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7" r:id="rId4"/>
    <p:sldId id="279" r:id="rId5"/>
    <p:sldId id="257" r:id="rId6"/>
    <p:sldId id="267" r:id="rId7"/>
    <p:sldId id="258" r:id="rId8"/>
    <p:sldId id="264" r:id="rId9"/>
    <p:sldId id="259" r:id="rId10"/>
    <p:sldId id="260" r:id="rId11"/>
    <p:sldId id="262" r:id="rId12"/>
    <p:sldId id="261" r:id="rId13"/>
    <p:sldId id="263" r:id="rId14"/>
    <p:sldId id="265" r:id="rId15"/>
    <p:sldId id="269" r:id="rId16"/>
    <p:sldId id="280" r:id="rId17"/>
    <p:sldId id="281" r:id="rId18"/>
    <p:sldId id="283" r:id="rId19"/>
    <p:sldId id="284" r:id="rId20"/>
    <p:sldId id="282" r:id="rId21"/>
    <p:sldId id="266" r:id="rId22"/>
    <p:sldId id="275" r:id="rId23"/>
    <p:sldId id="285" r:id="rId24"/>
    <p:sldId id="290" r:id="rId25"/>
    <p:sldId id="287" r:id="rId26"/>
    <p:sldId id="286" r:id="rId27"/>
    <p:sldId id="289" r:id="rId28"/>
    <p:sldId id="288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Flab19\Desktop\thesis\Experiment_2021.03.23\knock_vertical(&#22810;&#25802;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Flab19\Desktop\thesis\Experiment_2021.03.23\knock_vertical(&#22810;&#25802;)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Flab19\Desktop\thesis\Experiment_2021.03.23\knock_vertical(&#21934;&#25802;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Flab19\Desktop\thesis\Experiment_2021.03.23\knock_vertical(&#21934;&#25802;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X1-Y1</a:t>
            </a:r>
            <a:r>
              <a:rPr lang="zh-TW" altLang="en-US"/>
              <a:t>迴歸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>
                    <a:alpha val="94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203522277389913"/>
                  <c:y val="2.22813837752802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data!$B$2:$B$900</c:f>
              <c:numCache>
                <c:formatCode>General</c:formatCode>
                <c:ptCount val="899"/>
                <c:pt idx="0">
                  <c:v>2.4507401235173013E-3</c:v>
                </c:pt>
                <c:pt idx="1">
                  <c:v>2.4029219530949629E-3</c:v>
                </c:pt>
                <c:pt idx="2">
                  <c:v>2.3564897728343857E-3</c:v>
                </c:pt>
                <c:pt idx="3">
                  <c:v>2.3113905325443784E-3</c:v>
                </c:pt>
                <c:pt idx="4">
                  <c:v>2.2675736961451248E-3</c:v>
                </c:pt>
                <c:pt idx="5">
                  <c:v>2.2249911000355991E-3</c:v>
                </c:pt>
                <c:pt idx="6">
                  <c:v>2.1835968206830288E-3</c:v>
                </c:pt>
                <c:pt idx="7">
                  <c:v>2.1433470507544578E-3</c:v>
                </c:pt>
                <c:pt idx="8">
                  <c:v>2.1041999831664E-3</c:v>
                </c:pt>
                <c:pt idx="9">
                  <c:v>2.0661157024793389E-3</c:v>
                </c:pt>
                <c:pt idx="10">
                  <c:v>2.0290560831101364E-3</c:v>
                </c:pt>
                <c:pt idx="11">
                  <c:v>1.9929846938775506E-3</c:v>
                </c:pt>
                <c:pt idx="12">
                  <c:v>1.9578667084344894E-3</c:v>
                </c:pt>
                <c:pt idx="13">
                  <c:v>1.9236688211757462E-3</c:v>
                </c:pt>
                <c:pt idx="14">
                  <c:v>1.890359168241966E-3</c:v>
                </c:pt>
                <c:pt idx="15">
                  <c:v>1.8579072532699163E-3</c:v>
                </c:pt>
                <c:pt idx="16">
                  <c:v>1.8262838775659287E-3</c:v>
                </c:pt>
                <c:pt idx="17">
                  <c:v>1.7954610744039068E-3</c:v>
                </c:pt>
                <c:pt idx="18">
                  <c:v>1.7654120471718097E-3</c:v>
                </c:pt>
                <c:pt idx="19">
                  <c:v>1.736111111111111E-3</c:v>
                </c:pt>
                <c:pt idx="20">
                  <c:v>1.7075336384126765E-3</c:v>
                </c:pt>
                <c:pt idx="21">
                  <c:v>1.6796560064498787E-3</c:v>
                </c:pt>
                <c:pt idx="22">
                  <c:v>1.6524555489457332E-3</c:v>
                </c:pt>
                <c:pt idx="23">
                  <c:v>1.6259105098855356E-3</c:v>
                </c:pt>
                <c:pt idx="24">
                  <c:v>1.6000000000000001E-3</c:v>
                </c:pt>
                <c:pt idx="25">
                  <c:v>1.5747039556563362E-3</c:v>
                </c:pt>
                <c:pt idx="26">
                  <c:v>1.5500031000061998E-3</c:v>
                </c:pt>
                <c:pt idx="27">
                  <c:v>1.5258789062499998E-3</c:v>
                </c:pt>
                <c:pt idx="28">
                  <c:v>1.5023135628868458E-3</c:v>
                </c:pt>
                <c:pt idx="29">
                  <c:v>1.4792899408284023E-3</c:v>
                </c:pt>
                <c:pt idx="30">
                  <c:v>1.4567915622632709E-3</c:v>
                </c:pt>
                <c:pt idx="31">
                  <c:v>1.4348025711662072E-3</c:v>
                </c:pt>
                <c:pt idx="32">
                  <c:v>1.4133077053536094E-3</c:v>
                </c:pt>
                <c:pt idx="33">
                  <c:v>1.392292269993317E-3</c:v>
                </c:pt>
                <c:pt idx="34">
                  <c:v>1.3717421124828531E-3</c:v>
                </c:pt>
                <c:pt idx="35">
                  <c:v>1.3516435986159166E-3</c:v>
                </c:pt>
                <c:pt idx="36">
                  <c:v>1.3319835899621715E-3</c:v>
                </c:pt>
                <c:pt idx="37">
                  <c:v>1.3127494223902541E-3</c:v>
                </c:pt>
                <c:pt idx="38">
                  <c:v>1.2939288856684437E-3</c:v>
                </c:pt>
                <c:pt idx="39">
                  <c:v>1.2755102040816326E-3</c:v>
                </c:pt>
                <c:pt idx="40">
                  <c:v>1.2574820180071423E-3</c:v>
                </c:pt>
                <c:pt idx="41">
                  <c:v>1.2398333663955561E-3</c:v>
                </c:pt>
                <c:pt idx="42">
                  <c:v>1.2225536701061177E-3</c:v>
                </c:pt>
                <c:pt idx="43">
                  <c:v>1.2056327160493826E-3</c:v>
                </c:pt>
                <c:pt idx="44">
                  <c:v>1.1890606420927466E-3</c:v>
                </c:pt>
                <c:pt idx="45">
                  <c:v>1.1728279226871829E-3</c:v>
                </c:pt>
                <c:pt idx="46">
                  <c:v>1.1569253551760839E-3</c:v>
                </c:pt>
                <c:pt idx="47">
                  <c:v>1.141344046749452E-3</c:v>
                </c:pt>
                <c:pt idx="48">
                  <c:v>1.1260754020089184E-3</c:v>
                </c:pt>
                <c:pt idx="49">
                  <c:v>1.1111111111111111E-3</c:v>
                </c:pt>
                <c:pt idx="50">
                  <c:v>1.0964431384588393E-3</c:v>
                </c:pt>
                <c:pt idx="51">
                  <c:v>1.0820637119113572E-3</c:v>
                </c:pt>
                <c:pt idx="52">
                  <c:v>1.0679653124866502E-3</c:v>
                </c:pt>
                <c:pt idx="53">
                  <c:v>1.0541406645302748E-3</c:v>
                </c:pt>
                <c:pt idx="54">
                  <c:v>1.0405827263267431E-3</c:v>
                </c:pt>
                <c:pt idx="55">
                  <c:v>1.0272846811308347E-3</c:v>
                </c:pt>
                <c:pt idx="56">
                  <c:v>1.0142399285975089E-3</c:v>
                </c:pt>
                <c:pt idx="57">
                  <c:v>1.0014420765902901E-3</c:v>
                </c:pt>
                <c:pt idx="58">
                  <c:v>9.8888493334915555E-4</c:v>
                </c:pt>
                <c:pt idx="59">
                  <c:v>9.765625E-4</c:v>
                </c:pt>
                <c:pt idx="60">
                  <c:v>9.6446896338875799E-4</c:v>
                </c:pt>
                <c:pt idx="61">
                  <c:v>9.5259868922420367E-4</c:v>
                </c:pt>
                <c:pt idx="62">
                  <c:v>9.4094621551432125E-4</c:v>
                </c:pt>
                <c:pt idx="63">
                  <c:v>9.2950624628197471E-4</c:v>
                </c:pt>
                <c:pt idx="64">
                  <c:v>9.1827364554637281E-4</c:v>
                </c:pt>
                <c:pt idx="65">
                  <c:v>9.0724343155755528E-4</c:v>
                </c:pt>
                <c:pt idx="66">
                  <c:v>8.964107712718277E-4</c:v>
                </c:pt>
                <c:pt idx="67">
                  <c:v>8.8577097505668928E-4</c:v>
                </c:pt>
                <c:pt idx="68">
                  <c:v>8.753194916144391E-4</c:v>
                </c:pt>
                <c:pt idx="69">
                  <c:v>8.6505190311418688E-4</c:v>
                </c:pt>
                <c:pt idx="70">
                  <c:v>8.5496392052255383E-4</c:v>
                </c:pt>
                <c:pt idx="71">
                  <c:v>8.4505137912385079E-4</c:v>
                </c:pt>
                <c:pt idx="72">
                  <c:v>8.3531023422098963E-4</c:v>
                </c:pt>
                <c:pt idx="73">
                  <c:v>8.2573655700885179E-4</c:v>
                </c:pt>
                <c:pt idx="74">
                  <c:v>8.1632653061224493E-4</c:v>
                </c:pt>
                <c:pt idx="75">
                  <c:v>8.0707644628099165E-4</c:v>
                </c:pt>
                <c:pt idx="76">
                  <c:v>7.9798269973506983E-4</c:v>
                </c:pt>
                <c:pt idx="77">
                  <c:v>7.8904178765307404E-4</c:v>
                </c:pt>
                <c:pt idx="78">
                  <c:v>7.8025030429761848E-4</c:v>
                </c:pt>
                <c:pt idx="79">
                  <c:v>7.716049382716049E-4</c:v>
                </c:pt>
                <c:pt idx="80">
                  <c:v>7.631024693995908E-4</c:v>
                </c:pt>
                <c:pt idx="81">
                  <c:v>7.5473976572877687E-4</c:v>
                </c:pt>
                <c:pt idx="82">
                  <c:v>7.4651378064439057E-4</c:v>
                </c:pt>
                <c:pt idx="83">
                  <c:v>7.3842155009451785E-4</c:v>
                </c:pt>
                <c:pt idx="84">
                  <c:v>7.3046018991964939E-4</c:v>
                </c:pt>
                <c:pt idx="85">
                  <c:v>7.2262689328246035E-4</c:v>
                </c:pt>
                <c:pt idx="86">
                  <c:v>7.149189281935429E-4</c:v>
                </c:pt>
                <c:pt idx="87">
                  <c:v>7.0733363512901751E-4</c:v>
                </c:pt>
                <c:pt idx="88">
                  <c:v>6.9986842473614944E-4</c:v>
                </c:pt>
                <c:pt idx="89">
                  <c:v>6.925207756232687E-4</c:v>
                </c:pt>
                <c:pt idx="90">
                  <c:v>6.8528823223047599E-4</c:v>
                </c:pt>
                <c:pt idx="91">
                  <c:v>6.7816840277777765E-4</c:v>
                </c:pt>
                <c:pt idx="92">
                  <c:v>6.7115895728744391E-4</c:v>
                </c:pt>
                <c:pt idx="93">
                  <c:v>6.6425762567754267E-4</c:v>
                </c:pt>
                <c:pt idx="94">
                  <c:v>6.5746219592373442E-4</c:v>
                </c:pt>
                <c:pt idx="95">
                  <c:v>6.5077051228654712E-4</c:v>
                </c:pt>
                <c:pt idx="96">
                  <c:v>6.4418047360148404E-4</c:v>
                </c:pt>
                <c:pt idx="97">
                  <c:v>6.3769003162942553E-4</c:v>
                </c:pt>
                <c:pt idx="98">
                  <c:v>6.3129718946491236E-4</c:v>
                </c:pt>
                <c:pt idx="99">
                  <c:v>6.2500000000000001E-4</c:v>
                </c:pt>
                <c:pt idx="100">
                  <c:v>6.1879656444147415E-4</c:v>
                </c:pt>
                <c:pt idx="101">
                  <c:v>6.1268503087932532E-4</c:v>
                </c:pt>
                <c:pt idx="102">
                  <c:v>6.0666359290446252E-4</c:v>
                </c:pt>
                <c:pt idx="103">
                  <c:v>6.0073048827374072E-4</c:v>
                </c:pt>
                <c:pt idx="104">
                  <c:v>5.9488399762046404E-4</c:v>
                </c:pt>
                <c:pt idx="105">
                  <c:v>5.8912244320859643E-4</c:v>
                </c:pt>
                <c:pt idx="106">
                  <c:v>5.8344418772900163E-4</c:v>
                </c:pt>
                <c:pt idx="107">
                  <c:v>5.7784763313609459E-4</c:v>
                </c:pt>
                <c:pt idx="108">
                  <c:v>5.7233121952336241E-4</c:v>
                </c:pt>
                <c:pt idx="109">
                  <c:v>5.6689342403628119E-4</c:v>
                </c:pt>
                <c:pt idx="110">
                  <c:v>5.6153275982120791E-4</c:v>
                </c:pt>
                <c:pt idx="111">
                  <c:v>5.5624777500889978E-4</c:v>
                </c:pt>
                <c:pt idx="112">
                  <c:v>5.5103705173135834E-4</c:v>
                </c:pt>
                <c:pt idx="113">
                  <c:v>5.458992051707572E-4</c:v>
                </c:pt>
                <c:pt idx="114">
                  <c:v>5.4083288263926451E-4</c:v>
                </c:pt>
                <c:pt idx="115">
                  <c:v>5.3583676268861445E-4</c:v>
                </c:pt>
                <c:pt idx="116">
                  <c:v>5.3090955424833818E-4</c:v>
                </c:pt>
                <c:pt idx="117">
                  <c:v>5.2604999579160001E-4</c:v>
                </c:pt>
                <c:pt idx="118">
                  <c:v>5.2125685452763691E-4</c:v>
                </c:pt>
                <c:pt idx="119">
                  <c:v>5.1652892561983473E-4</c:v>
                </c:pt>
                <c:pt idx="120">
                  <c:v>5.1186503142851281E-4</c:v>
                </c:pt>
                <c:pt idx="121">
                  <c:v>5.072640207775341E-4</c:v>
                </c:pt>
                <c:pt idx="122">
                  <c:v>5.0272476824388178E-4</c:v>
                </c:pt>
                <c:pt idx="123">
                  <c:v>4.9824617346938766E-4</c:v>
                </c:pt>
                <c:pt idx="124">
                  <c:v>4.9382716049382717E-4</c:v>
                </c:pt>
                <c:pt idx="125">
                  <c:v>4.8946667710862235E-4</c:v>
                </c:pt>
                <c:pt idx="126">
                  <c:v>4.8516369423043328E-4</c:v>
                </c:pt>
                <c:pt idx="127">
                  <c:v>4.8091720529393656E-4</c:v>
                </c:pt>
                <c:pt idx="128">
                  <c:v>4.7672622566312611E-4</c:v>
                </c:pt>
                <c:pt idx="129">
                  <c:v>4.7258979206049151E-4</c:v>
                </c:pt>
                <c:pt idx="130">
                  <c:v>4.6850696201345549E-4</c:v>
                </c:pt>
                <c:pt idx="131">
                  <c:v>4.6447681331747908E-4</c:v>
                </c:pt>
                <c:pt idx="132">
                  <c:v>4.6049844351526092E-4</c:v>
                </c:pt>
                <c:pt idx="133">
                  <c:v>4.5657096939148218E-4</c:v>
                </c:pt>
                <c:pt idx="134">
                  <c:v>4.526935264825713E-4</c:v>
                </c:pt>
                <c:pt idx="135">
                  <c:v>4.488652686009767E-4</c:v>
                </c:pt>
                <c:pt idx="136">
                  <c:v>4.4508536737346212E-4</c:v>
                </c:pt>
                <c:pt idx="137">
                  <c:v>4.4135301179295243E-4</c:v>
                </c:pt>
                <c:pt idx="138">
                  <c:v>4.3766740778347705E-4</c:v>
                </c:pt>
                <c:pt idx="139">
                  <c:v>4.3402777777777775E-4</c:v>
                </c:pt>
                <c:pt idx="140">
                  <c:v>4.3043336030715719E-4</c:v>
                </c:pt>
                <c:pt idx="141">
                  <c:v>4.2688340960316912E-4</c:v>
                </c:pt>
                <c:pt idx="142">
                  <c:v>4.2337719521075718E-4</c:v>
                </c:pt>
                <c:pt idx="143">
                  <c:v>4.1991400161246967E-4</c:v>
                </c:pt>
                <c:pt idx="144">
                  <c:v>4.1649312786339027E-4</c:v>
                </c:pt>
                <c:pt idx="145">
                  <c:v>4.131138872364333E-4</c:v>
                </c:pt>
                <c:pt idx="146">
                  <c:v>4.0977560687767368E-4</c:v>
                </c:pt>
                <c:pt idx="147">
                  <c:v>4.0647762747138391E-4</c:v>
                </c:pt>
                <c:pt idx="148">
                  <c:v>4.0321930291446908E-4</c:v>
                </c:pt>
                <c:pt idx="149">
                  <c:v>4.0000000000000002E-4</c:v>
                </c:pt>
                <c:pt idx="150">
                  <c:v>3.9681909810955376E-4</c:v>
                </c:pt>
                <c:pt idx="151">
                  <c:v>3.9367598891408405E-4</c:v>
                </c:pt>
                <c:pt idx="152">
                  <c:v>3.905700760830508E-4</c:v>
                </c:pt>
                <c:pt idx="153">
                  <c:v>3.8750077500154996E-4</c:v>
                </c:pt>
                <c:pt idx="154">
                  <c:v>3.8446751249519417E-4</c:v>
                </c:pt>
                <c:pt idx="155">
                  <c:v>3.8146972656249995E-4</c:v>
                </c:pt>
                <c:pt idx="156">
                  <c:v>3.7850686611455125E-4</c:v>
                </c:pt>
                <c:pt idx="157">
                  <c:v>3.7557839072171144E-4</c:v>
                </c:pt>
                <c:pt idx="158">
                  <c:v>3.7268377036716802E-4</c:v>
                </c:pt>
                <c:pt idx="159">
                  <c:v>3.6982248520710058E-4</c:v>
                </c:pt>
                <c:pt idx="160">
                  <c:v>3.6699402533726748E-4</c:v>
                </c:pt>
                <c:pt idx="161">
                  <c:v>3.6419789056581773E-4</c:v>
                </c:pt>
                <c:pt idx="162">
                  <c:v>3.6143359019213809E-4</c:v>
                </c:pt>
                <c:pt idx="163">
                  <c:v>3.587006427915518E-4</c:v>
                </c:pt>
                <c:pt idx="164">
                  <c:v>3.55998576005696E-4</c:v>
                </c:pt>
                <c:pt idx="165">
                  <c:v>3.5332692633840236E-4</c:v>
                </c:pt>
                <c:pt idx="166">
                  <c:v>3.5068523895692179E-4</c:v>
                </c:pt>
                <c:pt idx="167">
                  <c:v>3.4807306749832926E-4</c:v>
                </c:pt>
                <c:pt idx="168">
                  <c:v>3.454899738809579E-4</c:v>
                </c:pt>
                <c:pt idx="169">
                  <c:v>3.4293552812071328E-4</c:v>
                </c:pt>
                <c:pt idx="170">
                  <c:v>3.4040930815212205E-4</c:v>
                </c:pt>
                <c:pt idx="171">
                  <c:v>3.3791089965397916E-4</c:v>
                </c:pt>
                <c:pt idx="172">
                  <c:v>3.3543989587945627E-4</c:v>
                </c:pt>
                <c:pt idx="173">
                  <c:v>3.3299589749054287E-4</c:v>
                </c:pt>
                <c:pt idx="174">
                  <c:v>3.3057851239669424E-4</c:v>
                </c:pt>
                <c:pt idx="175">
                  <c:v>3.2818735559756351E-4</c:v>
                </c:pt>
                <c:pt idx="176">
                  <c:v>3.2582204902970187E-4</c:v>
                </c:pt>
                <c:pt idx="177">
                  <c:v>3.2348222141711093E-4</c:v>
                </c:pt>
                <c:pt idx="178">
                  <c:v>3.2116750812553793E-4</c:v>
                </c:pt>
                <c:pt idx="179">
                  <c:v>3.1887755102040814E-4</c:v>
                </c:pt>
                <c:pt idx="180">
                  <c:v>3.1661199832828859E-4</c:v>
                </c:pt>
                <c:pt idx="181">
                  <c:v>3.1437050450178558E-4</c:v>
                </c:pt>
                <c:pt idx="182">
                  <c:v>3.1215273008777735E-4</c:v>
                </c:pt>
                <c:pt idx="183">
                  <c:v>3.0995834159888903E-4</c:v>
                </c:pt>
                <c:pt idx="184">
                  <c:v>3.0778701138811941E-4</c:v>
                </c:pt>
                <c:pt idx="185">
                  <c:v>3.0563841752652941E-4</c:v>
                </c:pt>
                <c:pt idx="186">
                  <c:v>3.0351224368391016E-4</c:v>
                </c:pt>
                <c:pt idx="187">
                  <c:v>3.0140817901234566E-4</c:v>
                </c:pt>
                <c:pt idx="188">
                  <c:v>2.9932591803259056E-4</c:v>
                </c:pt>
                <c:pt idx="189">
                  <c:v>2.9726516052318666E-4</c:v>
                </c:pt>
                <c:pt idx="190">
                  <c:v>2.9522561141224124E-4</c:v>
                </c:pt>
                <c:pt idx="191">
                  <c:v>2.9320698067179573E-4</c:v>
                </c:pt>
                <c:pt idx="192">
                  <c:v>2.9120898321471423E-4</c:v>
                </c:pt>
                <c:pt idx="193">
                  <c:v>2.8923133879402098E-4</c:v>
                </c:pt>
                <c:pt idx="194">
                  <c:v>2.8727377190462512E-4</c:v>
                </c:pt>
                <c:pt idx="195">
                  <c:v>2.8533601168736301E-4</c:v>
                </c:pt>
                <c:pt idx="196">
                  <c:v>2.8341779183530018E-4</c:v>
                </c:pt>
                <c:pt idx="197">
                  <c:v>2.8151885050222959E-4</c:v>
                </c:pt>
                <c:pt idx="198">
                  <c:v>2.7963893021330853E-4</c:v>
                </c:pt>
                <c:pt idx="199">
                  <c:v>2.7777777777777778E-4</c:v>
                </c:pt>
                <c:pt idx="200">
                  <c:v>2.7593514420370632E-4</c:v>
                </c:pt>
                <c:pt idx="201">
                  <c:v>2.7411078461470984E-4</c:v>
                </c:pt>
                <c:pt idx="202">
                  <c:v>2.7230445816858913E-4</c:v>
                </c:pt>
                <c:pt idx="203">
                  <c:v>2.705159279778393E-4</c:v>
                </c:pt>
                <c:pt idx="204">
                  <c:v>2.6874496103198063E-4</c:v>
                </c:pt>
                <c:pt idx="205">
                  <c:v>2.6699132812166255E-4</c:v>
                </c:pt>
                <c:pt idx="206">
                  <c:v>2.6525480376449613E-4</c:v>
                </c:pt>
                <c:pt idx="207">
                  <c:v>2.6353516613256871E-4</c:v>
                </c:pt>
                <c:pt idx="208">
                  <c:v>2.6183219698159839E-4</c:v>
                </c:pt>
                <c:pt idx="209">
                  <c:v>2.6014568158168577E-4</c:v>
                </c:pt>
                <c:pt idx="210">
                  <c:v>2.5847540864962107E-4</c:v>
                </c:pt>
                <c:pt idx="211">
                  <c:v>2.5682117028270868E-4</c:v>
                </c:pt>
                <c:pt idx="212">
                  <c:v>2.5518276189406852E-4</c:v>
                </c:pt>
                <c:pt idx="213">
                  <c:v>2.5355998214937722E-4</c:v>
                </c:pt>
                <c:pt idx="214">
                  <c:v>2.5195263290501388E-4</c:v>
                </c:pt>
                <c:pt idx="215">
                  <c:v>2.5036051914757251E-4</c:v>
                </c:pt>
                <c:pt idx="216">
                  <c:v>2.4878344893470921E-4</c:v>
                </c:pt>
                <c:pt idx="217">
                  <c:v>2.4722123333728889E-4</c:v>
                </c:pt>
                <c:pt idx="218">
                  <c:v>2.4567368638279887E-4</c:v>
                </c:pt>
                <c:pt idx="219">
                  <c:v>2.44140625E-4</c:v>
                </c:pt>
                <c:pt idx="220">
                  <c:v>2.4262186896478098E-4</c:v>
                </c:pt>
                <c:pt idx="221">
                  <c:v>2.411172408471895E-4</c:v>
                </c:pt>
                <c:pt idx="222">
                  <c:v>2.396265659596085E-4</c:v>
                </c:pt>
                <c:pt idx="223">
                  <c:v>2.3814967230605092E-4</c:v>
                </c:pt>
                <c:pt idx="224">
                  <c:v>2.3668639053254438E-4</c:v>
                </c:pt>
                <c:pt idx="225">
                  <c:v>2.3523655387858031E-4</c:v>
                </c:pt>
                <c:pt idx="226">
                  <c:v>2.3379999812959997E-4</c:v>
                </c:pt>
                <c:pt idx="227">
                  <c:v>2.3237656157049368E-4</c:v>
                </c:pt>
                <c:pt idx="228">
                  <c:v>2.3096608494008742E-4</c:v>
                </c:pt>
                <c:pt idx="229">
                  <c:v>2.295684113865932E-4</c:v>
                </c:pt>
                <c:pt idx="230">
                  <c:v>2.2818338642400122E-4</c:v>
                </c:pt>
                <c:pt idx="231">
                  <c:v>2.2681085788938882E-4</c:v>
                </c:pt>
                <c:pt idx="232">
                  <c:v>2.2545067590112628E-4</c:v>
                </c:pt>
                <c:pt idx="233">
                  <c:v>2.2410269281795692E-4</c:v>
                </c:pt>
                <c:pt idx="234">
                  <c:v>2.2276676319893073E-4</c:v>
                </c:pt>
                <c:pt idx="235">
                  <c:v>2.2144274376417232E-4</c:v>
                </c:pt>
                <c:pt idx="236">
                  <c:v>2.2013049335646166E-4</c:v>
                </c:pt>
                <c:pt idx="237">
                  <c:v>2.1882987290360977E-4</c:v>
                </c:pt>
                <c:pt idx="238">
                  <c:v>2.1754074538161001E-4</c:v>
                </c:pt>
                <c:pt idx="239">
                  <c:v>2.1626297577854672E-4</c:v>
                </c:pt>
                <c:pt idx="240">
                  <c:v>2.1499643105924438E-4</c:v>
                </c:pt>
                <c:pt idx="241">
                  <c:v>2.1374098013063846E-4</c:v>
                </c:pt>
                <c:pt idx="242">
                  <c:v>2.1249649380785212E-4</c:v>
                </c:pt>
                <c:pt idx="243">
                  <c:v>2.112628447809627E-4</c:v>
                </c:pt>
                <c:pt idx="244">
                  <c:v>2.1003990758244065E-4</c:v>
                </c:pt>
                <c:pt idx="245">
                  <c:v>2.0882755855524741E-4</c:v>
                </c:pt>
                <c:pt idx="246">
                  <c:v>2.0762567582157477E-4</c:v>
                </c:pt>
                <c:pt idx="247">
                  <c:v>2.0643413925221295E-4</c:v>
                </c:pt>
                <c:pt idx="248">
                  <c:v>2.0525283043653172E-4</c:v>
                </c:pt>
                <c:pt idx="249">
                  <c:v>2.0408163265306123E-4</c:v>
                </c:pt>
                <c:pt idx="250">
                  <c:v>2.0292043084065876E-4</c:v>
                </c:pt>
                <c:pt idx="251">
                  <c:v>2.0176911157024791E-4</c:v>
                </c:pt>
                <c:pt idx="252">
                  <c:v>2.0062756301711748E-4</c:v>
                </c:pt>
                <c:pt idx="253">
                  <c:v>1.9949567493376746E-4</c:v>
                </c:pt>
                <c:pt idx="254">
                  <c:v>1.9837333862328903E-4</c:v>
                </c:pt>
                <c:pt idx="255">
                  <c:v>1.9726044691326851E-4</c:v>
                </c:pt>
                <c:pt idx="256">
                  <c:v>1.9615689413020107E-4</c:v>
                </c:pt>
                <c:pt idx="257">
                  <c:v>1.9506257607440462E-4</c:v>
                </c:pt>
                <c:pt idx="258">
                  <c:v>1.9397738999542215E-4</c:v>
                </c:pt>
                <c:pt idx="259">
                  <c:v>1.9290123456790122E-4</c:v>
                </c:pt>
                <c:pt idx="260">
                  <c:v>1.9183400986794147E-4</c:v>
                </c:pt>
                <c:pt idx="261">
                  <c:v>1.907756173498977E-4</c:v>
                </c:pt>
                <c:pt idx="262">
                  <c:v>1.8972595982363069E-4</c:v>
                </c:pt>
                <c:pt idx="263">
                  <c:v>1.8868494143219422E-4</c:v>
                </c:pt>
                <c:pt idx="264">
                  <c:v>1.8765246762994934E-4</c:v>
                </c:pt>
                <c:pt idx="265">
                  <c:v>1.8662844516109764E-4</c:v>
                </c:pt>
                <c:pt idx="266">
                  <c:v>1.8561278203862229E-4</c:v>
                </c:pt>
                <c:pt idx="267">
                  <c:v>1.8460538752362946E-4</c:v>
                </c:pt>
                <c:pt idx="268">
                  <c:v>1.8360617210508149E-4</c:v>
                </c:pt>
                <c:pt idx="269">
                  <c:v>1.8261504747991235E-4</c:v>
                </c:pt>
                <c:pt idx="270">
                  <c:v>1.8163192653351833E-4</c:v>
                </c:pt>
                <c:pt idx="271">
                  <c:v>1.8065672332061509E-4</c:v>
                </c:pt>
                <c:pt idx="272">
                  <c:v>1.7968935304645323E-4</c:v>
                </c:pt>
                <c:pt idx="273">
                  <c:v>1.7872973204838573E-4</c:v>
                </c:pt>
                <c:pt idx="274">
                  <c:v>1.7777777777777779E-4</c:v>
                </c:pt>
                <c:pt idx="275">
                  <c:v>1.7683340878225438E-4</c:v>
                </c:pt>
                <c:pt idx="276">
                  <c:v>1.7589654468827613E-4</c:v>
                </c:pt>
                <c:pt idx="277">
                  <c:v>1.7496710618403736E-4</c:v>
                </c:pt>
                <c:pt idx="278">
                  <c:v>1.7404501500268031E-4</c:v>
                </c:pt>
                <c:pt idx="279">
                  <c:v>1.7313019390581717E-4</c:v>
                </c:pt>
                <c:pt idx="280">
                  <c:v>1.7222256666735554E-4</c:v>
                </c:pt>
                <c:pt idx="281">
                  <c:v>1.71322058057619E-4</c:v>
                </c:pt>
                <c:pt idx="282">
                  <c:v>1.7042859382775802E-4</c:v>
                </c:pt>
                <c:pt idx="283">
                  <c:v>1.6954210069444441E-4</c:v>
                </c:pt>
                <c:pt idx="284">
                  <c:v>1.6866250632484398E-4</c:v>
                </c:pt>
                <c:pt idx="285">
                  <c:v>1.6778973932186098E-4</c:v>
                </c:pt>
                <c:pt idx="286">
                  <c:v>1.6692372920964951E-4</c:v>
                </c:pt>
                <c:pt idx="287">
                  <c:v>1.6606440641938567E-4</c:v>
                </c:pt>
                <c:pt idx="288">
                  <c:v>1.6521170227529552E-4</c:v>
                </c:pt>
                <c:pt idx="289">
                  <c:v>1.643655489809336E-4</c:v>
                </c:pt>
                <c:pt idx="290">
                  <c:v>1.6352587960570639E-4</c:v>
                </c:pt>
                <c:pt idx="291">
                  <c:v>1.6269262807163678E-4</c:v>
                </c:pt>
                <c:pt idx="292">
                  <c:v>1.6186572914036345E-4</c:v>
                </c:pt>
                <c:pt idx="293">
                  <c:v>1.6104511840037101E-4</c:v>
                </c:pt>
                <c:pt idx="294">
                  <c:v>1.602307322544464E-4</c:v>
                </c:pt>
                <c:pt idx="295">
                  <c:v>1.5942250790735638E-4</c:v>
                </c:pt>
                <c:pt idx="296">
                  <c:v>1.5862038335374246E-4</c:v>
                </c:pt>
                <c:pt idx="297">
                  <c:v>1.5782429736622809E-4</c:v>
                </c:pt>
                <c:pt idx="298">
                  <c:v>1.5703418948373435E-4</c:v>
                </c:pt>
                <c:pt idx="299">
                  <c:v>1.5625E-4</c:v>
                </c:pt>
                <c:pt idx="300">
                  <c:v>1.5547166995230128E-4</c:v>
                </c:pt>
                <c:pt idx="301">
                  <c:v>1.5469914111036854E-4</c:v>
                </c:pt>
                <c:pt idx="302">
                  <c:v>1.5393235596549448E-4</c:v>
                </c:pt>
                <c:pt idx="303">
                  <c:v>1.5317125771983133E-4</c:v>
                </c:pt>
                <c:pt idx="304">
                  <c:v>1.5241579027587258E-4</c:v>
                </c:pt>
                <c:pt idx="305">
                  <c:v>1.5166589822611563E-4</c:v>
                </c:pt>
                <c:pt idx="306">
                  <c:v>1.5092152684290273E-4</c:v>
                </c:pt>
                <c:pt idx="307">
                  <c:v>1.5018262206843518E-4</c:v>
                </c:pt>
                <c:pt idx="308">
                  <c:v>1.4944913050495869E-4</c:v>
                </c:pt>
                <c:pt idx="309">
                  <c:v>1.4872099940511601E-4</c:v>
                </c:pt>
                <c:pt idx="310">
                  <c:v>1.4799817666246351E-4</c:v>
                </c:pt>
                <c:pt idx="311">
                  <c:v>1.4728061080214911E-4</c:v>
                </c:pt>
                <c:pt idx="312">
                  <c:v>1.4656825097174748E-4</c:v>
                </c:pt>
                <c:pt idx="313">
                  <c:v>1.4586104693225041E-4</c:v>
                </c:pt>
                <c:pt idx="314">
                  <c:v>1.4515894904920887E-4</c:v>
                </c:pt>
                <c:pt idx="315">
                  <c:v>1.4446190828402365E-4</c:v>
                </c:pt>
                <c:pt idx="316">
                  <c:v>1.437698761853826E-4</c:v>
                </c:pt>
                <c:pt idx="317">
                  <c:v>1.430828048808406E-4</c:v>
                </c:pt>
                <c:pt idx="318">
                  <c:v>1.4240064706854023E-4</c:v>
                </c:pt>
                <c:pt idx="319">
                  <c:v>1.417233560090703E-4</c:v>
                </c:pt>
                <c:pt idx="320">
                  <c:v>1.4105088551745926E-4</c:v>
                </c:pt>
                <c:pt idx="321">
                  <c:v>1.4038318995530198E-4</c:v>
                </c:pt>
                <c:pt idx="322">
                  <c:v>1.397202242230158E-4</c:v>
                </c:pt>
                <c:pt idx="323">
                  <c:v>1.3906194375222494E-4</c:v>
                </c:pt>
                <c:pt idx="324">
                  <c:v>1.3840830449826991E-4</c:v>
                </c:pt>
                <c:pt idx="325">
                  <c:v>1.3775926293283958E-4</c:v>
                </c:pt>
                <c:pt idx="326">
                  <c:v>1.3711477603672482E-4</c:v>
                </c:pt>
                <c:pt idx="327">
                  <c:v>1.364748012926893E-4</c:v>
                </c:pt>
                <c:pt idx="328">
                  <c:v>1.3583929667845747E-4</c:v>
                </c:pt>
                <c:pt idx="329">
                  <c:v>1.3520822065981613E-4</c:v>
                </c:pt>
                <c:pt idx="330">
                  <c:v>1.345815321838276E-4</c:v>
                </c:pt>
                <c:pt idx="331">
                  <c:v>1.3395919067215361E-4</c:v>
                </c:pt>
                <c:pt idx="332">
                  <c:v>1.3334115601448617E-4</c:v>
                </c:pt>
                <c:pt idx="333">
                  <c:v>1.3272738856208454E-4</c:v>
                </c:pt>
                <c:pt idx="334">
                  <c:v>1.3211784912141631E-4</c:v>
                </c:pt>
                <c:pt idx="335">
                  <c:v>1.315124989479E-4</c:v>
                </c:pt>
                <c:pt idx="336">
                  <c:v>1.3091129973974832E-4</c:v>
                </c:pt>
                <c:pt idx="337">
                  <c:v>1.3031421363190923E-4</c:v>
                </c:pt>
                <c:pt idx="338">
                  <c:v>1.2972120319010381E-4</c:v>
                </c:pt>
                <c:pt idx="339">
                  <c:v>1.2913223140495868E-4</c:v>
                </c:pt>
                <c:pt idx="340">
                  <c:v>1.2854726168623154E-4</c:v>
                </c:pt>
                <c:pt idx="341">
                  <c:v>1.279662578571282E-4</c:v>
                </c:pt>
                <c:pt idx="342">
                  <c:v>1.27389184148709E-4</c:v>
                </c:pt>
                <c:pt idx="343">
                  <c:v>1.2681600519438352E-4</c:v>
                </c:pt>
                <c:pt idx="344">
                  <c:v>1.2624668602449185E-4</c:v>
                </c:pt>
                <c:pt idx="345">
                  <c:v>1.2568119206097044E-4</c:v>
                </c:pt>
                <c:pt idx="346">
                  <c:v>1.2511948911210204E-4</c:v>
                </c:pt>
                <c:pt idx="347">
                  <c:v>1.2456154336734691E-4</c:v>
                </c:pt>
                <c:pt idx="348">
                  <c:v>1.2400732139225497E-4</c:v>
                </c:pt>
                <c:pt idx="349">
                  <c:v>1.2345679012345679E-4</c:v>
                </c:pt>
                <c:pt idx="350">
                  <c:v>1.2290991686373222E-4</c:v>
                </c:pt>
                <c:pt idx="351">
                  <c:v>1.2236666927715559E-4</c:v>
                </c:pt>
                <c:pt idx="352">
                  <c:v>1.2182701538431547E-4</c:v>
                </c:pt>
                <c:pt idx="353">
                  <c:v>1.2129092355760832E-4</c:v>
                </c:pt>
                <c:pt idx="354">
                  <c:v>1.2075836251660427E-4</c:v>
                </c:pt>
                <c:pt idx="355">
                  <c:v>1.2022930132348414E-4</c:v>
                </c:pt>
                <c:pt idx="356">
                  <c:v>1.1970370937854621E-4</c:v>
                </c:pt>
                <c:pt idx="357">
                  <c:v>1.1918155641578153E-4</c:v>
                </c:pt>
                <c:pt idx="358">
                  <c:v>1.1866281249851669E-4</c:v>
                </c:pt>
                <c:pt idx="359">
                  <c:v>1.1814744801512288E-4</c:v>
                </c:pt>
                <c:pt idx="360">
                  <c:v>1.1763543367478979E-4</c:v>
                </c:pt>
                <c:pt idx="361">
                  <c:v>1.1712674050336387E-4</c:v>
                </c:pt>
                <c:pt idx="362">
                  <c:v>1.1662133983924912E-4</c:v>
                </c:pt>
                <c:pt idx="363">
                  <c:v>1.1611920332936977E-4</c:v>
                </c:pt>
                <c:pt idx="364">
                  <c:v>1.1562030292519366E-4</c:v>
                </c:pt>
                <c:pt idx="365">
                  <c:v>1.1512461087881523E-4</c:v>
                </c:pt>
                <c:pt idx="366">
                  <c:v>1.1463209973909732E-4</c:v>
                </c:pt>
                <c:pt idx="367">
                  <c:v>1.1414274234787055E-4</c:v>
                </c:pt>
                <c:pt idx="368">
                  <c:v>1.1365651183618911E-4</c:v>
                </c:pt>
                <c:pt idx="369">
                  <c:v>1.1317338162064282E-4</c:v>
                </c:pt>
                <c:pt idx="370">
                  <c:v>1.1269332539972321E-4</c:v>
                </c:pt>
                <c:pt idx="371">
                  <c:v>1.1221631715024417E-4</c:v>
                </c:pt>
                <c:pt idx="372">
                  <c:v>1.1174233112381495E-4</c:v>
                </c:pt>
                <c:pt idx="373">
                  <c:v>1.1127134184336553E-4</c:v>
                </c:pt>
                <c:pt idx="374">
                  <c:v>1.1080332409972299E-4</c:v>
                </c:pt>
                <c:pt idx="375">
                  <c:v>1.1033825294823811E-4</c:v>
                </c:pt>
                <c:pt idx="376">
                  <c:v>1.098761037054617E-4</c:v>
                </c:pt>
                <c:pt idx="377">
                  <c:v>1.0941685194586926E-4</c:v>
                </c:pt>
                <c:pt idx="378">
                  <c:v>1.089604734986336E-4</c:v>
                </c:pt>
                <c:pt idx="379">
                  <c:v>1.0850694444444444E-4</c:v>
                </c:pt>
                <c:pt idx="380">
                  <c:v>1.0805624111237416E-4</c:v>
                </c:pt>
                <c:pt idx="381">
                  <c:v>1.076083400767893E-4</c:v>
                </c:pt>
                <c:pt idx="382">
                  <c:v>1.0716321815430645E-4</c:v>
                </c:pt>
                <c:pt idx="383">
                  <c:v>1.0672085240079228E-4</c:v>
                </c:pt>
                <c:pt idx="384">
                  <c:v>1.0628122010840685E-4</c:v>
                </c:pt>
                <c:pt idx="385">
                  <c:v>1.058442988026893E-4</c:v>
                </c:pt>
                <c:pt idx="386">
                  <c:v>1.0541006623968562E-4</c:v>
                </c:pt>
                <c:pt idx="387">
                  <c:v>1.0497850040311742E-4</c:v>
                </c:pt>
                <c:pt idx="388">
                  <c:v>1.0454957950159122E-4</c:v>
                </c:pt>
                <c:pt idx="389">
                  <c:v>1.0412328196584757E-4</c:v>
                </c:pt>
                <c:pt idx="390">
                  <c:v>1.0369958644604926E-4</c:v>
                </c:pt>
                <c:pt idx="391">
                  <c:v>1.0327847180910833E-4</c:v>
                </c:pt>
                <c:pt idx="392">
                  <c:v>1.0285991713605075E-4</c:v>
                </c:pt>
                <c:pt idx="393">
                  <c:v>1.0244390171941842E-4</c:v>
                </c:pt>
                <c:pt idx="394">
                  <c:v>1.0203040506070809E-4</c:v>
                </c:pt>
                <c:pt idx="395">
                  <c:v>1.0161940686784598E-4</c:v>
                </c:pt>
                <c:pt idx="396">
                  <c:v>1.0121088705269848E-4</c:v>
                </c:pt>
                <c:pt idx="397">
                  <c:v>1.0080482572861727E-4</c:v>
                </c:pt>
                <c:pt idx="398">
                  <c:v>1.0040120320801922E-4</c:v>
                </c:pt>
                <c:pt idx="399">
                  <c:v>1E-4</c:v>
                </c:pt>
                <c:pt idx="400">
                  <c:v>9.9601196807980839E-5</c:v>
                </c:pt>
                <c:pt idx="401">
                  <c:v>9.9204774527388441E-5</c:v>
                </c:pt>
                <c:pt idx="402">
                  <c:v>9.8810714243366814E-5</c:v>
                </c:pt>
                <c:pt idx="403">
                  <c:v>9.8418997228521011E-5</c:v>
                </c:pt>
                <c:pt idx="404">
                  <c:v>9.8029604940692082E-5</c:v>
                </c:pt>
                <c:pt idx="405">
                  <c:v>9.76425190207627E-5</c:v>
                </c:pt>
                <c:pt idx="406">
                  <c:v>9.7257721290493242E-5</c:v>
                </c:pt>
                <c:pt idx="407">
                  <c:v>9.6875193750387489E-5</c:v>
                </c:pt>
                <c:pt idx="408">
                  <c:v>9.6494918577587693E-5</c:v>
                </c:pt>
                <c:pt idx="409">
                  <c:v>9.6116878123798542E-5</c:v>
                </c:pt>
                <c:pt idx="410">
                  <c:v>9.574105491323946E-5</c:v>
                </c:pt>
                <c:pt idx="411">
                  <c:v>9.5367431640624986E-5</c:v>
                </c:pt>
                <c:pt idx="412">
                  <c:v>9.4995991169172637E-5</c:v>
                </c:pt>
                <c:pt idx="413">
                  <c:v>9.4626716528637813E-5</c:v>
                </c:pt>
                <c:pt idx="414">
                  <c:v>9.4259590913375435E-5</c:v>
                </c:pt>
                <c:pt idx="415">
                  <c:v>9.3894597680427861E-5</c:v>
                </c:pt>
                <c:pt idx="416">
                  <c:v>9.3531720347638685E-5</c:v>
                </c:pt>
                <c:pt idx="417">
                  <c:v>9.3170942591792004E-5</c:v>
                </c:pt>
                <c:pt idx="418">
                  <c:v>9.2812248246776615E-5</c:v>
                </c:pt>
                <c:pt idx="419">
                  <c:v>9.2455621301775146E-5</c:v>
                </c:pt>
                <c:pt idx="420">
                  <c:v>9.210104589947723E-5</c:v>
                </c:pt>
                <c:pt idx="421">
                  <c:v>9.1748506334316871E-5</c:v>
                </c:pt>
                <c:pt idx="422">
                  <c:v>9.1397987050733187E-5</c:v>
                </c:pt>
                <c:pt idx="423">
                  <c:v>9.1049472641454432E-5</c:v>
                </c:pt>
                <c:pt idx="424">
                  <c:v>9.0702947845804991E-5</c:v>
                </c:pt>
                <c:pt idx="425">
                  <c:v>9.0358397548034522E-5</c:v>
                </c:pt>
                <c:pt idx="426">
                  <c:v>9.0015806775669801E-5</c:v>
                </c:pt>
                <c:pt idx="427">
                  <c:v>8.9675160697887951E-5</c:v>
                </c:pt>
                <c:pt idx="428">
                  <c:v>8.9336444623911405E-5</c:v>
                </c:pt>
                <c:pt idx="429">
                  <c:v>8.8999644001423999E-5</c:v>
                </c:pt>
                <c:pt idx="430">
                  <c:v>8.8664744415007749E-5</c:v>
                </c:pt>
                <c:pt idx="431">
                  <c:v>8.833173158460059E-5</c:v>
                </c:pt>
                <c:pt idx="432">
                  <c:v>8.8000591363973955E-5</c:v>
                </c:pt>
                <c:pt idx="433">
                  <c:v>8.7671309739230447E-5</c:v>
                </c:pt>
                <c:pt idx="434">
                  <c:v>8.7343872827321168E-5</c:v>
                </c:pt>
                <c:pt idx="435">
                  <c:v>8.7018266874582315E-5</c:v>
                </c:pt>
                <c:pt idx="436">
                  <c:v>8.6694478255290954E-5</c:v>
                </c:pt>
                <c:pt idx="437">
                  <c:v>8.6372493470239476E-5</c:v>
                </c:pt>
                <c:pt idx="438">
                  <c:v>8.6052299145328553E-5</c:v>
                </c:pt>
                <c:pt idx="439">
                  <c:v>8.573388203017832E-5</c:v>
                </c:pt>
                <c:pt idx="440">
                  <c:v>8.5417228996757563E-5</c:v>
                </c:pt>
                <c:pt idx="441">
                  <c:v>8.5102327038030513E-5</c:v>
                </c:pt>
                <c:pt idx="442">
                  <c:v>8.4789163266621215E-5</c:v>
                </c:pt>
                <c:pt idx="443">
                  <c:v>8.4477724913494789E-5</c:v>
                </c:pt>
                <c:pt idx="444">
                  <c:v>8.4167999326656008E-5</c:v>
                </c:pt>
                <c:pt idx="445">
                  <c:v>8.3859973969864068E-5</c:v>
                </c:pt>
                <c:pt idx="446">
                  <c:v>8.355363642136433E-5</c:v>
                </c:pt>
                <c:pt idx="447">
                  <c:v>8.3248974372635717E-5</c:v>
                </c:pt>
                <c:pt idx="448">
                  <c:v>8.2945975627154504E-5</c:v>
                </c:pt>
                <c:pt idx="449">
                  <c:v>8.264462809917356E-5</c:v>
                </c:pt>
                <c:pt idx="450">
                  <c:v>8.2344919812517083E-5</c:v>
                </c:pt>
                <c:pt idx="451">
                  <c:v>8.2046838899390879E-5</c:v>
                </c:pt>
                <c:pt idx="452">
                  <c:v>8.1750373599207338E-5</c:v>
                </c:pt>
                <c:pt idx="453">
                  <c:v>8.1455512257425468E-5</c:v>
                </c:pt>
                <c:pt idx="454">
                  <c:v>8.1162243324405485E-5</c:v>
                </c:pt>
                <c:pt idx="455">
                  <c:v>8.0870555354277732E-5</c:v>
                </c:pt>
                <c:pt idx="456">
                  <c:v>8.0580437003825953E-5</c:v>
                </c:pt>
                <c:pt idx="457">
                  <c:v>8.0291877031384481E-5</c:v>
                </c:pt>
                <c:pt idx="458">
                  <c:v>8.0004864295749162E-5</c:v>
                </c:pt>
                <c:pt idx="459">
                  <c:v>7.9719387755102034E-5</c:v>
                </c:pt>
                <c:pt idx="460">
                  <c:v>7.9435436465949199E-5</c:v>
                </c:pt>
                <c:pt idx="461">
                  <c:v>7.9152999582072147E-5</c:v>
                </c:pt>
                <c:pt idx="462">
                  <c:v>7.8872066353491969E-5</c:v>
                </c:pt>
                <c:pt idx="463">
                  <c:v>7.8592626125446394E-5</c:v>
                </c:pt>
                <c:pt idx="464">
                  <c:v>7.8314668337379589E-5</c:v>
                </c:pt>
                <c:pt idx="465">
                  <c:v>7.8038182521944336E-5</c:v>
                </c:pt>
                <c:pt idx="466">
                  <c:v>7.7763158304016618E-5</c:v>
                </c:pt>
                <c:pt idx="467">
                  <c:v>7.7489585399722258E-5</c:v>
                </c:pt>
                <c:pt idx="468">
                  <c:v>7.7217453615475602E-5</c:v>
                </c:pt>
                <c:pt idx="469">
                  <c:v>7.6946752847029852E-5</c:v>
                </c:pt>
                <c:pt idx="470">
                  <c:v>7.667747307853919E-5</c:v>
                </c:pt>
                <c:pt idx="471">
                  <c:v>7.6409604381632353E-5</c:v>
                </c:pt>
                <c:pt idx="472">
                  <c:v>7.6143136914497337E-5</c:v>
                </c:pt>
                <c:pt idx="473">
                  <c:v>7.587806092097754E-5</c:v>
                </c:pt>
                <c:pt idx="474">
                  <c:v>7.5614366729678632E-5</c:v>
                </c:pt>
                <c:pt idx="475">
                  <c:v>7.5352044753086416E-5</c:v>
                </c:pt>
                <c:pt idx="476">
                  <c:v>7.5091085486695349E-5</c:v>
                </c:pt>
                <c:pt idx="477">
                  <c:v>7.4831479508147641E-5</c:v>
                </c:pt>
                <c:pt idx="478">
                  <c:v>7.4573217476382638E-5</c:v>
                </c:pt>
                <c:pt idx="479">
                  <c:v>7.4316290130796664E-5</c:v>
                </c:pt>
                <c:pt idx="480">
                  <c:v>7.4060688290412694E-5</c:v>
                </c:pt>
                <c:pt idx="481">
                  <c:v>7.3806402853060309E-5</c:v>
                </c:pt>
                <c:pt idx="482">
                  <c:v>7.3553424794565279E-5</c:v>
                </c:pt>
                <c:pt idx="483">
                  <c:v>7.3301745167948933E-5</c:v>
                </c:pt>
                <c:pt idx="484">
                  <c:v>7.3051355102637158E-5</c:v>
                </c:pt>
                <c:pt idx="485">
                  <c:v>7.2802245803678557E-5</c:v>
                </c:pt>
                <c:pt idx="486">
                  <c:v>7.255440855097236E-5</c:v>
                </c:pt>
                <c:pt idx="487">
                  <c:v>7.2307834698505244E-5</c:v>
                </c:pt>
                <c:pt idx="488">
                  <c:v>7.2062515673597155E-5</c:v>
                </c:pt>
                <c:pt idx="489">
                  <c:v>7.1818442976156281E-5</c:v>
                </c:pt>
                <c:pt idx="490">
                  <c:v>7.1575608177942691E-5</c:v>
                </c:pt>
                <c:pt idx="491">
                  <c:v>7.1334002921840753E-5</c:v>
                </c:pt>
                <c:pt idx="492">
                  <c:v>7.1093618921140106E-5</c:v>
                </c:pt>
                <c:pt idx="493">
                  <c:v>7.0854447958825046E-5</c:v>
                </c:pt>
                <c:pt idx="494">
                  <c:v>7.0616481886872395E-5</c:v>
                </c:pt>
                <c:pt idx="495">
                  <c:v>7.0379712625557399E-5</c:v>
                </c:pt>
                <c:pt idx="496">
                  <c:v>7.0144132162768059E-5</c:v>
                </c:pt>
                <c:pt idx="497">
                  <c:v>6.9909732553327132E-5</c:v>
                </c:pt>
                <c:pt idx="498">
                  <c:v>6.9676505918322401E-5</c:v>
                </c:pt>
                <c:pt idx="499">
                  <c:v>6.9444444444444444E-5</c:v>
                </c:pt>
                <c:pt idx="500">
                  <c:v>6.9213540383332268E-5</c:v>
                </c:pt>
                <c:pt idx="501">
                  <c:v>6.8983786050926579E-5</c:v>
                </c:pt>
                <c:pt idx="502">
                  <c:v>6.8755173826830454E-5</c:v>
                </c:pt>
                <c:pt idx="503">
                  <c:v>6.8527696153677459E-5</c:v>
                </c:pt>
                <c:pt idx="504">
                  <c:v>6.8301345536507063E-5</c:v>
                </c:pt>
                <c:pt idx="505">
                  <c:v>6.8076114542147282E-5</c:v>
                </c:pt>
                <c:pt idx="506">
                  <c:v>6.7851995798604421E-5</c:v>
                </c:pt>
                <c:pt idx="507">
                  <c:v>6.7628981994459825E-5</c:v>
                </c:pt>
                <c:pt idx="508">
                  <c:v>6.7407065878273607E-5</c:v>
                </c:pt>
                <c:pt idx="509">
                  <c:v>6.7186240257995157E-5</c:v>
                </c:pt>
                <c:pt idx="510">
                  <c:v>6.6966498000380363E-5</c:v>
                </c:pt>
                <c:pt idx="511">
                  <c:v>6.6747832030415638E-5</c:v>
                </c:pt>
                <c:pt idx="512">
                  <c:v>6.6530235330748407E-5</c:v>
                </c:pt>
                <c:pt idx="513">
                  <c:v>6.6313700941124032E-5</c:v>
                </c:pt>
                <c:pt idx="514">
                  <c:v>6.609822195782933E-5</c:v>
                </c:pt>
                <c:pt idx="515">
                  <c:v>6.5883791533142178E-5</c:v>
                </c:pt>
                <c:pt idx="516">
                  <c:v>6.5670402874787553E-5</c:v>
                </c:pt>
                <c:pt idx="517">
                  <c:v>6.5458049245399597E-5</c:v>
                </c:pt>
                <c:pt idx="518">
                  <c:v>6.5246723961989863E-5</c:v>
                </c:pt>
                <c:pt idx="519">
                  <c:v>6.5036420395421442E-5</c:v>
                </c:pt>
                <c:pt idx="520">
                  <c:v>6.4827131969889086E-5</c:v>
                </c:pt>
                <c:pt idx="521">
                  <c:v>6.4618852162405267E-5</c:v>
                </c:pt>
                <c:pt idx="522">
                  <c:v>6.4411574502291758E-5</c:v>
                </c:pt>
                <c:pt idx="523">
                  <c:v>6.4205292570677171E-5</c:v>
                </c:pt>
                <c:pt idx="524">
                  <c:v>6.3999999999999997E-5</c:v>
                </c:pt>
                <c:pt idx="525">
                  <c:v>6.3795690473517129E-5</c:v>
                </c:pt>
                <c:pt idx="526">
                  <c:v>6.3592357724818053E-5</c:v>
                </c:pt>
                <c:pt idx="527">
                  <c:v>6.3389995537344306E-5</c:v>
                </c:pt>
                <c:pt idx="528">
                  <c:v>6.3188597743914294E-5</c:v>
                </c:pt>
                <c:pt idx="529">
                  <c:v>6.2988158226253471E-5</c:v>
                </c:pt>
                <c:pt idx="530">
                  <c:v>6.2788670914529549E-5</c:v>
                </c:pt>
                <c:pt idx="531">
                  <c:v>6.2590129786893129E-5</c:v>
                </c:pt>
                <c:pt idx="532">
                  <c:v>6.2392528869023101E-5</c:v>
                </c:pt>
                <c:pt idx="533">
                  <c:v>6.2195862233677303E-5</c:v>
                </c:pt>
                <c:pt idx="534">
                  <c:v>6.2000124000248006E-5</c:v>
                </c:pt>
                <c:pt idx="535">
                  <c:v>6.1805308334322222E-5</c:v>
                </c:pt>
                <c:pt idx="536">
                  <c:v>6.1611409447247066E-5</c:v>
                </c:pt>
                <c:pt idx="537">
                  <c:v>6.1418421595699717E-5</c:v>
                </c:pt>
                <c:pt idx="538">
                  <c:v>6.1226339081262037E-5</c:v>
                </c:pt>
                <c:pt idx="539">
                  <c:v>6.103515625E-5</c:v>
                </c:pt>
                <c:pt idx="540">
                  <c:v>6.0844867492047559E-5</c:v>
                </c:pt>
                <c:pt idx="541">
                  <c:v>6.0655467241195246E-5</c:v>
                </c:pt>
                <c:pt idx="542">
                  <c:v>6.0466949974482948E-5</c:v>
                </c:pt>
                <c:pt idx="543">
                  <c:v>6.0279310211797375E-5</c:v>
                </c:pt>
                <c:pt idx="544">
                  <c:v>6.0092542515473829E-5</c:v>
                </c:pt>
                <c:pt idx="545">
                  <c:v>5.9906641489902124E-5</c:v>
                </c:pt>
                <c:pt idx="546">
                  <c:v>5.9721601781137047E-5</c:v>
                </c:pt>
                <c:pt idx="547">
                  <c:v>5.953741807651273E-5</c:v>
                </c:pt>
                <c:pt idx="548">
                  <c:v>5.9354085104261367E-5</c:v>
                </c:pt>
                <c:pt idx="549">
                  <c:v>5.9171597633136094E-5</c:v>
                </c:pt>
                <c:pt idx="550">
                  <c:v>5.8989950472037569E-5</c:v>
                </c:pt>
                <c:pt idx="551">
                  <c:v>5.8809138469645078E-5</c:v>
                </c:pt>
                <c:pt idx="552">
                  <c:v>5.8629156514051072E-5</c:v>
                </c:pt>
                <c:pt idx="553">
                  <c:v>5.8449999532399993E-5</c:v>
                </c:pt>
                <c:pt idx="554">
                  <c:v>5.8271662490530857E-5</c:v>
                </c:pt>
                <c:pt idx="555">
                  <c:v>5.809414039262342E-5</c:v>
                </c:pt>
                <c:pt idx="556">
                  <c:v>5.7917428280848551E-5</c:v>
                </c:pt>
                <c:pt idx="557">
                  <c:v>5.7741521235021855E-5</c:v>
                </c:pt>
                <c:pt idx="558">
                  <c:v>5.7566414372261273E-5</c:v>
                </c:pt>
                <c:pt idx="559">
                  <c:v>5.7392102846648301E-5</c:v>
                </c:pt>
                <c:pt idx="560">
                  <c:v>5.721858184889258E-5</c:v>
                </c:pt>
                <c:pt idx="561">
                  <c:v>5.7045846606000304E-5</c:v>
                </c:pt>
                <c:pt idx="562">
                  <c:v>5.6873892380945888E-5</c:v>
                </c:pt>
                <c:pt idx="563">
                  <c:v>5.6702714472347205E-5</c:v>
                </c:pt>
                <c:pt idx="564">
                  <c:v>5.6532308214144386E-5</c:v>
                </c:pt>
                <c:pt idx="565">
                  <c:v>5.636266897528157E-5</c:v>
                </c:pt>
                <c:pt idx="566">
                  <c:v>5.6193792159392561E-5</c:v>
                </c:pt>
                <c:pt idx="567">
                  <c:v>5.6025673204489231E-5</c:v>
                </c:pt>
                <c:pt idx="568">
                  <c:v>5.5858307582653533E-5</c:v>
                </c:pt>
                <c:pt idx="569">
                  <c:v>5.5691690799732683E-5</c:v>
                </c:pt>
                <c:pt idx="570">
                  <c:v>5.5525818395037314E-5</c:v>
                </c:pt>
                <c:pt idx="571">
                  <c:v>5.536068594104308E-5</c:v>
                </c:pt>
                <c:pt idx="572">
                  <c:v>5.5196289043095053E-5</c:v>
                </c:pt>
                <c:pt idx="573">
                  <c:v>5.5032623339115416E-5</c:v>
                </c:pt>
                <c:pt idx="574">
                  <c:v>5.4869684499314129E-5</c:v>
                </c:pt>
                <c:pt idx="575">
                  <c:v>5.4707468225902444E-5</c:v>
                </c:pt>
                <c:pt idx="576">
                  <c:v>5.4545970252809662E-5</c:v>
                </c:pt>
                <c:pt idx="577">
                  <c:v>5.4385186345402503E-5</c:v>
                </c:pt>
                <c:pt idx="578">
                  <c:v>5.4225112300207562E-5</c:v>
                </c:pt>
                <c:pt idx="579">
                  <c:v>5.406574394463668E-5</c:v>
                </c:pt>
                <c:pt idx="580">
                  <c:v>5.3907077136714799E-5</c:v>
                </c:pt>
                <c:pt idx="581">
                  <c:v>5.3749107764811096E-5</c:v>
                </c:pt>
                <c:pt idx="582">
                  <c:v>5.3591831747372401E-5</c:v>
                </c:pt>
                <c:pt idx="583">
                  <c:v>5.3435245032659615E-5</c:v>
                </c:pt>
                <c:pt idx="584">
                  <c:v>5.3279343598486864E-5</c:v>
                </c:pt>
                <c:pt idx="585">
                  <c:v>5.312412345196303E-5</c:v>
                </c:pt>
                <c:pt idx="586">
                  <c:v>5.2969580629236233E-5</c:v>
                </c:pt>
                <c:pt idx="587">
                  <c:v>5.2815711195240674E-5</c:v>
                </c:pt>
                <c:pt idx="588">
                  <c:v>5.2662511243446142E-5</c:v>
                </c:pt>
                <c:pt idx="589">
                  <c:v>5.2509976895610163E-5</c:v>
                </c:pt>
                <c:pt idx="590">
                  <c:v>5.23581043015324E-5</c:v>
                </c:pt>
                <c:pt idx="591">
                  <c:v>5.2206889638811852E-5</c:v>
                </c:pt>
                <c:pt idx="592">
                  <c:v>5.205632911260617E-5</c:v>
                </c:pt>
                <c:pt idx="593">
                  <c:v>5.1906418955393693E-5</c:v>
                </c:pt>
                <c:pt idx="594">
                  <c:v>5.1757155426737743E-5</c:v>
                </c:pt>
                <c:pt idx="595">
                  <c:v>5.1608534813053237E-5</c:v>
                </c:pt>
                <c:pt idx="596">
                  <c:v>5.1460553427375777E-5</c:v>
                </c:pt>
                <c:pt idx="597">
                  <c:v>5.131320760913293E-5</c:v>
                </c:pt>
                <c:pt idx="598">
                  <c:v>5.1166493723917867E-5</c:v>
                </c:pt>
                <c:pt idx="599">
                  <c:v>5.1020408163265308E-5</c:v>
                </c:pt>
                <c:pt idx="600">
                  <c:v>5.0874947344429487E-5</c:v>
                </c:pt>
                <c:pt idx="601">
                  <c:v>5.0730107710164691E-5</c:v>
                </c:pt>
                <c:pt idx="602">
                  <c:v>5.0585885728507585E-5</c:v>
                </c:pt>
                <c:pt idx="603">
                  <c:v>5.0442277892561978E-5</c:v>
                </c:pt>
                <c:pt idx="604">
                  <c:v>5.0299280720285702E-5</c:v>
                </c:pt>
                <c:pt idx="605">
                  <c:v>5.015689075427937E-5</c:v>
                </c:pt>
                <c:pt idx="606">
                  <c:v>5.0015104561577592E-5</c:v>
                </c:pt>
                <c:pt idx="607">
                  <c:v>4.9873918733441864E-5</c:v>
                </c:pt>
                <c:pt idx="608">
                  <c:v>4.9733329885155792E-5</c:v>
                </c:pt>
                <c:pt idx="609">
                  <c:v>4.9593334655822257E-5</c:v>
                </c:pt>
                <c:pt idx="610">
                  <c:v>4.9453929708162462E-5</c:v>
                </c:pt>
                <c:pt idx="611">
                  <c:v>4.9315111728317127E-5</c:v>
                </c:pt>
                <c:pt idx="612">
                  <c:v>4.9176877425649483E-5</c:v>
                </c:pt>
                <c:pt idx="613">
                  <c:v>4.9039223532550267E-5</c:v>
                </c:pt>
                <c:pt idx="614">
                  <c:v>4.8902146804244705E-5</c:v>
                </c:pt>
                <c:pt idx="615">
                  <c:v>4.8765644018601155E-5</c:v>
                </c:pt>
                <c:pt idx="616">
                  <c:v>4.8629711975941905E-5</c:v>
                </c:pt>
                <c:pt idx="617">
                  <c:v>4.8494347498855537E-5</c:v>
                </c:pt>
                <c:pt idx="618">
                  <c:v>4.8359547432011305E-5</c:v>
                </c:pt>
                <c:pt idx="619">
                  <c:v>4.8225308641975306E-5</c:v>
                </c:pt>
                <c:pt idx="620">
                  <c:v>4.8091628017028271E-5</c:v>
                </c:pt>
                <c:pt idx="621">
                  <c:v>4.7958502466985368E-5</c:v>
                </c:pt>
                <c:pt idx="622">
                  <c:v>4.782592892301747E-5</c:v>
                </c:pt>
                <c:pt idx="623">
                  <c:v>4.7693904337474425E-5</c:v>
                </c:pt>
                <c:pt idx="624">
                  <c:v>4.7562425683709869E-5</c:v>
                </c:pt>
                <c:pt idx="625">
                  <c:v>4.7431489955907674E-5</c:v>
                </c:pt>
                <c:pt idx="626">
                  <c:v>4.7301094168910313E-5</c:v>
                </c:pt>
                <c:pt idx="627">
                  <c:v>4.7171235358048554E-5</c:v>
                </c:pt>
                <c:pt idx="628">
                  <c:v>4.7041910578973015E-5</c:v>
                </c:pt>
                <c:pt idx="629">
                  <c:v>4.6913116907487336E-5</c:v>
                </c:pt>
                <c:pt idx="630">
                  <c:v>4.6784851439382728E-5</c:v>
                </c:pt>
                <c:pt idx="631">
                  <c:v>4.6657111290274411E-5</c:v>
                </c:pt>
                <c:pt idx="632">
                  <c:v>4.6529893595439331E-5</c:v>
                </c:pt>
                <c:pt idx="633">
                  <c:v>4.6403195509655573E-5</c:v>
                </c:pt>
                <c:pt idx="634">
                  <c:v>4.6277014207043363E-5</c:v>
                </c:pt>
                <c:pt idx="635">
                  <c:v>4.6151346880907366E-5</c:v>
                </c:pt>
                <c:pt idx="636">
                  <c:v>4.6026190743580723E-5</c:v>
                </c:pt>
                <c:pt idx="637">
                  <c:v>4.5901543026270373E-5</c:v>
                </c:pt>
                <c:pt idx="638">
                  <c:v>4.5777400978903936E-5</c:v>
                </c:pt>
                <c:pt idx="639">
                  <c:v>4.5653761869978087E-5</c:v>
                </c:pt>
                <c:pt idx="640">
                  <c:v>4.5530622986408188E-5</c:v>
                </c:pt>
                <c:pt idx="641">
                  <c:v>4.5407981633379584E-5</c:v>
                </c:pt>
                <c:pt idx="642">
                  <c:v>4.5285835134200046E-5</c:v>
                </c:pt>
                <c:pt idx="643">
                  <c:v>4.5164180830153772E-5</c:v>
                </c:pt>
                <c:pt idx="644">
                  <c:v>4.5043016080356741E-5</c:v>
                </c:pt>
                <c:pt idx="645">
                  <c:v>4.4922338261613308E-5</c:v>
                </c:pt>
                <c:pt idx="646">
                  <c:v>4.4802144768274343E-5</c:v>
                </c:pt>
                <c:pt idx="647">
                  <c:v>4.4682433012096431E-5</c:v>
                </c:pt>
                <c:pt idx="648">
                  <c:v>4.4563200422102627E-5</c:v>
                </c:pt>
                <c:pt idx="649">
                  <c:v>4.4444444444444447E-5</c:v>
                </c:pt>
                <c:pt idx="650">
                  <c:v>4.4326162542264989E-5</c:v>
                </c:pt>
                <c:pt idx="651">
                  <c:v>4.4208352195563594E-5</c:v>
                </c:pt>
                <c:pt idx="652">
                  <c:v>4.4091010901061543E-5</c:v>
                </c:pt>
                <c:pt idx="653">
                  <c:v>4.3974136172069032E-5</c:v>
                </c:pt>
                <c:pt idx="654">
                  <c:v>4.3857725538353582E-5</c:v>
                </c:pt>
                <c:pt idx="655">
                  <c:v>4.374177654600934E-5</c:v>
                </c:pt>
                <c:pt idx="656">
                  <c:v>4.3626286757327904E-5</c:v>
                </c:pt>
                <c:pt idx="657">
                  <c:v>4.3511253750670077E-5</c:v>
                </c:pt>
                <c:pt idx="658">
                  <c:v>4.3396675120338969E-5</c:v>
                </c:pt>
                <c:pt idx="659">
                  <c:v>4.3282548476454294E-5</c:v>
                </c:pt>
                <c:pt idx="660">
                  <c:v>4.3168871444827585E-5</c:v>
                </c:pt>
                <c:pt idx="661">
                  <c:v>4.3055641666838885E-5</c:v>
                </c:pt>
                <c:pt idx="662">
                  <c:v>4.2942856799314294E-5</c:v>
                </c:pt>
                <c:pt idx="663">
                  <c:v>4.283051451440475E-5</c:v>
                </c:pt>
                <c:pt idx="664">
                  <c:v>4.2718612499466016E-5</c:v>
                </c:pt>
                <c:pt idx="665">
                  <c:v>4.2607148456939505E-5</c:v>
                </c:pt>
                <c:pt idx="666">
                  <c:v>4.2496120104234481E-5</c:v>
                </c:pt>
                <c:pt idx="667">
                  <c:v>4.2385525173611103E-5</c:v>
                </c:pt>
                <c:pt idx="668">
                  <c:v>4.2275361412064709E-5</c:v>
                </c:pt>
                <c:pt idx="669">
                  <c:v>4.2165626581210996E-5</c:v>
                </c:pt>
                <c:pt idx="670">
                  <c:v>4.2056318457172354E-5</c:v>
                </c:pt>
                <c:pt idx="671">
                  <c:v>4.1947434830465244E-5</c:v>
                </c:pt>
                <c:pt idx="672">
                  <c:v>4.1838973505888405E-5</c:v>
                </c:pt>
                <c:pt idx="673">
                  <c:v>4.1730932302412376E-5</c:v>
                </c:pt>
                <c:pt idx="674">
                  <c:v>4.1623309053069721E-5</c:v>
                </c:pt>
                <c:pt idx="675">
                  <c:v>4.1516101604846417E-5</c:v>
                </c:pt>
                <c:pt idx="676">
                  <c:v>4.1409307818574222E-5</c:v>
                </c:pt>
                <c:pt idx="677">
                  <c:v>4.130292556882388E-5</c:v>
                </c:pt>
                <c:pt idx="678">
                  <c:v>4.1196952743799439E-5</c:v>
                </c:pt>
                <c:pt idx="679">
                  <c:v>4.1091387245233401E-5</c:v>
                </c:pt>
                <c:pt idx="680">
                  <c:v>4.0986226988282849E-5</c:v>
                </c:pt>
                <c:pt idx="681">
                  <c:v>4.0881469901426598E-5</c:v>
                </c:pt>
                <c:pt idx="682">
                  <c:v>4.077711392636304E-5</c:v>
                </c:pt>
                <c:pt idx="683">
                  <c:v>4.0673157017909195E-5</c:v>
                </c:pt>
                <c:pt idx="684">
                  <c:v>4.0569597143900358E-5</c:v>
                </c:pt>
                <c:pt idx="685">
                  <c:v>4.0466432285090863E-5</c:v>
                </c:pt>
                <c:pt idx="686">
                  <c:v>4.0363660435055676E-5</c:v>
                </c:pt>
                <c:pt idx="687">
                  <c:v>4.0261279600092753E-5</c:v>
                </c:pt>
                <c:pt idx="688">
                  <c:v>4.0159287799126449E-5</c:v>
                </c:pt>
                <c:pt idx="689">
                  <c:v>4.00576830636116E-5</c:v>
                </c:pt>
                <c:pt idx="690">
                  <c:v>3.9956463437438559E-5</c:v>
                </c:pt>
                <c:pt idx="691">
                  <c:v>3.9855626976839096E-5</c:v>
                </c:pt>
                <c:pt idx="692">
                  <c:v>3.9755171750292985E-5</c:v>
                </c:pt>
                <c:pt idx="693">
                  <c:v>3.9655095838435616E-5</c:v>
                </c:pt>
                <c:pt idx="694">
                  <c:v>3.9555397333966222E-5</c:v>
                </c:pt>
                <c:pt idx="695">
                  <c:v>3.9456074341557022E-5</c:v>
                </c:pt>
                <c:pt idx="696">
                  <c:v>3.9357124977763222E-5</c:v>
                </c:pt>
                <c:pt idx="697">
                  <c:v>3.9258547370933589E-5</c:v>
                </c:pt>
                <c:pt idx="698">
                  <c:v>3.9160339661122075E-5</c:v>
                </c:pt>
                <c:pt idx="699">
                  <c:v>3.9062500000000001E-5</c:v>
                </c:pt>
                <c:pt idx="700">
                  <c:v>3.8965026550769088E-5</c:v>
                </c:pt>
                <c:pt idx="701">
                  <c:v>3.886791748807532E-5</c:v>
                </c:pt>
                <c:pt idx="702">
                  <c:v>3.8771170997923407E-5</c:v>
                </c:pt>
                <c:pt idx="703">
                  <c:v>3.8674785277592135E-5</c:v>
                </c:pt>
                <c:pt idx="704">
                  <c:v>3.8578758535550326E-5</c:v>
                </c:pt>
                <c:pt idx="705">
                  <c:v>3.8483088991373621E-5</c:v>
                </c:pt>
                <c:pt idx="706">
                  <c:v>3.8387774875661991E-5</c:v>
                </c:pt>
                <c:pt idx="707">
                  <c:v>3.8292814429957833E-5</c:v>
                </c:pt>
                <c:pt idx="708">
                  <c:v>3.8198205906664971E-5</c:v>
                </c:pt>
                <c:pt idx="709">
                  <c:v>3.8103947568968146E-5</c:v>
                </c:pt>
                <c:pt idx="710">
                  <c:v>3.8010037690753368E-5</c:v>
                </c:pt>
                <c:pt idx="711">
                  <c:v>3.7916474556528908E-5</c:v>
                </c:pt>
                <c:pt idx="712">
                  <c:v>3.782325646134689E-5</c:v>
                </c:pt>
                <c:pt idx="713">
                  <c:v>3.7730381710725683E-5</c:v>
                </c:pt>
                <c:pt idx="714">
                  <c:v>3.7637848620572846E-5</c:v>
                </c:pt>
                <c:pt idx="715">
                  <c:v>3.7545655517108795E-5</c:v>
                </c:pt>
                <c:pt idx="716">
                  <c:v>3.7453800736791166E-5</c:v>
                </c:pt>
                <c:pt idx="717">
                  <c:v>3.7362282626239671E-5</c:v>
                </c:pt>
                <c:pt idx="718">
                  <c:v>3.7271099542161809E-5</c:v>
                </c:pt>
                <c:pt idx="719">
                  <c:v>3.7180249851279002E-5</c:v>
                </c:pt>
                <c:pt idx="720">
                  <c:v>3.708973193025349E-5</c:v>
                </c:pt>
                <c:pt idx="721">
                  <c:v>3.6999544165615877E-5</c:v>
                </c:pt>
                <c:pt idx="722">
                  <c:v>3.6909684953693097E-5</c:v>
                </c:pt>
                <c:pt idx="723">
                  <c:v>3.6820152700537277E-5</c:v>
                </c:pt>
                <c:pt idx="724">
                  <c:v>3.6730945821854914E-5</c:v>
                </c:pt>
                <c:pt idx="725">
                  <c:v>3.6642062742936869E-5</c:v>
                </c:pt>
                <c:pt idx="726">
                  <c:v>3.6553501898588886E-5</c:v>
                </c:pt>
                <c:pt idx="727">
                  <c:v>3.6465261733062602E-5</c:v>
                </c:pt>
                <c:pt idx="728">
                  <c:v>3.6377340699987334E-5</c:v>
                </c:pt>
                <c:pt idx="729">
                  <c:v>3.6289737262302218E-5</c:v>
                </c:pt>
                <c:pt idx="730">
                  <c:v>3.6202449892189099E-5</c:v>
                </c:pt>
                <c:pt idx="731">
                  <c:v>3.6115477071005912E-5</c:v>
                </c:pt>
                <c:pt idx="732">
                  <c:v>3.6028817289220602E-5</c:v>
                </c:pt>
                <c:pt idx="733">
                  <c:v>3.594246904634565E-5</c:v>
                </c:pt>
                <c:pt idx="734">
                  <c:v>3.5856430850873103E-5</c:v>
                </c:pt>
                <c:pt idx="735">
                  <c:v>3.5770701220210151E-5</c:v>
                </c:pt>
                <c:pt idx="736">
                  <c:v>3.5685278680615329E-5</c:v>
                </c:pt>
                <c:pt idx="737">
                  <c:v>3.5600161767135059E-5</c:v>
                </c:pt>
                <c:pt idx="738">
                  <c:v>3.5515349023540986E-5</c:v>
                </c:pt>
                <c:pt idx="739">
                  <c:v>3.5430839002267575E-5</c:v>
                </c:pt>
                <c:pt idx="740">
                  <c:v>3.534663026435037E-5</c:v>
                </c:pt>
                <c:pt idx="741">
                  <c:v>3.5262721379364815E-5</c:v>
                </c:pt>
                <c:pt idx="742">
                  <c:v>3.51791109253654E-5</c:v>
                </c:pt>
                <c:pt idx="743">
                  <c:v>3.5095797488825494E-5</c:v>
                </c:pt>
                <c:pt idx="744">
                  <c:v>3.5012779664577572E-5</c:v>
                </c:pt>
                <c:pt idx="745">
                  <c:v>3.4930056055753951E-5</c:v>
                </c:pt>
                <c:pt idx="746">
                  <c:v>3.4847625273728099E-5</c:v>
                </c:pt>
                <c:pt idx="747">
                  <c:v>3.4765485938056236E-5</c:v>
                </c:pt>
                <c:pt idx="748">
                  <c:v>3.4683636676419701E-5</c:v>
                </c:pt>
                <c:pt idx="749">
                  <c:v>3.4602076124567477E-5</c:v>
                </c:pt>
                <c:pt idx="750">
                  <c:v>3.4520802926259417E-5</c:v>
                </c:pt>
                <c:pt idx="751">
                  <c:v>3.4439815733209896E-5</c:v>
                </c:pt>
                <c:pt idx="752">
                  <c:v>3.4359113205031816E-5</c:v>
                </c:pt>
                <c:pt idx="753">
                  <c:v>3.4278694009181205E-5</c:v>
                </c:pt>
                <c:pt idx="754">
                  <c:v>3.4198556820902158E-5</c:v>
                </c:pt>
                <c:pt idx="755">
                  <c:v>3.4118700323172325E-5</c:v>
                </c:pt>
                <c:pt idx="756">
                  <c:v>3.4039123206648792E-5</c:v>
                </c:pt>
                <c:pt idx="757">
                  <c:v>3.3959824169614369E-5</c:v>
                </c:pt>
                <c:pt idx="758">
                  <c:v>3.3880801917924427E-5</c:v>
                </c:pt>
                <c:pt idx="759">
                  <c:v>3.3802055164954032E-5</c:v>
                </c:pt>
                <c:pt idx="760">
                  <c:v>3.3723582631545571E-5</c:v>
                </c:pt>
                <c:pt idx="761">
                  <c:v>3.3645383045956899E-5</c:v>
                </c:pt>
                <c:pt idx="762">
                  <c:v>3.3567455143809678E-5</c:v>
                </c:pt>
                <c:pt idx="763">
                  <c:v>3.3489797668038403E-5</c:v>
                </c:pt>
                <c:pt idx="764">
                  <c:v>3.3412409368839586E-5</c:v>
                </c:pt>
                <c:pt idx="765">
                  <c:v>3.3335289003621543E-5</c:v>
                </c:pt>
                <c:pt idx="766">
                  <c:v>3.3258435336954513E-5</c:v>
                </c:pt>
                <c:pt idx="767">
                  <c:v>3.3181847140521136E-5</c:v>
                </c:pt>
                <c:pt idx="768">
                  <c:v>3.3105523193067438E-5</c:v>
                </c:pt>
                <c:pt idx="769">
                  <c:v>3.3029462280354077E-5</c:v>
                </c:pt>
                <c:pt idx="770">
                  <c:v>3.2953663195108084E-5</c:v>
                </c:pt>
                <c:pt idx="771">
                  <c:v>3.2878124736975E-5</c:v>
                </c:pt>
                <c:pt idx="772">
                  <c:v>3.280284571247124E-5</c:v>
                </c:pt>
                <c:pt idx="773">
                  <c:v>3.2727824934937079E-5</c:v>
                </c:pt>
                <c:pt idx="774">
                  <c:v>3.2653061224489793E-5</c:v>
                </c:pt>
                <c:pt idx="775">
                  <c:v>3.2578553407977307E-5</c:v>
                </c:pt>
                <c:pt idx="776">
                  <c:v>3.2504300318932191E-5</c:v>
                </c:pt>
                <c:pt idx="777">
                  <c:v>3.2430300797525952E-5</c:v>
                </c:pt>
                <c:pt idx="778">
                  <c:v>3.2356553690523796E-5</c:v>
                </c:pt>
                <c:pt idx="779">
                  <c:v>3.228305785123967E-5</c:v>
                </c:pt>
                <c:pt idx="780">
                  <c:v>3.2209812139491673E-5</c:v>
                </c:pt>
                <c:pt idx="781">
                  <c:v>3.2136815421557884E-5</c:v>
                </c:pt>
                <c:pt idx="782">
                  <c:v>3.2064066570132439E-5</c:v>
                </c:pt>
                <c:pt idx="783">
                  <c:v>3.199156446428205E-5</c:v>
                </c:pt>
                <c:pt idx="784">
                  <c:v>3.1919307989402791E-5</c:v>
                </c:pt>
                <c:pt idx="785">
                  <c:v>3.184729603717725E-5</c:v>
                </c:pt>
                <c:pt idx="786">
                  <c:v>3.1775527505532114E-5</c:v>
                </c:pt>
                <c:pt idx="787">
                  <c:v>3.1704001298595881E-5</c:v>
                </c:pt>
                <c:pt idx="788">
                  <c:v>3.1632716326657141E-5</c:v>
                </c:pt>
                <c:pt idx="789">
                  <c:v>3.1561671506122962E-5</c:v>
                </c:pt>
                <c:pt idx="790">
                  <c:v>3.1490865759477799E-5</c:v>
                </c:pt>
                <c:pt idx="791">
                  <c:v>3.1420298015242611E-5</c:v>
                </c:pt>
                <c:pt idx="792">
                  <c:v>3.1349967207934296E-5</c:v>
                </c:pt>
                <c:pt idx="793">
                  <c:v>3.1279872278025509E-5</c:v>
                </c:pt>
                <c:pt idx="794">
                  <c:v>3.1210012171904748E-5</c:v>
                </c:pt>
                <c:pt idx="795">
                  <c:v>3.1140385841836729E-5</c:v>
                </c:pt>
                <c:pt idx="796">
                  <c:v>3.1070992245923174E-5</c:v>
                </c:pt>
                <c:pt idx="797">
                  <c:v>3.1001830348063742E-5</c:v>
                </c:pt>
                <c:pt idx="798">
                  <c:v>3.0932899117917443E-5</c:v>
                </c:pt>
                <c:pt idx="799">
                  <c:v>3.0864197530864198E-5</c:v>
                </c:pt>
                <c:pt idx="800">
                  <c:v>3.0795724567966775E-5</c:v>
                </c:pt>
                <c:pt idx="801">
                  <c:v>3.0727479215933055E-5</c:v>
                </c:pt>
                <c:pt idx="802">
                  <c:v>3.0659460467078474E-5</c:v>
                </c:pt>
                <c:pt idx="803">
                  <c:v>3.0591667319288897E-5</c:v>
                </c:pt>
                <c:pt idx="804">
                  <c:v>3.0524098775983637E-5</c:v>
                </c:pt>
                <c:pt idx="805">
                  <c:v>3.0456753846078867E-5</c:v>
                </c:pt>
                <c:pt idx="806">
                  <c:v>3.038963154395131E-5</c:v>
                </c:pt>
                <c:pt idx="807">
                  <c:v>3.032273088940208E-5</c:v>
                </c:pt>
                <c:pt idx="808">
                  <c:v>3.025605090762101E-5</c:v>
                </c:pt>
                <c:pt idx="809">
                  <c:v>3.0189590629151068E-5</c:v>
                </c:pt>
                <c:pt idx="810">
                  <c:v>3.0123349089853127E-5</c:v>
                </c:pt>
                <c:pt idx="811">
                  <c:v>3.0057325330871035E-5</c:v>
                </c:pt>
                <c:pt idx="812">
                  <c:v>2.9991518398596868E-5</c:v>
                </c:pt>
                <c:pt idx="813">
                  <c:v>2.9925927344636552E-5</c:v>
                </c:pt>
                <c:pt idx="814">
                  <c:v>2.9860551225775629E-5</c:v>
                </c:pt>
                <c:pt idx="815">
                  <c:v>2.9795389103945382E-5</c:v>
                </c:pt>
                <c:pt idx="816">
                  <c:v>2.9730440046189207E-5</c:v>
                </c:pt>
                <c:pt idx="817">
                  <c:v>2.9665703124629173E-5</c:v>
                </c:pt>
                <c:pt idx="818">
                  <c:v>2.9601177416432914E-5</c:v>
                </c:pt>
                <c:pt idx="819">
                  <c:v>2.9536862003780719E-5</c:v>
                </c:pt>
                <c:pt idx="820">
                  <c:v>2.9472755973832902E-5</c:v>
                </c:pt>
                <c:pt idx="821">
                  <c:v>2.9408858418697446E-5</c:v>
                </c:pt>
                <c:pt idx="822">
                  <c:v>2.9345168435397775E-5</c:v>
                </c:pt>
                <c:pt idx="823">
                  <c:v>2.9281685125840968E-5</c:v>
                </c:pt>
                <c:pt idx="824">
                  <c:v>2.9218407596785974E-5</c:v>
                </c:pt>
                <c:pt idx="825">
                  <c:v>2.9155334959812279E-5</c:v>
                </c:pt>
                <c:pt idx="826">
                  <c:v>2.9092466331288711E-5</c:v>
                </c:pt>
                <c:pt idx="827">
                  <c:v>2.9029800832342443E-5</c:v>
                </c:pt>
                <c:pt idx="828">
                  <c:v>2.8967337588828334E-5</c:v>
                </c:pt>
                <c:pt idx="829">
                  <c:v>2.8905075731298415E-5</c:v>
                </c:pt>
                <c:pt idx="830">
                  <c:v>2.8843014394971616E-5</c:v>
                </c:pt>
                <c:pt idx="831">
                  <c:v>2.8781152719703807E-5</c:v>
                </c:pt>
                <c:pt idx="832">
                  <c:v>2.8719489849957893E-5</c:v>
                </c:pt>
                <c:pt idx="833">
                  <c:v>2.865802493477433E-5</c:v>
                </c:pt>
                <c:pt idx="834">
                  <c:v>2.8596757127741712E-5</c:v>
                </c:pt>
                <c:pt idx="835">
                  <c:v>2.8535685586967636E-5</c:v>
                </c:pt>
                <c:pt idx="836">
                  <c:v>2.8474809475049801E-5</c:v>
                </c:pt>
                <c:pt idx="837">
                  <c:v>2.8414127959047278E-5</c:v>
                </c:pt>
                <c:pt idx="838">
                  <c:v>2.8353640210452056E-5</c:v>
                </c:pt>
                <c:pt idx="839">
                  <c:v>2.8293345405160706E-5</c:v>
                </c:pt>
                <c:pt idx="840">
                  <c:v>2.8233242723446348E-5</c:v>
                </c:pt>
                <c:pt idx="841">
                  <c:v>2.8173331349930803E-5</c:v>
                </c:pt>
                <c:pt idx="842">
                  <c:v>2.8113610473556895E-5</c:v>
                </c:pt>
                <c:pt idx="843">
                  <c:v>2.8054079287561044E-5</c:v>
                </c:pt>
                <c:pt idx="844">
                  <c:v>2.7994736989445986E-5</c:v>
                </c:pt>
                <c:pt idx="845">
                  <c:v>2.7935582780953737E-5</c:v>
                </c:pt>
                <c:pt idx="846">
                  <c:v>2.7876615868038789E-5</c:v>
                </c:pt>
                <c:pt idx="847">
                  <c:v>2.7817835460841383E-5</c:v>
                </c:pt>
                <c:pt idx="848">
                  <c:v>2.7759240773661144E-5</c:v>
                </c:pt>
                <c:pt idx="849">
                  <c:v>2.7700831024930747E-5</c:v>
                </c:pt>
                <c:pt idx="850">
                  <c:v>2.7642605437189912E-5</c:v>
                </c:pt>
                <c:pt idx="851">
                  <c:v>2.7584563237059527E-5</c:v>
                </c:pt>
                <c:pt idx="852">
                  <c:v>2.7526703655215919E-5</c:v>
                </c:pt>
                <c:pt idx="853">
                  <c:v>2.7469025926365425E-5</c:v>
                </c:pt>
                <c:pt idx="854">
                  <c:v>2.7411529289219047E-5</c:v>
                </c:pt>
                <c:pt idx="855">
                  <c:v>2.7354212986467316E-5</c:v>
                </c:pt>
                <c:pt idx="856">
                  <c:v>2.7297076264755436E-5</c:v>
                </c:pt>
                <c:pt idx="857">
                  <c:v>2.72401183746584E-5</c:v>
                </c:pt>
                <c:pt idx="858">
                  <c:v>2.7183338570656561E-5</c:v>
                </c:pt>
                <c:pt idx="859">
                  <c:v>2.712673611111111E-5</c:v>
                </c:pt>
                <c:pt idx="860">
                  <c:v>2.707031025823993E-5</c:v>
                </c:pt>
                <c:pt idx="861">
                  <c:v>2.7014060278093541E-5</c:v>
                </c:pt>
                <c:pt idx="862">
                  <c:v>2.6957985440531218E-5</c:v>
                </c:pt>
                <c:pt idx="863">
                  <c:v>2.6902085019197324E-5</c:v>
                </c:pt>
                <c:pt idx="864">
                  <c:v>2.6846358291497759E-5</c:v>
                </c:pt>
                <c:pt idx="865">
                  <c:v>2.6790804538576611E-5</c:v>
                </c:pt>
                <c:pt idx="866">
                  <c:v>2.6735423045293011E-5</c:v>
                </c:pt>
                <c:pt idx="867">
                  <c:v>2.668021310019807E-5</c:v>
                </c:pt>
                <c:pt idx="868">
                  <c:v>2.662517399551206E-5</c:v>
                </c:pt>
                <c:pt idx="869">
                  <c:v>2.6570305027101713E-5</c:v>
                </c:pt>
                <c:pt idx="870">
                  <c:v>2.6515605494457703E-5</c:v>
                </c:pt>
                <c:pt idx="871">
                  <c:v>2.6461074700672324E-5</c:v>
                </c:pt>
                <c:pt idx="872">
                  <c:v>2.6406711952417211E-5</c:v>
                </c:pt>
                <c:pt idx="873">
                  <c:v>2.6352516559921405E-5</c:v>
                </c:pt>
                <c:pt idx="874">
                  <c:v>2.6298487836949376E-5</c:v>
                </c:pt>
                <c:pt idx="875">
                  <c:v>2.6244625100779354E-5</c:v>
                </c:pt>
                <c:pt idx="876">
                  <c:v>2.6190927672181776E-5</c:v>
                </c:pt>
                <c:pt idx="877">
                  <c:v>2.6137394875397806E-5</c:v>
                </c:pt>
                <c:pt idx="878">
                  <c:v>2.6084026038118147E-5</c:v>
                </c:pt>
                <c:pt idx="879">
                  <c:v>2.6030820491461892E-5</c:v>
                </c:pt>
                <c:pt idx="880">
                  <c:v>2.5977777569955552E-5</c:v>
                </c:pt>
                <c:pt idx="881">
                  <c:v>2.5924896611512315E-5</c:v>
                </c:pt>
                <c:pt idx="882">
                  <c:v>2.5872176957411285E-5</c:v>
                </c:pt>
                <c:pt idx="883">
                  <c:v>2.5819617952277081E-5</c:v>
                </c:pt>
                <c:pt idx="884">
                  <c:v>2.5767218944059367E-5</c:v>
                </c:pt>
                <c:pt idx="885">
                  <c:v>2.5714979284012688E-5</c:v>
                </c:pt>
                <c:pt idx="886">
                  <c:v>2.5662898326676375E-5</c:v>
                </c:pt>
                <c:pt idx="887">
                  <c:v>2.5610975429854605E-5</c:v>
                </c:pt>
                <c:pt idx="888">
                  <c:v>2.5559209954596616E-5</c:v>
                </c:pt>
                <c:pt idx="889">
                  <c:v>2.5507601265177022E-5</c:v>
                </c:pt>
                <c:pt idx="890">
                  <c:v>2.5456148729076314E-5</c:v>
                </c:pt>
                <c:pt idx="891">
                  <c:v>2.5404851716961494E-5</c:v>
                </c:pt>
                <c:pt idx="892">
                  <c:v>2.53537096026668E-5</c:v>
                </c:pt>
                <c:pt idx="893">
                  <c:v>2.530272176317462E-5</c:v>
                </c:pt>
                <c:pt idx="894">
                  <c:v>2.5251887578596499E-5</c:v>
                </c:pt>
                <c:pt idx="895">
                  <c:v>2.5201206432154317E-5</c:v>
                </c:pt>
                <c:pt idx="896">
                  <c:v>2.5150677710161578E-5</c:v>
                </c:pt>
                <c:pt idx="897">
                  <c:v>2.5100300802004805E-5</c:v>
                </c:pt>
                <c:pt idx="898">
                  <c:v>2.5050075100125147E-5</c:v>
                </c:pt>
              </c:numCache>
            </c:numRef>
          </c:xVal>
          <c:yVal>
            <c:numRef>
              <c:f>data!$C$2:$C$900</c:f>
              <c:numCache>
                <c:formatCode>General</c:formatCode>
                <c:ptCount val="899"/>
                <c:pt idx="0">
                  <c:v>12.367566898549958</c:v>
                </c:pt>
                <c:pt idx="1">
                  <c:v>12.106508472973752</c:v>
                </c:pt>
                <c:pt idx="2">
                  <c:v>11.864047028182314</c:v>
                </c:pt>
                <c:pt idx="3">
                  <c:v>11.618636634303984</c:v>
                </c:pt>
                <c:pt idx="4">
                  <c:v>11.354330786298776</c:v>
                </c:pt>
                <c:pt idx="5">
                  <c:v>11.123514837744692</c:v>
                </c:pt>
                <c:pt idx="6">
                  <c:v>10.8769019316605</c:v>
                </c:pt>
                <c:pt idx="7">
                  <c:v>10.646028438461235</c:v>
                </c:pt>
                <c:pt idx="8">
                  <c:v>10.414237656796889</c:v>
                </c:pt>
                <c:pt idx="9">
                  <c:v>10.222363687802547</c:v>
                </c:pt>
                <c:pt idx="10">
                  <c:v>10.02899353622967</c:v>
                </c:pt>
                <c:pt idx="11">
                  <c:v>9.8153361800160308</c:v>
                </c:pt>
                <c:pt idx="12">
                  <c:v>9.6077248504393413</c:v>
                </c:pt>
                <c:pt idx="13">
                  <c:v>9.3989131502910226</c:v>
                </c:pt>
                <c:pt idx="14">
                  <c:v>9.2394156455172052</c:v>
                </c:pt>
                <c:pt idx="15">
                  <c:v>9.0547471511481206</c:v>
                </c:pt>
                <c:pt idx="16">
                  <c:v>8.8680685132889518</c:v>
                </c:pt>
                <c:pt idx="17">
                  <c:v>8.7035548104382201</c:v>
                </c:pt>
                <c:pt idx="18">
                  <c:v>8.520496682688437</c:v>
                </c:pt>
                <c:pt idx="19">
                  <c:v>8.3600634228964861</c:v>
                </c:pt>
                <c:pt idx="20">
                  <c:v>8.1997829064128087</c:v>
                </c:pt>
                <c:pt idx="21">
                  <c:v>8.0481045157840221</c:v>
                </c:pt>
                <c:pt idx="22">
                  <c:v>7.892822129830396</c:v>
                </c:pt>
                <c:pt idx="23">
                  <c:v>7.7384336093606665</c:v>
                </c:pt>
                <c:pt idx="24">
                  <c:v>7.605535489236301</c:v>
                </c:pt>
                <c:pt idx="25">
                  <c:v>7.4634817214473417</c:v>
                </c:pt>
                <c:pt idx="26">
                  <c:v>7.3179601843265019</c:v>
                </c:pt>
                <c:pt idx="27">
                  <c:v>7.1751249442850531</c:v>
                </c:pt>
                <c:pt idx="28">
                  <c:v>7.0606373177700981</c:v>
                </c:pt>
                <c:pt idx="29">
                  <c:v>6.893585273332711</c:v>
                </c:pt>
                <c:pt idx="30">
                  <c:v>6.7817995203457047</c:v>
                </c:pt>
                <c:pt idx="31">
                  <c:v>6.671360818429438</c:v>
                </c:pt>
                <c:pt idx="32">
                  <c:v>6.5586359390586146</c:v>
                </c:pt>
                <c:pt idx="33">
                  <c:v>6.4261593565246882</c:v>
                </c:pt>
                <c:pt idx="34">
                  <c:v>6.2888630536698615</c:v>
                </c:pt>
                <c:pt idx="35">
                  <c:v>6.19691912072585</c:v>
                </c:pt>
                <c:pt idx="36">
                  <c:v>6.0947937567532122</c:v>
                </c:pt>
                <c:pt idx="37">
                  <c:v>5.9714575946057753</c:v>
                </c:pt>
                <c:pt idx="38">
                  <c:v>5.8714565096688718</c:v>
                </c:pt>
                <c:pt idx="39">
                  <c:v>5.770337400516242</c:v>
                </c:pt>
                <c:pt idx="40">
                  <c:v>5.6624260272177125</c:v>
                </c:pt>
                <c:pt idx="41">
                  <c:v>5.5622570125123758</c:v>
                </c:pt>
                <c:pt idx="42">
                  <c:v>5.4737273044940862</c:v>
                </c:pt>
                <c:pt idx="43">
                  <c:v>5.3735471656137204</c:v>
                </c:pt>
                <c:pt idx="44">
                  <c:v>5.3069575613661915</c:v>
                </c:pt>
                <c:pt idx="45">
                  <c:v>5.2182156816970089</c:v>
                </c:pt>
                <c:pt idx="46">
                  <c:v>5.0947483757174385</c:v>
                </c:pt>
                <c:pt idx="47">
                  <c:v>5.0128640896651708</c:v>
                </c:pt>
                <c:pt idx="48">
                  <c:v>4.9309488353459541</c:v>
                </c:pt>
                <c:pt idx="49">
                  <c:v>4.8388451321873029</c:v>
                </c:pt>
                <c:pt idx="50">
                  <c:v>4.7592752731655663</c:v>
                </c:pt>
                <c:pt idx="51">
                  <c:v>4.6764188329561618</c:v>
                </c:pt>
                <c:pt idx="52">
                  <c:v>4.5962814353233563</c:v>
                </c:pt>
                <c:pt idx="53">
                  <c:v>4.5198374037052709</c:v>
                </c:pt>
                <c:pt idx="54">
                  <c:v>4.4373559247037662</c:v>
                </c:pt>
                <c:pt idx="55">
                  <c:v>4.3728562202562635</c:v>
                </c:pt>
                <c:pt idx="56">
                  <c:v>4.2899097120317071</c:v>
                </c:pt>
                <c:pt idx="57">
                  <c:v>4.2187627575460862</c:v>
                </c:pt>
                <c:pt idx="58">
                  <c:v>4.1492249726947792</c:v>
                </c:pt>
                <c:pt idx="59">
                  <c:v>4.0756057690948211</c:v>
                </c:pt>
                <c:pt idx="60">
                  <c:v>4.007546600612339</c:v>
                </c:pt>
                <c:pt idx="61">
                  <c:v>3.9467130119115574</c:v>
                </c:pt>
                <c:pt idx="62">
                  <c:v>3.8731753750305544</c:v>
                </c:pt>
                <c:pt idx="63">
                  <c:v>3.8095476121264995</c:v>
                </c:pt>
                <c:pt idx="64">
                  <c:v>3.7448604778675669</c:v>
                </c:pt>
                <c:pt idx="65">
                  <c:v>3.6832133300323537</c:v>
                </c:pt>
                <c:pt idx="66">
                  <c:v>3.6339156326930095</c:v>
                </c:pt>
                <c:pt idx="67">
                  <c:v>3.5687086277649671</c:v>
                </c:pt>
                <c:pt idx="68">
                  <c:v>3.5019385598061263</c:v>
                </c:pt>
                <c:pt idx="69">
                  <c:v>3.448270594843911</c:v>
                </c:pt>
                <c:pt idx="70">
                  <c:v>3.390653079484228</c:v>
                </c:pt>
                <c:pt idx="71">
                  <c:v>3.3348701042982976</c:v>
                </c:pt>
                <c:pt idx="72">
                  <c:v>3.2730343868633986</c:v>
                </c:pt>
                <c:pt idx="73">
                  <c:v>3.2223449381403726</c:v>
                </c:pt>
                <c:pt idx="74">
                  <c:v>3.1719734426392123</c:v>
                </c:pt>
                <c:pt idx="75">
                  <c:v>3.1236257653865196</c:v>
                </c:pt>
                <c:pt idx="76">
                  <c:v>3.0730052865193747</c:v>
                </c:pt>
                <c:pt idx="77">
                  <c:v>3.0126986613979008</c:v>
                </c:pt>
                <c:pt idx="78">
                  <c:v>2.9709817404208634</c:v>
                </c:pt>
                <c:pt idx="79">
                  <c:v>2.9243288597273152</c:v>
                </c:pt>
                <c:pt idx="80">
                  <c:v>2.8753525364410906</c:v>
                </c:pt>
                <c:pt idx="81">
                  <c:v>2.8267620724638953</c:v>
                </c:pt>
                <c:pt idx="82">
                  <c:v>2.78208248498174</c:v>
                </c:pt>
                <c:pt idx="83">
                  <c:v>2.736975100687415</c:v>
                </c:pt>
                <c:pt idx="84">
                  <c:v>2.6917841657802173</c:v>
                </c:pt>
                <c:pt idx="85">
                  <c:v>2.6468894249877759</c:v>
                </c:pt>
                <c:pt idx="86">
                  <c:v>2.6067251146391035</c:v>
                </c:pt>
                <c:pt idx="87">
                  <c:v>2.5623176373404783</c:v>
                </c:pt>
                <c:pt idx="88">
                  <c:v>2.5220220355228795</c:v>
                </c:pt>
                <c:pt idx="89">
                  <c:v>2.4597860147286394</c:v>
                </c:pt>
                <c:pt idx="90">
                  <c:v>2.4523948990201863</c:v>
                </c:pt>
                <c:pt idx="91">
                  <c:v>2.3884807239508441</c:v>
                </c:pt>
                <c:pt idx="92">
                  <c:v>2.3627609012472983</c:v>
                </c:pt>
                <c:pt idx="93">
                  <c:v>2.3132355736753558</c:v>
                </c:pt>
                <c:pt idx="94">
                  <c:v>2.2842462200130176</c:v>
                </c:pt>
                <c:pt idx="95">
                  <c:v>2.2424962469933045</c:v>
                </c:pt>
                <c:pt idx="96">
                  <c:v>2.2075837880960223</c:v>
                </c:pt>
                <c:pt idx="97">
                  <c:v>2.1629126466920057</c:v>
                </c:pt>
                <c:pt idx="98">
                  <c:v>2.1273060103085162</c:v>
                </c:pt>
                <c:pt idx="99">
                  <c:v>2.1129319401511522</c:v>
                </c:pt>
                <c:pt idx="100">
                  <c:v>2.0693137427823123</c:v>
                </c:pt>
                <c:pt idx="101">
                  <c:v>2.0434054822811647</c:v>
                </c:pt>
                <c:pt idx="102">
                  <c:v>2.0203659844834241</c:v>
                </c:pt>
                <c:pt idx="103">
                  <c:v>1.9590439528613335</c:v>
                </c:pt>
                <c:pt idx="104">
                  <c:v>1.922533882311253</c:v>
                </c:pt>
                <c:pt idx="105">
                  <c:v>1.8958503706026115</c:v>
                </c:pt>
                <c:pt idx="106">
                  <c:v>1.8627522031509882</c:v>
                </c:pt>
                <c:pt idx="107">
                  <c:v>1.8244269900762384</c:v>
                </c:pt>
                <c:pt idx="108">
                  <c:v>1.8061345608291797</c:v>
                </c:pt>
                <c:pt idx="109">
                  <c:v>1.772019552812915</c:v>
                </c:pt>
                <c:pt idx="110">
                  <c:v>1.7470233609276169</c:v>
                </c:pt>
                <c:pt idx="111">
                  <c:v>1.71126680735263</c:v>
                </c:pt>
                <c:pt idx="112">
                  <c:v>1.6774006581099157</c:v>
                </c:pt>
                <c:pt idx="113">
                  <c:v>1.6433710412430687</c:v>
                </c:pt>
                <c:pt idx="114">
                  <c:v>1.6212644192711714</c:v>
                </c:pt>
                <c:pt idx="115">
                  <c:v>1.5970387240545991</c:v>
                </c:pt>
                <c:pt idx="116">
                  <c:v>1.5703363022092307</c:v>
                </c:pt>
                <c:pt idx="117">
                  <c:v>1.5494624283333833</c:v>
                </c:pt>
                <c:pt idx="118">
                  <c:v>1.5113369072530873</c:v>
                </c:pt>
                <c:pt idx="119">
                  <c:v>1.4813065519303885</c:v>
                </c:pt>
                <c:pt idx="120">
                  <c:v>1.4636251896313899</c:v>
                </c:pt>
                <c:pt idx="121">
                  <c:v>1.4417158389927038</c:v>
                </c:pt>
                <c:pt idx="122">
                  <c:v>1.4149905882452822</c:v>
                </c:pt>
                <c:pt idx="123">
                  <c:v>1.3873168347826375</c:v>
                </c:pt>
                <c:pt idx="124">
                  <c:v>1.3536632655546568</c:v>
                </c:pt>
                <c:pt idx="125">
                  <c:v>1.3563998078856863</c:v>
                </c:pt>
                <c:pt idx="126">
                  <c:v>1.3022812764986711</c:v>
                </c:pt>
                <c:pt idx="127">
                  <c:v>1.2789195995080165</c:v>
                </c:pt>
                <c:pt idx="128">
                  <c:v>1.2642917170259782</c:v>
                </c:pt>
                <c:pt idx="129">
                  <c:v>1.2407782199191684</c:v>
                </c:pt>
                <c:pt idx="130">
                  <c:v>1.2076370448843683</c:v>
                </c:pt>
                <c:pt idx="131">
                  <c:v>1.1929443369872101</c:v>
                </c:pt>
                <c:pt idx="132">
                  <c:v>1.171544861229501</c:v>
                </c:pt>
                <c:pt idx="133">
                  <c:v>1.1480719510690942</c:v>
                </c:pt>
                <c:pt idx="134">
                  <c:v>1.1277050026617443</c:v>
                </c:pt>
                <c:pt idx="135">
                  <c:v>1.106502454020361</c:v>
                </c:pt>
                <c:pt idx="136">
                  <c:v>1.0843826676301263</c:v>
                </c:pt>
                <c:pt idx="137">
                  <c:v>1.0559123788739848</c:v>
                </c:pt>
                <c:pt idx="138">
                  <c:v>1.0395337359198245</c:v>
                </c:pt>
                <c:pt idx="139">
                  <c:v>1.0355237834252551</c:v>
                </c:pt>
                <c:pt idx="140">
                  <c:v>1.0023252780513574</c:v>
                </c:pt>
                <c:pt idx="141">
                  <c:v>0.97015884914628425</c:v>
                </c:pt>
                <c:pt idx="142">
                  <c:v>0.96065244050614285</c:v>
                </c:pt>
                <c:pt idx="143">
                  <c:v>0.94161641377853922</c:v>
                </c:pt>
                <c:pt idx="144">
                  <c:v>0.92338972536789332</c:v>
                </c:pt>
                <c:pt idx="145">
                  <c:v>0.90060432350675701</c:v>
                </c:pt>
                <c:pt idx="146">
                  <c:v>0.8841705650455548</c:v>
                </c:pt>
                <c:pt idx="147">
                  <c:v>0.86338349770677647</c:v>
                </c:pt>
                <c:pt idx="148">
                  <c:v>0.84660596078835937</c:v>
                </c:pt>
                <c:pt idx="149">
                  <c:v>0.81760317650995562</c:v>
                </c:pt>
                <c:pt idx="150">
                  <c:v>0.830762593196958</c:v>
                </c:pt>
                <c:pt idx="151">
                  <c:v>0.78991886230070085</c:v>
                </c:pt>
                <c:pt idx="152">
                  <c:v>0.77626450995963214</c:v>
                </c:pt>
                <c:pt idx="153">
                  <c:v>0.7600474058608726</c:v>
                </c:pt>
                <c:pt idx="154">
                  <c:v>0.73637658417750274</c:v>
                </c:pt>
                <c:pt idx="155">
                  <c:v>0.72246121283665687</c:v>
                </c:pt>
                <c:pt idx="156">
                  <c:v>0.7067785497990422</c:v>
                </c:pt>
                <c:pt idx="157">
                  <c:v>0.68698914158616542</c:v>
                </c:pt>
                <c:pt idx="158">
                  <c:v>0.67811633079550404</c:v>
                </c:pt>
                <c:pt idx="159">
                  <c:v>0.65555433351894876</c:v>
                </c:pt>
                <c:pt idx="160">
                  <c:v>0.63976554325910118</c:v>
                </c:pt>
                <c:pt idx="161">
                  <c:v>0.62554096004223281</c:v>
                </c:pt>
                <c:pt idx="162">
                  <c:v>0.60434847308022377</c:v>
                </c:pt>
                <c:pt idx="163">
                  <c:v>0.59492040110596467</c:v>
                </c:pt>
                <c:pt idx="164">
                  <c:v>0.57787422927746557</c:v>
                </c:pt>
                <c:pt idx="165">
                  <c:v>0.55809261187862169</c:v>
                </c:pt>
                <c:pt idx="166">
                  <c:v>0.54724395179438434</c:v>
                </c:pt>
                <c:pt idx="167">
                  <c:v>0.53337643889672193</c:v>
                </c:pt>
                <c:pt idx="168">
                  <c:v>0.51694598711273299</c:v>
                </c:pt>
                <c:pt idx="169">
                  <c:v>0.49639200631440311</c:v>
                </c:pt>
                <c:pt idx="170">
                  <c:v>0.49079431229747333</c:v>
                </c:pt>
                <c:pt idx="171">
                  <c:v>0.47679372713104495</c:v>
                </c:pt>
                <c:pt idx="172">
                  <c:v>0.4622708105436979</c:v>
                </c:pt>
                <c:pt idx="173">
                  <c:v>0.45099636417536737</c:v>
                </c:pt>
                <c:pt idx="174">
                  <c:v>0.43200194181079593</c:v>
                </c:pt>
                <c:pt idx="175">
                  <c:v>0.42392416794578835</c:v>
                </c:pt>
                <c:pt idx="176">
                  <c:v>0.41216756598512266</c:v>
                </c:pt>
                <c:pt idx="177">
                  <c:v>0.39025147973694407</c:v>
                </c:pt>
                <c:pt idx="178">
                  <c:v>0.37465514695923824</c:v>
                </c:pt>
                <c:pt idx="179">
                  <c:v>0.36981634648548922</c:v>
                </c:pt>
                <c:pt idx="180">
                  <c:v>0.35419531410331351</c:v>
                </c:pt>
                <c:pt idx="181">
                  <c:v>0.34287665145896301</c:v>
                </c:pt>
                <c:pt idx="182">
                  <c:v>0.33465535229300464</c:v>
                </c:pt>
                <c:pt idx="183">
                  <c:v>0.31662396927581143</c:v>
                </c:pt>
                <c:pt idx="184">
                  <c:v>0.30418724523542873</c:v>
                </c:pt>
                <c:pt idx="185">
                  <c:v>0.29480372882947126</c:v>
                </c:pt>
                <c:pt idx="186">
                  <c:v>0.28401357501525543</c:v>
                </c:pt>
                <c:pt idx="187">
                  <c:v>0.27637397009506887</c:v>
                </c:pt>
                <c:pt idx="188">
                  <c:v>0.26594099920495029</c:v>
                </c:pt>
                <c:pt idx="189">
                  <c:v>0.24752375152221129</c:v>
                </c:pt>
                <c:pt idx="190">
                  <c:v>0.23705584306096011</c:v>
                </c:pt>
                <c:pt idx="191">
                  <c:v>0.22355115137650378</c:v>
                </c:pt>
                <c:pt idx="192">
                  <c:v>0.21539739414232895</c:v>
                </c:pt>
                <c:pt idx="193">
                  <c:v>0.2025739869415609</c:v>
                </c:pt>
                <c:pt idx="194">
                  <c:v>0.19074770475026176</c:v>
                </c:pt>
                <c:pt idx="195">
                  <c:v>0.18155896510863245</c:v>
                </c:pt>
                <c:pt idx="196">
                  <c:v>0.16978958787800991</c:v>
                </c:pt>
                <c:pt idx="197">
                  <c:v>0.15960593138573526</c:v>
                </c:pt>
                <c:pt idx="198">
                  <c:v>0.14926384573248805</c:v>
                </c:pt>
                <c:pt idx="199">
                  <c:v>0.13617753742449615</c:v>
                </c:pt>
                <c:pt idx="200">
                  <c:v>0.12819946385964637</c:v>
                </c:pt>
                <c:pt idx="201">
                  <c:v>0.11563747411860657</c:v>
                </c:pt>
                <c:pt idx="202">
                  <c:v>0.10598827019109339</c:v>
                </c:pt>
                <c:pt idx="203">
                  <c:v>9.6940588553443827E-2</c:v>
                </c:pt>
                <c:pt idx="204">
                  <c:v>8.703432402572249E-2</c:v>
                </c:pt>
                <c:pt idx="205">
                  <c:v>7.7573205585104166E-2</c:v>
                </c:pt>
                <c:pt idx="206">
                  <c:v>6.7699939171946361E-2</c:v>
                </c:pt>
                <c:pt idx="207">
                  <c:v>5.7617937562827265E-2</c:v>
                </c:pt>
                <c:pt idx="208">
                  <c:v>4.6003217992773425E-2</c:v>
                </c:pt>
                <c:pt idx="209">
                  <c:v>4.0288759206325665E-2</c:v>
                </c:pt>
                <c:pt idx="210">
                  <c:v>3.2984519739097759E-2</c:v>
                </c:pt>
                <c:pt idx="211">
                  <c:v>1.8341983441629402E-2</c:v>
                </c:pt>
                <c:pt idx="212">
                  <c:v>1.1801988585140226E-2</c:v>
                </c:pt>
                <c:pt idx="213">
                  <c:v>5.1365709496281999E-3</c:v>
                </c:pt>
                <c:pt idx="214">
                  <c:v>-7.5346033525611946E-3</c:v>
                </c:pt>
                <c:pt idx="215">
                  <c:v>-1.9014975555826236E-2</c:v>
                </c:pt>
                <c:pt idx="216">
                  <c:v>-2.7583687660130567E-2</c:v>
                </c:pt>
                <c:pt idx="217">
                  <c:v>-3.7131321464410776E-2</c:v>
                </c:pt>
                <c:pt idx="218">
                  <c:v>-4.3229130031475549E-2</c:v>
                </c:pt>
                <c:pt idx="219">
                  <c:v>-5.0114655187257391E-2</c:v>
                </c:pt>
                <c:pt idx="220">
                  <c:v>-5.7605994053914401E-2</c:v>
                </c:pt>
                <c:pt idx="221">
                  <c:v>-7.3785598665494792E-2</c:v>
                </c:pt>
                <c:pt idx="222">
                  <c:v>-7.9887926888950467E-2</c:v>
                </c:pt>
                <c:pt idx="223">
                  <c:v>-8.7347382316381908E-2</c:v>
                </c:pt>
                <c:pt idx="224">
                  <c:v>-9.5490122559625162E-2</c:v>
                </c:pt>
                <c:pt idx="225">
                  <c:v>-0.11709309515026227</c:v>
                </c:pt>
                <c:pt idx="226">
                  <c:v>-0.10932154452291264</c:v>
                </c:pt>
                <c:pt idx="227">
                  <c:v>-0.11856030230553209</c:v>
                </c:pt>
                <c:pt idx="228">
                  <c:v>-0.12781037865523648</c:v>
                </c:pt>
                <c:pt idx="229">
                  <c:v>-0.13274518272788188</c:v>
                </c:pt>
                <c:pt idx="230">
                  <c:v>-0.14337742303215825</c:v>
                </c:pt>
                <c:pt idx="231">
                  <c:v>-0.14702444548839164</c:v>
                </c:pt>
                <c:pt idx="232">
                  <c:v>-0.15822038551582154</c:v>
                </c:pt>
                <c:pt idx="233">
                  <c:v>-0.16334517839446938</c:v>
                </c:pt>
                <c:pt idx="234">
                  <c:v>-0.16834754031988086</c:v>
                </c:pt>
                <c:pt idx="235">
                  <c:v>-0.17728479003163031</c:v>
                </c:pt>
                <c:pt idx="236">
                  <c:v>-0.18621905287119145</c:v>
                </c:pt>
                <c:pt idx="237">
                  <c:v>-0.19313437129473046</c:v>
                </c:pt>
                <c:pt idx="238">
                  <c:v>-0.19970628803847809</c:v>
                </c:pt>
                <c:pt idx="239">
                  <c:v>-0.20930283118068019</c:v>
                </c:pt>
                <c:pt idx="240">
                  <c:v>-0.21663730689494703</c:v>
                </c:pt>
                <c:pt idx="241">
                  <c:v>-0.22314314794648982</c:v>
                </c:pt>
                <c:pt idx="242">
                  <c:v>-0.23224809228416493</c:v>
                </c:pt>
                <c:pt idx="243">
                  <c:v>-0.23463680203826176</c:v>
                </c:pt>
                <c:pt idx="244">
                  <c:v>-0.24479814327699795</c:v>
                </c:pt>
                <c:pt idx="245">
                  <c:v>-0.25199950343695077</c:v>
                </c:pt>
                <c:pt idx="246">
                  <c:v>-0.25710074667912991</c:v>
                </c:pt>
                <c:pt idx="247">
                  <c:v>-0.2661364042630357</c:v>
                </c:pt>
                <c:pt idx="248">
                  <c:v>-0.26919524391717464</c:v>
                </c:pt>
                <c:pt idx="249">
                  <c:v>-0.28159242196926382</c:v>
                </c:pt>
                <c:pt idx="250">
                  <c:v>-0.28695420516182552</c:v>
                </c:pt>
                <c:pt idx="251">
                  <c:v>-0.2821886844998418</c:v>
                </c:pt>
                <c:pt idx="252">
                  <c:v>-0.29836542061834748</c:v>
                </c:pt>
                <c:pt idx="253">
                  <c:v>-0.30700082913774301</c:v>
                </c:pt>
                <c:pt idx="254">
                  <c:v>-0.31062525191392903</c:v>
                </c:pt>
                <c:pt idx="255">
                  <c:v>-0.3154657179071873</c:v>
                </c:pt>
                <c:pt idx="256">
                  <c:v>-0.32299485382856874</c:v>
                </c:pt>
                <c:pt idx="257">
                  <c:v>-0.32842315085776896</c:v>
                </c:pt>
                <c:pt idx="258">
                  <c:v>-0.33247525561370295</c:v>
                </c:pt>
                <c:pt idx="259">
                  <c:v>-0.34352017909336829</c:v>
                </c:pt>
                <c:pt idx="260">
                  <c:v>-0.34631001895704944</c:v>
                </c:pt>
                <c:pt idx="261">
                  <c:v>-0.35280280648525147</c:v>
                </c:pt>
                <c:pt idx="262">
                  <c:v>-0.36783089640106181</c:v>
                </c:pt>
                <c:pt idx="263">
                  <c:v>-0.36634930129574694</c:v>
                </c:pt>
                <c:pt idx="264">
                  <c:v>-0.36860306654166608</c:v>
                </c:pt>
                <c:pt idx="265">
                  <c:v>-0.37542060272481209</c:v>
                </c:pt>
                <c:pt idx="266">
                  <c:v>-0.37914502292940888</c:v>
                </c:pt>
                <c:pt idx="267">
                  <c:v>-0.38618731559474423</c:v>
                </c:pt>
                <c:pt idx="268">
                  <c:v>-0.39014909814563808</c:v>
                </c:pt>
                <c:pt idx="269">
                  <c:v>-0.39708000338706906</c:v>
                </c:pt>
                <c:pt idx="270">
                  <c:v>-0.40221110465158438</c:v>
                </c:pt>
                <c:pt idx="271">
                  <c:v>-0.41161321422381963</c:v>
                </c:pt>
                <c:pt idx="272">
                  <c:v>-0.41527473653756808</c:v>
                </c:pt>
                <c:pt idx="273">
                  <c:v>-0.42387688722342565</c:v>
                </c:pt>
                <c:pt idx="274">
                  <c:v>-0.41882976587968301</c:v>
                </c:pt>
                <c:pt idx="275">
                  <c:v>-0.43300291040940136</c:v>
                </c:pt>
                <c:pt idx="276">
                  <c:v>-0.43963350990916672</c:v>
                </c:pt>
                <c:pt idx="277">
                  <c:v>-0.43835364996830939</c:v>
                </c:pt>
                <c:pt idx="278">
                  <c:v>-0.43944980039079762</c:v>
                </c:pt>
                <c:pt idx="279">
                  <c:v>-0.46176375262041502</c:v>
                </c:pt>
                <c:pt idx="280">
                  <c:v>-0.45201348693622406</c:v>
                </c:pt>
                <c:pt idx="281">
                  <c:v>-0.46193373609960031</c:v>
                </c:pt>
                <c:pt idx="282">
                  <c:v>-0.46677347953087983</c:v>
                </c:pt>
                <c:pt idx="283">
                  <c:v>-0.47393798892254513</c:v>
                </c:pt>
                <c:pt idx="284">
                  <c:v>-0.47445579238408336</c:v>
                </c:pt>
                <c:pt idx="285">
                  <c:v>-0.48141867690588019</c:v>
                </c:pt>
                <c:pt idx="286">
                  <c:v>-0.49116381008584531</c:v>
                </c:pt>
                <c:pt idx="287">
                  <c:v>-0.49091021345383856</c:v>
                </c:pt>
                <c:pt idx="288">
                  <c:v>-0.50386359437997863</c:v>
                </c:pt>
                <c:pt idx="289">
                  <c:v>-0.50442997427567104</c:v>
                </c:pt>
                <c:pt idx="290">
                  <c:v>-0.50809252190708831</c:v>
                </c:pt>
                <c:pt idx="291">
                  <c:v>-0.50854915708190052</c:v>
                </c:pt>
                <c:pt idx="292">
                  <c:v>-0.5160959544948811</c:v>
                </c:pt>
                <c:pt idx="293">
                  <c:v>-0.5239386603149031</c:v>
                </c:pt>
                <c:pt idx="294">
                  <c:v>-0.53559051111259015</c:v>
                </c:pt>
                <c:pt idx="295">
                  <c:v>-0.52900882837008578</c:v>
                </c:pt>
                <c:pt idx="296">
                  <c:v>-0.51325821272078698</c:v>
                </c:pt>
                <c:pt idx="297">
                  <c:v>-0.53716646036056148</c:v>
                </c:pt>
                <c:pt idx="298">
                  <c:v>-0.53459112873871695</c:v>
                </c:pt>
                <c:pt idx="299">
                  <c:v>-0.54310656257277046</c:v>
                </c:pt>
                <c:pt idx="300">
                  <c:v>-0.55129610009165408</c:v>
                </c:pt>
                <c:pt idx="301">
                  <c:v>-0.55527721807426933</c:v>
                </c:pt>
                <c:pt idx="302">
                  <c:v>-0.56042252236213796</c:v>
                </c:pt>
                <c:pt idx="303">
                  <c:v>-0.56223647932324305</c:v>
                </c:pt>
                <c:pt idx="304">
                  <c:v>-0.56847999548867356</c:v>
                </c:pt>
                <c:pt idx="305">
                  <c:v>-0.57297080170764769</c:v>
                </c:pt>
                <c:pt idx="306">
                  <c:v>-0.57807455427757504</c:v>
                </c:pt>
                <c:pt idx="307">
                  <c:v>-0.58106408958949496</c:v>
                </c:pt>
                <c:pt idx="308">
                  <c:v>-0.58604630938863123</c:v>
                </c:pt>
                <c:pt idx="309">
                  <c:v>-0.59197856035687435</c:v>
                </c:pt>
                <c:pt idx="310">
                  <c:v>-0.58994172634594966</c:v>
                </c:pt>
                <c:pt idx="311">
                  <c:v>-0.59835546398675699</c:v>
                </c:pt>
                <c:pt idx="312">
                  <c:v>-0.6053064671164019</c:v>
                </c:pt>
                <c:pt idx="313">
                  <c:v>-0.60265889499920577</c:v>
                </c:pt>
                <c:pt idx="314">
                  <c:v>-0.61159790500947053</c:v>
                </c:pt>
                <c:pt idx="315">
                  <c:v>-0.61398848591429367</c:v>
                </c:pt>
                <c:pt idx="316">
                  <c:v>-0.61362952299965134</c:v>
                </c:pt>
                <c:pt idx="317">
                  <c:v>-0.62373972256123322</c:v>
                </c:pt>
                <c:pt idx="318">
                  <c:v>-0.62924195051526854</c:v>
                </c:pt>
                <c:pt idx="319">
                  <c:v>-0.62833374695782718</c:v>
                </c:pt>
                <c:pt idx="320">
                  <c:v>-0.63352307227858917</c:v>
                </c:pt>
                <c:pt idx="321">
                  <c:v>-0.63893962803848126</c:v>
                </c:pt>
                <c:pt idx="322">
                  <c:v>-0.63830718343062132</c:v>
                </c:pt>
                <c:pt idx="323">
                  <c:v>-0.64306426774754066</c:v>
                </c:pt>
                <c:pt idx="324">
                  <c:v>-0.64862779299692941</c:v>
                </c:pt>
                <c:pt idx="325">
                  <c:v>-0.65092448117935364</c:v>
                </c:pt>
                <c:pt idx="326">
                  <c:v>-0.65473916813759636</c:v>
                </c:pt>
                <c:pt idx="327">
                  <c:v>-0.66134637824891718</c:v>
                </c:pt>
                <c:pt idx="328">
                  <c:v>-0.6599727287909416</c:v>
                </c:pt>
                <c:pt idx="329">
                  <c:v>-0.65719101430291504</c:v>
                </c:pt>
                <c:pt idx="330">
                  <c:v>-0.6781286357331735</c:v>
                </c:pt>
                <c:pt idx="331">
                  <c:v>-0.66823112632447623</c:v>
                </c:pt>
                <c:pt idx="332">
                  <c:v>-0.67534222055718918</c:v>
                </c:pt>
                <c:pt idx="333">
                  <c:v>-0.68145358280075341</c:v>
                </c:pt>
                <c:pt idx="334">
                  <c:v>-0.6837931330915491</c:v>
                </c:pt>
                <c:pt idx="335">
                  <c:v>-0.68218027150759986</c:v>
                </c:pt>
                <c:pt idx="336">
                  <c:v>-0.68722297559731971</c:v>
                </c:pt>
                <c:pt idx="337">
                  <c:v>-0.68463553533261434</c:v>
                </c:pt>
                <c:pt idx="338">
                  <c:v>-0.68995861522204283</c:v>
                </c:pt>
                <c:pt idx="339">
                  <c:v>-0.68882654033162671</c:v>
                </c:pt>
                <c:pt idx="340">
                  <c:v>-0.7041832486539843</c:v>
                </c:pt>
                <c:pt idx="341">
                  <c:v>-0.8140656876439466</c:v>
                </c:pt>
                <c:pt idx="342">
                  <c:v>-0.6970416265017062</c:v>
                </c:pt>
                <c:pt idx="343">
                  <c:v>-0.70932772963090684</c:v>
                </c:pt>
                <c:pt idx="344">
                  <c:v>-0.71445022601766173</c:v>
                </c:pt>
                <c:pt idx="345">
                  <c:v>-0.72015222858827277</c:v>
                </c:pt>
                <c:pt idx="346">
                  <c:v>-0.72277547738417447</c:v>
                </c:pt>
                <c:pt idx="347">
                  <c:v>-0.7240556636851353</c:v>
                </c:pt>
                <c:pt idx="348">
                  <c:v>-0.72991788274712877</c:v>
                </c:pt>
                <c:pt idx="349">
                  <c:v>-0.73447333153697658</c:v>
                </c:pt>
                <c:pt idx="350">
                  <c:v>-0.73500384100927019</c:v>
                </c:pt>
                <c:pt idx="351">
                  <c:v>-0.73400670213955233</c:v>
                </c:pt>
                <c:pt idx="352">
                  <c:v>-0.73361937405129984</c:v>
                </c:pt>
                <c:pt idx="353">
                  <c:v>-0.74428090469801711</c:v>
                </c:pt>
                <c:pt idx="354">
                  <c:v>-0.74961244670634231</c:v>
                </c:pt>
                <c:pt idx="355">
                  <c:v>-0.75127580780150516</c:v>
                </c:pt>
                <c:pt idx="356">
                  <c:v>-0.75368825050292865</c:v>
                </c:pt>
                <c:pt idx="357">
                  <c:v>-0.75568432595031731</c:v>
                </c:pt>
                <c:pt idx="358">
                  <c:v>-0.76032715383497917</c:v>
                </c:pt>
                <c:pt idx="359">
                  <c:v>-0.76059237300222848</c:v>
                </c:pt>
                <c:pt idx="360">
                  <c:v>-0.76566071293369031</c:v>
                </c:pt>
                <c:pt idx="361">
                  <c:v>-0.77230881385326466</c:v>
                </c:pt>
                <c:pt idx="362">
                  <c:v>-0.77909228977348854</c:v>
                </c:pt>
                <c:pt idx="363">
                  <c:v>-0.75884943467950461</c:v>
                </c:pt>
                <c:pt idx="364">
                  <c:v>-0.77234283997681541</c:v>
                </c:pt>
                <c:pt idx="365">
                  <c:v>-0.79622691818051894</c:v>
                </c:pt>
                <c:pt idx="366">
                  <c:v>-0.79061780541195537</c:v>
                </c:pt>
                <c:pt idx="367">
                  <c:v>-0.78519848749113286</c:v>
                </c:pt>
                <c:pt idx="368">
                  <c:v>-0.79794169055792885</c:v>
                </c:pt>
                <c:pt idx="369">
                  <c:v>-0.79111296367806061</c:v>
                </c:pt>
                <c:pt idx="370">
                  <c:v>-0.79717993943627974</c:v>
                </c:pt>
                <c:pt idx="371">
                  <c:v>-0.79677402858894886</c:v>
                </c:pt>
                <c:pt idx="372">
                  <c:v>-0.79423304294074748</c:v>
                </c:pt>
                <c:pt idx="373">
                  <c:v>-0.79862463014349683</c:v>
                </c:pt>
                <c:pt idx="374">
                  <c:v>-0.80679291777673157</c:v>
                </c:pt>
                <c:pt idx="375">
                  <c:v>-0.80520406064545813</c:v>
                </c:pt>
                <c:pt idx="376">
                  <c:v>-0.80411104797238919</c:v>
                </c:pt>
                <c:pt idx="377">
                  <c:v>-0.8124712548421682</c:v>
                </c:pt>
                <c:pt idx="378">
                  <c:v>-0.80940028940038844</c:v>
                </c:pt>
                <c:pt idx="379">
                  <c:v>-0.81448906899685858</c:v>
                </c:pt>
                <c:pt idx="380">
                  <c:v>-0.81953270691845548</c:v>
                </c:pt>
                <c:pt idx="381">
                  <c:v>-0.82367845207185364</c:v>
                </c:pt>
                <c:pt idx="382">
                  <c:v>-0.8252042982147898</c:v>
                </c:pt>
                <c:pt idx="383">
                  <c:v>-0.82838094098005122</c:v>
                </c:pt>
                <c:pt idx="384">
                  <c:v>-0.83712633725350749</c:v>
                </c:pt>
                <c:pt idx="385">
                  <c:v>-0.82390311036581843</c:v>
                </c:pt>
                <c:pt idx="386">
                  <c:v>-0.8425503062272085</c:v>
                </c:pt>
                <c:pt idx="387">
                  <c:v>-0.83550962020206054</c:v>
                </c:pt>
                <c:pt idx="388">
                  <c:v>-0.83845215090115122</c:v>
                </c:pt>
                <c:pt idx="389">
                  <c:v>-0.84024617707954652</c:v>
                </c:pt>
                <c:pt idx="390">
                  <c:v>-0.84549155721568792</c:v>
                </c:pt>
                <c:pt idx="391">
                  <c:v>-0.84517338924814656</c:v>
                </c:pt>
                <c:pt idx="392">
                  <c:v>-0.84562359178435864</c:v>
                </c:pt>
                <c:pt idx="393">
                  <c:v>-0.84817709046054701</c:v>
                </c:pt>
                <c:pt idx="394">
                  <c:v>-0.85798996168804453</c:v>
                </c:pt>
                <c:pt idx="395">
                  <c:v>-0.83671615564587754</c:v>
                </c:pt>
                <c:pt idx="396">
                  <c:v>-0.86264895640279826</c:v>
                </c:pt>
                <c:pt idx="397">
                  <c:v>-0.8608220219394781</c:v>
                </c:pt>
                <c:pt idx="398">
                  <c:v>-0.86748860795842975</c:v>
                </c:pt>
                <c:pt idx="399">
                  <c:v>-0.86678803884312283</c:v>
                </c:pt>
                <c:pt idx="400">
                  <c:v>-0.86601971473860395</c:v>
                </c:pt>
                <c:pt idx="401">
                  <c:v>-0.87009792306414213</c:v>
                </c:pt>
                <c:pt idx="402">
                  <c:v>-0.86859946984479763</c:v>
                </c:pt>
                <c:pt idx="403">
                  <c:v>-0.87442414671457991</c:v>
                </c:pt>
                <c:pt idx="404">
                  <c:v>-0.87693210364556706</c:v>
                </c:pt>
                <c:pt idx="405">
                  <c:v>-0.88370770551356892</c:v>
                </c:pt>
                <c:pt idx="406">
                  <c:v>-0.87758226184003141</c:v>
                </c:pt>
                <c:pt idx="407">
                  <c:v>-0.87942723522069977</c:v>
                </c:pt>
                <c:pt idx="408">
                  <c:v>-0.88592455645929058</c:v>
                </c:pt>
                <c:pt idx="409">
                  <c:v>-0.88539633484468194</c:v>
                </c:pt>
                <c:pt idx="410">
                  <c:v>-0.8907711021417648</c:v>
                </c:pt>
                <c:pt idx="411">
                  <c:v>-0.88487262023242108</c:v>
                </c:pt>
                <c:pt idx="412">
                  <c:v>-0.88485908011164338</c:v>
                </c:pt>
                <c:pt idx="413">
                  <c:v>-0.90185071788861548</c:v>
                </c:pt>
                <c:pt idx="414">
                  <c:v>-0.89275708561559741</c:v>
                </c:pt>
                <c:pt idx="415">
                  <c:v>-0.90348300650580293</c:v>
                </c:pt>
                <c:pt idx="416">
                  <c:v>-0.9169271128075841</c:v>
                </c:pt>
                <c:pt idx="417">
                  <c:v>-0.90784296195901326</c:v>
                </c:pt>
                <c:pt idx="418">
                  <c:v>-0.88366761783832437</c:v>
                </c:pt>
                <c:pt idx="419">
                  <c:v>-0.90278134894416995</c:v>
                </c:pt>
                <c:pt idx="420">
                  <c:v>-0.90049507187179689</c:v>
                </c:pt>
                <c:pt idx="421">
                  <c:v>-0.91144907719917745</c:v>
                </c:pt>
                <c:pt idx="422">
                  <c:v>-0.91085950394474091</c:v>
                </c:pt>
                <c:pt idx="423">
                  <c:v>-0.914780891552324</c:v>
                </c:pt>
                <c:pt idx="424">
                  <c:v>-0.92006995300419614</c:v>
                </c:pt>
                <c:pt idx="425">
                  <c:v>-0.92045566570033555</c:v>
                </c:pt>
                <c:pt idx="426">
                  <c:v>-0.91643593874512552</c:v>
                </c:pt>
                <c:pt idx="427">
                  <c:v>-0.92103137835358584</c:v>
                </c:pt>
                <c:pt idx="428">
                  <c:v>-0.93893135428627261</c:v>
                </c:pt>
                <c:pt idx="429">
                  <c:v>-0.91750205933141304</c:v>
                </c:pt>
                <c:pt idx="430">
                  <c:v>-0.93752018103469836</c:v>
                </c:pt>
                <c:pt idx="431">
                  <c:v>-0.93094684638128578</c:v>
                </c:pt>
                <c:pt idx="432">
                  <c:v>-0.93016324173395593</c:v>
                </c:pt>
                <c:pt idx="433">
                  <c:v>-0.94220934103267495</c:v>
                </c:pt>
                <c:pt idx="434">
                  <c:v>-0.94564951567780287</c:v>
                </c:pt>
                <c:pt idx="435">
                  <c:v>-0.93715733193095374</c:v>
                </c:pt>
                <c:pt idx="436">
                  <c:v>-0.92079384393002073</c:v>
                </c:pt>
                <c:pt idx="437">
                  <c:v>-0.92352623808960022</c:v>
                </c:pt>
                <c:pt idx="438">
                  <c:v>-0.93945831283738535</c:v>
                </c:pt>
                <c:pt idx="439">
                  <c:v>-0.97680995800955017</c:v>
                </c:pt>
                <c:pt idx="440">
                  <c:v>-0.94214319797049129</c:v>
                </c:pt>
                <c:pt idx="441">
                  <c:v>-0.95479838222544755</c:v>
                </c:pt>
                <c:pt idx="442">
                  <c:v>-0.9392106727546875</c:v>
                </c:pt>
                <c:pt idx="443">
                  <c:v>-0.95554735730421969</c:v>
                </c:pt>
                <c:pt idx="444">
                  <c:v>-0.96114428427701626</c:v>
                </c:pt>
                <c:pt idx="445">
                  <c:v>-0.95105274453296607</c:v>
                </c:pt>
                <c:pt idx="446">
                  <c:v>-0.95269074106991825</c:v>
                </c:pt>
                <c:pt idx="447">
                  <c:v>-0.95692867847264851</c:v>
                </c:pt>
                <c:pt idx="448">
                  <c:v>-0.95109706473287292</c:v>
                </c:pt>
                <c:pt idx="449">
                  <c:v>-0.9592190816605064</c:v>
                </c:pt>
                <c:pt idx="450">
                  <c:v>-0.96329417326991573</c:v>
                </c:pt>
                <c:pt idx="451">
                  <c:v>-0.96129780008246524</c:v>
                </c:pt>
                <c:pt idx="452">
                  <c:v>-0.9623971496020729</c:v>
                </c:pt>
                <c:pt idx="453">
                  <c:v>-0.97093627363829493</c:v>
                </c:pt>
                <c:pt idx="454">
                  <c:v>-0.9728733862864356</c:v>
                </c:pt>
                <c:pt idx="455">
                  <c:v>-0.97155808931280074</c:v>
                </c:pt>
                <c:pt idx="456">
                  <c:v>-0.97393160950591884</c:v>
                </c:pt>
                <c:pt idx="457">
                  <c:v>-0.97128107744386327</c:v>
                </c:pt>
                <c:pt idx="458">
                  <c:v>-0.97317126671666965</c:v>
                </c:pt>
                <c:pt idx="459">
                  <c:v>-0.97998627111804404</c:v>
                </c:pt>
                <c:pt idx="460">
                  <c:v>-0.97829867503927559</c:v>
                </c:pt>
                <c:pt idx="461">
                  <c:v>-0.98210928786484297</c:v>
                </c:pt>
                <c:pt idx="462">
                  <c:v>-0.9932252843372873</c:v>
                </c:pt>
                <c:pt idx="463">
                  <c:v>-0.99209134744604621</c:v>
                </c:pt>
                <c:pt idx="464">
                  <c:v>-0.98318370121849596</c:v>
                </c:pt>
                <c:pt idx="465">
                  <c:v>-0.98488734045998327</c:v>
                </c:pt>
                <c:pt idx="466">
                  <c:v>-0.99180168685381476</c:v>
                </c:pt>
                <c:pt idx="467">
                  <c:v>-0.9904193556820744</c:v>
                </c:pt>
                <c:pt idx="468">
                  <c:v>-0.99285679467810628</c:v>
                </c:pt>
                <c:pt idx="469">
                  <c:v>-0.9902225810248757</c:v>
                </c:pt>
                <c:pt idx="470">
                  <c:v>-0.99733795940706227</c:v>
                </c:pt>
                <c:pt idx="471">
                  <c:v>-0.99935289573722152</c:v>
                </c:pt>
                <c:pt idx="472">
                  <c:v>-0.99895765848032925</c:v>
                </c:pt>
                <c:pt idx="473">
                  <c:v>-1.0046520313540623</c:v>
                </c:pt>
                <c:pt idx="474">
                  <c:v>-1.0013681217040928</c:v>
                </c:pt>
                <c:pt idx="475">
                  <c:v>-0.99534903886430204</c:v>
                </c:pt>
                <c:pt idx="476">
                  <c:v>-1.0071274044056944</c:v>
                </c:pt>
                <c:pt idx="477">
                  <c:v>-0.9939628422537794</c:v>
                </c:pt>
                <c:pt idx="478">
                  <c:v>-1.00562143914722</c:v>
                </c:pt>
                <c:pt idx="479">
                  <c:v>-1.006979446032612</c:v>
                </c:pt>
                <c:pt idx="480">
                  <c:v>-1.0044070339342244</c:v>
                </c:pt>
                <c:pt idx="481">
                  <c:v>-1.0121302404753689</c:v>
                </c:pt>
                <c:pt idx="482">
                  <c:v>-1.0163188787652713</c:v>
                </c:pt>
                <c:pt idx="483">
                  <c:v>-1.0151795875873901</c:v>
                </c:pt>
                <c:pt idx="484">
                  <c:v>-1.0151358205025958</c:v>
                </c:pt>
                <c:pt idx="485">
                  <c:v>-1.0176751134530144</c:v>
                </c:pt>
                <c:pt idx="486">
                  <c:v>-1.0176277808253831</c:v>
                </c:pt>
                <c:pt idx="487">
                  <c:v>-1.0247797338457971</c:v>
                </c:pt>
                <c:pt idx="488">
                  <c:v>-1.0230085021186108</c:v>
                </c:pt>
                <c:pt idx="489">
                  <c:v>-1.025355531981037</c:v>
                </c:pt>
                <c:pt idx="490">
                  <c:v>-1.0286661346872752</c:v>
                </c:pt>
                <c:pt idx="491">
                  <c:v>-1.0321020011496211</c:v>
                </c:pt>
                <c:pt idx="492">
                  <c:v>-1.0321058821953168</c:v>
                </c:pt>
                <c:pt idx="493">
                  <c:v>-1.0291070412372594</c:v>
                </c:pt>
                <c:pt idx="494">
                  <c:v>-1.0305013885052432</c:v>
                </c:pt>
                <c:pt idx="495">
                  <c:v>-1.0313358536051469</c:v>
                </c:pt>
                <c:pt idx="496">
                  <c:v>-1.0330336625342842</c:v>
                </c:pt>
                <c:pt idx="497">
                  <c:v>-1.0325185909731212</c:v>
                </c:pt>
                <c:pt idx="498">
                  <c:v>-1.0274331583346474</c:v>
                </c:pt>
                <c:pt idx="499">
                  <c:v>-1.0362101147748723</c:v>
                </c:pt>
                <c:pt idx="500">
                  <c:v>-1.0380148309260451</c:v>
                </c:pt>
                <c:pt idx="501">
                  <c:v>-1.0358147510199338</c:v>
                </c:pt>
                <c:pt idx="502">
                  <c:v>-1.0411199408204914</c:v>
                </c:pt>
                <c:pt idx="503">
                  <c:v>-1.0358246639285531</c:v>
                </c:pt>
                <c:pt idx="504">
                  <c:v>-1.0440682302891482</c:v>
                </c:pt>
                <c:pt idx="505">
                  <c:v>-1.044955254009551</c:v>
                </c:pt>
                <c:pt idx="506">
                  <c:v>-1.0537892039267747</c:v>
                </c:pt>
                <c:pt idx="507">
                  <c:v>-1.0380057086606507</c:v>
                </c:pt>
                <c:pt idx="508">
                  <c:v>-1.0445575209898688</c:v>
                </c:pt>
                <c:pt idx="509">
                  <c:v>-1.0443943509828726</c:v>
                </c:pt>
                <c:pt idx="510">
                  <c:v>-1.0481930620863715</c:v>
                </c:pt>
                <c:pt idx="511">
                  <c:v>-1.0570415768103041</c:v>
                </c:pt>
                <c:pt idx="512">
                  <c:v>-1.0539914617427362</c:v>
                </c:pt>
                <c:pt idx="513">
                  <c:v>-1.0568468963505218</c:v>
                </c:pt>
                <c:pt idx="514">
                  <c:v>-1.0541119046905494</c:v>
                </c:pt>
                <c:pt idx="515">
                  <c:v>-1.0573315150366673</c:v>
                </c:pt>
                <c:pt idx="516">
                  <c:v>-1.0601331660030224</c:v>
                </c:pt>
                <c:pt idx="517">
                  <c:v>-1.0589777391504667</c:v>
                </c:pt>
                <c:pt idx="518">
                  <c:v>-1.0693220514593362</c:v>
                </c:pt>
                <c:pt idx="519">
                  <c:v>-1.0514488790004479</c:v>
                </c:pt>
                <c:pt idx="520">
                  <c:v>-1.0618565918955434</c:v>
                </c:pt>
                <c:pt idx="521">
                  <c:v>-1.0563579858592185</c:v>
                </c:pt>
                <c:pt idx="522">
                  <c:v>-1.0667424679103776</c:v>
                </c:pt>
                <c:pt idx="523">
                  <c:v>-1.0667074759917312</c:v>
                </c:pt>
                <c:pt idx="524">
                  <c:v>-1.0698112328234499</c:v>
                </c:pt>
                <c:pt idx="525">
                  <c:v>-1.0723293566434549</c:v>
                </c:pt>
                <c:pt idx="526">
                  <c:v>-1.0663929265761662</c:v>
                </c:pt>
                <c:pt idx="527">
                  <c:v>-1.0746329290398418</c:v>
                </c:pt>
                <c:pt idx="528">
                  <c:v>-1.073784319857229</c:v>
                </c:pt>
                <c:pt idx="529">
                  <c:v>-1.0799801411863552</c:v>
                </c:pt>
                <c:pt idx="530">
                  <c:v>-1.0746425776284683</c:v>
                </c:pt>
                <c:pt idx="531">
                  <c:v>-1.0723277409148793</c:v>
                </c:pt>
                <c:pt idx="532">
                  <c:v>-1.0792709460214613</c:v>
                </c:pt>
                <c:pt idx="533">
                  <c:v>-1.0744536853514861</c:v>
                </c:pt>
                <c:pt idx="534">
                  <c:v>-1.0787363357881044</c:v>
                </c:pt>
                <c:pt idx="535">
                  <c:v>-1.069237291646119</c:v>
                </c:pt>
                <c:pt idx="536">
                  <c:v>-1.0820223880561439</c:v>
                </c:pt>
                <c:pt idx="537">
                  <c:v>-1.0747339099360305</c:v>
                </c:pt>
                <c:pt idx="538">
                  <c:v>-1.086131596211364</c:v>
                </c:pt>
                <c:pt idx="539">
                  <c:v>-1.0890706090532749</c:v>
                </c:pt>
                <c:pt idx="540">
                  <c:v>-1.0754015439276994</c:v>
                </c:pt>
                <c:pt idx="541">
                  <c:v>-1.0639397606912113</c:v>
                </c:pt>
                <c:pt idx="542">
                  <c:v>-1.0882845488265247</c:v>
                </c:pt>
                <c:pt idx="543">
                  <c:v>-1.0719530005094382</c:v>
                </c:pt>
                <c:pt idx="544">
                  <c:v>-1.0887620954962567</c:v>
                </c:pt>
                <c:pt idx="545">
                  <c:v>-1.1032129164916489</c:v>
                </c:pt>
                <c:pt idx="546">
                  <c:v>-1.1068682568944115</c:v>
                </c:pt>
                <c:pt idx="547">
                  <c:v>-1.1008650671872937</c:v>
                </c:pt>
                <c:pt idx="548">
                  <c:v>-1.0932682708042323</c:v>
                </c:pt>
                <c:pt idx="549">
                  <c:v>-1.0967777133031995</c:v>
                </c:pt>
                <c:pt idx="550">
                  <c:v>-1.0930996154852817</c:v>
                </c:pt>
                <c:pt idx="551">
                  <c:v>-1.0945189639150721</c:v>
                </c:pt>
                <c:pt idx="552">
                  <c:v>-1.094748924350553</c:v>
                </c:pt>
                <c:pt idx="553">
                  <c:v>-1.096203325445573</c:v>
                </c:pt>
                <c:pt idx="554">
                  <c:v>-1.0997857362184851</c:v>
                </c:pt>
                <c:pt idx="555">
                  <c:v>-1.0962241680068199</c:v>
                </c:pt>
                <c:pt idx="556">
                  <c:v>-1.0988471903297883</c:v>
                </c:pt>
                <c:pt idx="557">
                  <c:v>-1.1044654485063616</c:v>
                </c:pt>
                <c:pt idx="558">
                  <c:v>-1.104646261880579</c:v>
                </c:pt>
                <c:pt idx="559">
                  <c:v>-1.113192838266241</c:v>
                </c:pt>
                <c:pt idx="560">
                  <c:v>-1.1069368432186872</c:v>
                </c:pt>
                <c:pt idx="561">
                  <c:v>-1.0467562578048215</c:v>
                </c:pt>
                <c:pt idx="562">
                  <c:v>-1.1064554820791452</c:v>
                </c:pt>
                <c:pt idx="563">
                  <c:v>-1.1035810760733289</c:v>
                </c:pt>
                <c:pt idx="564">
                  <c:v>-1.1047502116556802</c:v>
                </c:pt>
                <c:pt idx="565">
                  <c:v>-1.1074980921739637</c:v>
                </c:pt>
                <c:pt idx="566">
                  <c:v>-1.1203444565241085</c:v>
                </c:pt>
                <c:pt idx="567">
                  <c:v>-1.1071886538715356</c:v>
                </c:pt>
                <c:pt idx="568">
                  <c:v>-1.1161909824616771</c:v>
                </c:pt>
                <c:pt idx="569">
                  <c:v>-1.1132748211212991</c:v>
                </c:pt>
                <c:pt idx="570">
                  <c:v>-1.1162219727899121</c:v>
                </c:pt>
                <c:pt idx="571">
                  <c:v>-1.1213542396771954</c:v>
                </c:pt>
                <c:pt idx="572">
                  <c:v>-1.1179809775992464</c:v>
                </c:pt>
                <c:pt idx="573">
                  <c:v>-1.1127469489008661</c:v>
                </c:pt>
                <c:pt idx="574">
                  <c:v>-1.1230547198556911</c:v>
                </c:pt>
                <c:pt idx="575">
                  <c:v>-1.1185658810929247</c:v>
                </c:pt>
                <c:pt idx="576">
                  <c:v>-1.1198485892846179</c:v>
                </c:pt>
                <c:pt idx="577">
                  <c:v>-1.125877487163963</c:v>
                </c:pt>
                <c:pt idx="578">
                  <c:v>-1.1165152616393339</c:v>
                </c:pt>
                <c:pt idx="579">
                  <c:v>-1.111088373788869</c:v>
                </c:pt>
                <c:pt idx="580">
                  <c:v>-1.1382709866431688</c:v>
                </c:pt>
                <c:pt idx="581">
                  <c:v>-1.1198823159827278</c:v>
                </c:pt>
                <c:pt idx="582">
                  <c:v>-1.1310564448546019</c:v>
                </c:pt>
                <c:pt idx="583">
                  <c:v>-1.1188043522049531</c:v>
                </c:pt>
                <c:pt idx="584">
                  <c:v>-1.1485295520681937</c:v>
                </c:pt>
                <c:pt idx="585">
                  <c:v>-1.1218325624897538</c:v>
                </c:pt>
                <c:pt idx="586">
                  <c:v>-1.0886819160355499</c:v>
                </c:pt>
                <c:pt idx="587">
                  <c:v>-1.1289841643571519</c:v>
                </c:pt>
                <c:pt idx="588">
                  <c:v>-1.1306164131889054</c:v>
                </c:pt>
                <c:pt idx="589">
                  <c:v>-1.1345745254968449</c:v>
                </c:pt>
                <c:pt idx="590">
                  <c:v>-1.1412828229581238</c:v>
                </c:pt>
                <c:pt idx="591">
                  <c:v>-1.1357301418365684</c:v>
                </c:pt>
                <c:pt idx="592">
                  <c:v>-1.1323598073186787</c:v>
                </c:pt>
                <c:pt idx="593">
                  <c:v>-1.0802033430224047</c:v>
                </c:pt>
                <c:pt idx="594">
                  <c:v>-1.042105269781098</c:v>
                </c:pt>
                <c:pt idx="595">
                  <c:v>-1.1316942509316796</c:v>
                </c:pt>
                <c:pt idx="596">
                  <c:v>-1.1255530264480524</c:v>
                </c:pt>
                <c:pt idx="597">
                  <c:v>-1.1386751896587084</c:v>
                </c:pt>
                <c:pt idx="598">
                  <c:v>-1.1402344652030307</c:v>
                </c:pt>
                <c:pt idx="599">
                  <c:v>-1.1463327691815794</c:v>
                </c:pt>
                <c:pt idx="600">
                  <c:v>-1.1354741689630632</c:v>
                </c:pt>
                <c:pt idx="601">
                  <c:v>-1.1437917990825268</c:v>
                </c:pt>
                <c:pt idx="602">
                  <c:v>-1.1477616816855989</c:v>
                </c:pt>
                <c:pt idx="603">
                  <c:v>-1.1421217987777539</c:v>
                </c:pt>
                <c:pt idx="604">
                  <c:v>-1.1438464204634349</c:v>
                </c:pt>
                <c:pt idx="605">
                  <c:v>-1.1490520837516871</c:v>
                </c:pt>
                <c:pt idx="606">
                  <c:v>-1.1592358631786335</c:v>
                </c:pt>
                <c:pt idx="607">
                  <c:v>-1.1450273848336974</c:v>
                </c:pt>
                <c:pt idx="608">
                  <c:v>-1.1406255049022924</c:v>
                </c:pt>
                <c:pt idx="609">
                  <c:v>-1.1504360266103824</c:v>
                </c:pt>
                <c:pt idx="610">
                  <c:v>-1.1453333200989584</c:v>
                </c:pt>
                <c:pt idx="611">
                  <c:v>-1.1587068114550081</c:v>
                </c:pt>
                <c:pt idx="612">
                  <c:v>-1.15362817206149</c:v>
                </c:pt>
                <c:pt idx="613">
                  <c:v>-1.1494364886695416</c:v>
                </c:pt>
                <c:pt idx="614">
                  <c:v>-1.156409060971904</c:v>
                </c:pt>
                <c:pt idx="615">
                  <c:v>-1.1722667605387858</c:v>
                </c:pt>
                <c:pt idx="616">
                  <c:v>-1.1568506586586489</c:v>
                </c:pt>
                <c:pt idx="617">
                  <c:v>-1.1573139669471209</c:v>
                </c:pt>
                <c:pt idx="618">
                  <c:v>-1.1605588107149314</c:v>
                </c:pt>
                <c:pt idx="619">
                  <c:v>-1.1556873995821675</c:v>
                </c:pt>
                <c:pt idx="620">
                  <c:v>-1.1572050311660136</c:v>
                </c:pt>
                <c:pt idx="621">
                  <c:v>-1.1607480187531134</c:v>
                </c:pt>
                <c:pt idx="622">
                  <c:v>-1.1634230816458937</c:v>
                </c:pt>
                <c:pt idx="623">
                  <c:v>-1.1650299517576368</c:v>
                </c:pt>
                <c:pt idx="624">
                  <c:v>-1.1627952089165732</c:v>
                </c:pt>
                <c:pt idx="625">
                  <c:v>-1.161826322317703</c:v>
                </c:pt>
                <c:pt idx="626">
                  <c:v>-1.1635972035349182</c:v>
                </c:pt>
                <c:pt idx="627">
                  <c:v>-1.1594734652006125</c:v>
                </c:pt>
                <c:pt idx="628">
                  <c:v>-1.1650038781872905</c:v>
                </c:pt>
                <c:pt idx="629">
                  <c:v>-1.1651268589594079</c:v>
                </c:pt>
                <c:pt idx="630">
                  <c:v>-1.1676844617591569</c:v>
                </c:pt>
                <c:pt idx="631">
                  <c:v>-1.1755741937483779</c:v>
                </c:pt>
                <c:pt idx="632">
                  <c:v>-1.1683547240808958</c:v>
                </c:pt>
                <c:pt idx="633">
                  <c:v>-1.1433749492463072</c:v>
                </c:pt>
                <c:pt idx="634">
                  <c:v>-1.1718560725352227</c:v>
                </c:pt>
                <c:pt idx="635">
                  <c:v>-1.1676392366502737</c:v>
                </c:pt>
                <c:pt idx="636">
                  <c:v>-1.1671757605868582</c:v>
                </c:pt>
                <c:pt idx="637">
                  <c:v>-1.1662475033517741</c:v>
                </c:pt>
                <c:pt idx="638">
                  <c:v>-1.1715346851699973</c:v>
                </c:pt>
                <c:pt idx="639">
                  <c:v>-1.1797495521532093</c:v>
                </c:pt>
                <c:pt idx="640">
                  <c:v>-1.1846176624098963</c:v>
                </c:pt>
                <c:pt idx="641">
                  <c:v>-1.1635502069505168</c:v>
                </c:pt>
                <c:pt idx="642">
                  <c:v>-1.145081757953617</c:v>
                </c:pt>
                <c:pt idx="643">
                  <c:v>-1.1879609797566473</c:v>
                </c:pt>
                <c:pt idx="644">
                  <c:v>-1.1781109835225787</c:v>
                </c:pt>
                <c:pt idx="645">
                  <c:v>-1.197146175966654</c:v>
                </c:pt>
                <c:pt idx="646">
                  <c:v>-1.2007571578241452</c:v>
                </c:pt>
                <c:pt idx="647">
                  <c:v>-1.1767651473974925</c:v>
                </c:pt>
                <c:pt idx="648">
                  <c:v>-1.1834565620068294</c:v>
                </c:pt>
                <c:pt idx="649">
                  <c:v>-1.1816501384488185</c:v>
                </c:pt>
                <c:pt idx="650">
                  <c:v>-1.1771478572526473</c:v>
                </c:pt>
                <c:pt idx="651">
                  <c:v>-1.1801159669758907</c:v>
                </c:pt>
                <c:pt idx="652">
                  <c:v>-1.1833965002630398</c:v>
                </c:pt>
                <c:pt idx="653">
                  <c:v>-1.1793303034014115</c:v>
                </c:pt>
                <c:pt idx="654">
                  <c:v>-1.1925313731185734</c:v>
                </c:pt>
                <c:pt idx="655">
                  <c:v>-1.1867223454873679</c:v>
                </c:pt>
                <c:pt idx="656">
                  <c:v>-1.1825627339488989</c:v>
                </c:pt>
                <c:pt idx="657">
                  <c:v>-1.1834431350761438</c:v>
                </c:pt>
                <c:pt idx="658">
                  <c:v>-1.1763663706575866</c:v>
                </c:pt>
                <c:pt idx="659">
                  <c:v>-1.1923764882584746</c:v>
                </c:pt>
                <c:pt idx="660">
                  <c:v>-1.1783435476757238</c:v>
                </c:pt>
                <c:pt idx="661">
                  <c:v>-1.1299370778333249</c:v>
                </c:pt>
                <c:pt idx="662">
                  <c:v>-1.2079180615411855</c:v>
                </c:pt>
                <c:pt idx="663">
                  <c:v>-1.1895311032155689</c:v>
                </c:pt>
                <c:pt idx="664">
                  <c:v>-1.1921943877617696</c:v>
                </c:pt>
                <c:pt idx="665">
                  <c:v>-1.1964317622826985</c:v>
                </c:pt>
                <c:pt idx="666">
                  <c:v>-1.1846456247894197</c:v>
                </c:pt>
                <c:pt idx="667">
                  <c:v>-1.2029115320762975</c:v>
                </c:pt>
                <c:pt idx="668">
                  <c:v>-1.1795110945803136</c:v>
                </c:pt>
                <c:pt idx="669">
                  <c:v>-1.190723998612996</c:v>
                </c:pt>
                <c:pt idx="670">
                  <c:v>-1.1916847305174374</c:v>
                </c:pt>
                <c:pt idx="671">
                  <c:v>-1.1929792241928152</c:v>
                </c:pt>
                <c:pt idx="672">
                  <c:v>-1.2049409515181713</c:v>
                </c:pt>
                <c:pt idx="673">
                  <c:v>-1.2037159586922748</c:v>
                </c:pt>
                <c:pt idx="674">
                  <c:v>-1.1883487997778095</c:v>
                </c:pt>
                <c:pt idx="675">
                  <c:v>-1.1801699428782793</c:v>
                </c:pt>
                <c:pt idx="676">
                  <c:v>-1.1904885413183472</c:v>
                </c:pt>
                <c:pt idx="677">
                  <c:v>-1.1632956817163662</c:v>
                </c:pt>
                <c:pt idx="678">
                  <c:v>-1.2116516118694589</c:v>
                </c:pt>
                <c:pt idx="679">
                  <c:v>-1.192480449428035</c:v>
                </c:pt>
                <c:pt idx="680">
                  <c:v>-1.1992962487713055</c:v>
                </c:pt>
                <c:pt idx="681">
                  <c:v>-1.1960469920029151</c:v>
                </c:pt>
                <c:pt idx="682">
                  <c:v>-1.2037605138273051</c:v>
                </c:pt>
                <c:pt idx="683">
                  <c:v>-1.2145249201765267</c:v>
                </c:pt>
                <c:pt idx="684">
                  <c:v>-1.1755332079470091</c:v>
                </c:pt>
                <c:pt idx="685">
                  <c:v>-1.1978994785869286</c:v>
                </c:pt>
                <c:pt idx="686">
                  <c:v>-1.2101318915218131</c:v>
                </c:pt>
                <c:pt idx="687">
                  <c:v>-1.2009850076159656</c:v>
                </c:pt>
                <c:pt idx="688">
                  <c:v>-1.1989198155177969</c:v>
                </c:pt>
                <c:pt idx="689">
                  <c:v>-1.2027684126577567</c:v>
                </c:pt>
                <c:pt idx="690">
                  <c:v>-1.2057812378103114</c:v>
                </c:pt>
                <c:pt idx="691">
                  <c:v>-1.2088659246960569</c:v>
                </c:pt>
                <c:pt idx="692">
                  <c:v>-1.1975022153526087</c:v>
                </c:pt>
                <c:pt idx="693">
                  <c:v>-1.1946639836210706</c:v>
                </c:pt>
                <c:pt idx="694">
                  <c:v>-1.2025561285303936</c:v>
                </c:pt>
                <c:pt idx="695">
                  <c:v>-1.2048895737306133</c:v>
                </c:pt>
                <c:pt idx="696">
                  <c:v>-1.2030388854948526</c:v>
                </c:pt>
                <c:pt idx="697">
                  <c:v>-1.2045530287709971</c:v>
                </c:pt>
                <c:pt idx="698">
                  <c:v>-1.2076419244374812</c:v>
                </c:pt>
                <c:pt idx="699">
                  <c:v>-1.2114815324349435</c:v>
                </c:pt>
                <c:pt idx="700">
                  <c:v>-1.199911433206132</c:v>
                </c:pt>
                <c:pt idx="701">
                  <c:v>-1.2167169337785648</c:v>
                </c:pt>
                <c:pt idx="702">
                  <c:v>-1.2018004249389218</c:v>
                </c:pt>
                <c:pt idx="703">
                  <c:v>-1.2039776877125796</c:v>
                </c:pt>
                <c:pt idx="704">
                  <c:v>-1.2047134224422162</c:v>
                </c:pt>
                <c:pt idx="705">
                  <c:v>-1.2158000582146617</c:v>
                </c:pt>
                <c:pt idx="706">
                  <c:v>-1.2175614992916004</c:v>
                </c:pt>
                <c:pt idx="707">
                  <c:v>-1.2177647799603142</c:v>
                </c:pt>
                <c:pt idx="708">
                  <c:v>-1.2085513524435467</c:v>
                </c:pt>
                <c:pt idx="709">
                  <c:v>-1.2040760123538143</c:v>
                </c:pt>
                <c:pt idx="710">
                  <c:v>-1.2092160838431192</c:v>
                </c:pt>
                <c:pt idx="711">
                  <c:v>-1.220242467892811</c:v>
                </c:pt>
                <c:pt idx="712">
                  <c:v>-1.2110972747981661</c:v>
                </c:pt>
                <c:pt idx="713">
                  <c:v>-1.2107538066932715</c:v>
                </c:pt>
                <c:pt idx="714">
                  <c:v>-1.2127481866445733</c:v>
                </c:pt>
                <c:pt idx="715">
                  <c:v>-1.2107651503030452</c:v>
                </c:pt>
                <c:pt idx="716">
                  <c:v>-1.2183087817331408</c:v>
                </c:pt>
                <c:pt idx="717">
                  <c:v>-1.2195471639604853</c:v>
                </c:pt>
                <c:pt idx="718">
                  <c:v>-1.2177609354478314</c:v>
                </c:pt>
                <c:pt idx="719">
                  <c:v>-1.2207855503489184</c:v>
                </c:pt>
                <c:pt idx="720">
                  <c:v>-1.2102221540930653</c:v>
                </c:pt>
                <c:pt idx="721">
                  <c:v>-1.2287342146708979</c:v>
                </c:pt>
                <c:pt idx="722">
                  <c:v>-1.2243081095056416</c:v>
                </c:pt>
                <c:pt idx="723">
                  <c:v>-1.2241082389351181</c:v>
                </c:pt>
                <c:pt idx="724">
                  <c:v>-1.2242895110619507</c:v>
                </c:pt>
                <c:pt idx="725">
                  <c:v>-1.2207191579685277</c:v>
                </c:pt>
                <c:pt idx="726">
                  <c:v>-1.2306848383327027</c:v>
                </c:pt>
                <c:pt idx="727">
                  <c:v>-1.2234672905344099</c:v>
                </c:pt>
                <c:pt idx="728">
                  <c:v>-1.1850954319789258</c:v>
                </c:pt>
                <c:pt idx="729">
                  <c:v>-1.2238822545425112</c:v>
                </c:pt>
                <c:pt idx="730">
                  <c:v>-1.2208117944226713</c:v>
                </c:pt>
                <c:pt idx="731">
                  <c:v>-1.2245238027759822</c:v>
                </c:pt>
                <c:pt idx="732">
                  <c:v>-1.2226389191110001</c:v>
                </c:pt>
                <c:pt idx="733">
                  <c:v>-1.2249923815491188</c:v>
                </c:pt>
                <c:pt idx="734">
                  <c:v>-1.2311770378403279</c:v>
                </c:pt>
                <c:pt idx="735">
                  <c:v>-1.2238199523845599</c:v>
                </c:pt>
                <c:pt idx="736">
                  <c:v>-1.2226990564109181</c:v>
                </c:pt>
                <c:pt idx="737">
                  <c:v>-1.2344028588491307</c:v>
                </c:pt>
                <c:pt idx="738">
                  <c:v>-1.2220795258490846</c:v>
                </c:pt>
                <c:pt idx="739">
                  <c:v>-1.2317009132428116</c:v>
                </c:pt>
                <c:pt idx="740">
                  <c:v>-1.2298532403917086</c:v>
                </c:pt>
                <c:pt idx="741">
                  <c:v>-1.1985509266764245</c:v>
                </c:pt>
                <c:pt idx="742">
                  <c:v>-1.2020888989546361</c:v>
                </c:pt>
                <c:pt idx="743">
                  <c:v>-1.2242641573404014</c:v>
                </c:pt>
                <c:pt idx="744">
                  <c:v>-1.2206306559895364</c:v>
                </c:pt>
                <c:pt idx="745">
                  <c:v>-1.2418803969597041</c:v>
                </c:pt>
                <c:pt idx="746">
                  <c:v>-1.2485697771371402</c:v>
                </c:pt>
                <c:pt idx="747">
                  <c:v>-1.234518089128614</c:v>
                </c:pt>
                <c:pt idx="748">
                  <c:v>-1.228844573082045</c:v>
                </c:pt>
                <c:pt idx="749">
                  <c:v>-1.2440997731846455</c:v>
                </c:pt>
                <c:pt idx="750">
                  <c:v>-1.2427346682644813</c:v>
                </c:pt>
                <c:pt idx="751">
                  <c:v>-1.2312900321153437</c:v>
                </c:pt>
                <c:pt idx="752">
                  <c:v>-1.2316975615489631</c:v>
                </c:pt>
                <c:pt idx="753">
                  <c:v>-1.2411594302614146</c:v>
                </c:pt>
                <c:pt idx="754">
                  <c:v>-1.2296677720592657</c:v>
                </c:pt>
                <c:pt idx="755">
                  <c:v>-1.2164934852225724</c:v>
                </c:pt>
                <c:pt idx="756">
                  <c:v>-1.2183888474905977</c:v>
                </c:pt>
                <c:pt idx="757">
                  <c:v>-1.2073566003530156</c:v>
                </c:pt>
                <c:pt idx="758">
                  <c:v>-1.2467186890216764</c:v>
                </c:pt>
                <c:pt idx="759">
                  <c:v>-1.2452191652253379</c:v>
                </c:pt>
                <c:pt idx="760">
                  <c:v>-1.2208274524739917</c:v>
                </c:pt>
                <c:pt idx="761">
                  <c:v>-1.2432232618993362</c:v>
                </c:pt>
                <c:pt idx="762">
                  <c:v>-1.2778679099765164</c:v>
                </c:pt>
                <c:pt idx="763">
                  <c:v>-1.236525006274702</c:v>
                </c:pt>
                <c:pt idx="764">
                  <c:v>-1.2426691363526472</c:v>
                </c:pt>
                <c:pt idx="765">
                  <c:v>-1.2360002220456765</c:v>
                </c:pt>
                <c:pt idx="766">
                  <c:v>-1.2372829375488386</c:v>
                </c:pt>
                <c:pt idx="767">
                  <c:v>-1.2456563470974855</c:v>
                </c:pt>
                <c:pt idx="768">
                  <c:v>-1.2359533004617957</c:v>
                </c:pt>
                <c:pt idx="769">
                  <c:v>-1.2488163328444655</c:v>
                </c:pt>
                <c:pt idx="770">
                  <c:v>-1.2442920051003989</c:v>
                </c:pt>
                <c:pt idx="771">
                  <c:v>-1.2479476200586872</c:v>
                </c:pt>
                <c:pt idx="772">
                  <c:v>-1.2394004730054935</c:v>
                </c:pt>
                <c:pt idx="773">
                  <c:v>-1.2466429003996384</c:v>
                </c:pt>
                <c:pt idx="774">
                  <c:v>-1.2417420983813534</c:v>
                </c:pt>
                <c:pt idx="775">
                  <c:v>-1.2371356595523391</c:v>
                </c:pt>
                <c:pt idx="776">
                  <c:v>-1.2463882906395762</c:v>
                </c:pt>
                <c:pt idx="777">
                  <c:v>-1.2513131492730301</c:v>
                </c:pt>
                <c:pt idx="778">
                  <c:v>-1.2462208798172725</c:v>
                </c:pt>
                <c:pt idx="779">
                  <c:v>-1.2497383206013186</c:v>
                </c:pt>
                <c:pt idx="780">
                  <c:v>-1.2516892262234303</c:v>
                </c:pt>
                <c:pt idx="781">
                  <c:v>-1.2418307433907247</c:v>
                </c:pt>
                <c:pt idx="782">
                  <c:v>-1.2528277742841636</c:v>
                </c:pt>
                <c:pt idx="783">
                  <c:v>-1.2515203126482999</c:v>
                </c:pt>
                <c:pt idx="784">
                  <c:v>-1.2524451694795034</c:v>
                </c:pt>
                <c:pt idx="785">
                  <c:v>-1.2485685829113484</c:v>
                </c:pt>
                <c:pt idx="786">
                  <c:v>-1.2500470905232364</c:v>
                </c:pt>
                <c:pt idx="787">
                  <c:v>-1.2491331189693669</c:v>
                </c:pt>
                <c:pt idx="788">
                  <c:v>-1.2543850400506174</c:v>
                </c:pt>
                <c:pt idx="789">
                  <c:v>-1.2571559692503533</c:v>
                </c:pt>
                <c:pt idx="790">
                  <c:v>-1.2366795423046217</c:v>
                </c:pt>
                <c:pt idx="791">
                  <c:v>-1.2461940249436847</c:v>
                </c:pt>
                <c:pt idx="792">
                  <c:v>-1.2551433313571159</c:v>
                </c:pt>
                <c:pt idx="793">
                  <c:v>-1.2558218725413641</c:v>
                </c:pt>
                <c:pt idx="794">
                  <c:v>-1.2563261325742012</c:v>
                </c:pt>
                <c:pt idx="795">
                  <c:v>-1.2529810169041533</c:v>
                </c:pt>
                <c:pt idx="796">
                  <c:v>-1.2547664022765557</c:v>
                </c:pt>
                <c:pt idx="797">
                  <c:v>-1.2457397038325326</c:v>
                </c:pt>
                <c:pt idx="798">
                  <c:v>-1.2652630519232857</c:v>
                </c:pt>
                <c:pt idx="799">
                  <c:v>-1.2552347055149331</c:v>
                </c:pt>
                <c:pt idx="800">
                  <c:v>-1.2517518754046904</c:v>
                </c:pt>
                <c:pt idx="801">
                  <c:v>-1.2743455813523401</c:v>
                </c:pt>
                <c:pt idx="802">
                  <c:v>-1.2447926732774577</c:v>
                </c:pt>
                <c:pt idx="803">
                  <c:v>-1.2460143157807548</c:v>
                </c:pt>
                <c:pt idx="804">
                  <c:v>-1.2620731547590887</c:v>
                </c:pt>
                <c:pt idx="805">
                  <c:v>-1.2537736267864334</c:v>
                </c:pt>
                <c:pt idx="806">
                  <c:v>-1.2235903175163481</c:v>
                </c:pt>
                <c:pt idx="807">
                  <c:v>-1.2548669148926324</c:v>
                </c:pt>
                <c:pt idx="808">
                  <c:v>-1.1885270492834665</c:v>
                </c:pt>
                <c:pt idx="809">
                  <c:v>-1.2637135816987624</c:v>
                </c:pt>
                <c:pt idx="810">
                  <c:v>-1.2568550918747541</c:v>
                </c:pt>
                <c:pt idx="811">
                  <c:v>-1.2529211242726288</c:v>
                </c:pt>
                <c:pt idx="812">
                  <c:v>-1.2690241237558144</c:v>
                </c:pt>
                <c:pt idx="813">
                  <c:v>-1.2579077790799909</c:v>
                </c:pt>
                <c:pt idx="814">
                  <c:v>-1.2679364183162742</c:v>
                </c:pt>
                <c:pt idx="815">
                  <c:v>-1.2576858957526926</c:v>
                </c:pt>
                <c:pt idx="816">
                  <c:v>-1.2691007171575217</c:v>
                </c:pt>
                <c:pt idx="817">
                  <c:v>-1.2592625973097848</c:v>
                </c:pt>
                <c:pt idx="818">
                  <c:v>-1.2586544250225795</c:v>
                </c:pt>
                <c:pt idx="819">
                  <c:v>-1.2626558211610364</c:v>
                </c:pt>
                <c:pt idx="820">
                  <c:v>-1.2544021565949151</c:v>
                </c:pt>
                <c:pt idx="821">
                  <c:v>-1.254119961822671</c:v>
                </c:pt>
                <c:pt idx="822">
                  <c:v>-1.2723320584992841</c:v>
                </c:pt>
                <c:pt idx="823">
                  <c:v>-1.2578795787213291</c:v>
                </c:pt>
                <c:pt idx="824">
                  <c:v>-1.255317007899607</c:v>
                </c:pt>
                <c:pt idx="825">
                  <c:v>-1.2571444316991192</c:v>
                </c:pt>
                <c:pt idx="826">
                  <c:v>-1.2717221306667656</c:v>
                </c:pt>
                <c:pt idx="827">
                  <c:v>-1.2601281021664306</c:v>
                </c:pt>
                <c:pt idx="828">
                  <c:v>-1.2656118054893843</c:v>
                </c:pt>
                <c:pt idx="829">
                  <c:v>-1.2629166607026665</c:v>
                </c:pt>
                <c:pt idx="830">
                  <c:v>-1.2709324564183218</c:v>
                </c:pt>
                <c:pt idx="831">
                  <c:v>-1.26412807647026</c:v>
                </c:pt>
                <c:pt idx="832">
                  <c:v>-1.2652972768908231</c:v>
                </c:pt>
                <c:pt idx="833">
                  <c:v>-1.2801975351359169</c:v>
                </c:pt>
                <c:pt idx="834">
                  <c:v>-1.2753499425793771</c:v>
                </c:pt>
                <c:pt idx="835">
                  <c:v>-1.2723658974358563</c:v>
                </c:pt>
                <c:pt idx="836">
                  <c:v>-1.2630630857911689</c:v>
                </c:pt>
                <c:pt idx="837">
                  <c:v>-1.2712711381702733</c:v>
                </c:pt>
                <c:pt idx="838">
                  <c:v>-1.2641572098279339</c:v>
                </c:pt>
                <c:pt idx="839">
                  <c:v>-1.2702705826060341</c:v>
                </c:pt>
                <c:pt idx="840">
                  <c:v>-1.2683449870620827</c:v>
                </c:pt>
                <c:pt idx="841">
                  <c:v>-1.2661897891021698</c:v>
                </c:pt>
                <c:pt idx="842">
                  <c:v>-1.2721634323832014</c:v>
                </c:pt>
                <c:pt idx="843">
                  <c:v>-1.2774045277166621</c:v>
                </c:pt>
                <c:pt idx="844">
                  <c:v>-1.2783621239766836</c:v>
                </c:pt>
                <c:pt idx="845">
                  <c:v>-1.2784320366244635</c:v>
                </c:pt>
                <c:pt idx="846">
                  <c:v>-1.270824007090402</c:v>
                </c:pt>
                <c:pt idx="847">
                  <c:v>-1.2666939035619758</c:v>
                </c:pt>
                <c:pt idx="848">
                  <c:v>-1.2744736128869936</c:v>
                </c:pt>
                <c:pt idx="849">
                  <c:v>-1.2704160691033779</c:v>
                </c:pt>
                <c:pt idx="850">
                  <c:v>-1.2734572303092269</c:v>
                </c:pt>
                <c:pt idx="851">
                  <c:v>-1.2811314741309121</c:v>
                </c:pt>
                <c:pt idx="852">
                  <c:v>-1.267048266866972</c:v>
                </c:pt>
                <c:pt idx="853">
                  <c:v>-1.2703698779570305</c:v>
                </c:pt>
                <c:pt idx="854">
                  <c:v>-1.2758656537761632</c:v>
                </c:pt>
                <c:pt idx="855">
                  <c:v>-1.2749642052119783</c:v>
                </c:pt>
                <c:pt idx="856">
                  <c:v>-1.2740084809217394</c:v>
                </c:pt>
                <c:pt idx="857">
                  <c:v>-1.2756373832548449</c:v>
                </c:pt>
                <c:pt idx="858">
                  <c:v>-1.2712724136883218</c:v>
                </c:pt>
                <c:pt idx="859">
                  <c:v>-1.28478638004677</c:v>
                </c:pt>
                <c:pt idx="860">
                  <c:v>-1.2686248277474395</c:v>
                </c:pt>
                <c:pt idx="861">
                  <c:v>-1.2746384836107156</c:v>
                </c:pt>
                <c:pt idx="862">
                  <c:v>-1.2897539548898245</c:v>
                </c:pt>
                <c:pt idx="863">
                  <c:v>-1.2724459928835392</c:v>
                </c:pt>
                <c:pt idx="864">
                  <c:v>-1.2889564263991597</c:v>
                </c:pt>
                <c:pt idx="865">
                  <c:v>-1.2720154546745017</c:v>
                </c:pt>
                <c:pt idx="866">
                  <c:v>-1.2770368281051099</c:v>
                </c:pt>
                <c:pt idx="867">
                  <c:v>-1.2541262707825089</c:v>
                </c:pt>
                <c:pt idx="868">
                  <c:v>-1.2740866615455493</c:v>
                </c:pt>
                <c:pt idx="869">
                  <c:v>-1.2744821903745285</c:v>
                </c:pt>
                <c:pt idx="870">
                  <c:v>-1.2760623406129858</c:v>
                </c:pt>
                <c:pt idx="871">
                  <c:v>-1.2744556644422633</c:v>
                </c:pt>
                <c:pt idx="872">
                  <c:v>-1.2781718651725176</c:v>
                </c:pt>
                <c:pt idx="873">
                  <c:v>-1.2829820089292197</c:v>
                </c:pt>
                <c:pt idx="874">
                  <c:v>-1.2756764795066053</c:v>
                </c:pt>
                <c:pt idx="875">
                  <c:v>-1.2739012735421691</c:v>
                </c:pt>
                <c:pt idx="876">
                  <c:v>-1.2794520246926711</c:v>
                </c:pt>
                <c:pt idx="877">
                  <c:v>-1.2783964642492931</c:v>
                </c:pt>
                <c:pt idx="878">
                  <c:v>-1.2885430302337011</c:v>
                </c:pt>
                <c:pt idx="879">
                  <c:v>-1.284603802642089</c:v>
                </c:pt>
                <c:pt idx="880">
                  <c:v>-1.256243282035288</c:v>
                </c:pt>
                <c:pt idx="881">
                  <c:v>-1.2810574767058758</c:v>
                </c:pt>
                <c:pt idx="882">
                  <c:v>-1.2729990524775916</c:v>
                </c:pt>
                <c:pt idx="883">
                  <c:v>-1.2848940491186633</c:v>
                </c:pt>
                <c:pt idx="884">
                  <c:v>-1.2907401940496537</c:v>
                </c:pt>
                <c:pt idx="885">
                  <c:v>-1.1625773220957047</c:v>
                </c:pt>
                <c:pt idx="886">
                  <c:v>-1.2921841660424602</c:v>
                </c:pt>
                <c:pt idx="887">
                  <c:v>-1.2757334095305495</c:v>
                </c:pt>
                <c:pt idx="888">
                  <c:v>-1.2890401632402531</c:v>
                </c:pt>
                <c:pt idx="889">
                  <c:v>-1.280266160608742</c:v>
                </c:pt>
                <c:pt idx="890">
                  <c:v>-1.2821571117692847</c:v>
                </c:pt>
                <c:pt idx="891">
                  <c:v>-1.286870123461664</c:v>
                </c:pt>
                <c:pt idx="892">
                  <c:v>-1.2875856830803922</c:v>
                </c:pt>
                <c:pt idx="893">
                  <c:v>-1.2840794625435048</c:v>
                </c:pt>
                <c:pt idx="894">
                  <c:v>-1.2820657980148715</c:v>
                </c:pt>
                <c:pt idx="895">
                  <c:v>-1.2898461553849749</c:v>
                </c:pt>
                <c:pt idx="896">
                  <c:v>-1.286875154418333</c:v>
                </c:pt>
                <c:pt idx="897">
                  <c:v>-1.2878066016001766</c:v>
                </c:pt>
                <c:pt idx="898">
                  <c:v>-1.281570159752117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E7-457B-A2A4-E7EFC356B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3600"/>
        <c:axId val="1"/>
      </c:scatterChart>
      <c:valAx>
        <c:axId val="53474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X1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36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X2-Y2</a:t>
            </a:r>
            <a:r>
              <a:rPr lang="zh-TW" altLang="en-US"/>
              <a:t>強制過原點迴歸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7.128425703005381E-2"/>
                  <c:y val="-7.920463800213101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data!$D$2:$D$900</c:f>
              <c:numCache>
                <c:formatCode>General</c:formatCode>
                <c:ptCount val="899"/>
                <c:pt idx="0">
                  <c:v>4.95049504950495E-2</c:v>
                </c:pt>
                <c:pt idx="1">
                  <c:v>4.9019607843137247E-2</c:v>
                </c:pt>
                <c:pt idx="2">
                  <c:v>4.8543689320388349E-2</c:v>
                </c:pt>
                <c:pt idx="3">
                  <c:v>4.8076923076923073E-2</c:v>
                </c:pt>
                <c:pt idx="4">
                  <c:v>4.7619047619047616E-2</c:v>
                </c:pt>
                <c:pt idx="5">
                  <c:v>4.7169811320754713E-2</c:v>
                </c:pt>
                <c:pt idx="6">
                  <c:v>4.6728971962616821E-2</c:v>
                </c:pt>
                <c:pt idx="7">
                  <c:v>4.6296296296296294E-2</c:v>
                </c:pt>
                <c:pt idx="8">
                  <c:v>4.5871559633027519E-2</c:v>
                </c:pt>
                <c:pt idx="9">
                  <c:v>4.5454545454545456E-2</c:v>
                </c:pt>
                <c:pt idx="10">
                  <c:v>4.5045045045045036E-2</c:v>
                </c:pt>
                <c:pt idx="11">
                  <c:v>4.4642857142857137E-2</c:v>
                </c:pt>
                <c:pt idx="12">
                  <c:v>4.4247787610619468E-2</c:v>
                </c:pt>
                <c:pt idx="13">
                  <c:v>4.3859649122807015E-2</c:v>
                </c:pt>
                <c:pt idx="14">
                  <c:v>4.3478260869565216E-2</c:v>
                </c:pt>
                <c:pt idx="15">
                  <c:v>4.3103448275862065E-2</c:v>
                </c:pt>
                <c:pt idx="16">
                  <c:v>4.2735042735042729E-2</c:v>
                </c:pt>
                <c:pt idx="17">
                  <c:v>4.2372881355932202E-2</c:v>
                </c:pt>
                <c:pt idx="18">
                  <c:v>4.2016806722689072E-2</c:v>
                </c:pt>
                <c:pt idx="19">
                  <c:v>4.1666666666666664E-2</c:v>
                </c:pt>
                <c:pt idx="20">
                  <c:v>4.1322314049586771E-2</c:v>
                </c:pt>
                <c:pt idx="21">
                  <c:v>4.0983606557377046E-2</c:v>
                </c:pt>
                <c:pt idx="22">
                  <c:v>4.065040650406504E-2</c:v>
                </c:pt>
                <c:pt idx="23">
                  <c:v>4.0322580645161289E-2</c:v>
                </c:pt>
                <c:pt idx="24">
                  <c:v>0.04</c:v>
                </c:pt>
                <c:pt idx="25">
                  <c:v>3.968253968253968E-2</c:v>
                </c:pt>
                <c:pt idx="26">
                  <c:v>3.937007874015748E-2</c:v>
                </c:pt>
                <c:pt idx="27">
                  <c:v>3.90625E-2</c:v>
                </c:pt>
                <c:pt idx="28">
                  <c:v>3.875968992248062E-2</c:v>
                </c:pt>
                <c:pt idx="29">
                  <c:v>3.8461538461538464E-2</c:v>
                </c:pt>
                <c:pt idx="30">
                  <c:v>3.8167938931297704E-2</c:v>
                </c:pt>
                <c:pt idx="31">
                  <c:v>3.7878787878787873E-2</c:v>
                </c:pt>
                <c:pt idx="32">
                  <c:v>3.7593984962406013E-2</c:v>
                </c:pt>
                <c:pt idx="33">
                  <c:v>3.7313432835820892E-2</c:v>
                </c:pt>
                <c:pt idx="34">
                  <c:v>3.7037037037037035E-2</c:v>
                </c:pt>
                <c:pt idx="35">
                  <c:v>3.6764705882352935E-2</c:v>
                </c:pt>
                <c:pt idx="36">
                  <c:v>3.6496350364963501E-2</c:v>
                </c:pt>
                <c:pt idx="37">
                  <c:v>3.6231884057971016E-2</c:v>
                </c:pt>
                <c:pt idx="38">
                  <c:v>3.5971223021582732E-2</c:v>
                </c:pt>
                <c:pt idx="39">
                  <c:v>3.5714285714285712E-2</c:v>
                </c:pt>
                <c:pt idx="40">
                  <c:v>3.5460992907801414E-2</c:v>
                </c:pt>
                <c:pt idx="41">
                  <c:v>3.5211267605633798E-2</c:v>
                </c:pt>
                <c:pt idx="42">
                  <c:v>3.4965034965034961E-2</c:v>
                </c:pt>
                <c:pt idx="43">
                  <c:v>3.4722222222222224E-2</c:v>
                </c:pt>
                <c:pt idx="44">
                  <c:v>3.4482758620689655E-2</c:v>
                </c:pt>
                <c:pt idx="45">
                  <c:v>3.4246575342465752E-2</c:v>
                </c:pt>
                <c:pt idx="46">
                  <c:v>3.4013605442176867E-2</c:v>
                </c:pt>
                <c:pt idx="47">
                  <c:v>3.3783783783783779E-2</c:v>
                </c:pt>
                <c:pt idx="48">
                  <c:v>3.3557046979865772E-2</c:v>
                </c:pt>
                <c:pt idx="49">
                  <c:v>3.3333333333333333E-2</c:v>
                </c:pt>
                <c:pt idx="50">
                  <c:v>3.3112582781456949E-2</c:v>
                </c:pt>
                <c:pt idx="51">
                  <c:v>3.2894736842105261E-2</c:v>
                </c:pt>
                <c:pt idx="52">
                  <c:v>3.2679738562091505E-2</c:v>
                </c:pt>
                <c:pt idx="53">
                  <c:v>3.2467532467532464E-2</c:v>
                </c:pt>
                <c:pt idx="54">
                  <c:v>3.2258064516129031E-2</c:v>
                </c:pt>
                <c:pt idx="55">
                  <c:v>3.2051282051282048E-2</c:v>
                </c:pt>
                <c:pt idx="56">
                  <c:v>3.1847133757961783E-2</c:v>
                </c:pt>
                <c:pt idx="57">
                  <c:v>3.164556962025316E-2</c:v>
                </c:pt>
                <c:pt idx="58">
                  <c:v>3.1446540880503145E-2</c:v>
                </c:pt>
                <c:pt idx="59">
                  <c:v>3.125E-2</c:v>
                </c:pt>
                <c:pt idx="60">
                  <c:v>3.1055900621118009E-2</c:v>
                </c:pt>
                <c:pt idx="61">
                  <c:v>3.0864197530864199E-2</c:v>
                </c:pt>
                <c:pt idx="62">
                  <c:v>3.0674846625766871E-2</c:v>
                </c:pt>
                <c:pt idx="63">
                  <c:v>3.0487804878048776E-2</c:v>
                </c:pt>
                <c:pt idx="64">
                  <c:v>3.0303030303030304E-2</c:v>
                </c:pt>
                <c:pt idx="65">
                  <c:v>3.012048192771084E-2</c:v>
                </c:pt>
                <c:pt idx="66">
                  <c:v>2.9940119760479042E-2</c:v>
                </c:pt>
                <c:pt idx="67">
                  <c:v>2.976190476190476E-2</c:v>
                </c:pt>
                <c:pt idx="68">
                  <c:v>2.9585798816568042E-2</c:v>
                </c:pt>
                <c:pt idx="69">
                  <c:v>2.9411764705882353E-2</c:v>
                </c:pt>
                <c:pt idx="70">
                  <c:v>2.9239766081871343E-2</c:v>
                </c:pt>
                <c:pt idx="71">
                  <c:v>2.9069767441860465E-2</c:v>
                </c:pt>
                <c:pt idx="72">
                  <c:v>2.8901734104046242E-2</c:v>
                </c:pt>
                <c:pt idx="73">
                  <c:v>2.8735632183908042E-2</c:v>
                </c:pt>
                <c:pt idx="74">
                  <c:v>2.8571428571428571E-2</c:v>
                </c:pt>
                <c:pt idx="75">
                  <c:v>2.8409090909090908E-2</c:v>
                </c:pt>
                <c:pt idx="76">
                  <c:v>2.8248587570621469E-2</c:v>
                </c:pt>
                <c:pt idx="77">
                  <c:v>2.8089887640449437E-2</c:v>
                </c:pt>
                <c:pt idx="78">
                  <c:v>2.7932960893854747E-2</c:v>
                </c:pt>
                <c:pt idx="79">
                  <c:v>2.7777777777777776E-2</c:v>
                </c:pt>
                <c:pt idx="80">
                  <c:v>2.7624309392265192E-2</c:v>
                </c:pt>
                <c:pt idx="81">
                  <c:v>2.7472527472527472E-2</c:v>
                </c:pt>
                <c:pt idx="82">
                  <c:v>2.7322404371584699E-2</c:v>
                </c:pt>
                <c:pt idx="83">
                  <c:v>2.7173913043478257E-2</c:v>
                </c:pt>
                <c:pt idx="84">
                  <c:v>2.7027027027027029E-2</c:v>
                </c:pt>
                <c:pt idx="85">
                  <c:v>2.6881720430107524E-2</c:v>
                </c:pt>
                <c:pt idx="86">
                  <c:v>2.6737967914438502E-2</c:v>
                </c:pt>
                <c:pt idx="87">
                  <c:v>2.6595744680851064E-2</c:v>
                </c:pt>
                <c:pt idx="88">
                  <c:v>2.6455026455026454E-2</c:v>
                </c:pt>
                <c:pt idx="89">
                  <c:v>2.6315789473684209E-2</c:v>
                </c:pt>
                <c:pt idx="90">
                  <c:v>2.6178010471204185E-2</c:v>
                </c:pt>
                <c:pt idx="91">
                  <c:v>2.6041666666666664E-2</c:v>
                </c:pt>
                <c:pt idx="92">
                  <c:v>2.5906735751295335E-2</c:v>
                </c:pt>
                <c:pt idx="93">
                  <c:v>2.5773195876288658E-2</c:v>
                </c:pt>
                <c:pt idx="94">
                  <c:v>2.564102564102564E-2</c:v>
                </c:pt>
                <c:pt idx="95">
                  <c:v>2.551020408163265E-2</c:v>
                </c:pt>
                <c:pt idx="96">
                  <c:v>2.5380710659898473E-2</c:v>
                </c:pt>
                <c:pt idx="97">
                  <c:v>2.5252525252525252E-2</c:v>
                </c:pt>
                <c:pt idx="98">
                  <c:v>2.5125628140703515E-2</c:v>
                </c:pt>
                <c:pt idx="99">
                  <c:v>2.5000000000000001E-2</c:v>
                </c:pt>
                <c:pt idx="100">
                  <c:v>2.4875621890547261E-2</c:v>
                </c:pt>
                <c:pt idx="101">
                  <c:v>2.475247524752475E-2</c:v>
                </c:pt>
                <c:pt idx="102">
                  <c:v>2.463054187192118E-2</c:v>
                </c:pt>
                <c:pt idx="103">
                  <c:v>2.4509803921568624E-2</c:v>
                </c:pt>
                <c:pt idx="104">
                  <c:v>2.4390243902439025E-2</c:v>
                </c:pt>
                <c:pt idx="105">
                  <c:v>2.4271844660194174E-2</c:v>
                </c:pt>
                <c:pt idx="106">
                  <c:v>2.4154589371980673E-2</c:v>
                </c:pt>
                <c:pt idx="107">
                  <c:v>2.4038461538461536E-2</c:v>
                </c:pt>
                <c:pt idx="108">
                  <c:v>2.3923444976076551E-2</c:v>
                </c:pt>
                <c:pt idx="109">
                  <c:v>2.3809523809523808E-2</c:v>
                </c:pt>
                <c:pt idx="110">
                  <c:v>2.3696682464454975E-2</c:v>
                </c:pt>
                <c:pt idx="111">
                  <c:v>2.3584905660377357E-2</c:v>
                </c:pt>
                <c:pt idx="112">
                  <c:v>2.3474178403755867E-2</c:v>
                </c:pt>
                <c:pt idx="113">
                  <c:v>2.336448598130841E-2</c:v>
                </c:pt>
                <c:pt idx="114">
                  <c:v>2.3255813953488372E-2</c:v>
                </c:pt>
                <c:pt idx="115">
                  <c:v>2.3148148148148147E-2</c:v>
                </c:pt>
                <c:pt idx="116">
                  <c:v>2.3041474654377878E-2</c:v>
                </c:pt>
                <c:pt idx="117">
                  <c:v>2.2935779816513759E-2</c:v>
                </c:pt>
                <c:pt idx="118">
                  <c:v>2.2831050228310501E-2</c:v>
                </c:pt>
                <c:pt idx="119">
                  <c:v>2.2727272727272728E-2</c:v>
                </c:pt>
                <c:pt idx="120">
                  <c:v>2.2624434389140271E-2</c:v>
                </c:pt>
                <c:pt idx="121">
                  <c:v>2.2522522522522518E-2</c:v>
                </c:pt>
                <c:pt idx="122">
                  <c:v>2.2421524663677129E-2</c:v>
                </c:pt>
                <c:pt idx="123">
                  <c:v>2.2321428571428568E-2</c:v>
                </c:pt>
                <c:pt idx="124">
                  <c:v>2.2222222222222223E-2</c:v>
                </c:pt>
                <c:pt idx="125">
                  <c:v>2.2123893805309734E-2</c:v>
                </c:pt>
                <c:pt idx="126">
                  <c:v>2.2026431718061672E-2</c:v>
                </c:pt>
                <c:pt idx="127">
                  <c:v>2.1929824561403508E-2</c:v>
                </c:pt>
                <c:pt idx="128">
                  <c:v>2.1834061135371178E-2</c:v>
                </c:pt>
                <c:pt idx="129">
                  <c:v>2.1739130434782608E-2</c:v>
                </c:pt>
                <c:pt idx="130">
                  <c:v>2.1645021645021644E-2</c:v>
                </c:pt>
                <c:pt idx="131">
                  <c:v>2.1551724137931032E-2</c:v>
                </c:pt>
                <c:pt idx="132">
                  <c:v>2.1459227467811159E-2</c:v>
                </c:pt>
                <c:pt idx="133">
                  <c:v>2.1367521367521364E-2</c:v>
                </c:pt>
                <c:pt idx="134">
                  <c:v>2.1276595744680851E-2</c:v>
                </c:pt>
                <c:pt idx="135">
                  <c:v>2.1186440677966101E-2</c:v>
                </c:pt>
                <c:pt idx="136">
                  <c:v>2.1097046413502109E-2</c:v>
                </c:pt>
                <c:pt idx="137">
                  <c:v>2.1008403361344536E-2</c:v>
                </c:pt>
                <c:pt idx="138">
                  <c:v>2.0920502092050208E-2</c:v>
                </c:pt>
                <c:pt idx="139">
                  <c:v>2.0833333333333332E-2</c:v>
                </c:pt>
                <c:pt idx="140">
                  <c:v>2.0746887966804978E-2</c:v>
                </c:pt>
                <c:pt idx="141">
                  <c:v>2.0661157024793386E-2</c:v>
                </c:pt>
                <c:pt idx="142">
                  <c:v>2.0576131687242798E-2</c:v>
                </c:pt>
                <c:pt idx="143">
                  <c:v>2.0491803278688523E-2</c:v>
                </c:pt>
                <c:pt idx="144">
                  <c:v>2.0408163265306121E-2</c:v>
                </c:pt>
                <c:pt idx="145">
                  <c:v>2.032520325203252E-2</c:v>
                </c:pt>
                <c:pt idx="146">
                  <c:v>2.0242914979757082E-2</c:v>
                </c:pt>
                <c:pt idx="147">
                  <c:v>2.0161290322580645E-2</c:v>
                </c:pt>
                <c:pt idx="148">
                  <c:v>2.0080321285140562E-2</c:v>
                </c:pt>
                <c:pt idx="149">
                  <c:v>0.02</c:v>
                </c:pt>
                <c:pt idx="150">
                  <c:v>1.9920318725099601E-2</c:v>
                </c:pt>
                <c:pt idx="151">
                  <c:v>1.984126984126984E-2</c:v>
                </c:pt>
                <c:pt idx="152">
                  <c:v>1.9762845849802372E-2</c:v>
                </c:pt>
                <c:pt idx="153">
                  <c:v>1.968503937007874E-2</c:v>
                </c:pt>
                <c:pt idx="154">
                  <c:v>1.9607843137254902E-2</c:v>
                </c:pt>
                <c:pt idx="155">
                  <c:v>1.953125E-2</c:v>
                </c:pt>
                <c:pt idx="156">
                  <c:v>1.9455252918287935E-2</c:v>
                </c:pt>
                <c:pt idx="157">
                  <c:v>1.937984496124031E-2</c:v>
                </c:pt>
                <c:pt idx="158">
                  <c:v>1.9305019305019305E-2</c:v>
                </c:pt>
                <c:pt idx="159">
                  <c:v>1.9230769230769232E-2</c:v>
                </c:pt>
                <c:pt idx="160">
                  <c:v>1.9157088122605363E-2</c:v>
                </c:pt>
                <c:pt idx="161">
                  <c:v>1.9083969465648852E-2</c:v>
                </c:pt>
                <c:pt idx="162">
                  <c:v>1.9011406844106463E-2</c:v>
                </c:pt>
                <c:pt idx="163">
                  <c:v>1.8939393939393936E-2</c:v>
                </c:pt>
                <c:pt idx="164">
                  <c:v>1.8867924528301886E-2</c:v>
                </c:pt>
                <c:pt idx="165">
                  <c:v>1.8796992481203006E-2</c:v>
                </c:pt>
                <c:pt idx="166">
                  <c:v>1.8726591760299623E-2</c:v>
                </c:pt>
                <c:pt idx="167">
                  <c:v>1.8656716417910446E-2</c:v>
                </c:pt>
                <c:pt idx="168">
                  <c:v>1.8587360594795536E-2</c:v>
                </c:pt>
                <c:pt idx="169">
                  <c:v>1.8518518518518517E-2</c:v>
                </c:pt>
                <c:pt idx="170">
                  <c:v>1.8450184501845018E-2</c:v>
                </c:pt>
                <c:pt idx="171">
                  <c:v>1.8382352941176468E-2</c:v>
                </c:pt>
                <c:pt idx="172">
                  <c:v>1.8315018315018316E-2</c:v>
                </c:pt>
                <c:pt idx="173">
                  <c:v>1.824817518248175E-2</c:v>
                </c:pt>
                <c:pt idx="174">
                  <c:v>1.8181818181818181E-2</c:v>
                </c:pt>
                <c:pt idx="175">
                  <c:v>1.8115942028985508E-2</c:v>
                </c:pt>
                <c:pt idx="176">
                  <c:v>1.8050541516245487E-2</c:v>
                </c:pt>
                <c:pt idx="177">
                  <c:v>1.7985611510791366E-2</c:v>
                </c:pt>
                <c:pt idx="178">
                  <c:v>1.7921146953405017E-2</c:v>
                </c:pt>
                <c:pt idx="179">
                  <c:v>1.7857142857142856E-2</c:v>
                </c:pt>
                <c:pt idx="180">
                  <c:v>1.779359430604982E-2</c:v>
                </c:pt>
                <c:pt idx="181">
                  <c:v>1.7730496453900707E-2</c:v>
                </c:pt>
                <c:pt idx="182">
                  <c:v>1.7667844522968199E-2</c:v>
                </c:pt>
                <c:pt idx="183">
                  <c:v>1.7605633802816899E-2</c:v>
                </c:pt>
                <c:pt idx="184">
                  <c:v>1.7543859649122806E-2</c:v>
                </c:pt>
                <c:pt idx="185">
                  <c:v>1.748251748251748E-2</c:v>
                </c:pt>
                <c:pt idx="186">
                  <c:v>1.7421602787456445E-2</c:v>
                </c:pt>
                <c:pt idx="187">
                  <c:v>1.7361111111111112E-2</c:v>
                </c:pt>
                <c:pt idx="188">
                  <c:v>1.7301038062283735E-2</c:v>
                </c:pt>
                <c:pt idx="189">
                  <c:v>1.7241379310344827E-2</c:v>
                </c:pt>
                <c:pt idx="190">
                  <c:v>1.7182130584192438E-2</c:v>
                </c:pt>
                <c:pt idx="191">
                  <c:v>1.7123287671232876E-2</c:v>
                </c:pt>
                <c:pt idx="192">
                  <c:v>1.7064846416382253E-2</c:v>
                </c:pt>
                <c:pt idx="193">
                  <c:v>1.7006802721088433E-2</c:v>
                </c:pt>
                <c:pt idx="194">
                  <c:v>1.6949152542372881E-2</c:v>
                </c:pt>
                <c:pt idx="195">
                  <c:v>1.6891891891891889E-2</c:v>
                </c:pt>
                <c:pt idx="196">
                  <c:v>1.6835016835016835E-2</c:v>
                </c:pt>
                <c:pt idx="197">
                  <c:v>1.6778523489932886E-2</c:v>
                </c:pt>
                <c:pt idx="198">
                  <c:v>1.6722408026755852E-2</c:v>
                </c:pt>
                <c:pt idx="199">
                  <c:v>1.6666666666666666E-2</c:v>
                </c:pt>
                <c:pt idx="200">
                  <c:v>1.6611295681063121E-2</c:v>
                </c:pt>
                <c:pt idx="201">
                  <c:v>1.6556291390728475E-2</c:v>
                </c:pt>
                <c:pt idx="202">
                  <c:v>1.65016501650165E-2</c:v>
                </c:pt>
                <c:pt idx="203">
                  <c:v>1.6447368421052631E-2</c:v>
                </c:pt>
                <c:pt idx="204">
                  <c:v>1.6393442622950821E-2</c:v>
                </c:pt>
                <c:pt idx="205">
                  <c:v>1.6339869281045753E-2</c:v>
                </c:pt>
                <c:pt idx="206">
                  <c:v>1.6286644951140062E-2</c:v>
                </c:pt>
                <c:pt idx="207">
                  <c:v>1.6233766233766232E-2</c:v>
                </c:pt>
                <c:pt idx="208">
                  <c:v>1.6181229773462782E-2</c:v>
                </c:pt>
                <c:pt idx="209">
                  <c:v>1.6129032258064516E-2</c:v>
                </c:pt>
                <c:pt idx="210">
                  <c:v>1.607717041800643E-2</c:v>
                </c:pt>
                <c:pt idx="211">
                  <c:v>1.6025641025641024E-2</c:v>
                </c:pt>
                <c:pt idx="212">
                  <c:v>1.5974440894568689E-2</c:v>
                </c:pt>
                <c:pt idx="213">
                  <c:v>1.5923566878980892E-2</c:v>
                </c:pt>
                <c:pt idx="214">
                  <c:v>1.5873015873015872E-2</c:v>
                </c:pt>
                <c:pt idx="215">
                  <c:v>1.582278481012658E-2</c:v>
                </c:pt>
                <c:pt idx="216">
                  <c:v>1.5772870662460567E-2</c:v>
                </c:pt>
                <c:pt idx="217">
                  <c:v>1.5723270440251572E-2</c:v>
                </c:pt>
                <c:pt idx="218">
                  <c:v>1.5673981191222569E-2</c:v>
                </c:pt>
                <c:pt idx="219">
                  <c:v>1.5625E-2</c:v>
                </c:pt>
                <c:pt idx="220">
                  <c:v>1.5576323987538941E-2</c:v>
                </c:pt>
                <c:pt idx="221">
                  <c:v>1.5527950310559004E-2</c:v>
                </c:pt>
                <c:pt idx="222">
                  <c:v>1.547987616099071E-2</c:v>
                </c:pt>
                <c:pt idx="223">
                  <c:v>1.54320987654321E-2</c:v>
                </c:pt>
                <c:pt idx="224">
                  <c:v>1.5384615384615385E-2</c:v>
                </c:pt>
                <c:pt idx="225">
                  <c:v>1.5337423312883436E-2</c:v>
                </c:pt>
                <c:pt idx="226">
                  <c:v>1.5290519877675839E-2</c:v>
                </c:pt>
                <c:pt idx="227">
                  <c:v>1.5243902439024388E-2</c:v>
                </c:pt>
                <c:pt idx="228">
                  <c:v>1.5197568389057751E-2</c:v>
                </c:pt>
                <c:pt idx="229">
                  <c:v>1.5151515151515152E-2</c:v>
                </c:pt>
                <c:pt idx="230">
                  <c:v>1.5105740181268881E-2</c:v>
                </c:pt>
                <c:pt idx="231">
                  <c:v>1.506024096385542E-2</c:v>
                </c:pt>
                <c:pt idx="232">
                  <c:v>1.5015015015015013E-2</c:v>
                </c:pt>
                <c:pt idx="233">
                  <c:v>1.4970059880239521E-2</c:v>
                </c:pt>
                <c:pt idx="234">
                  <c:v>1.4925373134328358E-2</c:v>
                </c:pt>
                <c:pt idx="235">
                  <c:v>1.488095238095238E-2</c:v>
                </c:pt>
                <c:pt idx="236">
                  <c:v>1.4836795252225518E-2</c:v>
                </c:pt>
                <c:pt idx="237">
                  <c:v>1.4792899408284021E-2</c:v>
                </c:pt>
                <c:pt idx="238">
                  <c:v>1.4749262536873156E-2</c:v>
                </c:pt>
                <c:pt idx="239">
                  <c:v>1.4705882352941176E-2</c:v>
                </c:pt>
                <c:pt idx="240">
                  <c:v>1.4662756598240468E-2</c:v>
                </c:pt>
                <c:pt idx="241">
                  <c:v>1.4619883040935672E-2</c:v>
                </c:pt>
                <c:pt idx="242">
                  <c:v>1.4577259475218656E-2</c:v>
                </c:pt>
                <c:pt idx="243">
                  <c:v>1.4534883720930232E-2</c:v>
                </c:pt>
                <c:pt idx="244">
                  <c:v>1.4492753623188406E-2</c:v>
                </c:pt>
                <c:pt idx="245">
                  <c:v>1.4450867052023121E-2</c:v>
                </c:pt>
                <c:pt idx="246">
                  <c:v>1.4409221902017291E-2</c:v>
                </c:pt>
                <c:pt idx="247">
                  <c:v>1.4367816091954021E-2</c:v>
                </c:pt>
                <c:pt idx="248">
                  <c:v>1.4326647564469915E-2</c:v>
                </c:pt>
                <c:pt idx="249">
                  <c:v>1.4285714285714285E-2</c:v>
                </c:pt>
                <c:pt idx="250">
                  <c:v>1.4245014245014245E-2</c:v>
                </c:pt>
                <c:pt idx="251">
                  <c:v>1.4204545454545454E-2</c:v>
                </c:pt>
                <c:pt idx="252">
                  <c:v>1.4164305949008497E-2</c:v>
                </c:pt>
                <c:pt idx="253">
                  <c:v>1.4124293785310734E-2</c:v>
                </c:pt>
                <c:pt idx="254">
                  <c:v>1.4084507042253521E-2</c:v>
                </c:pt>
                <c:pt idx="255">
                  <c:v>1.4044943820224719E-2</c:v>
                </c:pt>
                <c:pt idx="256">
                  <c:v>1.4005602240896357E-2</c:v>
                </c:pt>
                <c:pt idx="257">
                  <c:v>1.3966480446927373E-2</c:v>
                </c:pt>
                <c:pt idx="258">
                  <c:v>1.3927576601671311E-2</c:v>
                </c:pt>
                <c:pt idx="259">
                  <c:v>1.3888888888888888E-2</c:v>
                </c:pt>
                <c:pt idx="260">
                  <c:v>1.3850415512465374E-2</c:v>
                </c:pt>
                <c:pt idx="261">
                  <c:v>1.3812154696132596E-2</c:v>
                </c:pt>
                <c:pt idx="262">
                  <c:v>1.3774104683195591E-2</c:v>
                </c:pt>
                <c:pt idx="263">
                  <c:v>1.3736263736263736E-2</c:v>
                </c:pt>
                <c:pt idx="264">
                  <c:v>1.3698630136986301E-2</c:v>
                </c:pt>
                <c:pt idx="265">
                  <c:v>1.3661202185792349E-2</c:v>
                </c:pt>
                <c:pt idx="266">
                  <c:v>1.3623978201634876E-2</c:v>
                </c:pt>
                <c:pt idx="267">
                  <c:v>1.3586956521739128E-2</c:v>
                </c:pt>
                <c:pt idx="268">
                  <c:v>1.3550135501355014E-2</c:v>
                </c:pt>
                <c:pt idx="269">
                  <c:v>1.3513513513513514E-2</c:v>
                </c:pt>
                <c:pt idx="270">
                  <c:v>1.3477088948787061E-2</c:v>
                </c:pt>
                <c:pt idx="271">
                  <c:v>1.3440860215053762E-2</c:v>
                </c:pt>
                <c:pt idx="272">
                  <c:v>1.3404825737265414E-2</c:v>
                </c:pt>
                <c:pt idx="273">
                  <c:v>1.3368983957219251E-2</c:v>
                </c:pt>
                <c:pt idx="274">
                  <c:v>1.3333333333333334E-2</c:v>
                </c:pt>
                <c:pt idx="275">
                  <c:v>1.3297872340425532E-2</c:v>
                </c:pt>
                <c:pt idx="276">
                  <c:v>1.326259946949602E-2</c:v>
                </c:pt>
                <c:pt idx="277">
                  <c:v>1.3227513227513227E-2</c:v>
                </c:pt>
                <c:pt idx="278">
                  <c:v>1.3192612137203167E-2</c:v>
                </c:pt>
                <c:pt idx="279">
                  <c:v>1.3157894736842105E-2</c:v>
                </c:pt>
                <c:pt idx="280">
                  <c:v>1.3123359580052493E-2</c:v>
                </c:pt>
                <c:pt idx="281">
                  <c:v>1.3089005235602092E-2</c:v>
                </c:pt>
                <c:pt idx="282">
                  <c:v>1.3054830287206266E-2</c:v>
                </c:pt>
                <c:pt idx="283">
                  <c:v>1.3020833333333332E-2</c:v>
                </c:pt>
                <c:pt idx="284">
                  <c:v>1.2987012987012988E-2</c:v>
                </c:pt>
                <c:pt idx="285">
                  <c:v>1.2953367875647668E-2</c:v>
                </c:pt>
                <c:pt idx="286">
                  <c:v>1.2919896640826873E-2</c:v>
                </c:pt>
                <c:pt idx="287">
                  <c:v>1.2886597938144329E-2</c:v>
                </c:pt>
                <c:pt idx="288">
                  <c:v>1.2853470437017993E-2</c:v>
                </c:pt>
                <c:pt idx="289">
                  <c:v>1.282051282051282E-2</c:v>
                </c:pt>
                <c:pt idx="290">
                  <c:v>1.278772378516624E-2</c:v>
                </c:pt>
                <c:pt idx="291">
                  <c:v>1.2755102040816325E-2</c:v>
                </c:pt>
                <c:pt idx="292">
                  <c:v>1.2722646310432569E-2</c:v>
                </c:pt>
                <c:pt idx="293">
                  <c:v>1.2690355329949237E-2</c:v>
                </c:pt>
                <c:pt idx="294">
                  <c:v>1.2658227848101266E-2</c:v>
                </c:pt>
                <c:pt idx="295">
                  <c:v>1.2626262626262626E-2</c:v>
                </c:pt>
                <c:pt idx="296">
                  <c:v>1.2594458438287152E-2</c:v>
                </c:pt>
                <c:pt idx="297">
                  <c:v>1.2562814070351758E-2</c:v>
                </c:pt>
                <c:pt idx="298">
                  <c:v>1.2531328320802003E-2</c:v>
                </c:pt>
                <c:pt idx="299">
                  <c:v>1.2500000000000001E-2</c:v>
                </c:pt>
                <c:pt idx="300">
                  <c:v>1.2468827930174562E-2</c:v>
                </c:pt>
                <c:pt idx="301">
                  <c:v>1.2437810945273631E-2</c:v>
                </c:pt>
                <c:pt idx="302">
                  <c:v>1.2406947890818858E-2</c:v>
                </c:pt>
                <c:pt idx="303">
                  <c:v>1.2376237623762375E-2</c:v>
                </c:pt>
                <c:pt idx="304">
                  <c:v>1.2345679012345678E-2</c:v>
                </c:pt>
                <c:pt idx="305">
                  <c:v>1.231527093596059E-2</c:v>
                </c:pt>
                <c:pt idx="306">
                  <c:v>1.2285012285012284E-2</c:v>
                </c:pt>
                <c:pt idx="307">
                  <c:v>1.2254901960784312E-2</c:v>
                </c:pt>
                <c:pt idx="308">
                  <c:v>1.2224938875305623E-2</c:v>
                </c:pt>
                <c:pt idx="309">
                  <c:v>1.2195121951219513E-2</c:v>
                </c:pt>
                <c:pt idx="310">
                  <c:v>1.21654501216545E-2</c:v>
                </c:pt>
                <c:pt idx="311">
                  <c:v>1.2135922330097087E-2</c:v>
                </c:pt>
                <c:pt idx="312">
                  <c:v>1.2106537530266342E-2</c:v>
                </c:pt>
                <c:pt idx="313">
                  <c:v>1.2077294685990336E-2</c:v>
                </c:pt>
                <c:pt idx="314">
                  <c:v>1.2048192771084338E-2</c:v>
                </c:pt>
                <c:pt idx="315">
                  <c:v>1.2019230769230768E-2</c:v>
                </c:pt>
                <c:pt idx="316">
                  <c:v>1.1990407673860911E-2</c:v>
                </c:pt>
                <c:pt idx="317">
                  <c:v>1.1961722488038276E-2</c:v>
                </c:pt>
                <c:pt idx="318">
                  <c:v>1.1933174224343673E-2</c:v>
                </c:pt>
                <c:pt idx="319">
                  <c:v>1.1904761904761904E-2</c:v>
                </c:pt>
                <c:pt idx="320">
                  <c:v>1.1876484560570071E-2</c:v>
                </c:pt>
                <c:pt idx="321">
                  <c:v>1.1848341232227487E-2</c:v>
                </c:pt>
                <c:pt idx="322">
                  <c:v>1.1820330969267137E-2</c:v>
                </c:pt>
                <c:pt idx="323">
                  <c:v>1.1792452830188678E-2</c:v>
                </c:pt>
                <c:pt idx="324">
                  <c:v>1.1764705882352941E-2</c:v>
                </c:pt>
                <c:pt idx="325">
                  <c:v>1.1737089201877934E-2</c:v>
                </c:pt>
                <c:pt idx="326">
                  <c:v>1.1709601873536299E-2</c:v>
                </c:pt>
                <c:pt idx="327">
                  <c:v>1.1682242990654205E-2</c:v>
                </c:pt>
                <c:pt idx="328">
                  <c:v>1.1655011655011654E-2</c:v>
                </c:pt>
                <c:pt idx="329">
                  <c:v>1.1627906976744186E-2</c:v>
                </c:pt>
                <c:pt idx="330">
                  <c:v>1.1600928074245939E-2</c:v>
                </c:pt>
                <c:pt idx="331">
                  <c:v>1.1574074074074073E-2</c:v>
                </c:pt>
                <c:pt idx="332">
                  <c:v>1.1547344110854502E-2</c:v>
                </c:pt>
                <c:pt idx="333">
                  <c:v>1.1520737327188939E-2</c:v>
                </c:pt>
                <c:pt idx="334">
                  <c:v>1.1494252873563218E-2</c:v>
                </c:pt>
                <c:pt idx="335">
                  <c:v>1.146788990825688E-2</c:v>
                </c:pt>
                <c:pt idx="336">
                  <c:v>1.1441647597254004E-2</c:v>
                </c:pt>
                <c:pt idx="337">
                  <c:v>1.1415525114155251E-2</c:v>
                </c:pt>
                <c:pt idx="338">
                  <c:v>1.1389521640091115E-2</c:v>
                </c:pt>
                <c:pt idx="339">
                  <c:v>1.1363636363636364E-2</c:v>
                </c:pt>
                <c:pt idx="340">
                  <c:v>1.1337868480725623E-2</c:v>
                </c:pt>
                <c:pt idx="341">
                  <c:v>1.1312217194570135E-2</c:v>
                </c:pt>
                <c:pt idx="342">
                  <c:v>1.1286681715575619E-2</c:v>
                </c:pt>
                <c:pt idx="343">
                  <c:v>1.1261261261261259E-2</c:v>
                </c:pt>
                <c:pt idx="344">
                  <c:v>1.1235955056179775E-2</c:v>
                </c:pt>
                <c:pt idx="345">
                  <c:v>1.1210762331838564E-2</c:v>
                </c:pt>
                <c:pt idx="346">
                  <c:v>1.1185682326621923E-2</c:v>
                </c:pt>
                <c:pt idx="347">
                  <c:v>1.1160714285714284E-2</c:v>
                </c:pt>
                <c:pt idx="348">
                  <c:v>1.1135857461024497E-2</c:v>
                </c:pt>
                <c:pt idx="349">
                  <c:v>1.1111111111111112E-2</c:v>
                </c:pt>
                <c:pt idx="350">
                  <c:v>1.1086474501108647E-2</c:v>
                </c:pt>
                <c:pt idx="351">
                  <c:v>1.1061946902654867E-2</c:v>
                </c:pt>
                <c:pt idx="352">
                  <c:v>1.1037527593818984E-2</c:v>
                </c:pt>
                <c:pt idx="353">
                  <c:v>1.1013215859030836E-2</c:v>
                </c:pt>
                <c:pt idx="354">
                  <c:v>1.098901098901099E-2</c:v>
                </c:pt>
                <c:pt idx="355">
                  <c:v>1.0964912280701754E-2</c:v>
                </c:pt>
                <c:pt idx="356">
                  <c:v>1.0940919037199124E-2</c:v>
                </c:pt>
                <c:pt idx="357">
                  <c:v>1.0917030567685589E-2</c:v>
                </c:pt>
                <c:pt idx="358">
                  <c:v>1.0893246187363833E-2</c:v>
                </c:pt>
                <c:pt idx="359">
                  <c:v>1.0869565217391304E-2</c:v>
                </c:pt>
                <c:pt idx="360">
                  <c:v>1.0845986984815618E-2</c:v>
                </c:pt>
                <c:pt idx="361">
                  <c:v>1.0822510822510822E-2</c:v>
                </c:pt>
                <c:pt idx="362">
                  <c:v>1.079913606911447E-2</c:v>
                </c:pt>
                <c:pt idx="363">
                  <c:v>1.0775862068965516E-2</c:v>
                </c:pt>
                <c:pt idx="364">
                  <c:v>1.0752688172043012E-2</c:v>
                </c:pt>
                <c:pt idx="365">
                  <c:v>1.0729613733905579E-2</c:v>
                </c:pt>
                <c:pt idx="366">
                  <c:v>1.0706638115631691E-2</c:v>
                </c:pt>
                <c:pt idx="367">
                  <c:v>1.0683760683760682E-2</c:v>
                </c:pt>
                <c:pt idx="368">
                  <c:v>1.066098081023454E-2</c:v>
                </c:pt>
                <c:pt idx="369">
                  <c:v>1.0638297872340425E-2</c:v>
                </c:pt>
                <c:pt idx="370">
                  <c:v>1.0615711252653927E-2</c:v>
                </c:pt>
                <c:pt idx="371">
                  <c:v>1.059322033898305E-2</c:v>
                </c:pt>
                <c:pt idx="372">
                  <c:v>1.0570824524312895E-2</c:v>
                </c:pt>
                <c:pt idx="373">
                  <c:v>1.0548523206751054E-2</c:v>
                </c:pt>
                <c:pt idx="374">
                  <c:v>1.0526315789473684E-2</c:v>
                </c:pt>
                <c:pt idx="375">
                  <c:v>1.0504201680672268E-2</c:v>
                </c:pt>
                <c:pt idx="376">
                  <c:v>1.0482180293501047E-2</c:v>
                </c:pt>
                <c:pt idx="377">
                  <c:v>1.0460251046025104E-2</c:v>
                </c:pt>
                <c:pt idx="378">
                  <c:v>1.04384133611691E-2</c:v>
                </c:pt>
                <c:pt idx="379">
                  <c:v>1.0416666666666666E-2</c:v>
                </c:pt>
                <c:pt idx="380">
                  <c:v>1.0395010395010394E-2</c:v>
                </c:pt>
                <c:pt idx="381">
                  <c:v>1.0373443983402489E-2</c:v>
                </c:pt>
                <c:pt idx="382">
                  <c:v>1.0351966873706004E-2</c:v>
                </c:pt>
                <c:pt idx="383">
                  <c:v>1.0330578512396693E-2</c:v>
                </c:pt>
                <c:pt idx="384">
                  <c:v>1.0309278350515464E-2</c:v>
                </c:pt>
                <c:pt idx="385">
                  <c:v>1.0288065843621399E-2</c:v>
                </c:pt>
                <c:pt idx="386">
                  <c:v>1.0266940451745379E-2</c:v>
                </c:pt>
                <c:pt idx="387">
                  <c:v>1.0245901639344262E-2</c:v>
                </c:pt>
                <c:pt idx="388">
                  <c:v>1.0224948875255623E-2</c:v>
                </c:pt>
                <c:pt idx="389">
                  <c:v>1.020408163265306E-2</c:v>
                </c:pt>
                <c:pt idx="390">
                  <c:v>1.0183299389002037E-2</c:v>
                </c:pt>
                <c:pt idx="391">
                  <c:v>1.016260162601626E-2</c:v>
                </c:pt>
                <c:pt idx="392">
                  <c:v>1.0141987829614604E-2</c:v>
                </c:pt>
                <c:pt idx="393">
                  <c:v>1.0121457489878541E-2</c:v>
                </c:pt>
                <c:pt idx="394">
                  <c:v>1.0101010101010102E-2</c:v>
                </c:pt>
                <c:pt idx="395">
                  <c:v>1.0080645161290322E-2</c:v>
                </c:pt>
                <c:pt idx="396">
                  <c:v>1.0060362173038229E-2</c:v>
                </c:pt>
                <c:pt idx="397">
                  <c:v>1.0040160642570281E-2</c:v>
                </c:pt>
                <c:pt idx="398">
                  <c:v>1.002004008016032E-2</c:v>
                </c:pt>
                <c:pt idx="399">
                  <c:v>0.01</c:v>
                </c:pt>
                <c:pt idx="400">
                  <c:v>9.9800399201596807E-3</c:v>
                </c:pt>
                <c:pt idx="401">
                  <c:v>9.9601593625498006E-3</c:v>
                </c:pt>
                <c:pt idx="402">
                  <c:v>9.9403578528827023E-3</c:v>
                </c:pt>
                <c:pt idx="403">
                  <c:v>9.9206349206349201E-3</c:v>
                </c:pt>
                <c:pt idx="404">
                  <c:v>9.9009900990099011E-3</c:v>
                </c:pt>
                <c:pt idx="405">
                  <c:v>9.881422924901186E-3</c:v>
                </c:pt>
                <c:pt idx="406">
                  <c:v>9.8619329388560158E-3</c:v>
                </c:pt>
                <c:pt idx="407">
                  <c:v>9.8425196850393699E-3</c:v>
                </c:pt>
                <c:pt idx="408">
                  <c:v>9.823182711198428E-3</c:v>
                </c:pt>
                <c:pt idx="409">
                  <c:v>9.8039215686274508E-3</c:v>
                </c:pt>
                <c:pt idx="410">
                  <c:v>9.7847358121330719E-3</c:v>
                </c:pt>
                <c:pt idx="411">
                  <c:v>9.765625E-3</c:v>
                </c:pt>
                <c:pt idx="412">
                  <c:v>9.7465886939571145E-3</c:v>
                </c:pt>
                <c:pt idx="413">
                  <c:v>9.7276264591439673E-3</c:v>
                </c:pt>
                <c:pt idx="414">
                  <c:v>9.7087378640776691E-3</c:v>
                </c:pt>
                <c:pt idx="415">
                  <c:v>9.6899224806201549E-3</c:v>
                </c:pt>
                <c:pt idx="416">
                  <c:v>9.6711798839458404E-3</c:v>
                </c:pt>
                <c:pt idx="417">
                  <c:v>9.6525096525096523E-3</c:v>
                </c:pt>
                <c:pt idx="418">
                  <c:v>9.6339113680154135E-3</c:v>
                </c:pt>
                <c:pt idx="419">
                  <c:v>9.6153846153846159E-3</c:v>
                </c:pt>
                <c:pt idx="420">
                  <c:v>9.5969289827255271E-3</c:v>
                </c:pt>
                <c:pt idx="421">
                  <c:v>9.5785440613026813E-3</c:v>
                </c:pt>
                <c:pt idx="422">
                  <c:v>9.5602294455066905E-3</c:v>
                </c:pt>
                <c:pt idx="423">
                  <c:v>9.541984732824426E-3</c:v>
                </c:pt>
                <c:pt idx="424">
                  <c:v>9.5238095238095247E-3</c:v>
                </c:pt>
                <c:pt idx="425">
                  <c:v>9.5057034220532317E-3</c:v>
                </c:pt>
                <c:pt idx="426">
                  <c:v>9.4876660341555973E-3</c:v>
                </c:pt>
                <c:pt idx="427">
                  <c:v>9.4696969696969682E-3</c:v>
                </c:pt>
                <c:pt idx="428">
                  <c:v>9.4517958412098282E-3</c:v>
                </c:pt>
                <c:pt idx="429">
                  <c:v>9.433962264150943E-3</c:v>
                </c:pt>
                <c:pt idx="430">
                  <c:v>9.4161958568738224E-3</c:v>
                </c:pt>
                <c:pt idx="431">
                  <c:v>9.3984962406015032E-3</c:v>
                </c:pt>
                <c:pt idx="432">
                  <c:v>9.3808630393996239E-3</c:v>
                </c:pt>
                <c:pt idx="433">
                  <c:v>9.3632958801498113E-3</c:v>
                </c:pt>
                <c:pt idx="434">
                  <c:v>9.3457943925233638E-3</c:v>
                </c:pt>
                <c:pt idx="435">
                  <c:v>9.3283582089552231E-3</c:v>
                </c:pt>
                <c:pt idx="436">
                  <c:v>9.3109869646182484E-3</c:v>
                </c:pt>
                <c:pt idx="437">
                  <c:v>9.2936802973977682E-3</c:v>
                </c:pt>
                <c:pt idx="438">
                  <c:v>9.2764378478664179E-3</c:v>
                </c:pt>
                <c:pt idx="439">
                  <c:v>9.2592592592592587E-3</c:v>
                </c:pt>
                <c:pt idx="440">
                  <c:v>9.2421441774491672E-3</c:v>
                </c:pt>
                <c:pt idx="441">
                  <c:v>9.2250922509225092E-3</c:v>
                </c:pt>
                <c:pt idx="442">
                  <c:v>9.2081031307550635E-3</c:v>
                </c:pt>
                <c:pt idx="443">
                  <c:v>9.1911764705882339E-3</c:v>
                </c:pt>
                <c:pt idx="444">
                  <c:v>9.1743119266055051E-3</c:v>
                </c:pt>
                <c:pt idx="445">
                  <c:v>9.1575091575091579E-3</c:v>
                </c:pt>
                <c:pt idx="446">
                  <c:v>9.140767824497258E-3</c:v>
                </c:pt>
                <c:pt idx="447">
                  <c:v>9.1240875912408752E-3</c:v>
                </c:pt>
                <c:pt idx="448">
                  <c:v>9.1074681238615656E-3</c:v>
                </c:pt>
                <c:pt idx="449">
                  <c:v>9.0909090909090905E-3</c:v>
                </c:pt>
                <c:pt idx="450">
                  <c:v>9.0744101633393835E-3</c:v>
                </c:pt>
                <c:pt idx="451">
                  <c:v>9.057971014492754E-3</c:v>
                </c:pt>
                <c:pt idx="452">
                  <c:v>9.0415913200723314E-3</c:v>
                </c:pt>
                <c:pt idx="453">
                  <c:v>9.0252707581227436E-3</c:v>
                </c:pt>
                <c:pt idx="454">
                  <c:v>9.0090090090090089E-3</c:v>
                </c:pt>
                <c:pt idx="455">
                  <c:v>8.9928057553956831E-3</c:v>
                </c:pt>
                <c:pt idx="456">
                  <c:v>8.9766606822262122E-3</c:v>
                </c:pt>
                <c:pt idx="457">
                  <c:v>8.9605734767025085E-3</c:v>
                </c:pt>
                <c:pt idx="458">
                  <c:v>8.9445438282647581E-3</c:v>
                </c:pt>
                <c:pt idx="459">
                  <c:v>8.9285714285714281E-3</c:v>
                </c:pt>
                <c:pt idx="460">
                  <c:v>8.9126559714795012E-3</c:v>
                </c:pt>
                <c:pt idx="461">
                  <c:v>8.8967971530249101E-3</c:v>
                </c:pt>
                <c:pt idx="462">
                  <c:v>8.8809946714031966E-3</c:v>
                </c:pt>
                <c:pt idx="463">
                  <c:v>8.8652482269503535E-3</c:v>
                </c:pt>
                <c:pt idx="464">
                  <c:v>8.8495575221238937E-3</c:v>
                </c:pt>
                <c:pt idx="465">
                  <c:v>8.8339222614840993E-3</c:v>
                </c:pt>
                <c:pt idx="466">
                  <c:v>8.8183421516754845E-3</c:v>
                </c:pt>
                <c:pt idx="467">
                  <c:v>8.8028169014084494E-3</c:v>
                </c:pt>
                <c:pt idx="468">
                  <c:v>8.7873462214411238E-3</c:v>
                </c:pt>
                <c:pt idx="469">
                  <c:v>8.771929824561403E-3</c:v>
                </c:pt>
                <c:pt idx="470">
                  <c:v>8.7565674255691769E-3</c:v>
                </c:pt>
                <c:pt idx="471">
                  <c:v>8.7412587412587402E-3</c:v>
                </c:pt>
                <c:pt idx="472">
                  <c:v>8.7260034904013961E-3</c:v>
                </c:pt>
                <c:pt idx="473">
                  <c:v>8.7108013937282226E-3</c:v>
                </c:pt>
                <c:pt idx="474">
                  <c:v>8.6956521739130436E-3</c:v>
                </c:pt>
                <c:pt idx="475">
                  <c:v>8.6805555555555559E-3</c:v>
                </c:pt>
                <c:pt idx="476">
                  <c:v>8.6655112651646445E-3</c:v>
                </c:pt>
                <c:pt idx="477">
                  <c:v>8.6505190311418675E-3</c:v>
                </c:pt>
                <c:pt idx="478">
                  <c:v>8.6355785837651106E-3</c:v>
                </c:pt>
                <c:pt idx="479">
                  <c:v>8.6206896551724137E-3</c:v>
                </c:pt>
                <c:pt idx="480">
                  <c:v>8.6058519793459545E-3</c:v>
                </c:pt>
                <c:pt idx="481">
                  <c:v>8.5910652920962189E-3</c:v>
                </c:pt>
                <c:pt idx="482">
                  <c:v>8.5763293310463107E-3</c:v>
                </c:pt>
                <c:pt idx="483">
                  <c:v>8.5616438356164379E-3</c:v>
                </c:pt>
                <c:pt idx="484">
                  <c:v>8.5470085470085479E-3</c:v>
                </c:pt>
                <c:pt idx="485">
                  <c:v>8.5324232081911266E-3</c:v>
                </c:pt>
                <c:pt idx="486">
                  <c:v>8.5178875638841564E-3</c:v>
                </c:pt>
                <c:pt idx="487">
                  <c:v>8.5034013605442167E-3</c:v>
                </c:pt>
                <c:pt idx="488">
                  <c:v>8.4889643463497439E-3</c:v>
                </c:pt>
                <c:pt idx="489">
                  <c:v>8.4745762711864406E-3</c:v>
                </c:pt>
                <c:pt idx="490">
                  <c:v>8.4602368866328256E-3</c:v>
                </c:pt>
                <c:pt idx="491">
                  <c:v>8.4459459459459447E-3</c:v>
                </c:pt>
                <c:pt idx="492">
                  <c:v>8.4317032040472171E-3</c:v>
                </c:pt>
                <c:pt idx="493">
                  <c:v>8.4175084175084174E-3</c:v>
                </c:pt>
                <c:pt idx="494">
                  <c:v>8.4033613445378148E-3</c:v>
                </c:pt>
                <c:pt idx="495">
                  <c:v>8.389261744966443E-3</c:v>
                </c:pt>
                <c:pt idx="496">
                  <c:v>8.3752093802345051E-3</c:v>
                </c:pt>
                <c:pt idx="497">
                  <c:v>8.3612040133779261E-3</c:v>
                </c:pt>
                <c:pt idx="498">
                  <c:v>8.3472454090150246E-3</c:v>
                </c:pt>
                <c:pt idx="499">
                  <c:v>8.3333333333333332E-3</c:v>
                </c:pt>
                <c:pt idx="500">
                  <c:v>8.3194675540765387E-3</c:v>
                </c:pt>
                <c:pt idx="501">
                  <c:v>8.3056478405315604E-3</c:v>
                </c:pt>
                <c:pt idx="502">
                  <c:v>8.2918739635157532E-3</c:v>
                </c:pt>
                <c:pt idx="503">
                  <c:v>8.2781456953642373E-3</c:v>
                </c:pt>
                <c:pt idx="504">
                  <c:v>8.2644628099173556E-3</c:v>
                </c:pt>
                <c:pt idx="505">
                  <c:v>8.2508250825082501E-3</c:v>
                </c:pt>
                <c:pt idx="506">
                  <c:v>8.2372322899505763E-3</c:v>
                </c:pt>
                <c:pt idx="507">
                  <c:v>8.2236842105263153E-3</c:v>
                </c:pt>
                <c:pt idx="508">
                  <c:v>8.2101806239737261E-3</c:v>
                </c:pt>
                <c:pt idx="509">
                  <c:v>8.1967213114754103E-3</c:v>
                </c:pt>
                <c:pt idx="510">
                  <c:v>8.1833060556464818E-3</c:v>
                </c:pt>
                <c:pt idx="511">
                  <c:v>8.1699346405228763E-3</c:v>
                </c:pt>
                <c:pt idx="512">
                  <c:v>8.1566068515497546E-3</c:v>
                </c:pt>
                <c:pt idx="513">
                  <c:v>8.143322475570031E-3</c:v>
                </c:pt>
                <c:pt idx="514">
                  <c:v>8.130081300813009E-3</c:v>
                </c:pt>
                <c:pt idx="515">
                  <c:v>8.1168831168831161E-3</c:v>
                </c:pt>
                <c:pt idx="516">
                  <c:v>8.1037277147487843E-3</c:v>
                </c:pt>
                <c:pt idx="517">
                  <c:v>8.0906148867313909E-3</c:v>
                </c:pt>
                <c:pt idx="518">
                  <c:v>8.0775444264943458E-3</c:v>
                </c:pt>
                <c:pt idx="519">
                  <c:v>8.0645161290322578E-3</c:v>
                </c:pt>
                <c:pt idx="520">
                  <c:v>8.0515297906602248E-3</c:v>
                </c:pt>
                <c:pt idx="521">
                  <c:v>8.0385852090032149E-3</c:v>
                </c:pt>
                <c:pt idx="522">
                  <c:v>8.0256821829855531E-3</c:v>
                </c:pt>
                <c:pt idx="523">
                  <c:v>8.0128205128205121E-3</c:v>
                </c:pt>
                <c:pt idx="524">
                  <c:v>8.0000000000000002E-3</c:v>
                </c:pt>
                <c:pt idx="525">
                  <c:v>7.9872204472843447E-3</c:v>
                </c:pt>
                <c:pt idx="526">
                  <c:v>7.9744816586921844E-3</c:v>
                </c:pt>
                <c:pt idx="527">
                  <c:v>7.9617834394904458E-3</c:v>
                </c:pt>
                <c:pt idx="528">
                  <c:v>7.9491255961844191E-3</c:v>
                </c:pt>
                <c:pt idx="529">
                  <c:v>7.9365079365079361E-3</c:v>
                </c:pt>
                <c:pt idx="530">
                  <c:v>7.9239302694136295E-3</c:v>
                </c:pt>
                <c:pt idx="531">
                  <c:v>7.9113924050632899E-3</c:v>
                </c:pt>
                <c:pt idx="532">
                  <c:v>7.8988941548183249E-3</c:v>
                </c:pt>
                <c:pt idx="533">
                  <c:v>7.8864353312302835E-3</c:v>
                </c:pt>
                <c:pt idx="534">
                  <c:v>7.874015748031496E-3</c:v>
                </c:pt>
                <c:pt idx="535">
                  <c:v>7.8616352201257862E-3</c:v>
                </c:pt>
                <c:pt idx="536">
                  <c:v>7.8492935635792772E-3</c:v>
                </c:pt>
                <c:pt idx="537">
                  <c:v>7.8369905956112845E-3</c:v>
                </c:pt>
                <c:pt idx="538">
                  <c:v>7.824726134585288E-3</c:v>
                </c:pt>
                <c:pt idx="539">
                  <c:v>7.8125E-3</c:v>
                </c:pt>
                <c:pt idx="540">
                  <c:v>7.8003120124804978E-3</c:v>
                </c:pt>
                <c:pt idx="541">
                  <c:v>7.7881619937694704E-3</c:v>
                </c:pt>
                <c:pt idx="542">
                  <c:v>7.7760497667185074E-3</c:v>
                </c:pt>
                <c:pt idx="543">
                  <c:v>7.7639751552795021E-3</c:v>
                </c:pt>
                <c:pt idx="544">
                  <c:v>7.7519379844961239E-3</c:v>
                </c:pt>
                <c:pt idx="545">
                  <c:v>7.7399380804953552E-3</c:v>
                </c:pt>
                <c:pt idx="546">
                  <c:v>7.7279752704791345E-3</c:v>
                </c:pt>
                <c:pt idx="547">
                  <c:v>7.7160493827160498E-3</c:v>
                </c:pt>
                <c:pt idx="548">
                  <c:v>7.7041602465331271E-3</c:v>
                </c:pt>
                <c:pt idx="549">
                  <c:v>7.6923076923076927E-3</c:v>
                </c:pt>
                <c:pt idx="550">
                  <c:v>7.6804915514592925E-3</c:v>
                </c:pt>
                <c:pt idx="551">
                  <c:v>7.6687116564417178E-3</c:v>
                </c:pt>
                <c:pt idx="552">
                  <c:v>7.656967840735069E-3</c:v>
                </c:pt>
                <c:pt idx="553">
                  <c:v>7.6452599388379195E-3</c:v>
                </c:pt>
                <c:pt idx="554">
                  <c:v>7.6335877862595417E-3</c:v>
                </c:pt>
                <c:pt idx="555">
                  <c:v>7.6219512195121941E-3</c:v>
                </c:pt>
                <c:pt idx="556">
                  <c:v>7.6103500761035003E-3</c:v>
                </c:pt>
                <c:pt idx="557">
                  <c:v>7.5987841945288756E-3</c:v>
                </c:pt>
                <c:pt idx="558">
                  <c:v>7.5872534142640358E-3</c:v>
                </c:pt>
                <c:pt idx="559">
                  <c:v>7.575757575757576E-3</c:v>
                </c:pt>
                <c:pt idx="560">
                  <c:v>7.5642965204235999E-3</c:v>
                </c:pt>
                <c:pt idx="561">
                  <c:v>7.5528700906344406E-3</c:v>
                </c:pt>
                <c:pt idx="562">
                  <c:v>7.5414781297134239E-3</c:v>
                </c:pt>
                <c:pt idx="563">
                  <c:v>7.5301204819277099E-3</c:v>
                </c:pt>
                <c:pt idx="564">
                  <c:v>7.5187969924812026E-3</c:v>
                </c:pt>
                <c:pt idx="565">
                  <c:v>7.5075075075075066E-3</c:v>
                </c:pt>
                <c:pt idx="566">
                  <c:v>7.4962518740629685E-3</c:v>
                </c:pt>
                <c:pt idx="567">
                  <c:v>7.4850299401197605E-3</c:v>
                </c:pt>
                <c:pt idx="568">
                  <c:v>7.4738415545590429E-3</c:v>
                </c:pt>
                <c:pt idx="569">
                  <c:v>7.462686567164179E-3</c:v>
                </c:pt>
                <c:pt idx="570">
                  <c:v>7.4515648286140081E-3</c:v>
                </c:pt>
                <c:pt idx="571">
                  <c:v>7.4404761904761901E-3</c:v>
                </c:pt>
                <c:pt idx="572">
                  <c:v>7.4294205052005948E-3</c:v>
                </c:pt>
                <c:pt idx="573">
                  <c:v>7.418397626112759E-3</c:v>
                </c:pt>
                <c:pt idx="574">
                  <c:v>7.4074074074074077E-3</c:v>
                </c:pt>
                <c:pt idx="575">
                  <c:v>7.3964497041420106E-3</c:v>
                </c:pt>
                <c:pt idx="576">
                  <c:v>7.385524372230428E-3</c:v>
                </c:pt>
                <c:pt idx="577">
                  <c:v>7.3746312684365781E-3</c:v>
                </c:pt>
                <c:pt idx="578">
                  <c:v>7.3637702503681875E-3</c:v>
                </c:pt>
                <c:pt idx="579">
                  <c:v>7.3529411764705881E-3</c:v>
                </c:pt>
                <c:pt idx="580">
                  <c:v>7.3421439060205569E-3</c:v>
                </c:pt>
                <c:pt idx="581">
                  <c:v>7.3313782991202342E-3</c:v>
                </c:pt>
                <c:pt idx="582">
                  <c:v>7.320644216691069E-3</c:v>
                </c:pt>
                <c:pt idx="583">
                  <c:v>7.3099415204678359E-3</c:v>
                </c:pt>
                <c:pt idx="584">
                  <c:v>7.2992700729927005E-3</c:v>
                </c:pt>
                <c:pt idx="585">
                  <c:v>7.2886297376093282E-3</c:v>
                </c:pt>
                <c:pt idx="586">
                  <c:v>7.2780203784570596E-3</c:v>
                </c:pt>
                <c:pt idx="587">
                  <c:v>7.2674418604651162E-3</c:v>
                </c:pt>
                <c:pt idx="588">
                  <c:v>7.2568940493468789E-3</c:v>
                </c:pt>
                <c:pt idx="589">
                  <c:v>7.246376811594203E-3</c:v>
                </c:pt>
                <c:pt idx="590">
                  <c:v>7.2358900144717788E-3</c:v>
                </c:pt>
                <c:pt idx="591">
                  <c:v>7.2254335260115606E-3</c:v>
                </c:pt>
                <c:pt idx="592">
                  <c:v>7.215007215007215E-3</c:v>
                </c:pt>
                <c:pt idx="593">
                  <c:v>7.2046109510086453E-3</c:v>
                </c:pt>
                <c:pt idx="594">
                  <c:v>7.1942446043165471E-3</c:v>
                </c:pt>
                <c:pt idx="595">
                  <c:v>7.1839080459770105E-3</c:v>
                </c:pt>
                <c:pt idx="596">
                  <c:v>7.1736011477761836E-3</c:v>
                </c:pt>
                <c:pt idx="597">
                  <c:v>7.1633237822349575E-3</c:v>
                </c:pt>
                <c:pt idx="598">
                  <c:v>7.1530758226037187E-3</c:v>
                </c:pt>
                <c:pt idx="599">
                  <c:v>7.1428571428571426E-3</c:v>
                </c:pt>
                <c:pt idx="600">
                  <c:v>7.132667617689015E-3</c:v>
                </c:pt>
                <c:pt idx="601">
                  <c:v>7.1225071225071226E-3</c:v>
                </c:pt>
                <c:pt idx="602">
                  <c:v>7.1123755334281651E-3</c:v>
                </c:pt>
                <c:pt idx="603">
                  <c:v>7.102272727272727E-3</c:v>
                </c:pt>
                <c:pt idx="604">
                  <c:v>7.0921985815602835E-3</c:v>
                </c:pt>
                <c:pt idx="605">
                  <c:v>7.0821529745042485E-3</c:v>
                </c:pt>
                <c:pt idx="606">
                  <c:v>7.0721357850070717E-3</c:v>
                </c:pt>
                <c:pt idx="607">
                  <c:v>7.0621468926553672E-3</c:v>
                </c:pt>
                <c:pt idx="608">
                  <c:v>7.0521861777150911E-3</c:v>
                </c:pt>
                <c:pt idx="609">
                  <c:v>7.0422535211267607E-3</c:v>
                </c:pt>
                <c:pt idx="610">
                  <c:v>7.0323488045007021E-3</c:v>
                </c:pt>
                <c:pt idx="611">
                  <c:v>7.0224719101123594E-3</c:v>
                </c:pt>
                <c:pt idx="612">
                  <c:v>7.0126227208976164E-3</c:v>
                </c:pt>
                <c:pt idx="613">
                  <c:v>7.0028011204481787E-3</c:v>
                </c:pt>
                <c:pt idx="614">
                  <c:v>6.993006993006993E-3</c:v>
                </c:pt>
                <c:pt idx="615">
                  <c:v>6.9832402234636867E-3</c:v>
                </c:pt>
                <c:pt idx="616">
                  <c:v>6.9735006973500697E-3</c:v>
                </c:pt>
                <c:pt idx="617">
                  <c:v>6.9637883008356553E-3</c:v>
                </c:pt>
                <c:pt idx="618">
                  <c:v>6.9541029207232262E-3</c:v>
                </c:pt>
                <c:pt idx="619">
                  <c:v>6.9444444444444441E-3</c:v>
                </c:pt>
                <c:pt idx="620">
                  <c:v>6.934812760055478E-3</c:v>
                </c:pt>
                <c:pt idx="621">
                  <c:v>6.9252077562326868E-3</c:v>
                </c:pt>
                <c:pt idx="622">
                  <c:v>6.915629322268327E-3</c:v>
                </c:pt>
                <c:pt idx="623">
                  <c:v>6.9060773480662981E-3</c:v>
                </c:pt>
                <c:pt idx="624">
                  <c:v>6.8965517241379309E-3</c:v>
                </c:pt>
                <c:pt idx="625">
                  <c:v>6.8870523415977955E-3</c:v>
                </c:pt>
                <c:pt idx="626">
                  <c:v>6.8775790921595595E-3</c:v>
                </c:pt>
                <c:pt idx="627">
                  <c:v>6.868131868131868E-3</c:v>
                </c:pt>
                <c:pt idx="628">
                  <c:v>6.8587105624142658E-3</c:v>
                </c:pt>
                <c:pt idx="629">
                  <c:v>6.8493150684931503E-3</c:v>
                </c:pt>
                <c:pt idx="630">
                  <c:v>6.8399452804377555E-3</c:v>
                </c:pt>
                <c:pt idx="631">
                  <c:v>6.8306010928961746E-3</c:v>
                </c:pt>
                <c:pt idx="632">
                  <c:v>6.8212824010914054E-3</c:v>
                </c:pt>
                <c:pt idx="633">
                  <c:v>6.8119891008174378E-3</c:v>
                </c:pt>
                <c:pt idx="634">
                  <c:v>6.8027210884353739E-3</c:v>
                </c:pt>
                <c:pt idx="635">
                  <c:v>6.7934782608695642E-3</c:v>
                </c:pt>
                <c:pt idx="636">
                  <c:v>6.7842605156037987E-3</c:v>
                </c:pt>
                <c:pt idx="637">
                  <c:v>6.7750677506775072E-3</c:v>
                </c:pt>
                <c:pt idx="638">
                  <c:v>6.7658998646820019E-3</c:v>
                </c:pt>
                <c:pt idx="639">
                  <c:v>6.7567567567567571E-3</c:v>
                </c:pt>
                <c:pt idx="640">
                  <c:v>6.7476383265856945E-3</c:v>
                </c:pt>
                <c:pt idx="641">
                  <c:v>6.7385444743935305E-3</c:v>
                </c:pt>
                <c:pt idx="642">
                  <c:v>6.7294751009421266E-3</c:v>
                </c:pt>
                <c:pt idx="643">
                  <c:v>6.720430107526881E-3</c:v>
                </c:pt>
                <c:pt idx="644">
                  <c:v>6.7114093959731542E-3</c:v>
                </c:pt>
                <c:pt idx="645">
                  <c:v>6.702412868632707E-3</c:v>
                </c:pt>
                <c:pt idx="646">
                  <c:v>6.6934404283801874E-3</c:v>
                </c:pt>
                <c:pt idx="647">
                  <c:v>6.6844919786096255E-3</c:v>
                </c:pt>
                <c:pt idx="648">
                  <c:v>6.675567423230974E-3</c:v>
                </c:pt>
                <c:pt idx="649">
                  <c:v>6.6666666666666671E-3</c:v>
                </c:pt>
                <c:pt idx="650">
                  <c:v>6.6577896138482013E-3</c:v>
                </c:pt>
                <c:pt idx="651">
                  <c:v>6.648936170212766E-3</c:v>
                </c:pt>
                <c:pt idx="652">
                  <c:v>6.6401062416998674E-3</c:v>
                </c:pt>
                <c:pt idx="653">
                  <c:v>6.6312997347480101E-3</c:v>
                </c:pt>
                <c:pt idx="654">
                  <c:v>6.6225165562913907E-3</c:v>
                </c:pt>
                <c:pt idx="655">
                  <c:v>6.6137566137566134E-3</c:v>
                </c:pt>
                <c:pt idx="656">
                  <c:v>6.6050198150594446E-3</c:v>
                </c:pt>
                <c:pt idx="657">
                  <c:v>6.5963060686015833E-3</c:v>
                </c:pt>
                <c:pt idx="658">
                  <c:v>6.587615283267457E-3</c:v>
                </c:pt>
                <c:pt idx="659">
                  <c:v>6.5789473684210523E-3</c:v>
                </c:pt>
                <c:pt idx="660">
                  <c:v>6.5703022339027584E-3</c:v>
                </c:pt>
                <c:pt idx="661">
                  <c:v>6.5616797900262466E-3</c:v>
                </c:pt>
                <c:pt idx="662">
                  <c:v>6.5530799475753609E-3</c:v>
                </c:pt>
                <c:pt idx="663">
                  <c:v>6.5445026178010462E-3</c:v>
                </c:pt>
                <c:pt idx="664">
                  <c:v>6.5359477124183009E-3</c:v>
                </c:pt>
                <c:pt idx="665">
                  <c:v>6.5274151436031328E-3</c:v>
                </c:pt>
                <c:pt idx="666">
                  <c:v>6.5189048239895691E-3</c:v>
                </c:pt>
                <c:pt idx="667">
                  <c:v>6.5104166666666661E-3</c:v>
                </c:pt>
                <c:pt idx="668">
                  <c:v>6.5019505851755524E-3</c:v>
                </c:pt>
                <c:pt idx="669">
                  <c:v>6.4935064935064939E-3</c:v>
                </c:pt>
                <c:pt idx="670">
                  <c:v>6.4850843060959788E-3</c:v>
                </c:pt>
                <c:pt idx="671">
                  <c:v>6.4766839378238338E-3</c:v>
                </c:pt>
                <c:pt idx="672">
                  <c:v>6.4683053040103487E-3</c:v>
                </c:pt>
                <c:pt idx="673">
                  <c:v>6.4599483204134363E-3</c:v>
                </c:pt>
                <c:pt idx="674">
                  <c:v>6.4516129032258064E-3</c:v>
                </c:pt>
                <c:pt idx="675">
                  <c:v>6.4432989690721646E-3</c:v>
                </c:pt>
                <c:pt idx="676">
                  <c:v>6.4350064350064346E-3</c:v>
                </c:pt>
                <c:pt idx="677">
                  <c:v>6.4267352185089967E-3</c:v>
                </c:pt>
                <c:pt idx="678">
                  <c:v>6.4184852374839533E-3</c:v>
                </c:pt>
                <c:pt idx="679">
                  <c:v>6.41025641025641E-3</c:v>
                </c:pt>
                <c:pt idx="680">
                  <c:v>6.4020486555697812E-3</c:v>
                </c:pt>
                <c:pt idx="681">
                  <c:v>6.3938618925831201E-3</c:v>
                </c:pt>
                <c:pt idx="682">
                  <c:v>6.3856960408684533E-3</c:v>
                </c:pt>
                <c:pt idx="683">
                  <c:v>6.3775510204081625E-3</c:v>
                </c:pt>
                <c:pt idx="684">
                  <c:v>6.369426751592357E-3</c:v>
                </c:pt>
                <c:pt idx="685">
                  <c:v>6.3613231552162846E-3</c:v>
                </c:pt>
                <c:pt idx="686">
                  <c:v>6.3532401524777635E-3</c:v>
                </c:pt>
                <c:pt idx="687">
                  <c:v>6.3451776649746184E-3</c:v>
                </c:pt>
                <c:pt idx="688">
                  <c:v>6.3371356147021544E-3</c:v>
                </c:pt>
                <c:pt idx="689">
                  <c:v>6.3291139240506328E-3</c:v>
                </c:pt>
                <c:pt idx="690">
                  <c:v>6.321112515802781E-3</c:v>
                </c:pt>
                <c:pt idx="691">
                  <c:v>6.313131313131313E-3</c:v>
                </c:pt>
                <c:pt idx="692">
                  <c:v>6.3051702395964682E-3</c:v>
                </c:pt>
                <c:pt idx="693">
                  <c:v>6.2972292191435762E-3</c:v>
                </c:pt>
                <c:pt idx="694">
                  <c:v>6.2893081761006293E-3</c:v>
                </c:pt>
                <c:pt idx="695">
                  <c:v>6.2814070351758788E-3</c:v>
                </c:pt>
                <c:pt idx="696">
                  <c:v>6.2735257214554582E-3</c:v>
                </c:pt>
                <c:pt idx="697">
                  <c:v>6.2656641604010013E-3</c:v>
                </c:pt>
                <c:pt idx="698">
                  <c:v>6.2578222778473091E-3</c:v>
                </c:pt>
                <c:pt idx="699">
                  <c:v>6.2500000000000003E-3</c:v>
                </c:pt>
                <c:pt idx="700">
                  <c:v>6.2421972534332081E-3</c:v>
                </c:pt>
                <c:pt idx="701">
                  <c:v>6.2344139650872812E-3</c:v>
                </c:pt>
                <c:pt idx="702">
                  <c:v>6.2266500622664995E-3</c:v>
                </c:pt>
                <c:pt idx="703">
                  <c:v>6.2189054726368154E-3</c:v>
                </c:pt>
                <c:pt idx="704">
                  <c:v>6.2111801242236021E-3</c:v>
                </c:pt>
                <c:pt idx="705">
                  <c:v>6.2034739454094288E-3</c:v>
                </c:pt>
                <c:pt idx="706">
                  <c:v>6.1957868649318458E-3</c:v>
                </c:pt>
                <c:pt idx="707">
                  <c:v>6.1881188118811875E-3</c:v>
                </c:pt>
                <c:pt idx="708">
                  <c:v>6.180469715698393E-3</c:v>
                </c:pt>
                <c:pt idx="709">
                  <c:v>6.1728395061728392E-3</c:v>
                </c:pt>
                <c:pt idx="710">
                  <c:v>6.1652281134401965E-3</c:v>
                </c:pt>
                <c:pt idx="711">
                  <c:v>6.157635467980295E-3</c:v>
                </c:pt>
                <c:pt idx="712">
                  <c:v>6.1500615006150052E-3</c:v>
                </c:pt>
                <c:pt idx="713">
                  <c:v>6.1425061425061421E-3</c:v>
                </c:pt>
                <c:pt idx="714">
                  <c:v>6.1349693251533744E-3</c:v>
                </c:pt>
                <c:pt idx="715">
                  <c:v>6.1274509803921559E-3</c:v>
                </c:pt>
                <c:pt idx="716">
                  <c:v>6.1199510403916763E-3</c:v>
                </c:pt>
                <c:pt idx="717">
                  <c:v>6.1124694376528113E-3</c:v>
                </c:pt>
                <c:pt idx="718">
                  <c:v>6.105006105006105E-3</c:v>
                </c:pt>
                <c:pt idx="719">
                  <c:v>6.0975609756097563E-3</c:v>
                </c:pt>
                <c:pt idx="720">
                  <c:v>6.0901339829476245E-3</c:v>
                </c:pt>
                <c:pt idx="721">
                  <c:v>6.0827250608272501E-3</c:v>
                </c:pt>
                <c:pt idx="722">
                  <c:v>6.075334143377885E-3</c:v>
                </c:pt>
                <c:pt idx="723">
                  <c:v>6.0679611650485436E-3</c:v>
                </c:pt>
                <c:pt idx="724">
                  <c:v>6.0606060606060606E-3</c:v>
                </c:pt>
                <c:pt idx="725">
                  <c:v>6.0532687651331709E-3</c:v>
                </c:pt>
                <c:pt idx="726">
                  <c:v>6.0459492140266021E-3</c:v>
                </c:pt>
                <c:pt idx="727">
                  <c:v>6.0386473429951681E-3</c:v>
                </c:pt>
                <c:pt idx="728">
                  <c:v>6.0313630880579009E-3</c:v>
                </c:pt>
                <c:pt idx="729">
                  <c:v>6.024096385542169E-3</c:v>
                </c:pt>
                <c:pt idx="730">
                  <c:v>6.0168471720818285E-3</c:v>
                </c:pt>
                <c:pt idx="731">
                  <c:v>6.0096153846153841E-3</c:v>
                </c:pt>
                <c:pt idx="732">
                  <c:v>6.002400960384153E-3</c:v>
                </c:pt>
                <c:pt idx="733">
                  <c:v>5.9952038369304557E-3</c:v>
                </c:pt>
                <c:pt idx="734">
                  <c:v>5.9880239520958087E-3</c:v>
                </c:pt>
                <c:pt idx="735">
                  <c:v>5.9808612440191379E-3</c:v>
                </c:pt>
                <c:pt idx="736">
                  <c:v>5.9737156511350054E-3</c:v>
                </c:pt>
                <c:pt idx="737">
                  <c:v>5.9665871121718367E-3</c:v>
                </c:pt>
                <c:pt idx="738">
                  <c:v>5.9594755661501785E-3</c:v>
                </c:pt>
                <c:pt idx="739">
                  <c:v>5.9523809523809521E-3</c:v>
                </c:pt>
                <c:pt idx="740">
                  <c:v>5.9453032104637331E-3</c:v>
                </c:pt>
                <c:pt idx="741">
                  <c:v>5.9382422802850355E-3</c:v>
                </c:pt>
                <c:pt idx="742">
                  <c:v>5.9311981020166065E-3</c:v>
                </c:pt>
                <c:pt idx="743">
                  <c:v>5.9241706161137437E-3</c:v>
                </c:pt>
                <c:pt idx="744">
                  <c:v>5.9171597633136093E-3</c:v>
                </c:pt>
                <c:pt idx="745">
                  <c:v>5.9101654846335687E-3</c:v>
                </c:pt>
                <c:pt idx="746">
                  <c:v>5.9031877213695395E-3</c:v>
                </c:pt>
                <c:pt idx="747">
                  <c:v>5.8962264150943392E-3</c:v>
                </c:pt>
                <c:pt idx="748">
                  <c:v>5.8892815076560653E-3</c:v>
                </c:pt>
                <c:pt idx="749">
                  <c:v>5.8823529411764705E-3</c:v>
                </c:pt>
                <c:pt idx="750">
                  <c:v>5.8754406580493529E-3</c:v>
                </c:pt>
                <c:pt idx="751">
                  <c:v>5.8685446009389668E-3</c:v>
                </c:pt>
                <c:pt idx="752">
                  <c:v>5.8616647127784282E-3</c:v>
                </c:pt>
                <c:pt idx="753">
                  <c:v>5.8548009367681494E-3</c:v>
                </c:pt>
                <c:pt idx="754">
                  <c:v>5.8479532163742687E-3</c:v>
                </c:pt>
                <c:pt idx="755">
                  <c:v>5.8411214953271026E-3</c:v>
                </c:pt>
                <c:pt idx="756">
                  <c:v>5.8343057176196032E-3</c:v>
                </c:pt>
                <c:pt idx="757">
                  <c:v>5.8275058275058271E-3</c:v>
                </c:pt>
                <c:pt idx="758">
                  <c:v>5.8207217694994174E-3</c:v>
                </c:pt>
                <c:pt idx="759">
                  <c:v>5.8139534883720929E-3</c:v>
                </c:pt>
                <c:pt idx="760">
                  <c:v>5.8072009291521478E-3</c:v>
                </c:pt>
                <c:pt idx="761">
                  <c:v>5.8004640371229696E-3</c:v>
                </c:pt>
                <c:pt idx="762">
                  <c:v>5.7937427578215522E-3</c:v>
                </c:pt>
                <c:pt idx="763">
                  <c:v>5.7870370370370367E-3</c:v>
                </c:pt>
                <c:pt idx="764">
                  <c:v>5.7803468208092483E-3</c:v>
                </c:pt>
                <c:pt idx="765">
                  <c:v>5.773672055427251E-3</c:v>
                </c:pt>
                <c:pt idx="766">
                  <c:v>5.7670126874279125E-3</c:v>
                </c:pt>
                <c:pt idx="767">
                  <c:v>5.7603686635944694E-3</c:v>
                </c:pt>
                <c:pt idx="768">
                  <c:v>5.7537399309551202E-3</c:v>
                </c:pt>
                <c:pt idx="769">
                  <c:v>5.7471264367816091E-3</c:v>
                </c:pt>
                <c:pt idx="770">
                  <c:v>5.7405281285878296E-3</c:v>
                </c:pt>
                <c:pt idx="771">
                  <c:v>5.7339449541284398E-3</c:v>
                </c:pt>
                <c:pt idx="772">
                  <c:v>5.7273768613974796E-3</c:v>
                </c:pt>
                <c:pt idx="773">
                  <c:v>5.7208237986270021E-3</c:v>
                </c:pt>
                <c:pt idx="774">
                  <c:v>5.7142857142857143E-3</c:v>
                </c:pt>
                <c:pt idx="775">
                  <c:v>5.7077625570776253E-3</c:v>
                </c:pt>
                <c:pt idx="776">
                  <c:v>5.7012542759407071E-3</c:v>
                </c:pt>
                <c:pt idx="777">
                  <c:v>5.6947608200455576E-3</c:v>
                </c:pt>
                <c:pt idx="778">
                  <c:v>5.6882821387940841E-3</c:v>
                </c:pt>
                <c:pt idx="779">
                  <c:v>5.681818181818182E-3</c:v>
                </c:pt>
                <c:pt idx="780">
                  <c:v>5.6753688989784334E-3</c:v>
                </c:pt>
                <c:pt idx="781">
                  <c:v>5.6689342403628117E-3</c:v>
                </c:pt>
                <c:pt idx="782">
                  <c:v>5.6625141562853896E-3</c:v>
                </c:pt>
                <c:pt idx="783">
                  <c:v>5.6561085972850677E-3</c:v>
                </c:pt>
                <c:pt idx="784">
                  <c:v>5.6497175141242938E-3</c:v>
                </c:pt>
                <c:pt idx="785">
                  <c:v>5.6433408577878097E-3</c:v>
                </c:pt>
                <c:pt idx="786">
                  <c:v>5.6369785794813977E-3</c:v>
                </c:pt>
                <c:pt idx="787">
                  <c:v>5.6306306306306295E-3</c:v>
                </c:pt>
                <c:pt idx="788">
                  <c:v>5.6242969628796397E-3</c:v>
                </c:pt>
                <c:pt idx="789">
                  <c:v>5.6179775280898875E-3</c:v>
                </c:pt>
                <c:pt idx="790">
                  <c:v>5.6116722783389446E-3</c:v>
                </c:pt>
                <c:pt idx="791">
                  <c:v>5.6053811659192822E-3</c:v>
                </c:pt>
                <c:pt idx="792">
                  <c:v>5.599104143337065E-3</c:v>
                </c:pt>
                <c:pt idx="793">
                  <c:v>5.5928411633109614E-3</c:v>
                </c:pt>
                <c:pt idx="794">
                  <c:v>5.5865921787709499E-3</c:v>
                </c:pt>
                <c:pt idx="795">
                  <c:v>5.5803571428571421E-3</c:v>
                </c:pt>
                <c:pt idx="796">
                  <c:v>5.5741360089186171E-3</c:v>
                </c:pt>
                <c:pt idx="797">
                  <c:v>5.5679287305122485E-3</c:v>
                </c:pt>
                <c:pt idx="798">
                  <c:v>5.5617352614015566E-3</c:v>
                </c:pt>
                <c:pt idx="799">
                  <c:v>5.5555555555555558E-3</c:v>
                </c:pt>
                <c:pt idx="800">
                  <c:v>5.5493895671476137E-3</c:v>
                </c:pt>
                <c:pt idx="801">
                  <c:v>5.5432372505543233E-3</c:v>
                </c:pt>
                <c:pt idx="802">
                  <c:v>5.5370985603543739E-3</c:v>
                </c:pt>
                <c:pt idx="803">
                  <c:v>5.5309734513274336E-3</c:v>
                </c:pt>
                <c:pt idx="804">
                  <c:v>5.5248618784530384E-3</c:v>
                </c:pt>
                <c:pt idx="805">
                  <c:v>5.5187637969094918E-3</c:v>
                </c:pt>
                <c:pt idx="806">
                  <c:v>5.512679162072767E-3</c:v>
                </c:pt>
                <c:pt idx="807">
                  <c:v>5.5066079295154179E-3</c:v>
                </c:pt>
                <c:pt idx="808">
                  <c:v>5.5005500550055E-3</c:v>
                </c:pt>
                <c:pt idx="809">
                  <c:v>5.4945054945054949E-3</c:v>
                </c:pt>
                <c:pt idx="810">
                  <c:v>5.4884742041712399E-3</c:v>
                </c:pt>
                <c:pt idx="811">
                  <c:v>5.4824561403508769E-3</c:v>
                </c:pt>
                <c:pt idx="812">
                  <c:v>5.4764512595837887E-3</c:v>
                </c:pt>
                <c:pt idx="813">
                  <c:v>5.4704595185995622E-3</c:v>
                </c:pt>
                <c:pt idx="814">
                  <c:v>5.4644808743169399E-3</c:v>
                </c:pt>
                <c:pt idx="815">
                  <c:v>5.4585152838427945E-3</c:v>
                </c:pt>
                <c:pt idx="816">
                  <c:v>5.4525627044711015E-3</c:v>
                </c:pt>
                <c:pt idx="817">
                  <c:v>5.4466230936819167E-3</c:v>
                </c:pt>
                <c:pt idx="818">
                  <c:v>5.4406964091403692E-3</c:v>
                </c:pt>
                <c:pt idx="819">
                  <c:v>5.434782608695652E-3</c:v>
                </c:pt>
                <c:pt idx="820">
                  <c:v>5.4288816503800215E-3</c:v>
                </c:pt>
                <c:pt idx="821">
                  <c:v>5.4229934924078091E-3</c:v>
                </c:pt>
                <c:pt idx="822">
                  <c:v>5.4171180931744303E-3</c:v>
                </c:pt>
                <c:pt idx="823">
                  <c:v>5.411255411255411E-3</c:v>
                </c:pt>
                <c:pt idx="824">
                  <c:v>5.4054054054054057E-3</c:v>
                </c:pt>
                <c:pt idx="825">
                  <c:v>5.3995680345572351E-3</c:v>
                </c:pt>
                <c:pt idx="826">
                  <c:v>5.3937432578209273E-3</c:v>
                </c:pt>
                <c:pt idx="827">
                  <c:v>5.3879310344827581E-3</c:v>
                </c:pt>
                <c:pt idx="828">
                  <c:v>5.3821313240043052E-3</c:v>
                </c:pt>
                <c:pt idx="829">
                  <c:v>5.3763440860215058E-3</c:v>
                </c:pt>
                <c:pt idx="830">
                  <c:v>5.3705692803437156E-3</c:v>
                </c:pt>
                <c:pt idx="831">
                  <c:v>5.3648068669527897E-3</c:v>
                </c:pt>
                <c:pt idx="832">
                  <c:v>5.3590568060021427E-3</c:v>
                </c:pt>
                <c:pt idx="833">
                  <c:v>5.3533190578158455E-3</c:v>
                </c:pt>
                <c:pt idx="834">
                  <c:v>5.3475935828877002E-3</c:v>
                </c:pt>
                <c:pt idx="835">
                  <c:v>5.3418803418803411E-3</c:v>
                </c:pt>
                <c:pt idx="836">
                  <c:v>5.3361792956243331E-3</c:v>
                </c:pt>
                <c:pt idx="837">
                  <c:v>5.3304904051172698E-3</c:v>
                </c:pt>
                <c:pt idx="838">
                  <c:v>5.3248136315228968E-3</c:v>
                </c:pt>
                <c:pt idx="839">
                  <c:v>5.3191489361702126E-3</c:v>
                </c:pt>
                <c:pt idx="840">
                  <c:v>5.3134962805526029E-3</c:v>
                </c:pt>
                <c:pt idx="841">
                  <c:v>5.3078556263269636E-3</c:v>
                </c:pt>
                <c:pt idx="842">
                  <c:v>5.3022269353128308E-3</c:v>
                </c:pt>
                <c:pt idx="843">
                  <c:v>5.2966101694915252E-3</c:v>
                </c:pt>
                <c:pt idx="844">
                  <c:v>5.2910052910052907E-3</c:v>
                </c:pt>
                <c:pt idx="845">
                  <c:v>5.2854122621564473E-3</c:v>
                </c:pt>
                <c:pt idx="846">
                  <c:v>5.279831045406547E-3</c:v>
                </c:pt>
                <c:pt idx="847">
                  <c:v>5.2742616033755272E-3</c:v>
                </c:pt>
                <c:pt idx="848">
                  <c:v>5.268703898840885E-3</c:v>
                </c:pt>
                <c:pt idx="849">
                  <c:v>5.263157894736842E-3</c:v>
                </c:pt>
                <c:pt idx="850">
                  <c:v>5.257623554153522E-3</c:v>
                </c:pt>
                <c:pt idx="851">
                  <c:v>5.252100840336134E-3</c:v>
                </c:pt>
                <c:pt idx="852">
                  <c:v>5.246589716684155E-3</c:v>
                </c:pt>
                <c:pt idx="853">
                  <c:v>5.2410901467505235E-3</c:v>
                </c:pt>
                <c:pt idx="854">
                  <c:v>5.235602094240838E-3</c:v>
                </c:pt>
                <c:pt idx="855">
                  <c:v>5.2301255230125521E-3</c:v>
                </c:pt>
                <c:pt idx="856">
                  <c:v>5.2246603970741903E-3</c:v>
                </c:pt>
                <c:pt idx="857">
                  <c:v>5.2192066805845502E-3</c:v>
                </c:pt>
                <c:pt idx="858">
                  <c:v>5.2137643378519288E-3</c:v>
                </c:pt>
                <c:pt idx="859">
                  <c:v>5.208333333333333E-3</c:v>
                </c:pt>
                <c:pt idx="860">
                  <c:v>5.2029136316337141E-3</c:v>
                </c:pt>
                <c:pt idx="861">
                  <c:v>5.1975051975051969E-3</c:v>
                </c:pt>
                <c:pt idx="862">
                  <c:v>5.192107995846313E-3</c:v>
                </c:pt>
                <c:pt idx="863">
                  <c:v>5.1867219917012446E-3</c:v>
                </c:pt>
                <c:pt idx="864">
                  <c:v>5.1813471502590676E-3</c:v>
                </c:pt>
                <c:pt idx="865">
                  <c:v>5.175983436853002E-3</c:v>
                </c:pt>
                <c:pt idx="866">
                  <c:v>5.170630816959669E-3</c:v>
                </c:pt>
                <c:pt idx="867">
                  <c:v>5.1652892561983464E-3</c:v>
                </c:pt>
                <c:pt idx="868">
                  <c:v>5.1599587203302374E-3</c:v>
                </c:pt>
                <c:pt idx="869">
                  <c:v>5.1546391752577319E-3</c:v>
                </c:pt>
                <c:pt idx="870">
                  <c:v>5.1493305870236863E-3</c:v>
                </c:pt>
                <c:pt idx="871">
                  <c:v>5.1440329218106996E-3</c:v>
                </c:pt>
                <c:pt idx="872">
                  <c:v>5.1387461459403896E-3</c:v>
                </c:pt>
                <c:pt idx="873">
                  <c:v>5.1334702258726897E-3</c:v>
                </c:pt>
                <c:pt idx="874">
                  <c:v>5.1282051282051282E-3</c:v>
                </c:pt>
                <c:pt idx="875">
                  <c:v>5.1229508196721308E-3</c:v>
                </c:pt>
                <c:pt idx="876">
                  <c:v>5.1177072671443188E-3</c:v>
                </c:pt>
                <c:pt idx="877">
                  <c:v>5.1124744376278113E-3</c:v>
                </c:pt>
                <c:pt idx="878">
                  <c:v>5.1072522982635342E-3</c:v>
                </c:pt>
                <c:pt idx="879">
                  <c:v>5.1020408163265302E-3</c:v>
                </c:pt>
                <c:pt idx="880">
                  <c:v>5.0968399592252796E-3</c:v>
                </c:pt>
                <c:pt idx="881">
                  <c:v>5.0916496945010185E-3</c:v>
                </c:pt>
                <c:pt idx="882">
                  <c:v>5.0864699898270594E-3</c:v>
                </c:pt>
                <c:pt idx="883">
                  <c:v>5.08130081300813E-3</c:v>
                </c:pt>
                <c:pt idx="884">
                  <c:v>5.076142131979695E-3</c:v>
                </c:pt>
                <c:pt idx="885">
                  <c:v>5.0709939148073022E-3</c:v>
                </c:pt>
                <c:pt idx="886">
                  <c:v>5.065856129685917E-3</c:v>
                </c:pt>
                <c:pt idx="887">
                  <c:v>5.0607287449392704E-3</c:v>
                </c:pt>
                <c:pt idx="888">
                  <c:v>5.0556117290192111E-3</c:v>
                </c:pt>
                <c:pt idx="889">
                  <c:v>5.0505050505050509E-3</c:v>
                </c:pt>
                <c:pt idx="890">
                  <c:v>5.0454086781029257E-3</c:v>
                </c:pt>
                <c:pt idx="891">
                  <c:v>5.0403225806451612E-3</c:v>
                </c:pt>
                <c:pt idx="892">
                  <c:v>5.0352467270896265E-3</c:v>
                </c:pt>
                <c:pt idx="893">
                  <c:v>5.0301810865191147E-3</c:v>
                </c:pt>
                <c:pt idx="894">
                  <c:v>5.0251256281407036E-3</c:v>
                </c:pt>
                <c:pt idx="895">
                  <c:v>5.0200803212851405E-3</c:v>
                </c:pt>
                <c:pt idx="896">
                  <c:v>5.0150451354062184E-3</c:v>
                </c:pt>
                <c:pt idx="897">
                  <c:v>5.0100200400801601E-3</c:v>
                </c:pt>
                <c:pt idx="898">
                  <c:v>5.005005005005005E-3</c:v>
                </c:pt>
              </c:numCache>
            </c:numRef>
          </c:xVal>
          <c:yVal>
            <c:numRef>
              <c:f>data!$E$2:$E$900</c:f>
              <c:numCache>
                <c:formatCode>General</c:formatCode>
                <c:ptCount val="899"/>
                <c:pt idx="0">
                  <c:v>2.6658703454187052</c:v>
                </c:pt>
                <c:pt idx="1">
                  <c:v>2.6614417119660287</c:v>
                </c:pt>
                <c:pt idx="2">
                  <c:v>2.6196973287467777</c:v>
                </c:pt>
                <c:pt idx="3">
                  <c:v>2.5643862205081027</c:v>
                </c:pt>
                <c:pt idx="4">
                  <c:v>2.5797225324913584</c:v>
                </c:pt>
                <c:pt idx="5">
                  <c:v>2.5593157312322692</c:v>
                </c:pt>
                <c:pt idx="6">
                  <c:v>2.5205464385113956</c:v>
                </c:pt>
                <c:pt idx="7">
                  <c:v>2.5102204022536618</c:v>
                </c:pt>
                <c:pt idx="8">
                  <c:v>2.4883022738286136</c:v>
                </c:pt>
                <c:pt idx="9">
                  <c:v>2.4346272510767415</c:v>
                </c:pt>
                <c:pt idx="10">
                  <c:v>2.3980538645126166</c:v>
                </c:pt>
                <c:pt idx="11">
                  <c:v>2.3990623856344286</c:v>
                </c:pt>
                <c:pt idx="12">
                  <c:v>2.3882057992649419</c:v>
                </c:pt>
                <c:pt idx="13">
                  <c:v>2.3612232654557226</c:v>
                </c:pt>
                <c:pt idx="14">
                  <c:v>2.3327619164161577</c:v>
                </c:pt>
                <c:pt idx="15">
                  <c:v>2.3248686763849817</c:v>
                </c:pt>
                <c:pt idx="16">
                  <c:v>2.3052628298510345</c:v>
                </c:pt>
                <c:pt idx="17">
                  <c:v>2.271776544537325</c:v>
                </c:pt>
                <c:pt idx="18">
                  <c:v>2.2662328695117844</c:v>
                </c:pt>
                <c:pt idx="19">
                  <c:v>2.2414262668048797</c:v>
                </c:pt>
                <c:pt idx="20">
                  <c:v>2.227616837952819</c:v>
                </c:pt>
                <c:pt idx="21">
                  <c:v>2.2064812673687433</c:v>
                </c:pt>
                <c:pt idx="22">
                  <c:v>2.1865911209744264</c:v>
                </c:pt>
                <c:pt idx="23">
                  <c:v>2.1537959870357333</c:v>
                </c:pt>
                <c:pt idx="24">
                  <c:v>2.147196461409989</c:v>
                </c:pt>
                <c:pt idx="25">
                  <c:v>2.1395449862278184</c:v>
                </c:pt>
                <c:pt idx="26">
                  <c:v>2.1189345382410831</c:v>
                </c:pt>
                <c:pt idx="27">
                  <c:v>2.0917992693317715</c:v>
                </c:pt>
                <c:pt idx="28">
                  <c:v>2.083968368948137</c:v>
                </c:pt>
                <c:pt idx="29">
                  <c:v>2.0807712442981301</c:v>
                </c:pt>
                <c:pt idx="30">
                  <c:v>2.0678370568162618</c:v>
                </c:pt>
                <c:pt idx="31">
                  <c:v>2.0365085261941802</c:v>
                </c:pt>
                <c:pt idx="32">
                  <c:v>2.0192570154553784</c:v>
                </c:pt>
                <c:pt idx="33">
                  <c:v>2.0295726110418588</c:v>
                </c:pt>
                <c:pt idx="34">
                  <c:v>2.0082793548288116</c:v>
                </c:pt>
                <c:pt idx="35">
                  <c:v>1.9839460062513792</c:v>
                </c:pt>
                <c:pt idx="36">
                  <c:v>1.9623823346165696</c:v>
                </c:pt>
                <c:pt idx="37">
                  <c:v>1.9537177718517498</c:v>
                </c:pt>
                <c:pt idx="38">
                  <c:v>1.9343271023530602</c:v>
                </c:pt>
                <c:pt idx="39">
                  <c:v>1.9225495240254729</c:v>
                </c:pt>
                <c:pt idx="40">
                  <c:v>1.9071163375609879</c:v>
                </c:pt>
                <c:pt idx="41">
                  <c:v>1.8987956600328371</c:v>
                </c:pt>
                <c:pt idx="42">
                  <c:v>1.8891942371476238</c:v>
                </c:pt>
                <c:pt idx="43">
                  <c:v>1.8803823641642727</c:v>
                </c:pt>
                <c:pt idx="44">
                  <c:v>1.8587143630653318</c:v>
                </c:pt>
                <c:pt idx="45">
                  <c:v>1.8566750433412824</c:v>
                </c:pt>
                <c:pt idx="46">
                  <c:v>1.8201030780780187</c:v>
                </c:pt>
                <c:pt idx="47">
                  <c:v>1.828823654098956</c:v>
                </c:pt>
                <c:pt idx="48">
                  <c:v>1.8036929701309508</c:v>
                </c:pt>
                <c:pt idx="49">
                  <c:v>1.7987097610381177</c:v>
                </c:pt>
                <c:pt idx="50">
                  <c:v>1.7852963714049719</c:v>
                </c:pt>
                <c:pt idx="51">
                  <c:v>1.7712556354396543</c:v>
                </c:pt>
                <c:pt idx="52">
                  <c:v>1.7600627916816949</c:v>
                </c:pt>
                <c:pt idx="53">
                  <c:v>1.7465882737243745</c:v>
                </c:pt>
                <c:pt idx="54">
                  <c:v>1.7372485052629918</c:v>
                </c:pt>
                <c:pt idx="55">
                  <c:v>1.7326736694313796</c:v>
                </c:pt>
                <c:pt idx="56">
                  <c:v>1.7128332250549547</c:v>
                </c:pt>
                <c:pt idx="57">
                  <c:v>1.6999396874517982</c:v>
                </c:pt>
                <c:pt idx="58">
                  <c:v>1.6949251686812956</c:v>
                </c:pt>
                <c:pt idx="59">
                  <c:v>1.6821846577756567</c:v>
                </c:pt>
                <c:pt idx="60">
                  <c:v>1.678660167316435</c:v>
                </c:pt>
                <c:pt idx="61">
                  <c:v>1.656714788215214</c:v>
                </c:pt>
                <c:pt idx="62">
                  <c:v>1.6534182536151174</c:v>
                </c:pt>
                <c:pt idx="63">
                  <c:v>1.6448997168107111</c:v>
                </c:pt>
                <c:pt idx="64">
                  <c:v>1.6431124578093161</c:v>
                </c:pt>
                <c:pt idx="65">
                  <c:v>1.6254832227918659</c:v>
                </c:pt>
                <c:pt idx="66">
                  <c:v>1.6092185163458343</c:v>
                </c:pt>
                <c:pt idx="67">
                  <c:v>1.5944188055919177</c:v>
                </c:pt>
                <c:pt idx="68">
                  <c:v>1.6018085628097432</c:v>
                </c:pt>
                <c:pt idx="69">
                  <c:v>1.5918165729201976</c:v>
                </c:pt>
                <c:pt idx="70">
                  <c:v>1.5744511931738963</c:v>
                </c:pt>
                <c:pt idx="71">
                  <c:v>1.5633490441414635</c:v>
                </c:pt>
                <c:pt idx="72">
                  <c:v>1.5584689575379738</c:v>
                </c:pt>
                <c:pt idx="73">
                  <c:v>1.5496674750162818</c:v>
                </c:pt>
                <c:pt idx="74">
                  <c:v>1.5347966069148367</c:v>
                </c:pt>
                <c:pt idx="75">
                  <c:v>1.5273007764069702</c:v>
                </c:pt>
                <c:pt idx="76">
                  <c:v>1.5229975579390598</c:v>
                </c:pt>
                <c:pt idx="77">
                  <c:v>1.5151708575445448</c:v>
                </c:pt>
                <c:pt idx="78">
                  <c:v>1.5040777624674513</c:v>
                </c:pt>
                <c:pt idx="79">
                  <c:v>1.4961785306932072</c:v>
                </c:pt>
                <c:pt idx="80">
                  <c:v>1.4909853015082568</c:v>
                </c:pt>
                <c:pt idx="81">
                  <c:v>1.482692869793367</c:v>
                </c:pt>
                <c:pt idx="82">
                  <c:v>1.4735042257430699</c:v>
                </c:pt>
                <c:pt idx="83">
                  <c:v>1.4642377758062401</c:v>
                </c:pt>
                <c:pt idx="84">
                  <c:v>1.4555029217180147</c:v>
                </c:pt>
                <c:pt idx="85">
                  <c:v>1.4482733816959705</c:v>
                </c:pt>
                <c:pt idx="86">
                  <c:v>1.4419082740274298</c:v>
                </c:pt>
                <c:pt idx="87">
                  <c:v>1.4346507105305939</c:v>
                </c:pt>
                <c:pt idx="88">
                  <c:v>1.4245515419891077</c:v>
                </c:pt>
                <c:pt idx="89">
                  <c:v>1.4161588423838476</c:v>
                </c:pt>
                <c:pt idx="90">
                  <c:v>1.4123724699407256</c:v>
                </c:pt>
                <c:pt idx="91">
                  <c:v>1.4049329374012651</c:v>
                </c:pt>
                <c:pt idx="92">
                  <c:v>1.396769037549018</c:v>
                </c:pt>
                <c:pt idx="93">
                  <c:v>1.389738804568353</c:v>
                </c:pt>
                <c:pt idx="94">
                  <c:v>1.3812544462193115</c:v>
                </c:pt>
                <c:pt idx="95">
                  <c:v>1.3736811227022108</c:v>
                </c:pt>
                <c:pt idx="96">
                  <c:v>1.3677770449215767</c:v>
                </c:pt>
                <c:pt idx="97">
                  <c:v>1.3658745216538983</c:v>
                </c:pt>
                <c:pt idx="98">
                  <c:v>1.3518773103139896</c:v>
                </c:pt>
                <c:pt idx="99">
                  <c:v>1.3881019936030023</c:v>
                </c:pt>
                <c:pt idx="100">
                  <c:v>1.3410435523657644</c:v>
                </c:pt>
                <c:pt idx="101">
                  <c:v>1.3344501851314607</c:v>
                </c:pt>
                <c:pt idx="102">
                  <c:v>1.336763318190999</c:v>
                </c:pt>
                <c:pt idx="103">
                  <c:v>1.3191990919460439</c:v>
                </c:pt>
                <c:pt idx="104">
                  <c:v>1.3182827404694577</c:v>
                </c:pt>
                <c:pt idx="105">
                  <c:v>1.3059532982697888</c:v>
                </c:pt>
                <c:pt idx="106">
                  <c:v>1.3039189525901738</c:v>
                </c:pt>
                <c:pt idx="107">
                  <c:v>1.2886434982448522</c:v>
                </c:pt>
                <c:pt idx="108">
                  <c:v>1.289793071691558</c:v>
                </c:pt>
                <c:pt idx="109">
                  <c:v>1.2879512651809886</c:v>
                </c:pt>
                <c:pt idx="110">
                  <c:v>1.2663553751969807</c:v>
                </c:pt>
                <c:pt idx="111">
                  <c:v>1.2733471442269069</c:v>
                </c:pt>
                <c:pt idx="112">
                  <c:v>1.2603948047174416</c:v>
                </c:pt>
                <c:pt idx="113">
                  <c:v>1.2588920993972088</c:v>
                </c:pt>
                <c:pt idx="114">
                  <c:v>1.2525828490768585</c:v>
                </c:pt>
                <c:pt idx="115">
                  <c:v>1.2467913747834987</c:v>
                </c:pt>
                <c:pt idx="116">
                  <c:v>1.2393658218764714</c:v>
                </c:pt>
                <c:pt idx="117">
                  <c:v>1.2353264320655795</c:v>
                </c:pt>
                <c:pt idx="118">
                  <c:v>1.2276529470735023</c:v>
                </c:pt>
                <c:pt idx="119">
                  <c:v>1.2236145281725292</c:v>
                </c:pt>
                <c:pt idx="120">
                  <c:v>1.2217676923653455</c:v>
                </c:pt>
                <c:pt idx="121">
                  <c:v>1.2165723841874378</c:v>
                </c:pt>
                <c:pt idx="122">
                  <c:v>1.2222067751828491</c:v>
                </c:pt>
                <c:pt idx="123">
                  <c:v>1.2121795237238695</c:v>
                </c:pt>
                <c:pt idx="124">
                  <c:v>1.1894359281849893</c:v>
                </c:pt>
                <c:pt idx="125">
                  <c:v>1.2388075567680557</c:v>
                </c:pt>
                <c:pt idx="126">
                  <c:v>1.1810443216361517</c:v>
                </c:pt>
                <c:pt idx="127">
                  <c:v>1.1789497856385165</c:v>
                </c:pt>
                <c:pt idx="128">
                  <c:v>1.1817246535456312</c:v>
                </c:pt>
                <c:pt idx="129">
                  <c:v>1.1670363674836408</c:v>
                </c:pt>
                <c:pt idx="130">
                  <c:v>1.1593899419363807</c:v>
                </c:pt>
                <c:pt idx="131">
                  <c:v>1.1608575923494937</c:v>
                </c:pt>
                <c:pt idx="132">
                  <c:v>1.1606553168162068</c:v>
                </c:pt>
                <c:pt idx="133">
                  <c:v>1.1466788856636103</c:v>
                </c:pt>
                <c:pt idx="134">
                  <c:v>1.1565124986823929</c:v>
                </c:pt>
                <c:pt idx="135">
                  <c:v>1.1442600709099169</c:v>
                </c:pt>
                <c:pt idx="136">
                  <c:v>1.133193306144028</c:v>
                </c:pt>
                <c:pt idx="137">
                  <c:v>1.1342887135448352</c:v>
                </c:pt>
                <c:pt idx="138">
                  <c:v>1.1287167820786652</c:v>
                </c:pt>
                <c:pt idx="139">
                  <c:v>1.1046895604606668</c:v>
                </c:pt>
                <c:pt idx="140">
                  <c:v>1.1148590211753935</c:v>
                </c:pt>
                <c:pt idx="141">
                  <c:v>1.1158009348842586</c:v>
                </c:pt>
                <c:pt idx="142">
                  <c:v>1.1020495050649604</c:v>
                </c:pt>
                <c:pt idx="143">
                  <c:v>1.1066813532532269</c:v>
                </c:pt>
                <c:pt idx="144">
                  <c:v>1.0970661784778613</c:v>
                </c:pt>
                <c:pt idx="145">
                  <c:v>1.0948885230798495</c:v>
                </c:pt>
                <c:pt idx="146">
                  <c:v>1.0888376035926348</c:v>
                </c:pt>
                <c:pt idx="147">
                  <c:v>1.0874435963378219</c:v>
                </c:pt>
                <c:pt idx="148">
                  <c:v>1.0803798510306171</c:v>
                </c:pt>
                <c:pt idx="149">
                  <c:v>1.0745398349178126</c:v>
                </c:pt>
                <c:pt idx="150">
                  <c:v>1.0779807871057743</c:v>
                </c:pt>
                <c:pt idx="151">
                  <c:v>1.0642508350686906</c:v>
                </c:pt>
                <c:pt idx="152">
                  <c:v>1.0628869117737421</c:v>
                </c:pt>
                <c:pt idx="153">
                  <c:v>1.062551379066204</c:v>
                </c:pt>
                <c:pt idx="154">
                  <c:v>1.06066579580065</c:v>
                </c:pt>
                <c:pt idx="155">
                  <c:v>1.0524766827759389</c:v>
                </c:pt>
                <c:pt idx="156">
                  <c:v>1.0514769779581066</c:v>
                </c:pt>
                <c:pt idx="157">
                  <c:v>1.0407617196189409</c:v>
                </c:pt>
                <c:pt idx="158">
                  <c:v>1.0414298686975971</c:v>
                </c:pt>
                <c:pt idx="159">
                  <c:v>1.0343185652666</c:v>
                </c:pt>
                <c:pt idx="160">
                  <c:v>1.0288736577116357</c:v>
                </c:pt>
                <c:pt idx="161">
                  <c:v>1.0333764229798201</c:v>
                </c:pt>
                <c:pt idx="162">
                  <c:v>1.0250970818479401</c:v>
                </c:pt>
                <c:pt idx="163">
                  <c:v>1.0224176049789944</c:v>
                </c:pt>
                <c:pt idx="164">
                  <c:v>1.0095439922628446</c:v>
                </c:pt>
                <c:pt idx="165">
                  <c:v>1.0149996290961689</c:v>
                </c:pt>
                <c:pt idx="166">
                  <c:v>1.0211412433641351</c:v>
                </c:pt>
                <c:pt idx="167">
                  <c:v>0.99624055674384904</c:v>
                </c:pt>
                <c:pt idx="168">
                  <c:v>1.0081826510587253</c:v>
                </c:pt>
                <c:pt idx="169">
                  <c:v>0.99947929528780277</c:v>
                </c:pt>
                <c:pt idx="170">
                  <c:v>1.0034061544394144</c:v>
                </c:pt>
                <c:pt idx="171">
                  <c:v>0.98720430764641487</c:v>
                </c:pt>
                <c:pt idx="172">
                  <c:v>0.98444061720854104</c:v>
                </c:pt>
                <c:pt idx="173">
                  <c:v>0.98111473669165017</c:v>
                </c:pt>
                <c:pt idx="174">
                  <c:v>0.97717389455525794</c:v>
                </c:pt>
                <c:pt idx="175">
                  <c:v>0.97535108403005055</c:v>
                </c:pt>
                <c:pt idx="176">
                  <c:v>0.96995035015475539</c:v>
                </c:pt>
                <c:pt idx="177">
                  <c:v>0.96455818820076389</c:v>
                </c:pt>
                <c:pt idx="178">
                  <c:v>0.96971787967905443</c:v>
                </c:pt>
                <c:pt idx="179">
                  <c:v>0.96375239644868049</c:v>
                </c:pt>
                <c:pt idx="180">
                  <c:v>0.95604320568425671</c:v>
                </c:pt>
                <c:pt idx="181">
                  <c:v>0.95881125981013016</c:v>
                </c:pt>
                <c:pt idx="182">
                  <c:v>0.95050328975405363</c:v>
                </c:pt>
                <c:pt idx="183">
                  <c:v>0.94406017399965536</c:v>
                </c:pt>
                <c:pt idx="184">
                  <c:v>0.94716992020098123</c:v>
                </c:pt>
                <c:pt idx="185">
                  <c:v>0.940894173361006</c:v>
                </c:pt>
                <c:pt idx="186">
                  <c:v>0.94148838107619637</c:v>
                </c:pt>
                <c:pt idx="187">
                  <c:v>0.93647466487875186</c:v>
                </c:pt>
                <c:pt idx="188">
                  <c:v>0.90988451268698745</c:v>
                </c:pt>
                <c:pt idx="189">
                  <c:v>0.92921536628428492</c:v>
                </c:pt>
                <c:pt idx="190">
                  <c:v>0.92553167847530393</c:v>
                </c:pt>
                <c:pt idx="191">
                  <c:v>0.92260062320217995</c:v>
                </c:pt>
                <c:pt idx="192">
                  <c:v>0.92486169583110467</c:v>
                </c:pt>
                <c:pt idx="193">
                  <c:v>0.90942134845569678</c:v>
                </c:pt>
                <c:pt idx="194">
                  <c:v>0.91112024470646436</c:v>
                </c:pt>
                <c:pt idx="195">
                  <c:v>0.90927247393699895</c:v>
                </c:pt>
                <c:pt idx="196">
                  <c:v>0.90650056622556063</c:v>
                </c:pt>
                <c:pt idx="197">
                  <c:v>0.90207311615817931</c:v>
                </c:pt>
                <c:pt idx="198">
                  <c:v>0.90146127557873335</c:v>
                </c:pt>
                <c:pt idx="199">
                  <c:v>0.89797594053646301</c:v>
                </c:pt>
                <c:pt idx="200">
                  <c:v>0.89427046200184002</c:v>
                </c:pt>
                <c:pt idx="201">
                  <c:v>0.89181248097566501</c:v>
                </c:pt>
                <c:pt idx="202">
                  <c:v>0.88821879885195087</c:v>
                </c:pt>
                <c:pt idx="203">
                  <c:v>0.8851103354401465</c:v>
                </c:pt>
                <c:pt idx="204">
                  <c:v>0.88354269008329922</c:v>
                </c:pt>
                <c:pt idx="205">
                  <c:v>0.87957230206499681</c:v>
                </c:pt>
                <c:pt idx="206">
                  <c:v>0.87796579507847483</c:v>
                </c:pt>
                <c:pt idx="207">
                  <c:v>0.87533564473878667</c:v>
                </c:pt>
                <c:pt idx="208">
                  <c:v>0.87171338336680171</c:v>
                </c:pt>
                <c:pt idx="209">
                  <c:v>0.86910495044737468</c:v>
                </c:pt>
                <c:pt idx="210">
                  <c:v>0.86382457979468108</c:v>
                </c:pt>
                <c:pt idx="211">
                  <c:v>0.8623420985213589</c:v>
                </c:pt>
                <c:pt idx="212">
                  <c:v>0.85534736608258888</c:v>
                </c:pt>
                <c:pt idx="213">
                  <c:v>0.85657362558577621</c:v>
                </c:pt>
                <c:pt idx="214">
                  <c:v>0.86129697809285788</c:v>
                </c:pt>
                <c:pt idx="215">
                  <c:v>0.85803945012242311</c:v>
                </c:pt>
                <c:pt idx="216">
                  <c:v>0.84025073306798026</c:v>
                </c:pt>
                <c:pt idx="217">
                  <c:v>0.84778935090932062</c:v>
                </c:pt>
                <c:pt idx="218">
                  <c:v>0.84565518005473339</c:v>
                </c:pt>
                <c:pt idx="219">
                  <c:v>0.83942112455009166</c:v>
                </c:pt>
                <c:pt idx="220">
                  <c:v>0.83811265239757549</c:v>
                </c:pt>
                <c:pt idx="221">
                  <c:v>0.83831689232519502</c:v>
                </c:pt>
                <c:pt idx="222">
                  <c:v>0.82799731862400172</c:v>
                </c:pt>
                <c:pt idx="223">
                  <c:v>0.83489973557396546</c:v>
                </c:pt>
                <c:pt idx="224">
                  <c:v>0.82762343747100309</c:v>
                </c:pt>
                <c:pt idx="225">
                  <c:v>0.84069957695002873</c:v>
                </c:pt>
                <c:pt idx="226">
                  <c:v>0.82040346709157019</c:v>
                </c:pt>
                <c:pt idx="227">
                  <c:v>0.8245203675664452</c:v>
                </c:pt>
                <c:pt idx="228">
                  <c:v>0.81989344797140218</c:v>
                </c:pt>
                <c:pt idx="229">
                  <c:v>0.81743975966111737</c:v>
                </c:pt>
                <c:pt idx="230">
                  <c:v>0.81674832106106587</c:v>
                </c:pt>
                <c:pt idx="231">
                  <c:v>0.81044376338727953</c:v>
                </c:pt>
                <c:pt idx="232">
                  <c:v>0.80934237628707217</c:v>
                </c:pt>
                <c:pt idx="233">
                  <c:v>0.80752331579599979</c:v>
                </c:pt>
                <c:pt idx="234">
                  <c:v>0.80281719574171528</c:v>
                </c:pt>
                <c:pt idx="235">
                  <c:v>0.80189120080654774</c:v>
                </c:pt>
                <c:pt idx="236">
                  <c:v>0.80830114583695389</c:v>
                </c:pt>
                <c:pt idx="237">
                  <c:v>0.79191143861256463</c:v>
                </c:pt>
                <c:pt idx="238">
                  <c:v>0.79517059947694646</c:v>
                </c:pt>
                <c:pt idx="239">
                  <c:v>0.78910337561550536</c:v>
                </c:pt>
                <c:pt idx="240">
                  <c:v>0.79115912256609378</c:v>
                </c:pt>
                <c:pt idx="241">
                  <c:v>0.79294164057493588</c:v>
                </c:pt>
                <c:pt idx="242">
                  <c:v>0.78335214090553695</c:v>
                </c:pt>
                <c:pt idx="243">
                  <c:v>0.78266055776797394</c:v>
                </c:pt>
                <c:pt idx="244">
                  <c:v>0.78326474859442485</c:v>
                </c:pt>
                <c:pt idx="245">
                  <c:v>0.77754834744766077</c:v>
                </c:pt>
                <c:pt idx="246">
                  <c:v>0.77495769583271379</c:v>
                </c:pt>
                <c:pt idx="247">
                  <c:v>0.77411668760247032</c:v>
                </c:pt>
                <c:pt idx="248">
                  <c:v>0.77118207672462802</c:v>
                </c:pt>
                <c:pt idx="249">
                  <c:v>0.76657312891878526</c:v>
                </c:pt>
                <c:pt idx="250">
                  <c:v>0.7668874267829513</c:v>
                </c:pt>
                <c:pt idx="251">
                  <c:v>0.76776231081768176</c:v>
                </c:pt>
                <c:pt idx="252">
                  <c:v>0.76499257511370344</c:v>
                </c:pt>
                <c:pt idx="253">
                  <c:v>0.7625572097130956</c:v>
                </c:pt>
                <c:pt idx="254">
                  <c:v>0.75761110192952652</c:v>
                </c:pt>
                <c:pt idx="255">
                  <c:v>0.75539407225543664</c:v>
                </c:pt>
                <c:pt idx="256">
                  <c:v>0.75331491692665264</c:v>
                </c:pt>
                <c:pt idx="257">
                  <c:v>0.75249782786485975</c:v>
                </c:pt>
                <c:pt idx="258">
                  <c:v>0.74982043848158397</c:v>
                </c:pt>
                <c:pt idx="259">
                  <c:v>0.74483044398429232</c:v>
                </c:pt>
                <c:pt idx="260">
                  <c:v>0.74492173337488143</c:v>
                </c:pt>
                <c:pt idx="261">
                  <c:v>0.74098430820997985</c:v>
                </c:pt>
                <c:pt idx="262">
                  <c:v>0.74190039424995591</c:v>
                </c:pt>
                <c:pt idx="263">
                  <c:v>0.74498165404968497</c:v>
                </c:pt>
                <c:pt idx="264">
                  <c:v>0.73928025211771253</c:v>
                </c:pt>
                <c:pt idx="265">
                  <c:v>0.73359235400267542</c:v>
                </c:pt>
                <c:pt idx="266">
                  <c:v>0.73042173414078404</c:v>
                </c:pt>
                <c:pt idx="267">
                  <c:v>0.73215594543948548</c:v>
                </c:pt>
                <c:pt idx="268">
                  <c:v>0.73053793655416088</c:v>
                </c:pt>
                <c:pt idx="269">
                  <c:v>0.72721410530260411</c:v>
                </c:pt>
                <c:pt idx="270">
                  <c:v>0.72907820461284323</c:v>
                </c:pt>
                <c:pt idx="271">
                  <c:v>0.72125240122551837</c:v>
                </c:pt>
                <c:pt idx="272">
                  <c:v>0.72606288921659634</c:v>
                </c:pt>
                <c:pt idx="273">
                  <c:v>0.72441051979649207</c:v>
                </c:pt>
                <c:pt idx="274">
                  <c:v>0.71750629516634101</c:v>
                </c:pt>
                <c:pt idx="275">
                  <c:v>0.70620039234369414</c:v>
                </c:pt>
                <c:pt idx="276">
                  <c:v>0.71819328734718046</c:v>
                </c:pt>
                <c:pt idx="277">
                  <c:v>0.71574717881502814</c:v>
                </c:pt>
                <c:pt idx="278">
                  <c:v>0.71555105343163761</c:v>
                </c:pt>
                <c:pt idx="279">
                  <c:v>0.70667833002771119</c:v>
                </c:pt>
                <c:pt idx="280">
                  <c:v>0.71377827924329473</c:v>
                </c:pt>
                <c:pt idx="281">
                  <c:v>0.7043039077912413</c:v>
                </c:pt>
                <c:pt idx="282">
                  <c:v>0.70122684580621775</c:v>
                </c:pt>
                <c:pt idx="283">
                  <c:v>0.7073207442190681</c:v>
                </c:pt>
                <c:pt idx="284">
                  <c:v>0.70098775894223542</c:v>
                </c:pt>
                <c:pt idx="285">
                  <c:v>0.69689887660982552</c:v>
                </c:pt>
                <c:pt idx="286">
                  <c:v>0.6934562542852617</c:v>
                </c:pt>
                <c:pt idx="287">
                  <c:v>0.70040884384615654</c:v>
                </c:pt>
                <c:pt idx="288">
                  <c:v>0.69000929308736625</c:v>
                </c:pt>
                <c:pt idx="289">
                  <c:v>0.6883347765063883</c:v>
                </c:pt>
                <c:pt idx="290">
                  <c:v>0.68858544743804706</c:v>
                </c:pt>
                <c:pt idx="291">
                  <c:v>0.68783234970205476</c:v>
                </c:pt>
                <c:pt idx="292">
                  <c:v>0.69000427102810225</c:v>
                </c:pt>
                <c:pt idx="293">
                  <c:v>0.68638909334206488</c:v>
                </c:pt>
                <c:pt idx="294">
                  <c:v>0.69101874075444281</c:v>
                </c:pt>
                <c:pt idx="295">
                  <c:v>0.68511798906838806</c:v>
                </c:pt>
                <c:pt idx="296">
                  <c:v>0.65955573664830947</c:v>
                </c:pt>
                <c:pt idx="297">
                  <c:v>0.65363555842171139</c:v>
                </c:pt>
                <c:pt idx="298">
                  <c:v>0.66505584166351306</c:v>
                </c:pt>
                <c:pt idx="299">
                  <c:v>0.67498468251887012</c:v>
                </c:pt>
                <c:pt idx="300">
                  <c:v>0.67239286133310316</c:v>
                </c:pt>
                <c:pt idx="301">
                  <c:v>0.67130278745936678</c:v>
                </c:pt>
                <c:pt idx="302">
                  <c:v>0.6682895080562159</c:v>
                </c:pt>
                <c:pt idx="303">
                  <c:v>0.6680627590844006</c:v>
                </c:pt>
                <c:pt idx="304">
                  <c:v>0.66190223584574992</c:v>
                </c:pt>
                <c:pt idx="305">
                  <c:v>0.65662234987585066</c:v>
                </c:pt>
                <c:pt idx="306">
                  <c:v>0.66521814439604821</c:v>
                </c:pt>
                <c:pt idx="307">
                  <c:v>0.65927058110011638</c:v>
                </c:pt>
                <c:pt idx="308">
                  <c:v>0.6608010873363479</c:v>
                </c:pt>
                <c:pt idx="309">
                  <c:v>0.66039627403075651</c:v>
                </c:pt>
                <c:pt idx="310">
                  <c:v>0.65341713237275834</c:v>
                </c:pt>
                <c:pt idx="311">
                  <c:v>0.65086026501237471</c:v>
                </c:pt>
                <c:pt idx="312">
                  <c:v>0.65677227231883939</c:v>
                </c:pt>
                <c:pt idx="313">
                  <c:v>0.65495078120030803</c:v>
                </c:pt>
                <c:pt idx="314">
                  <c:v>0.64514662954736879</c:v>
                </c:pt>
                <c:pt idx="315">
                  <c:v>0.65043258344974286</c:v>
                </c:pt>
                <c:pt idx="316">
                  <c:v>0.64475941075336474</c:v>
                </c:pt>
                <c:pt idx="317">
                  <c:v>0.64558982827734546</c:v>
                </c:pt>
                <c:pt idx="318">
                  <c:v>0.64825785817885817</c:v>
                </c:pt>
                <c:pt idx="319">
                  <c:v>0.64095715319774516</c:v>
                </c:pt>
                <c:pt idx="320">
                  <c:v>0.64088577285147663</c:v>
                </c:pt>
                <c:pt idx="321">
                  <c:v>0.63789851996046354</c:v>
                </c:pt>
                <c:pt idx="322">
                  <c:v>0.63855877188158805</c:v>
                </c:pt>
                <c:pt idx="323">
                  <c:v>0.63412380581340244</c:v>
                </c:pt>
                <c:pt idx="324">
                  <c:v>0.63118619957857913</c:v>
                </c:pt>
                <c:pt idx="325">
                  <c:v>0.63103902680001822</c:v>
                </c:pt>
                <c:pt idx="326">
                  <c:v>0.6289808935459853</c:v>
                </c:pt>
                <c:pt idx="327">
                  <c:v>0.63008906245824359</c:v>
                </c:pt>
                <c:pt idx="328">
                  <c:v>0.62147752536557233</c:v>
                </c:pt>
                <c:pt idx="329">
                  <c:v>0.63306297703650882</c:v>
                </c:pt>
                <c:pt idx="330">
                  <c:v>0.60920478418492641</c:v>
                </c:pt>
                <c:pt idx="331">
                  <c:v>0.62740683774253458</c:v>
                </c:pt>
                <c:pt idx="332">
                  <c:v>0.619730763587647</c:v>
                </c:pt>
                <c:pt idx="333">
                  <c:v>0.62010135974799174</c:v>
                </c:pt>
                <c:pt idx="334">
                  <c:v>0.61953146454314501</c:v>
                </c:pt>
                <c:pt idx="335">
                  <c:v>0.6213056642927629</c:v>
                </c:pt>
                <c:pt idx="336">
                  <c:v>0.61488792837121498</c:v>
                </c:pt>
                <c:pt idx="337">
                  <c:v>0.61715820432472057</c:v>
                </c:pt>
                <c:pt idx="338">
                  <c:v>0.60704997191579213</c:v>
                </c:pt>
                <c:pt idx="339">
                  <c:v>0.61217681752659769</c:v>
                </c:pt>
                <c:pt idx="340">
                  <c:v>0.61261640680645202</c:v>
                </c:pt>
                <c:pt idx="341">
                  <c:v>0.58745595982074816</c:v>
                </c:pt>
                <c:pt idx="342">
                  <c:v>0.62742096813871284</c:v>
                </c:pt>
                <c:pt idx="343">
                  <c:v>0.61144374783655886</c:v>
                </c:pt>
                <c:pt idx="344">
                  <c:v>0.60205720219227843</c:v>
                </c:pt>
                <c:pt idx="345">
                  <c:v>0.60409286510468463</c:v>
                </c:pt>
                <c:pt idx="346">
                  <c:v>0.60629589242301307</c:v>
                </c:pt>
                <c:pt idx="347">
                  <c:v>0.59736820050965822</c:v>
                </c:pt>
                <c:pt idx="348">
                  <c:v>0.59802091126290846</c:v>
                </c:pt>
                <c:pt idx="349">
                  <c:v>0.59759084844671662</c:v>
                </c:pt>
                <c:pt idx="350">
                  <c:v>0.60294469322332123</c:v>
                </c:pt>
                <c:pt idx="351">
                  <c:v>0.59329038817622626</c:v>
                </c:pt>
                <c:pt idx="352">
                  <c:v>0.60143676144931502</c:v>
                </c:pt>
                <c:pt idx="353">
                  <c:v>0.57413578403028631</c:v>
                </c:pt>
                <c:pt idx="354">
                  <c:v>0.58953521786161989</c:v>
                </c:pt>
                <c:pt idx="355">
                  <c:v>0.5940441129677192</c:v>
                </c:pt>
                <c:pt idx="356">
                  <c:v>0.58988052350637643</c:v>
                </c:pt>
                <c:pt idx="357">
                  <c:v>0.58791831902469738</c:v>
                </c:pt>
                <c:pt idx="358">
                  <c:v>0.58541088639857208</c:v>
                </c:pt>
                <c:pt idx="359">
                  <c:v>0.58974608796233041</c:v>
                </c:pt>
                <c:pt idx="360">
                  <c:v>0.5806635032636186</c:v>
                </c:pt>
                <c:pt idx="361">
                  <c:v>0.59073381215917109</c:v>
                </c:pt>
                <c:pt idx="362">
                  <c:v>0.58899581551511249</c:v>
                </c:pt>
                <c:pt idx="363">
                  <c:v>0.58700421778942424</c:v>
                </c:pt>
                <c:pt idx="364">
                  <c:v>0.59497257920817859</c:v>
                </c:pt>
                <c:pt idx="365">
                  <c:v>0.56909307675271958</c:v>
                </c:pt>
                <c:pt idx="366">
                  <c:v>0.57489570721540217</c:v>
                </c:pt>
                <c:pt idx="367">
                  <c:v>0.57269665343668918</c:v>
                </c:pt>
                <c:pt idx="368">
                  <c:v>0.56414234801285923</c:v>
                </c:pt>
                <c:pt idx="369">
                  <c:v>0.57081283430679686</c:v>
                </c:pt>
                <c:pt idx="370">
                  <c:v>0.57189177254188583</c:v>
                </c:pt>
                <c:pt idx="371">
                  <c:v>0.57029163821953532</c:v>
                </c:pt>
                <c:pt idx="372">
                  <c:v>0.56962783083294888</c:v>
                </c:pt>
                <c:pt idx="373">
                  <c:v>0.56529840634097916</c:v>
                </c:pt>
                <c:pt idx="374">
                  <c:v>0.55918715403504005</c:v>
                </c:pt>
                <c:pt idx="375">
                  <c:v>0.56924885961647942</c:v>
                </c:pt>
                <c:pt idx="376">
                  <c:v>0.56527336362533898</c:v>
                </c:pt>
                <c:pt idx="377">
                  <c:v>0.55768560869114592</c:v>
                </c:pt>
                <c:pt idx="378">
                  <c:v>0.56055071747832952</c:v>
                </c:pt>
                <c:pt idx="379">
                  <c:v>0.56055874012466578</c:v>
                </c:pt>
                <c:pt idx="380">
                  <c:v>0.55992769289674615</c:v>
                </c:pt>
                <c:pt idx="381">
                  <c:v>0.5596461440915862</c:v>
                </c:pt>
                <c:pt idx="382">
                  <c:v>0.55795866207488243</c:v>
                </c:pt>
                <c:pt idx="383">
                  <c:v>0.562400831331901</c:v>
                </c:pt>
                <c:pt idx="384">
                  <c:v>0.5578897998442901</c:v>
                </c:pt>
                <c:pt idx="385">
                  <c:v>0.55268585276360305</c:v>
                </c:pt>
                <c:pt idx="386">
                  <c:v>0.55677327727951165</c:v>
                </c:pt>
                <c:pt idx="387">
                  <c:v>0.55572438691439152</c:v>
                </c:pt>
                <c:pt idx="388">
                  <c:v>0.5492026354864451</c:v>
                </c:pt>
                <c:pt idx="389">
                  <c:v>0.55430215155201812</c:v>
                </c:pt>
                <c:pt idx="390">
                  <c:v>0.55332283469042676</c:v>
                </c:pt>
                <c:pt idx="391">
                  <c:v>0.5496186175653992</c:v>
                </c:pt>
                <c:pt idx="392">
                  <c:v>0.54219312795969021</c:v>
                </c:pt>
                <c:pt idx="393">
                  <c:v>0.54790089965576594</c:v>
                </c:pt>
                <c:pt idx="394">
                  <c:v>0.5371904638656495</c:v>
                </c:pt>
                <c:pt idx="395">
                  <c:v>0.55187089903100528</c:v>
                </c:pt>
                <c:pt idx="396">
                  <c:v>0.5428997518880293</c:v>
                </c:pt>
                <c:pt idx="397">
                  <c:v>0.5378470697998039</c:v>
                </c:pt>
                <c:pt idx="398">
                  <c:v>0.54587844781481698</c:v>
                </c:pt>
                <c:pt idx="399">
                  <c:v>0.51747691846930377</c:v>
                </c:pt>
                <c:pt idx="400">
                  <c:v>0.55476512779762999</c:v>
                </c:pt>
                <c:pt idx="401">
                  <c:v>0.53815729576821481</c:v>
                </c:pt>
                <c:pt idx="402">
                  <c:v>0.53818989590054855</c:v>
                </c:pt>
                <c:pt idx="403">
                  <c:v>0.53586054470239219</c:v>
                </c:pt>
                <c:pt idx="404">
                  <c:v>0.53152795616519655</c:v>
                </c:pt>
                <c:pt idx="405">
                  <c:v>0.53095816311533628</c:v>
                </c:pt>
                <c:pt idx="406">
                  <c:v>0.53256005422777952</c:v>
                </c:pt>
                <c:pt idx="407">
                  <c:v>0.53077836098211939</c:v>
                </c:pt>
                <c:pt idx="408">
                  <c:v>0.52993881808461318</c:v>
                </c:pt>
                <c:pt idx="409">
                  <c:v>0.52916151561945501</c:v>
                </c:pt>
                <c:pt idx="410">
                  <c:v>0.52727377894759631</c:v>
                </c:pt>
                <c:pt idx="411">
                  <c:v>0.52749034880844159</c:v>
                </c:pt>
                <c:pt idx="412">
                  <c:v>0.54066700982008664</c:v>
                </c:pt>
                <c:pt idx="413">
                  <c:v>0.52434658031717529</c:v>
                </c:pt>
                <c:pt idx="414">
                  <c:v>0.52622577053360886</c:v>
                </c:pt>
                <c:pt idx="415">
                  <c:v>0.51159861951858154</c:v>
                </c:pt>
                <c:pt idx="416">
                  <c:v>0.53150460127136412</c:v>
                </c:pt>
                <c:pt idx="417">
                  <c:v>0.52345547885500909</c:v>
                </c:pt>
                <c:pt idx="418">
                  <c:v>0.50890141020076618</c:v>
                </c:pt>
                <c:pt idx="419">
                  <c:v>0.52227823967756326</c:v>
                </c:pt>
                <c:pt idx="420">
                  <c:v>0.51263263170883866</c:v>
                </c:pt>
                <c:pt idx="421">
                  <c:v>0.51150189385273825</c:v>
                </c:pt>
                <c:pt idx="422">
                  <c:v>0.51782647006000482</c:v>
                </c:pt>
                <c:pt idx="423">
                  <c:v>0.51614398483811286</c:v>
                </c:pt>
                <c:pt idx="424">
                  <c:v>0.51148942054485891</c:v>
                </c:pt>
                <c:pt idx="425">
                  <c:v>0.51293571097849555</c:v>
                </c:pt>
                <c:pt idx="426">
                  <c:v>0.51093140943213833</c:v>
                </c:pt>
                <c:pt idx="427">
                  <c:v>0.52085197956933105</c:v>
                </c:pt>
                <c:pt idx="428">
                  <c:v>0.52319417586229799</c:v>
                </c:pt>
                <c:pt idx="429">
                  <c:v>0.50254997330467954</c:v>
                </c:pt>
                <c:pt idx="430">
                  <c:v>0.50666496672534744</c:v>
                </c:pt>
                <c:pt idx="431">
                  <c:v>0.50888925987540756</c:v>
                </c:pt>
                <c:pt idx="432">
                  <c:v>0.50918901092004887</c:v>
                </c:pt>
                <c:pt idx="433">
                  <c:v>0.50006816500877682</c:v>
                </c:pt>
                <c:pt idx="434">
                  <c:v>0.5050346733947656</c:v>
                </c:pt>
                <c:pt idx="435">
                  <c:v>0.50875313689691504</c:v>
                </c:pt>
                <c:pt idx="436">
                  <c:v>0.51879425945887625</c:v>
                </c:pt>
                <c:pt idx="437">
                  <c:v>0.48523591794305748</c:v>
                </c:pt>
                <c:pt idx="438">
                  <c:v>0.50364635581920869</c:v>
                </c:pt>
                <c:pt idx="439">
                  <c:v>0.52002365886341195</c:v>
                </c:pt>
                <c:pt idx="440">
                  <c:v>0.49104930517189155</c:v>
                </c:pt>
                <c:pt idx="441">
                  <c:v>0.51930952164690602</c:v>
                </c:pt>
                <c:pt idx="442">
                  <c:v>0.54114442433066712</c:v>
                </c:pt>
                <c:pt idx="443">
                  <c:v>0.49087966801411426</c:v>
                </c:pt>
                <c:pt idx="444">
                  <c:v>0.49218341858631914</c:v>
                </c:pt>
                <c:pt idx="445">
                  <c:v>0.47979380731179616</c:v>
                </c:pt>
                <c:pt idx="446">
                  <c:v>0.49556662779996019</c:v>
                </c:pt>
                <c:pt idx="447">
                  <c:v>0.49896570548613772</c:v>
                </c:pt>
                <c:pt idx="448">
                  <c:v>0.49162129398590843</c:v>
                </c:pt>
                <c:pt idx="449">
                  <c:v>0.49633161073636001</c:v>
                </c:pt>
                <c:pt idx="450">
                  <c:v>0.49062250731548057</c:v>
                </c:pt>
                <c:pt idx="451">
                  <c:v>0.49240024050509607</c:v>
                </c:pt>
                <c:pt idx="452">
                  <c:v>0.48355557376761737</c:v>
                </c:pt>
                <c:pt idx="453">
                  <c:v>0.49114921536728612</c:v>
                </c:pt>
                <c:pt idx="454">
                  <c:v>0.48769383166232655</c:v>
                </c:pt>
                <c:pt idx="455">
                  <c:v>0.48470272128709657</c:v>
                </c:pt>
                <c:pt idx="456">
                  <c:v>0.48316489103018412</c:v>
                </c:pt>
                <c:pt idx="457">
                  <c:v>0.48510851528644261</c:v>
                </c:pt>
                <c:pt idx="458">
                  <c:v>0.48070161632388203</c:v>
                </c:pt>
                <c:pt idx="459">
                  <c:v>0.4810497506173545</c:v>
                </c:pt>
                <c:pt idx="460">
                  <c:v>0.47665646607879164</c:v>
                </c:pt>
                <c:pt idx="461">
                  <c:v>0.48719351046811871</c:v>
                </c:pt>
                <c:pt idx="462">
                  <c:v>0.46692257344237004</c:v>
                </c:pt>
                <c:pt idx="463">
                  <c:v>0.48202212664764166</c:v>
                </c:pt>
                <c:pt idx="464">
                  <c:v>0.47154308930342315</c:v>
                </c:pt>
                <c:pt idx="465">
                  <c:v>0.4760168918349077</c:v>
                </c:pt>
                <c:pt idx="466">
                  <c:v>0.47621070001666804</c:v>
                </c:pt>
                <c:pt idx="467">
                  <c:v>0.47805713416848616</c:v>
                </c:pt>
                <c:pt idx="468">
                  <c:v>0.47859972528370204</c:v>
                </c:pt>
                <c:pt idx="469">
                  <c:v>0.47064465836216407</c:v>
                </c:pt>
                <c:pt idx="470">
                  <c:v>0.47587320447782544</c:v>
                </c:pt>
                <c:pt idx="471">
                  <c:v>0.47010047202493749</c:v>
                </c:pt>
                <c:pt idx="472">
                  <c:v>0.46783913193508381</c:v>
                </c:pt>
                <c:pt idx="473">
                  <c:v>0.46954470812735527</c:v>
                </c:pt>
                <c:pt idx="474">
                  <c:v>0.46729264613196997</c:v>
                </c:pt>
                <c:pt idx="475">
                  <c:v>0.47127616847014842</c:v>
                </c:pt>
                <c:pt idx="476">
                  <c:v>0.47153760507347547</c:v>
                </c:pt>
                <c:pt idx="477">
                  <c:v>0.46871633580914041</c:v>
                </c:pt>
                <c:pt idx="478">
                  <c:v>0.4682362910285609</c:v>
                </c:pt>
                <c:pt idx="479">
                  <c:v>0.46964600485254759</c:v>
                </c:pt>
                <c:pt idx="480">
                  <c:v>0.46427120453977511</c:v>
                </c:pt>
                <c:pt idx="481">
                  <c:v>0.46234330330162299</c:v>
                </c:pt>
                <c:pt idx="482">
                  <c:v>0.46457483357692236</c:v>
                </c:pt>
                <c:pt idx="483">
                  <c:v>0.46288150711104464</c:v>
                </c:pt>
                <c:pt idx="484">
                  <c:v>0.46180535441057774</c:v>
                </c:pt>
                <c:pt idx="485">
                  <c:v>0.45811787611705745</c:v>
                </c:pt>
                <c:pt idx="486">
                  <c:v>0.45929440857754328</c:v>
                </c:pt>
                <c:pt idx="487">
                  <c:v>0.46050728605830443</c:v>
                </c:pt>
                <c:pt idx="488">
                  <c:v>0.45577101242955731</c:v>
                </c:pt>
                <c:pt idx="489">
                  <c:v>0.45973472238013158</c:v>
                </c:pt>
                <c:pt idx="490">
                  <c:v>0.45844590790543671</c:v>
                </c:pt>
                <c:pt idx="491">
                  <c:v>0.44682642552520108</c:v>
                </c:pt>
                <c:pt idx="492">
                  <c:v>0.45338070544910869</c:v>
                </c:pt>
                <c:pt idx="493">
                  <c:v>0.44752973041473665</c:v>
                </c:pt>
                <c:pt idx="494">
                  <c:v>0.45256861189186109</c:v>
                </c:pt>
                <c:pt idx="495">
                  <c:v>0.45900906465064967</c:v>
                </c:pt>
                <c:pt idx="496">
                  <c:v>0.45099545072869185</c:v>
                </c:pt>
                <c:pt idx="497">
                  <c:v>0.45192884622114943</c:v>
                </c:pt>
                <c:pt idx="498">
                  <c:v>0.45085577052518216</c:v>
                </c:pt>
                <c:pt idx="499">
                  <c:v>0.4567066907612905</c:v>
                </c:pt>
                <c:pt idx="500">
                  <c:v>0.44643472843585175</c:v>
                </c:pt>
                <c:pt idx="501">
                  <c:v>0.44838664082948937</c:v>
                </c:pt>
                <c:pt idx="502">
                  <c:v>0.44959378186294718</c:v>
                </c:pt>
                <c:pt idx="503">
                  <c:v>0.4429839852379609</c:v>
                </c:pt>
                <c:pt idx="504">
                  <c:v>0.43854855829769257</c:v>
                </c:pt>
                <c:pt idx="505">
                  <c:v>0.44851433802309443</c:v>
                </c:pt>
                <c:pt idx="506">
                  <c:v>0.44523602387826583</c:v>
                </c:pt>
                <c:pt idx="507">
                  <c:v>0.43106905174897509</c:v>
                </c:pt>
                <c:pt idx="508">
                  <c:v>0.43805991065218103</c:v>
                </c:pt>
                <c:pt idx="509">
                  <c:v>0.4454646578918327</c:v>
                </c:pt>
                <c:pt idx="510">
                  <c:v>0.43516754441918654</c:v>
                </c:pt>
                <c:pt idx="511">
                  <c:v>0.43973512916764024</c:v>
                </c:pt>
                <c:pt idx="512">
                  <c:v>0.44082801570508534</c:v>
                </c:pt>
                <c:pt idx="513">
                  <c:v>0.43648207085148821</c:v>
                </c:pt>
                <c:pt idx="514">
                  <c:v>0.42490702201427505</c:v>
                </c:pt>
                <c:pt idx="515">
                  <c:v>0.43294440043659044</c:v>
                </c:pt>
                <c:pt idx="516">
                  <c:v>0.4444255012579702</c:v>
                </c:pt>
                <c:pt idx="517">
                  <c:v>0.4305518025449287</c:v>
                </c:pt>
                <c:pt idx="518">
                  <c:v>0.43283465075981603</c:v>
                </c:pt>
                <c:pt idx="519">
                  <c:v>0.41263217520207368</c:v>
                </c:pt>
                <c:pt idx="520">
                  <c:v>0.42701694869001672</c:v>
                </c:pt>
                <c:pt idx="521">
                  <c:v>0.43565079071897922</c:v>
                </c:pt>
                <c:pt idx="522">
                  <c:v>0.42651363340511927</c:v>
                </c:pt>
                <c:pt idx="523">
                  <c:v>0.42895442898188418</c:v>
                </c:pt>
                <c:pt idx="524">
                  <c:v>0.42895656228662093</c:v>
                </c:pt>
                <c:pt idx="525">
                  <c:v>0.44740052237281819</c:v>
                </c:pt>
                <c:pt idx="526">
                  <c:v>0.43221608251218913</c:v>
                </c:pt>
                <c:pt idx="527">
                  <c:v>0.42890597351767779</c:v>
                </c:pt>
                <c:pt idx="528">
                  <c:v>0.42924464826216308</c:v>
                </c:pt>
                <c:pt idx="529">
                  <c:v>0.42880975610638528</c:v>
                </c:pt>
                <c:pt idx="530">
                  <c:v>0.43417214520436298</c:v>
                </c:pt>
                <c:pt idx="531">
                  <c:v>0.42392734221735778</c:v>
                </c:pt>
                <c:pt idx="532">
                  <c:v>0.43025508582384059</c:v>
                </c:pt>
                <c:pt idx="533">
                  <c:v>0.42596184752676802</c:v>
                </c:pt>
                <c:pt idx="534">
                  <c:v>0.42376993329384266</c:v>
                </c:pt>
                <c:pt idx="535">
                  <c:v>0.42742808083787148</c:v>
                </c:pt>
                <c:pt idx="536">
                  <c:v>0.42381806276631001</c:v>
                </c:pt>
                <c:pt idx="537">
                  <c:v>0.42588152207857483</c:v>
                </c:pt>
                <c:pt idx="538">
                  <c:v>0.4184241807590115</c:v>
                </c:pt>
                <c:pt idx="539">
                  <c:v>0.41834213564207756</c:v>
                </c:pt>
                <c:pt idx="540">
                  <c:v>0.4080819121667259</c:v>
                </c:pt>
                <c:pt idx="541">
                  <c:v>0.4256161861635433</c:v>
                </c:pt>
                <c:pt idx="542">
                  <c:v>0.41627245757275716</c:v>
                </c:pt>
                <c:pt idx="543">
                  <c:v>0.31747564770165304</c:v>
                </c:pt>
                <c:pt idx="544">
                  <c:v>0.43338452343272887</c:v>
                </c:pt>
                <c:pt idx="545">
                  <c:v>0.41437365878948529</c:v>
                </c:pt>
                <c:pt idx="546">
                  <c:v>0.40725189133806872</c:v>
                </c:pt>
                <c:pt idx="547">
                  <c:v>0.41857869912921997</c:v>
                </c:pt>
                <c:pt idx="548">
                  <c:v>0.41072139815663672</c:v>
                </c:pt>
                <c:pt idx="549">
                  <c:v>0.41647397274848319</c:v>
                </c:pt>
                <c:pt idx="550">
                  <c:v>0.40962158481652994</c:v>
                </c:pt>
                <c:pt idx="551">
                  <c:v>0.41378871540852546</c:v>
                </c:pt>
                <c:pt idx="552">
                  <c:v>0.41202780546721923</c:v>
                </c:pt>
                <c:pt idx="553">
                  <c:v>0.410446075913871</c:v>
                </c:pt>
                <c:pt idx="554">
                  <c:v>0.41112850013399432</c:v>
                </c:pt>
                <c:pt idx="555">
                  <c:v>0.4120461108219971</c:v>
                </c:pt>
                <c:pt idx="556">
                  <c:v>0.40631281910078693</c:v>
                </c:pt>
                <c:pt idx="557">
                  <c:v>0.40872563025797509</c:v>
                </c:pt>
                <c:pt idx="558">
                  <c:v>0.4054286027261173</c:v>
                </c:pt>
                <c:pt idx="559">
                  <c:v>0.40384722920270039</c:v>
                </c:pt>
                <c:pt idx="560">
                  <c:v>0.39754575333722919</c:v>
                </c:pt>
                <c:pt idx="561">
                  <c:v>0.39490958449478542</c:v>
                </c:pt>
                <c:pt idx="562">
                  <c:v>0.40865549105220156</c:v>
                </c:pt>
                <c:pt idx="563">
                  <c:v>0.40796659219132486</c:v>
                </c:pt>
                <c:pt idx="564">
                  <c:v>0.40470524082015452</c:v>
                </c:pt>
                <c:pt idx="565">
                  <c:v>0.406097566225677</c:v>
                </c:pt>
                <c:pt idx="566">
                  <c:v>0.40724239651409577</c:v>
                </c:pt>
                <c:pt idx="567">
                  <c:v>0.40544741466150352</c:v>
                </c:pt>
                <c:pt idx="568">
                  <c:v>0.39970236501562212</c:v>
                </c:pt>
                <c:pt idx="569">
                  <c:v>0.40366049701692697</c:v>
                </c:pt>
                <c:pt idx="570">
                  <c:v>0.39913614270716641</c:v>
                </c:pt>
                <c:pt idx="571">
                  <c:v>0.40641705538175099</c:v>
                </c:pt>
                <c:pt idx="572">
                  <c:v>0.37961758264879963</c:v>
                </c:pt>
                <c:pt idx="573">
                  <c:v>0.39697564557452353</c:v>
                </c:pt>
                <c:pt idx="574">
                  <c:v>0.39554036926967273</c:v>
                </c:pt>
                <c:pt idx="575">
                  <c:v>0.4015483792055472</c:v>
                </c:pt>
                <c:pt idx="576">
                  <c:v>0.39503392518246194</c:v>
                </c:pt>
                <c:pt idx="577">
                  <c:v>0.39156254302857801</c:v>
                </c:pt>
                <c:pt idx="578">
                  <c:v>0.40818910071085585</c:v>
                </c:pt>
                <c:pt idx="579">
                  <c:v>0.39435650267820799</c:v>
                </c:pt>
                <c:pt idx="580">
                  <c:v>0.40129339635751743</c:v>
                </c:pt>
                <c:pt idx="581">
                  <c:v>0.39872964817019035</c:v>
                </c:pt>
                <c:pt idx="582">
                  <c:v>0.3932109499403762</c:v>
                </c:pt>
                <c:pt idx="583">
                  <c:v>0.38753040281802692</c:v>
                </c:pt>
                <c:pt idx="584">
                  <c:v>0.38576197418880603</c:v>
                </c:pt>
                <c:pt idx="585">
                  <c:v>0.42134834612886579</c:v>
                </c:pt>
                <c:pt idx="586">
                  <c:v>0.44955069030523626</c:v>
                </c:pt>
                <c:pt idx="587">
                  <c:v>0.38644800769543936</c:v>
                </c:pt>
                <c:pt idx="588">
                  <c:v>0.37165832521332826</c:v>
                </c:pt>
                <c:pt idx="589">
                  <c:v>0.39451684768778522</c:v>
                </c:pt>
                <c:pt idx="590">
                  <c:v>0.39464149989649094</c:v>
                </c:pt>
                <c:pt idx="591">
                  <c:v>0.39943447189092479</c:v>
                </c:pt>
                <c:pt idx="592">
                  <c:v>0.38003850848565945</c:v>
                </c:pt>
                <c:pt idx="593">
                  <c:v>0.41751152425874088</c:v>
                </c:pt>
                <c:pt idx="594">
                  <c:v>0.45973079832446878</c:v>
                </c:pt>
                <c:pt idx="595">
                  <c:v>0.39168834830132943</c:v>
                </c:pt>
                <c:pt idx="596">
                  <c:v>0.37660281744474988</c:v>
                </c:pt>
                <c:pt idx="597">
                  <c:v>0.39238909179255371</c:v>
                </c:pt>
                <c:pt idx="598">
                  <c:v>0.3813922920972968</c:v>
                </c:pt>
                <c:pt idx="599">
                  <c:v>0.38185904463424319</c:v>
                </c:pt>
                <c:pt idx="600">
                  <c:v>0.38621121485360654</c:v>
                </c:pt>
                <c:pt idx="601">
                  <c:v>0.38246369240251282</c:v>
                </c:pt>
                <c:pt idx="602">
                  <c:v>0.38052114744513671</c:v>
                </c:pt>
                <c:pt idx="603">
                  <c:v>0.38318236319144111</c:v>
                </c:pt>
                <c:pt idx="604">
                  <c:v>0.38483161341639555</c:v>
                </c:pt>
                <c:pt idx="605">
                  <c:v>0.38023585242880853</c:v>
                </c:pt>
                <c:pt idx="606">
                  <c:v>0.37467436508325375</c:v>
                </c:pt>
                <c:pt idx="607">
                  <c:v>0.37857270683655508</c:v>
                </c:pt>
                <c:pt idx="608">
                  <c:v>0.37951464311811006</c:v>
                </c:pt>
                <c:pt idx="609">
                  <c:v>0.38183976407326442</c:v>
                </c:pt>
                <c:pt idx="610">
                  <c:v>0.3800104037862605</c:v>
                </c:pt>
                <c:pt idx="611">
                  <c:v>0.38080813828772592</c:v>
                </c:pt>
                <c:pt idx="612">
                  <c:v>0.37393230177859388</c:v>
                </c:pt>
                <c:pt idx="613">
                  <c:v>0.38877625259542731</c:v>
                </c:pt>
                <c:pt idx="614">
                  <c:v>0.36983361527706921</c:v>
                </c:pt>
                <c:pt idx="615">
                  <c:v>0.35949881524706434</c:v>
                </c:pt>
                <c:pt idx="616">
                  <c:v>0.36817641021221081</c:v>
                </c:pt>
                <c:pt idx="617">
                  <c:v>0.36637675132540637</c:v>
                </c:pt>
                <c:pt idx="618">
                  <c:v>0.37436365677871813</c:v>
                </c:pt>
                <c:pt idx="619">
                  <c:v>0.37946675552496362</c:v>
                </c:pt>
                <c:pt idx="620">
                  <c:v>0.37390398612868131</c:v>
                </c:pt>
                <c:pt idx="621">
                  <c:v>0.37691771819814218</c:v>
                </c:pt>
                <c:pt idx="622">
                  <c:v>0.37377653277766898</c:v>
                </c:pt>
                <c:pt idx="623">
                  <c:v>0.372323679771495</c:v>
                </c:pt>
                <c:pt idx="624">
                  <c:v>0.37378553710087498</c:v>
                </c:pt>
                <c:pt idx="625">
                  <c:v>0.36981954349916113</c:v>
                </c:pt>
                <c:pt idx="626">
                  <c:v>0.37293218227469871</c:v>
                </c:pt>
                <c:pt idx="627">
                  <c:v>0.36603325541875414</c:v>
                </c:pt>
                <c:pt idx="628">
                  <c:v>0.3687602916990052</c:v>
                </c:pt>
                <c:pt idx="629">
                  <c:v>0.37002528943233048</c:v>
                </c:pt>
                <c:pt idx="630">
                  <c:v>0.36700188877346895</c:v>
                </c:pt>
                <c:pt idx="631">
                  <c:v>0.36791001737175288</c:v>
                </c:pt>
                <c:pt idx="632">
                  <c:v>0.35839856626703431</c:v>
                </c:pt>
                <c:pt idx="633">
                  <c:v>0.3502282462349719</c:v>
                </c:pt>
                <c:pt idx="634">
                  <c:v>0.35823195114259349</c:v>
                </c:pt>
                <c:pt idx="635">
                  <c:v>0.37030628778585856</c:v>
                </c:pt>
                <c:pt idx="636">
                  <c:v>0.36991050377046031</c:v>
                </c:pt>
                <c:pt idx="637">
                  <c:v>0.36168878636162843</c:v>
                </c:pt>
                <c:pt idx="638">
                  <c:v>0.36437150512908428</c:v>
                </c:pt>
                <c:pt idx="639">
                  <c:v>0.3606500208650823</c:v>
                </c:pt>
                <c:pt idx="640">
                  <c:v>0.35578923422318837</c:v>
                </c:pt>
                <c:pt idx="641">
                  <c:v>0.34192600298539999</c:v>
                </c:pt>
                <c:pt idx="642">
                  <c:v>0.33311621349759496</c:v>
                </c:pt>
                <c:pt idx="643">
                  <c:v>0.35211874968858625</c:v>
                </c:pt>
                <c:pt idx="644">
                  <c:v>0.35976656605415264</c:v>
                </c:pt>
                <c:pt idx="645">
                  <c:v>0.28622141554234448</c:v>
                </c:pt>
                <c:pt idx="646">
                  <c:v>0.36577849776363258</c:v>
                </c:pt>
                <c:pt idx="647">
                  <c:v>0.35532547955428906</c:v>
                </c:pt>
                <c:pt idx="648">
                  <c:v>0.35832767560180562</c:v>
                </c:pt>
                <c:pt idx="649">
                  <c:v>0.35785019298598036</c:v>
                </c:pt>
                <c:pt idx="650">
                  <c:v>0.35592868487059565</c:v>
                </c:pt>
                <c:pt idx="651">
                  <c:v>0.3584086522788153</c:v>
                </c:pt>
                <c:pt idx="652">
                  <c:v>0.35527035260926737</c:v>
                </c:pt>
                <c:pt idx="653">
                  <c:v>0.35394114192538395</c:v>
                </c:pt>
                <c:pt idx="654">
                  <c:v>0.36285911514189573</c:v>
                </c:pt>
                <c:pt idx="655">
                  <c:v>0.34941240688869746</c:v>
                </c:pt>
                <c:pt idx="656">
                  <c:v>0.35769553342210036</c:v>
                </c:pt>
                <c:pt idx="657">
                  <c:v>0.35696193233194023</c:v>
                </c:pt>
                <c:pt idx="658">
                  <c:v>0.36153699285612473</c:v>
                </c:pt>
                <c:pt idx="659">
                  <c:v>0.35459750056706363</c:v>
                </c:pt>
                <c:pt idx="660">
                  <c:v>0.35663451182202915</c:v>
                </c:pt>
                <c:pt idx="661">
                  <c:v>0.35666885115708913</c:v>
                </c:pt>
                <c:pt idx="662">
                  <c:v>0.34778537910391011</c:v>
                </c:pt>
                <c:pt idx="663">
                  <c:v>0.3531568478484341</c:v>
                </c:pt>
                <c:pt idx="664">
                  <c:v>0.35951466656512687</c:v>
                </c:pt>
                <c:pt idx="665">
                  <c:v>0.3581333973615578</c:v>
                </c:pt>
                <c:pt idx="666">
                  <c:v>0.34523272440750524</c:v>
                </c:pt>
                <c:pt idx="667">
                  <c:v>0.34766752071171997</c:v>
                </c:pt>
                <c:pt idx="668">
                  <c:v>0.34731227196864622</c:v>
                </c:pt>
                <c:pt idx="669">
                  <c:v>0.35846369448134774</c:v>
                </c:pt>
                <c:pt idx="670">
                  <c:v>0.34083218152372458</c:v>
                </c:pt>
                <c:pt idx="671">
                  <c:v>0.36466878382645435</c:v>
                </c:pt>
                <c:pt idx="672">
                  <c:v>0.4209281642492988</c:v>
                </c:pt>
                <c:pt idx="673">
                  <c:v>0.34575705771491555</c:v>
                </c:pt>
                <c:pt idx="674">
                  <c:v>0.35532272863397402</c:v>
                </c:pt>
                <c:pt idx="675">
                  <c:v>0.35760085857463514</c:v>
                </c:pt>
                <c:pt idx="676">
                  <c:v>0.33871731804572736</c:v>
                </c:pt>
                <c:pt idx="677">
                  <c:v>0.3537669486483665</c:v>
                </c:pt>
                <c:pt idx="678">
                  <c:v>0.33800416631851443</c:v>
                </c:pt>
                <c:pt idx="679">
                  <c:v>0.34661983241320515</c:v>
                </c:pt>
                <c:pt idx="680">
                  <c:v>0.34556692311440124</c:v>
                </c:pt>
                <c:pt idx="681">
                  <c:v>0.347643940486696</c:v>
                </c:pt>
                <c:pt idx="682">
                  <c:v>0.35276241684249987</c:v>
                </c:pt>
                <c:pt idx="683">
                  <c:v>0.35924220404099227</c:v>
                </c:pt>
                <c:pt idx="684">
                  <c:v>0.36049489955078773</c:v>
                </c:pt>
                <c:pt idx="685">
                  <c:v>0.34344943090970709</c:v>
                </c:pt>
                <c:pt idx="686">
                  <c:v>0.33407437759204273</c:v>
                </c:pt>
                <c:pt idx="687">
                  <c:v>0.34337610087213494</c:v>
                </c:pt>
                <c:pt idx="688">
                  <c:v>0.3419990083805341</c:v>
                </c:pt>
                <c:pt idx="689">
                  <c:v>0.34113518992089703</c:v>
                </c:pt>
                <c:pt idx="690">
                  <c:v>0.33970259327092867</c:v>
                </c:pt>
                <c:pt idx="691">
                  <c:v>0.34743044151184654</c:v>
                </c:pt>
                <c:pt idx="692">
                  <c:v>0.33147696839299107</c:v>
                </c:pt>
                <c:pt idx="693">
                  <c:v>0.34054351650250109</c:v>
                </c:pt>
                <c:pt idx="694">
                  <c:v>0.34241103166485926</c:v>
                </c:pt>
                <c:pt idx="695">
                  <c:v>0.33457533537010631</c:v>
                </c:pt>
                <c:pt idx="696">
                  <c:v>0.33717332896874475</c:v>
                </c:pt>
                <c:pt idx="697">
                  <c:v>0.33937636481786648</c:v>
                </c:pt>
                <c:pt idx="698">
                  <c:v>0.32917144080416211</c:v>
                </c:pt>
                <c:pt idx="699">
                  <c:v>0.33912410987634978</c:v>
                </c:pt>
                <c:pt idx="700">
                  <c:v>0.34183638187757559</c:v>
                </c:pt>
                <c:pt idx="701">
                  <c:v>0.34074860559461406</c:v>
                </c:pt>
                <c:pt idx="702">
                  <c:v>0.34518451439791464</c:v>
                </c:pt>
                <c:pt idx="703">
                  <c:v>0.33837335540178298</c:v>
                </c:pt>
                <c:pt idx="704">
                  <c:v>0.335028968463574</c:v>
                </c:pt>
                <c:pt idx="705">
                  <c:v>0.33414173820291976</c:v>
                </c:pt>
                <c:pt idx="706">
                  <c:v>0.33772142072265315</c:v>
                </c:pt>
                <c:pt idx="707">
                  <c:v>0.32878469061279031</c:v>
                </c:pt>
                <c:pt idx="708">
                  <c:v>0.33652224172194717</c:v>
                </c:pt>
                <c:pt idx="709">
                  <c:v>0.33670333424232668</c:v>
                </c:pt>
                <c:pt idx="710">
                  <c:v>0.31734166725441754</c:v>
                </c:pt>
                <c:pt idx="711">
                  <c:v>0.33228169129221563</c:v>
                </c:pt>
                <c:pt idx="712">
                  <c:v>0.31974961030799315</c:v>
                </c:pt>
                <c:pt idx="713">
                  <c:v>0.32233627264121634</c:v>
                </c:pt>
                <c:pt idx="714">
                  <c:v>0.33339990993239399</c:v>
                </c:pt>
                <c:pt idx="715">
                  <c:v>0.3316133139718051</c:v>
                </c:pt>
                <c:pt idx="716">
                  <c:v>0.32767950033920018</c:v>
                </c:pt>
                <c:pt idx="717">
                  <c:v>0.3273904827810023</c:v>
                </c:pt>
                <c:pt idx="718">
                  <c:v>0.32888340289524876</c:v>
                </c:pt>
                <c:pt idx="719">
                  <c:v>0.32886186799483696</c:v>
                </c:pt>
                <c:pt idx="720">
                  <c:v>0.32363325334578397</c:v>
                </c:pt>
                <c:pt idx="721">
                  <c:v>0.32394845042239984</c:v>
                </c:pt>
                <c:pt idx="722">
                  <c:v>0.31506038464568303</c:v>
                </c:pt>
                <c:pt idx="723">
                  <c:v>0.34575369583733673</c:v>
                </c:pt>
                <c:pt idx="724">
                  <c:v>0.32745134143020521</c:v>
                </c:pt>
                <c:pt idx="725">
                  <c:v>0.33182133955139181</c:v>
                </c:pt>
                <c:pt idx="726">
                  <c:v>0.32555779185330508</c:v>
                </c:pt>
                <c:pt idx="727">
                  <c:v>0.32044454143228107</c:v>
                </c:pt>
                <c:pt idx="728">
                  <c:v>0.29888066628785009</c:v>
                </c:pt>
                <c:pt idx="729">
                  <c:v>0.3194114107019404</c:v>
                </c:pt>
                <c:pt idx="730">
                  <c:v>0.31873203999487548</c:v>
                </c:pt>
                <c:pt idx="731">
                  <c:v>0.32440185766343976</c:v>
                </c:pt>
                <c:pt idx="732">
                  <c:v>0.31890338494937781</c:v>
                </c:pt>
                <c:pt idx="733">
                  <c:v>0.3228086744478792</c:v>
                </c:pt>
                <c:pt idx="734">
                  <c:v>0.32670766502202386</c:v>
                </c:pt>
                <c:pt idx="735">
                  <c:v>0.31223757565630406</c:v>
                </c:pt>
                <c:pt idx="736">
                  <c:v>0.31877137030101105</c:v>
                </c:pt>
                <c:pt idx="737">
                  <c:v>0.31647147176519369</c:v>
                </c:pt>
                <c:pt idx="738">
                  <c:v>0.32814173509384298</c:v>
                </c:pt>
                <c:pt idx="739">
                  <c:v>0.32509295341360012</c:v>
                </c:pt>
                <c:pt idx="740">
                  <c:v>0.32669600663380138</c:v>
                </c:pt>
                <c:pt idx="741">
                  <c:v>0.27676584524463199</c:v>
                </c:pt>
                <c:pt idx="742">
                  <c:v>0.31888840142363739</c:v>
                </c:pt>
                <c:pt idx="743">
                  <c:v>0.29940705590836575</c:v>
                </c:pt>
                <c:pt idx="744">
                  <c:v>0.32114654679311616</c:v>
                </c:pt>
                <c:pt idx="745">
                  <c:v>0.29238369692310234</c:v>
                </c:pt>
                <c:pt idx="746">
                  <c:v>0.31691206588511001</c:v>
                </c:pt>
                <c:pt idx="747">
                  <c:v>0.33329992469488234</c:v>
                </c:pt>
                <c:pt idx="748">
                  <c:v>0.31498968761524959</c:v>
                </c:pt>
                <c:pt idx="749">
                  <c:v>0.30731415452118033</c:v>
                </c:pt>
                <c:pt idx="750">
                  <c:v>0.3220821291769031</c:v>
                </c:pt>
                <c:pt idx="751">
                  <c:v>0.30836772370680698</c:v>
                </c:pt>
                <c:pt idx="752">
                  <c:v>0.32052992783476886</c:v>
                </c:pt>
                <c:pt idx="753">
                  <c:v>0.3086138000361579</c:v>
                </c:pt>
                <c:pt idx="754">
                  <c:v>0.32332388181718202</c:v>
                </c:pt>
                <c:pt idx="755">
                  <c:v>0.31913493272746224</c:v>
                </c:pt>
                <c:pt idx="756">
                  <c:v>0.2771808467930012</c:v>
                </c:pt>
                <c:pt idx="757">
                  <c:v>0.31506699098348145</c:v>
                </c:pt>
                <c:pt idx="758">
                  <c:v>0.33628297307212229</c:v>
                </c:pt>
                <c:pt idx="759">
                  <c:v>0.30129657087045281</c:v>
                </c:pt>
                <c:pt idx="760">
                  <c:v>0.30531837847334292</c:v>
                </c:pt>
                <c:pt idx="761">
                  <c:v>0.30508847882198104</c:v>
                </c:pt>
                <c:pt idx="762">
                  <c:v>0.29714296243925808</c:v>
                </c:pt>
                <c:pt idx="763">
                  <c:v>0.28956127424341277</c:v>
                </c:pt>
                <c:pt idx="764">
                  <c:v>0.31805752546271621</c:v>
                </c:pt>
                <c:pt idx="765">
                  <c:v>0.30987636089991411</c:v>
                </c:pt>
                <c:pt idx="766">
                  <c:v>0.30714546304810231</c:v>
                </c:pt>
                <c:pt idx="767">
                  <c:v>0.30826857725403717</c:v>
                </c:pt>
                <c:pt idx="768">
                  <c:v>0.30271373383249522</c:v>
                </c:pt>
                <c:pt idx="769">
                  <c:v>0.31552587337803734</c:v>
                </c:pt>
                <c:pt idx="770">
                  <c:v>0.30636263298367944</c:v>
                </c:pt>
                <c:pt idx="771">
                  <c:v>0.2996887352225423</c:v>
                </c:pt>
                <c:pt idx="772">
                  <c:v>0.30837265210976827</c:v>
                </c:pt>
                <c:pt idx="773">
                  <c:v>0.31668548015793335</c:v>
                </c:pt>
                <c:pt idx="774">
                  <c:v>0.32384685508458605</c:v>
                </c:pt>
                <c:pt idx="775">
                  <c:v>0.30078640746975377</c:v>
                </c:pt>
                <c:pt idx="776">
                  <c:v>0.30395807877559822</c:v>
                </c:pt>
                <c:pt idx="777">
                  <c:v>0.31273441031038329</c:v>
                </c:pt>
                <c:pt idx="778">
                  <c:v>0.30042500911551734</c:v>
                </c:pt>
                <c:pt idx="779">
                  <c:v>0.30431237968707903</c:v>
                </c:pt>
                <c:pt idx="780">
                  <c:v>0.30017045740071008</c:v>
                </c:pt>
                <c:pt idx="781">
                  <c:v>0.30668945832986716</c:v>
                </c:pt>
                <c:pt idx="782">
                  <c:v>0.29407262208735246</c:v>
                </c:pt>
                <c:pt idx="783">
                  <c:v>0.31400510304156831</c:v>
                </c:pt>
                <c:pt idx="784">
                  <c:v>0.30308108767108066</c:v>
                </c:pt>
                <c:pt idx="785">
                  <c:v>0.30369469047456527</c:v>
                </c:pt>
                <c:pt idx="786">
                  <c:v>0.30895985450515218</c:v>
                </c:pt>
                <c:pt idx="787">
                  <c:v>0.31615918814581878</c:v>
                </c:pt>
                <c:pt idx="788">
                  <c:v>0.29874774303185059</c:v>
                </c:pt>
                <c:pt idx="789">
                  <c:v>0.29556440382464477</c:v>
                </c:pt>
                <c:pt idx="790">
                  <c:v>0.30409126157016481</c:v>
                </c:pt>
                <c:pt idx="791">
                  <c:v>0.29878636497519923</c:v>
                </c:pt>
                <c:pt idx="792">
                  <c:v>0.30291143079404825</c:v>
                </c:pt>
                <c:pt idx="793">
                  <c:v>0.29840684497849373</c:v>
                </c:pt>
                <c:pt idx="794">
                  <c:v>0.29913594256887838</c:v>
                </c:pt>
                <c:pt idx="795">
                  <c:v>0.30586783398078188</c:v>
                </c:pt>
                <c:pt idx="796">
                  <c:v>0.29307414101844903</c:v>
                </c:pt>
                <c:pt idx="797">
                  <c:v>0.28180459633256572</c:v>
                </c:pt>
                <c:pt idx="798">
                  <c:v>0.29196923224758498</c:v>
                </c:pt>
                <c:pt idx="799">
                  <c:v>0.31146220863838286</c:v>
                </c:pt>
                <c:pt idx="800">
                  <c:v>0.30065537226823252</c:v>
                </c:pt>
                <c:pt idx="801">
                  <c:v>0.30770333524963323</c:v>
                </c:pt>
                <c:pt idx="802">
                  <c:v>0.30577271753722363</c:v>
                </c:pt>
                <c:pt idx="803">
                  <c:v>0.3023469626413457</c:v>
                </c:pt>
                <c:pt idx="804">
                  <c:v>0.29139174243604871</c:v>
                </c:pt>
                <c:pt idx="805">
                  <c:v>0.30369684347842596</c:v>
                </c:pt>
                <c:pt idx="806">
                  <c:v>0.27406110642910431</c:v>
                </c:pt>
                <c:pt idx="807">
                  <c:v>0.28567503809585204</c:v>
                </c:pt>
                <c:pt idx="808">
                  <c:v>0.26894324340916881</c:v>
                </c:pt>
                <c:pt idx="809">
                  <c:v>0.29055932914076155</c:v>
                </c:pt>
                <c:pt idx="810">
                  <c:v>0.29947150371295672</c:v>
                </c:pt>
                <c:pt idx="811">
                  <c:v>0.2989182515339352</c:v>
                </c:pt>
                <c:pt idx="812">
                  <c:v>0.28120141879443006</c:v>
                </c:pt>
                <c:pt idx="813">
                  <c:v>0.27546641455637683</c:v>
                </c:pt>
                <c:pt idx="814">
                  <c:v>0.29435452310207039</c:v>
                </c:pt>
                <c:pt idx="815">
                  <c:v>0.27748411718783045</c:v>
                </c:pt>
                <c:pt idx="816">
                  <c:v>0.2988281911110704</c:v>
                </c:pt>
                <c:pt idx="817">
                  <c:v>0.29008000500285719</c:v>
                </c:pt>
                <c:pt idx="818">
                  <c:v>0.2930441274418798</c:v>
                </c:pt>
                <c:pt idx="819">
                  <c:v>0.29242470910894042</c:v>
                </c:pt>
                <c:pt idx="820">
                  <c:v>0.29072573407048918</c:v>
                </c:pt>
                <c:pt idx="821">
                  <c:v>0.29631310500748975</c:v>
                </c:pt>
                <c:pt idx="822">
                  <c:v>0.30664024117330091</c:v>
                </c:pt>
                <c:pt idx="823">
                  <c:v>0.28769150081006301</c:v>
                </c:pt>
                <c:pt idx="824">
                  <c:v>0.29672124790734145</c:v>
                </c:pt>
                <c:pt idx="825">
                  <c:v>0.28630099613060778</c:v>
                </c:pt>
                <c:pt idx="826">
                  <c:v>0.29659830333835252</c:v>
                </c:pt>
                <c:pt idx="827">
                  <c:v>0.28347878230797829</c:v>
                </c:pt>
                <c:pt idx="828">
                  <c:v>0.2885277770958995</c:v>
                </c:pt>
                <c:pt idx="829">
                  <c:v>0.31274075097376908</c:v>
                </c:pt>
                <c:pt idx="830">
                  <c:v>0.26018064016114839</c:v>
                </c:pt>
                <c:pt idx="831">
                  <c:v>0.28983175640239067</c:v>
                </c:pt>
                <c:pt idx="832">
                  <c:v>0.28706140932736846</c:v>
                </c:pt>
                <c:pt idx="833">
                  <c:v>0.29075521455640624</c:v>
                </c:pt>
                <c:pt idx="834">
                  <c:v>0.26434009065985675</c:v>
                </c:pt>
                <c:pt idx="835">
                  <c:v>0.27895079609831819</c:v>
                </c:pt>
                <c:pt idx="836">
                  <c:v>0.29259890303653463</c:v>
                </c:pt>
                <c:pt idx="837">
                  <c:v>0.28108478643268731</c:v>
                </c:pt>
                <c:pt idx="838">
                  <c:v>0.2961618393999092</c:v>
                </c:pt>
                <c:pt idx="839">
                  <c:v>0.28699453274220266</c:v>
                </c:pt>
                <c:pt idx="840">
                  <c:v>0.28058488801846987</c:v>
                </c:pt>
                <c:pt idx="841">
                  <c:v>0.28374241936273897</c:v>
                </c:pt>
                <c:pt idx="842">
                  <c:v>0.27699301192834641</c:v>
                </c:pt>
                <c:pt idx="843">
                  <c:v>0.29518051496409381</c:v>
                </c:pt>
                <c:pt idx="844">
                  <c:v>0.28944704123856063</c:v>
                </c:pt>
                <c:pt idx="845">
                  <c:v>0.28849180485584924</c:v>
                </c:pt>
                <c:pt idx="846">
                  <c:v>0.28942875083544684</c:v>
                </c:pt>
                <c:pt idx="847">
                  <c:v>0.27541556328569161</c:v>
                </c:pt>
                <c:pt idx="848">
                  <c:v>0.28446627898802745</c:v>
                </c:pt>
                <c:pt idx="849">
                  <c:v>0.28801226163249088</c:v>
                </c:pt>
                <c:pt idx="850">
                  <c:v>0.28309352963419954</c:v>
                </c:pt>
                <c:pt idx="851">
                  <c:v>0.27657289484815906</c:v>
                </c:pt>
                <c:pt idx="852">
                  <c:v>0.28191394185068291</c:v>
                </c:pt>
                <c:pt idx="853">
                  <c:v>0.27857782781959334</c:v>
                </c:pt>
                <c:pt idx="854">
                  <c:v>0.2913680056531599</c:v>
                </c:pt>
                <c:pt idx="855">
                  <c:v>0.28843393181328014</c:v>
                </c:pt>
                <c:pt idx="856">
                  <c:v>0.28415485597725648</c:v>
                </c:pt>
                <c:pt idx="857">
                  <c:v>0.28537173354794532</c:v>
                </c:pt>
                <c:pt idx="858">
                  <c:v>0.26625525437307096</c:v>
                </c:pt>
                <c:pt idx="859">
                  <c:v>0.26224455750967102</c:v>
                </c:pt>
                <c:pt idx="860">
                  <c:v>0.27225832127889282</c:v>
                </c:pt>
                <c:pt idx="861">
                  <c:v>0.29919543743609689</c:v>
                </c:pt>
                <c:pt idx="862">
                  <c:v>0.27261096731648282</c:v>
                </c:pt>
                <c:pt idx="863">
                  <c:v>0.280908798520346</c:v>
                </c:pt>
                <c:pt idx="864">
                  <c:v>0.27321010796803219</c:v>
                </c:pt>
                <c:pt idx="865">
                  <c:v>0.28289743468079753</c:v>
                </c:pt>
                <c:pt idx="866">
                  <c:v>0.29400933167047377</c:v>
                </c:pt>
                <c:pt idx="867">
                  <c:v>0.18844793109081487</c:v>
                </c:pt>
                <c:pt idx="868">
                  <c:v>0.2742516057602904</c:v>
                </c:pt>
                <c:pt idx="869">
                  <c:v>0.27039385082773065</c:v>
                </c:pt>
                <c:pt idx="870">
                  <c:v>0.26716287187162968</c:v>
                </c:pt>
                <c:pt idx="871">
                  <c:v>0.2831996754527501</c:v>
                </c:pt>
                <c:pt idx="872">
                  <c:v>0.28249168132875102</c:v>
                </c:pt>
                <c:pt idx="873">
                  <c:v>0.26471833204750728</c:v>
                </c:pt>
                <c:pt idx="874">
                  <c:v>0.28256835775047212</c:v>
                </c:pt>
                <c:pt idx="875">
                  <c:v>0.27674825759818816</c:v>
                </c:pt>
                <c:pt idx="876">
                  <c:v>0.26373233639221705</c:v>
                </c:pt>
                <c:pt idx="877">
                  <c:v>0.27418652375660768</c:v>
                </c:pt>
                <c:pt idx="878">
                  <c:v>0.27311747561792205</c:v>
                </c:pt>
                <c:pt idx="879">
                  <c:v>0.27607698300951683</c:v>
                </c:pt>
                <c:pt idx="880">
                  <c:v>0.27252228918418808</c:v>
                </c:pt>
                <c:pt idx="881">
                  <c:v>0.27847874326118066</c:v>
                </c:pt>
                <c:pt idx="882">
                  <c:v>0.27177533729470849</c:v>
                </c:pt>
                <c:pt idx="883">
                  <c:v>0.26803902149738934</c:v>
                </c:pt>
                <c:pt idx="884">
                  <c:v>0.29616100549111296</c:v>
                </c:pt>
                <c:pt idx="885">
                  <c:v>0.2608855226266838</c:v>
                </c:pt>
                <c:pt idx="886">
                  <c:v>0.27896076209221471</c:v>
                </c:pt>
                <c:pt idx="887">
                  <c:v>0.27254313762569382</c:v>
                </c:pt>
                <c:pt idx="888">
                  <c:v>0.27333307919868405</c:v>
                </c:pt>
                <c:pt idx="889">
                  <c:v>0.27612937588403863</c:v>
                </c:pt>
                <c:pt idx="890">
                  <c:v>0.26885067674699514</c:v>
                </c:pt>
                <c:pt idx="891">
                  <c:v>0.27817103713923075</c:v>
                </c:pt>
                <c:pt idx="892">
                  <c:v>0.26519969845068703</c:v>
                </c:pt>
                <c:pt idx="893">
                  <c:v>0.27254356000444685</c:v>
                </c:pt>
                <c:pt idx="894">
                  <c:v>0.26787633820479639</c:v>
                </c:pt>
                <c:pt idx="895">
                  <c:v>0.27837350804296052</c:v>
                </c:pt>
                <c:pt idx="896">
                  <c:v>0.27558114907325398</c:v>
                </c:pt>
                <c:pt idx="897">
                  <c:v>0.27173530010255953</c:v>
                </c:pt>
                <c:pt idx="898">
                  <c:v>0.26619437173418647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91-4CBA-BD03-BF56FEEF6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6160"/>
        <c:axId val="1"/>
      </c:scatterChart>
      <c:valAx>
        <c:axId val="53474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Y2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6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7720691163604555E-2"/>
                  <c:y val="-0.1863688393117526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data!$C$2:$C$24120</c:f>
              <c:numCache>
                <c:formatCode>General</c:formatCode>
                <c:ptCount val="24119"/>
                <c:pt idx="0">
                  <c:v>6.3278508198930705E-5</c:v>
                </c:pt>
                <c:pt idx="1">
                  <c:v>6.3231329443292543E-5</c:v>
                </c:pt>
                <c:pt idx="2">
                  <c:v>6.3184203430810876E-5</c:v>
                </c:pt>
                <c:pt idx="3">
                  <c:v>6.3137130082896483E-5</c:v>
                </c:pt>
                <c:pt idx="4">
                  <c:v>6.309010932110655E-5</c:v>
                </c:pt>
                <c:pt idx="5">
                  <c:v>6.3043141067144198E-5</c:v>
                </c:pt>
                <c:pt idx="6">
                  <c:v>6.2996225242858292E-5</c:v>
                </c:pt>
                <c:pt idx="7">
                  <c:v>6.2949361770242937E-5</c:v>
                </c:pt>
                <c:pt idx="8">
                  <c:v>6.2902550571437374E-5</c:v>
                </c:pt>
                <c:pt idx="9">
                  <c:v>6.2855791568725464E-5</c:v>
                </c:pt>
                <c:pt idx="10">
                  <c:v>6.2809084684535427E-5</c:v>
                </c:pt>
                <c:pt idx="11">
                  <c:v>6.2762429841439616E-5</c:v>
                </c:pt>
                <c:pt idx="12">
                  <c:v>6.2715826962153986E-5</c:v>
                </c:pt>
                <c:pt idx="13">
                  <c:v>6.2669275969538067E-5</c:v>
                </c:pt>
                <c:pt idx="14">
                  <c:v>6.2622776786594328E-5</c:v>
                </c:pt>
                <c:pt idx="15">
                  <c:v>6.2576329336468123E-5</c:v>
                </c:pt>
                <c:pt idx="16">
                  <c:v>6.25299335424472E-5</c:v>
                </c:pt>
                <c:pt idx="17">
                  <c:v>6.2483589327961463E-5</c:v>
                </c:pt>
                <c:pt idx="18">
                  <c:v>6.2437296616582613E-5</c:v>
                </c:pt>
                <c:pt idx="19">
                  <c:v>6.2391055332023922E-5</c:v>
                </c:pt>
                <c:pt idx="20">
                  <c:v>6.2344865398139757E-5</c:v>
                </c:pt>
                <c:pt idx="21">
                  <c:v>6.2298726738925514E-5</c:v>
                </c:pt>
                <c:pt idx="22">
                  <c:v>6.2252639278516977E-5</c:v>
                </c:pt>
                <c:pt idx="23">
                  <c:v>6.2206602941190336E-5</c:v>
                </c:pt>
                <c:pt idx="24">
                  <c:v>6.2160617651361644E-5</c:v>
                </c:pt>
                <c:pt idx="25">
                  <c:v>6.2114683333586569E-5</c:v>
                </c:pt>
                <c:pt idx="26">
                  <c:v>6.2068799912560197E-5</c:v>
                </c:pt>
                <c:pt idx="27">
                  <c:v>6.2022967313116539E-5</c:v>
                </c:pt>
                <c:pt idx="28">
                  <c:v>6.1977185460228385E-5</c:v>
                </c:pt>
                <c:pt idx="29">
                  <c:v>6.1931454279006855E-5</c:v>
                </c:pt>
                <c:pt idx="30">
                  <c:v>6.188577369470125E-5</c:v>
                </c:pt>
                <c:pt idx="31">
                  <c:v>6.184014363269854E-5</c:v>
                </c:pt>
                <c:pt idx="32">
                  <c:v>6.1794564018523304E-5</c:v>
                </c:pt>
                <c:pt idx="33">
                  <c:v>6.1749034777837207E-5</c:v>
                </c:pt>
                <c:pt idx="34">
                  <c:v>6.1703555836438903E-5</c:v>
                </c:pt>
                <c:pt idx="35">
                  <c:v>6.1658127120263478E-5</c:v>
                </c:pt>
                <c:pt idx="36">
                  <c:v>6.1612748555382399E-5</c:v>
                </c:pt>
                <c:pt idx="37">
                  <c:v>6.1567420068003089E-5</c:v>
                </c:pt>
                <c:pt idx="38">
                  <c:v>6.1522141584468567E-5</c:v>
                </c:pt>
                <c:pt idx="39">
                  <c:v>6.1476913031257348E-5</c:v>
                </c:pt>
                <c:pt idx="40">
                  <c:v>6.1431734334982919E-5</c:v>
                </c:pt>
                <c:pt idx="41">
                  <c:v>6.1386605422393626E-5</c:v>
                </c:pt>
                <c:pt idx="42">
                  <c:v>6.134152622037223E-5</c:v>
                </c:pt>
                <c:pt idx="43">
                  <c:v>6.1296496655935701E-5</c:v>
                </c:pt>
                <c:pt idx="44">
                  <c:v>6.1251516656234898E-5</c:v>
                </c:pt>
                <c:pt idx="45">
                  <c:v>6.1206586148554305E-5</c:v>
                </c:pt>
                <c:pt idx="46">
                  <c:v>6.1161705060311627E-5</c:v>
                </c:pt>
                <c:pt idx="47">
                  <c:v>6.1116873319057698E-5</c:v>
                </c:pt>
                <c:pt idx="48">
                  <c:v>6.1072090852475947E-5</c:v>
                </c:pt>
                <c:pt idx="49">
                  <c:v>6.1027357588382282E-5</c:v>
                </c:pt>
                <c:pt idx="50">
                  <c:v>6.0982673454724753E-5</c:v>
                </c:pt>
                <c:pt idx="51">
                  <c:v>6.0938038379583215E-5</c:v>
                </c:pt>
                <c:pt idx="52">
                  <c:v>6.0893452291169118E-5</c:v>
                </c:pt>
                <c:pt idx="53">
                  <c:v>6.0848915117825157E-5</c:v>
                </c:pt>
                <c:pt idx="54">
                  <c:v>6.0804426788025022E-5</c:v>
                </c:pt>
                <c:pt idx="55">
                  <c:v>6.0759987230372991E-5</c:v>
                </c:pt>
                <c:pt idx="56">
                  <c:v>6.071559637360396E-5</c:v>
                </c:pt>
                <c:pt idx="57">
                  <c:v>6.0671254146582681E-5</c:v>
                </c:pt>
                <c:pt idx="58">
                  <c:v>6.0626960478303979E-5</c:v>
                </c:pt>
                <c:pt idx="59">
                  <c:v>6.0582715297892041E-5</c:v>
                </c:pt>
                <c:pt idx="60">
                  <c:v>6.0538518534600419E-5</c:v>
                </c:pt>
                <c:pt idx="61">
                  <c:v>6.049437011781163E-5</c:v>
                </c:pt>
                <c:pt idx="62">
                  <c:v>6.0450269977036867E-5</c:v>
                </c:pt>
                <c:pt idx="63">
                  <c:v>6.0406218041915758E-5</c:v>
                </c:pt>
                <c:pt idx="64">
                  <c:v>6.0362214242216086E-5</c:v>
                </c:pt>
                <c:pt idx="65">
                  <c:v>6.0318258507833467E-5</c:v>
                </c:pt>
                <c:pt idx="66">
                  <c:v>6.0274350768791074E-5</c:v>
                </c:pt>
                <c:pt idx="67">
                  <c:v>6.0230490955239426E-5</c:v>
                </c:pt>
                <c:pt idx="68">
                  <c:v>6.0186678997456048E-5</c:v>
                </c:pt>
                <c:pt idx="69">
                  <c:v>6.0142914825845192E-5</c:v>
                </c:pt>
                <c:pt idx="70">
                  <c:v>6.0099198370937618E-5</c:v>
                </c:pt>
                <c:pt idx="71">
                  <c:v>6.0055529563390237E-5</c:v>
                </c:pt>
                <c:pt idx="72">
                  <c:v>6.0011908333985913E-5</c:v>
                </c:pt>
                <c:pt idx="73">
                  <c:v>5.9968334613633147E-5</c:v>
                </c:pt>
                <c:pt idx="74">
                  <c:v>5.9924808333365728E-5</c:v>
                </c:pt>
                <c:pt idx="75">
                  <c:v>5.9881329424342722E-5</c:v>
                </c:pt>
                <c:pt idx="76">
                  <c:v>5.9837897817847787E-5</c:v>
                </c:pt>
                <c:pt idx="77">
                  <c:v>5.9794513445289402E-5</c:v>
                </c:pt>
                <c:pt idx="78">
                  <c:v>5.9751176238200077E-5</c:v>
                </c:pt>
                <c:pt idx="79">
                  <c:v>5.9707886128236492E-5</c:v>
                </c:pt>
                <c:pt idx="80">
                  <c:v>5.9664643047179033E-5</c:v>
                </c:pt>
                <c:pt idx="81">
                  <c:v>5.9621446926931475E-5</c:v>
                </c:pt>
                <c:pt idx="82">
                  <c:v>5.9578297699520991E-5</c:v>
                </c:pt>
                <c:pt idx="83">
                  <c:v>5.9535195297097442E-5</c:v>
                </c:pt>
                <c:pt idx="84">
                  <c:v>5.9492139651933639E-5</c:v>
                </c:pt>
                <c:pt idx="85">
                  <c:v>5.9449130696424548E-5</c:v>
                </c:pt>
                <c:pt idx="86">
                  <c:v>5.9406168363087435E-5</c:v>
                </c:pt>
                <c:pt idx="87">
                  <c:v>5.9363252584561367E-5</c:v>
                </c:pt>
                <c:pt idx="88">
                  <c:v>5.9320383293607053E-5</c:v>
                </c:pt>
                <c:pt idx="89">
                  <c:v>5.9277560423106551E-5</c:v>
                </c:pt>
                <c:pt idx="90">
                  <c:v>5.9234783906062983E-5</c:v>
                </c:pt>
                <c:pt idx="91">
                  <c:v>5.9192053675600367E-5</c:v>
                </c:pt>
                <c:pt idx="92">
                  <c:v>5.9149369664963149E-5</c:v>
                </c:pt>
                <c:pt idx="93">
                  <c:v>5.9106731807516176E-5</c:v>
                </c:pt>
                <c:pt idx="94">
                  <c:v>5.9064140036744335E-5</c:v>
                </c:pt>
                <c:pt idx="95">
                  <c:v>5.9021594286252258E-5</c:v>
                </c:pt>
                <c:pt idx="96">
                  <c:v>5.8979094489764136E-5</c:v>
                </c:pt>
                <c:pt idx="97">
                  <c:v>5.8936640581123396E-5</c:v>
                </c:pt>
                <c:pt idx="98">
                  <c:v>5.8894232494292477E-5</c:v>
                </c:pt>
                <c:pt idx="99">
                  <c:v>5.8851870163352624E-5</c:v>
                </c:pt>
                <c:pt idx="100">
                  <c:v>5.8809553522503432E-5</c:v>
                </c:pt>
                <c:pt idx="101">
                  <c:v>5.8767282506062944E-5</c:v>
                </c:pt>
                <c:pt idx="102">
                  <c:v>5.8725057048466995E-5</c:v>
                </c:pt>
                <c:pt idx="103">
                  <c:v>5.8682877084269293E-5</c:v>
                </c:pt>
                <c:pt idx="104">
                  <c:v>5.8640742548140916E-5</c:v>
                </c:pt>
                <c:pt idx="105">
                  <c:v>5.8598653374870236E-5</c:v>
                </c:pt>
                <c:pt idx="106">
                  <c:v>5.8556609499362588E-5</c:v>
                </c:pt>
                <c:pt idx="107">
                  <c:v>5.8514610856639939E-5</c:v>
                </c:pt>
                <c:pt idx="108">
                  <c:v>5.847265738184089E-5</c:v>
                </c:pt>
                <c:pt idx="109">
                  <c:v>5.8430749010220086E-5</c:v>
                </c:pt>
                <c:pt idx="110">
                  <c:v>5.8388885677148311E-5</c:v>
                </c:pt>
                <c:pt idx="111">
                  <c:v>5.8347067318111916E-5</c:v>
                </c:pt>
                <c:pt idx="112">
                  <c:v>5.8305293868712796E-5</c:v>
                </c:pt>
                <c:pt idx="113">
                  <c:v>5.8263565264668062E-5</c:v>
                </c:pt>
                <c:pt idx="114">
                  <c:v>5.8221881441809811E-5</c:v>
                </c:pt>
                <c:pt idx="115">
                  <c:v>5.8180242336084842E-5</c:v>
                </c:pt>
                <c:pt idx="116">
                  <c:v>5.8138647883554461E-5</c:v>
                </c:pt>
                <c:pt idx="117">
                  <c:v>5.8097098020394227E-5</c:v>
                </c:pt>
                <c:pt idx="118">
                  <c:v>5.8055592682893614E-5</c:v>
                </c:pt>
                <c:pt idx="119">
                  <c:v>5.8014131807455918E-5</c:v>
                </c:pt>
                <c:pt idx="120">
                  <c:v>5.7972715330597911E-5</c:v>
                </c:pt>
                <c:pt idx="121">
                  <c:v>5.7931343188949662E-5</c:v>
                </c:pt>
                <c:pt idx="122">
                  <c:v>5.7890015319254203E-5</c:v>
                </c:pt>
                <c:pt idx="123">
                  <c:v>5.7848731658367389E-5</c:v>
                </c:pt>
                <c:pt idx="124">
                  <c:v>5.7807492143257581E-5</c:v>
                </c:pt>
                <c:pt idx="125">
                  <c:v>5.7766296711005492E-5</c:v>
                </c:pt>
                <c:pt idx="126">
                  <c:v>5.7725145298803764E-5</c:v>
                </c:pt>
                <c:pt idx="127">
                  <c:v>5.7684037843957025E-5</c:v>
                </c:pt>
                <c:pt idx="128">
                  <c:v>5.7642974283881323E-5</c:v>
                </c:pt>
                <c:pt idx="129">
                  <c:v>5.7601954556104197E-5</c:v>
                </c:pt>
                <c:pt idx="130">
                  <c:v>5.7560978598264134E-5</c:v>
                </c:pt>
                <c:pt idx="131">
                  <c:v>5.7520046348110603E-5</c:v>
                </c:pt>
                <c:pt idx="132">
                  <c:v>5.7479157743503667E-5</c:v>
                </c:pt>
                <c:pt idx="133">
                  <c:v>5.7438312722413701E-5</c:v>
                </c:pt>
                <c:pt idx="134">
                  <c:v>5.7397511222921417E-5</c:v>
                </c:pt>
                <c:pt idx="135">
                  <c:v>5.7356753183217222E-5</c:v>
                </c:pt>
                <c:pt idx="136">
                  <c:v>5.7316038541601447E-5</c:v>
                </c:pt>
                <c:pt idx="137">
                  <c:v>5.7275367236483698E-5</c:v>
                </c:pt>
                <c:pt idx="138">
                  <c:v>5.7234739206382874E-5</c:v>
                </c:pt>
                <c:pt idx="139">
                  <c:v>5.719415438992685E-5</c:v>
                </c:pt>
                <c:pt idx="140">
                  <c:v>5.7153612725852288E-5</c:v>
                </c:pt>
                <c:pt idx="141">
                  <c:v>5.7113114153004344E-5</c:v>
                </c:pt>
                <c:pt idx="142">
                  <c:v>5.707265861033648E-5</c:v>
                </c:pt>
                <c:pt idx="143">
                  <c:v>5.7032246036910238E-5</c:v>
                </c:pt>
                <c:pt idx="144">
                  <c:v>5.6991876371894979E-5</c:v>
                </c:pt>
                <c:pt idx="145">
                  <c:v>5.6951549554567655E-5</c:v>
                </c:pt>
                <c:pt idx="146">
                  <c:v>5.6911265524312631E-5</c:v>
                </c:pt>
                <c:pt idx="147">
                  <c:v>5.6871024220621417E-5</c:v>
                </c:pt>
                <c:pt idx="148">
                  <c:v>5.6830825583092446E-5</c:v>
                </c:pt>
                <c:pt idx="149">
                  <c:v>5.6790669551430815E-5</c:v>
                </c:pt>
                <c:pt idx="150">
                  <c:v>5.6750556065448154E-5</c:v>
                </c:pt>
                <c:pt idx="151">
                  <c:v>5.6710485065062326E-5</c:v>
                </c:pt>
                <c:pt idx="152">
                  <c:v>5.6670456490297119E-5</c:v>
                </c:pt>
                <c:pt idx="153">
                  <c:v>5.6630470281282285E-5</c:v>
                </c:pt>
                <c:pt idx="154">
                  <c:v>5.6590526378252968E-5</c:v>
                </c:pt>
                <c:pt idx="155">
                  <c:v>5.655062472154984E-5</c:v>
                </c:pt>
                <c:pt idx="156">
                  <c:v>5.6510765251618556E-5</c:v>
                </c:pt>
                <c:pt idx="157">
                  <c:v>5.6470947909009742E-5</c:v>
                </c:pt>
                <c:pt idx="158">
                  <c:v>5.6431172634378739E-5</c:v>
                </c:pt>
                <c:pt idx="159">
                  <c:v>5.6391439368485207E-5</c:v>
                </c:pt>
                <c:pt idx="160">
                  <c:v>5.6351748052193258E-5</c:v>
                </c:pt>
                <c:pt idx="161">
                  <c:v>5.6312098626470806E-5</c:v>
                </c:pt>
                <c:pt idx="162">
                  <c:v>5.6272491032389797E-5</c:v>
                </c:pt>
                <c:pt idx="163">
                  <c:v>5.6232925211125547E-5</c:v>
                </c:pt>
                <c:pt idx="164">
                  <c:v>5.6193401103956847E-5</c:v>
                </c:pt>
                <c:pt idx="165">
                  <c:v>5.6153918652265629E-5</c:v>
                </c:pt>
                <c:pt idx="166">
                  <c:v>5.6114477797536723E-5</c:v>
                </c:pt>
                <c:pt idx="167">
                  <c:v>5.6075078481357692E-5</c:v>
                </c:pt>
                <c:pt idx="168">
                  <c:v>5.6035720645418592E-5</c:v>
                </c:pt>
                <c:pt idx="169">
                  <c:v>5.5996404231511752E-5</c:v>
                </c:pt>
                <c:pt idx="170">
                  <c:v>5.5957129181531608E-5</c:v>
                </c:pt>
                <c:pt idx="171">
                  <c:v>5.5917895437474345E-5</c:v>
                </c:pt>
                <c:pt idx="172">
                  <c:v>5.5878702941437896E-5</c:v>
                </c:pt>
                <c:pt idx="173">
                  <c:v>5.5839551635621546E-5</c:v>
                </c:pt>
                <c:pt idx="174">
                  <c:v>5.5800441462325816E-5</c:v>
                </c:pt>
                <c:pt idx="175">
                  <c:v>5.5761372363952237E-5</c:v>
                </c:pt>
                <c:pt idx="176">
                  <c:v>5.5722344283003093E-5</c:v>
                </c:pt>
                <c:pt idx="177">
                  <c:v>5.5683357162081271E-5</c:v>
                </c:pt>
                <c:pt idx="178">
                  <c:v>5.5644410943889965E-5</c:v>
                </c:pt>
                <c:pt idx="179">
                  <c:v>5.5605505571232625E-5</c:v>
                </c:pt>
                <c:pt idx="180">
                  <c:v>5.5566640987012501E-5</c:v>
                </c:pt>
                <c:pt idx="181">
                  <c:v>5.552781713423274E-5</c:v>
                </c:pt>
                <c:pt idx="182">
                  <c:v>5.5489033955995869E-5</c:v>
                </c:pt>
                <c:pt idx="183">
                  <c:v>5.5450291395503795E-5</c:v>
                </c:pt>
                <c:pt idx="184">
                  <c:v>5.5411589396057549E-5</c:v>
                </c:pt>
                <c:pt idx="185">
                  <c:v>5.537292790105696E-5</c:v>
                </c:pt>
                <c:pt idx="186">
                  <c:v>5.5334306854000735E-5</c:v>
                </c:pt>
                <c:pt idx="187">
                  <c:v>5.5295726198485845E-5</c:v>
                </c:pt>
                <c:pt idx="188">
                  <c:v>5.5257185878207753E-5</c:v>
                </c:pt>
                <c:pt idx="189">
                  <c:v>5.5218685836959821E-5</c:v>
                </c:pt>
                <c:pt idx="190">
                  <c:v>5.5180226018633392E-5</c:v>
                </c:pt>
                <c:pt idx="191">
                  <c:v>5.5141806367217417E-5</c:v>
                </c:pt>
                <c:pt idx="192">
                  <c:v>5.5103426826798356E-5</c:v>
                </c:pt>
                <c:pt idx="193">
                  <c:v>5.5065087341559876E-5</c:v>
                </c:pt>
                <c:pt idx="194">
                  <c:v>5.5026787855782748E-5</c:v>
                </c:pt>
                <c:pt idx="195">
                  <c:v>5.4988528313844545E-5</c:v>
                </c:pt>
                <c:pt idx="196">
                  <c:v>5.4950308660219556E-5</c:v>
                </c:pt>
                <c:pt idx="197">
                  <c:v>5.4912128839478425E-5</c:v>
                </c:pt>
                <c:pt idx="198">
                  <c:v>5.4873988796288115E-5</c:v>
                </c:pt>
                <c:pt idx="199">
                  <c:v>5.4835888475411643E-5</c:v>
                </c:pt>
                <c:pt idx="200">
                  <c:v>5.4797827821707834E-5</c:v>
                </c:pt>
                <c:pt idx="201">
                  <c:v>5.4759806780131188E-5</c:v>
                </c:pt>
                <c:pt idx="202">
                  <c:v>5.4721825295731623E-5</c:v>
                </c:pt>
                <c:pt idx="203">
                  <c:v>5.4683883313654376E-5</c:v>
                </c:pt>
                <c:pt idx="204">
                  <c:v>5.4645980779139608E-5</c:v>
                </c:pt>
                <c:pt idx="205">
                  <c:v>5.4608117637522502E-5</c:v>
                </c:pt>
                <c:pt idx="206">
                  <c:v>5.4570293834232744E-5</c:v>
                </c:pt>
                <c:pt idx="207">
                  <c:v>5.4532509314794616E-5</c:v>
                </c:pt>
                <c:pt idx="208">
                  <c:v>5.449476402482655E-5</c:v>
                </c:pt>
                <c:pt idx="209">
                  <c:v>5.4457057910041106E-5</c:v>
                </c:pt>
                <c:pt idx="210">
                  <c:v>5.4419390916244716E-5</c:v>
                </c:pt>
                <c:pt idx="211">
                  <c:v>5.4381762989337482E-5</c:v>
                </c:pt>
                <c:pt idx="212">
                  <c:v>5.4344174075313023E-5</c:v>
                </c:pt>
                <c:pt idx="213">
                  <c:v>5.4306624120258131E-5</c:v>
                </c:pt>
                <c:pt idx="214">
                  <c:v>5.4269113070352904E-5</c:v>
                </c:pt>
                <c:pt idx="215">
                  <c:v>5.4231640871870136E-5</c:v>
                </c:pt>
                <c:pt idx="216">
                  <c:v>5.4194207471175449E-5</c:v>
                </c:pt>
                <c:pt idx="217">
                  <c:v>5.4156812814726978E-5</c:v>
                </c:pt>
                <c:pt idx="218">
                  <c:v>5.4119456849075159E-5</c:v>
                </c:pt>
                <c:pt idx="219">
                  <c:v>5.4082139520862577E-5</c:v>
                </c:pt>
                <c:pt idx="220">
                  <c:v>5.4044860776823767E-5</c:v>
                </c:pt>
                <c:pt idx="221">
                  <c:v>5.4007620563785031E-5</c:v>
                </c:pt>
                <c:pt idx="222">
                  <c:v>5.3970418828664228E-5</c:v>
                </c:pt>
                <c:pt idx="223">
                  <c:v>5.3933255518470552E-5</c:v>
                </c:pt>
                <c:pt idx="224">
                  <c:v>5.3896130580304525E-5</c:v>
                </c:pt>
                <c:pt idx="225">
                  <c:v>5.3859043961357497E-5</c:v>
                </c:pt>
                <c:pt idx="226">
                  <c:v>5.3821995608911725E-5</c:v>
                </c:pt>
                <c:pt idx="227">
                  <c:v>5.3784985470340123E-5</c:v>
                </c:pt>
                <c:pt idx="228">
                  <c:v>5.3748013493105973E-5</c:v>
                </c:pt>
                <c:pt idx="229">
                  <c:v>5.3711079624762866E-5</c:v>
                </c:pt>
                <c:pt idx="230">
                  <c:v>5.3674183812954381E-5</c:v>
                </c:pt>
                <c:pt idx="231">
                  <c:v>5.3637326005414119E-5</c:v>
                </c:pt>
                <c:pt idx="232">
                  <c:v>5.3600506149965217E-5</c:v>
                </c:pt>
                <c:pt idx="233">
                  <c:v>5.3563724194520468E-5</c:v>
                </c:pt>
                <c:pt idx="234">
                  <c:v>5.3526980087081881E-5</c:v>
                </c:pt>
                <c:pt idx="235">
                  <c:v>5.3490273775740662E-5</c:v>
                </c:pt>
                <c:pt idx="236">
                  <c:v>5.3453605208676988E-5</c:v>
                </c:pt>
                <c:pt idx="237">
                  <c:v>5.3416974334159779E-5</c:v>
                </c:pt>
                <c:pt idx="238">
                  <c:v>5.3380381100546602E-5</c:v>
                </c:pt>
                <c:pt idx="239">
                  <c:v>5.3343825456283338E-5</c:v>
                </c:pt>
                <c:pt idx="240">
                  <c:v>5.3307307349904252E-5</c:v>
                </c:pt>
                <c:pt idx="241">
                  <c:v>5.3270826730031517E-5</c:v>
                </c:pt>
                <c:pt idx="242">
                  <c:v>5.3234383545375241E-5</c:v>
                </c:pt>
                <c:pt idx="243">
                  <c:v>5.3197977744733239E-5</c:v>
                </c:pt>
                <c:pt idx="244">
                  <c:v>5.3161609276990786E-5</c:v>
                </c:pt>
                <c:pt idx="245">
                  <c:v>5.3125278091120536E-5</c:v>
                </c:pt>
                <c:pt idx="246">
                  <c:v>5.3088984136182267E-5</c:v>
                </c:pt>
                <c:pt idx="247">
                  <c:v>5.3052727361322729E-5</c:v>
                </c:pt>
                <c:pt idx="248">
                  <c:v>5.3016507715775511E-5</c:v>
                </c:pt>
                <c:pt idx="249">
                  <c:v>5.2980325148860694E-5</c:v>
                </c:pt>
                <c:pt idx="250">
                  <c:v>5.2944179609985007E-5</c:v>
                </c:pt>
                <c:pt idx="251">
                  <c:v>5.2908071048641229E-5</c:v>
                </c:pt>
                <c:pt idx="252">
                  <c:v>5.2871999414408351E-5</c:v>
                </c:pt>
                <c:pt idx="253">
                  <c:v>5.2835964656951254E-5</c:v>
                </c:pt>
                <c:pt idx="254">
                  <c:v>5.2799966726020538E-5</c:v>
                </c:pt>
                <c:pt idx="255">
                  <c:v>5.2764005571452369E-5</c:v>
                </c:pt>
                <c:pt idx="256">
                  <c:v>5.2728081143168296E-5</c:v>
                </c:pt>
                <c:pt idx="257">
                  <c:v>5.2692193391175093E-5</c:v>
                </c:pt>
                <c:pt idx="258">
                  <c:v>5.2656342265564515E-5</c:v>
                </c:pt>
                <c:pt idx="259">
                  <c:v>5.2620527716513304E-5</c:v>
                </c:pt>
                <c:pt idx="260">
                  <c:v>5.2584749694282738E-5</c:v>
                </c:pt>
                <c:pt idx="261">
                  <c:v>5.2549008149218721E-5</c:v>
                </c:pt>
                <c:pt idx="262">
                  <c:v>5.2513303031751456E-5</c:v>
                </c:pt>
                <c:pt idx="263">
                  <c:v>5.2477634292395353E-5</c:v>
                </c:pt>
                <c:pt idx="264">
                  <c:v>5.2442001881748809E-5</c:v>
                </c:pt>
                <c:pt idx="265">
                  <c:v>5.2406405750493987E-5</c:v>
                </c:pt>
                <c:pt idx="266">
                  <c:v>5.2370845849396847E-5</c:v>
                </c:pt>
                <c:pt idx="267">
                  <c:v>5.2335322129306715E-5</c:v>
                </c:pt>
                <c:pt idx="268">
                  <c:v>5.2299834541156289E-5</c:v>
                </c:pt>
                <c:pt idx="269">
                  <c:v>5.2264383035961428E-5</c:v>
                </c:pt>
                <c:pt idx="270">
                  <c:v>5.222896756482095E-5</c:v>
                </c:pt>
                <c:pt idx="271">
                  <c:v>5.2193588078916489E-5</c:v>
                </c:pt>
                <c:pt idx="272">
                  <c:v>5.2158244529512346E-5</c:v>
                </c:pt>
                <c:pt idx="273">
                  <c:v>5.2122936867955258E-5</c:v>
                </c:pt>
                <c:pt idx="274">
                  <c:v>5.2087665045674311E-5</c:v>
                </c:pt>
                <c:pt idx="275">
                  <c:v>5.2052429014180723E-5</c:v>
                </c:pt>
                <c:pt idx="276">
                  <c:v>5.2017228725067688E-5</c:v>
                </c:pt>
                <c:pt idx="277">
                  <c:v>5.1982064130010152E-5</c:v>
                </c:pt>
                <c:pt idx="278">
                  <c:v>5.1946935180764845E-5</c:v>
                </c:pt>
                <c:pt idx="279">
                  <c:v>5.1911841829169821E-5</c:v>
                </c:pt>
                <c:pt idx="280">
                  <c:v>5.187678402714454E-5</c:v>
                </c:pt>
                <c:pt idx="281">
                  <c:v>5.1841761726689578E-5</c:v>
                </c:pt>
                <c:pt idx="282">
                  <c:v>5.1806774879886498E-5</c:v>
                </c:pt>
                <c:pt idx="283">
                  <c:v>5.1771823438897725E-5</c:v>
                </c:pt>
                <c:pt idx="284">
                  <c:v>5.1736907355966228E-5</c:v>
                </c:pt>
                <c:pt idx="285">
                  <c:v>5.1702026583415638E-5</c:v>
                </c:pt>
                <c:pt idx="286">
                  <c:v>5.1667181073649732E-5</c:v>
                </c:pt>
                <c:pt idx="287">
                  <c:v>5.1632370779152643E-5</c:v>
                </c:pt>
                <c:pt idx="288">
                  <c:v>5.1597595652488346E-5</c:v>
                </c:pt>
                <c:pt idx="289">
                  <c:v>5.1562855646300753E-5</c:v>
                </c:pt>
                <c:pt idx="290">
                  <c:v>5.1528150713313437E-5</c:v>
                </c:pt>
                <c:pt idx="291">
                  <c:v>5.1493480806329487E-5</c:v>
                </c:pt>
                <c:pt idx="292">
                  <c:v>5.1458845878231406E-5</c:v>
                </c:pt>
                <c:pt idx="293">
                  <c:v>5.1424245881980779E-5</c:v>
                </c:pt>
                <c:pt idx="294">
                  <c:v>5.1389680770618391E-5</c:v>
                </c:pt>
                <c:pt idx="295">
                  <c:v>5.1355150497263766E-5</c:v>
                </c:pt>
                <c:pt idx="296">
                  <c:v>5.1320655015115244E-5</c:v>
                </c:pt>
                <c:pt idx="297">
                  <c:v>5.1286194277449708E-5</c:v>
                </c:pt>
                <c:pt idx="298">
                  <c:v>5.1251768237622437E-5</c:v>
                </c:pt>
                <c:pt idx="299">
                  <c:v>5.1217376849066961E-5</c:v>
                </c:pt>
                <c:pt idx="300">
                  <c:v>5.118302006529492E-5</c:v>
                </c:pt>
                <c:pt idx="301">
                  <c:v>5.1148697839895867E-5</c:v>
                </c:pt>
                <c:pt idx="302">
                  <c:v>5.1114410126537182E-5</c:v>
                </c:pt>
                <c:pt idx="303">
                  <c:v>5.1080156878963737E-5</c:v>
                </c:pt>
                <c:pt idx="304">
                  <c:v>5.1045938050998081E-5</c:v>
                </c:pt>
                <c:pt idx="305">
                  <c:v>5.1011753596539856E-5</c:v>
                </c:pt>
                <c:pt idx="306">
                  <c:v>5.0977603469566009E-5</c:v>
                </c:pt>
                <c:pt idx="307">
                  <c:v>5.0943487624130415E-5</c:v>
                </c:pt>
                <c:pt idx="308">
                  <c:v>5.0909406014363836E-5</c:v>
                </c:pt>
                <c:pt idx="309">
                  <c:v>5.0875358594473712E-5</c:v>
                </c:pt>
                <c:pt idx="310">
                  <c:v>5.0841345318743953E-5</c:v>
                </c:pt>
                <c:pt idx="311">
                  <c:v>5.0807366141534995E-5</c:v>
                </c:pt>
                <c:pt idx="312">
                  <c:v>5.0773421017283363E-5</c:v>
                </c:pt>
                <c:pt idx="313">
                  <c:v>5.0739509900501782E-5</c:v>
                </c:pt>
                <c:pt idx="314">
                  <c:v>5.0705632745778783E-5</c:v>
                </c:pt>
                <c:pt idx="315">
                  <c:v>5.0671789507778764E-5</c:v>
                </c:pt>
                <c:pt idx="316">
                  <c:v>5.0637980141241711E-5</c:v>
                </c:pt>
                <c:pt idx="317">
                  <c:v>5.0604204600983073E-5</c:v>
                </c:pt>
                <c:pt idx="318">
                  <c:v>5.0570462841893662E-5</c:v>
                </c:pt>
                <c:pt idx="319">
                  <c:v>5.0536754818939359E-5</c:v>
                </c:pt>
                <c:pt idx="320">
                  <c:v>5.0503080487161214E-5</c:v>
                </c:pt>
                <c:pt idx="321">
                  <c:v>5.0469439801675005E-5</c:v>
                </c:pt>
                <c:pt idx="322">
                  <c:v>5.0435832717671314E-5</c:v>
                </c:pt>
                <c:pt idx="323">
                  <c:v>5.0402259190415261E-5</c:v>
                </c:pt>
                <c:pt idx="324">
                  <c:v>5.036871917524639E-5</c:v>
                </c:pt>
                <c:pt idx="325">
                  <c:v>5.033521262757854E-5</c:v>
                </c:pt>
                <c:pt idx="326">
                  <c:v>5.0301739502899649E-5</c:v>
                </c:pt>
                <c:pt idx="327">
                  <c:v>5.0268299756771638E-5</c:v>
                </c:pt>
                <c:pt idx="328">
                  <c:v>5.0234893344830287E-5</c:v>
                </c:pt>
                <c:pt idx="329">
                  <c:v>5.0201520222784978E-5</c:v>
                </c:pt>
                <c:pt idx="330">
                  <c:v>5.0168180346418759E-5</c:v>
                </c:pt>
                <c:pt idx="331">
                  <c:v>5.013487367158792E-5</c:v>
                </c:pt>
                <c:pt idx="332">
                  <c:v>5.0101600154222102E-5</c:v>
                </c:pt>
                <c:pt idx="333">
                  <c:v>5.0068359750324002E-5</c:v>
                </c:pt>
                <c:pt idx="334">
                  <c:v>5.0035152415969275E-5</c:v>
                </c:pt>
                <c:pt idx="335">
                  <c:v>5.0001978107306389E-5</c:v>
                </c:pt>
                <c:pt idx="336">
                  <c:v>4.9968836780556433E-5</c:v>
                </c:pt>
                <c:pt idx="337">
                  <c:v>4.9935728392013103E-5</c:v>
                </c:pt>
                <c:pt idx="338">
                  <c:v>4.990265289804235E-5</c:v>
                </c:pt>
                <c:pt idx="339">
                  <c:v>4.986961025508249E-5</c:v>
                </c:pt>
                <c:pt idx="340">
                  <c:v>4.9836600419643788E-5</c:v>
                </c:pt>
                <c:pt idx="341">
                  <c:v>4.9803623348308555E-5</c:v>
                </c:pt>
                <c:pt idx="342">
                  <c:v>4.977067899773085E-5</c:v>
                </c:pt>
                <c:pt idx="343">
                  <c:v>4.9737767324636402E-5</c:v>
                </c:pt>
                <c:pt idx="344">
                  <c:v>4.9704888285822472E-5</c:v>
                </c:pt>
                <c:pt idx="345">
                  <c:v>4.9672041838157675E-5</c:v>
                </c:pt>
                <c:pt idx="346">
                  <c:v>4.9639227938581879E-5</c:v>
                </c:pt>
                <c:pt idx="347">
                  <c:v>4.9606446544105999E-5</c:v>
                </c:pt>
                <c:pt idx="348">
                  <c:v>4.9573697611811953E-5</c:v>
                </c:pt>
                <c:pt idx="349">
                  <c:v>4.9540981098852431E-5</c:v>
                </c:pt>
                <c:pt idx="350">
                  <c:v>4.950829696245084E-5</c:v>
                </c:pt>
                <c:pt idx="351">
                  <c:v>4.9475645159901058E-5</c:v>
                </c:pt>
                <c:pt idx="352">
                  <c:v>4.9443025648567398E-5</c:v>
                </c:pt>
                <c:pt idx="353">
                  <c:v>4.9410438385884414E-5</c:v>
                </c:pt>
                <c:pt idx="354">
                  <c:v>4.9377883329356782E-5</c:v>
                </c:pt>
                <c:pt idx="355">
                  <c:v>4.9345360436559074E-5</c:v>
                </c:pt>
                <c:pt idx="356">
                  <c:v>4.9312869665135849E-5</c:v>
                </c:pt>
                <c:pt idx="357">
                  <c:v>4.9280410972801189E-5</c:v>
                </c:pt>
                <c:pt idx="358">
                  <c:v>4.9247984317338925E-5</c:v>
                </c:pt>
                <c:pt idx="359">
                  <c:v>4.9215589656602133E-5</c:v>
                </c:pt>
                <c:pt idx="360">
                  <c:v>4.9183226948513279E-5</c:v>
                </c:pt>
                <c:pt idx="361">
                  <c:v>4.9150896151063989E-5</c:v>
                </c:pt>
                <c:pt idx="362">
                  <c:v>4.9118597222314774E-5</c:v>
                </c:pt>
                <c:pt idx="363">
                  <c:v>4.9086330120395217E-5</c:v>
                </c:pt>
                <c:pt idx="364">
                  <c:v>4.9054094803503462E-5</c:v>
                </c:pt>
                <c:pt idx="365">
                  <c:v>4.9021891229906413E-5</c:v>
                </c:pt>
                <c:pt idx="366">
                  <c:v>4.8989719357939306E-5</c:v>
                </c:pt>
                <c:pt idx="367">
                  <c:v>4.8957579146005803E-5</c:v>
                </c:pt>
                <c:pt idx="368">
                  <c:v>4.8925470552577741E-5</c:v>
                </c:pt>
                <c:pt idx="369">
                  <c:v>4.8893393536195026E-5</c:v>
                </c:pt>
                <c:pt idx="370">
                  <c:v>4.8861348055465503E-5</c:v>
                </c:pt>
                <c:pt idx="371">
                  <c:v>4.8829334069064813E-5</c:v>
                </c:pt>
                <c:pt idx="372">
                  <c:v>4.8797351535736265E-5</c:v>
                </c:pt>
                <c:pt idx="373">
                  <c:v>4.8765400414290678E-5</c:v>
                </c:pt>
                <c:pt idx="374">
                  <c:v>4.8733480663606318E-5</c:v>
                </c:pt>
                <c:pt idx="375">
                  <c:v>4.8701592242628691E-5</c:v>
                </c:pt>
                <c:pt idx="376">
                  <c:v>4.8669735110370448E-5</c:v>
                </c:pt>
                <c:pt idx="377">
                  <c:v>4.8637909225911245E-5</c:v>
                </c:pt>
                <c:pt idx="378">
                  <c:v>4.8606114548397618E-5</c:v>
                </c:pt>
                <c:pt idx="379">
                  <c:v>4.8574351037042831E-5</c:v>
                </c:pt>
                <c:pt idx="380">
                  <c:v>4.8542618651126797E-5</c:v>
                </c:pt>
                <c:pt idx="381">
                  <c:v>4.851091734999582E-5</c:v>
                </c:pt>
                <c:pt idx="382">
                  <c:v>4.84792470930627E-5</c:v>
                </c:pt>
                <c:pt idx="383">
                  <c:v>4.8447607839806305E-5</c:v>
                </c:pt>
                <c:pt idx="384">
                  <c:v>4.8415999549771731E-5</c:v>
                </c:pt>
                <c:pt idx="385">
                  <c:v>4.8384422182569926E-5</c:v>
                </c:pt>
                <c:pt idx="386">
                  <c:v>4.8352875697877744E-5</c:v>
                </c:pt>
                <c:pt idx="387">
                  <c:v>4.8321360055437722E-5</c:v>
                </c:pt>
                <c:pt idx="388">
                  <c:v>4.828987521505793E-5</c:v>
                </c:pt>
                <c:pt idx="389">
                  <c:v>4.8258421136611997E-5</c:v>
                </c:pt>
                <c:pt idx="390">
                  <c:v>4.8226997780038722E-5</c:v>
                </c:pt>
                <c:pt idx="391">
                  <c:v>4.8195605105342266E-5</c:v>
                </c:pt>
                <c:pt idx="392">
                  <c:v>4.8164243072591706E-5</c:v>
                </c:pt>
                <c:pt idx="393">
                  <c:v>4.8132911641921132E-5</c:v>
                </c:pt>
                <c:pt idx="394">
                  <c:v>4.8101610773529442E-5</c:v>
                </c:pt>
                <c:pt idx="395">
                  <c:v>4.8070340427680205E-5</c:v>
                </c:pt>
                <c:pt idx="396">
                  <c:v>4.8039100564701557E-5</c:v>
                </c:pt>
                <c:pt idx="397">
                  <c:v>4.8007891144986074E-5</c:v>
                </c:pt>
                <c:pt idx="398">
                  <c:v>4.797671212899064E-5</c:v>
                </c:pt>
                <c:pt idx="399">
                  <c:v>4.7945563477236295E-5</c:v>
                </c:pt>
                <c:pt idx="400">
                  <c:v>4.7914445150308158E-5</c:v>
                </c:pt>
                <c:pt idx="401">
                  <c:v>4.7883357108855293E-5</c:v>
                </c:pt>
                <c:pt idx="402">
                  <c:v>4.7852299313590543E-5</c:v>
                </c:pt>
                <c:pt idx="403">
                  <c:v>4.782127172529047E-5</c:v>
                </c:pt>
                <c:pt idx="404">
                  <c:v>4.7790274304795175E-5</c:v>
                </c:pt>
                <c:pt idx="405">
                  <c:v>4.7759307013008205E-5</c:v>
                </c:pt>
                <c:pt idx="406">
                  <c:v>4.7728369810896425E-5</c:v>
                </c:pt>
                <c:pt idx="407">
                  <c:v>4.7697462659489829E-5</c:v>
                </c:pt>
                <c:pt idx="408">
                  <c:v>4.7666585519881624E-5</c:v>
                </c:pt>
                <c:pt idx="409">
                  <c:v>4.7635738353227782E-5</c:v>
                </c:pt>
                <c:pt idx="410">
                  <c:v>4.7604921120747264E-5</c:v>
                </c:pt>
                <c:pt idx="411">
                  <c:v>4.7574133783721618E-5</c:v>
                </c:pt>
                <c:pt idx="412">
                  <c:v>4.7543376303495012E-5</c:v>
                </c:pt>
                <c:pt idx="413">
                  <c:v>4.7512648641474112E-5</c:v>
                </c:pt>
                <c:pt idx="414">
                  <c:v>4.7481950759127807E-5</c:v>
                </c:pt>
                <c:pt idx="415">
                  <c:v>4.7451282617987366E-5</c:v>
                </c:pt>
                <c:pt idx="416">
                  <c:v>4.7420644179645996E-5</c:v>
                </c:pt>
                <c:pt idx="417">
                  <c:v>4.7390035405759018E-5</c:v>
                </c:pt>
                <c:pt idx="418">
                  <c:v>4.7359456258043498E-5</c:v>
                </c:pt>
                <c:pt idx="419">
                  <c:v>4.7328906698278285E-5</c:v>
                </c:pt>
                <c:pt idx="420">
                  <c:v>4.7298386688303861E-5</c:v>
                </c:pt>
                <c:pt idx="421">
                  <c:v>4.726789619002219E-5</c:v>
                </c:pt>
                <c:pt idx="422">
                  <c:v>4.7237435165396605E-5</c:v>
                </c:pt>
                <c:pt idx="423">
                  <c:v>4.720700357645172E-5</c:v>
                </c:pt>
                <c:pt idx="424">
                  <c:v>4.7176601385273269E-5</c:v>
                </c:pt>
                <c:pt idx="425">
                  <c:v>4.7146228554008048E-5</c:v>
                </c:pt>
                <c:pt idx="426">
                  <c:v>4.7115885044863689E-5</c:v>
                </c:pt>
                <c:pt idx="427">
                  <c:v>4.708557082010869E-5</c:v>
                </c:pt>
                <c:pt idx="428">
                  <c:v>4.7055285842072162E-5</c:v>
                </c:pt>
                <c:pt idx="429">
                  <c:v>4.7025030073143816E-5</c:v>
                </c:pt>
                <c:pt idx="430">
                  <c:v>4.6994803475773772E-5</c:v>
                </c:pt>
                <c:pt idx="431">
                  <c:v>4.6964606012472476E-5</c:v>
                </c:pt>
                <c:pt idx="432">
                  <c:v>4.6934437645810611E-5</c:v>
                </c:pt>
                <c:pt idx="433">
                  <c:v>4.6904298338418846E-5</c:v>
                </c:pt>
                <c:pt idx="434">
                  <c:v>4.6874188052987982E-5</c:v>
                </c:pt>
                <c:pt idx="435">
                  <c:v>4.6844106752268532E-5</c:v>
                </c:pt>
                <c:pt idx="436">
                  <c:v>4.6814054399070863E-5</c:v>
                </c:pt>
                <c:pt idx="437">
                  <c:v>4.6784030956264866E-5</c:v>
                </c:pt>
                <c:pt idx="438">
                  <c:v>4.6754036386780016E-5</c:v>
                </c:pt>
                <c:pt idx="439">
                  <c:v>4.6724070653605201E-5</c:v>
                </c:pt>
                <c:pt idx="440">
                  <c:v>4.6694133719788488E-5</c:v>
                </c:pt>
                <c:pt idx="441">
                  <c:v>4.6664225548437267E-5</c:v>
                </c:pt>
                <c:pt idx="442">
                  <c:v>4.663434610271783E-5</c:v>
                </c:pt>
                <c:pt idx="443">
                  <c:v>4.6604495345855557E-5</c:v>
                </c:pt>
                <c:pt idx="444">
                  <c:v>4.6574673241134525E-5</c:v>
                </c:pt>
                <c:pt idx="445">
                  <c:v>4.654487975189762E-5</c:v>
                </c:pt>
                <c:pt idx="446">
                  <c:v>4.6515114841546298E-5</c:v>
                </c:pt>
                <c:pt idx="447">
                  <c:v>4.6485378473540519E-5</c:v>
                </c:pt>
                <c:pt idx="448">
                  <c:v>4.6455670611398608E-5</c:v>
                </c:pt>
                <c:pt idx="449">
                  <c:v>4.6425991218697166E-5</c:v>
                </c:pt>
                <c:pt idx="450">
                  <c:v>4.6396340259070947E-5</c:v>
                </c:pt>
                <c:pt idx="451">
                  <c:v>4.6366717696212786E-5</c:v>
                </c:pt>
                <c:pt idx="452">
                  <c:v>4.6337123493873365E-5</c:v>
                </c:pt>
                <c:pt idx="453">
                  <c:v>4.6307557615861277E-5</c:v>
                </c:pt>
                <c:pt idx="454">
                  <c:v>4.6278020026042781E-5</c:v>
                </c:pt>
                <c:pt idx="455">
                  <c:v>4.6248510688341762E-5</c:v>
                </c:pt>
                <c:pt idx="456">
                  <c:v>4.6219029566739579E-5</c:v>
                </c:pt>
                <c:pt idx="457">
                  <c:v>4.6189576625274989E-5</c:v>
                </c:pt>
                <c:pt idx="458">
                  <c:v>4.6160151828044005E-5</c:v>
                </c:pt>
                <c:pt idx="459">
                  <c:v>4.6130755139199788E-5</c:v>
                </c:pt>
                <c:pt idx="460">
                  <c:v>4.6101386522952626E-5</c:v>
                </c:pt>
                <c:pt idx="461">
                  <c:v>4.6072045943569636E-5</c:v>
                </c:pt>
                <c:pt idx="462">
                  <c:v>4.6042733365374908E-5</c:v>
                </c:pt>
                <c:pt idx="463">
                  <c:v>4.6013448752749121E-5</c:v>
                </c:pt>
                <c:pt idx="464">
                  <c:v>4.598419207012967E-5</c:v>
                </c:pt>
                <c:pt idx="465">
                  <c:v>4.595496328201044E-5</c:v>
                </c:pt>
                <c:pt idx="466">
                  <c:v>4.5925762352941664E-5</c:v>
                </c:pt>
                <c:pt idx="467">
                  <c:v>4.5896589247529983E-5</c:v>
                </c:pt>
                <c:pt idx="468">
                  <c:v>4.5867443930438098E-5</c:v>
                </c:pt>
                <c:pt idx="469">
                  <c:v>4.5838326366384917E-5</c:v>
                </c:pt>
                <c:pt idx="470">
                  <c:v>4.580923652014522E-5</c:v>
                </c:pt>
                <c:pt idx="471">
                  <c:v>4.5780174356549698E-5</c:v>
                </c:pt>
                <c:pt idx="472">
                  <c:v>4.5751139840484817E-5</c:v>
                </c:pt>
                <c:pt idx="473">
                  <c:v>4.5722132936892682E-5</c:v>
                </c:pt>
                <c:pt idx="474">
                  <c:v>4.5693153610770952E-5</c:v>
                </c:pt>
                <c:pt idx="475">
                  <c:v>4.5664201827172727E-5</c:v>
                </c:pt>
                <c:pt idx="476">
                  <c:v>4.5635277551206457E-5</c:v>
                </c:pt>
                <c:pt idx="477">
                  <c:v>4.5606380748035832E-5</c:v>
                </c:pt>
                <c:pt idx="478">
                  <c:v>4.5577511382879606E-5</c:v>
                </c:pt>
                <c:pt idx="479">
                  <c:v>4.554866942101169E-5</c:v>
                </c:pt>
                <c:pt idx="480">
                  <c:v>4.5519854827760778E-5</c:v>
                </c:pt>
                <c:pt idx="481">
                  <c:v>4.5491067568510468E-5</c:v>
                </c:pt>
                <c:pt idx="482">
                  <c:v>4.5462307608699017E-5</c:v>
                </c:pt>
                <c:pt idx="483">
                  <c:v>4.5433574913819334E-5</c:v>
                </c:pt>
                <c:pt idx="484">
                  <c:v>4.5404869449418821E-5</c:v>
                </c:pt>
                <c:pt idx="485">
                  <c:v>4.5376191181099225E-5</c:v>
                </c:pt>
                <c:pt idx="486">
                  <c:v>4.5347540074516716E-5</c:v>
                </c:pt>
                <c:pt idx="487">
                  <c:v>4.5318916095381508E-5</c:v>
                </c:pt>
                <c:pt idx="488">
                  <c:v>4.5290319209458062E-5</c:v>
                </c:pt>
                <c:pt idx="489">
                  <c:v>4.5261749382564695E-5</c:v>
                </c:pt>
                <c:pt idx="490">
                  <c:v>4.5233206580573684E-5</c:v>
                </c:pt>
                <c:pt idx="491">
                  <c:v>4.5204690769411089E-5</c:v>
                </c:pt>
                <c:pt idx="492">
                  <c:v>4.5176201915056638E-5</c:v>
                </c:pt>
                <c:pt idx="493">
                  <c:v>4.5147739983543672E-5</c:v>
                </c:pt>
                <c:pt idx="494">
                  <c:v>4.5119304940958938E-5</c:v>
                </c:pt>
                <c:pt idx="495">
                  <c:v>4.5090896753442693E-5</c:v>
                </c:pt>
                <c:pt idx="496">
                  <c:v>4.5062515387188347E-5</c:v>
                </c:pt>
                <c:pt idx="497">
                  <c:v>4.5034160808442554E-5</c:v>
                </c:pt>
                <c:pt idx="498">
                  <c:v>4.5005832983505049E-5</c:v>
                </c:pt>
                <c:pt idx="499">
                  <c:v>4.4977531878728526E-5</c:v>
                </c:pt>
                <c:pt idx="500">
                  <c:v>4.4949257460518562E-5</c:v>
                </c:pt>
                <c:pt idx="501">
                  <c:v>4.4921009695333538E-5</c:v>
                </c:pt>
                <c:pt idx="502">
                  <c:v>4.4892788549684476E-5</c:v>
                </c:pt>
                <c:pt idx="503">
                  <c:v>4.4864593990135035E-5</c:v>
                </c:pt>
                <c:pt idx="504">
                  <c:v>4.4836425983301255E-5</c:v>
                </c:pt>
                <c:pt idx="505">
                  <c:v>4.4808284495851704E-5</c:v>
                </c:pt>
                <c:pt idx="506">
                  <c:v>4.4780169494507102E-5</c:v>
                </c:pt>
                <c:pt idx="507">
                  <c:v>4.4752080946040433E-5</c:v>
                </c:pt>
                <c:pt idx="508">
                  <c:v>4.4724018817276724E-5</c:v>
                </c:pt>
                <c:pt idx="509">
                  <c:v>4.4695983075093042E-5</c:v>
                </c:pt>
                <c:pt idx="510">
                  <c:v>4.4667973686418295E-5</c:v>
                </c:pt>
                <c:pt idx="511">
                  <c:v>4.4639990618233226E-5</c:v>
                </c:pt>
                <c:pt idx="512">
                  <c:v>4.4612033837570264E-5</c:v>
                </c:pt>
                <c:pt idx="513">
                  <c:v>4.4584103311513396E-5</c:v>
                </c:pt>
                <c:pt idx="514">
                  <c:v>4.4556199007198197E-5</c:v>
                </c:pt>
                <c:pt idx="515">
                  <c:v>4.4528320891811568E-5</c:v>
                </c:pt>
                <c:pt idx="516">
                  <c:v>4.4500468932591763E-5</c:v>
                </c:pt>
                <c:pt idx="517">
                  <c:v>4.4472643096828256E-5</c:v>
                </c:pt>
                <c:pt idx="518">
                  <c:v>4.4444843351861609E-5</c:v>
                </c:pt>
                <c:pt idx="519">
                  <c:v>4.441706966508344E-5</c:v>
                </c:pt>
                <c:pt idx="520">
                  <c:v>4.4389322003936229E-5</c:v>
                </c:pt>
                <c:pt idx="521">
                  <c:v>4.4361600335913411E-5</c:v>
                </c:pt>
                <c:pt idx="522">
                  <c:v>4.4333904628559023E-5</c:v>
                </c:pt>
                <c:pt idx="523">
                  <c:v>4.4306234849467807E-5</c:v>
                </c:pt>
                <c:pt idx="524">
                  <c:v>4.4278590966285068E-5</c:v>
                </c:pt>
                <c:pt idx="525">
                  <c:v>4.4250972946706516E-5</c:v>
                </c:pt>
                <c:pt idx="526">
                  <c:v>4.4223380758478254E-5</c:v>
                </c:pt>
                <c:pt idx="527">
                  <c:v>4.4195814369396631E-5</c:v>
                </c:pt>
                <c:pt idx="528">
                  <c:v>4.4168273747308182E-5</c:v>
                </c:pt>
                <c:pt idx="529">
                  <c:v>4.4140758860109497E-5</c:v>
                </c:pt>
                <c:pt idx="530">
                  <c:v>4.4113269675747156E-5</c:v>
                </c:pt>
                <c:pt idx="531">
                  <c:v>4.4085806162217645E-5</c:v>
                </c:pt>
                <c:pt idx="532">
                  <c:v>4.4058368287567202E-5</c:v>
                </c:pt>
                <c:pt idx="533">
                  <c:v>4.4030956019891809E-5</c:v>
                </c:pt>
                <c:pt idx="534">
                  <c:v>4.4003569327337043E-5</c:v>
                </c:pt>
                <c:pt idx="535">
                  <c:v>4.3976208178097991E-5</c:v>
                </c:pt>
                <c:pt idx="536">
                  <c:v>4.3948872540419189E-5</c:v>
                </c:pt>
                <c:pt idx="537">
                  <c:v>4.3921562382594468E-5</c:v>
                </c:pt>
                <c:pt idx="538">
                  <c:v>4.389427767296696E-5</c:v>
                </c:pt>
                <c:pt idx="539">
                  <c:v>4.3867018379928844E-5</c:v>
                </c:pt>
                <c:pt idx="540">
                  <c:v>4.3839784471921482E-5</c:v>
                </c:pt>
                <c:pt idx="541">
                  <c:v>4.38125759174351E-5</c:v>
                </c:pt>
                <c:pt idx="542">
                  <c:v>4.3785392685008854E-5</c:v>
                </c:pt>
                <c:pt idx="543">
                  <c:v>4.3758234743230662E-5</c:v>
                </c:pt>
                <c:pt idx="544">
                  <c:v>4.3731102060737146E-5</c:v>
                </c:pt>
                <c:pt idx="545">
                  <c:v>4.3703994606213543E-5</c:v>
                </c:pt>
                <c:pt idx="546">
                  <c:v>4.3676912348393543E-5</c:v>
                </c:pt>
                <c:pt idx="547">
                  <c:v>4.3649855256059362E-5</c:v>
                </c:pt>
                <c:pt idx="548">
                  <c:v>4.3622823298041412E-5</c:v>
                </c:pt>
                <c:pt idx="549">
                  <c:v>4.3595816443218505E-5</c:v>
                </c:pt>
                <c:pt idx="550">
                  <c:v>4.3568834660517473E-5</c:v>
                </c:pt>
                <c:pt idx="551">
                  <c:v>4.3541877918913269E-5</c:v>
                </c:pt>
                <c:pt idx="552">
                  <c:v>4.3514946187428833E-5</c:v>
                </c:pt>
                <c:pt idx="553">
                  <c:v>4.3488039435134955E-5</c:v>
                </c:pt>
                <c:pt idx="554">
                  <c:v>4.3461157631150242E-5</c:v>
                </c:pt>
                <c:pt idx="555">
                  <c:v>4.3434300744641008E-5</c:v>
                </c:pt>
                <c:pt idx="556">
                  <c:v>4.3407468744821183E-5</c:v>
                </c:pt>
                <c:pt idx="557">
                  <c:v>4.3380661600952247E-5</c:v>
                </c:pt>
                <c:pt idx="558">
                  <c:v>4.3353879282343059E-5</c:v>
                </c:pt>
                <c:pt idx="559">
                  <c:v>4.3327121758349944E-5</c:v>
                </c:pt>
                <c:pt idx="560">
                  <c:v>4.330038899837638E-5</c:v>
                </c:pt>
                <c:pt idx="561">
                  <c:v>4.3273680971873092E-5</c:v>
                </c:pt>
                <c:pt idx="562">
                  <c:v>4.3246997648337883E-5</c:v>
                </c:pt>
                <c:pt idx="563">
                  <c:v>4.3220338997315566E-5</c:v>
                </c:pt>
                <c:pt idx="564">
                  <c:v>4.3193704988397885E-5</c:v>
                </c:pt>
                <c:pt idx="565">
                  <c:v>4.3167095591223348E-5</c:v>
                </c:pt>
                <c:pt idx="566">
                  <c:v>4.3140510775477324E-5</c:v>
                </c:pt>
                <c:pt idx="567">
                  <c:v>4.3113950510891714E-5</c:v>
                </c:pt>
                <c:pt idx="568">
                  <c:v>4.3087414767245129E-5</c:v>
                </c:pt>
                <c:pt idx="569">
                  <c:v>4.3060903514362541E-5</c:v>
                </c:pt>
                <c:pt idx="570">
                  <c:v>4.3034416722115394E-5</c:v>
                </c:pt>
                <c:pt idx="571">
                  <c:v>4.300795436042143E-5</c:v>
                </c:pt>
                <c:pt idx="572">
                  <c:v>4.2981516399244628E-5</c:v>
                </c:pt>
                <c:pt idx="573">
                  <c:v>4.2955102808595124E-5</c:v>
                </c:pt>
                <c:pt idx="574">
                  <c:v>4.292871355852905E-5</c:v>
                </c:pt>
                <c:pt idx="575">
                  <c:v>4.2902348619148615E-5</c:v>
                </c:pt>
                <c:pt idx="576">
                  <c:v>4.2876007960601837E-5</c:v>
                </c:pt>
                <c:pt idx="577">
                  <c:v>4.284969155308257E-5</c:v>
                </c:pt>
                <c:pt idx="578">
                  <c:v>4.2823399366830397E-5</c:v>
                </c:pt>
                <c:pt idx="579">
                  <c:v>4.2797131372130517E-5</c:v>
                </c:pt>
                <c:pt idx="580">
                  <c:v>4.2770887539313716E-5</c:v>
                </c:pt>
                <c:pt idx="581">
                  <c:v>4.2744667838756209E-5</c:v>
                </c:pt>
                <c:pt idx="582">
                  <c:v>4.2718472240879641E-5</c:v>
                </c:pt>
                <c:pt idx="583">
                  <c:v>4.2692300716150939E-5</c:v>
                </c:pt>
                <c:pt idx="584">
                  <c:v>4.2666153235082203E-5</c:v>
                </c:pt>
                <c:pt idx="585">
                  <c:v>4.2640029768230786E-5</c:v>
                </c:pt>
                <c:pt idx="586">
                  <c:v>4.2613930286198973E-5</c:v>
                </c:pt>
                <c:pt idx="587">
                  <c:v>4.2587854759634082E-5</c:v>
                </c:pt>
                <c:pt idx="588">
                  <c:v>4.2561803159228321E-5</c:v>
                </c:pt>
                <c:pt idx="589">
                  <c:v>4.2535775455718679E-5</c:v>
                </c:pt>
                <c:pt idx="590">
                  <c:v>4.2509771619886912E-5</c:v>
                </c:pt>
                <c:pt idx="591">
                  <c:v>4.2483791622559333E-5</c:v>
                </c:pt>
                <c:pt idx="592">
                  <c:v>4.2457835434606935E-5</c:v>
                </c:pt>
                <c:pt idx="593">
                  <c:v>4.2431903026945064E-5</c:v>
                </c:pt>
                <c:pt idx="594">
                  <c:v>4.2405994370533591E-5</c:v>
                </c:pt>
                <c:pt idx="595">
                  <c:v>4.2380109436376584E-5</c:v>
                </c:pt>
                <c:pt idx="596">
                  <c:v>4.2354248195522417E-5</c:v>
                </c:pt>
                <c:pt idx="597">
                  <c:v>4.2328410619063605E-5</c:v>
                </c:pt>
                <c:pt idx="598">
                  <c:v>4.2302596678136725E-5</c:v>
                </c:pt>
                <c:pt idx="599">
                  <c:v>4.2276806343922371E-5</c:v>
                </c:pt>
                <c:pt idx="600">
                  <c:v>4.2251039587644976E-5</c:v>
                </c:pt>
                <c:pt idx="601">
                  <c:v>4.2225296380572926E-5</c:v>
                </c:pt>
                <c:pt idx="602">
                  <c:v>4.2199576694018237E-5</c:v>
                </c:pt>
                <c:pt idx="603">
                  <c:v>4.2173880499336681E-5</c:v>
                </c:pt>
                <c:pt idx="604">
                  <c:v>4.2148207767927581E-5</c:v>
                </c:pt>
                <c:pt idx="605">
                  <c:v>4.2122558471233784E-5</c:v>
                </c:pt>
                <c:pt idx="606">
                  <c:v>4.2096932580741572E-5</c:v>
                </c:pt>
                <c:pt idx="607">
                  <c:v>4.2071330067980581E-5</c:v>
                </c:pt>
                <c:pt idx="608">
                  <c:v>4.2045750904523709E-5</c:v>
                </c:pt>
                <c:pt idx="609">
                  <c:v>4.2020195061987085E-5</c:v>
                </c:pt>
                <c:pt idx="610">
                  <c:v>4.1994662512029874E-5</c:v>
                </c:pt>
                <c:pt idx="611">
                  <c:v>4.1969153226354399E-5</c:v>
                </c:pt>
                <c:pt idx="612">
                  <c:v>4.1943667176705831E-5</c:v>
                </c:pt>
                <c:pt idx="613">
                  <c:v>4.1918204334872286E-5</c:v>
                </c:pt>
                <c:pt idx="614">
                  <c:v>4.1892764672684674E-5</c:v>
                </c:pt>
                <c:pt idx="615">
                  <c:v>4.1867348162016616E-5</c:v>
                </c:pt>
                <c:pt idx="616">
                  <c:v>4.1841954774784402E-5</c:v>
                </c:pt>
                <c:pt idx="617">
                  <c:v>4.1816584482946851E-5</c:v>
                </c:pt>
                <c:pt idx="618">
                  <c:v>4.179123725850535E-5</c:v>
                </c:pt>
                <c:pt idx="619">
                  <c:v>4.1765913073503596E-5</c:v>
                </c:pt>
                <c:pt idx="620">
                  <c:v>4.1740611900027755E-5</c:v>
                </c:pt>
                <c:pt idx="621">
                  <c:v>4.1715333710206125E-5</c:v>
                </c:pt>
                <c:pt idx="622">
                  <c:v>4.1690078476209284E-5</c:v>
                </c:pt>
                <c:pt idx="623">
                  <c:v>4.1664846170249855E-5</c:v>
                </c:pt>
                <c:pt idx="624">
                  <c:v>4.1639636764582549E-5</c:v>
                </c:pt>
                <c:pt idx="625">
                  <c:v>4.161445023150398E-5</c:v>
                </c:pt>
                <c:pt idx="626">
                  <c:v>4.1589286543352683E-5</c:v>
                </c:pt>
                <c:pt idx="627">
                  <c:v>4.1564145672508985E-5</c:v>
                </c:pt>
                <c:pt idx="628">
                  <c:v>4.1539027591394911E-5</c:v>
                </c:pt>
                <c:pt idx="629">
                  <c:v>4.1513932272474178E-5</c:v>
                </c:pt>
                <c:pt idx="630">
                  <c:v>4.1488859688252064E-5</c:v>
                </c:pt>
                <c:pt idx="631">
                  <c:v>4.1463809811275342E-5</c:v>
                </c:pt>
                <c:pt idx="632">
                  <c:v>4.1438782614132224E-5</c:v>
                </c:pt>
                <c:pt idx="633">
                  <c:v>4.1413778069452276E-5</c:v>
                </c:pt>
                <c:pt idx="634">
                  <c:v>4.1388796149906314E-5</c:v>
                </c:pt>
                <c:pt idx="635">
                  <c:v>4.1363836828206411E-5</c:v>
                </c:pt>
                <c:pt idx="636">
                  <c:v>4.1338900077105665E-5</c:v>
                </c:pt>
                <c:pt idx="637">
                  <c:v>4.1313985869398361E-5</c:v>
                </c:pt>
                <c:pt idx="638">
                  <c:v>4.1289094177919638E-5</c:v>
                </c:pt>
                <c:pt idx="639">
                  <c:v>4.1264224975545643E-5</c:v>
                </c:pt>
                <c:pt idx="640">
                  <c:v>4.1239378235193277E-5</c:v>
                </c:pt>
                <c:pt idx="641">
                  <c:v>4.1214553929820235E-5</c:v>
                </c:pt>
                <c:pt idx="642">
                  <c:v>4.1189752032424908E-5</c:v>
                </c:pt>
                <c:pt idx="643">
                  <c:v>4.1164972516046217E-5</c:v>
                </c:pt>
                <c:pt idx="644">
                  <c:v>4.1140215353763755E-5</c:v>
                </c:pt>
                <c:pt idx="645">
                  <c:v>4.1115480518697439E-5</c:v>
                </c:pt>
                <c:pt idx="646">
                  <c:v>4.1090767984007695E-5</c:v>
                </c:pt>
                <c:pt idx="647">
                  <c:v>4.106607772289518E-5</c:v>
                </c:pt>
                <c:pt idx="648">
                  <c:v>4.1041409708600843E-5</c:v>
                </c:pt>
                <c:pt idx="649">
                  <c:v>4.1016763914405781E-5</c:v>
                </c:pt>
                <c:pt idx="650">
                  <c:v>4.0992140313631214E-5</c:v>
                </c:pt>
                <c:pt idx="651">
                  <c:v>4.096753887963837E-5</c:v>
                </c:pt>
                <c:pt idx="652">
                  <c:v>4.0942959585828456E-5</c:v>
                </c:pt>
                <c:pt idx="653">
                  <c:v>4.0918402405642537E-5</c:v>
                </c:pt>
                <c:pt idx="654">
                  <c:v>4.0893867312561508E-5</c:v>
                </c:pt>
                <c:pt idx="655">
                  <c:v>4.0869354280105982E-5</c:v>
                </c:pt>
                <c:pt idx="656">
                  <c:v>4.0844863281836279E-5</c:v>
                </c:pt>
                <c:pt idx="657">
                  <c:v>4.0820394291352293E-5</c:v>
                </c:pt>
                <c:pt idx="658">
                  <c:v>4.0795947282293444E-5</c:v>
                </c:pt>
                <c:pt idx="659">
                  <c:v>4.0771522228338616E-5</c:v>
                </c:pt>
                <c:pt idx="660">
                  <c:v>4.0747119103206079E-5</c:v>
                </c:pt>
                <c:pt idx="661">
                  <c:v>4.0722737880653423E-5</c:v>
                </c:pt>
                <c:pt idx="662">
                  <c:v>4.0698378534477434E-5</c:v>
                </c:pt>
                <c:pt idx="663">
                  <c:v>4.0674041038514171E-5</c:v>
                </c:pt>
                <c:pt idx="664">
                  <c:v>4.0649725366638665E-5</c:v>
                </c:pt>
                <c:pt idx="665">
                  <c:v>4.0625431492765121E-5</c:v>
                </c:pt>
                <c:pt idx="666">
                  <c:v>4.0601159390846584E-5</c:v>
                </c:pt>
                <c:pt idx="667">
                  <c:v>4.057690903487507E-5</c:v>
                </c:pt>
                <c:pt idx="668">
                  <c:v>4.0552680398881402E-5</c:v>
                </c:pt>
                <c:pt idx="669">
                  <c:v>4.0528473456935111E-5</c:v>
                </c:pt>
                <c:pt idx="670">
                  <c:v>4.05042881831445E-5</c:v>
                </c:pt>
                <c:pt idx="671">
                  <c:v>4.0480124551656388E-5</c:v>
                </c:pt>
                <c:pt idx="672">
                  <c:v>4.0455982536656248E-5</c:v>
                </c:pt>
                <c:pt idx="673">
                  <c:v>4.043186211236793E-5</c:v>
                </c:pt>
                <c:pt idx="674">
                  <c:v>4.0407763253053744E-5</c:v>
                </c:pt>
                <c:pt idx="675">
                  <c:v>4.038368593301435E-5</c:v>
                </c:pt>
                <c:pt idx="676">
                  <c:v>4.0359630126588648E-5</c:v>
                </c:pt>
                <c:pt idx="677">
                  <c:v>4.0335595808153756E-5</c:v>
                </c:pt>
                <c:pt idx="678">
                  <c:v>4.0311582952124928E-5</c:v>
                </c:pt>
                <c:pt idx="679">
                  <c:v>4.0287591532955494E-5</c:v>
                </c:pt>
                <c:pt idx="680">
                  <c:v>4.0263621525136754E-5</c:v>
                </c:pt>
                <c:pt idx="681">
                  <c:v>4.0239672903197964E-5</c:v>
                </c:pt>
                <c:pt idx="682">
                  <c:v>4.0215745641706243E-5</c:v>
                </c:pt>
                <c:pt idx="683">
                  <c:v>4.0191839715266486E-5</c:v>
                </c:pt>
                <c:pt idx="684">
                  <c:v>4.0167955098521346E-5</c:v>
                </c:pt>
                <c:pt idx="685">
                  <c:v>4.0144091766151102E-5</c:v>
                </c:pt>
                <c:pt idx="686">
                  <c:v>4.0120249692873666E-5</c:v>
                </c:pt>
                <c:pt idx="687">
                  <c:v>4.0096428853444466E-5</c:v>
                </c:pt>
                <c:pt idx="688">
                  <c:v>4.0072629222656331E-5</c:v>
                </c:pt>
                <c:pt idx="689">
                  <c:v>4.004885077533961E-5</c:v>
                </c:pt>
                <c:pt idx="690">
                  <c:v>4.0025093486361824E-5</c:v>
                </c:pt>
                <c:pt idx="691">
                  <c:v>4.0001357330627915E-5</c:v>
                </c:pt>
                <c:pt idx="692">
                  <c:v>3.9977642283079878E-5</c:v>
                </c:pt>
                <c:pt idx="693">
                  <c:v>3.9953948318696927E-5</c:v>
                </c:pt>
                <c:pt idx="694">
                  <c:v>3.9930275412495312E-5</c:v>
                </c:pt>
                <c:pt idx="695">
                  <c:v>3.9906623539528245E-5</c:v>
                </c:pt>
                <c:pt idx="696">
                  <c:v>3.9882992674885951E-5</c:v>
                </c:pt>
                <c:pt idx="697">
                  <c:v>3.9859382793695402E-5</c:v>
                </c:pt>
                <c:pt idx="698">
                  <c:v>3.9835793871120521E-5</c:v>
                </c:pt>
                <c:pt idx="699">
                  <c:v>3.9812225882361817E-5</c:v>
                </c:pt>
                <c:pt idx="700">
                  <c:v>3.9788678802656553E-5</c:v>
                </c:pt>
                <c:pt idx="701">
                  <c:v>3.9765152607278583E-5</c:v>
                </c:pt>
                <c:pt idx="702">
                  <c:v>3.9741647271538286E-5</c:v>
                </c:pt>
                <c:pt idx="703">
                  <c:v>3.9718162770782538E-5</c:v>
                </c:pt>
                <c:pt idx="704">
                  <c:v>3.9694699080394589E-5</c:v>
                </c:pt>
                <c:pt idx="705">
                  <c:v>3.9671256175794065E-5</c:v>
                </c:pt>
                <c:pt idx="706">
                  <c:v>3.9647834032436879E-5</c:v>
                </c:pt>
                <c:pt idx="707">
                  <c:v>3.9624432625815115E-5</c:v>
                </c:pt>
                <c:pt idx="708">
                  <c:v>3.9601051931457062E-5</c:v>
                </c:pt>
                <c:pt idx="709">
                  <c:v>3.9577691924927067E-5</c:v>
                </c:pt>
                <c:pt idx="710">
                  <c:v>3.9554352581825506E-5</c:v>
                </c:pt>
                <c:pt idx="711">
                  <c:v>3.9531033877788736E-5</c:v>
                </c:pt>
                <c:pt idx="712">
                  <c:v>3.9507735788488988E-5</c:v>
                </c:pt>
                <c:pt idx="713">
                  <c:v>3.9484458289634347E-5</c:v>
                </c:pt>
                <c:pt idx="714">
                  <c:v>3.9461201356968616E-5</c:v>
                </c:pt>
                <c:pt idx="715">
                  <c:v>3.9437964966271407E-5</c:v>
                </c:pt>
                <c:pt idx="716">
                  <c:v>3.9414749093357859E-5</c:v>
                </c:pt>
                <c:pt idx="717">
                  <c:v>3.9391553714078802E-5</c:v>
                </c:pt>
                <c:pt idx="718">
                  <c:v>3.9368378804320491E-5</c:v>
                </c:pt>
                <c:pt idx="719">
                  <c:v>3.9345224340004693E-5</c:v>
                </c:pt>
                <c:pt idx="720">
                  <c:v>3.932209029708858E-5</c:v>
                </c:pt>
                <c:pt idx="721">
                  <c:v>3.9298976651564569E-5</c:v>
                </c:pt>
                <c:pt idx="722">
                  <c:v>3.9275883379460469E-5</c:v>
                </c:pt>
                <c:pt idx="723">
                  <c:v>3.9252810456839175E-5</c:v>
                </c:pt>
                <c:pt idx="724">
                  <c:v>3.9229757859798849E-5</c:v>
                </c:pt>
                <c:pt idx="725">
                  <c:v>3.9206725564472623E-5</c:v>
                </c:pt>
                <c:pt idx="726">
                  <c:v>3.9183713547028715E-5</c:v>
                </c:pt>
                <c:pt idx="727">
                  <c:v>3.9160721783670285E-5</c:v>
                </c:pt>
                <c:pt idx="728">
                  <c:v>3.9137750250635389E-5</c:v>
                </c:pt>
                <c:pt idx="729">
                  <c:v>3.9114798924196925E-5</c:v>
                </c:pt>
                <c:pt idx="730">
                  <c:v>3.9091867780662563E-5</c:v>
                </c:pt>
                <c:pt idx="731">
                  <c:v>3.9068956796374693E-5</c:v>
                </c:pt>
                <c:pt idx="732">
                  <c:v>3.9046065947710345E-5</c:v>
                </c:pt>
                <c:pt idx="733">
                  <c:v>3.9023195211081148E-5</c:v>
                </c:pt>
                <c:pt idx="734">
                  <c:v>3.9000344562933259E-5</c:v>
                </c:pt>
                <c:pt idx="735">
                  <c:v>3.8977513979747316E-5</c:v>
                </c:pt>
                <c:pt idx="736">
                  <c:v>3.8954703438038362E-5</c:v>
                </c:pt>
                <c:pt idx="737">
                  <c:v>3.8931912914355782E-5</c:v>
                </c:pt>
                <c:pt idx="738">
                  <c:v>3.8909142385283268E-5</c:v>
                </c:pt>
                <c:pt idx="739">
                  <c:v>3.888639182743874E-5</c:v>
                </c:pt>
                <c:pt idx="740">
                  <c:v>3.8863661217474224E-5</c:v>
                </c:pt>
                <c:pt idx="741">
                  <c:v>3.8840950532075976E-5</c:v>
                </c:pt>
                <c:pt idx="742">
                  <c:v>3.8818259747964179E-5</c:v>
                </c:pt>
                <c:pt idx="743">
                  <c:v>3.8795588841893116E-5</c:v>
                </c:pt>
                <c:pt idx="744">
                  <c:v>3.8772937790650908E-5</c:v>
                </c:pt>
                <c:pt idx="745">
                  <c:v>3.8750306571059595E-5</c:v>
                </c:pt>
                <c:pt idx="746">
                  <c:v>3.8727695159975038E-5</c:v>
                </c:pt>
                <c:pt idx="747">
                  <c:v>3.8705103534286785E-5</c:v>
                </c:pt>
                <c:pt idx="748">
                  <c:v>3.8682531670918175E-5</c:v>
                </c:pt>
                <c:pt idx="749">
                  <c:v>3.8659979546826089E-5</c:v>
                </c:pt>
                <c:pt idx="750">
                  <c:v>3.8637447139001074E-5</c:v>
                </c:pt>
                <c:pt idx="751">
                  <c:v>3.8614934424467097E-5</c:v>
                </c:pt>
                <c:pt idx="752">
                  <c:v>3.8592441380281661E-5</c:v>
                </c:pt>
                <c:pt idx="753">
                  <c:v>3.8569967983535635E-5</c:v>
                </c:pt>
                <c:pt idx="754">
                  <c:v>3.8547514211353228E-5</c:v>
                </c:pt>
                <c:pt idx="755">
                  <c:v>3.8525080040891945E-5</c:v>
                </c:pt>
                <c:pt idx="756">
                  <c:v>3.8502665449342519E-5</c:v>
                </c:pt>
                <c:pt idx="757">
                  <c:v>3.8480270413928836E-5</c:v>
                </c:pt>
                <c:pt idx="758">
                  <c:v>3.8457894911907906E-5</c:v>
                </c:pt>
                <c:pt idx="759">
                  <c:v>3.8435538920569751E-5</c:v>
                </c:pt>
                <c:pt idx="760">
                  <c:v>3.8413202417237471E-5</c:v>
                </c:pt>
                <c:pt idx="761">
                  <c:v>3.8390885379267009E-5</c:v>
                </c:pt>
                <c:pt idx="762">
                  <c:v>3.8368587784047247E-5</c:v>
                </c:pt>
                <c:pt idx="763">
                  <c:v>3.8346309608999871E-5</c:v>
                </c:pt>
                <c:pt idx="764">
                  <c:v>3.832405083157933E-5</c:v>
                </c:pt>
                <c:pt idx="765">
                  <c:v>3.8301811429272798E-5</c:v>
                </c:pt>
                <c:pt idx="766">
                  <c:v>3.8279591379600045E-5</c:v>
                </c:pt>
                <c:pt idx="767">
                  <c:v>3.8257390660113535E-5</c:v>
                </c:pt>
                <c:pt idx="768">
                  <c:v>3.8235209248398145E-5</c:v>
                </c:pt>
                <c:pt idx="769">
                  <c:v>3.8213047122071356E-5</c:v>
                </c:pt>
                <c:pt idx="770">
                  <c:v>3.8190904258782983E-5</c:v>
                </c:pt>
                <c:pt idx="771">
                  <c:v>3.8168780636215247E-5</c:v>
                </c:pt>
                <c:pt idx="772">
                  <c:v>3.8146676232082683E-5</c:v>
                </c:pt>
                <c:pt idx="773">
                  <c:v>3.8124591024132056E-5</c:v>
                </c:pt>
                <c:pt idx="774">
                  <c:v>3.8102524990142385E-5</c:v>
                </c:pt>
                <c:pt idx="775">
                  <c:v>3.8080478107924746E-5</c:v>
                </c:pt>
                <c:pt idx="776">
                  <c:v>3.8058450355322398E-5</c:v>
                </c:pt>
                <c:pt idx="777">
                  <c:v>3.8036441710210563E-5</c:v>
                </c:pt>
                <c:pt idx="778">
                  <c:v>3.8014452150496479E-5</c:v>
                </c:pt>
                <c:pt idx="779">
                  <c:v>3.7992481654119276E-5</c:v>
                </c:pt>
                <c:pt idx="780">
                  <c:v>3.7970530199049972E-5</c:v>
                </c:pt>
                <c:pt idx="781">
                  <c:v>3.7948597763291397E-5</c:v>
                </c:pt>
                <c:pt idx="782">
                  <c:v>3.7926684324878118E-5</c:v>
                </c:pt>
                <c:pt idx="783">
                  <c:v>3.7904789861876414E-5</c:v>
                </c:pt>
                <c:pt idx="784">
                  <c:v>3.7882914352384233E-5</c:v>
                </c:pt>
                <c:pt idx="785">
                  <c:v>3.7861057774531038E-5</c:v>
                </c:pt>
                <c:pt idx="786">
                  <c:v>3.783922010647794E-5</c:v>
                </c:pt>
                <c:pt idx="787">
                  <c:v>3.7817401326417439E-5</c:v>
                </c:pt>
                <c:pt idx="788">
                  <c:v>3.7795601412573489E-5</c:v>
                </c:pt>
                <c:pt idx="789">
                  <c:v>3.7773820343201449E-5</c:v>
                </c:pt>
                <c:pt idx="790">
                  <c:v>3.7752058096587952E-5</c:v>
                </c:pt>
                <c:pt idx="791">
                  <c:v>3.7730314651050928E-5</c:v>
                </c:pt>
                <c:pt idx="792">
                  <c:v>3.7708589984939496E-5</c:v>
                </c:pt>
                <c:pt idx="793">
                  <c:v>3.7686884076633954E-5</c:v>
                </c:pt>
                <c:pt idx="794">
                  <c:v>3.766519690454566E-5</c:v>
                </c:pt>
                <c:pt idx="795">
                  <c:v>3.7643528447117098E-5</c:v>
                </c:pt>
                <c:pt idx="796">
                  <c:v>3.7621878682821664E-5</c:v>
                </c:pt>
                <c:pt idx="797">
                  <c:v>3.760024759016375E-5</c:v>
                </c:pt>
                <c:pt idx="798">
                  <c:v>3.7578635147678611E-5</c:v>
                </c:pt>
                <c:pt idx="799">
                  <c:v>3.755704133393235E-5</c:v>
                </c:pt>
                <c:pt idx="800">
                  <c:v>3.7535466127521861E-5</c:v>
                </c:pt>
                <c:pt idx="801">
                  <c:v>3.7513909507074727E-5</c:v>
                </c:pt>
                <c:pt idx="802">
                  <c:v>3.7492371451249275E-5</c:v>
                </c:pt>
                <c:pt idx="803">
                  <c:v>3.7470851938734381E-5</c:v>
                </c:pt>
                <c:pt idx="804">
                  <c:v>3.7449350948249567E-5</c:v>
                </c:pt>
                <c:pt idx="805">
                  <c:v>3.7427868458544803E-5</c:v>
                </c:pt>
                <c:pt idx="806">
                  <c:v>3.7406404448400566E-5</c:v>
                </c:pt>
                <c:pt idx="807">
                  <c:v>3.738495889662775E-5</c:v>
                </c:pt>
                <c:pt idx="808">
                  <c:v>3.7363531782067581E-5</c:v>
                </c:pt>
                <c:pt idx="809">
                  <c:v>3.7342123083591614E-5</c:v>
                </c:pt>
                <c:pt idx="810">
                  <c:v>3.7320732780101668E-5</c:v>
                </c:pt>
                <c:pt idx="811">
                  <c:v>3.7299360850529751E-5</c:v>
                </c:pt>
                <c:pt idx="812">
                  <c:v>3.7278007273838044E-5</c:v>
                </c:pt>
                <c:pt idx="813">
                  <c:v>3.7256672029018788E-5</c:v>
                </c:pt>
                <c:pt idx="814">
                  <c:v>3.7235355095094305E-5</c:v>
                </c:pt>
                <c:pt idx="815">
                  <c:v>3.7214056451116927E-5</c:v>
                </c:pt>
                <c:pt idx="816">
                  <c:v>3.7192776076168911E-5</c:v>
                </c:pt>
                <c:pt idx="817">
                  <c:v>3.7171513949362412E-5</c:v>
                </c:pt>
                <c:pt idx="818">
                  <c:v>3.7150270049839432E-5</c:v>
                </c:pt>
                <c:pt idx="819">
                  <c:v>3.7129044356771785E-5</c:v>
                </c:pt>
                <c:pt idx="820">
                  <c:v>3.7107836849360962E-5</c:v>
                </c:pt>
                <c:pt idx="821">
                  <c:v>3.7086647506838258E-5</c:v>
                </c:pt>
                <c:pt idx="822">
                  <c:v>3.7065476308464463E-5</c:v>
                </c:pt>
                <c:pt idx="823">
                  <c:v>3.7044323233530104E-5</c:v>
                </c:pt>
                <c:pt idx="824">
                  <c:v>3.7023188261355128E-5</c:v>
                </c:pt>
                <c:pt idx="825">
                  <c:v>3.7002071371289042E-5</c:v>
                </c:pt>
                <c:pt idx="826">
                  <c:v>3.6980972542710768E-5</c:v>
                </c:pt>
                <c:pt idx="827">
                  <c:v>3.6959891755028602E-5</c:v>
                </c:pt>
                <c:pt idx="828">
                  <c:v>3.6938828987680209E-5</c:v>
                </c:pt>
                <c:pt idx="829">
                  <c:v>3.6917784220132483E-5</c:v>
                </c:pt>
                <c:pt idx="830">
                  <c:v>3.6896757431881654E-5</c:v>
                </c:pt>
                <c:pt idx="831">
                  <c:v>3.6875748602453025E-5</c:v>
                </c:pt>
                <c:pt idx="832">
                  <c:v>3.6854757711401106E-5</c:v>
                </c:pt>
                <c:pt idx="833">
                  <c:v>3.6833784738309488E-5</c:v>
                </c:pt>
                <c:pt idx="834">
                  <c:v>3.6812829662790786E-5</c:v>
                </c:pt>
                <c:pt idx="835">
                  <c:v>3.6791892464486597E-5</c:v>
                </c:pt>
                <c:pt idx="836">
                  <c:v>3.6770973123067481E-5</c:v>
                </c:pt>
                <c:pt idx="837">
                  <c:v>3.6750071618232868E-5</c:v>
                </c:pt>
                <c:pt idx="838">
                  <c:v>3.6729187929711039E-5</c:v>
                </c:pt>
                <c:pt idx="839">
                  <c:v>3.6708322037259023E-5</c:v>
                </c:pt>
                <c:pt idx="840">
                  <c:v>3.6687473920662686E-5</c:v>
                </c:pt>
                <c:pt idx="841">
                  <c:v>3.6666643559736485E-5</c:v>
                </c:pt>
                <c:pt idx="842">
                  <c:v>3.6645830934323585E-5</c:v>
                </c:pt>
                <c:pt idx="843">
                  <c:v>3.6625036024295725E-5</c:v>
                </c:pt>
                <c:pt idx="844">
                  <c:v>3.6604258809553186E-5</c:v>
                </c:pt>
                <c:pt idx="845">
                  <c:v>3.6583499270024763E-5</c:v>
                </c:pt>
                <c:pt idx="846">
                  <c:v>3.6562757385667664E-5</c:v>
                </c:pt>
                <c:pt idx="847">
                  <c:v>3.6542033136467572E-5</c:v>
                </c:pt>
                <c:pt idx="848">
                  <c:v>3.6521326502438419E-5</c:v>
                </c:pt>
                <c:pt idx="849">
                  <c:v>3.6500637463622557E-5</c:v>
                </c:pt>
                <c:pt idx="850">
                  <c:v>3.64799660000905E-5</c:v>
                </c:pt>
                <c:pt idx="851">
                  <c:v>3.6459312091941013E-5</c:v>
                </c:pt>
                <c:pt idx="852">
                  <c:v>3.6438675719301015E-5</c:v>
                </c:pt>
                <c:pt idx="853">
                  <c:v>3.641805686232554E-5</c:v>
                </c:pt>
                <c:pt idx="854">
                  <c:v>3.6397455501197711E-5</c:v>
                </c:pt>
                <c:pt idx="855">
                  <c:v>3.6376871616128596E-5</c:v>
                </c:pt>
                <c:pt idx="856">
                  <c:v>3.6356305187357328E-5</c:v>
                </c:pt>
                <c:pt idx="857">
                  <c:v>3.6335756195150887E-5</c:v>
                </c:pt>
                <c:pt idx="858">
                  <c:v>3.6315224619804168E-5</c:v>
                </c:pt>
                <c:pt idx="859">
                  <c:v>3.6294710441639879E-5</c:v>
                </c:pt>
                <c:pt idx="860">
                  <c:v>3.6274213641008515E-5</c:v>
                </c:pt>
                <c:pt idx="861">
                  <c:v>3.6253734198288307E-5</c:v>
                </c:pt>
                <c:pt idx="862">
                  <c:v>3.623327209388516E-5</c:v>
                </c:pt>
                <c:pt idx="863">
                  <c:v>3.621282730823264E-5</c:v>
                </c:pt>
                <c:pt idx="864">
                  <c:v>3.6192399821791907E-5</c:v>
                </c:pt>
                <c:pt idx="865">
                  <c:v>3.6171989615051604E-5</c:v>
                </c:pt>
                <c:pt idx="866">
                  <c:v>3.6151596668527988E-5</c:v>
                </c:pt>
                <c:pt idx="867">
                  <c:v>3.613122096276467E-5</c:v>
                </c:pt>
                <c:pt idx="868">
                  <c:v>3.6110862478332715E-5</c:v>
                </c:pt>
                <c:pt idx="869">
                  <c:v>3.6090521195830535E-5</c:v>
                </c:pt>
                <c:pt idx="870">
                  <c:v>3.6070197095883863E-5</c:v>
                </c:pt>
                <c:pt idx="871">
                  <c:v>3.6049890159145715E-5</c:v>
                </c:pt>
                <c:pt idx="872">
                  <c:v>3.6029600366296279E-5</c:v>
                </c:pt>
                <c:pt idx="873">
                  <c:v>3.6009327698042991E-5</c:v>
                </c:pt>
                <c:pt idx="874">
                  <c:v>3.5989072135120336E-5</c:v>
                </c:pt>
                <c:pt idx="875">
                  <c:v>3.5968833658289982E-5</c:v>
                </c:pt>
                <c:pt idx="876">
                  <c:v>3.5948612248340536E-5</c:v>
                </c:pt>
                <c:pt idx="877">
                  <c:v>3.5928407886087663E-5</c:v>
                </c:pt>
                <c:pt idx="878">
                  <c:v>3.590822055237396E-5</c:v>
                </c:pt>
                <c:pt idx="879">
                  <c:v>3.5888050228068923E-5</c:v>
                </c:pt>
                <c:pt idx="880">
                  <c:v>3.5867896894068909E-5</c:v>
                </c:pt>
                <c:pt idx="881">
                  <c:v>3.5847760531297062E-5</c:v>
                </c:pt>
                <c:pt idx="882">
                  <c:v>3.5827641120703355E-5</c:v>
                </c:pt>
                <c:pt idx="883">
                  <c:v>3.5807538643264416E-5</c:v>
                </c:pt>
                <c:pt idx="884">
                  <c:v>3.578745307998358E-5</c:v>
                </c:pt>
                <c:pt idx="885">
                  <c:v>3.576738441189082E-5</c:v>
                </c:pt>
                <c:pt idx="886">
                  <c:v>3.574733262004269E-5</c:v>
                </c:pt>
                <c:pt idx="887">
                  <c:v>3.5727297685522275E-5</c:v>
                </c:pt>
                <c:pt idx="888">
                  <c:v>3.5707279589439168E-5</c:v>
                </c:pt>
                <c:pt idx="889">
                  <c:v>3.5687278312929424E-5</c:v>
                </c:pt>
                <c:pt idx="890">
                  <c:v>3.566729383715551E-5</c:v>
                </c:pt>
                <c:pt idx="891">
                  <c:v>3.5647326143306202E-5</c:v>
                </c:pt>
                <c:pt idx="892">
                  <c:v>3.5627375212596693E-5</c:v>
                </c:pt>
                <c:pt idx="893">
                  <c:v>3.5607441026268368E-5</c:v>
                </c:pt>
                <c:pt idx="894">
                  <c:v>3.5587523565588877E-5</c:v>
                </c:pt>
                <c:pt idx="895">
                  <c:v>3.5567622811852059E-5</c:v>
                </c:pt>
                <c:pt idx="896">
                  <c:v>3.5547738746377904E-5</c:v>
                </c:pt>
                <c:pt idx="897">
                  <c:v>3.5527871350512496E-5</c:v>
                </c:pt>
                <c:pt idx="898">
                  <c:v>3.5508020605627942E-5</c:v>
                </c:pt>
                <c:pt idx="899">
                  <c:v>3.5488186493122435E-5</c:v>
                </c:pt>
                <c:pt idx="900">
                  <c:v>3.5468368994420055E-5</c:v>
                </c:pt>
                <c:pt idx="901">
                  <c:v>3.5448568090970888E-5</c:v>
                </c:pt>
                <c:pt idx="902">
                  <c:v>3.5428783764250834E-5</c:v>
                </c:pt>
                <c:pt idx="903">
                  <c:v>3.540901599576166E-5</c:v>
                </c:pt>
                <c:pt idx="904">
                  <c:v>3.5389264767030941E-5</c:v>
                </c:pt>
                <c:pt idx="905">
                  <c:v>3.5369530059611993E-5</c:v>
                </c:pt>
                <c:pt idx="906">
                  <c:v>3.5349811855083841E-5</c:v>
                </c:pt>
                <c:pt idx="907">
                  <c:v>3.5330110135051173E-5</c:v>
                </c:pt>
                <c:pt idx="908">
                  <c:v>3.5310424881144318E-5</c:v>
                </c:pt>
                <c:pt idx="909">
                  <c:v>3.5290756075019151E-5</c:v>
                </c:pt>
                <c:pt idx="910">
                  <c:v>3.527110369835712E-5</c:v>
                </c:pt>
                <c:pt idx="911">
                  <c:v>3.525146773286516E-5</c:v>
                </c:pt>
                <c:pt idx="912">
                  <c:v>3.5231848160275644E-5</c:v>
                </c:pt>
                <c:pt idx="913">
                  <c:v>3.5212244962346375E-5</c:v>
                </c:pt>
                <c:pt idx="914">
                  <c:v>3.5192658120860513E-5</c:v>
                </c:pt>
                <c:pt idx="915">
                  <c:v>3.5173087617626543E-5</c:v>
                </c:pt>
                <c:pt idx="916">
                  <c:v>3.5153533434478257E-5</c:v>
                </c:pt>
                <c:pt idx="917">
                  <c:v>3.5133995553274629E-5</c:v>
                </c:pt>
                <c:pt idx="918">
                  <c:v>3.5114473955899914E-5</c:v>
                </c:pt>
                <c:pt idx="919">
                  <c:v>3.5094968624263439E-5</c:v>
                </c:pt>
                <c:pt idx="920">
                  <c:v>3.5075479540299741E-5</c:v>
                </c:pt>
                <c:pt idx="921">
                  <c:v>3.5056006685968339E-5</c:v>
                </c:pt>
                <c:pt idx="922">
                  <c:v>3.5036550043253825E-5</c:v>
                </c:pt>
                <c:pt idx="923">
                  <c:v>3.5017109594165815E-5</c:v>
                </c:pt>
                <c:pt idx="924">
                  <c:v>3.4997685320738781E-5</c:v>
                </c:pt>
                <c:pt idx="925">
                  <c:v>3.497827720503222E-5</c:v>
                </c:pt>
                <c:pt idx="926">
                  <c:v>3.4958885229130389E-5</c:v>
                </c:pt>
                <c:pt idx="927">
                  <c:v>3.4939509375142454E-5</c:v>
                </c:pt>
                <c:pt idx="928">
                  <c:v>3.4920149625202288E-5</c:v>
                </c:pt>
                <c:pt idx="929">
                  <c:v>3.4900805961468552E-5</c:v>
                </c:pt>
                <c:pt idx="930">
                  <c:v>3.4881478366124606E-5</c:v>
                </c:pt>
                <c:pt idx="931">
                  <c:v>3.4862166821378461E-5</c:v>
                </c:pt>
                <c:pt idx="932">
                  <c:v>3.4842871309462754E-5</c:v>
                </c:pt>
                <c:pt idx="933">
                  <c:v>3.4823591812634673E-5</c:v>
                </c:pt>
                <c:pt idx="934">
                  <c:v>3.4804328313175997E-5</c:v>
                </c:pt>
                <c:pt idx="935">
                  <c:v>3.4785080793392931E-5</c:v>
                </c:pt>
                <c:pt idx="936">
                  <c:v>3.4765849235616193E-5</c:v>
                </c:pt>
                <c:pt idx="937">
                  <c:v>3.4746633622200886E-5</c:v>
                </c:pt>
                <c:pt idx="938">
                  <c:v>3.472743393552651E-5</c:v>
                </c:pt>
                <c:pt idx="939">
                  <c:v>3.4708250157996877E-5</c:v>
                </c:pt>
                <c:pt idx="940">
                  <c:v>3.4689082272040112E-5</c:v>
                </c:pt>
                <c:pt idx="941">
                  <c:v>3.4669930260108579E-5</c:v>
                </c:pt>
                <c:pt idx="942">
                  <c:v>3.4650794104678873E-5</c:v>
                </c:pt>
                <c:pt idx="943">
                  <c:v>3.4631673788251722E-5</c:v>
                </c:pt>
                <c:pt idx="944">
                  <c:v>3.4612569293352056E-5</c:v>
                </c:pt>
                <c:pt idx="945">
                  <c:v>3.4593480602528815E-5</c:v>
                </c:pt>
                <c:pt idx="946">
                  <c:v>3.4574407698355095E-5</c:v>
                </c:pt>
                <c:pt idx="947">
                  <c:v>3.4555350563427893E-5</c:v>
                </c:pt>
                <c:pt idx="948">
                  <c:v>3.4536309180368268E-5</c:v>
                </c:pt>
                <c:pt idx="949">
                  <c:v>3.4517283531821178E-5</c:v>
                </c:pt>
                <c:pt idx="950">
                  <c:v>3.4498273600455443E-5</c:v>
                </c:pt>
                <c:pt idx="951">
                  <c:v>3.4479279368963835E-5</c:v>
                </c:pt>
                <c:pt idx="952">
                  <c:v>3.4460300820062828E-5</c:v>
                </c:pt>
                <c:pt idx="953">
                  <c:v>3.4441337936492772E-5</c:v>
                </c:pt>
                <c:pt idx="954">
                  <c:v>3.4422390701017678E-5</c:v>
                </c:pt>
                <c:pt idx="955">
                  <c:v>3.4403459096425307E-5</c:v>
                </c:pt>
                <c:pt idx="956">
                  <c:v>3.4384543105527044E-5</c:v>
                </c:pt>
                <c:pt idx="957">
                  <c:v>3.4365642711157915E-5</c:v>
                </c:pt>
                <c:pt idx="958">
                  <c:v>3.4346757896176529E-5</c:v>
                </c:pt>
                <c:pt idx="959">
                  <c:v>3.4327888643465032E-5</c:v>
                </c:pt>
                <c:pt idx="960">
                  <c:v>3.4309034935929075E-5</c:v>
                </c:pt>
                <c:pt idx="961">
                  <c:v>3.4290196756497758E-5</c:v>
                </c:pt>
                <c:pt idx="962">
                  <c:v>3.4271374088123635E-5</c:v>
                </c:pt>
                <c:pt idx="963">
                  <c:v>3.4252566913782632E-5</c:v>
                </c:pt>
                <c:pt idx="964">
                  <c:v>3.4233775216474024E-5</c:v>
                </c:pt>
                <c:pt idx="965">
                  <c:v>3.4214998979220406E-5</c:v>
                </c:pt>
                <c:pt idx="966">
                  <c:v>3.4196238185067639E-5</c:v>
                </c:pt>
                <c:pt idx="967">
                  <c:v>3.4177492817084811E-5</c:v>
                </c:pt>
                <c:pt idx="968">
                  <c:v>3.4158762858364241E-5</c:v>
                </c:pt>
                <c:pt idx="969">
                  <c:v>3.4140048292021337E-5</c:v>
                </c:pt>
                <c:pt idx="970">
                  <c:v>3.412134910119471E-5</c:v>
                </c:pt>
                <c:pt idx="971">
                  <c:v>3.4102665269045981E-5</c:v>
                </c:pt>
                <c:pt idx="972">
                  <c:v>3.4083996778759879E-5</c:v>
                </c:pt>
                <c:pt idx="973">
                  <c:v>3.4065343613544078E-5</c:v>
                </c:pt>
                <c:pt idx="974">
                  <c:v>3.4046705756629264E-5</c:v>
                </c:pt>
                <c:pt idx="975">
                  <c:v>3.4028083191269052E-5</c:v>
                </c:pt>
                <c:pt idx="976">
                  <c:v>3.4009475900739903E-5</c:v>
                </c:pt>
                <c:pt idx="977">
                  <c:v>3.3990883868341207E-5</c:v>
                </c:pt>
                <c:pt idx="978">
                  <c:v>3.3972307077395094E-5</c:v>
                </c:pt>
                <c:pt idx="979">
                  <c:v>3.3953745511246552E-5</c:v>
                </c:pt>
                <c:pt idx="980">
                  <c:v>3.3935199153263257E-5</c:v>
                </c:pt>
                <c:pt idx="981">
                  <c:v>3.391666798683561E-5</c:v>
                </c:pt>
                <c:pt idx="982">
                  <c:v>3.389815199537668E-5</c:v>
                </c:pt>
                <c:pt idx="983">
                  <c:v>3.3879651162322175E-5</c:v>
                </c:pt>
                <c:pt idx="984">
                  <c:v>3.3861165471130382E-5</c:v>
                </c:pt>
                <c:pt idx="985">
                  <c:v>3.384269490528216E-5</c:v>
                </c:pt>
                <c:pt idx="986">
                  <c:v>3.3824239448280878E-5</c:v>
                </c:pt>
                <c:pt idx="987">
                  <c:v>3.3805799083652416E-5</c:v>
                </c:pt>
                <c:pt idx="988">
                  <c:v>3.3787373794945057E-5</c:v>
                </c:pt>
                <c:pt idx="989">
                  <c:v>3.3768963565729518E-5</c:v>
                </c:pt>
                <c:pt idx="990">
                  <c:v>3.3750568379598907E-5</c:v>
                </c:pt>
                <c:pt idx="991">
                  <c:v>3.373218822016864E-5</c:v>
                </c:pt>
                <c:pt idx="992">
                  <c:v>3.3713823071076444E-5</c:v>
                </c:pt>
                <c:pt idx="993">
                  <c:v>3.369547291598233E-5</c:v>
                </c:pt>
                <c:pt idx="994">
                  <c:v>3.3677137738568513E-5</c:v>
                </c:pt>
                <c:pt idx="995">
                  <c:v>3.3658817522539392E-5</c:v>
                </c:pt>
                <c:pt idx="996">
                  <c:v>3.3640512251621569E-5</c:v>
                </c:pt>
                <c:pt idx="997">
                  <c:v>3.3622221909563693E-5</c:v>
                </c:pt>
                <c:pt idx="998">
                  <c:v>3.3603946480136585E-5</c:v>
                </c:pt>
                <c:pt idx="999">
                  <c:v>3.3585685947133029E-5</c:v>
                </c:pt>
                <c:pt idx="1000">
                  <c:v>3.3567440294367872E-5</c:v>
                </c:pt>
                <c:pt idx="1001">
                  <c:v>3.3549209505677936E-5</c:v>
                </c:pt>
                <c:pt idx="1002">
                  <c:v>3.3530993564921931E-5</c:v>
                </c:pt>
                <c:pt idx="1003">
                  <c:v>3.351279245598055E-5</c:v>
                </c:pt>
                <c:pt idx="1004">
                  <c:v>3.3494606162756289E-5</c:v>
                </c:pt>
                <c:pt idx="1005">
                  <c:v>3.3476434669173528E-5</c:v>
                </c:pt>
                <c:pt idx="1006">
                  <c:v>3.345827795917839E-5</c:v>
                </c:pt>
                <c:pt idx="1007">
                  <c:v>3.3440136016738811E-5</c:v>
                </c:pt>
                <c:pt idx="1008">
                  <c:v>3.3422008825844419E-5</c:v>
                </c:pt>
                <c:pt idx="1009">
                  <c:v>3.3403896370506553E-5</c:v>
                </c:pt>
                <c:pt idx="1010">
                  <c:v>3.3385798634758199E-5</c:v>
                </c:pt>
                <c:pt idx="1011">
                  <c:v>3.3367715602653971E-5</c:v>
                </c:pt>
                <c:pt idx="1012">
                  <c:v>3.3349647258270048E-5</c:v>
                </c:pt>
                <c:pt idx="1013">
                  <c:v>3.3331593585704207E-5</c:v>
                </c:pt>
                <c:pt idx="1014">
                  <c:v>3.331355456907567E-5</c:v>
                </c:pt>
                <c:pt idx="1015">
                  <c:v>3.3295530192525204E-5</c:v>
                </c:pt>
                <c:pt idx="1016">
                  <c:v>3.3277520440214985E-5</c:v>
                </c:pt>
                <c:pt idx="1017">
                  <c:v>3.3259525296328619E-5</c:v>
                </c:pt>
                <c:pt idx="1018">
                  <c:v>3.3241544745071082E-5</c:v>
                </c:pt>
                <c:pt idx="1019">
                  <c:v>3.3223578770668683E-5</c:v>
                </c:pt>
                <c:pt idx="1020">
                  <c:v>3.3205627357369069E-5</c:v>
                </c:pt>
                <c:pt idx="1021">
                  <c:v>3.3187690489441095E-5</c:v>
                </c:pt>
                <c:pt idx="1022">
                  <c:v>3.3169768151174945E-5</c:v>
                </c:pt>
                <c:pt idx="1023">
                  <c:v>3.3151860326881907E-5</c:v>
                </c:pt>
                <c:pt idx="1024">
                  <c:v>3.3133967000894536E-5</c:v>
                </c:pt>
                <c:pt idx="1025">
                  <c:v>3.3116088157566451E-5</c:v>
                </c:pt>
                <c:pt idx="1026">
                  <c:v>3.3098223781272396E-5</c:v>
                </c:pt>
                <c:pt idx="1027">
                  <c:v>3.3080373856408195E-5</c:v>
                </c:pt>
                <c:pt idx="1028">
                  <c:v>3.3062538367390676E-5</c:v>
                </c:pt>
                <c:pt idx="1029">
                  <c:v>3.3044717298657697E-5</c:v>
                </c:pt>
                <c:pt idx="1030">
                  <c:v>3.302691063466804E-5</c:v>
                </c:pt>
                <c:pt idx="1031">
                  <c:v>3.3009118359901478E-5</c:v>
                </c:pt>
                <c:pt idx="1032">
                  <c:v>3.2991340458858625E-5</c:v>
                </c:pt>
                <c:pt idx="1033">
                  <c:v>3.2973576916060982E-5</c:v>
                </c:pt>
                <c:pt idx="1034">
                  <c:v>3.2955827716050884E-5</c:v>
                </c:pt>
                <c:pt idx="1035">
                  <c:v>3.2938092843391445E-5</c:v>
                </c:pt>
                <c:pt idx="1036">
                  <c:v>3.2920372282666557E-5</c:v>
                </c:pt>
                <c:pt idx="1037">
                  <c:v>3.2902666018480835E-5</c:v>
                </c:pt>
                <c:pt idx="1038">
                  <c:v>3.2884974035459594E-5</c:v>
                </c:pt>
                <c:pt idx="1039">
                  <c:v>3.286729631824881E-5</c:v>
                </c:pt>
                <c:pt idx="1040">
                  <c:v>3.2849632851515065E-5</c:v>
                </c:pt>
                <c:pt idx="1041">
                  <c:v>3.283198361994559E-5</c:v>
                </c:pt>
                <c:pt idx="1042">
                  <c:v>3.2814348608248118E-5</c:v>
                </c:pt>
                <c:pt idx="1043">
                  <c:v>3.2796727801150946E-5</c:v>
                </c:pt>
                <c:pt idx="1044">
                  <c:v>3.2779121183402864E-5</c:v>
                </c:pt>
                <c:pt idx="1045">
                  <c:v>3.2761528739773109E-5</c:v>
                </c:pt>
                <c:pt idx="1046">
                  <c:v>3.2743950455051375E-5</c:v>
                </c:pt>
                <c:pt idx="1047">
                  <c:v>3.2726386314047725E-5</c:v>
                </c:pt>
                <c:pt idx="1048">
                  <c:v>3.2708836301592619E-5</c:v>
                </c:pt>
                <c:pt idx="1049">
                  <c:v>3.2691300402536799E-5</c:v>
                </c:pt>
                <c:pt idx="1050">
                  <c:v>3.2673778601751374E-5</c:v>
                </c:pt>
                <c:pt idx="1051">
                  <c:v>3.2656270884127656E-5</c:v>
                </c:pt>
                <c:pt idx="1052">
                  <c:v>3.2638777234577217E-5</c:v>
                </c:pt>
                <c:pt idx="1053">
                  <c:v>3.2621297638031841E-5</c:v>
                </c:pt>
                <c:pt idx="1054">
                  <c:v>3.2603832079443473E-5</c:v>
                </c:pt>
                <c:pt idx="1055">
                  <c:v>3.258638054378419E-5</c:v>
                </c:pt>
                <c:pt idx="1056">
                  <c:v>3.2568943016046155E-5</c:v>
                </c:pt>
                <c:pt idx="1057">
                  <c:v>3.2551519481241661E-5</c:v>
                </c:pt>
                <c:pt idx="1058">
                  <c:v>3.2534109924402972E-5</c:v>
                </c:pt>
                <c:pt idx="1059">
                  <c:v>3.2516714330582395E-5</c:v>
                </c:pt>
                <c:pt idx="1060">
                  <c:v>3.2499332684852223E-5</c:v>
                </c:pt>
                <c:pt idx="1061">
                  <c:v>3.2481964972304661E-5</c:v>
                </c:pt>
                <c:pt idx="1062">
                  <c:v>3.2464611178051859E-5</c:v>
                </c:pt>
                <c:pt idx="1063">
                  <c:v>3.2447271287225821E-5</c:v>
                </c:pt>
                <c:pt idx="1064">
                  <c:v>3.242994528497841E-5</c:v>
                </c:pt>
                <c:pt idx="1065">
                  <c:v>3.2412633156481292E-5</c:v>
                </c:pt>
                <c:pt idx="1066">
                  <c:v>3.239533488692594E-5</c:v>
                </c:pt>
                <c:pt idx="1067">
                  <c:v>3.2378050461523578E-5</c:v>
                </c:pt>
                <c:pt idx="1068">
                  <c:v>3.2360779865505123E-5</c:v>
                </c:pt>
                <c:pt idx="1069">
                  <c:v>3.2343523084121196E-5</c:v>
                </c:pt>
                <c:pt idx="1070">
                  <c:v>3.2326280102642092E-5</c:v>
                </c:pt>
                <c:pt idx="1071">
                  <c:v>3.2309050906357707E-5</c:v>
                </c:pt>
                <c:pt idx="1072">
                  <c:v>3.2291835480577563E-5</c:v>
                </c:pt>
                <c:pt idx="1073">
                  <c:v>3.2274633810630711E-5</c:v>
                </c:pt>
                <c:pt idx="1074">
                  <c:v>3.2257445881865771E-5</c:v>
                </c:pt>
                <c:pt idx="1075">
                  <c:v>3.2240271679650805E-5</c:v>
                </c:pt>
                <c:pt idx="1076">
                  <c:v>3.2223111189373436E-5</c:v>
                </c:pt>
                <c:pt idx="1077">
                  <c:v>3.2205964396440643E-5</c:v>
                </c:pt>
                <c:pt idx="1078">
                  <c:v>3.2188831286278851E-5</c:v>
                </c:pt>
                <c:pt idx="1079">
                  <c:v>3.2171711844333859E-5</c:v>
                </c:pt>
                <c:pt idx="1080">
                  <c:v>3.2154606056070798E-5</c:v>
                </c:pt>
                <c:pt idx="1081">
                  <c:v>3.2137513906974159E-5</c:v>
                </c:pt>
                <c:pt idx="1082">
                  <c:v>3.2120435382547646E-5</c:v>
                </c:pt>
                <c:pt idx="1083">
                  <c:v>3.2103370468314284E-5</c:v>
                </c:pt>
                <c:pt idx="1084">
                  <c:v>3.2086319149816259E-5</c:v>
                </c:pt>
                <c:pt idx="1085">
                  <c:v>3.2069281412615034E-5</c:v>
                </c:pt>
                <c:pt idx="1086">
                  <c:v>3.2052257242291146E-5</c:v>
                </c:pt>
                <c:pt idx="1087">
                  <c:v>3.2035246624444304E-5</c:v>
                </c:pt>
                <c:pt idx="1088">
                  <c:v>3.2018249544693324E-5</c:v>
                </c:pt>
                <c:pt idx="1089">
                  <c:v>3.2001265988676079E-5</c:v>
                </c:pt>
                <c:pt idx="1090">
                  <c:v>3.1984295942049496E-5</c:v>
                </c:pt>
                <c:pt idx="1091">
                  <c:v>3.1967339390489495E-5</c:v>
                </c:pt>
                <c:pt idx="1092">
                  <c:v>3.1950396319690984E-5</c:v>
                </c:pt>
                <c:pt idx="1093">
                  <c:v>3.1933466715367831E-5</c:v>
                </c:pt>
                <c:pt idx="1094">
                  <c:v>3.1916550563252795E-5</c:v>
                </c:pt>
                <c:pt idx="1095">
                  <c:v>3.189964784909755E-5</c:v>
                </c:pt>
                <c:pt idx="1096">
                  <c:v>3.1882758558672633E-5</c:v>
                </c:pt>
                <c:pt idx="1097">
                  <c:v>3.1865882677767379E-5</c:v>
                </c:pt>
                <c:pt idx="1098">
                  <c:v>3.1849020192189961E-5</c:v>
                </c:pt>
                <c:pt idx="1099">
                  <c:v>3.1832171087767295E-5</c:v>
                </c:pt>
                <c:pt idx="1100">
                  <c:v>3.1815335350345067E-5</c:v>
                </c:pt>
                <c:pt idx="1101">
                  <c:v>3.1798512965787607E-5</c:v>
                </c:pt>
                <c:pt idx="1102">
                  <c:v>3.1781703919978018E-5</c:v>
                </c:pt>
                <c:pt idx="1103">
                  <c:v>3.1764908198817972E-5</c:v>
                </c:pt>
                <c:pt idx="1104">
                  <c:v>3.1748125788227838E-5</c:v>
                </c:pt>
                <c:pt idx="1105">
                  <c:v>3.1731356674146494E-5</c:v>
                </c:pt>
                <c:pt idx="1106">
                  <c:v>3.1714600842531444E-5</c:v>
                </c:pt>
                <c:pt idx="1107">
                  <c:v>3.1697858279358695E-5</c:v>
                </c:pt>
                <c:pt idx="1108">
                  <c:v>3.1681128970622773E-5</c:v>
                </c:pt>
                <c:pt idx="1109">
                  <c:v>3.1664412902336685E-5</c:v>
                </c:pt>
                <c:pt idx="1110">
                  <c:v>3.1647710060531833E-5</c:v>
                </c:pt>
                <c:pt idx="1111">
                  <c:v>3.1631020431258122E-5</c:v>
                </c:pt>
                <c:pt idx="1112">
                  <c:v>3.1614344000583748E-5</c:v>
                </c:pt>
                <c:pt idx="1113">
                  <c:v>3.1597680754595336E-5</c:v>
                </c:pt>
                <c:pt idx="1114">
                  <c:v>3.1581030679397812E-5</c:v>
                </c:pt>
                <c:pt idx="1115">
                  <c:v>3.1564393761114404E-5</c:v>
                </c:pt>
                <c:pt idx="1116">
                  <c:v>3.1547769985886609E-5</c:v>
                </c:pt>
                <c:pt idx="1117">
                  <c:v>3.1531159339874167E-5</c:v>
                </c:pt>
                <c:pt idx="1118">
                  <c:v>3.1514561809255039E-5</c:v>
                </c:pt>
                <c:pt idx="1119">
                  <c:v>3.1497977380225371E-5</c:v>
                </c:pt>
                <c:pt idx="1120">
                  <c:v>3.1481406038999433E-5</c:v>
                </c:pt>
                <c:pt idx="1121">
                  <c:v>3.1464847771809678E-5</c:v>
                </c:pt>
                <c:pt idx="1122">
                  <c:v>3.1448302564906602E-5</c:v>
                </c:pt>
                <c:pt idx="1123">
                  <c:v>3.1431770404558817E-5</c:v>
                </c:pt>
                <c:pt idx="1124">
                  <c:v>3.1415251277052934E-5</c:v>
                </c:pt>
                <c:pt idx="1125">
                  <c:v>3.1398745168693616E-5</c:v>
                </c:pt>
                <c:pt idx="1126">
                  <c:v>3.1382252065803491E-5</c:v>
                </c:pt>
                <c:pt idx="1127">
                  <c:v>3.1365771954723128E-5</c:v>
                </c:pt>
                <c:pt idx="1128">
                  <c:v>3.1349304821811077E-5</c:v>
                </c:pt>
                <c:pt idx="1129">
                  <c:v>3.1332850653443705E-5</c:v>
                </c:pt>
                <c:pt idx="1130">
                  <c:v>3.1316409436015355E-5</c:v>
                </c:pt>
                <c:pt idx="1131">
                  <c:v>3.1299981155938112E-5</c:v>
                </c:pt>
                <c:pt idx="1132">
                  <c:v>3.1283565799641939E-5</c:v>
                </c:pt>
                <c:pt idx="1133">
                  <c:v>3.1267163353574561E-5</c:v>
                </c:pt>
                <c:pt idx="1134">
                  <c:v>3.1250773804201481E-5</c:v>
                </c:pt>
                <c:pt idx="1135">
                  <c:v>3.1234397138005925E-5</c:v>
                </c:pt>
                <c:pt idx="1136">
                  <c:v>3.1218033341488795E-5</c:v>
                </c:pt>
                <c:pt idx="1137">
                  <c:v>3.1201682401168736E-5</c:v>
                </c:pt>
                <c:pt idx="1138">
                  <c:v>3.1185344303581963E-5</c:v>
                </c:pt>
                <c:pt idx="1139">
                  <c:v>3.1169019035282362E-5</c:v>
                </c:pt>
                <c:pt idx="1140">
                  <c:v>3.11527065828414E-5</c:v>
                </c:pt>
                <c:pt idx="1141">
                  <c:v>3.1136406932848103E-5</c:v>
                </c:pt>
                <c:pt idx="1142">
                  <c:v>3.112012007190904E-5</c:v>
                </c:pt>
                <c:pt idx="1143">
                  <c:v>3.1103845986648285E-5</c:v>
                </c:pt>
                <c:pt idx="1144">
                  <c:v>3.1087584663707411E-5</c:v>
                </c:pt>
                <c:pt idx="1145">
                  <c:v>3.1071336089745431E-5</c:v>
                </c:pt>
                <c:pt idx="1146">
                  <c:v>3.1055100251438756E-5</c:v>
                </c:pt>
                <c:pt idx="1147">
                  <c:v>3.1038877135481282E-5</c:v>
                </c:pt>
                <c:pt idx="1148">
                  <c:v>3.1022666728584182E-5</c:v>
                </c:pt>
                <c:pt idx="1149">
                  <c:v>3.1006469017476042E-5</c:v>
                </c:pt>
                <c:pt idx="1150">
                  <c:v>3.0990283988902733E-5</c:v>
                </c:pt>
                <c:pt idx="1151">
                  <c:v>3.0974111629627436E-5</c:v>
                </c:pt>
                <c:pt idx="1152">
                  <c:v>3.0957951926430587E-5</c:v>
                </c:pt>
                <c:pt idx="1153">
                  <c:v>3.094180486610985E-5</c:v>
                </c:pt>
                <c:pt idx="1154">
                  <c:v>3.0925670435480135E-5</c:v>
                </c:pt>
                <c:pt idx="1155">
                  <c:v>3.0909548621373488E-5</c:v>
                </c:pt>
                <c:pt idx="1156">
                  <c:v>3.0893439410639158E-5</c:v>
                </c:pt>
                <c:pt idx="1157">
                  <c:v>3.0877342790143489E-5</c:v>
                </c:pt>
                <c:pt idx="1158">
                  <c:v>3.0861258746769936E-5</c:v>
                </c:pt>
                <c:pt idx="1159">
                  <c:v>3.0845187267419047E-5</c:v>
                </c:pt>
                <c:pt idx="1160">
                  <c:v>3.0829128339008406E-5</c:v>
                </c:pt>
                <c:pt idx="1161">
                  <c:v>3.0813081948472637E-5</c:v>
                </c:pt>
                <c:pt idx="1162">
                  <c:v>3.0797048082763306E-5</c:v>
                </c:pt>
                <c:pt idx="1163">
                  <c:v>3.0781026728849042E-5</c:v>
                </c:pt>
                <c:pt idx="1164">
                  <c:v>3.0765017873715333E-5</c:v>
                </c:pt>
                <c:pt idx="1165">
                  <c:v>3.0749021504364627E-5</c:v>
                </c:pt>
                <c:pt idx="1166">
                  <c:v>3.0733037607816254E-5</c:v>
                </c:pt>
                <c:pt idx="1167">
                  <c:v>3.0717066171106406E-5</c:v>
                </c:pt>
                <c:pt idx="1168">
                  <c:v>3.0701107181288113E-5</c:v>
                </c:pt>
                <c:pt idx="1169">
                  <c:v>3.0685160625431218E-5</c:v>
                </c:pt>
                <c:pt idx="1170">
                  <c:v>3.0669226490622366E-5</c:v>
                </c:pt>
                <c:pt idx="1171">
                  <c:v>3.0653304763964932E-5</c:v>
                </c:pt>
                <c:pt idx="1172">
                  <c:v>3.0637395432579034E-5</c:v>
                </c:pt>
                <c:pt idx="1173">
                  <c:v>3.0621498483601528E-5</c:v>
                </c:pt>
                <c:pt idx="1174">
                  <c:v>3.0605613904185898E-5</c:v>
                </c:pt>
                <c:pt idx="1175">
                  <c:v>3.0589741681502335E-5</c:v>
                </c:pt>
                <c:pt idx="1176">
                  <c:v>3.0573881802737627E-5</c:v>
                </c:pt>
                <c:pt idx="1177">
                  <c:v>3.0558034255095167E-5</c:v>
                </c:pt>
                <c:pt idx="1178">
                  <c:v>3.0542199025794956E-5</c:v>
                </c:pt>
                <c:pt idx="1179">
                  <c:v>3.0526376102073495E-5</c:v>
                </c:pt>
                <c:pt idx="1180">
                  <c:v>3.0510565471183883E-5</c:v>
                </c:pt>
                <c:pt idx="1181">
                  <c:v>3.0494767120395635E-5</c:v>
                </c:pt>
                <c:pt idx="1182">
                  <c:v>3.047898103699483E-5</c:v>
                </c:pt>
                <c:pt idx="1183">
                  <c:v>3.0463207208283927E-5</c:v>
                </c:pt>
                <c:pt idx="1184">
                  <c:v>3.0447445621581839E-5</c:v>
                </c:pt>
                <c:pt idx="1185">
                  <c:v>3.0431696264223865E-5</c:v>
                </c:pt>
                <c:pt idx="1186">
                  <c:v>3.0415959123561706E-5</c:v>
                </c:pt>
                <c:pt idx="1187">
                  <c:v>3.040023418696337E-5</c:v>
                </c:pt>
                <c:pt idx="1188">
                  <c:v>3.038452144181322E-5</c:v>
                </c:pt>
                <c:pt idx="1189">
                  <c:v>3.0368820875511914E-5</c:v>
                </c:pt>
                <c:pt idx="1190">
                  <c:v>3.0353132475476344E-5</c:v>
                </c:pt>
                <c:pt idx="1191">
                  <c:v>3.0337456229139697E-5</c:v>
                </c:pt>
                <c:pt idx="1192">
                  <c:v>3.0321792123951352E-5</c:v>
                </c:pt>
                <c:pt idx="1193">
                  <c:v>3.0306140147376903E-5</c:v>
                </c:pt>
                <c:pt idx="1194">
                  <c:v>3.02905002868981E-5</c:v>
                </c:pt>
                <c:pt idx="1195">
                  <c:v>3.0274872530012846E-5</c:v>
                </c:pt>
                <c:pt idx="1196">
                  <c:v>3.0259256864235166E-5</c:v>
                </c:pt>
                <c:pt idx="1197">
                  <c:v>3.0243653277095188E-5</c:v>
                </c:pt>
                <c:pt idx="1198">
                  <c:v>3.0228061756139074E-5</c:v>
                </c:pt>
                <c:pt idx="1199">
                  <c:v>3.0212482288929105E-5</c:v>
                </c:pt>
                <c:pt idx="1200">
                  <c:v>3.01969148630435E-5</c:v>
                </c:pt>
                <c:pt idx="1201">
                  <c:v>3.0181359466076559E-5</c:v>
                </c:pt>
                <c:pt idx="1202">
                  <c:v>3.0165816085638472E-5</c:v>
                </c:pt>
                <c:pt idx="1203">
                  <c:v>3.0150284709355441E-5</c:v>
                </c:pt>
                <c:pt idx="1204">
                  <c:v>3.0134765324869562E-5</c:v>
                </c:pt>
                <c:pt idx="1205">
                  <c:v>3.0119257919838814E-5</c:v>
                </c:pt>
                <c:pt idx="1206">
                  <c:v>3.0103762481937106E-5</c:v>
                </c:pt>
                <c:pt idx="1207">
                  <c:v>3.0088278998854117E-5</c:v>
                </c:pt>
                <c:pt idx="1208">
                  <c:v>3.0072807458295443E-5</c:v>
                </c:pt>
                <c:pt idx="1209">
                  <c:v>3.0057347847982386E-5</c:v>
                </c:pt>
                <c:pt idx="1210">
                  <c:v>3.00419001556521E-5</c:v>
                </c:pt>
                <c:pt idx="1211">
                  <c:v>3.0026464369057452E-5</c:v>
                </c:pt>
                <c:pt idx="1212">
                  <c:v>3.0011040475967048E-5</c:v>
                </c:pt>
                <c:pt idx="1213">
                  <c:v>2.9995628464165186E-5</c:v>
                </c:pt>
                <c:pt idx="1214">
                  <c:v>2.9980228321451864E-5</c:v>
                </c:pt>
                <c:pt idx="1215">
                  <c:v>2.9964840035642727E-5</c:v>
                </c:pt>
                <c:pt idx="1216">
                  <c:v>2.9949463594569028E-5</c:v>
                </c:pt>
                <c:pt idx="1217">
                  <c:v>2.9934098986077657E-5</c:v>
                </c:pt>
                <c:pt idx="1218">
                  <c:v>2.9918746198031087E-5</c:v>
                </c:pt>
                <c:pt idx="1219">
                  <c:v>2.9903405218307319E-5</c:v>
                </c:pt>
                <c:pt idx="1220">
                  <c:v>2.9888076034799922E-5</c:v>
                </c:pt>
                <c:pt idx="1221">
                  <c:v>2.9872758635417966E-5</c:v>
                </c:pt>
                <c:pt idx="1222">
                  <c:v>2.9857453008085995E-5</c:v>
                </c:pt>
                <c:pt idx="1223">
                  <c:v>2.9842159140744043E-5</c:v>
                </c:pt>
                <c:pt idx="1224">
                  <c:v>2.9826877021347545E-5</c:v>
                </c:pt>
                <c:pt idx="1225">
                  <c:v>2.9811606637867405E-5</c:v>
                </c:pt>
                <c:pt idx="1226">
                  <c:v>2.979634797828985E-5</c:v>
                </c:pt>
                <c:pt idx="1227">
                  <c:v>2.9781101030616559E-5</c:v>
                </c:pt>
                <c:pt idx="1228">
                  <c:v>2.9765865782864486E-5</c:v>
                </c:pt>
                <c:pt idx="1229">
                  <c:v>2.9750642223065935E-5</c:v>
                </c:pt>
                <c:pt idx="1230">
                  <c:v>2.9735430339268515E-5</c:v>
                </c:pt>
                <c:pt idx="1231">
                  <c:v>2.9720230119535081E-5</c:v>
                </c:pt>
                <c:pt idx="1232">
                  <c:v>2.9705041551943792E-5</c:v>
                </c:pt>
                <c:pt idx="1233">
                  <c:v>2.9689864624587953E-5</c:v>
                </c:pt>
                <c:pt idx="1234">
                  <c:v>2.9674699325576181E-5</c:v>
                </c:pt>
                <c:pt idx="1235">
                  <c:v>2.9659545643032169E-5</c:v>
                </c:pt>
                <c:pt idx="1236">
                  <c:v>2.9644403565094834E-5</c:v>
                </c:pt>
                <c:pt idx="1237">
                  <c:v>2.9629273079918206E-5</c:v>
                </c:pt>
                <c:pt idx="1238">
                  <c:v>2.9614154175671427E-5</c:v>
                </c:pt>
                <c:pt idx="1239">
                  <c:v>2.9599046840538723E-5</c:v>
                </c:pt>
                <c:pt idx="1240">
                  <c:v>2.9583951062719404E-5</c:v>
                </c:pt>
                <c:pt idx="1241">
                  <c:v>2.9568866830427813E-5</c:v>
                </c:pt>
                <c:pt idx="1242">
                  <c:v>2.9553794131893291E-5</c:v>
                </c:pt>
                <c:pt idx="1243">
                  <c:v>2.9538732955360197E-5</c:v>
                </c:pt>
                <c:pt idx="1244">
                  <c:v>2.9523683289087873E-5</c:v>
                </c:pt>
                <c:pt idx="1245">
                  <c:v>2.9508645121350586E-5</c:v>
                </c:pt>
                <c:pt idx="1246">
                  <c:v>2.9493618440437543E-5</c:v>
                </c:pt>
                <c:pt idx="1247">
                  <c:v>2.9478603234652871E-5</c:v>
                </c:pt>
                <c:pt idx="1248">
                  <c:v>2.9463599492315547E-5</c:v>
                </c:pt>
                <c:pt idx="1249">
                  <c:v>2.944860720175944E-5</c:v>
                </c:pt>
                <c:pt idx="1250">
                  <c:v>2.9433626351333217E-5</c:v>
                </c:pt>
                <c:pt idx="1251">
                  <c:v>2.9418656929400413E-5</c:v>
                </c:pt>
                <c:pt idx="1252">
                  <c:v>2.9403698924339295E-5</c:v>
                </c:pt>
                <c:pt idx="1253">
                  <c:v>2.9388752324542958E-5</c:v>
                </c:pt>
                <c:pt idx="1254">
                  <c:v>2.9373817118419187E-5</c:v>
                </c:pt>
                <c:pt idx="1255">
                  <c:v>2.9358893294390524E-5</c:v>
                </c:pt>
                <c:pt idx="1256">
                  <c:v>2.9343980840894223E-5</c:v>
                </c:pt>
                <c:pt idx="1257">
                  <c:v>2.932907974638217E-5</c:v>
                </c:pt>
                <c:pt idx="1258">
                  <c:v>2.9314189999320972E-5</c:v>
                </c:pt>
                <c:pt idx="1259">
                  <c:v>2.9299311588191801E-5</c:v>
                </c:pt>
                <c:pt idx="1260">
                  <c:v>2.9284444501490512E-5</c:v>
                </c:pt>
                <c:pt idx="1261">
                  <c:v>2.9269588727727488E-5</c:v>
                </c:pt>
                <c:pt idx="1262">
                  <c:v>2.9254744255427715E-5</c:v>
                </c:pt>
                <c:pt idx="1263">
                  <c:v>2.9239911073130725E-5</c:v>
                </c:pt>
                <c:pt idx="1264">
                  <c:v>2.9225089169390549E-5</c:v>
                </c:pt>
                <c:pt idx="1265">
                  <c:v>2.9210278532775742E-5</c:v>
                </c:pt>
                <c:pt idx="1266">
                  <c:v>2.9195479151869326E-5</c:v>
                </c:pt>
                <c:pt idx="1267">
                  <c:v>2.9180691015268798E-5</c:v>
                </c:pt>
                <c:pt idx="1268">
                  <c:v>2.9165914111586077E-5</c:v>
                </c:pt>
                <c:pt idx="1269">
                  <c:v>2.9151148429447484E-5</c:v>
                </c:pt>
                <c:pt idx="1270">
                  <c:v>2.9136393957493747E-5</c:v>
                </c:pt>
                <c:pt idx="1271">
                  <c:v>2.9121650684379961E-5</c:v>
                </c:pt>
                <c:pt idx="1272">
                  <c:v>2.910691859877558E-5</c:v>
                </c:pt>
                <c:pt idx="1273">
                  <c:v>2.9092197689364355E-5</c:v>
                </c:pt>
                <c:pt idx="1274">
                  <c:v>2.9077487944844373E-5</c:v>
                </c:pt>
                <c:pt idx="1275">
                  <c:v>2.9062789353927989E-5</c:v>
                </c:pt>
                <c:pt idx="1276">
                  <c:v>2.9048101905341804E-5</c:v>
                </c:pt>
                <c:pt idx="1277">
                  <c:v>2.9033425587826704E-5</c:v>
                </c:pt>
                <c:pt idx="1278">
                  <c:v>2.9018760390137722E-5</c:v>
                </c:pt>
                <c:pt idx="1279">
                  <c:v>2.9004106301044178E-5</c:v>
                </c:pt>
                <c:pt idx="1280">
                  <c:v>2.898946330932948E-5</c:v>
                </c:pt>
                <c:pt idx="1281">
                  <c:v>2.8974831403791232E-5</c:v>
                </c:pt>
                <c:pt idx="1282">
                  <c:v>2.8960210573241194E-5</c:v>
                </c:pt>
                <c:pt idx="1283">
                  <c:v>2.8945600806505158E-5</c:v>
                </c:pt>
                <c:pt idx="1284">
                  <c:v>2.8931002092423102E-5</c:v>
                </c:pt>
                <c:pt idx="1285">
                  <c:v>2.8916414419848988E-5</c:v>
                </c:pt>
                <c:pt idx="1286">
                  <c:v>2.8901837777650896E-5</c:v>
                </c:pt>
                <c:pt idx="1287">
                  <c:v>2.8887272154710866E-5</c:v>
                </c:pt>
                <c:pt idx="1288">
                  <c:v>2.8872717539924993E-5</c:v>
                </c:pt>
                <c:pt idx="1289">
                  <c:v>2.885817392220332E-5</c:v>
                </c:pt>
                <c:pt idx="1290">
                  <c:v>2.8843641290469876E-5</c:v>
                </c:pt>
                <c:pt idx="1291">
                  <c:v>2.8829119633662624E-5</c:v>
                </c:pt>
                <c:pt idx="1292">
                  <c:v>2.8814608940733435E-5</c:v>
                </c:pt>
                <c:pt idx="1293">
                  <c:v>2.8800109200648092E-5</c:v>
                </c:pt>
                <c:pt idx="1294">
                  <c:v>2.878562040238626E-5</c:v>
                </c:pt>
                <c:pt idx="1295">
                  <c:v>2.8771142534941437E-5</c:v>
                </c:pt>
                <c:pt idx="1296">
                  <c:v>2.8756675587320984E-5</c:v>
                </c:pt>
                <c:pt idx="1297">
                  <c:v>2.8742219548546058E-5</c:v>
                </c:pt>
                <c:pt idx="1298">
                  <c:v>2.8727774407651626E-5</c:v>
                </c:pt>
                <c:pt idx="1299">
                  <c:v>2.8713340153686418E-5</c:v>
                </c:pt>
                <c:pt idx="1300">
                  <c:v>2.8698916775712913E-5</c:v>
                </c:pt>
                <c:pt idx="1301">
                  <c:v>2.8684504262807344E-5</c:v>
                </c:pt>
                <c:pt idx="1302">
                  <c:v>2.8670102604059612E-5</c:v>
                </c:pt>
                <c:pt idx="1303">
                  <c:v>2.865571178857337E-5</c:v>
                </c:pt>
                <c:pt idx="1304">
                  <c:v>2.864133180546587E-5</c:v>
                </c:pt>
                <c:pt idx="1305">
                  <c:v>2.8626962643868085E-5</c:v>
                </c:pt>
                <c:pt idx="1306">
                  <c:v>2.8612604292924558E-5</c:v>
                </c:pt>
                <c:pt idx="1307">
                  <c:v>2.8598256741793478E-5</c:v>
                </c:pt>
                <c:pt idx="1308">
                  <c:v>2.8583919979646602E-5</c:v>
                </c:pt>
                <c:pt idx="1309">
                  <c:v>2.8569593995669265E-5</c:v>
                </c:pt>
                <c:pt idx="1310">
                  <c:v>2.8555278779060356E-5</c:v>
                </c:pt>
                <c:pt idx="1311">
                  <c:v>2.8540974319032245E-5</c:v>
                </c:pt>
                <c:pt idx="1312">
                  <c:v>2.8526680604810884E-5</c:v>
                </c:pt>
                <c:pt idx="1313">
                  <c:v>2.8512397625635648E-5</c:v>
                </c:pt>
                <c:pt idx="1314">
                  <c:v>2.8498125370759402E-5</c:v>
                </c:pt>
                <c:pt idx="1315">
                  <c:v>2.8483863829448464E-5</c:v>
                </c:pt>
                <c:pt idx="1316">
                  <c:v>2.846961299098256E-5</c:v>
                </c:pt>
                <c:pt idx="1317">
                  <c:v>2.8455372844654833E-5</c:v>
                </c:pt>
                <c:pt idx="1318">
                  <c:v>2.8441143379771818E-5</c:v>
                </c:pt>
                <c:pt idx="1319">
                  <c:v>2.8426924585653392E-5</c:v>
                </c:pt>
                <c:pt idx="1320">
                  <c:v>2.8412716451632801E-5</c:v>
                </c:pt>
                <c:pt idx="1321">
                  <c:v>2.8398518967056589E-5</c:v>
                </c:pt>
                <c:pt idx="1322">
                  <c:v>2.8384332121284655E-5</c:v>
                </c:pt>
                <c:pt idx="1323">
                  <c:v>2.8370155903690109E-5</c:v>
                </c:pt>
                <c:pt idx="1324">
                  <c:v>2.8355990303659394E-5</c:v>
                </c:pt>
                <c:pt idx="1325">
                  <c:v>2.8341835310592168E-5</c:v>
                </c:pt>
                <c:pt idx="1326">
                  <c:v>2.8327690913901315E-5</c:v>
                </c:pt>
                <c:pt idx="1327">
                  <c:v>2.8313557103012927E-5</c:v>
                </c:pt>
                <c:pt idx="1328">
                  <c:v>2.8299433867366291E-5</c:v>
                </c:pt>
                <c:pt idx="1329">
                  <c:v>2.8285321196413851E-5</c:v>
                </c:pt>
                <c:pt idx="1330">
                  <c:v>2.8271219079621182E-5</c:v>
                </c:pt>
                <c:pt idx="1331">
                  <c:v>2.8257127506467038E-5</c:v>
                </c:pt>
                <c:pt idx="1332">
                  <c:v>2.8243046466443212E-5</c:v>
                </c:pt>
                <c:pt idx="1333">
                  <c:v>2.8228975949054635E-5</c:v>
                </c:pt>
                <c:pt idx="1334">
                  <c:v>2.8214915943819286E-5</c:v>
                </c:pt>
                <c:pt idx="1335">
                  <c:v>2.8200866440268207E-5</c:v>
                </c:pt>
                <c:pt idx="1336">
                  <c:v>2.8186827427945446E-5</c:v>
                </c:pt>
                <c:pt idx="1337">
                  <c:v>2.817279889640807E-5</c:v>
                </c:pt>
                <c:pt idx="1338">
                  <c:v>2.8158780835226156E-5</c:v>
                </c:pt>
                <c:pt idx="1339">
                  <c:v>2.8144773233982723E-5</c:v>
                </c:pt>
                <c:pt idx="1340">
                  <c:v>2.8130776082273753E-5</c:v>
                </c:pt>
                <c:pt idx="1341">
                  <c:v>2.8116789369708172E-5</c:v>
                </c:pt>
                <c:pt idx="1342">
                  <c:v>2.8102813085907803E-5</c:v>
                </c:pt>
                <c:pt idx="1343">
                  <c:v>2.8088847220507365E-5</c:v>
                </c:pt>
                <c:pt idx="1344">
                  <c:v>2.8074891763154466E-5</c:v>
                </c:pt>
                <c:pt idx="1345">
                  <c:v>2.8060946703509544E-5</c:v>
                </c:pt>
                <c:pt idx="1346">
                  <c:v>2.8047012031245894E-5</c:v>
                </c:pt>
                <c:pt idx="1347">
                  <c:v>2.8033087736049631E-5</c:v>
                </c:pt>
                <c:pt idx="1348">
                  <c:v>2.8019173807619648E-5</c:v>
                </c:pt>
                <c:pt idx="1349">
                  <c:v>2.8005270235667624E-5</c:v>
                </c:pt>
                <c:pt idx="1350">
                  <c:v>2.7991377009918005E-5</c:v>
                </c:pt>
                <c:pt idx="1351">
                  <c:v>2.7977494120107979E-5</c:v>
                </c:pt>
                <c:pt idx="1352">
                  <c:v>2.7963621555987445E-5</c:v>
                </c:pt>
                <c:pt idx="1353">
                  <c:v>2.7949759307319016E-5</c:v>
                </c:pt>
                <c:pt idx="1354">
                  <c:v>2.7935907363877982E-5</c:v>
                </c:pt>
                <c:pt idx="1355">
                  <c:v>2.7922065715452304E-5</c:v>
                </c:pt>
                <c:pt idx="1356">
                  <c:v>2.790823435184257E-5</c:v>
                </c:pt>
                <c:pt idx="1357">
                  <c:v>2.7894413262862043E-5</c:v>
                </c:pt>
                <c:pt idx="1358">
                  <c:v>2.7880602438336529E-5</c:v>
                </c:pt>
                <c:pt idx="1359">
                  <c:v>2.7866801868104493E-5</c:v>
                </c:pt>
                <c:pt idx="1360">
                  <c:v>2.7853011542016917E-5</c:v>
                </c:pt>
                <c:pt idx="1361">
                  <c:v>2.7839231449937353E-5</c:v>
                </c:pt>
                <c:pt idx="1362">
                  <c:v>2.7825461581741906E-5</c:v>
                </c:pt>
                <c:pt idx="1363">
                  <c:v>2.7811701927319164E-5</c:v>
                </c:pt>
                <c:pt idx="1364">
                  <c:v>2.7797952476570253E-5</c:v>
                </c:pt>
                <c:pt idx="1365">
                  <c:v>2.7784213219408719E-5</c:v>
                </c:pt>
                <c:pt idx="1366">
                  <c:v>2.7770484145760649E-5</c:v>
                </c:pt>
                <c:pt idx="1367">
                  <c:v>2.7756765245564483E-5</c:v>
                </c:pt>
                <c:pt idx="1368">
                  <c:v>2.7743056508771151E-5</c:v>
                </c:pt>
                <c:pt idx="1369">
                  <c:v>2.772935792534396E-5</c:v>
                </c:pt>
                <c:pt idx="1370">
                  <c:v>2.7715669485258604E-5</c:v>
                </c:pt>
                <c:pt idx="1371">
                  <c:v>2.7701991178503143E-5</c:v>
                </c:pt>
                <c:pt idx="1372">
                  <c:v>2.7688322995078003E-5</c:v>
                </c:pt>
                <c:pt idx="1373">
                  <c:v>2.7674664924995919E-5</c:v>
                </c:pt>
                <c:pt idx="1374">
                  <c:v>2.7661016958281969E-5</c:v>
                </c:pt>
                <c:pt idx="1375">
                  <c:v>2.7647379084973483E-5</c:v>
                </c:pt>
                <c:pt idx="1376">
                  <c:v>2.7633751295120105E-5</c:v>
                </c:pt>
                <c:pt idx="1377">
                  <c:v>2.7620133578783729E-5</c:v>
                </c:pt>
                <c:pt idx="1378">
                  <c:v>2.7606525926038477E-5</c:v>
                </c:pt>
                <c:pt idx="1379">
                  <c:v>2.7592928326970704E-5</c:v>
                </c:pt>
                <c:pt idx="1380">
                  <c:v>2.757934077167897E-5</c:v>
                </c:pt>
                <c:pt idx="1381">
                  <c:v>2.7565763250274026E-5</c:v>
                </c:pt>
                <c:pt idx="1382">
                  <c:v>2.7552195752878757E-5</c:v>
                </c:pt>
                <c:pt idx="1383">
                  <c:v>2.7538638269628271E-5</c:v>
                </c:pt>
                <c:pt idx="1384">
                  <c:v>2.7525090790669712E-5</c:v>
                </c:pt>
                <c:pt idx="1385">
                  <c:v>2.7511553306162435E-5</c:v>
                </c:pt>
                <c:pt idx="1386">
                  <c:v>2.7498025806277813E-5</c:v>
                </c:pt>
                <c:pt idx="1387">
                  <c:v>2.7484508281199349E-5</c:v>
                </c:pt>
                <c:pt idx="1388">
                  <c:v>2.7471000721122582E-5</c:v>
                </c:pt>
                <c:pt idx="1389">
                  <c:v>2.745750311625511E-5</c:v>
                </c:pt>
                <c:pt idx="1390">
                  <c:v>2.7444015456816545E-5</c:v>
                </c:pt>
                <c:pt idx="1391">
                  <c:v>2.74305377330385E-5</c:v>
                </c:pt>
                <c:pt idx="1392">
                  <c:v>2.7417069935164609E-5</c:v>
                </c:pt>
                <c:pt idx="1393">
                  <c:v>2.7403612053450438E-5</c:v>
                </c:pt>
                <c:pt idx="1394">
                  <c:v>2.7390164078163535E-5</c:v>
                </c:pt>
                <c:pt idx="1395">
                  <c:v>2.7376725999583378E-5</c:v>
                </c:pt>
                <c:pt idx="1396">
                  <c:v>2.7363297808001362E-5</c:v>
                </c:pt>
                <c:pt idx="1397">
                  <c:v>2.7349879493720793E-5</c:v>
                </c:pt>
                <c:pt idx="1398">
                  <c:v>2.7336471047056853E-5</c:v>
                </c:pt>
                <c:pt idx="1399">
                  <c:v>2.7323072458336588E-5</c:v>
                </c:pt>
                <c:pt idx="1400">
                  <c:v>2.7309683717898923E-5</c:v>
                </c:pt>
                <c:pt idx="1401">
                  <c:v>2.729630481609455E-5</c:v>
                </c:pt>
                <c:pt idx="1402">
                  <c:v>2.7282935743286053E-5</c:v>
                </c:pt>
                <c:pt idx="1403">
                  <c:v>2.7269576489847768E-5</c:v>
                </c:pt>
                <c:pt idx="1404">
                  <c:v>2.7256227046165812E-5</c:v>
                </c:pt>
                <c:pt idx="1405">
                  <c:v>2.7242887402638085E-5</c:v>
                </c:pt>
                <c:pt idx="1406">
                  <c:v>2.7229557549674218E-5</c:v>
                </c:pt>
                <c:pt idx="1407">
                  <c:v>2.7216237477695588E-5</c:v>
                </c:pt>
                <c:pt idx="1408">
                  <c:v>2.7202927177135241E-5</c:v>
                </c:pt>
                <c:pt idx="1409">
                  <c:v>2.7189626638437981E-5</c:v>
                </c:pt>
                <c:pt idx="1410">
                  <c:v>2.7176335852060215E-5</c:v>
                </c:pt>
                <c:pt idx="1411">
                  <c:v>2.7163054808470094E-5</c:v>
                </c:pt>
                <c:pt idx="1412">
                  <c:v>2.7149783498147326E-5</c:v>
                </c:pt>
                <c:pt idx="1413">
                  <c:v>2.7136521911583306E-5</c:v>
                </c:pt>
                <c:pt idx="1414">
                  <c:v>2.712327003928101E-5</c:v>
                </c:pt>
                <c:pt idx="1415">
                  <c:v>2.711002787175502E-5</c:v>
                </c:pt>
                <c:pt idx="1416">
                  <c:v>2.7096795399531486E-5</c:v>
                </c:pt>
                <c:pt idx="1417">
                  <c:v>2.7083572613148092E-5</c:v>
                </c:pt>
                <c:pt idx="1418">
                  <c:v>2.707035950315412E-5</c:v>
                </c:pt>
                <c:pt idx="1419">
                  <c:v>2.7057156060110312E-5</c:v>
                </c:pt>
                <c:pt idx="1420">
                  <c:v>2.7043962274588959E-5</c:v>
                </c:pt>
                <c:pt idx="1421">
                  <c:v>2.703077813717383E-5</c:v>
                </c:pt>
                <c:pt idx="1422">
                  <c:v>2.7017603638460169E-5</c:v>
                </c:pt>
                <c:pt idx="1423">
                  <c:v>2.700443876905467E-5</c:v>
                </c:pt>
                <c:pt idx="1424">
                  <c:v>2.6991283519575472E-5</c:v>
                </c:pt>
                <c:pt idx="1425">
                  <c:v>2.6978137880652142E-5</c:v>
                </c:pt>
                <c:pt idx="1426">
                  <c:v>2.6965001842925647E-5</c:v>
                </c:pt>
                <c:pt idx="1427">
                  <c:v>2.6951875397048331E-5</c:v>
                </c:pt>
                <c:pt idx="1428">
                  <c:v>2.6938758533683949E-5</c:v>
                </c:pt>
                <c:pt idx="1429">
                  <c:v>2.6925651243507578E-5</c:v>
                </c:pt>
                <c:pt idx="1430">
                  <c:v>2.6912553517205638E-5</c:v>
                </c:pt>
                <c:pt idx="1431">
                  <c:v>2.6899465345475892E-5</c:v>
                </c:pt>
                <c:pt idx="1432">
                  <c:v>2.6886386719027393E-5</c:v>
                </c:pt>
                <c:pt idx="1433">
                  <c:v>2.6873317628580499E-5</c:v>
                </c:pt>
                <c:pt idx="1434">
                  <c:v>2.6860258064866806E-5</c:v>
                </c:pt>
                <c:pt idx="1435">
                  <c:v>2.6847208018629234E-5</c:v>
                </c:pt>
                <c:pt idx="1436">
                  <c:v>2.6834167480621871E-5</c:v>
                </c:pt>
                <c:pt idx="1437">
                  <c:v>2.6821136441610088E-5</c:v>
                </c:pt>
                <c:pt idx="1438">
                  <c:v>2.6808114892370426E-5</c:v>
                </c:pt>
                <c:pt idx="1439">
                  <c:v>2.6795102823690636E-5</c:v>
                </c:pt>
                <c:pt idx="1440">
                  <c:v>2.6782100226369639E-5</c:v>
                </c:pt>
                <c:pt idx="1441">
                  <c:v>2.6769107091217517E-5</c:v>
                </c:pt>
                <c:pt idx="1442">
                  <c:v>2.675612340905551E-5</c:v>
                </c:pt>
                <c:pt idx="1443">
                  <c:v>2.6743149170715942E-5</c:v>
                </c:pt>
                <c:pt idx="1444">
                  <c:v>2.673018436704231E-5</c:v>
                </c:pt>
                <c:pt idx="1445">
                  <c:v>2.6717228988889155E-5</c:v>
                </c:pt>
                <c:pt idx="1446">
                  <c:v>2.6704283027122111E-5</c:v>
                </c:pt>
                <c:pt idx="1447">
                  <c:v>2.6691346472617892E-5</c:v>
                </c:pt>
                <c:pt idx="1448">
                  <c:v>2.6678419316264231E-5</c:v>
                </c:pt>
                <c:pt idx="1449">
                  <c:v>2.6665501548959912E-5</c:v>
                </c:pt>
                <c:pt idx="1450">
                  <c:v>2.6652593161614724E-5</c:v>
                </c:pt>
                <c:pt idx="1451">
                  <c:v>2.6639694145149458E-5</c:v>
                </c:pt>
                <c:pt idx="1452">
                  <c:v>2.6626804490495897E-5</c:v>
                </c:pt>
                <c:pt idx="1453">
                  <c:v>2.6613924188596756E-5</c:v>
                </c:pt>
                <c:pt idx="1454">
                  <c:v>2.6601053230405748E-5</c:v>
                </c:pt>
                <c:pt idx="1455">
                  <c:v>2.6588191606887475E-5</c:v>
                </c:pt>
                <c:pt idx="1456">
                  <c:v>2.657533930901751E-5</c:v>
                </c:pt>
                <c:pt idx="1457">
                  <c:v>2.6562496327782273E-5</c:v>
                </c:pt>
                <c:pt idx="1458">
                  <c:v>2.6549662654179111E-5</c:v>
                </c:pt>
                <c:pt idx="1459">
                  <c:v>2.6536838279216222E-5</c:v>
                </c:pt>
                <c:pt idx="1460">
                  <c:v>2.652402319391266E-5</c:v>
                </c:pt>
                <c:pt idx="1461">
                  <c:v>2.6511217389298353E-5</c:v>
                </c:pt>
                <c:pt idx="1462">
                  <c:v>2.6498420856413988E-5</c:v>
                </c:pt>
                <c:pt idx="1463">
                  <c:v>2.6485633586311137E-5</c:v>
                </c:pt>
                <c:pt idx="1464">
                  <c:v>2.6472855570052098E-5</c:v>
                </c:pt>
                <c:pt idx="1465">
                  <c:v>2.6460086798709985E-5</c:v>
                </c:pt>
                <c:pt idx="1466">
                  <c:v>2.6447327263368666E-5</c:v>
                </c:pt>
                <c:pt idx="1467">
                  <c:v>2.6434576955122744E-5</c:v>
                </c:pt>
                <c:pt idx="1468">
                  <c:v>2.6421835865077576E-5</c:v>
                </c:pt>
                <c:pt idx="1469">
                  <c:v>2.6409103984349208E-5</c:v>
                </c:pt>
                <c:pt idx="1470">
                  <c:v>2.6396381304064409E-5</c:v>
                </c:pt>
                <c:pt idx="1471">
                  <c:v>2.6383667815360609E-5</c:v>
                </c:pt>
                <c:pt idx="1472">
                  <c:v>2.637096350938592E-5</c:v>
                </c:pt>
                <c:pt idx="1473">
                  <c:v>2.6358268377299114E-5</c:v>
                </c:pt>
                <c:pt idx="1474">
                  <c:v>2.6345582410269581E-5</c:v>
                </c:pt>
                <c:pt idx="1475">
                  <c:v>2.6332905599477357E-5</c:v>
                </c:pt>
                <c:pt idx="1476">
                  <c:v>2.6320237936113065E-5</c:v>
                </c:pt>
                <c:pt idx="1477">
                  <c:v>2.6307579411377934E-5</c:v>
                </c:pt>
                <c:pt idx="1478">
                  <c:v>2.6294930016483769E-5</c:v>
                </c:pt>
                <c:pt idx="1479">
                  <c:v>2.6282289742652912E-5</c:v>
                </c:pt>
                <c:pt idx="1480">
                  <c:v>2.6269658581118302E-5</c:v>
                </c:pt>
                <c:pt idx="1481">
                  <c:v>2.6257036523123345E-5</c:v>
                </c:pt>
                <c:pt idx="1482">
                  <c:v>2.6244423559922024E-5</c:v>
                </c:pt>
                <c:pt idx="1483">
                  <c:v>2.6231819682778782E-5</c:v>
                </c:pt>
                <c:pt idx="1484">
                  <c:v>2.6219224882968561E-5</c:v>
                </c:pt>
                <c:pt idx="1485">
                  <c:v>2.6206639151776779E-5</c:v>
                </c:pt>
                <c:pt idx="1486">
                  <c:v>2.6194062480499283E-5</c:v>
                </c:pt>
                <c:pt idx="1487">
                  <c:v>2.6181494860442414E-5</c:v>
                </c:pt>
                <c:pt idx="1488">
                  <c:v>2.6168936282922873E-5</c:v>
                </c:pt>
                <c:pt idx="1489">
                  <c:v>2.615638673926783E-5</c:v>
                </c:pt>
                <c:pt idx="1490">
                  <c:v>2.6143846220814802E-5</c:v>
                </c:pt>
                <c:pt idx="1491">
                  <c:v>2.6131314718911716E-5</c:v>
                </c:pt>
                <c:pt idx="1492">
                  <c:v>2.6118792224916866E-5</c:v>
                </c:pt>
                <c:pt idx="1493">
                  <c:v>2.6106278730198875E-5</c:v>
                </c:pt>
                <c:pt idx="1494">
                  <c:v>2.6093774226136716E-5</c:v>
                </c:pt>
                <c:pt idx="1495">
                  <c:v>2.6081278704119685E-5</c:v>
                </c:pt>
                <c:pt idx="1496">
                  <c:v>2.6068792155547384E-5</c:v>
                </c:pt>
                <c:pt idx="1497">
                  <c:v>2.6056314571829691E-5</c:v>
                </c:pt>
                <c:pt idx="1498">
                  <c:v>2.6043845944386773E-5</c:v>
                </c:pt>
                <c:pt idx="1499">
                  <c:v>2.6031386264649066E-5</c:v>
                </c:pt>
                <c:pt idx="1500">
                  <c:v>2.601893552405724E-5</c:v>
                </c:pt>
                <c:pt idx="1501">
                  <c:v>2.6006493714062195E-5</c:v>
                </c:pt>
                <c:pt idx="1502">
                  <c:v>2.599406082612507E-5</c:v>
                </c:pt>
                <c:pt idx="1503">
                  <c:v>2.5981636851717179E-5</c:v>
                </c:pt>
                <c:pt idx="1504">
                  <c:v>2.596922178232005E-5</c:v>
                </c:pt>
                <c:pt idx="1505">
                  <c:v>2.5956815609425355E-5</c:v>
                </c:pt>
                <c:pt idx="1506">
                  <c:v>2.5944418324534959E-5</c:v>
                </c:pt>
                <c:pt idx="1507">
                  <c:v>2.5932029919160843E-5</c:v>
                </c:pt>
                <c:pt idx="1508">
                  <c:v>2.5919650384825145E-5</c:v>
                </c:pt>
                <c:pt idx="1509">
                  <c:v>2.5907279713060092E-5</c:v>
                </c:pt>
                <c:pt idx="1510">
                  <c:v>2.5894917895408027E-5</c:v>
                </c:pt>
                <c:pt idx="1511">
                  <c:v>2.5882564923421387E-5</c:v>
                </c:pt>
                <c:pt idx="1512">
                  <c:v>2.5870220788662643E-5</c:v>
                </c:pt>
                <c:pt idx="1513">
                  <c:v>2.5857885482704382E-5</c:v>
                </c:pt>
                <c:pt idx="1514">
                  <c:v>2.5845558997129178E-5</c:v>
                </c:pt>
                <c:pt idx="1515">
                  <c:v>2.5833241323529693E-5</c:v>
                </c:pt>
                <c:pt idx="1516">
                  <c:v>2.5820932453508544E-5</c:v>
                </c:pt>
                <c:pt idx="1517">
                  <c:v>2.5808632378678378E-5</c:v>
                </c:pt>
                <c:pt idx="1518">
                  <c:v>2.5796341090661834E-5</c:v>
                </c:pt>
                <c:pt idx="1519">
                  <c:v>2.5784058581091515E-5</c:v>
                </c:pt>
                <c:pt idx="1520">
                  <c:v>2.5771784841609974E-5</c:v>
                </c:pt>
                <c:pt idx="1521">
                  <c:v>2.5759519863869718E-5</c:v>
                </c:pt>
                <c:pt idx="1522">
                  <c:v>2.5747263639533177E-5</c:v>
                </c:pt>
                <c:pt idx="1523">
                  <c:v>2.5735016160272715E-5</c:v>
                </c:pt>
                <c:pt idx="1524">
                  <c:v>2.5722777417770552E-5</c:v>
                </c:pt>
                <c:pt idx="1525">
                  <c:v>2.5710547403718839E-5</c:v>
                </c:pt>
                <c:pt idx="1526">
                  <c:v>2.5698326109819589E-5</c:v>
                </c:pt>
                <c:pt idx="1527">
                  <c:v>2.5686113527784661E-5</c:v>
                </c:pt>
                <c:pt idx="1528">
                  <c:v>2.5673909649335765E-5</c:v>
                </c:pt>
                <c:pt idx="1529">
                  <c:v>2.5661714466204451E-5</c:v>
                </c:pt>
                <c:pt idx="1530">
                  <c:v>2.5649527970132076E-5</c:v>
                </c:pt>
                <c:pt idx="1531">
                  <c:v>2.5637350152869782E-5</c:v>
                </c:pt>
                <c:pt idx="1532">
                  <c:v>2.5625181006178551E-5</c:v>
                </c:pt>
                <c:pt idx="1533">
                  <c:v>2.5613020521829069E-5</c:v>
                </c:pt>
                <c:pt idx="1534">
                  <c:v>2.5600868691601863E-5</c:v>
                </c:pt>
                <c:pt idx="1535">
                  <c:v>2.5588725507287134E-5</c:v>
                </c:pt>
                <c:pt idx="1536">
                  <c:v>2.5576590960684854E-5</c:v>
                </c:pt>
                <c:pt idx="1537">
                  <c:v>2.5564465043604721E-5</c:v>
                </c:pt>
                <c:pt idx="1538">
                  <c:v>2.5552347747866092E-5</c:v>
                </c:pt>
                <c:pt idx="1539">
                  <c:v>2.5540239065298085E-5</c:v>
                </c:pt>
                <c:pt idx="1540">
                  <c:v>2.5528138987739422E-5</c:v>
                </c:pt>
                <c:pt idx="1541">
                  <c:v>2.551604750703856E-5</c:v>
                </c:pt>
                <c:pt idx="1542">
                  <c:v>2.550396461505355E-5</c:v>
                </c:pt>
                <c:pt idx="1543">
                  <c:v>2.5491890303652108E-5</c:v>
                </c:pt>
                <c:pt idx="1544">
                  <c:v>2.5479824564711562E-5</c:v>
                </c:pt>
                <c:pt idx="1545">
                  <c:v>2.5467767390118859E-5</c:v>
                </c:pt>
                <c:pt idx="1546">
                  <c:v>2.5455718771770529E-5</c:v>
                </c:pt>
                <c:pt idx="1547">
                  <c:v>2.5443678701572692E-5</c:v>
                </c:pt>
                <c:pt idx="1548">
                  <c:v>2.5431647171441041E-5</c:v>
                </c:pt>
                <c:pt idx="1549">
                  <c:v>2.5419624173300825E-5</c:v>
                </c:pt>
                <c:pt idx="1550">
                  <c:v>2.540760969908681E-5</c:v>
                </c:pt>
                <c:pt idx="1551">
                  <c:v>2.5395603740743309E-5</c:v>
                </c:pt>
                <c:pt idx="1552">
                  <c:v>2.5383606290224156E-5</c:v>
                </c:pt>
                <c:pt idx="1553">
                  <c:v>2.5371617339492671E-5</c:v>
                </c:pt>
                <c:pt idx="1554">
                  <c:v>2.5359636880521671E-5</c:v>
                </c:pt>
                <c:pt idx="1555">
                  <c:v>2.5347664905293442E-5</c:v>
                </c:pt>
                <c:pt idx="1556">
                  <c:v>2.5335701405799734E-5</c:v>
                </c:pt>
                <c:pt idx="1557">
                  <c:v>2.5323746374041725E-5</c:v>
                </c:pt>
                <c:pt idx="1558">
                  <c:v>2.5311799802030068E-5</c:v>
                </c:pt>
                <c:pt idx="1559">
                  <c:v>2.529986168178479E-5</c:v>
                </c:pt>
                <c:pt idx="1560">
                  <c:v>2.5287932005335365E-5</c:v>
                </c:pt>
                <c:pt idx="1561">
                  <c:v>2.5276010764720627E-5</c:v>
                </c:pt>
                <c:pt idx="1562">
                  <c:v>2.5264097951988819E-5</c:v>
                </c:pt>
                <c:pt idx="1563">
                  <c:v>2.5252193559197524E-5</c:v>
                </c:pt>
                <c:pt idx="1564">
                  <c:v>2.5240297578413698E-5</c:v>
                </c:pt>
                <c:pt idx="1565">
                  <c:v>2.5228410001713644E-5</c:v>
                </c:pt>
                <c:pt idx="1566">
                  <c:v>2.5216530821182949E-5</c:v>
                </c:pt>
                <c:pt idx="1567">
                  <c:v>2.5204660028916583E-5</c:v>
                </c:pt>
                <c:pt idx="1568">
                  <c:v>2.5192797617018761E-5</c:v>
                </c:pt>
                <c:pt idx="1569">
                  <c:v>2.5180943577603008E-5</c:v>
                </c:pt>
                <c:pt idx="1570">
                  <c:v>2.5169097902792121E-5</c:v>
                </c:pt>
                <c:pt idx="1571">
                  <c:v>2.5157260584718158E-5</c:v>
                </c:pt>
                <c:pt idx="1572">
                  <c:v>2.5145431615522434E-5</c:v>
                </c:pt>
                <c:pt idx="1573">
                  <c:v>2.5133610987355481E-5</c:v>
                </c:pt>
                <c:pt idx="1574">
                  <c:v>2.5121798692377076E-5</c:v>
                </c:pt>
                <c:pt idx="1575">
                  <c:v>2.5109994722756197E-5</c:v>
                </c:pt>
                <c:pt idx="1576">
                  <c:v>2.5098199070671002E-5</c:v>
                </c:pt>
                <c:pt idx="1577">
                  <c:v>2.5086411728308856E-5</c:v>
                </c:pt>
                <c:pt idx="1578">
                  <c:v>2.5074632687866288E-5</c:v>
                </c:pt>
                <c:pt idx="1579">
                  <c:v>2.5062861941548983E-5</c:v>
                </c:pt>
                <c:pt idx="1580">
                  <c:v>2.5051099481571772E-5</c:v>
                </c:pt>
                <c:pt idx="1581">
                  <c:v>2.5039345300158606E-5</c:v>
                </c:pt>
                <c:pt idx="1582">
                  <c:v>2.5027599389542587E-5</c:v>
                </c:pt>
                <c:pt idx="1583">
                  <c:v>2.5015861741965888E-5</c:v>
                </c:pt>
                <c:pt idx="1584">
                  <c:v>2.5004132349679806E-5</c:v>
                </c:pt>
                <c:pt idx="1585">
                  <c:v>2.4992411204944682E-5</c:v>
                </c:pt>
                <c:pt idx="1586">
                  <c:v>2.498069830002997E-5</c:v>
                </c:pt>
                <c:pt idx="1587">
                  <c:v>2.4968993627214137E-5</c:v>
                </c:pt>
                <c:pt idx="1588">
                  <c:v>2.4957297178784722E-5</c:v>
                </c:pt>
                <c:pt idx="1589">
                  <c:v>2.4945608947038281E-5</c:v>
                </c:pt>
                <c:pt idx="1590">
                  <c:v>2.4933928924280392E-5</c:v>
                </c:pt>
                <c:pt idx="1591">
                  <c:v>2.4922257102825645E-5</c:v>
                </c:pt>
                <c:pt idx="1592">
                  <c:v>2.491059347499759E-5</c:v>
                </c:pt>
                <c:pt idx="1593">
                  <c:v>2.4898938033128801E-5</c:v>
                </c:pt>
                <c:pt idx="1594">
                  <c:v>2.4887290769560784E-5</c:v>
                </c:pt>
                <c:pt idx="1595">
                  <c:v>2.4875651676644019E-5</c:v>
                </c:pt>
                <c:pt idx="1596">
                  <c:v>2.4864020746737913E-5</c:v>
                </c:pt>
                <c:pt idx="1597">
                  <c:v>2.4852397972210818E-5</c:v>
                </c:pt>
                <c:pt idx="1598">
                  <c:v>2.484078334543999E-5</c:v>
                </c:pt>
                <c:pt idx="1599">
                  <c:v>2.4829176858811595E-5</c:v>
                </c:pt>
                <c:pt idx="1600">
                  <c:v>2.4817578504720683E-5</c:v>
                </c:pt>
                <c:pt idx="1601">
                  <c:v>2.4805988275571195E-5</c:v>
                </c:pt>
                <c:pt idx="1602">
                  <c:v>2.4794406163775929E-5</c:v>
                </c:pt>
                <c:pt idx="1603">
                  <c:v>2.4782832161756551E-5</c:v>
                </c:pt>
                <c:pt idx="1604">
                  <c:v>2.4771266261943541E-5</c:v>
                </c:pt>
                <c:pt idx="1605">
                  <c:v>2.475970845677624E-5</c:v>
                </c:pt>
                <c:pt idx="1606">
                  <c:v>2.4748158738702783E-5</c:v>
                </c:pt>
                <c:pt idx="1607">
                  <c:v>2.4736617100180121E-5</c:v>
                </c:pt>
                <c:pt idx="1608">
                  <c:v>2.4725083533674001E-5</c:v>
                </c:pt>
                <c:pt idx="1609">
                  <c:v>2.4713558031658946E-5</c:v>
                </c:pt>
                <c:pt idx="1610">
                  <c:v>2.4702040586618235E-5</c:v>
                </c:pt>
                <c:pt idx="1611">
                  <c:v>2.4690531191043905E-5</c:v>
                </c:pt>
                <c:pt idx="1612">
                  <c:v>2.467902983743677E-5</c:v>
                </c:pt>
                <c:pt idx="1613">
                  <c:v>2.4667536518306344E-5</c:v>
                </c:pt>
                <c:pt idx="1614">
                  <c:v>2.465605122617085E-5</c:v>
                </c:pt>
                <c:pt idx="1615">
                  <c:v>2.4644573953557241E-5</c:v>
                </c:pt>
                <c:pt idx="1616">
                  <c:v>2.4633104693001169E-5</c:v>
                </c:pt>
                <c:pt idx="1617">
                  <c:v>2.462164343704694E-5</c:v>
                </c:pt>
                <c:pt idx="1618">
                  <c:v>2.4610190178247539E-5</c:v>
                </c:pt>
                <c:pt idx="1619">
                  <c:v>2.4598744909164643E-5</c:v>
                </c:pt>
                <c:pt idx="1620">
                  <c:v>2.4587307622368544E-5</c:v>
                </c:pt>
                <c:pt idx="1621">
                  <c:v>2.4575878310438161E-5</c:v>
                </c:pt>
                <c:pt idx="1622">
                  <c:v>2.4564456965961053E-5</c:v>
                </c:pt>
                <c:pt idx="1623">
                  <c:v>2.4553043581533375E-5</c:v>
                </c:pt>
                <c:pt idx="1624">
                  <c:v>2.4541638149759924E-5</c:v>
                </c:pt>
                <c:pt idx="1625">
                  <c:v>2.4530240663254005E-5</c:v>
                </c:pt>
                <c:pt idx="1626">
                  <c:v>2.4518851114637557E-5</c:v>
                </c:pt>
                <c:pt idx="1627">
                  <c:v>2.4507469496541072E-5</c:v>
                </c:pt>
                <c:pt idx="1628">
                  <c:v>2.4496095801603586E-5</c:v>
                </c:pt>
                <c:pt idx="1629">
                  <c:v>2.448473002247266E-5</c:v>
                </c:pt>
                <c:pt idx="1630">
                  <c:v>2.447337215180439E-5</c:v>
                </c:pt>
                <c:pt idx="1631">
                  <c:v>2.4462022182263419E-5</c:v>
                </c:pt>
                <c:pt idx="1632">
                  <c:v>2.4450680106522824E-5</c:v>
                </c:pt>
                <c:pt idx="1633">
                  <c:v>2.4439345917264248E-5</c:v>
                </c:pt>
                <c:pt idx="1634">
                  <c:v>2.4428019607177759E-5</c:v>
                </c:pt>
                <c:pt idx="1635">
                  <c:v>2.4416701168961927E-5</c:v>
                </c:pt>
                <c:pt idx="1636">
                  <c:v>2.4405390595323745E-5</c:v>
                </c:pt>
                <c:pt idx="1637">
                  <c:v>2.4394087878978665E-5</c:v>
                </c:pt>
                <c:pt idx="1638">
                  <c:v>2.4382793012650597E-5</c:v>
                </c:pt>
                <c:pt idx="1639">
                  <c:v>2.4371505989071844E-5</c:v>
                </c:pt>
                <c:pt idx="1640">
                  <c:v>2.4360226800983099E-5</c:v>
                </c:pt>
                <c:pt idx="1641">
                  <c:v>2.4348955441133496E-5</c:v>
                </c:pt>
                <c:pt idx="1642">
                  <c:v>2.4337691902280517E-5</c:v>
                </c:pt>
                <c:pt idx="1643">
                  <c:v>2.4326436177190067E-5</c:v>
                </c:pt>
                <c:pt idx="1644">
                  <c:v>2.4315188258636334E-5</c:v>
                </c:pt>
                <c:pt idx="1645">
                  <c:v>2.4303948139401936E-5</c:v>
                </c:pt>
                <c:pt idx="1646">
                  <c:v>2.4292715812277789E-5</c:v>
                </c:pt>
                <c:pt idx="1647">
                  <c:v>2.428149127006314E-5</c:v>
                </c:pt>
                <c:pt idx="1648">
                  <c:v>2.4270274505565553E-5</c:v>
                </c:pt>
                <c:pt idx="1649">
                  <c:v>2.4259065511600904E-5</c:v>
                </c:pt>
                <c:pt idx="1650">
                  <c:v>2.4247864280993379E-5</c:v>
                </c:pt>
                <c:pt idx="1651">
                  <c:v>2.423667080657538E-5</c:v>
                </c:pt>
                <c:pt idx="1652">
                  <c:v>2.4225485081187657E-5</c:v>
                </c:pt>
                <c:pt idx="1653">
                  <c:v>2.4214307097679174E-5</c:v>
                </c:pt>
                <c:pt idx="1654">
                  <c:v>2.4203136848907161E-5</c:v>
                </c:pt>
                <c:pt idx="1655">
                  <c:v>2.4191974327737061E-5</c:v>
                </c:pt>
                <c:pt idx="1656">
                  <c:v>2.4180819527042551E-5</c:v>
                </c:pt>
                <c:pt idx="1657">
                  <c:v>2.416967243970556E-5</c:v>
                </c:pt>
                <c:pt idx="1658">
                  <c:v>2.4158533058616136E-5</c:v>
                </c:pt>
                <c:pt idx="1659">
                  <c:v>2.4147401376672592E-5</c:v>
                </c:pt>
                <c:pt idx="1660">
                  <c:v>2.4136277386781392E-5</c:v>
                </c:pt>
                <c:pt idx="1661">
                  <c:v>2.4125161081857173E-5</c:v>
                </c:pt>
                <c:pt idx="1662">
                  <c:v>2.4114052454822715E-5</c:v>
                </c:pt>
                <c:pt idx="1663">
                  <c:v>2.4102951498608938E-5</c:v>
                </c:pt>
                <c:pt idx="1664">
                  <c:v>2.4091858206154942E-5</c:v>
                </c:pt>
                <c:pt idx="1665">
                  <c:v>2.4080772570407896E-5</c:v>
                </c:pt>
                <c:pt idx="1666">
                  <c:v>2.4069694584323102E-5</c:v>
                </c:pt>
                <c:pt idx="1667">
                  <c:v>2.4058624240863965E-5</c:v>
                </c:pt>
                <c:pt idx="1668">
                  <c:v>2.4047561533001967E-5</c:v>
                </c:pt>
                <c:pt idx="1669">
                  <c:v>2.4036506453716707E-5</c:v>
                </c:pt>
                <c:pt idx="1670">
                  <c:v>2.4025458995995781E-5</c:v>
                </c:pt>
                <c:pt idx="1671">
                  <c:v>2.4014419152834895E-5</c:v>
                </c:pt>
                <c:pt idx="1672">
                  <c:v>2.4003386917237795E-5</c:v>
                </c:pt>
                <c:pt idx="1673">
                  <c:v>2.3992362282216237E-5</c:v>
                </c:pt>
                <c:pt idx="1674">
                  <c:v>2.3981345240790006E-5</c:v>
                </c:pt>
                <c:pt idx="1675">
                  <c:v>2.3970335785986912E-5</c:v>
                </c:pt>
                <c:pt idx="1676">
                  <c:v>2.3959333910842782E-5</c:v>
                </c:pt>
                <c:pt idx="1677">
                  <c:v>2.3948339608401353E-5</c:v>
                </c:pt>
                <c:pt idx="1678">
                  <c:v>2.3937352871714438E-5</c:v>
                </c:pt>
                <c:pt idx="1679">
                  <c:v>2.3926373693841758E-5</c:v>
                </c:pt>
                <c:pt idx="1680">
                  <c:v>2.3915402067851015E-5</c:v>
                </c:pt>
                <c:pt idx="1681">
                  <c:v>2.3904437986817835E-5</c:v>
                </c:pt>
                <c:pt idx="1682">
                  <c:v>2.3893481443825792E-5</c:v>
                </c:pt>
                <c:pt idx="1683">
                  <c:v>2.3882532431966408E-5</c:v>
                </c:pt>
                <c:pt idx="1684">
                  <c:v>2.3871590944339048E-5</c:v>
                </c:pt>
                <c:pt idx="1685">
                  <c:v>2.386065697405105E-5</c:v>
                </c:pt>
                <c:pt idx="1686">
                  <c:v>2.3849730514217621E-5</c:v>
                </c:pt>
                <c:pt idx="1687">
                  <c:v>2.3838811557961832E-5</c:v>
                </c:pt>
                <c:pt idx="1688">
                  <c:v>2.3827900098414636E-5</c:v>
                </c:pt>
                <c:pt idx="1689">
                  <c:v>2.381699612871483E-5</c:v>
                </c:pt>
                <c:pt idx="1690">
                  <c:v>2.3806099642009093E-5</c:v>
                </c:pt>
                <c:pt idx="1691">
                  <c:v>2.3795210631451915E-5</c:v>
                </c:pt>
                <c:pt idx="1692">
                  <c:v>2.3784329090205602E-5</c:v>
                </c:pt>
                <c:pt idx="1693">
                  <c:v>2.3773455011440297E-5</c:v>
                </c:pt>
                <c:pt idx="1694">
                  <c:v>2.3762588388333929E-5</c:v>
                </c:pt>
                <c:pt idx="1695">
                  <c:v>2.3751729214072274E-5</c:v>
                </c:pt>
                <c:pt idx="1696">
                  <c:v>2.3740877481848789E-5</c:v>
                </c:pt>
                <c:pt idx="1697">
                  <c:v>2.3730033184864804E-5</c:v>
                </c:pt>
                <c:pt idx="1698">
                  <c:v>2.3719196316329368E-5</c:v>
                </c:pt>
                <c:pt idx="1699">
                  <c:v>2.3708366869459268E-5</c:v>
                </c:pt>
                <c:pt idx="1700">
                  <c:v>2.3697544837479058E-5</c:v>
                </c:pt>
                <c:pt idx="1701">
                  <c:v>2.3686730213621001E-5</c:v>
                </c:pt>
                <c:pt idx="1702">
                  <c:v>2.3675922991125118E-5</c:v>
                </c:pt>
                <c:pt idx="1703">
                  <c:v>2.3665123163239079E-5</c:v>
                </c:pt>
                <c:pt idx="1704">
                  <c:v>2.3654330723218303E-5</c:v>
                </c:pt>
                <c:pt idx="1705">
                  <c:v>2.3643545664325878E-5</c:v>
                </c:pt>
                <c:pt idx="1706">
                  <c:v>2.3632767979832577E-5</c:v>
                </c:pt>
                <c:pt idx="1707">
                  <c:v>2.3621997663016812E-5</c:v>
                </c:pt>
                <c:pt idx="1708">
                  <c:v>2.3611234707164678E-5</c:v>
                </c:pt>
                <c:pt idx="1709">
                  <c:v>2.3600479105569929E-5</c:v>
                </c:pt>
                <c:pt idx="1710">
                  <c:v>2.3589730851533929E-5</c:v>
                </c:pt>
                <c:pt idx="1711">
                  <c:v>2.3578989938365663E-5</c:v>
                </c:pt>
                <c:pt idx="1712">
                  <c:v>2.3568256359381743E-5</c:v>
                </c:pt>
                <c:pt idx="1713">
                  <c:v>2.3557530107906405E-5</c:v>
                </c:pt>
                <c:pt idx="1714">
                  <c:v>2.3546811177271429E-5</c:v>
                </c:pt>
                <c:pt idx="1715">
                  <c:v>2.3536099560816219E-5</c:v>
                </c:pt>
                <c:pt idx="1716">
                  <c:v>2.3525395251887747E-5</c:v>
                </c:pt>
                <c:pt idx="1717">
                  <c:v>2.3514698243840546E-5</c:v>
                </c:pt>
                <c:pt idx="1718">
                  <c:v>2.350400853003668E-5</c:v>
                </c:pt>
                <c:pt idx="1719">
                  <c:v>2.3493326103845781E-5</c:v>
                </c:pt>
                <c:pt idx="1720">
                  <c:v>2.3482650958644996E-5</c:v>
                </c:pt>
                <c:pt idx="1721">
                  <c:v>2.3471983087819033E-5</c:v>
                </c:pt>
                <c:pt idx="1722">
                  <c:v>2.3461322484760034E-5</c:v>
                </c:pt>
                <c:pt idx="1723">
                  <c:v>2.3450669142867717E-5</c:v>
                </c:pt>
                <c:pt idx="1724">
                  <c:v>2.3440023055549266E-5</c:v>
                </c:pt>
                <c:pt idx="1725">
                  <c:v>2.3429384216219328E-5</c:v>
                </c:pt>
                <c:pt idx="1726">
                  <c:v>2.341875261830004E-5</c:v>
                </c:pt>
                <c:pt idx="1727">
                  <c:v>2.3408128255220988E-5</c:v>
                </c:pt>
                <c:pt idx="1728">
                  <c:v>2.3397511120419243E-5</c:v>
                </c:pt>
                <c:pt idx="1729">
                  <c:v>2.3386901207339243E-5</c:v>
                </c:pt>
                <c:pt idx="1730">
                  <c:v>2.3376298509432929E-5</c:v>
                </c:pt>
                <c:pt idx="1731">
                  <c:v>2.3365703020159635E-5</c:v>
                </c:pt>
                <c:pt idx="1732">
                  <c:v>2.3355114732986101E-5</c:v>
                </c:pt>
                <c:pt idx="1733">
                  <c:v>2.334453364138646E-5</c:v>
                </c:pt>
                <c:pt idx="1734">
                  <c:v>2.3333959738842244E-5</c:v>
                </c:pt>
                <c:pt idx="1735">
                  <c:v>2.3323393018842375E-5</c:v>
                </c:pt>
                <c:pt idx="1736">
                  <c:v>2.3312833474883142E-5</c:v>
                </c:pt>
                <c:pt idx="1737">
                  <c:v>2.3302281100468164E-5</c:v>
                </c:pt>
                <c:pt idx="1738">
                  <c:v>2.329173588910844E-5</c:v>
                </c:pt>
                <c:pt idx="1739">
                  <c:v>2.3281197834322312E-5</c:v>
                </c:pt>
                <c:pt idx="1740">
                  <c:v>2.3270666929635422E-5</c:v>
                </c:pt>
                <c:pt idx="1741">
                  <c:v>2.3260143168580755E-5</c:v>
                </c:pt>
                <c:pt idx="1742">
                  <c:v>2.3249626544698611E-5</c:v>
                </c:pt>
                <c:pt idx="1743">
                  <c:v>2.3239117051536577E-5</c:v>
                </c:pt>
                <c:pt idx="1744">
                  <c:v>2.3228614682649526E-5</c:v>
                </c:pt>
                <c:pt idx="1745">
                  <c:v>2.3218119431599613E-5</c:v>
                </c:pt>
                <c:pt idx="1746">
                  <c:v>2.3207631291956278E-5</c:v>
                </c:pt>
                <c:pt idx="1747">
                  <c:v>2.3197150257296224E-5</c:v>
                </c:pt>
                <c:pt idx="1748">
                  <c:v>2.3186676321203361E-5</c:v>
                </c:pt>
                <c:pt idx="1749">
                  <c:v>2.3176209477268891E-5</c:v>
                </c:pt>
                <c:pt idx="1750">
                  <c:v>2.3165749719091234E-5</c:v>
                </c:pt>
                <c:pt idx="1751">
                  <c:v>2.3155297040276003E-5</c:v>
                </c:pt>
                <c:pt idx="1752">
                  <c:v>2.3144851434436055E-5</c:v>
                </c:pt>
                <c:pt idx="1753">
                  <c:v>2.3134412895191432E-5</c:v>
                </c:pt>
                <c:pt idx="1754">
                  <c:v>2.3123981416169393E-5</c:v>
                </c:pt>
                <c:pt idx="1755">
                  <c:v>2.3113556991004328E-5</c:v>
                </c:pt>
                <c:pt idx="1756">
                  <c:v>2.3103139613337854E-5</c:v>
                </c:pt>
                <c:pt idx="1757">
                  <c:v>2.3092729276818718E-5</c:v>
                </c:pt>
                <c:pt idx="1758">
                  <c:v>2.3082325975102841E-5</c:v>
                </c:pt>
                <c:pt idx="1759">
                  <c:v>2.3071929701853256E-5</c:v>
                </c:pt>
                <c:pt idx="1760">
                  <c:v>2.3061540450740159E-5</c:v>
                </c:pt>
                <c:pt idx="1761">
                  <c:v>2.3051158215440871E-5</c:v>
                </c:pt>
                <c:pt idx="1762">
                  <c:v>2.3040782989639816E-5</c:v>
                </c:pt>
                <c:pt idx="1763">
                  <c:v>2.3030414767028507E-5</c:v>
                </c:pt>
                <c:pt idx="1764">
                  <c:v>2.3020053541305585E-5</c:v>
                </c:pt>
                <c:pt idx="1765">
                  <c:v>2.3009699306176767E-5</c:v>
                </c:pt>
                <c:pt idx="1766">
                  <c:v>2.2999352055354824E-5</c:v>
                </c:pt>
                <c:pt idx="1767">
                  <c:v>2.2989011782559611E-5</c:v>
                </c:pt>
                <c:pt idx="1768">
                  <c:v>2.2978678481518055E-5</c:v>
                </c:pt>
                <c:pt idx="1769">
                  <c:v>2.2968352145964116E-5</c:v>
                </c:pt>
                <c:pt idx="1770">
                  <c:v>2.2958032769638771E-5</c:v>
                </c:pt>
                <c:pt idx="1771">
                  <c:v>2.2947720346290063E-5</c:v>
                </c:pt>
                <c:pt idx="1772">
                  <c:v>2.2937414869673027E-5</c:v>
                </c:pt>
                <c:pt idx="1773">
                  <c:v>2.292711633354974E-5</c:v>
                </c:pt>
                <c:pt idx="1774">
                  <c:v>2.2916824731689225E-5</c:v>
                </c:pt>
                <c:pt idx="1775">
                  <c:v>2.2906540057867544E-5</c:v>
                </c:pt>
                <c:pt idx="1776">
                  <c:v>2.289626230586773E-5</c:v>
                </c:pt>
                <c:pt idx="1777">
                  <c:v>2.2885991469479781E-5</c:v>
                </c:pt>
                <c:pt idx="1778">
                  <c:v>2.2875727542500651E-5</c:v>
                </c:pt>
                <c:pt idx="1779">
                  <c:v>2.286547051873425E-5</c:v>
                </c:pt>
                <c:pt idx="1780">
                  <c:v>2.2855220391991468E-5</c:v>
                </c:pt>
                <c:pt idx="1781">
                  <c:v>2.2844977156090062E-5</c:v>
                </c:pt>
                <c:pt idx="1782">
                  <c:v>2.2834740804854772E-5</c:v>
                </c:pt>
                <c:pt idx="1783">
                  <c:v>2.2824511332117226E-5</c:v>
                </c:pt>
                <c:pt idx="1784">
                  <c:v>2.2814288731715981E-5</c:v>
                </c:pt>
                <c:pt idx="1785">
                  <c:v>2.2804072997496455E-5</c:v>
                </c:pt>
                <c:pt idx="1786">
                  <c:v>2.2793864123310979E-5</c:v>
                </c:pt>
                <c:pt idx="1787">
                  <c:v>2.2783662103018772E-5</c:v>
                </c:pt>
                <c:pt idx="1788">
                  <c:v>2.2773466930485911E-5</c:v>
                </c:pt>
                <c:pt idx="1789">
                  <c:v>2.2763278599585322E-5</c:v>
                </c:pt>
                <c:pt idx="1790">
                  <c:v>2.2753097104196792E-5</c:v>
                </c:pt>
                <c:pt idx="1791">
                  <c:v>2.2742922438206965E-5</c:v>
                </c:pt>
                <c:pt idx="1792">
                  <c:v>2.2732754595509286E-5</c:v>
                </c:pt>
                <c:pt idx="1793">
                  <c:v>2.2722593570004045E-5</c:v>
                </c:pt>
                <c:pt idx="1794">
                  <c:v>2.2712439355598353E-5</c:v>
                </c:pt>
                <c:pt idx="1795">
                  <c:v>2.2702291946206119E-5</c:v>
                </c:pt>
                <c:pt idx="1796">
                  <c:v>2.269215133574803E-5</c:v>
                </c:pt>
                <c:pt idx="1797">
                  <c:v>2.2682017518151583E-5</c:v>
                </c:pt>
                <c:pt idx="1798">
                  <c:v>2.2671890487351043E-5</c:v>
                </c:pt>
                <c:pt idx="1799">
                  <c:v>2.2661770237287473E-5</c:v>
                </c:pt>
                <c:pt idx="1800">
                  <c:v>2.2651656761908625E-5</c:v>
                </c:pt>
                <c:pt idx="1801">
                  <c:v>2.2641550055169075E-5</c:v>
                </c:pt>
                <c:pt idx="1802">
                  <c:v>2.2631450111030114E-5</c:v>
                </c:pt>
                <c:pt idx="1803">
                  <c:v>2.2621356923459761E-5</c:v>
                </c:pt>
                <c:pt idx="1804">
                  <c:v>2.2611270486432756E-5</c:v>
                </c:pt>
                <c:pt idx="1805">
                  <c:v>2.260119079393056E-5</c:v>
                </c:pt>
                <c:pt idx="1806">
                  <c:v>2.2591117839941358E-5</c:v>
                </c:pt>
                <c:pt idx="1807">
                  <c:v>2.2581051618459997E-5</c:v>
                </c:pt>
                <c:pt idx="1808">
                  <c:v>2.2570992123488031E-5</c:v>
                </c:pt>
                <c:pt idx="1809">
                  <c:v>2.2560939349033698E-5</c:v>
                </c:pt>
                <c:pt idx="1810">
                  <c:v>2.2550893289111903E-5</c:v>
                </c:pt>
                <c:pt idx="1811">
                  <c:v>2.2540853937744197E-5</c:v>
                </c:pt>
                <c:pt idx="1812">
                  <c:v>2.253082128895879E-5</c:v>
                </c:pt>
                <c:pt idx="1813">
                  <c:v>2.2520795336790558E-5</c:v>
                </c:pt>
                <c:pt idx="1814">
                  <c:v>2.2510776075280994E-5</c:v>
                </c:pt>
                <c:pt idx="1815">
                  <c:v>2.2500763498478204E-5</c:v>
                </c:pt>
                <c:pt idx="1816">
                  <c:v>2.2490757600436924E-5</c:v>
                </c:pt>
                <c:pt idx="1817">
                  <c:v>2.2480758375218511E-5</c:v>
                </c:pt>
                <c:pt idx="1818">
                  <c:v>2.2470765816890896E-5</c:v>
                </c:pt>
                <c:pt idx="1819">
                  <c:v>2.2460779919528606E-5</c:v>
                </c:pt>
                <c:pt idx="1820">
                  <c:v>2.2450800677212774E-5</c:v>
                </c:pt>
                <c:pt idx="1821">
                  <c:v>2.2440828084031086E-5</c:v>
                </c:pt>
                <c:pt idx="1822">
                  <c:v>2.2430862134077782E-5</c:v>
                </c:pt>
                <c:pt idx="1823">
                  <c:v>2.2420902821453673E-5</c:v>
                </c:pt>
                <c:pt idx="1824">
                  <c:v>2.2410950140266111E-5</c:v>
                </c:pt>
                <c:pt idx="1825">
                  <c:v>2.2401004084629002E-5</c:v>
                </c:pt>
                <c:pt idx="1826">
                  <c:v>2.2391064648662755E-5</c:v>
                </c:pt>
                <c:pt idx="1827">
                  <c:v>2.2381131826494309E-5</c:v>
                </c:pt>
                <c:pt idx="1828">
                  <c:v>2.2371205612257129E-5</c:v>
                </c:pt>
                <c:pt idx="1829">
                  <c:v>2.2361286000091168E-5</c:v>
                </c:pt>
                <c:pt idx="1830">
                  <c:v>2.2351372984142873E-5</c:v>
                </c:pt>
                <c:pt idx="1831">
                  <c:v>2.2341466558565174E-5</c:v>
                </c:pt>
                <c:pt idx="1832">
                  <c:v>2.2331566717517508E-5</c:v>
                </c:pt>
                <c:pt idx="1833">
                  <c:v>2.2321673455165737E-5</c:v>
                </c:pt>
                <c:pt idx="1834">
                  <c:v>2.231178676568222E-5</c:v>
                </c:pt>
                <c:pt idx="1835">
                  <c:v>2.2301906643245742E-5</c:v>
                </c:pt>
                <c:pt idx="1836">
                  <c:v>2.2292033082041548E-5</c:v>
                </c:pt>
                <c:pt idx="1837">
                  <c:v>2.2282166076261302E-5</c:v>
                </c:pt>
                <c:pt idx="1838">
                  <c:v>2.2272305620103101E-5</c:v>
                </c:pt>
                <c:pt idx="1839">
                  <c:v>2.2262451707771469E-5</c:v>
                </c:pt>
                <c:pt idx="1840">
                  <c:v>2.2252604333477338E-5</c:v>
                </c:pt>
                <c:pt idx="1841">
                  <c:v>2.2242763491438011E-5</c:v>
                </c:pt>
                <c:pt idx="1842">
                  <c:v>2.2232929175877218E-5</c:v>
                </c:pt>
                <c:pt idx="1843">
                  <c:v>2.2223101381025052E-5</c:v>
                </c:pt>
                <c:pt idx="1844">
                  <c:v>2.2213280101118002E-5</c:v>
                </c:pt>
                <c:pt idx="1845">
                  <c:v>2.2203465330398892E-5</c:v>
                </c:pt>
                <c:pt idx="1846">
                  <c:v>2.2193657063116927E-5</c:v>
                </c:pt>
                <c:pt idx="1847">
                  <c:v>2.218385529352767E-5</c:v>
                </c:pt>
                <c:pt idx="1848">
                  <c:v>2.2174060015892983E-5</c:v>
                </c:pt>
                <c:pt idx="1849">
                  <c:v>2.2164271224481107E-5</c:v>
                </c:pt>
                <c:pt idx="1850">
                  <c:v>2.2154488913566579E-5</c:v>
                </c:pt>
                <c:pt idx="1851">
                  <c:v>2.2144713077430274E-5</c:v>
                </c:pt>
                <c:pt idx="1852">
                  <c:v>2.2134943710359355E-5</c:v>
                </c:pt>
                <c:pt idx="1853">
                  <c:v>2.2125180806647295E-5</c:v>
                </c:pt>
                <c:pt idx="1854">
                  <c:v>2.2115424360593849E-5</c:v>
                </c:pt>
                <c:pt idx="1855">
                  <c:v>2.2105674366505074E-5</c:v>
                </c:pt>
                <c:pt idx="1856">
                  <c:v>2.2095930818693273E-5</c:v>
                </c:pt>
                <c:pt idx="1857">
                  <c:v>2.2086193711477023E-5</c:v>
                </c:pt>
                <c:pt idx="1858">
                  <c:v>2.2076463039181193E-5</c:v>
                </c:pt>
                <c:pt idx="1859">
                  <c:v>2.2066738796136852E-5</c:v>
                </c:pt>
                <c:pt idx="1860">
                  <c:v>2.2057020976681339E-5</c:v>
                </c:pt>
                <c:pt idx="1861">
                  <c:v>2.2047309575158217E-5</c:v>
                </c:pt>
                <c:pt idx="1862">
                  <c:v>2.2037604585917286E-5</c:v>
                </c:pt>
                <c:pt idx="1863">
                  <c:v>2.2027906003314534E-5</c:v>
                </c:pt>
                <c:pt idx="1864">
                  <c:v>2.2018213821712189E-5</c:v>
                </c:pt>
                <c:pt idx="1865">
                  <c:v>2.2008528035478667E-5</c:v>
                </c:pt>
                <c:pt idx="1866">
                  <c:v>2.1998848638988575E-5</c:v>
                </c:pt>
                <c:pt idx="1867">
                  <c:v>2.1989175626622697E-5</c:v>
                </c:pt>
                <c:pt idx="1868">
                  <c:v>2.1979508992767999E-5</c:v>
                </c:pt>
                <c:pt idx="1869">
                  <c:v>2.1969848731817614E-5</c:v>
                </c:pt>
                <c:pt idx="1870">
                  <c:v>2.1960194838170855E-5</c:v>
                </c:pt>
                <c:pt idx="1871">
                  <c:v>2.1950547306233139E-5</c:v>
                </c:pt>
                <c:pt idx="1872">
                  <c:v>2.1940906130416072E-5</c:v>
                </c:pt>
                <c:pt idx="1873">
                  <c:v>2.1931271305137373E-5</c:v>
                </c:pt>
                <c:pt idx="1874">
                  <c:v>2.1921642824820886E-5</c:v>
                </c:pt>
                <c:pt idx="1875">
                  <c:v>2.1912020683896578E-5</c:v>
                </c:pt>
                <c:pt idx="1876">
                  <c:v>2.1902404876800534E-5</c:v>
                </c:pt>
                <c:pt idx="1877">
                  <c:v>2.1892795397974945E-5</c:v>
                </c:pt>
                <c:pt idx="1878">
                  <c:v>2.1883192241868068E-5</c:v>
                </c:pt>
                <c:pt idx="1879">
                  <c:v>2.1873595402934281E-5</c:v>
                </c:pt>
                <c:pt idx="1880">
                  <c:v>2.1864004875634021E-5</c:v>
                </c:pt>
                <c:pt idx="1881">
                  <c:v>2.185442065443381E-5</c:v>
                </c:pt>
                <c:pt idx="1882">
                  <c:v>2.1844842733806204E-5</c:v>
                </c:pt>
                <c:pt idx="1883">
                  <c:v>2.1835271108229853E-5</c:v>
                </c:pt>
                <c:pt idx="1884">
                  <c:v>2.1825705772189435E-5</c:v>
                </c:pt>
                <c:pt idx="1885">
                  <c:v>2.181614672017565E-5</c:v>
                </c:pt>
                <c:pt idx="1886">
                  <c:v>2.1806593946685255E-5</c:v>
                </c:pt>
                <c:pt idx="1887">
                  <c:v>2.1797047446221022E-5</c:v>
                </c:pt>
                <c:pt idx="1888">
                  <c:v>2.1787507213291743E-5</c:v>
                </c:pt>
                <c:pt idx="1889">
                  <c:v>2.1777973242412186E-5</c:v>
                </c:pt>
                <c:pt idx="1890">
                  <c:v>2.1768445528103168E-5</c:v>
                </c:pt>
                <c:pt idx="1891">
                  <c:v>2.1758924064891467E-5</c:v>
                </c:pt>
                <c:pt idx="1892">
                  <c:v>2.1749408847309853E-5</c:v>
                </c:pt>
                <c:pt idx="1893">
                  <c:v>2.1739899869897056E-5</c:v>
                </c:pt>
                <c:pt idx="1894">
                  <c:v>2.1730397127197789E-5</c:v>
                </c:pt>
                <c:pt idx="1895">
                  <c:v>2.1720900613762734E-5</c:v>
                </c:pt>
                <c:pt idx="1896">
                  <c:v>2.1711410324148519E-5</c:v>
                </c:pt>
                <c:pt idx="1897">
                  <c:v>2.1701926252917696E-5</c:v>
                </c:pt>
                <c:pt idx="1898">
                  <c:v>2.1692448394638776E-5</c:v>
                </c:pt>
                <c:pt idx="1899">
                  <c:v>2.1682976743886194E-5</c:v>
                </c:pt>
                <c:pt idx="1900">
                  <c:v>2.1673511295240302E-5</c:v>
                </c:pt>
                <c:pt idx="1901">
                  <c:v>2.1664052043287365E-5</c:v>
                </c:pt>
                <c:pt idx="1902">
                  <c:v>2.1654598982619563E-5</c:v>
                </c:pt>
                <c:pt idx="1903">
                  <c:v>2.1645152107834971E-5</c:v>
                </c:pt>
                <c:pt idx="1904">
                  <c:v>2.1635711413537545E-5</c:v>
                </c:pt>
                <c:pt idx="1905">
                  <c:v>2.1626276894337126E-5</c:v>
                </c:pt>
                <c:pt idx="1906">
                  <c:v>2.1616848544849445E-5</c:v>
                </c:pt>
                <c:pt idx="1907">
                  <c:v>2.1607426359696079E-5</c:v>
                </c:pt>
                <c:pt idx="1908">
                  <c:v>2.1598010333504471E-5</c:v>
                </c:pt>
                <c:pt idx="1909">
                  <c:v>2.1588600460907925E-5</c:v>
                </c:pt>
                <c:pt idx="1910">
                  <c:v>2.1579196736545584E-5</c:v>
                </c:pt>
                <c:pt idx="1911">
                  <c:v>2.1569799155062431E-5</c:v>
                </c:pt>
                <c:pt idx="1912">
                  <c:v>2.1560407711109259E-5</c:v>
                </c:pt>
                <c:pt idx="1913">
                  <c:v>2.1551022399342703E-5</c:v>
                </c:pt>
                <c:pt idx="1914">
                  <c:v>2.154164321442522E-5</c:v>
                </c:pt>
                <c:pt idx="1915">
                  <c:v>2.1532270151025028E-5</c:v>
                </c:pt>
                <c:pt idx="1916">
                  <c:v>2.1522903203816197E-5</c:v>
                </c:pt>
                <c:pt idx="1917">
                  <c:v>2.1513542367478564E-5</c:v>
                </c:pt>
                <c:pt idx="1918">
                  <c:v>2.1504187636697747E-5</c:v>
                </c:pt>
                <c:pt idx="1919">
                  <c:v>2.1494839006165139E-5</c:v>
                </c:pt>
                <c:pt idx="1920">
                  <c:v>2.1485496470577904E-5</c:v>
                </c:pt>
                <c:pt idx="1921">
                  <c:v>2.1476160024638976E-5</c:v>
                </c:pt>
                <c:pt idx="1922">
                  <c:v>2.1466829663057041E-5</c:v>
                </c:pt>
                <c:pt idx="1923">
                  <c:v>2.1457505380546509E-5</c:v>
                </c:pt>
                <c:pt idx="1924">
                  <c:v>2.1448187171827549E-5</c:v>
                </c:pt>
                <c:pt idx="1925">
                  <c:v>2.1438875031626063E-5</c:v>
                </c:pt>
                <c:pt idx="1926">
                  <c:v>2.1429568954673658E-5</c:v>
                </c:pt>
                <c:pt idx="1927">
                  <c:v>2.1420268935707669E-5</c:v>
                </c:pt>
                <c:pt idx="1928">
                  <c:v>2.1410974969471147E-5</c:v>
                </c:pt>
                <c:pt idx="1929">
                  <c:v>2.1401687050712842E-5</c:v>
                </c:pt>
                <c:pt idx="1930">
                  <c:v>2.1392405174187168E-5</c:v>
                </c:pt>
                <c:pt idx="1931">
                  <c:v>2.1383129334654265E-5</c:v>
                </c:pt>
                <c:pt idx="1932">
                  <c:v>2.1373859526879928E-5</c:v>
                </c:pt>
                <c:pt idx="1933">
                  <c:v>2.1364595745635651E-5</c:v>
                </c:pt>
                <c:pt idx="1934">
                  <c:v>2.1355337985698539E-5</c:v>
                </c:pt>
                <c:pt idx="1935">
                  <c:v>2.1346086241851407E-5</c:v>
                </c:pt>
                <c:pt idx="1936">
                  <c:v>2.1336840508882702E-5</c:v>
                </c:pt>
                <c:pt idx="1937">
                  <c:v>2.1327600781586502E-5</c:v>
                </c:pt>
                <c:pt idx="1938">
                  <c:v>2.1318367054762529E-5</c:v>
                </c:pt>
                <c:pt idx="1939">
                  <c:v>2.1309139323216123E-5</c:v>
                </c:pt>
                <c:pt idx="1940">
                  <c:v>2.1299917581758277E-5</c:v>
                </c:pt>
                <c:pt idx="1941">
                  <c:v>2.129070182520554E-5</c:v>
                </c:pt>
                <c:pt idx="1942">
                  <c:v>2.1281492048380124E-5</c:v>
                </c:pt>
                <c:pt idx="1943">
                  <c:v>2.1272288246109804E-5</c:v>
                </c:pt>
                <c:pt idx="1944">
                  <c:v>2.126309041322796E-5</c:v>
                </c:pt>
                <c:pt idx="1945">
                  <c:v>2.1253898544573546E-5</c:v>
                </c:pt>
                <c:pt idx="1946">
                  <c:v>2.1244712634991093E-5</c:v>
                </c:pt>
                <c:pt idx="1947">
                  <c:v>2.1235532679330721E-5</c:v>
                </c:pt>
                <c:pt idx="1948">
                  <c:v>2.1226358672448092E-5</c:v>
                </c:pt>
                <c:pt idx="1949">
                  <c:v>2.1217190609204422E-5</c:v>
                </c:pt>
                <c:pt idx="1950">
                  <c:v>2.1208028484466485E-5</c:v>
                </c:pt>
                <c:pt idx="1951">
                  <c:v>2.1198872293106601E-5</c:v>
                </c:pt>
                <c:pt idx="1952">
                  <c:v>2.1189722030002593E-5</c:v>
                </c:pt>
                <c:pt idx="1953">
                  <c:v>2.1180577690037842E-5</c:v>
                </c:pt>
                <c:pt idx="1954">
                  <c:v>2.1171439268101241E-5</c:v>
                </c:pt>
                <c:pt idx="1955">
                  <c:v>2.1162306759087185E-5</c:v>
                </c:pt>
                <c:pt idx="1956">
                  <c:v>2.1153180157895582E-5</c:v>
                </c:pt>
                <c:pt idx="1957">
                  <c:v>2.114405945943183E-5</c:v>
                </c:pt>
                <c:pt idx="1958">
                  <c:v>2.1134944658606823E-5</c:v>
                </c:pt>
                <c:pt idx="1959">
                  <c:v>2.1125835750336953E-5</c:v>
                </c:pt>
                <c:pt idx="1960">
                  <c:v>2.1116732729544038E-5</c:v>
                </c:pt>
                <c:pt idx="1961">
                  <c:v>2.1107635591155434E-5</c:v>
                </c:pt>
                <c:pt idx="1962">
                  <c:v>2.109854433010391E-5</c:v>
                </c:pt>
                <c:pt idx="1963">
                  <c:v>2.1089458941327715E-5</c:v>
                </c:pt>
                <c:pt idx="1964">
                  <c:v>2.1080379419770523E-5</c:v>
                </c:pt>
                <c:pt idx="1965">
                  <c:v>2.1071305760381466E-5</c:v>
                </c:pt>
                <c:pt idx="1966">
                  <c:v>2.1062237958115119E-5</c:v>
                </c:pt>
                <c:pt idx="1967">
                  <c:v>2.1053176007931452E-5</c:v>
                </c:pt>
                <c:pt idx="1968">
                  <c:v>2.1044119904795884E-5</c:v>
                </c:pt>
                <c:pt idx="1969">
                  <c:v>2.1035069643679235E-5</c:v>
                </c:pt>
                <c:pt idx="1970">
                  <c:v>2.102602521955774E-5</c:v>
                </c:pt>
                <c:pt idx="1971">
                  <c:v>2.1016986627413019E-5</c:v>
                </c:pt>
                <c:pt idx="1972">
                  <c:v>2.1007953862232084E-5</c:v>
                </c:pt>
                <c:pt idx="1973">
                  <c:v>2.0998926919007354E-5</c:v>
                </c:pt>
                <c:pt idx="1974">
                  <c:v>2.0989905792736605E-5</c:v>
                </c:pt>
                <c:pt idx="1975">
                  <c:v>2.0980890478422989E-5</c:v>
                </c:pt>
                <c:pt idx="1976">
                  <c:v>2.0971880971075027E-5</c:v>
                </c:pt>
                <c:pt idx="1977">
                  <c:v>2.0962877265706581E-5</c:v>
                </c:pt>
                <c:pt idx="1978">
                  <c:v>2.0953879357336911E-5</c:v>
                </c:pt>
                <c:pt idx="1979">
                  <c:v>2.0944887240990541E-5</c:v>
                </c:pt>
                <c:pt idx="1980">
                  <c:v>2.0935900911697412E-5</c:v>
                </c:pt>
                <c:pt idx="1981">
                  <c:v>2.0926920364492747E-5</c:v>
                </c:pt>
                <c:pt idx="1982">
                  <c:v>2.0917945594417102E-5</c:v>
                </c:pt>
                <c:pt idx="1983">
                  <c:v>2.0908976596516357E-5</c:v>
                </c:pt>
                <c:pt idx="1984">
                  <c:v>2.0900013365841691E-5</c:v>
                </c:pt>
                <c:pt idx="1985">
                  <c:v>2.089105589744961E-5</c:v>
                </c:pt>
                <c:pt idx="1986">
                  <c:v>2.0882104186401864E-5</c:v>
                </c:pt>
                <c:pt idx="1987">
                  <c:v>2.0873158227765544E-5</c:v>
                </c:pt>
                <c:pt idx="1988">
                  <c:v>2.0864218016613008E-5</c:v>
                </c:pt>
                <c:pt idx="1989">
                  <c:v>2.0855283548021881E-5</c:v>
                </c:pt>
                <c:pt idx="1990">
                  <c:v>2.0846354817075047E-5</c:v>
                </c:pt>
                <c:pt idx="1991">
                  <c:v>2.0837431818860678E-5</c:v>
                </c:pt>
                <c:pt idx="1992">
                  <c:v>2.0828514548472198E-5</c:v>
                </c:pt>
                <c:pt idx="1993">
                  <c:v>2.0819603001008238E-5</c:v>
                </c:pt>
                <c:pt idx="1994">
                  <c:v>2.0810697171572729E-5</c:v>
                </c:pt>
                <c:pt idx="1995">
                  <c:v>2.0801797055274802E-5</c:v>
                </c:pt>
                <c:pt idx="1996">
                  <c:v>2.079290264722883E-5</c:v>
                </c:pt>
                <c:pt idx="1997">
                  <c:v>2.0784013942554386E-5</c:v>
                </c:pt>
                <c:pt idx="1998">
                  <c:v>2.0775130936376277E-5</c:v>
                </c:pt>
                <c:pt idx="1999">
                  <c:v>2.0766253623824522E-5</c:v>
                </c:pt>
                <c:pt idx="2000">
                  <c:v>2.0757382000034335E-5</c:v>
                </c:pt>
                <c:pt idx="2001">
                  <c:v>2.0748516060146109E-5</c:v>
                </c:pt>
                <c:pt idx="2002">
                  <c:v>2.0739655799305447E-5</c:v>
                </c:pt>
                <c:pt idx="2003">
                  <c:v>2.073080121266312E-5</c:v>
                </c:pt>
                <c:pt idx="2004">
                  <c:v>2.0721952295375091E-5</c:v>
                </c:pt>
                <c:pt idx="2005">
                  <c:v>2.0713109042602462E-5</c:v>
                </c:pt>
                <c:pt idx="2006">
                  <c:v>2.0704271449511523E-5</c:v>
                </c:pt>
                <c:pt idx="2007">
                  <c:v>2.0695439511273717E-5</c:v>
                </c:pt>
                <c:pt idx="2008">
                  <c:v>2.068661322306561E-5</c:v>
                </c:pt>
                <c:pt idx="2009">
                  <c:v>2.0677792580068937E-5</c:v>
                </c:pt>
                <c:pt idx="2010">
                  <c:v>2.0668977577470548E-5</c:v>
                </c:pt>
                <c:pt idx="2011">
                  <c:v>2.0660168210462458E-5</c:v>
                </c:pt>
                <c:pt idx="2012">
                  <c:v>2.0651364474241745E-5</c:v>
                </c:pt>
                <c:pt idx="2013">
                  <c:v>2.0642566364010652E-5</c:v>
                </c:pt>
                <c:pt idx="2014">
                  <c:v>2.0633773874976518E-5</c:v>
                </c:pt>
                <c:pt idx="2015">
                  <c:v>2.0624987002351778E-5</c:v>
                </c:pt>
                <c:pt idx="2016">
                  <c:v>2.0616205741353954E-5</c:v>
                </c:pt>
                <c:pt idx="2017">
                  <c:v>2.0607430087205675E-5</c:v>
                </c:pt>
                <c:pt idx="2018">
                  <c:v>2.0598660035134663E-5</c:v>
                </c:pt>
                <c:pt idx="2019">
                  <c:v>2.0589895580373667E-5</c:v>
                </c:pt>
                <c:pt idx="2020">
                  <c:v>2.0581136718160564E-5</c:v>
                </c:pt>
                <c:pt idx="2021">
                  <c:v>2.0572383443738264E-5</c:v>
                </c:pt>
                <c:pt idx="2022">
                  <c:v>2.0563635752354738E-5</c:v>
                </c:pt>
                <c:pt idx="2023">
                  <c:v>2.0554893639263009E-5</c:v>
                </c:pt>
                <c:pt idx="2024">
                  <c:v>2.0546157099721137E-5</c:v>
                </c:pt>
                <c:pt idx="2025">
                  <c:v>2.0537426128992234E-5</c:v>
                </c:pt>
                <c:pt idx="2026">
                  <c:v>2.0528700722344438E-5</c:v>
                </c:pt>
                <c:pt idx="2027">
                  <c:v>2.0519980875050905E-5</c:v>
                </c:pt>
                <c:pt idx="2028">
                  <c:v>2.0511266582389814E-5</c:v>
                </c:pt>
                <c:pt idx="2029">
                  <c:v>2.0502557839644348E-5</c:v>
                </c:pt>
                <c:pt idx="2030">
                  <c:v>2.0493854642102729E-5</c:v>
                </c:pt>
                <c:pt idx="2031">
                  <c:v>2.0485156985058119E-5</c:v>
                </c:pt>
                <c:pt idx="2032">
                  <c:v>2.0476464863808727E-5</c:v>
                </c:pt>
                <c:pt idx="2033">
                  <c:v>2.0467778273657735E-5</c:v>
                </c:pt>
                <c:pt idx="2034">
                  <c:v>2.0459097209913281E-5</c:v>
                </c:pt>
                <c:pt idx="2035">
                  <c:v>2.0450421667888498E-5</c:v>
                </c:pt>
                <c:pt idx="2036">
                  <c:v>2.0441751642901484E-5</c:v>
                </c:pt>
                <c:pt idx="2037">
                  <c:v>2.0433087130275311E-5</c:v>
                </c:pt>
                <c:pt idx="2038">
                  <c:v>2.0424428125337969E-5</c:v>
                </c:pt>
                <c:pt idx="2039">
                  <c:v>2.0415774623422433E-5</c:v>
                </c:pt>
                <c:pt idx="2040">
                  <c:v>2.0407126619866599E-5</c:v>
                </c:pt>
                <c:pt idx="2041">
                  <c:v>2.0398484110013324E-5</c:v>
                </c:pt>
                <c:pt idx="2042">
                  <c:v>2.0389847089210362E-5</c:v>
                </c:pt>
                <c:pt idx="2043">
                  <c:v>2.0381215552810403E-5</c:v>
                </c:pt>
                <c:pt idx="2044">
                  <c:v>2.0372589496171069E-5</c:v>
                </c:pt>
                <c:pt idx="2045">
                  <c:v>2.0363968914654883E-5</c:v>
                </c:pt>
                <c:pt idx="2046">
                  <c:v>2.0355353803629258E-5</c:v>
                </c:pt>
                <c:pt idx="2047">
                  <c:v>2.0346744158466532E-5</c:v>
                </c:pt>
                <c:pt idx="2048">
                  <c:v>2.0338139974543916E-5</c:v>
                </c:pt>
                <c:pt idx="2049">
                  <c:v>2.0329541247243511E-5</c:v>
                </c:pt>
                <c:pt idx="2050">
                  <c:v>2.0320947971952302E-5</c:v>
                </c:pt>
                <c:pt idx="2051">
                  <c:v>2.0312360144062147E-5</c:v>
                </c:pt>
                <c:pt idx="2052">
                  <c:v>2.0303777758969779E-5</c:v>
                </c:pt>
                <c:pt idx="2053">
                  <c:v>2.029520081207677E-5</c:v>
                </c:pt>
                <c:pt idx="2054">
                  <c:v>2.0286629298789567E-5</c:v>
                </c:pt>
                <c:pt idx="2055">
                  <c:v>2.0278063214519456E-5</c:v>
                </c:pt>
                <c:pt idx="2056">
                  <c:v>2.026950255468259E-5</c:v>
                </c:pt>
                <c:pt idx="2057">
                  <c:v>2.0260947314699909E-5</c:v>
                </c:pt>
                <c:pt idx="2058">
                  <c:v>2.0252397489997238E-5</c:v>
                </c:pt>
                <c:pt idx="2059">
                  <c:v>2.0243853076005197E-5</c:v>
                </c:pt>
                <c:pt idx="2060">
                  <c:v>2.0235314068159221E-5</c:v>
                </c:pt>
                <c:pt idx="2061">
                  <c:v>2.0226780461899571E-5</c:v>
                </c:pt>
                <c:pt idx="2062">
                  <c:v>2.0218252252671312E-5</c:v>
                </c:pt>
                <c:pt idx="2063">
                  <c:v>2.0209729435924317E-5</c:v>
                </c:pt>
                <c:pt idx="2064">
                  <c:v>2.0201212007113219E-5</c:v>
                </c:pt>
                <c:pt idx="2065">
                  <c:v>2.0192699961697482E-5</c:v>
                </c:pt>
                <c:pt idx="2066">
                  <c:v>2.0184193295141325E-5</c:v>
                </c:pt>
                <c:pt idx="2067">
                  <c:v>2.0175692002913762E-5</c:v>
                </c:pt>
                <c:pt idx="2068">
                  <c:v>2.0167196080488552E-5</c:v>
                </c:pt>
                <c:pt idx="2069">
                  <c:v>2.0158705523344234E-5</c:v>
                </c:pt>
                <c:pt idx="2070">
                  <c:v>2.015022032696411E-5</c:v>
                </c:pt>
                <c:pt idx="2071">
                  <c:v>2.0141740486836232E-5</c:v>
                </c:pt>
                <c:pt idx="2072">
                  <c:v>2.0133265998453382E-5</c:v>
                </c:pt>
                <c:pt idx="2073">
                  <c:v>2.0124796857313091E-5</c:v>
                </c:pt>
                <c:pt idx="2074">
                  <c:v>2.0116333058917643E-5</c:v>
                </c:pt>
                <c:pt idx="2075">
                  <c:v>2.0107874598774014E-5</c:v>
                </c:pt>
                <c:pt idx="2076">
                  <c:v>2.0099421472393924E-5</c:v>
                </c:pt>
                <c:pt idx="2077">
                  <c:v>2.0090973675293813E-5</c:v>
                </c:pt>
                <c:pt idx="2078">
                  <c:v>2.0082531202994828E-5</c:v>
                </c:pt>
                <c:pt idx="2079">
                  <c:v>2.0074094051022807E-5</c:v>
                </c:pt>
                <c:pt idx="2080">
                  <c:v>2.0065662214908294E-5</c:v>
                </c:pt>
                <c:pt idx="2081">
                  <c:v>2.0057235690186529E-5</c:v>
                </c:pt>
                <c:pt idx="2082">
                  <c:v>2.0048814472397453E-5</c:v>
                </c:pt>
                <c:pt idx="2083">
                  <c:v>2.0040398557085638E-5</c:v>
                </c:pt>
                <c:pt idx="2084">
                  <c:v>2.003198793980039E-5</c:v>
                </c:pt>
                <c:pt idx="2085">
                  <c:v>2.0023582616095648E-5</c:v>
                </c:pt>
                <c:pt idx="2086">
                  <c:v>2.0015182581530025E-5</c:v>
                </c:pt>
                <c:pt idx="2087">
                  <c:v>2.0006787831666788E-5</c:v>
                </c:pt>
                <c:pt idx="2088">
                  <c:v>1.9998398362073845E-5</c:v>
                </c:pt>
                <c:pt idx="2089">
                  <c:v>1.9990014168323792E-5</c:v>
                </c:pt>
                <c:pt idx="2090">
                  <c:v>1.9981635245993798E-5</c:v>
                </c:pt>
                <c:pt idx="2091">
                  <c:v>1.9973261590665721E-5</c:v>
                </c:pt>
                <c:pt idx="2092">
                  <c:v>1.9964893197926016E-5</c:v>
                </c:pt>
                <c:pt idx="2093">
                  <c:v>1.9956530063365782E-5</c:v>
                </c:pt>
                <c:pt idx="2094">
                  <c:v>1.9948172182580713E-5</c:v>
                </c:pt>
                <c:pt idx="2095">
                  <c:v>1.9939819551171119E-5</c:v>
                </c:pt>
                <c:pt idx="2096">
                  <c:v>1.9931472164741929E-5</c:v>
                </c:pt>
                <c:pt idx="2097">
                  <c:v>1.9923130018902666E-5</c:v>
                </c:pt>
                <c:pt idx="2098">
                  <c:v>1.9914793109267422E-5</c:v>
                </c:pt>
                <c:pt idx="2099">
                  <c:v>1.9906461431454907E-5</c:v>
                </c:pt>
                <c:pt idx="2100">
                  <c:v>1.9898134981088398E-5</c:v>
                </c:pt>
                <c:pt idx="2101">
                  <c:v>1.9889813753795748E-5</c:v>
                </c:pt>
                <c:pt idx="2102">
                  <c:v>1.9881497745209376E-5</c:v>
                </c:pt>
                <c:pt idx="2103">
                  <c:v>1.9873186950966285E-5</c:v>
                </c:pt>
                <c:pt idx="2104">
                  <c:v>1.9864881366708022E-5</c:v>
                </c:pt>
                <c:pt idx="2105">
                  <c:v>1.9856580988080671E-5</c:v>
                </c:pt>
                <c:pt idx="2106">
                  <c:v>1.9848285810734895E-5</c:v>
                </c:pt>
                <c:pt idx="2107">
                  <c:v>1.9839995830325876E-5</c:v>
                </c:pt>
                <c:pt idx="2108">
                  <c:v>1.9831711042513355E-5</c:v>
                </c:pt>
                <c:pt idx="2109">
                  <c:v>1.9823431442961557E-5</c:v>
                </c:pt>
                <c:pt idx="2110">
                  <c:v>1.9815157027339285E-5</c:v>
                </c:pt>
                <c:pt idx="2111">
                  <c:v>1.9806887791319832E-5</c:v>
                </c:pt>
                <c:pt idx="2112">
                  <c:v>1.9798623730581015E-5</c:v>
                </c:pt>
                <c:pt idx="2113">
                  <c:v>1.9790364840805142E-5</c:v>
                </c:pt>
                <c:pt idx="2114">
                  <c:v>1.9782111117679031E-5</c:v>
                </c:pt>
                <c:pt idx="2115">
                  <c:v>1.9773862556894022E-5</c:v>
                </c:pt>
                <c:pt idx="2116">
                  <c:v>1.9765619154145889E-5</c:v>
                </c:pt>
                <c:pt idx="2117">
                  <c:v>1.9757380905134949E-5</c:v>
                </c:pt>
                <c:pt idx="2118">
                  <c:v>1.9749147805565967E-5</c:v>
                </c:pt>
                <c:pt idx="2119">
                  <c:v>1.9740919851148194E-5</c:v>
                </c:pt>
                <c:pt idx="2120">
                  <c:v>1.973269703759533E-5</c:v>
                </c:pt>
                <c:pt idx="2121">
                  <c:v>1.9724479360625554E-5</c:v>
                </c:pt>
                <c:pt idx="2122">
                  <c:v>1.9716266815961509E-5</c:v>
                </c:pt>
                <c:pt idx="2123">
                  <c:v>1.9708059399330281E-5</c:v>
                </c:pt>
                <c:pt idx="2124">
                  <c:v>1.9699857106463385E-5</c:v>
                </c:pt>
                <c:pt idx="2125">
                  <c:v>1.9691659933096802E-5</c:v>
                </c:pt>
                <c:pt idx="2126">
                  <c:v>1.9683467874970942E-5</c:v>
                </c:pt>
                <c:pt idx="2127">
                  <c:v>1.9675280927830627E-5</c:v>
                </c:pt>
                <c:pt idx="2128">
                  <c:v>1.9667099087425114E-5</c:v>
                </c:pt>
                <c:pt idx="2129">
                  <c:v>1.9658922349508097E-5</c:v>
                </c:pt>
                <c:pt idx="2130">
                  <c:v>1.9650750709837657E-5</c:v>
                </c:pt>
                <c:pt idx="2131">
                  <c:v>1.9642584164176287E-5</c:v>
                </c:pt>
                <c:pt idx="2132">
                  <c:v>1.9634422708290881E-5</c:v>
                </c:pt>
                <c:pt idx="2133">
                  <c:v>1.9626266337952738E-5</c:v>
                </c:pt>
                <c:pt idx="2134">
                  <c:v>1.9618115048937561E-5</c:v>
                </c:pt>
                <c:pt idx="2135">
                  <c:v>1.9609968837025385E-5</c:v>
                </c:pt>
                <c:pt idx="2136">
                  <c:v>1.9601827698000688E-5</c:v>
                </c:pt>
                <c:pt idx="2137">
                  <c:v>1.9593691627652282E-5</c:v>
                </c:pt>
                <c:pt idx="2138">
                  <c:v>1.9585560621773369E-5</c:v>
                </c:pt>
                <c:pt idx="2139">
                  <c:v>1.9577434676161499E-5</c:v>
                </c:pt>
                <c:pt idx="2140">
                  <c:v>1.9569313786618578E-5</c:v>
                </c:pt>
                <c:pt idx="2141">
                  <c:v>1.9561197948950899E-5</c:v>
                </c:pt>
                <c:pt idx="2142">
                  <c:v>1.9553087158969045E-5</c:v>
                </c:pt>
                <c:pt idx="2143">
                  <c:v>1.9544981412487998E-5</c:v>
                </c:pt>
                <c:pt idx="2144">
                  <c:v>1.953688070532704E-5</c:v>
                </c:pt>
                <c:pt idx="2145">
                  <c:v>1.9528785033309798E-5</c:v>
                </c:pt>
                <c:pt idx="2146">
                  <c:v>1.9520694392264215E-5</c:v>
                </c:pt>
                <c:pt idx="2147">
                  <c:v>1.9512608778022559E-5</c:v>
                </c:pt>
                <c:pt idx="2148">
                  <c:v>1.9504528186421427E-5</c:v>
                </c:pt>
                <c:pt idx="2149">
                  <c:v>1.9496452613301714E-5</c:v>
                </c:pt>
                <c:pt idx="2150">
                  <c:v>1.9488382054508602E-5</c:v>
                </c:pt>
                <c:pt idx="2151">
                  <c:v>1.9480316505891594E-5</c:v>
                </c:pt>
                <c:pt idx="2152">
                  <c:v>1.9472255963304493E-5</c:v>
                </c:pt>
                <c:pt idx="2153">
                  <c:v>1.9464200422605357E-5</c:v>
                </c:pt>
                <c:pt idx="2154">
                  <c:v>1.9456149879656559E-5</c:v>
                </c:pt>
                <c:pt idx="2155">
                  <c:v>1.9448104330324738E-5</c:v>
                </c:pt>
                <c:pt idx="2156">
                  <c:v>1.9440063770480806E-5</c:v>
                </c:pt>
                <c:pt idx="2157">
                  <c:v>1.9432028195999937E-5</c:v>
                </c:pt>
                <c:pt idx="2158">
                  <c:v>1.9423997602761572E-5</c:v>
                </c:pt>
                <c:pt idx="2159">
                  <c:v>1.9415971986649401E-5</c:v>
                </c:pt>
                <c:pt idx="2160">
                  <c:v>1.9407951343551394E-5</c:v>
                </c:pt>
                <c:pt idx="2161">
                  <c:v>1.9399935669359709E-5</c:v>
                </c:pt>
                <c:pt idx="2162">
                  <c:v>1.9391924959970803E-5</c:v>
                </c:pt>
                <c:pt idx="2163">
                  <c:v>1.9383919211285343E-5</c:v>
                </c:pt>
                <c:pt idx="2164">
                  <c:v>1.9375918419208225E-5</c:v>
                </c:pt>
                <c:pt idx="2165">
                  <c:v>1.9367922579648568E-5</c:v>
                </c:pt>
                <c:pt idx="2166">
                  <c:v>1.9359931688519712E-5</c:v>
                </c:pt>
                <c:pt idx="2167">
                  <c:v>1.9351945741739237E-5</c:v>
                </c:pt>
                <c:pt idx="2168">
                  <c:v>1.9343964735228879E-5</c:v>
                </c:pt>
                <c:pt idx="2169">
                  <c:v>1.9335988664914626E-5</c:v>
                </c:pt>
                <c:pt idx="2170">
                  <c:v>1.9328017526726647E-5</c:v>
                </c:pt>
                <c:pt idx="2171">
                  <c:v>1.93200513165993E-5</c:v>
                </c:pt>
                <c:pt idx="2172">
                  <c:v>1.931209003047114E-5</c:v>
                </c:pt>
                <c:pt idx="2173">
                  <c:v>1.9304133664284892E-5</c:v>
                </c:pt>
                <c:pt idx="2174">
                  <c:v>1.9296182213987479E-5</c:v>
                </c:pt>
                <c:pt idx="2175">
                  <c:v>1.928823567552999E-5</c:v>
                </c:pt>
                <c:pt idx="2176">
                  <c:v>1.9280294044867663E-5</c:v>
                </c:pt>
                <c:pt idx="2177">
                  <c:v>1.9272357317959923E-5</c:v>
                </c:pt>
                <c:pt idx="2178">
                  <c:v>1.9264425490770344E-5</c:v>
                </c:pt>
                <c:pt idx="2179">
                  <c:v>1.9256498559266641E-5</c:v>
                </c:pt>
                <c:pt idx="2180">
                  <c:v>1.924857651942069E-5</c:v>
                </c:pt>
                <c:pt idx="2181">
                  <c:v>1.9240659367208517E-5</c:v>
                </c:pt>
                <c:pt idx="2182">
                  <c:v>1.9232747098610263E-5</c:v>
                </c:pt>
                <c:pt idx="2183">
                  <c:v>1.9224839709610209E-5</c:v>
                </c:pt>
                <c:pt idx="2184">
                  <c:v>1.9216937196196771E-5</c:v>
                </c:pt>
                <c:pt idx="2185">
                  <c:v>1.9209039554362469E-5</c:v>
                </c:pt>
                <c:pt idx="2186">
                  <c:v>1.9201146780103979E-5</c:v>
                </c:pt>
                <c:pt idx="2187">
                  <c:v>1.9193258869422023E-5</c:v>
                </c:pt>
                <c:pt idx="2188">
                  <c:v>1.9185375818321487E-5</c:v>
                </c:pt>
                <c:pt idx="2189">
                  <c:v>1.9177497622811341E-5</c:v>
                </c:pt>
                <c:pt idx="2190">
                  <c:v>1.9169624278904645E-5</c:v>
                </c:pt>
                <c:pt idx="2191">
                  <c:v>1.9161755782618545E-5</c:v>
                </c:pt>
                <c:pt idx="2192">
                  <c:v>1.915389212997429E-5</c:v>
                </c:pt>
                <c:pt idx="2193">
                  <c:v>1.9146033316997211E-5</c:v>
                </c:pt>
                <c:pt idx="2194">
                  <c:v>1.9138179339716684E-5</c:v>
                </c:pt>
                <c:pt idx="2195">
                  <c:v>1.9130330194166193E-5</c:v>
                </c:pt>
                <c:pt idx="2196">
                  <c:v>1.9122485876383277E-5</c:v>
                </c:pt>
                <c:pt idx="2197">
                  <c:v>1.9114646382409528E-5</c:v>
                </c:pt>
                <c:pt idx="2198">
                  <c:v>1.9106811708290595E-5</c:v>
                </c:pt>
                <c:pt idx="2199">
                  <c:v>1.9098981850076183E-5</c:v>
                </c:pt>
                <c:pt idx="2200">
                  <c:v>1.9091156803820048E-5</c:v>
                </c:pt>
                <c:pt idx="2201">
                  <c:v>1.9083336565579985E-5</c:v>
                </c:pt>
                <c:pt idx="2202">
                  <c:v>1.9075521131417807E-5</c:v>
                </c:pt>
                <c:pt idx="2203">
                  <c:v>1.9067710497399384E-5</c:v>
                </c:pt>
                <c:pt idx="2204">
                  <c:v>1.9059904659594593E-5</c:v>
                </c:pt>
                <c:pt idx="2205">
                  <c:v>1.905210361407736E-5</c:v>
                </c:pt>
                <c:pt idx="2206">
                  <c:v>1.9044307356925585E-5</c:v>
                </c:pt>
                <c:pt idx="2207">
                  <c:v>1.9036515884221211E-5</c:v>
                </c:pt>
                <c:pt idx="2208">
                  <c:v>1.9028729192050191E-5</c:v>
                </c:pt>
                <c:pt idx="2209">
                  <c:v>1.9020947276502455E-5</c:v>
                </c:pt>
                <c:pt idx="2210">
                  <c:v>1.9013170133671944E-5</c:v>
                </c:pt>
                <c:pt idx="2211">
                  <c:v>1.9005397759656587E-5</c:v>
                </c:pt>
                <c:pt idx="2212">
                  <c:v>1.8997630150558322E-5</c:v>
                </c:pt>
                <c:pt idx="2213">
                  <c:v>1.8989867302483023E-5</c:v>
                </c:pt>
                <c:pt idx="2214">
                  <c:v>1.8982109211540587E-5</c:v>
                </c:pt>
                <c:pt idx="2215">
                  <c:v>1.8974355873844856E-5</c:v>
                </c:pt>
                <c:pt idx="2216">
                  <c:v>1.8966607285513659E-5</c:v>
                </c:pt>
                <c:pt idx="2217">
                  <c:v>1.8958863442668757E-5</c:v>
                </c:pt>
                <c:pt idx="2218">
                  <c:v>1.8951124341435899E-5</c:v>
                </c:pt>
                <c:pt idx="2219">
                  <c:v>1.8943389977944792E-5</c:v>
                </c:pt>
                <c:pt idx="2220">
                  <c:v>1.8935660348329045E-5</c:v>
                </c:pt>
                <c:pt idx="2221">
                  <c:v>1.8927935448726259E-5</c:v>
                </c:pt>
                <c:pt idx="2222">
                  <c:v>1.8920215275277952E-5</c:v>
                </c:pt>
                <c:pt idx="2223">
                  <c:v>1.8912499824129586E-5</c:v>
                </c:pt>
                <c:pt idx="2224">
                  <c:v>1.8904789091430528E-5</c:v>
                </c:pt>
                <c:pt idx="2225">
                  <c:v>1.8897083073334092E-5</c:v>
                </c:pt>
                <c:pt idx="2226">
                  <c:v>1.8889381765997512E-5</c:v>
                </c:pt>
                <c:pt idx="2227">
                  <c:v>1.8881685165581929E-5</c:v>
                </c:pt>
                <c:pt idx="2228">
                  <c:v>1.8873993268252383E-5</c:v>
                </c:pt>
                <c:pt idx="2229">
                  <c:v>1.8866306070177837E-5</c:v>
                </c:pt>
                <c:pt idx="2230">
                  <c:v>1.8858623567531142E-5</c:v>
                </c:pt>
                <c:pt idx="2231">
                  <c:v>1.8850945756489061E-5</c:v>
                </c:pt>
                <c:pt idx="2232">
                  <c:v>1.8843272633232216E-5</c:v>
                </c:pt>
                <c:pt idx="2233">
                  <c:v>1.8835604193945148E-5</c:v>
                </c:pt>
                <c:pt idx="2234">
                  <c:v>1.8827940434816265E-5</c:v>
                </c:pt>
                <c:pt idx="2235">
                  <c:v>1.8820281352037848E-5</c:v>
                </c:pt>
                <c:pt idx="2236">
                  <c:v>1.8812626941806052E-5</c:v>
                </c:pt>
                <c:pt idx="2237">
                  <c:v>1.8804977200320894E-5</c:v>
                </c:pt>
                <c:pt idx="2238">
                  <c:v>1.8797332123786287E-5</c:v>
                </c:pt>
                <c:pt idx="2239">
                  <c:v>1.8789691708409937E-5</c:v>
                </c:pt>
                <c:pt idx="2240">
                  <c:v>1.878205595040346E-5</c:v>
                </c:pt>
                <c:pt idx="2241">
                  <c:v>1.8774424845982301E-5</c:v>
                </c:pt>
                <c:pt idx="2242">
                  <c:v>1.8766798391365745E-5</c:v>
                </c:pt>
                <c:pt idx="2243">
                  <c:v>1.8759176582776909E-5</c:v>
                </c:pt>
                <c:pt idx="2244">
                  <c:v>1.8751559416442752E-5</c:v>
                </c:pt>
                <c:pt idx="2245">
                  <c:v>1.8743946888594087E-5</c:v>
                </c:pt>
                <c:pt idx="2246">
                  <c:v>1.8736338995465493E-5</c:v>
                </c:pt>
                <c:pt idx="2247">
                  <c:v>1.8728735733295425E-5</c:v>
                </c:pt>
                <c:pt idx="2248">
                  <c:v>1.872113709832613E-5</c:v>
                </c:pt>
                <c:pt idx="2249">
                  <c:v>1.8713543086803666E-5</c:v>
                </c:pt>
                <c:pt idx="2250">
                  <c:v>1.8705953694977894E-5</c:v>
                </c:pt>
                <c:pt idx="2251">
                  <c:v>1.8698368919102481E-5</c:v>
                </c:pt>
                <c:pt idx="2252">
                  <c:v>1.86907887554349E-5</c:v>
                </c:pt>
                <c:pt idx="2253">
                  <c:v>1.8683213200236407E-5</c:v>
                </c:pt>
                <c:pt idx="2254">
                  <c:v>1.8675642249772035E-5</c:v>
                </c:pt>
                <c:pt idx="2255">
                  <c:v>1.8668075900310618E-5</c:v>
                </c:pt>
                <c:pt idx="2256">
                  <c:v>1.8660514148124755E-5</c:v>
                </c:pt>
                <c:pt idx="2257">
                  <c:v>1.8652956989490843E-5</c:v>
                </c:pt>
                <c:pt idx="2258">
                  <c:v>1.8645404420689007E-5</c:v>
                </c:pt>
                <c:pt idx="2259">
                  <c:v>1.8637856438003176E-5</c:v>
                </c:pt>
                <c:pt idx="2260">
                  <c:v>1.8630313037721019E-5</c:v>
                </c:pt>
                <c:pt idx="2261">
                  <c:v>1.8622774216133961E-5</c:v>
                </c:pt>
                <c:pt idx="2262">
                  <c:v>1.8615239969537179E-5</c:v>
                </c:pt>
                <c:pt idx="2263">
                  <c:v>1.8607710294229605E-5</c:v>
                </c:pt>
                <c:pt idx="2264">
                  <c:v>1.8600185186513915E-5</c:v>
                </c:pt>
                <c:pt idx="2265">
                  <c:v>1.8592664642696492E-5</c:v>
                </c:pt>
                <c:pt idx="2266">
                  <c:v>1.8585148659087491E-5</c:v>
                </c:pt>
                <c:pt idx="2267">
                  <c:v>1.8577637232000774E-5</c:v>
                </c:pt>
                <c:pt idx="2268">
                  <c:v>1.8570130357753932E-5</c:v>
                </c:pt>
                <c:pt idx="2269">
                  <c:v>1.8562628032668273E-5</c:v>
                </c:pt>
                <c:pt idx="2270">
                  <c:v>1.8555130253068813E-5</c:v>
                </c:pt>
                <c:pt idx="2271">
                  <c:v>1.8547637015284299E-5</c:v>
                </c:pt>
                <c:pt idx="2272">
                  <c:v>1.854014831564717E-5</c:v>
                </c:pt>
                <c:pt idx="2273">
                  <c:v>1.8532664150493558E-5</c:v>
                </c:pt>
                <c:pt idx="2274">
                  <c:v>1.8525184516163301E-5</c:v>
                </c:pt>
                <c:pt idx="2275">
                  <c:v>1.8517709408999944E-5</c:v>
                </c:pt>
                <c:pt idx="2276">
                  <c:v>1.8510238825350684E-5</c:v>
                </c:pt>
                <c:pt idx="2277">
                  <c:v>1.850277276156643E-5</c:v>
                </c:pt>
                <c:pt idx="2278">
                  <c:v>1.8495311214001769E-5</c:v>
                </c:pt>
                <c:pt idx="2279">
                  <c:v>1.8487854179014956E-5</c:v>
                </c:pt>
                <c:pt idx="2280">
                  <c:v>1.8480401652967907E-5</c:v>
                </c:pt>
                <c:pt idx="2281">
                  <c:v>1.8472953632226214E-5</c:v>
                </c:pt>
                <c:pt idx="2282">
                  <c:v>1.8465510113159128E-5</c:v>
                </c:pt>
                <c:pt idx="2283">
                  <c:v>1.8458071092139569E-5</c:v>
                </c:pt>
                <c:pt idx="2284">
                  <c:v>1.8450636565544076E-5</c:v>
                </c:pt>
                <c:pt idx="2285">
                  <c:v>1.8443206529752874E-5</c:v>
                </c:pt>
                <c:pt idx="2286">
                  <c:v>1.8435780981149812E-5</c:v>
                </c:pt>
                <c:pt idx="2287">
                  <c:v>1.8428359916122378E-5</c:v>
                </c:pt>
                <c:pt idx="2288">
                  <c:v>1.8420943331061692E-5</c:v>
                </c:pt>
                <c:pt idx="2289">
                  <c:v>1.8413531222362514E-5</c:v>
                </c:pt>
                <c:pt idx="2290">
                  <c:v>1.840612358642324E-5</c:v>
                </c:pt>
                <c:pt idx="2291">
                  <c:v>1.8398720419645847E-5</c:v>
                </c:pt>
                <c:pt idx="2292">
                  <c:v>1.839132171843597E-5</c:v>
                </c:pt>
                <c:pt idx="2293">
                  <c:v>1.8383927479202845E-5</c:v>
                </c:pt>
                <c:pt idx="2294">
                  <c:v>1.8376537698359309E-5</c:v>
                </c:pt>
                <c:pt idx="2295">
                  <c:v>1.8369152372321808E-5</c:v>
                </c:pt>
                <c:pt idx="2296">
                  <c:v>1.8361771497510377E-5</c:v>
                </c:pt>
                <c:pt idx="2297">
                  <c:v>1.8354395070348676E-5</c:v>
                </c:pt>
                <c:pt idx="2298">
                  <c:v>1.8347023087263931E-5</c:v>
                </c:pt>
                <c:pt idx="2299">
                  <c:v>1.8339655544686953E-5</c:v>
                </c:pt>
                <c:pt idx="2300">
                  <c:v>1.8332292439052151E-5</c:v>
                </c:pt>
                <c:pt idx="2301">
                  <c:v>1.8324933766797499E-5</c:v>
                </c:pt>
                <c:pt idx="2302">
                  <c:v>1.8317579524364553E-5</c:v>
                </c:pt>
                <c:pt idx="2303">
                  <c:v>1.8310229708198429E-5</c:v>
                </c:pt>
                <c:pt idx="2304">
                  <c:v>1.8302884314747824E-5</c:v>
                </c:pt>
                <c:pt idx="2305">
                  <c:v>1.8295543340464987E-5</c:v>
                </c:pt>
                <c:pt idx="2306">
                  <c:v>1.828820678180572E-5</c:v>
                </c:pt>
                <c:pt idx="2307">
                  <c:v>1.8280874635229376E-5</c:v>
                </c:pt>
                <c:pt idx="2308">
                  <c:v>1.8273546897198863E-5</c:v>
                </c:pt>
                <c:pt idx="2309">
                  <c:v>1.8266223564180641E-5</c:v>
                </c:pt>
                <c:pt idx="2310">
                  <c:v>1.8258904632644683E-5</c:v>
                </c:pt>
                <c:pt idx="2311">
                  <c:v>1.8251590099064524E-5</c:v>
                </c:pt>
                <c:pt idx="2312">
                  <c:v>1.8244279959917221E-5</c:v>
                </c:pt>
                <c:pt idx="2313">
                  <c:v>1.823697421168335E-5</c:v>
                </c:pt>
                <c:pt idx="2314">
                  <c:v>1.8229672850847017E-5</c:v>
                </c:pt>
                <c:pt idx="2315">
                  <c:v>1.8222375873895843E-5</c:v>
                </c:pt>
                <c:pt idx="2316">
                  <c:v>1.8215083277320984E-5</c:v>
                </c:pt>
                <c:pt idx="2317">
                  <c:v>1.8207795057617056E-5</c:v>
                </c:pt>
                <c:pt idx="2318">
                  <c:v>1.8200511211282238E-5</c:v>
                </c:pt>
                <c:pt idx="2319">
                  <c:v>1.819323173481817E-5</c:v>
                </c:pt>
                <c:pt idx="2320">
                  <c:v>1.8185956624730019E-5</c:v>
                </c:pt>
                <c:pt idx="2321">
                  <c:v>1.8178685877526413E-5</c:v>
                </c:pt>
                <c:pt idx="2322">
                  <c:v>1.817141948971949E-5</c:v>
                </c:pt>
                <c:pt idx="2323">
                  <c:v>1.8164157457824876E-5</c:v>
                </c:pt>
                <c:pt idx="2324">
                  <c:v>1.8156899778361672E-5</c:v>
                </c:pt>
                <c:pt idx="2325">
                  <c:v>1.8149646447852444E-5</c:v>
                </c:pt>
                <c:pt idx="2326">
                  <c:v>1.814239746282324E-5</c:v>
                </c:pt>
                <c:pt idx="2327">
                  <c:v>1.8135152819803587E-5</c:v>
                </c:pt>
                <c:pt idx="2328">
                  <c:v>1.8127912515326448E-5</c:v>
                </c:pt>
                <c:pt idx="2329">
                  <c:v>1.8120676545928274E-5</c:v>
                </c:pt>
                <c:pt idx="2330">
                  <c:v>1.8113444908148958E-5</c:v>
                </c:pt>
                <c:pt idx="2331">
                  <c:v>1.8106217598531854E-5</c:v>
                </c:pt>
                <c:pt idx="2332">
                  <c:v>1.8098994613623743E-5</c:v>
                </c:pt>
                <c:pt idx="2333">
                  <c:v>1.8091775949974867E-5</c:v>
                </c:pt>
                <c:pt idx="2334">
                  <c:v>1.8084561604138897E-5</c:v>
                </c:pt>
                <c:pt idx="2335">
                  <c:v>1.8077351572672965E-5</c:v>
                </c:pt>
                <c:pt idx="2336">
                  <c:v>1.8070145852137586E-5</c:v>
                </c:pt>
                <c:pt idx="2337">
                  <c:v>1.8062944439096743E-5</c:v>
                </c:pt>
                <c:pt idx="2338">
                  <c:v>1.8055747330117829E-5</c:v>
                </c:pt>
                <c:pt idx="2339">
                  <c:v>1.8048554521771651E-5</c:v>
                </c:pt>
                <c:pt idx="2340">
                  <c:v>1.8041366010632432E-5</c:v>
                </c:pt>
                <c:pt idx="2341">
                  <c:v>1.8034181793277806E-5</c:v>
                </c:pt>
                <c:pt idx="2342">
                  <c:v>1.8027001866288827E-5</c:v>
                </c:pt>
                <c:pt idx="2343">
                  <c:v>1.8019826226249921E-5</c:v>
                </c:pt>
                <c:pt idx="2344">
                  <c:v>1.801265486974894E-5</c:v>
                </c:pt>
                <c:pt idx="2345">
                  <c:v>1.8005487793377117E-5</c:v>
                </c:pt>
                <c:pt idx="2346">
                  <c:v>1.7998324993729085E-5</c:v>
                </c:pt>
                <c:pt idx="2347">
                  <c:v>1.7991166467402845E-5</c:v>
                </c:pt>
                <c:pt idx="2348">
                  <c:v>1.7984012210999795E-5</c:v>
                </c:pt>
                <c:pt idx="2349">
                  <c:v>1.797686222112471E-5</c:v>
                </c:pt>
                <c:pt idx="2350">
                  <c:v>1.7969716494385747E-5</c:v>
                </c:pt>
                <c:pt idx="2351">
                  <c:v>1.7962575027394402E-5</c:v>
                </c:pt>
                <c:pt idx="2352">
                  <c:v>1.7955437816765569E-5</c:v>
                </c:pt>
                <c:pt idx="2353">
                  <c:v>1.7948304859117492E-5</c:v>
                </c:pt>
                <c:pt idx="2354">
                  <c:v>1.794117615107177E-5</c:v>
                </c:pt>
                <c:pt idx="2355">
                  <c:v>1.7934051689253353E-5</c:v>
                </c:pt>
                <c:pt idx="2356">
                  <c:v>1.7926931470290555E-5</c:v>
                </c:pt>
                <c:pt idx="2357">
                  <c:v>1.7919815490815035E-5</c:v>
                </c:pt>
                <c:pt idx="2358">
                  <c:v>1.7912703747461775E-5</c:v>
                </c:pt>
                <c:pt idx="2359">
                  <c:v>1.7905596236869107E-5</c:v>
                </c:pt>
                <c:pt idx="2360">
                  <c:v>1.7898492955678698E-5</c:v>
                </c:pt>
                <c:pt idx="2361">
                  <c:v>1.7891393900535553E-5</c:v>
                </c:pt>
                <c:pt idx="2362">
                  <c:v>1.7884299068087983E-5</c:v>
                </c:pt>
                <c:pt idx="2363">
                  <c:v>1.7877208454987635E-5</c:v>
                </c:pt>
                <c:pt idx="2364">
                  <c:v>1.7870122057889471E-5</c:v>
                </c:pt>
                <c:pt idx="2365">
                  <c:v>1.7863039873451774E-5</c:v>
                </c:pt>
                <c:pt idx="2366">
                  <c:v>1.7855961898336117E-5</c:v>
                </c:pt>
                <c:pt idx="2367">
                  <c:v>1.78488881292074E-5</c:v>
                </c:pt>
                <c:pt idx="2368">
                  <c:v>1.7841818562733825E-5</c:v>
                </c:pt>
                <c:pt idx="2369">
                  <c:v>1.7834753195586876E-5</c:v>
                </c:pt>
                <c:pt idx="2370">
                  <c:v>1.7827692024441346E-5</c:v>
                </c:pt>
                <c:pt idx="2371">
                  <c:v>1.7820635045975311E-5</c:v>
                </c:pt>
                <c:pt idx="2372">
                  <c:v>1.7813582256870147E-5</c:v>
                </c:pt>
                <c:pt idx="2373">
                  <c:v>1.7806533653810488E-5</c:v>
                </c:pt>
                <c:pt idx="2374">
                  <c:v>1.7799489233484264E-5</c:v>
                </c:pt>
                <c:pt idx="2375">
                  <c:v>1.7792448992582688E-5</c:v>
                </c:pt>
                <c:pt idx="2376">
                  <c:v>1.7785412927800229E-5</c:v>
                </c:pt>
                <c:pt idx="2377">
                  <c:v>1.7778381035834627E-5</c:v>
                </c:pt>
                <c:pt idx="2378">
                  <c:v>1.7771353313386885E-5</c:v>
                </c:pt>
                <c:pt idx="2379">
                  <c:v>1.7764329757161276E-5</c:v>
                </c:pt>
                <c:pt idx="2380">
                  <c:v>1.7757310363865301E-5</c:v>
                </c:pt>
                <c:pt idx="2381">
                  <c:v>1.7750295130209748E-5</c:v>
                </c:pt>
                <c:pt idx="2382">
                  <c:v>1.7743284052908635E-5</c:v>
                </c:pt>
                <c:pt idx="2383">
                  <c:v>1.7736277128679225E-5</c:v>
                </c:pt>
                <c:pt idx="2384">
                  <c:v>1.7729274354242015E-5</c:v>
                </c:pt>
                <c:pt idx="2385">
                  <c:v>1.7722275726320754E-5</c:v>
                </c:pt>
                <c:pt idx="2386">
                  <c:v>1.7715281241642404E-5</c:v>
                </c:pt>
                <c:pt idx="2387">
                  <c:v>1.7708290896937185E-5</c:v>
                </c:pt>
                <c:pt idx="2388">
                  <c:v>1.7701304688938507E-5</c:v>
                </c:pt>
                <c:pt idx="2389">
                  <c:v>1.769432261438303E-5</c:v>
                </c:pt>
                <c:pt idx="2390">
                  <c:v>1.768734467001061E-5</c:v>
                </c:pt>
                <c:pt idx="2391">
                  <c:v>1.7680370852564332E-5</c:v>
                </c:pt>
                <c:pt idx="2392">
                  <c:v>1.7673401158790484E-5</c:v>
                </c:pt>
                <c:pt idx="2393">
                  <c:v>1.7666435585438554E-5</c:v>
                </c:pt>
                <c:pt idx="2394">
                  <c:v>1.7659474129261251E-5</c:v>
                </c:pt>
                <c:pt idx="2395">
                  <c:v>1.7652516787014464E-5</c:v>
                </c:pt>
                <c:pt idx="2396">
                  <c:v>1.7645563555457276E-5</c:v>
                </c:pt>
                <c:pt idx="2397">
                  <c:v>1.7638614431351978E-5</c:v>
                </c:pt>
                <c:pt idx="2398">
                  <c:v>1.7631669411464036E-5</c:v>
                </c:pt>
                <c:pt idx="2399">
                  <c:v>1.7624728492562091E-5</c:v>
                </c:pt>
                <c:pt idx="2400">
                  <c:v>1.7617791671417984E-5</c:v>
                </c:pt>
                <c:pt idx="2401">
                  <c:v>1.7610858944806715E-5</c:v>
                </c:pt>
                <c:pt idx="2402">
                  <c:v>1.7603930309506471E-5</c:v>
                </c:pt>
                <c:pt idx="2403">
                  <c:v>1.7597005762298592E-5</c:v>
                </c:pt>
                <c:pt idx="2404">
                  <c:v>1.7590085299967586E-5</c:v>
                </c:pt>
                <c:pt idx="2405">
                  <c:v>1.7583168919301125E-5</c:v>
                </c:pt>
                <c:pt idx="2406">
                  <c:v>1.7576256617090047E-5</c:v>
                </c:pt>
                <c:pt idx="2407">
                  <c:v>1.7569348390128328E-5</c:v>
                </c:pt>
                <c:pt idx="2408">
                  <c:v>1.7562444235213101E-5</c:v>
                </c:pt>
                <c:pt idx="2409">
                  <c:v>1.7555544149144645E-5</c:v>
                </c:pt>
                <c:pt idx="2410">
                  <c:v>1.7548648128726377E-5</c:v>
                </c:pt>
                <c:pt idx="2411">
                  <c:v>1.7541756170764852E-5</c:v>
                </c:pt>
                <c:pt idx="2412">
                  <c:v>1.7534868272069767E-5</c:v>
                </c:pt>
                <c:pt idx="2413">
                  <c:v>1.752798442945396E-5</c:v>
                </c:pt>
                <c:pt idx="2414">
                  <c:v>1.7521104639733361E-5</c:v>
                </c:pt>
                <c:pt idx="2415">
                  <c:v>1.7514228899727059E-5</c:v>
                </c:pt>
                <c:pt idx="2416">
                  <c:v>1.7507357206257242E-5</c:v>
                </c:pt>
                <c:pt idx="2417">
                  <c:v>1.7500489556149236E-5</c:v>
                </c:pt>
                <c:pt idx="2418">
                  <c:v>1.7493625946231445E-5</c:v>
                </c:pt>
                <c:pt idx="2419">
                  <c:v>1.748676637333542E-5</c:v>
                </c:pt>
                <c:pt idx="2420">
                  <c:v>1.7479910834295797E-5</c:v>
                </c:pt>
                <c:pt idx="2421">
                  <c:v>1.7473059325950314E-5</c:v>
                </c:pt>
                <c:pt idx="2422">
                  <c:v>1.7466211845139807E-5</c:v>
                </c:pt>
                <c:pt idx="2423">
                  <c:v>1.7459368388708217E-5</c:v>
                </c:pt>
                <c:pt idx="2424">
                  <c:v>1.7452528953502572E-5</c:v>
                </c:pt>
                <c:pt idx="2425">
                  <c:v>1.7445693536372971E-5</c:v>
                </c:pt>
                <c:pt idx="2426">
                  <c:v>1.7438862134172617E-5</c:v>
                </c:pt>
                <c:pt idx="2427">
                  <c:v>1.7432034743757786E-5</c:v>
                </c:pt>
                <c:pt idx="2428">
                  <c:v>1.7425211361987831E-5</c:v>
                </c:pt>
                <c:pt idx="2429">
                  <c:v>1.7418391985725175E-5</c:v>
                </c:pt>
                <c:pt idx="2430">
                  <c:v>1.7411576611835305E-5</c:v>
                </c:pt>
                <c:pt idx="2431">
                  <c:v>1.740476523718679E-5</c:v>
                </c:pt>
                <c:pt idx="2432">
                  <c:v>1.7397957858651252E-5</c:v>
                </c:pt>
                <c:pt idx="2433">
                  <c:v>1.7391154473103359E-5</c:v>
                </c:pt>
                <c:pt idx="2434">
                  <c:v>1.7384355077420854E-5</c:v>
                </c:pt>
                <c:pt idx="2435">
                  <c:v>1.737755966848453E-5</c:v>
                </c:pt>
                <c:pt idx="2436">
                  <c:v>1.7370768243178201E-5</c:v>
                </c:pt>
                <c:pt idx="2437">
                  <c:v>1.736398079838875E-5</c:v>
                </c:pt>
                <c:pt idx="2438">
                  <c:v>1.7357197331006106E-5</c:v>
                </c:pt>
                <c:pt idx="2439">
                  <c:v>1.7350417837923215E-5</c:v>
                </c:pt>
                <c:pt idx="2440">
                  <c:v>1.7343642316036066E-5</c:v>
                </c:pt>
                <c:pt idx="2441">
                  <c:v>1.7336870762243673E-5</c:v>
                </c:pt>
                <c:pt idx="2442">
                  <c:v>1.7330103173448082E-5</c:v>
                </c:pt>
                <c:pt idx="2443">
                  <c:v>1.7323339546554366E-5</c:v>
                </c:pt>
                <c:pt idx="2444">
                  <c:v>1.7316579878470598E-5</c:v>
                </c:pt>
                <c:pt idx="2445">
                  <c:v>1.7309824166107888E-5</c:v>
                </c:pt>
                <c:pt idx="2446">
                  <c:v>1.730307240638035E-5</c:v>
                </c:pt>
                <c:pt idx="2447">
                  <c:v>1.7296324596205104E-5</c:v>
                </c:pt>
                <c:pt idx="2448">
                  <c:v>1.7289580732502271E-5</c:v>
                </c:pt>
                <c:pt idx="2449">
                  <c:v>1.7282840812194986E-5</c:v>
                </c:pt>
                <c:pt idx="2450">
                  <c:v>1.7276104832209383E-5</c:v>
                </c:pt>
                <c:pt idx="2451">
                  <c:v>1.7269372789474563E-5</c:v>
                </c:pt>
                <c:pt idx="2452">
                  <c:v>1.7262644680922654E-5</c:v>
                </c:pt>
                <c:pt idx="2453">
                  <c:v>1.7255920503488747E-5</c:v>
                </c:pt>
                <c:pt idx="2454">
                  <c:v>1.7249200254110939E-5</c:v>
                </c:pt>
                <c:pt idx="2455">
                  <c:v>1.7242483929730275E-5</c:v>
                </c:pt>
                <c:pt idx="2456">
                  <c:v>1.7235771527290806E-5</c:v>
                </c:pt>
                <c:pt idx="2457">
                  <c:v>1.7229063043739548E-5</c:v>
                </c:pt>
                <c:pt idx="2458">
                  <c:v>1.7222358476026487E-5</c:v>
                </c:pt>
                <c:pt idx="2459">
                  <c:v>1.7215657821104568E-5</c:v>
                </c:pt>
                <c:pt idx="2460">
                  <c:v>1.7208961075929715E-5</c:v>
                </c:pt>
                <c:pt idx="2461">
                  <c:v>1.7202268237460796E-5</c:v>
                </c:pt>
                <c:pt idx="2462">
                  <c:v>1.7195579302659639E-5</c:v>
                </c:pt>
                <c:pt idx="2463">
                  <c:v>1.7188894268491027E-5</c:v>
                </c:pt>
                <c:pt idx="2464">
                  <c:v>1.7182213131922707E-5</c:v>
                </c:pt>
                <c:pt idx="2465">
                  <c:v>1.7175535889925348E-5</c:v>
                </c:pt>
                <c:pt idx="2466">
                  <c:v>1.7168862539472567E-5</c:v>
                </c:pt>
                <c:pt idx="2467">
                  <c:v>1.716219307754093E-5</c:v>
                </c:pt>
                <c:pt idx="2468">
                  <c:v>1.7155527501109932E-5</c:v>
                </c:pt>
                <c:pt idx="2469">
                  <c:v>1.7148865807162011E-5</c:v>
                </c:pt>
                <c:pt idx="2470">
                  <c:v>1.7142207992682501E-5</c:v>
                </c:pt>
                <c:pt idx="2471">
                  <c:v>1.7135554054659707E-5</c:v>
                </c:pt>
                <c:pt idx="2472">
                  <c:v>1.7128903990084821E-5</c:v>
                </c:pt>
                <c:pt idx="2473">
                  <c:v>1.7122257795951981E-5</c:v>
                </c:pt>
                <c:pt idx="2474">
                  <c:v>1.7115615469258208E-5</c:v>
                </c:pt>
                <c:pt idx="2475">
                  <c:v>1.7108977007003453E-5</c:v>
                </c:pt>
                <c:pt idx="2476">
                  <c:v>1.71023424061906E-5</c:v>
                </c:pt>
                <c:pt idx="2477">
                  <c:v>1.7095711663825379E-5</c:v>
                </c:pt>
                <c:pt idx="2478">
                  <c:v>1.7089084776916476E-5</c:v>
                </c:pt>
                <c:pt idx="2479">
                  <c:v>1.7082461742475445E-5</c:v>
                </c:pt>
                <c:pt idx="2480">
                  <c:v>1.7075842557516759E-5</c:v>
                </c:pt>
                <c:pt idx="2481">
                  <c:v>1.7069227219057753E-5</c:v>
                </c:pt>
                <c:pt idx="2482">
                  <c:v>1.7062615724118667E-5</c:v>
                </c:pt>
                <c:pt idx="2483">
                  <c:v>1.7056008069722635E-5</c:v>
                </c:pt>
                <c:pt idx="2484">
                  <c:v>1.7049404252895656E-5</c:v>
                </c:pt>
                <c:pt idx="2485">
                  <c:v>1.704280427066661E-5</c:v>
                </c:pt>
                <c:pt idx="2486">
                  <c:v>1.7036208120067256E-5</c:v>
                </c:pt>
                <c:pt idx="2487">
                  <c:v>1.7029615798132229E-5</c:v>
                </c:pt>
                <c:pt idx="2488">
                  <c:v>1.7023027301899019E-5</c:v>
                </c:pt>
                <c:pt idx="2489">
                  <c:v>1.7016442628407987E-5</c:v>
                </c:pt>
                <c:pt idx="2490">
                  <c:v>1.7009861774702366E-5</c:v>
                </c:pt>
                <c:pt idx="2491">
                  <c:v>1.7003284737828232E-5</c:v>
                </c:pt>
                <c:pt idx="2492">
                  <c:v>1.6996711514834526E-5</c:v>
                </c:pt>
                <c:pt idx="2493">
                  <c:v>1.6990142102773028E-5</c:v>
                </c:pt>
                <c:pt idx="2494">
                  <c:v>1.6983576498698375E-5</c:v>
                </c:pt>
                <c:pt idx="2495">
                  <c:v>1.6977014699668068E-5</c:v>
                </c:pt>
                <c:pt idx="2496">
                  <c:v>1.6970456702742402E-5</c:v>
                </c:pt>
                <c:pt idx="2497">
                  <c:v>1.6963902504984554E-5</c:v>
                </c:pt>
                <c:pt idx="2498">
                  <c:v>1.6957352103460517E-5</c:v>
                </c:pt>
                <c:pt idx="2499">
                  <c:v>1.6950805495239128E-5</c:v>
                </c:pt>
                <c:pt idx="2500">
                  <c:v>1.694426267739203E-5</c:v>
                </c:pt>
                <c:pt idx="2501">
                  <c:v>1.6937723646993708E-5</c:v>
                </c:pt>
                <c:pt idx="2502">
                  <c:v>1.6931188401121477E-5</c:v>
                </c:pt>
                <c:pt idx="2503">
                  <c:v>1.6924656936855445E-5</c:v>
                </c:pt>
                <c:pt idx="2504">
                  <c:v>1.6918129251278557E-5</c:v>
                </c:pt>
                <c:pt idx="2505">
                  <c:v>1.6911605341476565E-5</c:v>
                </c:pt>
                <c:pt idx="2506">
                  <c:v>1.6905085204538031E-5</c:v>
                </c:pt>
                <c:pt idx="2507">
                  <c:v>1.689856883755431E-5</c:v>
                </c:pt>
                <c:pt idx="2508">
                  <c:v>1.6892056237619569E-5</c:v>
                </c:pt>
                <c:pt idx="2509">
                  <c:v>1.6885547401830785E-5</c:v>
                </c:pt>
                <c:pt idx="2510">
                  <c:v>1.6879042327287721E-5</c:v>
                </c:pt>
                <c:pt idx="2511">
                  <c:v>1.687254101109292E-5</c:v>
                </c:pt>
                <c:pt idx="2512">
                  <c:v>1.6866043450351733E-5</c:v>
                </c:pt>
                <c:pt idx="2513">
                  <c:v>1.6859549642172294E-5</c:v>
                </c:pt>
                <c:pt idx="2514">
                  <c:v>1.6853059583665512E-5</c:v>
                </c:pt>
                <c:pt idx="2515">
                  <c:v>1.6846573271945073E-5</c:v>
                </c:pt>
                <c:pt idx="2516">
                  <c:v>1.6840090704127465E-5</c:v>
                </c:pt>
                <c:pt idx="2517">
                  <c:v>1.683361187733193E-5</c:v>
                </c:pt>
                <c:pt idx="2518">
                  <c:v>1.6827136788680467E-5</c:v>
                </c:pt>
                <c:pt idx="2519">
                  <c:v>1.6820665435297866E-5</c:v>
                </c:pt>
                <c:pt idx="2520">
                  <c:v>1.6814197814311669E-5</c:v>
                </c:pt>
                <c:pt idx="2521">
                  <c:v>1.6807733922852197E-5</c:v>
                </c:pt>
                <c:pt idx="2522">
                  <c:v>1.6801273758052486E-5</c:v>
                </c:pt>
                <c:pt idx="2523">
                  <c:v>1.6794817317048373E-5</c:v>
                </c:pt>
                <c:pt idx="2524">
                  <c:v>1.6788364596978421E-5</c:v>
                </c:pt>
                <c:pt idx="2525">
                  <c:v>1.6781915594983949E-5</c:v>
                </c:pt>
                <c:pt idx="2526">
                  <c:v>1.6775470308209011E-5</c:v>
                </c:pt>
                <c:pt idx="2527">
                  <c:v>1.6769028733800409E-5</c:v>
                </c:pt>
                <c:pt idx="2528">
                  <c:v>1.6762590868907702E-5</c:v>
                </c:pt>
                <c:pt idx="2529">
                  <c:v>1.6756156710683144E-5</c:v>
                </c:pt>
                <c:pt idx="2530">
                  <c:v>1.6749726256281752E-5</c:v>
                </c:pt>
                <c:pt idx="2531">
                  <c:v>1.6743299502861272E-5</c:v>
                </c:pt>
                <c:pt idx="2532">
                  <c:v>1.673687644758216E-5</c:v>
                </c:pt>
                <c:pt idx="2533">
                  <c:v>1.6730457087607599E-5</c:v>
                </c:pt>
                <c:pt idx="2534">
                  <c:v>1.6724041420103497E-5</c:v>
                </c:pt>
                <c:pt idx="2535">
                  <c:v>1.671762944223848E-5</c:v>
                </c:pt>
                <c:pt idx="2536">
                  <c:v>1.671122115118389E-5</c:v>
                </c:pt>
                <c:pt idx="2537">
                  <c:v>1.6704816544113755E-5</c:v>
                </c:pt>
                <c:pt idx="2538">
                  <c:v>1.6698415618204839E-5</c:v>
                </c:pt>
                <c:pt idx="2539">
                  <c:v>1.6692018370636594E-5</c:v>
                </c:pt>
                <c:pt idx="2540">
                  <c:v>1.6685624798591195E-5</c:v>
                </c:pt>
                <c:pt idx="2541">
                  <c:v>1.6679234899253468E-5</c:v>
                </c:pt>
                <c:pt idx="2542">
                  <c:v>1.6672848669810987E-5</c:v>
                </c:pt>
                <c:pt idx="2543">
                  <c:v>1.6666466107453991E-5</c:v>
                </c:pt>
                <c:pt idx="2544">
                  <c:v>1.6660087209375402E-5</c:v>
                </c:pt>
                <c:pt idx="2545">
                  <c:v>1.6653711972770841E-5</c:v>
                </c:pt>
                <c:pt idx="2546">
                  <c:v>1.6647340394838596E-5</c:v>
                </c:pt>
                <c:pt idx="2547">
                  <c:v>1.6640972472779671E-5</c:v>
                </c:pt>
                <c:pt idx="2548">
                  <c:v>1.6634608203797689E-5</c:v>
                </c:pt>
                <c:pt idx="2549">
                  <c:v>1.6628247585098996E-5</c:v>
                </c:pt>
                <c:pt idx="2550">
                  <c:v>1.662189061389258E-5</c:v>
                </c:pt>
                <c:pt idx="2551">
                  <c:v>1.6615537287390112E-5</c:v>
                </c:pt>
                <c:pt idx="2552">
                  <c:v>1.6609187602805913E-5</c:v>
                </c:pt>
                <c:pt idx="2553">
                  <c:v>1.6602841557356971E-5</c:v>
                </c:pt>
                <c:pt idx="2554">
                  <c:v>1.6596499148262946E-5</c:v>
                </c:pt>
                <c:pt idx="2555">
                  <c:v>1.6590160372746118E-5</c:v>
                </c:pt>
                <c:pt idx="2556">
                  <c:v>1.6583825228031458E-5</c:v>
                </c:pt>
                <c:pt idx="2557">
                  <c:v>1.6577493711346559E-5</c:v>
                </c:pt>
                <c:pt idx="2558">
                  <c:v>1.6571165819921675E-5</c:v>
                </c:pt>
                <c:pt idx="2559">
                  <c:v>1.6564841550989684E-5</c:v>
                </c:pt>
                <c:pt idx="2560">
                  <c:v>1.6558520901786121E-5</c:v>
                </c:pt>
                <c:pt idx="2561">
                  <c:v>1.6552203869549159E-5</c:v>
                </c:pt>
                <c:pt idx="2562">
                  <c:v>1.6545890451519596E-5</c:v>
                </c:pt>
                <c:pt idx="2563">
                  <c:v>1.6539580644940856E-5</c:v>
                </c:pt>
                <c:pt idx="2564">
                  <c:v>1.6533274447059001E-5</c:v>
                </c:pt>
                <c:pt idx="2565">
                  <c:v>1.6526971855122708E-5</c:v>
                </c:pt>
                <c:pt idx="2566">
                  <c:v>1.6520672866383299E-5</c:v>
                </c:pt>
                <c:pt idx="2567">
                  <c:v>1.6514377478094668E-5</c:v>
                </c:pt>
                <c:pt idx="2568">
                  <c:v>1.6508085687513378E-5</c:v>
                </c:pt>
                <c:pt idx="2569">
                  <c:v>1.6501797491898569E-5</c:v>
                </c:pt>
                <c:pt idx="2570">
                  <c:v>1.6495512888512003E-5</c:v>
                </c:pt>
                <c:pt idx="2571">
                  <c:v>1.6489231874618045E-5</c:v>
                </c:pt>
                <c:pt idx="2572">
                  <c:v>1.6482954447483663E-5</c:v>
                </c:pt>
                <c:pt idx="2573">
                  <c:v>1.6476680604378445E-5</c:v>
                </c:pt>
                <c:pt idx="2574">
                  <c:v>1.6470410342574532E-5</c:v>
                </c:pt>
                <c:pt idx="2575">
                  <c:v>1.6464143659346711E-5</c:v>
                </c:pt>
                <c:pt idx="2576">
                  <c:v>1.6457880551972326E-5</c:v>
                </c:pt>
                <c:pt idx="2577">
                  <c:v>1.6451621017731331E-5</c:v>
                </c:pt>
                <c:pt idx="2578">
                  <c:v>1.6445365053906245E-5</c:v>
                </c:pt>
                <c:pt idx="2579">
                  <c:v>1.6439112657782178E-5</c:v>
                </c:pt>
                <c:pt idx="2580">
                  <c:v>1.6432863826646845E-5</c:v>
                </c:pt>
                <c:pt idx="2581">
                  <c:v>1.642661855779049E-5</c:v>
                </c:pt>
                <c:pt idx="2582">
                  <c:v>1.6420376848505972E-5</c:v>
                </c:pt>
                <c:pt idx="2583">
                  <c:v>1.6414138696088701E-5</c:v>
                </c:pt>
                <c:pt idx="2584">
                  <c:v>1.6407904097836666E-5</c:v>
                </c:pt>
                <c:pt idx="2585">
                  <c:v>1.6401673051050407E-5</c:v>
                </c:pt>
                <c:pt idx="2586">
                  <c:v>1.6395445553033034E-5</c:v>
                </c:pt>
                <c:pt idx="2587">
                  <c:v>1.6389221601090229E-5</c:v>
                </c:pt>
                <c:pt idx="2588">
                  <c:v>1.6383001192530214E-5</c:v>
                </c:pt>
                <c:pt idx="2589">
                  <c:v>1.6376784324663766E-5</c:v>
                </c:pt>
                <c:pt idx="2590">
                  <c:v>1.6370570994804218E-5</c:v>
                </c:pt>
                <c:pt idx="2591">
                  <c:v>1.6364361200267448E-5</c:v>
                </c:pt>
                <c:pt idx="2592">
                  <c:v>1.6358154938371887E-5</c:v>
                </c:pt>
                <c:pt idx="2593">
                  <c:v>1.6351952206438491E-5</c:v>
                </c:pt>
                <c:pt idx="2594">
                  <c:v>1.634575300179077E-5</c:v>
                </c:pt>
                <c:pt idx="2595">
                  <c:v>1.6339557321754766E-5</c:v>
                </c:pt>
                <c:pt idx="2596">
                  <c:v>1.6333365163659054E-5</c:v>
                </c:pt>
                <c:pt idx="2597">
                  <c:v>1.6327176524834739E-5</c:v>
                </c:pt>
                <c:pt idx="2598">
                  <c:v>1.6320991402615445E-5</c:v>
                </c:pt>
                <c:pt idx="2599">
                  <c:v>1.631480979433735E-5</c:v>
                </c:pt>
                <c:pt idx="2600">
                  <c:v>1.6308631697339111E-5</c:v>
                </c:pt>
                <c:pt idx="2601">
                  <c:v>1.630245710896194E-5</c:v>
                </c:pt>
                <c:pt idx="2602">
                  <c:v>1.629628602654955E-5</c:v>
                </c:pt>
                <c:pt idx="2603">
                  <c:v>1.6290118447448167E-5</c:v>
                </c:pt>
                <c:pt idx="2604">
                  <c:v>1.6283954369006528E-5</c:v>
                </c:pt>
                <c:pt idx="2605">
                  <c:v>1.6277793788575876E-5</c:v>
                </c:pt>
                <c:pt idx="2606">
                  <c:v>1.6271636703509967E-5</c:v>
                </c:pt>
                <c:pt idx="2607">
                  <c:v>1.626548311116506E-5</c:v>
                </c:pt>
                <c:pt idx="2608">
                  <c:v>1.6259333008899893E-5</c:v>
                </c:pt>
                <c:pt idx="2609">
                  <c:v>1.6253186394075716E-5</c:v>
                </c:pt>
                <c:pt idx="2610">
                  <c:v>1.6247043264056284E-5</c:v>
                </c:pt>
                <c:pt idx="2611">
                  <c:v>1.624090361620781E-5</c:v>
                </c:pt>
                <c:pt idx="2612">
                  <c:v>1.6234767447899017E-5</c:v>
                </c:pt>
                <c:pt idx="2613">
                  <c:v>1.6228634756501119E-5</c:v>
                </c:pt>
                <c:pt idx="2614">
                  <c:v>1.6222505539387806E-5</c:v>
                </c:pt>
                <c:pt idx="2615">
                  <c:v>1.6216379793935225E-5</c:v>
                </c:pt>
                <c:pt idx="2616">
                  <c:v>1.6210257517522032E-5</c:v>
                </c:pt>
                <c:pt idx="2617">
                  <c:v>1.6204138707529335E-5</c:v>
                </c:pt>
                <c:pt idx="2618">
                  <c:v>1.6198023361340734E-5</c:v>
                </c:pt>
                <c:pt idx="2619">
                  <c:v>1.6191911476342266E-5</c:v>
                </c:pt>
                <c:pt idx="2620">
                  <c:v>1.6185803049922463E-5</c:v>
                </c:pt>
                <c:pt idx="2621">
                  <c:v>1.6179698079472312E-5</c:v>
                </c:pt>
                <c:pt idx="2622">
                  <c:v>1.6173596562385241E-5</c:v>
                </c:pt>
                <c:pt idx="2623">
                  <c:v>1.616749849605716E-5</c:v>
                </c:pt>
                <c:pt idx="2624">
                  <c:v>1.6161403877886409E-5</c:v>
                </c:pt>
                <c:pt idx="2625">
                  <c:v>1.6155312705273819E-5</c:v>
                </c:pt>
                <c:pt idx="2626">
                  <c:v>1.6149224975622615E-5</c:v>
                </c:pt>
                <c:pt idx="2627">
                  <c:v>1.6143140686338513E-5</c:v>
                </c:pt>
                <c:pt idx="2628">
                  <c:v>1.6137059834829652E-5</c:v>
                </c:pt>
                <c:pt idx="2629">
                  <c:v>1.6130982418506615E-5</c:v>
                </c:pt>
                <c:pt idx="2630">
                  <c:v>1.6124908434782419E-5</c:v>
                </c:pt>
                <c:pt idx="2631">
                  <c:v>1.6118837881072515E-5</c:v>
                </c:pt>
                <c:pt idx="2632">
                  <c:v>1.61127707547948E-5</c:v>
                </c:pt>
                <c:pt idx="2633">
                  <c:v>1.610670705336959E-5</c:v>
                </c:pt>
                <c:pt idx="2634">
                  <c:v>1.6100646774219622E-5</c:v>
                </c:pt>
                <c:pt idx="2635">
                  <c:v>1.6094589914770064E-5</c:v>
                </c:pt>
                <c:pt idx="2636">
                  <c:v>1.6088536472448509E-5</c:v>
                </c:pt>
                <c:pt idx="2637">
                  <c:v>1.6082486444684958E-5</c:v>
                </c:pt>
                <c:pt idx="2638">
                  <c:v>1.6076439828911827E-5</c:v>
                </c:pt>
                <c:pt idx="2639">
                  <c:v>1.6070396622563961E-5</c:v>
                </c:pt>
                <c:pt idx="2640">
                  <c:v>1.6064356823078606E-5</c:v>
                </c:pt>
                <c:pt idx="2641">
                  <c:v>1.6058320427895407E-5</c:v>
                </c:pt>
                <c:pt idx="2642">
                  <c:v>1.6052287434456426E-5</c:v>
                </c:pt>
                <c:pt idx="2643">
                  <c:v>1.6046257840206117E-5</c:v>
                </c:pt>
                <c:pt idx="2644">
                  <c:v>1.6040231642591351E-5</c:v>
                </c:pt>
                <c:pt idx="2645">
                  <c:v>1.6034208839061366E-5</c:v>
                </c:pt>
                <c:pt idx="2646">
                  <c:v>1.6028189427067822E-5</c:v>
                </c:pt>
                <c:pt idx="2647">
                  <c:v>1.6022173404064762E-5</c:v>
                </c:pt>
                <c:pt idx="2648">
                  <c:v>1.6016160767508607E-5</c:v>
                </c:pt>
                <c:pt idx="2649">
                  <c:v>1.6010151514858173E-5</c:v>
                </c:pt>
                <c:pt idx="2650">
                  <c:v>1.6004145643574659E-5</c:v>
                </c:pt>
                <c:pt idx="2651">
                  <c:v>1.5998143151121651E-5</c:v>
                </c:pt>
                <c:pt idx="2652">
                  <c:v>1.5992144034965092E-5</c:v>
                </c:pt>
                <c:pt idx="2653">
                  <c:v>1.5986148292573322E-5</c:v>
                </c:pt>
                <c:pt idx="2654">
                  <c:v>1.5980155921417046E-5</c:v>
                </c:pt>
                <c:pt idx="2655">
                  <c:v>1.5974166918969339E-5</c:v>
                </c:pt>
                <c:pt idx="2656">
                  <c:v>1.596818128270563E-5</c:v>
                </c:pt>
                <c:pt idx="2657">
                  <c:v>1.5962199010103733E-5</c:v>
                </c:pt>
                <c:pt idx="2658">
                  <c:v>1.5956220098643817E-5</c:v>
                </c:pt>
                <c:pt idx="2659">
                  <c:v>1.5950244545808409E-5</c:v>
                </c:pt>
                <c:pt idx="2660">
                  <c:v>1.5944272349082389E-5</c:v>
                </c:pt>
                <c:pt idx="2661">
                  <c:v>1.5938303505952991E-5</c:v>
                </c:pt>
                <c:pt idx="2662">
                  <c:v>1.593233801390981E-5</c:v>
                </c:pt>
                <c:pt idx="2663">
                  <c:v>1.5926375870444777E-5</c:v>
                </c:pt>
                <c:pt idx="2664">
                  <c:v>1.5920417073052171E-5</c:v>
                </c:pt>
                <c:pt idx="2665">
                  <c:v>1.5914461619228625E-5</c:v>
                </c:pt>
                <c:pt idx="2666">
                  <c:v>1.5908509506473108E-5</c:v>
                </c:pt>
                <c:pt idx="2667">
                  <c:v>1.5902560732286918E-5</c:v>
                </c:pt>
                <c:pt idx="2668">
                  <c:v>1.58966152941737E-5</c:v>
                </c:pt>
                <c:pt idx="2669">
                  <c:v>1.5890673189639418E-5</c:v>
                </c:pt>
                <c:pt idx="2670">
                  <c:v>1.588473441619239E-5</c:v>
                </c:pt>
                <c:pt idx="2671">
                  <c:v>1.5878798971343231E-5</c:v>
                </c:pt>
                <c:pt idx="2672">
                  <c:v>1.5872866852604908E-5</c:v>
                </c:pt>
                <c:pt idx="2673">
                  <c:v>1.5866938057492696E-5</c:v>
                </c:pt>
                <c:pt idx="2674">
                  <c:v>1.5861012583524195E-5</c:v>
                </c:pt>
                <c:pt idx="2675">
                  <c:v>1.5855090428219312E-5</c:v>
                </c:pt>
                <c:pt idx="2676">
                  <c:v>1.5849171589100279E-5</c:v>
                </c:pt>
                <c:pt idx="2677">
                  <c:v>1.5843256063691651E-5</c:v>
                </c:pt>
                <c:pt idx="2678">
                  <c:v>1.5837343849520262E-5</c:v>
                </c:pt>
                <c:pt idx="2679">
                  <c:v>1.5831434944115278E-5</c:v>
                </c:pt>
                <c:pt idx="2680">
                  <c:v>1.582552934500816E-5</c:v>
                </c:pt>
                <c:pt idx="2681">
                  <c:v>1.5819627049732676E-5</c:v>
                </c:pt>
                <c:pt idx="2682">
                  <c:v>1.5813728055824883E-5</c:v>
                </c:pt>
                <c:pt idx="2683">
                  <c:v>1.5807832360823136E-5</c:v>
                </c:pt>
                <c:pt idx="2684">
                  <c:v>1.5801939962268099E-5</c:v>
                </c:pt>
                <c:pt idx="2685">
                  <c:v>1.5796050857702719E-5</c:v>
                </c:pt>
                <c:pt idx="2686">
                  <c:v>1.5790165044672217E-5</c:v>
                </c:pt>
                <c:pt idx="2687">
                  <c:v>1.5784282520724121E-5</c:v>
                </c:pt>
                <c:pt idx="2688">
                  <c:v>1.5778403283408235E-5</c:v>
                </c:pt>
                <c:pt idx="2689">
                  <c:v>1.5772527330276638E-5</c:v>
                </c:pt>
                <c:pt idx="2690">
                  <c:v>1.5766654658883694E-5</c:v>
                </c:pt>
                <c:pt idx="2691">
                  <c:v>1.576078526678605E-5</c:v>
                </c:pt>
                <c:pt idx="2692">
                  <c:v>1.5754919151542616E-5</c:v>
                </c:pt>
                <c:pt idx="2693">
                  <c:v>1.5749056310714573E-5</c:v>
                </c:pt>
                <c:pt idx="2694">
                  <c:v>1.5743196741865375E-5</c:v>
                </c:pt>
                <c:pt idx="2695">
                  <c:v>1.5737340442560734E-5</c:v>
                </c:pt>
                <c:pt idx="2696">
                  <c:v>1.573148741036865E-5</c:v>
                </c:pt>
                <c:pt idx="2697">
                  <c:v>1.5725637642859344E-5</c:v>
                </c:pt>
                <c:pt idx="2698">
                  <c:v>1.5719791137605334E-5</c:v>
                </c:pt>
                <c:pt idx="2699">
                  <c:v>1.5713947892181366E-5</c:v>
                </c:pt>
                <c:pt idx="2700">
                  <c:v>1.5708107904164454E-5</c:v>
                </c:pt>
                <c:pt idx="2701">
                  <c:v>1.5702271171133857E-5</c:v>
                </c:pt>
                <c:pt idx="2702">
                  <c:v>1.5696437690671084E-5</c:v>
                </c:pt>
                <c:pt idx="2703">
                  <c:v>1.5690607460359904E-5</c:v>
                </c:pt>
                <c:pt idx="2704">
                  <c:v>1.5684780477786289E-5</c:v>
                </c:pt>
                <c:pt idx="2705">
                  <c:v>1.5678956740538496E-5</c:v>
                </c:pt>
                <c:pt idx="2706">
                  <c:v>1.5673136246207002E-5</c:v>
                </c:pt>
                <c:pt idx="2707">
                  <c:v>1.5667318992384517E-5</c:v>
                </c:pt>
                <c:pt idx="2708">
                  <c:v>1.5661504976665983E-5</c:v>
                </c:pt>
                <c:pt idx="2709">
                  <c:v>1.5655694196648582E-5</c:v>
                </c:pt>
                <c:pt idx="2710">
                  <c:v>1.564988664993172E-5</c:v>
                </c:pt>
                <c:pt idx="2711">
                  <c:v>1.5644082334117031E-5</c:v>
                </c:pt>
                <c:pt idx="2712">
                  <c:v>1.5638281246808366E-5</c:v>
                </c:pt>
                <c:pt idx="2713">
                  <c:v>1.56324833856118E-5</c:v>
                </c:pt>
                <c:pt idx="2714">
                  <c:v>1.5626688748135631E-5</c:v>
                </c:pt>
                <c:pt idx="2715">
                  <c:v>1.5620897331990366E-5</c:v>
                </c:pt>
                <c:pt idx="2716">
                  <c:v>1.5615109134788726E-5</c:v>
                </c:pt>
                <c:pt idx="2717">
                  <c:v>1.5609324154145653E-5</c:v>
                </c:pt>
                <c:pt idx="2718">
                  <c:v>1.5603542387678288E-5</c:v>
                </c:pt>
                <c:pt idx="2719">
                  <c:v>1.559776383300598E-5</c:v>
                </c:pt>
                <c:pt idx="2720">
                  <c:v>1.5591988487750278E-5</c:v>
                </c:pt>
                <c:pt idx="2721">
                  <c:v>1.5586216349534939E-5</c:v>
                </c:pt>
                <c:pt idx="2722">
                  <c:v>1.558044741598593E-5</c:v>
                </c:pt>
                <c:pt idx="2723">
                  <c:v>1.5574681684731378E-5</c:v>
                </c:pt>
                <c:pt idx="2724">
                  <c:v>1.5568919153401639E-5</c:v>
                </c:pt>
                <c:pt idx="2725">
                  <c:v>1.5563159819629244E-5</c:v>
                </c:pt>
                <c:pt idx="2726">
                  <c:v>1.5557403681048926E-5</c:v>
                </c:pt>
                <c:pt idx="2727">
                  <c:v>1.5551650735297584E-5</c:v>
                </c:pt>
                <c:pt idx="2728">
                  <c:v>1.5545900980014314E-5</c:v>
                </c:pt>
                <c:pt idx="2729">
                  <c:v>1.5540154412840411E-5</c:v>
                </c:pt>
                <c:pt idx="2730">
                  <c:v>1.5534411031419303E-5</c:v>
                </c:pt>
                <c:pt idx="2731">
                  <c:v>1.5528670833396642E-5</c:v>
                </c:pt>
                <c:pt idx="2732">
                  <c:v>1.5522933816420228E-5</c:v>
                </c:pt>
                <c:pt idx="2733">
                  <c:v>1.5517199978140049E-5</c:v>
                </c:pt>
                <c:pt idx="2734">
                  <c:v>1.5511469316208249E-5</c:v>
                </c:pt>
                <c:pt idx="2735">
                  <c:v>1.5505741828279135E-5</c:v>
                </c:pt>
                <c:pt idx="2736">
                  <c:v>1.5500017512009205E-5</c:v>
                </c:pt>
                <c:pt idx="2737">
                  <c:v>1.5494296365057096E-5</c:v>
                </c:pt>
                <c:pt idx="2738">
                  <c:v>1.5488578385083613E-5</c:v>
                </c:pt>
                <c:pt idx="2739">
                  <c:v>1.5482863569751714E-5</c:v>
                </c:pt>
                <c:pt idx="2740">
                  <c:v>1.5477151916726521E-5</c:v>
                </c:pt>
                <c:pt idx="2741">
                  <c:v>1.5471443423675313E-5</c:v>
                </c:pt>
                <c:pt idx="2742">
                  <c:v>1.5465738088267488E-5</c:v>
                </c:pt>
                <c:pt idx="2743">
                  <c:v>1.5460035908174635E-5</c:v>
                </c:pt>
                <c:pt idx="2744">
                  <c:v>1.5454336881070462E-5</c:v>
                </c:pt>
                <c:pt idx="2745">
                  <c:v>1.5448641004630826E-5</c:v>
                </c:pt>
                <c:pt idx="2746">
                  <c:v>1.5442948276533728E-5</c:v>
                </c:pt>
                <c:pt idx="2747">
                  <c:v>1.5437258694459302E-5</c:v>
                </c:pt>
                <c:pt idx="2748">
                  <c:v>1.5431572256089837E-5</c:v>
                </c:pt>
                <c:pt idx="2749">
                  <c:v>1.5425888959109726E-5</c:v>
                </c:pt>
                <c:pt idx="2750">
                  <c:v>1.5420208801205511E-5</c:v>
                </c:pt>
                <c:pt idx="2751">
                  <c:v>1.541453178006587E-5</c:v>
                </c:pt>
                <c:pt idx="2752">
                  <c:v>1.5408857893381594E-5</c:v>
                </c:pt>
                <c:pt idx="2753">
                  <c:v>1.54031871388456E-5</c:v>
                </c:pt>
                <c:pt idx="2754">
                  <c:v>1.5397519514152934E-5</c:v>
                </c:pt>
                <c:pt idx="2755">
                  <c:v>1.5391855017000772E-5</c:v>
                </c:pt>
                <c:pt idx="2756">
                  <c:v>1.5386193645088369E-5</c:v>
                </c:pt>
                <c:pt idx="2757">
                  <c:v>1.5380535396117142E-5</c:v>
                </c:pt>
                <c:pt idx="2758">
                  <c:v>1.5374880267790591E-5</c:v>
                </c:pt>
                <c:pt idx="2759">
                  <c:v>1.5369228257814337E-5</c:v>
                </c:pt>
                <c:pt idx="2760">
                  <c:v>1.5363579363896107E-5</c:v>
                </c:pt>
                <c:pt idx="2761">
                  <c:v>1.535793358374573E-5</c:v>
                </c:pt>
                <c:pt idx="2762">
                  <c:v>1.5352290915075149E-5</c:v>
                </c:pt>
                <c:pt idx="2763">
                  <c:v>1.5346651355598407E-5</c:v>
                </c:pt>
                <c:pt idx="2764">
                  <c:v>1.534101490303163E-5</c:v>
                </c:pt>
                <c:pt idx="2765">
                  <c:v>1.5335381555093057E-5</c:v>
                </c:pt>
                <c:pt idx="2766">
                  <c:v>1.5329751309503009E-5</c:v>
                </c:pt>
                <c:pt idx="2767">
                  <c:v>1.5324124163983925E-5</c:v>
                </c:pt>
                <c:pt idx="2768">
                  <c:v>1.5318500116260292E-5</c:v>
                </c:pt>
                <c:pt idx="2769">
                  <c:v>1.5312879164058725E-5</c:v>
                </c:pt>
                <c:pt idx="2770">
                  <c:v>1.53072613051079E-5</c:v>
                </c:pt>
                <c:pt idx="2771">
                  <c:v>1.5301646537138576E-5</c:v>
                </c:pt>
                <c:pt idx="2772">
                  <c:v>1.5296034857883606E-5</c:v>
                </c:pt>
                <c:pt idx="2773">
                  <c:v>1.5290426265077907E-5</c:v>
                </c:pt>
                <c:pt idx="2774">
                  <c:v>1.5284820756458496E-5</c:v>
                </c:pt>
                <c:pt idx="2775">
                  <c:v>1.5279218329764424E-5</c:v>
                </c:pt>
                <c:pt idx="2776">
                  <c:v>1.5273618982736849E-5</c:v>
                </c:pt>
                <c:pt idx="2777">
                  <c:v>1.5268022713118987E-5</c:v>
                </c:pt>
                <c:pt idx="2778">
                  <c:v>1.5262429518656113E-5</c:v>
                </c:pt>
                <c:pt idx="2779">
                  <c:v>1.5256839397095571E-5</c:v>
                </c:pt>
                <c:pt idx="2780">
                  <c:v>1.5251252346186773E-5</c:v>
                </c:pt>
                <c:pt idx="2781">
                  <c:v>1.5245668363681188E-5</c:v>
                </c:pt>
                <c:pt idx="2782">
                  <c:v>1.5240087447332336E-5</c:v>
                </c:pt>
                <c:pt idx="2783">
                  <c:v>1.5234509594895804E-5</c:v>
                </c:pt>
                <c:pt idx="2784">
                  <c:v>1.5228934804129221E-5</c:v>
                </c:pt>
                <c:pt idx="2785">
                  <c:v>1.522336307279228E-5</c:v>
                </c:pt>
                <c:pt idx="2786">
                  <c:v>1.5217794398646706E-5</c:v>
                </c:pt>
                <c:pt idx="2787">
                  <c:v>1.5212228779456289E-5</c:v>
                </c:pt>
                <c:pt idx="2788">
                  <c:v>1.5206666212986844E-5</c:v>
                </c:pt>
                <c:pt idx="2789">
                  <c:v>1.5201106697006255E-5</c:v>
                </c:pt>
                <c:pt idx="2790">
                  <c:v>1.5195550229284401E-5</c:v>
                </c:pt>
                <c:pt idx="2791">
                  <c:v>1.5189996807593248E-5</c:v>
                </c:pt>
                <c:pt idx="2792">
                  <c:v>1.5184446429706774E-5</c:v>
                </c:pt>
                <c:pt idx="2793">
                  <c:v>1.517889909340099E-5</c:v>
                </c:pt>
                <c:pt idx="2794">
                  <c:v>1.5173354796453932E-5</c:v>
                </c:pt>
                <c:pt idx="2795">
                  <c:v>1.516781353664567E-5</c:v>
                </c:pt>
                <c:pt idx="2796">
                  <c:v>1.5162275311758324E-5</c:v>
                </c:pt>
                <c:pt idx="2797">
                  <c:v>1.5156740119575995E-5</c:v>
                </c:pt>
                <c:pt idx="2798">
                  <c:v>1.5151207957884836E-5</c:v>
                </c:pt>
                <c:pt idx="2799">
                  <c:v>1.514567882447301E-5</c:v>
                </c:pt>
                <c:pt idx="2800">
                  <c:v>1.51401527171307E-5</c:v>
                </c:pt>
                <c:pt idx="2801">
                  <c:v>1.5134629633650105E-5</c:v>
                </c:pt>
                <c:pt idx="2802">
                  <c:v>1.5129109571825434E-5</c:v>
                </c:pt>
                <c:pt idx="2803">
                  <c:v>1.5123592529452907E-5</c:v>
                </c:pt>
                <c:pt idx="2804">
                  <c:v>1.5118078504330755E-5</c:v>
                </c:pt>
                <c:pt idx="2805">
                  <c:v>1.5112567494259217E-5</c:v>
                </c:pt>
                <c:pt idx="2806">
                  <c:v>1.5107059497040532E-5</c:v>
                </c:pt>
                <c:pt idx="2807">
                  <c:v>1.5101554510478939E-5</c:v>
                </c:pt>
                <c:pt idx="2808">
                  <c:v>1.5096052532380697E-5</c:v>
                </c:pt>
                <c:pt idx="2809">
                  <c:v>1.5090553560554021E-5</c:v>
                </c:pt>
                <c:pt idx="2810">
                  <c:v>1.5085057592809166E-5</c:v>
                </c:pt>
                <c:pt idx="2811">
                  <c:v>1.5079564626958367E-5</c:v>
                </c:pt>
                <c:pt idx="2812">
                  <c:v>1.5074074660815828E-5</c:v>
                </c:pt>
                <c:pt idx="2813">
                  <c:v>1.5068587692197768E-5</c:v>
                </c:pt>
                <c:pt idx="2814">
                  <c:v>1.5063103718922377E-5</c:v>
                </c:pt>
                <c:pt idx="2815">
                  <c:v>1.5057622738809856E-5</c:v>
                </c:pt>
                <c:pt idx="2816">
                  <c:v>1.5052144749682349E-5</c:v>
                </c:pt>
                <c:pt idx="2817">
                  <c:v>1.5046669749364012E-5</c:v>
                </c:pt>
                <c:pt idx="2818">
                  <c:v>1.504119773568096E-5</c:v>
                </c:pt>
                <c:pt idx="2819">
                  <c:v>1.5035728706461298E-5</c:v>
                </c:pt>
                <c:pt idx="2820">
                  <c:v>1.50302626595351E-5</c:v>
                </c:pt>
                <c:pt idx="2821">
                  <c:v>1.5024799592734405E-5</c:v>
                </c:pt>
                <c:pt idx="2822">
                  <c:v>1.5019339503893238E-5</c:v>
                </c:pt>
                <c:pt idx="2823">
                  <c:v>1.5013882390847559E-5</c:v>
                </c:pt>
                <c:pt idx="2824">
                  <c:v>1.5008428251435337E-5</c:v>
                </c:pt>
                <c:pt idx="2825">
                  <c:v>1.5002977083496478E-5</c:v>
                </c:pt>
                <c:pt idx="2826">
                  <c:v>1.4997528884872855E-5</c:v>
                </c:pt>
                <c:pt idx="2827">
                  <c:v>1.4992083653408287E-5</c:v>
                </c:pt>
                <c:pt idx="2828">
                  <c:v>1.4986641386948561E-5</c:v>
                </c:pt>
                <c:pt idx="2829">
                  <c:v>1.4981202083341432E-5</c:v>
                </c:pt>
                <c:pt idx="2830">
                  <c:v>1.4975765740436594E-5</c:v>
                </c:pt>
                <c:pt idx="2831">
                  <c:v>1.497033235608568E-5</c:v>
                </c:pt>
                <c:pt idx="2832">
                  <c:v>1.4964901928142285E-5</c:v>
                </c:pt>
                <c:pt idx="2833">
                  <c:v>1.4959474454461947E-5</c:v>
                </c:pt>
                <c:pt idx="2834">
                  <c:v>1.4954049932902168E-5</c:v>
                </c:pt>
                <c:pt idx="2835">
                  <c:v>1.494862836132235E-5</c:v>
                </c:pt>
                <c:pt idx="2836">
                  <c:v>1.4943209737583869E-5</c:v>
                </c:pt>
                <c:pt idx="2837">
                  <c:v>1.4937794059550019E-5</c:v>
                </c:pt>
                <c:pt idx="2838">
                  <c:v>1.4932381325086049E-5</c:v>
                </c:pt>
                <c:pt idx="2839">
                  <c:v>1.4926971532059123E-5</c:v>
                </c:pt>
                <c:pt idx="2840">
                  <c:v>1.4921564678338346E-5</c:v>
                </c:pt>
                <c:pt idx="2841">
                  <c:v>1.4916160761794758E-5</c:v>
                </c:pt>
                <c:pt idx="2842">
                  <c:v>1.4910759780301297E-5</c:v>
                </c:pt>
                <c:pt idx="2843">
                  <c:v>1.4905361731732869E-5</c:v>
                </c:pt>
                <c:pt idx="2844">
                  <c:v>1.4899966613966274E-5</c:v>
                </c:pt>
                <c:pt idx="2845">
                  <c:v>1.4894574424880248E-5</c:v>
                </c:pt>
                <c:pt idx="2846">
                  <c:v>1.4889185162355422E-5</c:v>
                </c:pt>
                <c:pt idx="2847">
                  <c:v>1.488379882427436E-5</c:v>
                </c:pt>
                <c:pt idx="2848">
                  <c:v>1.4878415408521569E-5</c:v>
                </c:pt>
                <c:pt idx="2849">
                  <c:v>1.487303491298341E-5</c:v>
                </c:pt>
                <c:pt idx="2850">
                  <c:v>1.4867657335548196E-5</c:v>
                </c:pt>
                <c:pt idx="2851">
                  <c:v>1.4862282674106137E-5</c:v>
                </c:pt>
                <c:pt idx="2852">
                  <c:v>1.485691092654935E-5</c:v>
                </c:pt>
                <c:pt idx="2853">
                  <c:v>1.4851542090771859E-5</c:v>
                </c:pt>
                <c:pt idx="2854">
                  <c:v>1.4846176164669581E-5</c:v>
                </c:pt>
                <c:pt idx="2855">
                  <c:v>1.4840813146140342E-5</c:v>
                </c:pt>
                <c:pt idx="2856">
                  <c:v>1.4835453033083864E-5</c:v>
                </c:pt>
                <c:pt idx="2857">
                  <c:v>1.4830095823401763E-5</c:v>
                </c:pt>
                <c:pt idx="2858">
                  <c:v>1.4824741514997554E-5</c:v>
                </c:pt>
                <c:pt idx="2859">
                  <c:v>1.4819390105776638E-5</c:v>
                </c:pt>
                <c:pt idx="2860">
                  <c:v>1.4814041593646315E-5</c:v>
                </c:pt>
                <c:pt idx="2861">
                  <c:v>1.4808695976515746E-5</c:v>
                </c:pt>
                <c:pt idx="2862">
                  <c:v>1.4803353252296022E-5</c:v>
                </c:pt>
                <c:pt idx="2863">
                  <c:v>1.4798013418900092E-5</c:v>
                </c:pt>
                <c:pt idx="2864">
                  <c:v>1.4792676474242774E-5</c:v>
                </c:pt>
                <c:pt idx="2865">
                  <c:v>1.4787342416240787E-5</c:v>
                </c:pt>
                <c:pt idx="2866">
                  <c:v>1.4782011242812715E-5</c:v>
                </c:pt>
                <c:pt idx="2867">
                  <c:v>1.4776682951879044E-5</c:v>
                </c:pt>
                <c:pt idx="2868">
                  <c:v>1.4771357541362094E-5</c:v>
                </c:pt>
                <c:pt idx="2869">
                  <c:v>1.4766035009186084E-5</c:v>
                </c:pt>
                <c:pt idx="2870">
                  <c:v>1.4760715353277092E-5</c:v>
                </c:pt>
                <c:pt idx="2871">
                  <c:v>1.4755398571563065E-5</c:v>
                </c:pt>
                <c:pt idx="2872">
                  <c:v>1.4750084661973822E-5</c:v>
                </c:pt>
                <c:pt idx="2873">
                  <c:v>1.4744773622441034E-5</c:v>
                </c:pt>
                <c:pt idx="2874">
                  <c:v>1.4739465450898243E-5</c:v>
                </c:pt>
                <c:pt idx="2875">
                  <c:v>1.4734160145280849E-5</c:v>
                </c:pt>
                <c:pt idx="2876">
                  <c:v>1.4728857703526102E-5</c:v>
                </c:pt>
                <c:pt idx="2877">
                  <c:v>1.4723558123573119E-5</c:v>
                </c:pt>
                <c:pt idx="2878">
                  <c:v>1.4718261403362871E-5</c:v>
                </c:pt>
                <c:pt idx="2879">
                  <c:v>1.4712967540838156E-5</c:v>
                </c:pt>
                <c:pt idx="2880">
                  <c:v>1.4707676533943643E-5</c:v>
                </c:pt>
                <c:pt idx="2881">
                  <c:v>1.4702388380625858E-5</c:v>
                </c:pt>
                <c:pt idx="2882">
                  <c:v>1.469710307883316E-5</c:v>
                </c:pt>
                <c:pt idx="2883">
                  <c:v>1.4691820626515736E-5</c:v>
                </c:pt>
                <c:pt idx="2884">
                  <c:v>1.4686541021625643E-5</c:v>
                </c:pt>
                <c:pt idx="2885">
                  <c:v>1.4681264262116749E-5</c:v>
                </c:pt>
                <c:pt idx="2886">
                  <c:v>1.4675990345944797E-5</c:v>
                </c:pt>
                <c:pt idx="2887">
                  <c:v>1.4670719271067323E-5</c:v>
                </c:pt>
                <c:pt idx="2888">
                  <c:v>1.4665451035443727E-5</c:v>
                </c:pt>
                <c:pt idx="2889">
                  <c:v>1.4660185637035229E-5</c:v>
                </c:pt>
                <c:pt idx="2890">
                  <c:v>1.465492307380488E-5</c:v>
                </c:pt>
                <c:pt idx="2891">
                  <c:v>1.4649663343717559E-5</c:v>
                </c:pt>
                <c:pt idx="2892">
                  <c:v>1.464440644473997E-5</c:v>
                </c:pt>
                <c:pt idx="2893">
                  <c:v>1.4639152374840647E-5</c:v>
                </c:pt>
                <c:pt idx="2894">
                  <c:v>1.463390113198992E-5</c:v>
                </c:pt>
                <c:pt idx="2895">
                  <c:v>1.4628652714159985E-5</c:v>
                </c:pt>
                <c:pt idx="2896">
                  <c:v>1.4623407119324813E-5</c:v>
                </c:pt>
                <c:pt idx="2897">
                  <c:v>1.4618164345460222E-5</c:v>
                </c:pt>
                <c:pt idx="2898">
                  <c:v>1.4612924390543816E-5</c:v>
                </c:pt>
                <c:pt idx="2899">
                  <c:v>1.4607687252555022E-5</c:v>
                </c:pt>
                <c:pt idx="2900">
                  <c:v>1.4602452929475094E-5</c:v>
                </c:pt>
                <c:pt idx="2901">
                  <c:v>1.4597221419287078E-5</c:v>
                </c:pt>
                <c:pt idx="2902">
                  <c:v>1.459199271997582E-5</c:v>
                </c:pt>
                <c:pt idx="2903">
                  <c:v>1.4586766829527979E-5</c:v>
                </c:pt>
                <c:pt idx="2904">
                  <c:v>1.4581543745932016E-5</c:v>
                </c:pt>
                <c:pt idx="2905">
                  <c:v>1.4576323467178199E-5</c:v>
                </c:pt>
                <c:pt idx="2906">
                  <c:v>1.4571105991258579E-5</c:v>
                </c:pt>
                <c:pt idx="2907">
                  <c:v>1.4565891316167015E-5</c:v>
                </c:pt>
                <c:pt idx="2908">
                  <c:v>1.4560679439899158E-5</c:v>
                </c:pt>
                <c:pt idx="2909">
                  <c:v>1.4555470360452453E-5</c:v>
                </c:pt>
                <c:pt idx="2910">
                  <c:v>1.4550264075826129E-5</c:v>
                </c:pt>
                <c:pt idx="2911">
                  <c:v>1.4545060584021211E-5</c:v>
                </c:pt>
                <c:pt idx="2912">
                  <c:v>1.4539859883040515E-5</c:v>
                </c:pt>
                <c:pt idx="2913">
                  <c:v>1.4534661970888615E-5</c:v>
                </c:pt>
                <c:pt idx="2914">
                  <c:v>1.4529466845571911E-5</c:v>
                </c:pt>
                <c:pt idx="2915">
                  <c:v>1.4524274505098557E-5</c:v>
                </c:pt>
                <c:pt idx="2916">
                  <c:v>1.4519084947478481E-5</c:v>
                </c:pt>
                <c:pt idx="2917">
                  <c:v>1.4513898170723403E-5</c:v>
                </c:pt>
                <c:pt idx="2918">
                  <c:v>1.4508714172846809E-5</c:v>
                </c:pt>
                <c:pt idx="2919">
                  <c:v>1.4503532951863979E-5</c:v>
                </c:pt>
                <c:pt idx="2920">
                  <c:v>1.449835450579193E-5</c:v>
                </c:pt>
                <c:pt idx="2921">
                  <c:v>1.4493178832649478E-5</c:v>
                </c:pt>
                <c:pt idx="2922">
                  <c:v>1.4488005930457195E-5</c:v>
                </c:pt>
                <c:pt idx="2923">
                  <c:v>1.4482835797237416E-5</c:v>
                </c:pt>
                <c:pt idx="2924">
                  <c:v>1.4477668431014244E-5</c:v>
                </c:pt>
                <c:pt idx="2925">
                  <c:v>1.4472503829813551E-5</c:v>
                </c:pt>
                <c:pt idx="2926">
                  <c:v>1.4467341991662956E-5</c:v>
                </c:pt>
                <c:pt idx="2927">
                  <c:v>1.4462182914591847E-5</c:v>
                </c:pt>
                <c:pt idx="2928">
                  <c:v>1.4457026596631363E-5</c:v>
                </c:pt>
                <c:pt idx="2929">
                  <c:v>1.4451873035814395E-5</c:v>
                </c:pt>
                <c:pt idx="2930">
                  <c:v>1.4446722230175607E-5</c:v>
                </c:pt>
                <c:pt idx="2931">
                  <c:v>1.4441574177751373E-5</c:v>
                </c:pt>
                <c:pt idx="2932">
                  <c:v>1.4436428876579848E-5</c:v>
                </c:pt>
                <c:pt idx="2933">
                  <c:v>1.4431286324700941E-5</c:v>
                </c:pt>
                <c:pt idx="2934">
                  <c:v>1.4426146520156285E-5</c:v>
                </c:pt>
                <c:pt idx="2935">
                  <c:v>1.4421009460989256E-5</c:v>
                </c:pt>
                <c:pt idx="2936">
                  <c:v>1.4415875145244983E-5</c:v>
                </c:pt>
                <c:pt idx="2937">
                  <c:v>1.4410743570970331E-5</c:v>
                </c:pt>
                <c:pt idx="2938">
                  <c:v>1.4405614736213912E-5</c:v>
                </c:pt>
                <c:pt idx="2939">
                  <c:v>1.4400488639026049E-5</c:v>
                </c:pt>
                <c:pt idx="2940">
                  <c:v>1.4395365277458822E-5</c:v>
                </c:pt>
                <c:pt idx="2941">
                  <c:v>1.4390244649566034E-5</c:v>
                </c:pt>
                <c:pt idx="2942">
                  <c:v>1.4385126753403223E-5</c:v>
                </c:pt>
                <c:pt idx="2943">
                  <c:v>1.4380011587027651E-5</c:v>
                </c:pt>
                <c:pt idx="2944">
                  <c:v>1.4374899148498307E-5</c:v>
                </c:pt>
                <c:pt idx="2945">
                  <c:v>1.4369789435875917E-5</c:v>
                </c:pt>
                <c:pt idx="2946">
                  <c:v>1.4364682447222897E-5</c:v>
                </c:pt>
                <c:pt idx="2947">
                  <c:v>1.4359578180603425E-5</c:v>
                </c:pt>
                <c:pt idx="2948">
                  <c:v>1.4354476634083378E-5</c:v>
                </c:pt>
                <c:pt idx="2949">
                  <c:v>1.4349377805730354E-5</c:v>
                </c:pt>
                <c:pt idx="2950">
                  <c:v>1.4344281693613653E-5</c:v>
                </c:pt>
                <c:pt idx="2951">
                  <c:v>1.4339188295804306E-5</c:v>
                </c:pt>
                <c:pt idx="2952">
                  <c:v>1.4334097610375061E-5</c:v>
                </c:pt>
                <c:pt idx="2953">
                  <c:v>1.4329009635400362E-5</c:v>
                </c:pt>
                <c:pt idx="2954">
                  <c:v>1.4323924368956362E-5</c:v>
                </c:pt>
                <c:pt idx="2955">
                  <c:v>1.4318841809120925E-5</c:v>
                </c:pt>
                <c:pt idx="2956">
                  <c:v>1.4313761953973618E-5</c:v>
                </c:pt>
                <c:pt idx="2957">
                  <c:v>1.4308684801595718E-5</c:v>
                </c:pt>
                <c:pt idx="2958">
                  <c:v>1.4303610350070191E-5</c:v>
                </c:pt>
                <c:pt idx="2959">
                  <c:v>1.4298538597481712E-5</c:v>
                </c:pt>
                <c:pt idx="2960">
                  <c:v>1.4293469541916653E-5</c:v>
                </c:pt>
                <c:pt idx="2961">
                  <c:v>1.4288403181463072E-5</c:v>
                </c:pt>
                <c:pt idx="2962">
                  <c:v>1.4283339514210735E-5</c:v>
                </c:pt>
                <c:pt idx="2963">
                  <c:v>1.4278278538251086E-5</c:v>
                </c:pt>
                <c:pt idx="2964">
                  <c:v>1.4273220251677277E-5</c:v>
                </c:pt>
                <c:pt idx="2965">
                  <c:v>1.426816465258412E-5</c:v>
                </c:pt>
                <c:pt idx="2966">
                  <c:v>1.426311173906815E-5</c:v>
                </c:pt>
                <c:pt idx="2967">
                  <c:v>1.425806150922756E-5</c:v>
                </c:pt>
                <c:pt idx="2968">
                  <c:v>1.4253013961162239E-5</c:v>
                </c:pt>
                <c:pt idx="2969">
                  <c:v>1.4247969092973745E-5</c:v>
                </c:pt>
                <c:pt idx="2970">
                  <c:v>1.4242926902765323E-5</c:v>
                </c:pt>
                <c:pt idx="2971">
                  <c:v>1.4237887388641914E-5</c:v>
                </c:pt>
                <c:pt idx="2972">
                  <c:v>1.4232850548710099E-5</c:v>
                </c:pt>
                <c:pt idx="2973">
                  <c:v>1.4227816381078158E-5</c:v>
                </c:pt>
                <c:pt idx="2974">
                  <c:v>1.4222784883856038E-5</c:v>
                </c:pt>
                <c:pt idx="2975">
                  <c:v>1.4217756055155354E-5</c:v>
                </c:pt>
                <c:pt idx="2976">
                  <c:v>1.4212729893089394E-5</c:v>
                </c:pt>
                <c:pt idx="2977">
                  <c:v>1.4207706395773111E-5</c:v>
                </c:pt>
                <c:pt idx="2978">
                  <c:v>1.4202685561323118E-5</c:v>
                </c:pt>
                <c:pt idx="2979">
                  <c:v>1.4197667387857704E-5</c:v>
                </c:pt>
                <c:pt idx="2980">
                  <c:v>1.4192651873496811E-5</c:v>
                </c:pt>
                <c:pt idx="2981">
                  <c:v>1.4187639016362038E-5</c:v>
                </c:pt>
                <c:pt idx="2982">
                  <c:v>1.4182628814576661E-5</c:v>
                </c:pt>
                <c:pt idx="2983">
                  <c:v>1.4177621266265582E-5</c:v>
                </c:pt>
                <c:pt idx="2984">
                  <c:v>1.4172616369555373E-5</c:v>
                </c:pt>
                <c:pt idx="2985">
                  <c:v>1.416761412257428E-5</c:v>
                </c:pt>
                <c:pt idx="2986">
                  <c:v>1.4162614523452171E-5</c:v>
                </c:pt>
                <c:pt idx="2987">
                  <c:v>1.4157617570320571E-5</c:v>
                </c:pt>
                <c:pt idx="2988">
                  <c:v>1.4152623261312654E-5</c:v>
                </c:pt>
                <c:pt idx="2989">
                  <c:v>1.4147631594563242E-5</c:v>
                </c:pt>
                <c:pt idx="2990">
                  <c:v>1.4142642568208812E-5</c:v>
                </c:pt>
                <c:pt idx="2991">
                  <c:v>1.413765618038746E-5</c:v>
                </c:pt>
                <c:pt idx="2992">
                  <c:v>1.4132672429238941E-5</c:v>
                </c:pt>
                <c:pt idx="2993">
                  <c:v>1.4127691312904639E-5</c:v>
                </c:pt>
                <c:pt idx="2994">
                  <c:v>1.4122712829527584E-5</c:v>
                </c:pt>
                <c:pt idx="2995">
                  <c:v>1.4117736977252435E-5</c:v>
                </c:pt>
                <c:pt idx="2996">
                  <c:v>1.4112763754225491E-5</c:v>
                </c:pt>
                <c:pt idx="2997">
                  <c:v>1.4107793158594685E-5</c:v>
                </c:pt>
                <c:pt idx="2998">
                  <c:v>1.4102825188509552E-5</c:v>
                </c:pt>
                <c:pt idx="2999">
                  <c:v>1.4097859842121302E-5</c:v>
                </c:pt>
                <c:pt idx="3000">
                  <c:v>1.4092897117582741E-5</c:v>
                </c:pt>
                <c:pt idx="3001">
                  <c:v>1.4087937013048314E-5</c:v>
                </c:pt>
                <c:pt idx="3002">
                  <c:v>1.4082979526674075E-5</c:v>
                </c:pt>
                <c:pt idx="3003">
                  <c:v>1.4078024656617702E-5</c:v>
                </c:pt>
                <c:pt idx="3004">
                  <c:v>1.4073072401038521E-5</c:v>
                </c:pt>
                <c:pt idx="3005">
                  <c:v>1.4068122758097449E-5</c:v>
                </c:pt>
                <c:pt idx="3006">
                  <c:v>1.4063175725957017E-5</c:v>
                </c:pt>
                <c:pt idx="3007">
                  <c:v>1.4058231302781387E-5</c:v>
                </c:pt>
                <c:pt idx="3008">
                  <c:v>1.4053289486736326E-5</c:v>
                </c:pt>
                <c:pt idx="3009">
                  <c:v>1.4048350275989212E-5</c:v>
                </c:pt>
                <c:pt idx="3010">
                  <c:v>1.404341366870904E-5</c:v>
                </c:pt>
                <c:pt idx="3011">
                  <c:v>1.4038479663066407E-5</c:v>
                </c:pt>
                <c:pt idx="3012">
                  <c:v>1.4033548257233515E-5</c:v>
                </c:pt>
                <c:pt idx="3013">
                  <c:v>1.4028619449384181E-5</c:v>
                </c:pt>
                <c:pt idx="3014">
                  <c:v>1.402369323769381E-5</c:v>
                </c:pt>
                <c:pt idx="3015">
                  <c:v>1.4018769620339423E-5</c:v>
                </c:pt>
                <c:pt idx="3016">
                  <c:v>1.4013848595499635E-5</c:v>
                </c:pt>
                <c:pt idx="3017">
                  <c:v>1.4008930161354648E-5</c:v>
                </c:pt>
                <c:pt idx="3018">
                  <c:v>1.4004014316086282E-5</c:v>
                </c:pt>
                <c:pt idx="3019">
                  <c:v>1.3999101057877938E-5</c:v>
                </c:pt>
                <c:pt idx="3020">
                  <c:v>1.3994190384914621E-5</c:v>
                </c:pt>
                <c:pt idx="3021">
                  <c:v>1.3989282295382902E-5</c:v>
                </c:pt>
                <c:pt idx="3022">
                  <c:v>1.3984376787470963E-5</c:v>
                </c:pt>
                <c:pt idx="3023">
                  <c:v>1.3979473859368586E-5</c:v>
                </c:pt>
                <c:pt idx="3024">
                  <c:v>1.3974573509267111E-5</c:v>
                </c:pt>
                <c:pt idx="3025">
                  <c:v>1.3969675735359474E-5</c:v>
                </c:pt>
                <c:pt idx="3026">
                  <c:v>1.3964780535840199E-5</c:v>
                </c:pt>
                <c:pt idx="3027">
                  <c:v>1.3959887908905386E-5</c:v>
                </c:pt>
                <c:pt idx="3028">
                  <c:v>1.3954997852752718E-5</c:v>
                </c:pt>
                <c:pt idx="3029">
                  <c:v>1.3950110365581454E-5</c:v>
                </c:pt>
                <c:pt idx="3030">
                  <c:v>1.3945225445592431E-5</c:v>
                </c:pt>
                <c:pt idx="3031">
                  <c:v>1.3940343090988059E-5</c:v>
                </c:pt>
                <c:pt idx="3032">
                  <c:v>1.3935463299972322E-5</c:v>
                </c:pt>
                <c:pt idx="3033">
                  <c:v>1.3930586070750773E-5</c:v>
                </c:pt>
                <c:pt idx="3034">
                  <c:v>1.3925711401530537E-5</c:v>
                </c:pt>
                <c:pt idx="3035">
                  <c:v>1.3920839290520318E-5</c:v>
                </c:pt>
                <c:pt idx="3036">
                  <c:v>1.3915969735930355E-5</c:v>
                </c:pt>
                <c:pt idx="3037">
                  <c:v>1.3911102735972491E-5</c:v>
                </c:pt>
                <c:pt idx="3038">
                  <c:v>1.3906238288860114E-5</c:v>
                </c:pt>
                <c:pt idx="3039">
                  <c:v>1.3901376392808156E-5</c:v>
                </c:pt>
                <c:pt idx="3040">
                  <c:v>1.3896517046033142E-5</c:v>
                </c:pt>
                <c:pt idx="3041">
                  <c:v>1.3891660246753125E-5</c:v>
                </c:pt>
                <c:pt idx="3042">
                  <c:v>1.3886805993187755E-5</c:v>
                </c:pt>
                <c:pt idx="3043">
                  <c:v>1.3881954283558185E-5</c:v>
                </c:pt>
                <c:pt idx="3044">
                  <c:v>1.3877105116087163E-5</c:v>
                </c:pt>
                <c:pt idx="3045">
                  <c:v>1.3872258488998967E-5</c:v>
                </c:pt>
                <c:pt idx="3046">
                  <c:v>1.3867414400519436E-5</c:v>
                </c:pt>
                <c:pt idx="3047">
                  <c:v>1.3862572848875949E-5</c:v>
                </c:pt>
                <c:pt idx="3048">
                  <c:v>1.3857733832297438E-5</c:v>
                </c:pt>
                <c:pt idx="3049">
                  <c:v>1.3852897349014387E-5</c:v>
                </c:pt>
                <c:pt idx="3050">
                  <c:v>1.3848063397258795E-5</c:v>
                </c:pt>
                <c:pt idx="3051">
                  <c:v>1.384323197526424E-5</c:v>
                </c:pt>
                <c:pt idx="3052">
                  <c:v>1.3838403081265821E-5</c:v>
                </c:pt>
                <c:pt idx="3053">
                  <c:v>1.3833576713500184E-5</c:v>
                </c:pt>
                <c:pt idx="3054">
                  <c:v>1.3828752870205493E-5</c:v>
                </c:pt>
                <c:pt idx="3055">
                  <c:v>1.3823931549621461E-5</c:v>
                </c:pt>
                <c:pt idx="3056">
                  <c:v>1.3819112749989349E-5</c:v>
                </c:pt>
                <c:pt idx="3057">
                  <c:v>1.3814296469551938E-5</c:v>
                </c:pt>
                <c:pt idx="3058">
                  <c:v>1.3809482706553524E-5</c:v>
                </c:pt>
                <c:pt idx="3059">
                  <c:v>1.3804671459239955E-5</c:v>
                </c:pt>
                <c:pt idx="3060">
                  <c:v>1.3799862725858593E-5</c:v>
                </c:pt>
                <c:pt idx="3061">
                  <c:v>1.3795056504658348E-5</c:v>
                </c:pt>
                <c:pt idx="3062">
                  <c:v>1.379025279388962E-5</c:v>
                </c:pt>
                <c:pt idx="3063">
                  <c:v>1.3785451591804354E-5</c:v>
                </c:pt>
                <c:pt idx="3064">
                  <c:v>1.3780652896656017E-5</c:v>
                </c:pt>
                <c:pt idx="3065">
                  <c:v>1.3775856706699589E-5</c:v>
                </c:pt>
                <c:pt idx="3066">
                  <c:v>1.3771063020191569E-5</c:v>
                </c:pt>
                <c:pt idx="3067">
                  <c:v>1.3766271835389969E-5</c:v>
                </c:pt>
                <c:pt idx="3068">
                  <c:v>1.3761483150554333E-5</c:v>
                </c:pt>
                <c:pt idx="3069">
                  <c:v>1.3756696963945687E-5</c:v>
                </c:pt>
                <c:pt idx="3070">
                  <c:v>1.3751913273826599E-5</c:v>
                </c:pt>
                <c:pt idx="3071">
                  <c:v>1.3747132078461136E-5</c:v>
                </c:pt>
                <c:pt idx="3072">
                  <c:v>1.3742353376114874E-5</c:v>
                </c:pt>
                <c:pt idx="3073">
                  <c:v>1.3737577165054889E-5</c:v>
                </c:pt>
                <c:pt idx="3074">
                  <c:v>1.3732803443549762E-5</c:v>
                </c:pt>
                <c:pt idx="3075">
                  <c:v>1.3728032209869606E-5</c:v>
                </c:pt>
                <c:pt idx="3076">
                  <c:v>1.3723263462285995E-5</c:v>
                </c:pt>
                <c:pt idx="3077">
                  <c:v>1.3718497199072029E-5</c:v>
                </c:pt>
                <c:pt idx="3078">
                  <c:v>1.3713733418502305E-5</c:v>
                </c:pt>
                <c:pt idx="3079">
                  <c:v>1.3708972118852911E-5</c:v>
                </c:pt>
                <c:pt idx="3080">
                  <c:v>1.3704213298401434E-5</c:v>
                </c:pt>
                <c:pt idx="3081">
                  <c:v>1.3699456955426959E-5</c:v>
                </c:pt>
                <c:pt idx="3082">
                  <c:v>1.3694703088210055E-5</c:v>
                </c:pt>
                <c:pt idx="3083">
                  <c:v>1.3689951695032797E-5</c:v>
                </c:pt>
                <c:pt idx="3084">
                  <c:v>1.3685202774178732E-5</c:v>
                </c:pt>
                <c:pt idx="3085">
                  <c:v>1.3680456323932906E-5</c:v>
                </c:pt>
                <c:pt idx="3086">
                  <c:v>1.3675712342581853E-5</c:v>
                </c:pt>
                <c:pt idx="3087">
                  <c:v>1.3670970828413594E-5</c:v>
                </c:pt>
                <c:pt idx="3088">
                  <c:v>1.366623177971761E-5</c:v>
                </c:pt>
                <c:pt idx="3089">
                  <c:v>1.3661495194784902E-5</c:v>
                </c:pt>
                <c:pt idx="3090">
                  <c:v>1.3656761071907931E-5</c:v>
                </c:pt>
                <c:pt idx="3091">
                  <c:v>1.3652029409380625E-5</c:v>
                </c:pt>
                <c:pt idx="3092">
                  <c:v>1.3647300205498415E-5</c:v>
                </c:pt>
                <c:pt idx="3093">
                  <c:v>1.3642573458558186E-5</c:v>
                </c:pt>
                <c:pt idx="3094">
                  <c:v>1.3637849166858324E-5</c:v>
                </c:pt>
                <c:pt idx="3095">
                  <c:v>1.3633127328698654E-5</c:v>
                </c:pt>
                <c:pt idx="3096">
                  <c:v>1.3628407942380497E-5</c:v>
                </c:pt>
                <c:pt idx="3097">
                  <c:v>1.3623691006206637E-5</c:v>
                </c:pt>
                <c:pt idx="3098">
                  <c:v>1.3618976518481322E-5</c:v>
                </c:pt>
                <c:pt idx="3099">
                  <c:v>1.3614264477510276E-5</c:v>
                </c:pt>
                <c:pt idx="3100">
                  <c:v>1.3609554881600677E-5</c:v>
                </c:pt>
                <c:pt idx="3101">
                  <c:v>1.3604847729061179E-5</c:v>
                </c:pt>
                <c:pt idx="3102">
                  <c:v>1.3600143018201884E-5</c:v>
                </c:pt>
                <c:pt idx="3103">
                  <c:v>1.359544074733437E-5</c:v>
                </c:pt>
                <c:pt idx="3104">
                  <c:v>1.3590740914771661E-5</c:v>
                </c:pt>
                <c:pt idx="3105">
                  <c:v>1.3586043518828256E-5</c:v>
                </c:pt>
                <c:pt idx="3106">
                  <c:v>1.3581348557820078E-5</c:v>
                </c:pt>
                <c:pt idx="3107">
                  <c:v>1.3576656030064533E-5</c:v>
                </c:pt>
                <c:pt idx="3108">
                  <c:v>1.357196593388048E-5</c:v>
                </c:pt>
                <c:pt idx="3109">
                  <c:v>1.3567278267588226E-5</c:v>
                </c:pt>
                <c:pt idx="3110">
                  <c:v>1.3562593029509507E-5</c:v>
                </c:pt>
                <c:pt idx="3111">
                  <c:v>1.3557910217967534E-5</c:v>
                </c:pt>
                <c:pt idx="3112">
                  <c:v>1.3553229831286949E-5</c:v>
                </c:pt>
                <c:pt idx="3113">
                  <c:v>1.3548551867793862E-5</c:v>
                </c:pt>
                <c:pt idx="3114">
                  <c:v>1.3543876325815799E-5</c:v>
                </c:pt>
                <c:pt idx="3115">
                  <c:v>1.3539203203681744E-5</c:v>
                </c:pt>
                <c:pt idx="3116">
                  <c:v>1.353453249972212E-5</c:v>
                </c:pt>
                <c:pt idx="3117">
                  <c:v>1.352986421226879E-5</c:v>
                </c:pt>
                <c:pt idx="3118">
                  <c:v>1.3525198339655052E-5</c:v>
                </c:pt>
                <c:pt idx="3119">
                  <c:v>1.3520534880215644E-5</c:v>
                </c:pt>
                <c:pt idx="3120">
                  <c:v>1.3515873832286746E-5</c:v>
                </c:pt>
                <c:pt idx="3121">
                  <c:v>1.3511215194205942E-5</c:v>
                </c:pt>
                <c:pt idx="3122">
                  <c:v>1.3506558964312291E-5</c:v>
                </c:pt>
                <c:pt idx="3123">
                  <c:v>1.3501905140946258E-5</c:v>
                </c:pt>
                <c:pt idx="3124">
                  <c:v>1.3497253722449741E-5</c:v>
                </c:pt>
                <c:pt idx="3125">
                  <c:v>1.3492604707166057E-5</c:v>
                </c:pt>
                <c:pt idx="3126">
                  <c:v>1.3487958093439962E-5</c:v>
                </c:pt>
                <c:pt idx="3127">
                  <c:v>1.3483313879617638E-5</c:v>
                </c:pt>
                <c:pt idx="3128">
                  <c:v>1.3478672064046691E-5</c:v>
                </c:pt>
                <c:pt idx="3129">
                  <c:v>1.3474032645076131E-5</c:v>
                </c:pt>
                <c:pt idx="3130">
                  <c:v>1.3469395621056403E-5</c:v>
                </c:pt>
                <c:pt idx="3131">
                  <c:v>1.3464760990339374E-5</c:v>
                </c:pt>
                <c:pt idx="3132">
                  <c:v>1.3460128751278317E-5</c:v>
                </c:pt>
                <c:pt idx="3133">
                  <c:v>1.3455498902227931E-5</c:v>
                </c:pt>
                <c:pt idx="3134">
                  <c:v>1.3450871441544331E-5</c:v>
                </c:pt>
                <c:pt idx="3135">
                  <c:v>1.3446246367585031E-5</c:v>
                </c:pt>
                <c:pt idx="3136">
                  <c:v>1.3441623678708969E-5</c:v>
                </c:pt>
                <c:pt idx="3137">
                  <c:v>1.3437003373276493E-5</c:v>
                </c:pt>
                <c:pt idx="3138">
                  <c:v>1.3432385449649354E-5</c:v>
                </c:pt>
                <c:pt idx="3139">
                  <c:v>1.3427769906190717E-5</c:v>
                </c:pt>
                <c:pt idx="3140">
                  <c:v>1.3423156741265136E-5</c:v>
                </c:pt>
                <c:pt idx="3141">
                  <c:v>1.3418545953238595E-5</c:v>
                </c:pt>
                <c:pt idx="3142">
                  <c:v>1.3413937540478473E-5</c:v>
                </c:pt>
                <c:pt idx="3143">
                  <c:v>1.340933150135353E-5</c:v>
                </c:pt>
                <c:pt idx="3144">
                  <c:v>1.3404727834233952E-5</c:v>
                </c:pt>
                <c:pt idx="3145">
                  <c:v>1.3400126537491304E-5</c:v>
                </c:pt>
                <c:pt idx="3146">
                  <c:v>1.3395527609498576E-5</c:v>
                </c:pt>
                <c:pt idx="3147">
                  <c:v>1.3390931048630117E-5</c:v>
                </c:pt>
                <c:pt idx="3148">
                  <c:v>1.3386336853261698E-5</c:v>
                </c:pt>
                <c:pt idx="3149">
                  <c:v>1.338174502177047E-5</c:v>
                </c:pt>
                <c:pt idx="3150">
                  <c:v>1.3377155552534982E-5</c:v>
                </c:pt>
                <c:pt idx="3151">
                  <c:v>1.3372568443935166E-5</c:v>
                </c:pt>
                <c:pt idx="3152">
                  <c:v>1.3367983694352351E-5</c:v>
                </c:pt>
                <c:pt idx="3153">
                  <c:v>1.3363401302169247E-5</c:v>
                </c:pt>
                <c:pt idx="3154">
                  <c:v>1.3358821265769949E-5</c:v>
                </c:pt>
                <c:pt idx="3155">
                  <c:v>1.3354243583539945E-5</c:v>
                </c:pt>
                <c:pt idx="3156">
                  <c:v>1.3349668253866096E-5</c:v>
                </c:pt>
                <c:pt idx="3157">
                  <c:v>1.334509527513665E-5</c:v>
                </c:pt>
                <c:pt idx="3158">
                  <c:v>1.334052464574123E-5</c:v>
                </c:pt>
                <c:pt idx="3159">
                  <c:v>1.3335956364070834E-5</c:v>
                </c:pt>
                <c:pt idx="3160">
                  <c:v>1.3331390428517858E-5</c:v>
                </c:pt>
                <c:pt idx="3161">
                  <c:v>1.3326826837476063E-5</c:v>
                </c:pt>
                <c:pt idx="3162">
                  <c:v>1.3322265589340565E-5</c:v>
                </c:pt>
                <c:pt idx="3163">
                  <c:v>1.3317706682507879E-5</c:v>
                </c:pt>
                <c:pt idx="3164">
                  <c:v>1.3313150115375872E-5</c:v>
                </c:pt>
                <c:pt idx="3165">
                  <c:v>1.330859588634381E-5</c:v>
                </c:pt>
                <c:pt idx="3166">
                  <c:v>1.3304043993812293E-5</c:v>
                </c:pt>
                <c:pt idx="3167">
                  <c:v>1.329949443618331E-5</c:v>
                </c:pt>
                <c:pt idx="3168">
                  <c:v>1.3294947211860205E-5</c:v>
                </c:pt>
                <c:pt idx="3169">
                  <c:v>1.3290402319247696E-5</c:v>
                </c:pt>
                <c:pt idx="3170">
                  <c:v>1.328585975675186E-5</c:v>
                </c:pt>
                <c:pt idx="3171">
                  <c:v>1.3281319522780134E-5</c:v>
                </c:pt>
                <c:pt idx="3172">
                  <c:v>1.3276781615741317E-5</c:v>
                </c:pt>
                <c:pt idx="3173">
                  <c:v>1.3272246034045567E-5</c:v>
                </c:pt>
                <c:pt idx="3174">
                  <c:v>1.3267712776104398E-5</c:v>
                </c:pt>
                <c:pt idx="3175">
                  <c:v>1.3263181840330682E-5</c:v>
                </c:pt>
                <c:pt idx="3176">
                  <c:v>1.3258653225138652E-5</c:v>
                </c:pt>
                <c:pt idx="3177">
                  <c:v>1.3254126928943878E-5</c:v>
                </c:pt>
                <c:pt idx="3178">
                  <c:v>1.3249602950163284E-5</c:v>
                </c:pt>
                <c:pt idx="3179">
                  <c:v>1.3245081287215173E-5</c:v>
                </c:pt>
                <c:pt idx="3180">
                  <c:v>1.3240561938519173E-5</c:v>
                </c:pt>
                <c:pt idx="3181">
                  <c:v>1.3236044902496252E-5</c:v>
                </c:pt>
                <c:pt idx="3182">
                  <c:v>1.323153017756874E-5</c:v>
                </c:pt>
                <c:pt idx="3183">
                  <c:v>1.3227017762160307E-5</c:v>
                </c:pt>
                <c:pt idx="3184">
                  <c:v>1.3222507654695973E-5</c:v>
                </c:pt>
                <c:pt idx="3185">
                  <c:v>1.3217999853602088E-5</c:v>
                </c:pt>
                <c:pt idx="3186">
                  <c:v>1.3213494357306358E-5</c:v>
                </c:pt>
                <c:pt idx="3187">
                  <c:v>1.3208991164237814E-5</c:v>
                </c:pt>
                <c:pt idx="3188">
                  <c:v>1.3204490272826837E-5</c:v>
                </c:pt>
                <c:pt idx="3189">
                  <c:v>1.3199991681505134E-5</c:v>
                </c:pt>
                <c:pt idx="3190">
                  <c:v>1.3195495388705761E-5</c:v>
                </c:pt>
                <c:pt idx="3191">
                  <c:v>1.3191001392863092E-5</c:v>
                </c:pt>
                <c:pt idx="3192">
                  <c:v>1.3186509692412847E-5</c:v>
                </c:pt>
                <c:pt idx="3193">
                  <c:v>1.3182020285792074E-5</c:v>
                </c:pt>
                <c:pt idx="3194">
                  <c:v>1.3177533171439146E-5</c:v>
                </c:pt>
                <c:pt idx="3195">
                  <c:v>1.3173048347793773E-5</c:v>
                </c:pt>
                <c:pt idx="3196">
                  <c:v>1.3168565813296982E-5</c:v>
                </c:pt>
                <c:pt idx="3197">
                  <c:v>1.3164085566391129E-5</c:v>
                </c:pt>
                <c:pt idx="3198">
                  <c:v>1.3159607605519914E-5</c:v>
                </c:pt>
                <c:pt idx="3199">
                  <c:v>1.3155131929128326E-5</c:v>
                </c:pt>
                <c:pt idx="3200">
                  <c:v>1.31506585356627E-5</c:v>
                </c:pt>
                <c:pt idx="3201">
                  <c:v>1.3146187423570684E-5</c:v>
                </c:pt>
                <c:pt idx="3202">
                  <c:v>1.314171859130125E-5</c:v>
                </c:pt>
                <c:pt idx="3203">
                  <c:v>1.313725203730468E-5</c:v>
                </c:pt>
                <c:pt idx="3204">
                  <c:v>1.3132787760032581E-5</c:v>
                </c:pt>
                <c:pt idx="3205">
                  <c:v>1.3128325757937864E-5</c:v>
                </c:pt>
                <c:pt idx="3206">
                  <c:v>1.312386602947477E-5</c:v>
                </c:pt>
                <c:pt idx="3207">
                  <c:v>1.3119408573098838E-5</c:v>
                </c:pt>
                <c:pt idx="3208">
                  <c:v>1.3114953387266925E-5</c:v>
                </c:pt>
                <c:pt idx="3209">
                  <c:v>1.3110500470437202E-5</c:v>
                </c:pt>
                <c:pt idx="3210">
                  <c:v>1.3106049821069126E-5</c:v>
                </c:pt>
                <c:pt idx="3211">
                  <c:v>1.3101601437623497E-5</c:v>
                </c:pt>
                <c:pt idx="3212">
                  <c:v>1.3097155318562391E-5</c:v>
                </c:pt>
                <c:pt idx="3213">
                  <c:v>1.3092711462349212E-5</c:v>
                </c:pt>
                <c:pt idx="3214">
                  <c:v>1.3088269867448642E-5</c:v>
                </c:pt>
                <c:pt idx="3215">
                  <c:v>1.3083830532326679E-5</c:v>
                </c:pt>
                <c:pt idx="3216">
                  <c:v>1.307939345545062E-5</c:v>
                </c:pt>
                <c:pt idx="3217">
                  <c:v>1.3074958635289072E-5</c:v>
                </c:pt>
                <c:pt idx="3218">
                  <c:v>1.3070526070311921E-5</c:v>
                </c:pt>
                <c:pt idx="3219">
                  <c:v>1.3066095758990357E-5</c:v>
                </c:pt>
                <c:pt idx="3220">
                  <c:v>1.3061667699796868E-5</c:v>
                </c:pt>
                <c:pt idx="3221">
                  <c:v>1.3057241891205237E-5</c:v>
                </c:pt>
                <c:pt idx="3222">
                  <c:v>1.3052818331690534E-5</c:v>
                </c:pt>
                <c:pt idx="3223">
                  <c:v>1.3048397019729122E-5</c:v>
                </c:pt>
                <c:pt idx="3224">
                  <c:v>1.3043977953798658E-5</c:v>
                </c:pt>
                <c:pt idx="3225">
                  <c:v>1.3039561132378086E-5</c:v>
                </c:pt>
                <c:pt idx="3226">
                  <c:v>1.3035146553947632E-5</c:v>
                </c:pt>
                <c:pt idx="3227">
                  <c:v>1.3030734216988814E-5</c:v>
                </c:pt>
                <c:pt idx="3228">
                  <c:v>1.302632411998444E-5</c:v>
                </c:pt>
                <c:pt idx="3229">
                  <c:v>1.3021916261418578E-5</c:v>
                </c:pt>
                <c:pt idx="3230">
                  <c:v>1.301751063977661E-5</c:v>
                </c:pt>
                <c:pt idx="3231">
                  <c:v>1.3013107253545181E-5</c:v>
                </c:pt>
                <c:pt idx="3232">
                  <c:v>1.3008706101212219E-5</c:v>
                </c:pt>
                <c:pt idx="3233">
                  <c:v>1.3004307181266922E-5</c:v>
                </c:pt>
                <c:pt idx="3234">
                  <c:v>1.2999910492199773E-5</c:v>
                </c:pt>
                <c:pt idx="3235">
                  <c:v>1.2995516032502538E-5</c:v>
                </c:pt>
                <c:pt idx="3236">
                  <c:v>1.2991123800668252E-5</c:v>
                </c:pt>
                <c:pt idx="3237">
                  <c:v>1.2986733795191211E-5</c:v>
                </c:pt>
                <c:pt idx="3238">
                  <c:v>1.2982346014566997E-5</c:v>
                </c:pt>
                <c:pt idx="3239">
                  <c:v>1.2977960457292455E-5</c:v>
                </c:pt>
                <c:pt idx="3240">
                  <c:v>1.2973577121865706E-5</c:v>
                </c:pt>
                <c:pt idx="3241">
                  <c:v>1.2969196006786135E-5</c:v>
                </c:pt>
                <c:pt idx="3242">
                  <c:v>1.2964817110554389E-5</c:v>
                </c:pt>
                <c:pt idx="3243">
                  <c:v>1.2960440431672395E-5</c:v>
                </c:pt>
                <c:pt idx="3244">
                  <c:v>1.2956065968643323E-5</c:v>
                </c:pt>
                <c:pt idx="3245">
                  <c:v>1.2951693719971625E-5</c:v>
                </c:pt>
                <c:pt idx="3246">
                  <c:v>1.2947323684163003E-5</c:v>
                </c:pt>
                <c:pt idx="3247">
                  <c:v>1.2942955859724431E-5</c:v>
                </c:pt>
                <c:pt idx="3248">
                  <c:v>1.2938590245164116E-5</c:v>
                </c:pt>
                <c:pt idx="3249">
                  <c:v>1.2934226838991557E-5</c:v>
                </c:pt>
                <c:pt idx="3250">
                  <c:v>1.2929865639717494E-5</c:v>
                </c:pt>
                <c:pt idx="3251">
                  <c:v>1.292550664585391E-5</c:v>
                </c:pt>
                <c:pt idx="3252">
                  <c:v>1.2921149855914057E-5</c:v>
                </c:pt>
                <c:pt idx="3253">
                  <c:v>1.2916795268412433E-5</c:v>
                </c:pt>
                <c:pt idx="3254">
                  <c:v>1.2912442881864807E-5</c:v>
                </c:pt>
                <c:pt idx="3255">
                  <c:v>1.2908092694788161E-5</c:v>
                </c:pt>
                <c:pt idx="3256">
                  <c:v>1.2903744705700755E-5</c:v>
                </c:pt>
                <c:pt idx="3257">
                  <c:v>1.2899398913122087E-5</c:v>
                </c:pt>
                <c:pt idx="3258">
                  <c:v>1.28950553155729E-5</c:v>
                </c:pt>
                <c:pt idx="3259">
                  <c:v>1.2890713911575188E-5</c:v>
                </c:pt>
                <c:pt idx="3260">
                  <c:v>1.2886374699652182E-5</c:v>
                </c:pt>
                <c:pt idx="3261">
                  <c:v>1.2882037678328359E-5</c:v>
                </c:pt>
                <c:pt idx="3262">
                  <c:v>1.2877702846129437E-5</c:v>
                </c:pt>
                <c:pt idx="3263">
                  <c:v>1.2873370201582372E-5</c:v>
                </c:pt>
                <c:pt idx="3264">
                  <c:v>1.2869039743215365E-5</c:v>
                </c:pt>
                <c:pt idx="3265">
                  <c:v>1.2864711469557851E-5</c:v>
                </c:pt>
                <c:pt idx="3266">
                  <c:v>1.2860385379140492E-5</c:v>
                </c:pt>
                <c:pt idx="3267">
                  <c:v>1.2856061470495195E-5</c:v>
                </c:pt>
                <c:pt idx="3268">
                  <c:v>1.2851739742155104E-5</c:v>
                </c:pt>
                <c:pt idx="3269">
                  <c:v>1.2847420192654598E-5</c:v>
                </c:pt>
                <c:pt idx="3270">
                  <c:v>1.2843102820529264E-5</c:v>
                </c:pt>
                <c:pt idx="3271">
                  <c:v>1.2838787624315941E-5</c:v>
                </c:pt>
                <c:pt idx="3272">
                  <c:v>1.283447460255269E-5</c:v>
                </c:pt>
                <c:pt idx="3273">
                  <c:v>1.2830163753778811E-5</c:v>
                </c:pt>
                <c:pt idx="3274">
                  <c:v>1.2825855076534809E-5</c:v>
                </c:pt>
                <c:pt idx="3275">
                  <c:v>1.2821548569362427E-5</c:v>
                </c:pt>
                <c:pt idx="3276">
                  <c:v>1.281724423080463E-5</c:v>
                </c:pt>
                <c:pt idx="3277">
                  <c:v>1.2812942059405609E-5</c:v>
                </c:pt>
                <c:pt idx="3278">
                  <c:v>1.2808642053710769E-5</c:v>
                </c:pt>
                <c:pt idx="3279">
                  <c:v>1.280434421226674E-5</c:v>
                </c:pt>
                <c:pt idx="3280">
                  <c:v>1.2800048533621377E-5</c:v>
                </c:pt>
                <c:pt idx="3281">
                  <c:v>1.279575501632373E-5</c:v>
                </c:pt>
                <c:pt idx="3282">
                  <c:v>1.2791463658924096E-5</c:v>
                </c:pt>
                <c:pt idx="3283">
                  <c:v>1.2787174459973967E-5</c:v>
                </c:pt>
                <c:pt idx="3284">
                  <c:v>1.2782887418026064E-5</c:v>
                </c:pt>
                <c:pt idx="3285">
                  <c:v>1.2778602531634295E-5</c:v>
                </c:pt>
                <c:pt idx="3286">
                  <c:v>1.2774319799353799E-5</c:v>
                </c:pt>
                <c:pt idx="3287">
                  <c:v>1.2770039219740934E-5</c:v>
                </c:pt>
                <c:pt idx="3288">
                  <c:v>1.2765760791353258E-5</c:v>
                </c:pt>
                <c:pt idx="3289">
                  <c:v>1.276148451274952E-5</c:v>
                </c:pt>
                <c:pt idx="3290">
                  <c:v>1.2757210382489695E-5</c:v>
                </c:pt>
                <c:pt idx="3291">
                  <c:v>1.2752938399134964E-5</c:v>
                </c:pt>
                <c:pt idx="3292">
                  <c:v>1.2748668561247707E-5</c:v>
                </c:pt>
                <c:pt idx="3293">
                  <c:v>1.2744400867391502E-5</c:v>
                </c:pt>
                <c:pt idx="3294">
                  <c:v>1.274013531613114E-5</c:v>
                </c:pt>
                <c:pt idx="3295">
                  <c:v>1.2735871906032604E-5</c:v>
                </c:pt>
                <c:pt idx="3296">
                  <c:v>1.2731610635663083E-5</c:v>
                </c:pt>
                <c:pt idx="3297">
                  <c:v>1.2727351503590959E-5</c:v>
                </c:pt>
                <c:pt idx="3298">
                  <c:v>1.2723094508385813E-5</c:v>
                </c:pt>
                <c:pt idx="3299">
                  <c:v>1.2718839648618428E-5</c:v>
                </c:pt>
                <c:pt idx="3300">
                  <c:v>1.271458692286076E-5</c:v>
                </c:pt>
                <c:pt idx="3301">
                  <c:v>1.2710336329685988E-5</c:v>
                </c:pt>
                <c:pt idx="3302">
                  <c:v>1.2706087867668469E-5</c:v>
                </c:pt>
                <c:pt idx="3303">
                  <c:v>1.2701841535383749E-5</c:v>
                </c:pt>
                <c:pt idx="3304">
                  <c:v>1.2697597331408566E-5</c:v>
                </c:pt>
                <c:pt idx="3305">
                  <c:v>1.2693355254320841E-5</c:v>
                </c:pt>
                <c:pt idx="3306">
                  <c:v>1.2689115302699703E-5</c:v>
                </c:pt>
                <c:pt idx="3307">
                  <c:v>1.2684877475125446E-5</c:v>
                </c:pt>
                <c:pt idx="3308">
                  <c:v>1.2680641770179551E-5</c:v>
                </c:pt>
                <c:pt idx="3309">
                  <c:v>1.2676408186444696E-5</c:v>
                </c:pt>
                <c:pt idx="3310">
                  <c:v>1.267217672250473E-5</c:v>
                </c:pt>
                <c:pt idx="3311">
                  <c:v>1.2667947376944691E-5</c:v>
                </c:pt>
                <c:pt idx="3312">
                  <c:v>1.2663720148350792E-5</c:v>
                </c:pt>
                <c:pt idx="3313">
                  <c:v>1.2659495035310428E-5</c:v>
                </c:pt>
                <c:pt idx="3314">
                  <c:v>1.265527203641217E-5</c:v>
                </c:pt>
                <c:pt idx="3315">
                  <c:v>1.2651051150245768E-5</c:v>
                </c:pt>
                <c:pt idx="3316">
                  <c:v>1.2646832375402149E-5</c:v>
                </c:pt>
                <c:pt idx="3317">
                  <c:v>1.2642615710473416E-5</c:v>
                </c:pt>
                <c:pt idx="3318">
                  <c:v>1.263840115405283E-5</c:v>
                </c:pt>
                <c:pt idx="3319">
                  <c:v>1.263418870473484E-5</c:v>
                </c:pt>
                <c:pt idx="3320">
                  <c:v>1.2629978361115069E-5</c:v>
                </c:pt>
                <c:pt idx="3321">
                  <c:v>1.2625770121790304E-5</c:v>
                </c:pt>
                <c:pt idx="3322">
                  <c:v>1.2621563985358488E-5</c:v>
                </c:pt>
                <c:pt idx="3323">
                  <c:v>1.2617359950418751E-5</c:v>
                </c:pt>
                <c:pt idx="3324">
                  <c:v>1.2613158015571376E-5</c:v>
                </c:pt>
                <c:pt idx="3325">
                  <c:v>1.2608958179417829E-5</c:v>
                </c:pt>
                <c:pt idx="3326">
                  <c:v>1.2604760440560712E-5</c:v>
                </c:pt>
                <c:pt idx="3327">
                  <c:v>1.2600564797603815E-5</c:v>
                </c:pt>
                <c:pt idx="3328">
                  <c:v>1.2596371249152074E-5</c:v>
                </c:pt>
                <c:pt idx="3329">
                  <c:v>1.2592179793811598E-5</c:v>
                </c:pt>
                <c:pt idx="3330">
                  <c:v>1.2587990430189643E-5</c:v>
                </c:pt>
                <c:pt idx="3331">
                  <c:v>1.2583803156894635E-5</c:v>
                </c:pt>
                <c:pt idx="3332">
                  <c:v>1.2579617972536153E-5</c:v>
                </c:pt>
                <c:pt idx="3333">
                  <c:v>1.2575434875724912E-5</c:v>
                </c:pt>
                <c:pt idx="3334">
                  <c:v>1.2571253865072819E-5</c:v>
                </c:pt>
                <c:pt idx="3335">
                  <c:v>1.2567074939192909E-5</c:v>
                </c:pt>
                <c:pt idx="3336">
                  <c:v>1.2562898096699383E-5</c:v>
                </c:pt>
                <c:pt idx="3337">
                  <c:v>1.2558723336207572E-5</c:v>
                </c:pt>
                <c:pt idx="3338">
                  <c:v>1.2554550656333976E-5</c:v>
                </c:pt>
                <c:pt idx="3339">
                  <c:v>1.2550380055696244E-5</c:v>
                </c:pt>
                <c:pt idx="3340">
                  <c:v>1.2546211532913173E-5</c:v>
                </c:pt>
                <c:pt idx="3341">
                  <c:v>1.254204508660469E-5</c:v>
                </c:pt>
                <c:pt idx="3342">
                  <c:v>1.2537880715391882E-5</c:v>
                </c:pt>
                <c:pt idx="3343">
                  <c:v>1.253371841789698E-5</c:v>
                </c:pt>
                <c:pt idx="3344">
                  <c:v>1.2529558192743356E-5</c:v>
                </c:pt>
                <c:pt idx="3345">
                  <c:v>1.2525400038555526E-5</c:v>
                </c:pt>
                <c:pt idx="3346">
                  <c:v>1.2521243953959141E-5</c:v>
                </c:pt>
                <c:pt idx="3347">
                  <c:v>1.2517089937581E-5</c:v>
                </c:pt>
                <c:pt idx="3348">
                  <c:v>1.2512937988049035E-5</c:v>
                </c:pt>
                <c:pt idx="3349">
                  <c:v>1.2508788103992319E-5</c:v>
                </c:pt>
                <c:pt idx="3350">
                  <c:v>1.2504640284041055E-5</c:v>
                </c:pt>
                <c:pt idx="3351">
                  <c:v>1.2500494526826597E-5</c:v>
                </c:pt>
                <c:pt idx="3352">
                  <c:v>1.2496350830981408E-5</c:v>
                </c:pt>
                <c:pt idx="3353">
                  <c:v>1.2492209195139108E-5</c:v>
                </c:pt>
                <c:pt idx="3354">
                  <c:v>1.2488069617934437E-5</c:v>
                </c:pt>
                <c:pt idx="3355">
                  <c:v>1.2483932098003276E-5</c:v>
                </c:pt>
                <c:pt idx="3356">
                  <c:v>1.2479796633982617E-5</c:v>
                </c:pt>
                <c:pt idx="3357">
                  <c:v>1.2475663224510587E-5</c:v>
                </c:pt>
                <c:pt idx="3358">
                  <c:v>1.2471531868226466E-5</c:v>
                </c:pt>
                <c:pt idx="3359">
                  <c:v>1.2467402563770622E-5</c:v>
                </c:pt>
                <c:pt idx="3360">
                  <c:v>1.2463275309784572E-5</c:v>
                </c:pt>
                <c:pt idx="3361">
                  <c:v>1.2459150104910947E-5</c:v>
                </c:pt>
                <c:pt idx="3362">
                  <c:v>1.2455026947793511E-5</c:v>
                </c:pt>
                <c:pt idx="3363">
                  <c:v>1.2450905837077139E-5</c:v>
                </c:pt>
                <c:pt idx="3364">
                  <c:v>1.2446786771407831E-5</c:v>
                </c:pt>
                <c:pt idx="3365">
                  <c:v>1.2442669749432712E-5</c:v>
                </c:pt>
                <c:pt idx="3366">
                  <c:v>1.2438554769800016E-5</c:v>
                </c:pt>
                <c:pt idx="3367">
                  <c:v>1.24344418311591E-5</c:v>
                </c:pt>
                <c:pt idx="3368">
                  <c:v>1.2430330932160438E-5</c:v>
                </c:pt>
                <c:pt idx="3369">
                  <c:v>1.2426222071455618E-5</c:v>
                </c:pt>
                <c:pt idx="3370">
                  <c:v>1.2422115247697344E-5</c:v>
                </c:pt>
                <c:pt idx="3371">
                  <c:v>1.2418010459539419E-5</c:v>
                </c:pt>
                <c:pt idx="3372">
                  <c:v>1.2413907705636781E-5</c:v>
                </c:pt>
                <c:pt idx="3373">
                  <c:v>1.240980698464547E-5</c:v>
                </c:pt>
                <c:pt idx="3374">
                  <c:v>1.2405708295222623E-5</c:v>
                </c:pt>
                <c:pt idx="3375">
                  <c:v>1.24016116360265E-5</c:v>
                </c:pt>
                <c:pt idx="3376">
                  <c:v>1.239751700571646E-5</c:v>
                </c:pt>
                <c:pt idx="3377">
                  <c:v>1.2393424402952988E-5</c:v>
                </c:pt>
                <c:pt idx="3378">
                  <c:v>1.2389333826397643E-5</c:v>
                </c:pt>
                <c:pt idx="3379">
                  <c:v>1.2385245274713108E-5</c:v>
                </c:pt>
                <c:pt idx="3380">
                  <c:v>1.238115874656317E-5</c:v>
                </c:pt>
                <c:pt idx="3381">
                  <c:v>1.237707424061271E-5</c:v>
                </c:pt>
                <c:pt idx="3382">
                  <c:v>1.2372991755527711E-5</c:v>
                </c:pt>
                <c:pt idx="3383">
                  <c:v>1.2368911289975264E-5</c:v>
                </c:pt>
                <c:pt idx="3384">
                  <c:v>1.2364832842623556E-5</c:v>
                </c:pt>
                <c:pt idx="3385">
                  <c:v>1.2360756412141849E-5</c:v>
                </c:pt>
                <c:pt idx="3386">
                  <c:v>1.2356681997200545E-5</c:v>
                </c:pt>
                <c:pt idx="3387">
                  <c:v>1.2352609596471103E-5</c:v>
                </c:pt>
                <c:pt idx="3388">
                  <c:v>1.2348539208626103E-5</c:v>
                </c:pt>
                <c:pt idx="3389">
                  <c:v>1.2344470832339195E-5</c:v>
                </c:pt>
                <c:pt idx="3390">
                  <c:v>1.2340404466285131E-5</c:v>
                </c:pt>
                <c:pt idx="3391">
                  <c:v>1.2336340109139769E-5</c:v>
                </c:pt>
                <c:pt idx="3392">
                  <c:v>1.2332277759580041E-5</c:v>
                </c:pt>
                <c:pt idx="3393">
                  <c:v>1.2328217416283962E-5</c:v>
                </c:pt>
                <c:pt idx="3394">
                  <c:v>1.2324159077930649E-5</c:v>
                </c:pt>
                <c:pt idx="3395">
                  <c:v>1.2320102743200297E-5</c:v>
                </c:pt>
                <c:pt idx="3396">
                  <c:v>1.2316048410774208E-5</c:v>
                </c:pt>
                <c:pt idx="3397">
                  <c:v>1.2311996079334731E-5</c:v>
                </c:pt>
                <c:pt idx="3398">
                  <c:v>1.2307945747565329E-5</c:v>
                </c:pt>
                <c:pt idx="3399">
                  <c:v>1.2303897414150533E-5</c:v>
                </c:pt>
                <c:pt idx="3400">
                  <c:v>1.2299851077775964E-5</c:v>
                </c:pt>
                <c:pt idx="3401">
                  <c:v>1.229580673712832E-5</c:v>
                </c:pt>
                <c:pt idx="3402">
                  <c:v>1.2291764390895376E-5</c:v>
                </c:pt>
                <c:pt idx="3403">
                  <c:v>1.2287724037765997E-5</c:v>
                </c:pt>
                <c:pt idx="3404">
                  <c:v>1.2283685676430093E-5</c:v>
                </c:pt>
                <c:pt idx="3405">
                  <c:v>1.2279649305578693E-5</c:v>
                </c:pt>
                <c:pt idx="3406">
                  <c:v>1.2275614923903877E-5</c:v>
                </c:pt>
                <c:pt idx="3407">
                  <c:v>1.2271582530098804E-5</c:v>
                </c:pt>
                <c:pt idx="3408">
                  <c:v>1.22675521228577E-5</c:v>
                </c:pt>
                <c:pt idx="3409">
                  <c:v>1.2263523700875866E-5</c:v>
                </c:pt>
                <c:pt idx="3410">
                  <c:v>1.2259497262849689E-5</c:v>
                </c:pt>
                <c:pt idx="3411">
                  <c:v>1.2255472807476603E-5</c:v>
                </c:pt>
                <c:pt idx="3412">
                  <c:v>1.2251450333455122E-5</c:v>
                </c:pt>
                <c:pt idx="3413">
                  <c:v>1.2247429839484827E-5</c:v>
                </c:pt>
                <c:pt idx="3414">
                  <c:v>1.2243411324266366E-5</c:v>
                </c:pt>
                <c:pt idx="3415">
                  <c:v>1.2239394786501451E-5</c:v>
                </c:pt>
                <c:pt idx="3416">
                  <c:v>1.2235380224892862E-5</c:v>
                </c:pt>
                <c:pt idx="3417">
                  <c:v>1.2231367638144435E-5</c:v>
                </c:pt>
                <c:pt idx="3418">
                  <c:v>1.222735702496108E-5</c:v>
                </c:pt>
                <c:pt idx="3419">
                  <c:v>1.2223348384048757E-5</c:v>
                </c:pt>
                <c:pt idx="3420">
                  <c:v>1.2219341714114496E-5</c:v>
                </c:pt>
                <c:pt idx="3421">
                  <c:v>1.2215337013866376E-5</c:v>
                </c:pt>
                <c:pt idx="3422">
                  <c:v>1.2211334282013549E-5</c:v>
                </c:pt>
                <c:pt idx="3423">
                  <c:v>1.2207333517266203E-5</c:v>
                </c:pt>
                <c:pt idx="3424">
                  <c:v>1.2203334718335603E-5</c:v>
                </c:pt>
                <c:pt idx="3425">
                  <c:v>1.2199337883934066E-5</c:v>
                </c:pt>
                <c:pt idx="3426">
                  <c:v>1.2195343012774947E-5</c:v>
                </c:pt>
                <c:pt idx="3427">
                  <c:v>1.2191350103572669E-5</c:v>
                </c:pt>
                <c:pt idx="3428">
                  <c:v>1.21873591550427E-5</c:v>
                </c:pt>
                <c:pt idx="3429">
                  <c:v>1.218337016590158E-5</c:v>
                </c:pt>
                <c:pt idx="3430">
                  <c:v>1.2179383134866862E-5</c:v>
                </c:pt>
                <c:pt idx="3431">
                  <c:v>1.2175398060657173E-5</c:v>
                </c:pt>
                <c:pt idx="3432">
                  <c:v>1.2171414941992185E-5</c:v>
                </c:pt>
                <c:pt idx="3433">
                  <c:v>1.2167433777592612E-5</c:v>
                </c:pt>
                <c:pt idx="3434">
                  <c:v>1.2163454566180218E-5</c:v>
                </c:pt>
                <c:pt idx="3435">
                  <c:v>1.2159477306477811E-5</c:v>
                </c:pt>
                <c:pt idx="3436">
                  <c:v>1.2155501997209241E-5</c:v>
                </c:pt>
                <c:pt idx="3437">
                  <c:v>1.2151528637099404E-5</c:v>
                </c:pt>
                <c:pt idx="3438">
                  <c:v>1.2147557224874235E-5</c:v>
                </c:pt>
                <c:pt idx="3439">
                  <c:v>1.2143587759260708E-5</c:v>
                </c:pt>
                <c:pt idx="3440">
                  <c:v>1.2139620238986847E-5</c:v>
                </c:pt>
                <c:pt idx="3441">
                  <c:v>1.2135654662781699E-5</c:v>
                </c:pt>
                <c:pt idx="3442">
                  <c:v>1.2131691029375355E-5</c:v>
                </c:pt>
                <c:pt idx="3443">
                  <c:v>1.2127729337498955E-5</c:v>
                </c:pt>
                <c:pt idx="3444">
                  <c:v>1.2123769585884666E-5</c:v>
                </c:pt>
                <c:pt idx="3445">
                  <c:v>1.2119811773265675E-5</c:v>
                </c:pt>
                <c:pt idx="3446">
                  <c:v>1.2115855898376226E-5</c:v>
                </c:pt>
                <c:pt idx="3447">
                  <c:v>1.2111901959951576E-5</c:v>
                </c:pt>
                <c:pt idx="3448">
                  <c:v>1.2107949956728039E-5</c:v>
                </c:pt>
                <c:pt idx="3449">
                  <c:v>1.2103999887442933E-5</c:v>
                </c:pt>
                <c:pt idx="3450">
                  <c:v>1.2100051750834616E-5</c:v>
                </c:pt>
                <c:pt idx="3451">
                  <c:v>1.2096105545642481E-5</c:v>
                </c:pt>
                <c:pt idx="3452">
                  <c:v>1.2092161270606941E-5</c:v>
                </c:pt>
                <c:pt idx="3453">
                  <c:v>1.2088218924469436E-5</c:v>
                </c:pt>
                <c:pt idx="3454">
                  <c:v>1.2084278505972433E-5</c:v>
                </c:pt>
                <c:pt idx="3455">
                  <c:v>1.2080340013859431E-5</c:v>
                </c:pt>
                <c:pt idx="3456">
                  <c:v>1.2076403446874928E-5</c:v>
                </c:pt>
                <c:pt idx="3457">
                  <c:v>1.2072468803764482E-5</c:v>
                </c:pt>
                <c:pt idx="3458">
                  <c:v>1.2068536083274643E-5</c:v>
                </c:pt>
                <c:pt idx="3459">
                  <c:v>1.2064605284152999E-5</c:v>
                </c:pt>
                <c:pt idx="3460">
                  <c:v>1.206067640514814E-5</c:v>
                </c:pt>
                <c:pt idx="3461">
                  <c:v>1.2056749445009681E-5</c:v>
                </c:pt>
                <c:pt idx="3462">
                  <c:v>1.2052824402488272E-5</c:v>
                </c:pt>
                <c:pt idx="3463">
                  <c:v>1.2048901276335566E-5</c:v>
                </c:pt>
                <c:pt idx="3464">
                  <c:v>1.2044980065304222E-5</c:v>
                </c:pt>
                <c:pt idx="3465">
                  <c:v>1.2041060768147926E-5</c:v>
                </c:pt>
                <c:pt idx="3466">
                  <c:v>1.2037143383621377E-5</c:v>
                </c:pt>
                <c:pt idx="3467">
                  <c:v>1.2033227910480283E-5</c:v>
                </c:pt>
                <c:pt idx="3468">
                  <c:v>1.2029314347481365E-5</c:v>
                </c:pt>
                <c:pt idx="3469">
                  <c:v>1.202540269338236E-5</c:v>
                </c:pt>
                <c:pt idx="3470">
                  <c:v>1.2021492946942004E-5</c:v>
                </c:pt>
                <c:pt idx="3471">
                  <c:v>1.2017585106920051E-5</c:v>
                </c:pt>
                <c:pt idx="3472">
                  <c:v>1.2013679172077258E-5</c:v>
                </c:pt>
                <c:pt idx="3473">
                  <c:v>1.2009775141175389E-5</c:v>
                </c:pt>
                <c:pt idx="3474">
                  <c:v>1.2005873012977223E-5</c:v>
                </c:pt>
                <c:pt idx="3475">
                  <c:v>1.2001972786246519E-5</c:v>
                </c:pt>
                <c:pt idx="3476">
                  <c:v>1.1998074459748071E-5</c:v>
                </c:pt>
                <c:pt idx="3477">
                  <c:v>1.199417803224766E-5</c:v>
                </c:pt>
                <c:pt idx="3478">
                  <c:v>1.1990283502512067E-5</c:v>
                </c:pt>
                <c:pt idx="3479">
                  <c:v>1.1986390869309074E-5</c:v>
                </c:pt>
                <c:pt idx="3480">
                  <c:v>1.1982500131407466E-5</c:v>
                </c:pt>
                <c:pt idx="3481">
                  <c:v>1.1978611287577039E-5</c:v>
                </c:pt>
                <c:pt idx="3482">
                  <c:v>1.1974724336588565E-5</c:v>
                </c:pt>
                <c:pt idx="3483">
                  <c:v>1.1970839277213823E-5</c:v>
                </c:pt>
                <c:pt idx="3484">
                  <c:v>1.196695610822559E-5</c:v>
                </c:pt>
                <c:pt idx="3485">
                  <c:v>1.1963074828397636E-5</c:v>
                </c:pt>
                <c:pt idx="3486">
                  <c:v>1.1959195436504726E-5</c:v>
                </c:pt>
                <c:pt idx="3487">
                  <c:v>1.1955317931322618E-5</c:v>
                </c:pt>
                <c:pt idx="3488">
                  <c:v>1.195144231162806E-5</c:v>
                </c:pt>
                <c:pt idx="3489">
                  <c:v>1.1947568576198794E-5</c:v>
                </c:pt>
                <c:pt idx="3490">
                  <c:v>1.1943696723813551E-5</c:v>
                </c:pt>
                <c:pt idx="3491">
                  <c:v>1.1939826753252051E-5</c:v>
                </c:pt>
                <c:pt idx="3492">
                  <c:v>1.1935958663295007E-5</c:v>
                </c:pt>
                <c:pt idx="3493">
                  <c:v>1.1932092452724106E-5</c:v>
                </c:pt>
                <c:pt idx="3494">
                  <c:v>1.192822812032203E-5</c:v>
                </c:pt>
                <c:pt idx="3495">
                  <c:v>1.1924365664872457E-5</c:v>
                </c:pt>
                <c:pt idx="3496">
                  <c:v>1.1920505085160041E-5</c:v>
                </c:pt>
                <c:pt idx="3497">
                  <c:v>1.1916646379970406E-5</c:v>
                </c:pt>
                <c:pt idx="3498">
                  <c:v>1.1912789548090175E-5</c:v>
                </c:pt>
                <c:pt idx="3499">
                  <c:v>1.1908934588306945E-5</c:v>
                </c:pt>
                <c:pt idx="3500">
                  <c:v>1.1905081499409311E-5</c:v>
                </c:pt>
                <c:pt idx="3501">
                  <c:v>1.1901230280186816E-5</c:v>
                </c:pt>
                <c:pt idx="3502">
                  <c:v>1.1897380929430009E-5</c:v>
                </c:pt>
                <c:pt idx="3503">
                  <c:v>1.1893533445930405E-5</c:v>
                </c:pt>
                <c:pt idx="3504">
                  <c:v>1.1889687828480497E-5</c:v>
                </c:pt>
                <c:pt idx="3505">
                  <c:v>1.1885844075873753E-5</c:v>
                </c:pt>
                <c:pt idx="3506">
                  <c:v>1.1882002186904623E-5</c:v>
                </c:pt>
                <c:pt idx="3507">
                  <c:v>1.1878162160368528E-5</c:v>
                </c:pt>
                <c:pt idx="3508">
                  <c:v>1.1874323995061843E-5</c:v>
                </c:pt>
                <c:pt idx="3509">
                  <c:v>1.1870487689781952E-5</c:v>
                </c:pt>
                <c:pt idx="3510">
                  <c:v>1.1866653243327183E-5</c:v>
                </c:pt>
                <c:pt idx="3511">
                  <c:v>1.1862820654496841E-5</c:v>
                </c:pt>
                <c:pt idx="3512">
                  <c:v>1.1858989922091199E-5</c:v>
                </c:pt>
                <c:pt idx="3513">
                  <c:v>1.1855161044911499E-5</c:v>
                </c:pt>
                <c:pt idx="3514">
                  <c:v>1.1851334021759957E-5</c:v>
                </c:pt>
                <c:pt idx="3515">
                  <c:v>1.1847508851439755E-5</c:v>
                </c:pt>
                <c:pt idx="3516">
                  <c:v>1.1843685532755023E-5</c:v>
                </c:pt>
                <c:pt idx="3517">
                  <c:v>1.1839864064510874E-5</c:v>
                </c:pt>
                <c:pt idx="3518">
                  <c:v>1.1836044445513379E-5</c:v>
                </c:pt>
                <c:pt idx="3519">
                  <c:v>1.1832226674569571E-5</c:v>
                </c:pt>
                <c:pt idx="3520">
                  <c:v>1.1828410750487448E-5</c:v>
                </c:pt>
                <c:pt idx="3521">
                  <c:v>1.1824596672075965E-5</c:v>
                </c:pt>
                <c:pt idx="3522">
                  <c:v>1.1820784438145041E-5</c:v>
                </c:pt>
                <c:pt idx="3523">
                  <c:v>1.1816974047505547E-5</c:v>
                </c:pt>
                <c:pt idx="3524">
                  <c:v>1.1813165498969321E-5</c:v>
                </c:pt>
                <c:pt idx="3525">
                  <c:v>1.1809358791349151E-5</c:v>
                </c:pt>
                <c:pt idx="3526">
                  <c:v>1.1805553923458791E-5</c:v>
                </c:pt>
                <c:pt idx="3527">
                  <c:v>1.180175089411293E-5</c:v>
                </c:pt>
                <c:pt idx="3528">
                  <c:v>1.1797949702127236E-5</c:v>
                </c:pt>
                <c:pt idx="3529">
                  <c:v>1.1794150346318317E-5</c:v>
                </c:pt>
                <c:pt idx="3530">
                  <c:v>1.1790352825503742E-5</c:v>
                </c:pt>
                <c:pt idx="3531">
                  <c:v>1.1786557138502012E-5</c:v>
                </c:pt>
                <c:pt idx="3532">
                  <c:v>1.1782763284132597E-5</c:v>
                </c:pt>
                <c:pt idx="3533">
                  <c:v>1.1778971261215922E-5</c:v>
                </c:pt>
                <c:pt idx="3534">
                  <c:v>1.1775181068573341E-5</c:v>
                </c:pt>
                <c:pt idx="3535">
                  <c:v>1.1771392705027173E-5</c:v>
                </c:pt>
                <c:pt idx="3536">
                  <c:v>1.1767606169400669E-5</c:v>
                </c:pt>
                <c:pt idx="3537">
                  <c:v>1.1763821460518041E-5</c:v>
                </c:pt>
                <c:pt idx="3538">
                  <c:v>1.1760038577204439E-5</c:v>
                </c:pt>
                <c:pt idx="3539">
                  <c:v>1.1756257518285954E-5</c:v>
                </c:pt>
                <c:pt idx="3540">
                  <c:v>1.1752478282589628E-5</c:v>
                </c:pt>
                <c:pt idx="3541">
                  <c:v>1.1748700868943443E-5</c:v>
                </c:pt>
                <c:pt idx="3542">
                  <c:v>1.1744925276176317E-5</c:v>
                </c:pt>
                <c:pt idx="3543">
                  <c:v>1.1741151503118119E-5</c:v>
                </c:pt>
                <c:pt idx="3544">
                  <c:v>1.1737379548599653E-5</c:v>
                </c:pt>
                <c:pt idx="3545">
                  <c:v>1.1733609411452653E-5</c:v>
                </c:pt>
                <c:pt idx="3546">
                  <c:v>1.1729841090509795E-5</c:v>
                </c:pt>
                <c:pt idx="3547">
                  <c:v>1.1726074584604712E-5</c:v>
                </c:pt>
                <c:pt idx="3548">
                  <c:v>1.1722309892571953E-5</c:v>
                </c:pt>
                <c:pt idx="3549">
                  <c:v>1.1718547013246996E-5</c:v>
                </c:pt>
                <c:pt idx="3550">
                  <c:v>1.1714785945466272E-5</c:v>
                </c:pt>
                <c:pt idx="3551">
                  <c:v>1.1711026688067133E-5</c:v>
                </c:pt>
                <c:pt idx="3552">
                  <c:v>1.1707269239887876E-5</c:v>
                </c:pt>
                <c:pt idx="3553">
                  <c:v>1.1703513599767716E-5</c:v>
                </c:pt>
                <c:pt idx="3554">
                  <c:v>1.16997597665468E-5</c:v>
                </c:pt>
                <c:pt idx="3555">
                  <c:v>1.1696007739066217E-5</c:v>
                </c:pt>
                <c:pt idx="3556">
                  <c:v>1.1692257516167972E-5</c:v>
                </c:pt>
                <c:pt idx="3557">
                  <c:v>1.1688509096695004E-5</c:v>
                </c:pt>
                <c:pt idx="3558">
                  <c:v>1.1684762479491182E-5</c:v>
                </c:pt>
                <c:pt idx="3559">
                  <c:v>1.16810176634013E-5</c:v>
                </c:pt>
                <c:pt idx="3560">
                  <c:v>1.1677274647271062E-5</c:v>
                </c:pt>
                <c:pt idx="3561">
                  <c:v>1.1673533429947122E-5</c:v>
                </c:pt>
                <c:pt idx="3562">
                  <c:v>1.1669794010277044E-5</c:v>
                </c:pt>
                <c:pt idx="3563">
                  <c:v>1.1666056387109317E-5</c:v>
                </c:pt>
                <c:pt idx="3564">
                  <c:v>1.1662320559293344E-5</c:v>
                </c:pt>
                <c:pt idx="3565">
                  <c:v>1.1658586525679457E-5</c:v>
                </c:pt>
                <c:pt idx="3566">
                  <c:v>1.1654854285118915E-5</c:v>
                </c:pt>
                <c:pt idx="3567">
                  <c:v>1.1651123836463889E-5</c:v>
                </c:pt>
                <c:pt idx="3568">
                  <c:v>1.1647395178567457E-5</c:v>
                </c:pt>
                <c:pt idx="3569">
                  <c:v>1.1643668310283631E-5</c:v>
                </c:pt>
                <c:pt idx="3570">
                  <c:v>1.1639943230467331E-5</c:v>
                </c:pt>
                <c:pt idx="3571">
                  <c:v>1.1636219937974405E-5</c:v>
                </c:pt>
                <c:pt idx="3572">
                  <c:v>1.1632498431661597E-5</c:v>
                </c:pt>
                <c:pt idx="3573">
                  <c:v>1.1628778710386574E-5</c:v>
                </c:pt>
                <c:pt idx="3574">
                  <c:v>1.1625060773007923E-5</c:v>
                </c:pt>
                <c:pt idx="3575">
                  <c:v>1.162134461838513E-5</c:v>
                </c:pt>
                <c:pt idx="3576">
                  <c:v>1.1617630245378602E-5</c:v>
                </c:pt>
                <c:pt idx="3577">
                  <c:v>1.1613917652849652E-5</c:v>
                </c:pt>
                <c:pt idx="3578">
                  <c:v>1.1610206839660509E-5</c:v>
                </c:pt>
                <c:pt idx="3579">
                  <c:v>1.1606497804674291E-5</c:v>
                </c:pt>
                <c:pt idx="3580">
                  <c:v>1.1602790546755054E-5</c:v>
                </c:pt>
                <c:pt idx="3581">
                  <c:v>1.1599085064767737E-5</c:v>
                </c:pt>
                <c:pt idx="3582">
                  <c:v>1.1595381357578202E-5</c:v>
                </c:pt>
                <c:pt idx="3583">
                  <c:v>1.1591679424053196E-5</c:v>
                </c:pt>
                <c:pt idx="3584">
                  <c:v>1.1587979263060382E-5</c:v>
                </c:pt>
                <c:pt idx="3585">
                  <c:v>1.1584280873468341E-5</c:v>
                </c:pt>
                <c:pt idx="3586">
                  <c:v>1.1580584254146529E-5</c:v>
                </c:pt>
                <c:pt idx="3587">
                  <c:v>1.1576889403965319E-5</c:v>
                </c:pt>
                <c:pt idx="3588">
                  <c:v>1.1573196321795984E-5</c:v>
                </c:pt>
                <c:pt idx="3589">
                  <c:v>1.1569505006510695E-5</c:v>
                </c:pt>
                <c:pt idx="3590">
                  <c:v>1.1565815456982525E-5</c:v>
                </c:pt>
                <c:pt idx="3591">
                  <c:v>1.156212767208544E-5</c:v>
                </c:pt>
                <c:pt idx="3592">
                  <c:v>1.155844165069431E-5</c:v>
                </c:pt>
                <c:pt idx="3593">
                  <c:v>1.1554757391684895E-5</c:v>
                </c:pt>
                <c:pt idx="3594">
                  <c:v>1.1551074893933855E-5</c:v>
                </c:pt>
                <c:pt idx="3595">
                  <c:v>1.1547394156318747E-5</c:v>
                </c:pt>
                <c:pt idx="3596">
                  <c:v>1.1543715177718012E-5</c:v>
                </c:pt>
                <c:pt idx="3597">
                  <c:v>1.1540037957011001E-5</c:v>
                </c:pt>
                <c:pt idx="3598">
                  <c:v>1.1536362493077934E-5</c:v>
                </c:pt>
                <c:pt idx="3599">
                  <c:v>1.1532688784799947E-5</c:v>
                </c:pt>
                <c:pt idx="3600">
                  <c:v>1.1529016831059056E-5</c:v>
                </c:pt>
                <c:pt idx="3601">
                  <c:v>1.1525346630738157E-5</c:v>
                </c:pt>
                <c:pt idx="3602">
                  <c:v>1.1521678182721049E-5</c:v>
                </c:pt>
                <c:pt idx="3603">
                  <c:v>1.1518011485892409E-5</c:v>
                </c:pt>
                <c:pt idx="3604">
                  <c:v>1.1514346539137821E-5</c:v>
                </c:pt>
                <c:pt idx="3605">
                  <c:v>1.1510683341343727E-5</c:v>
                </c:pt>
                <c:pt idx="3606">
                  <c:v>1.1507021891397471E-5</c:v>
                </c:pt>
                <c:pt idx="3607">
                  <c:v>1.150336218818728E-5</c:v>
                </c:pt>
                <c:pt idx="3608">
                  <c:v>1.1499704230602264E-5</c:v>
                </c:pt>
                <c:pt idx="3609">
                  <c:v>1.1496048017532418E-5</c:v>
                </c:pt>
                <c:pt idx="3610">
                  <c:v>1.1492393547868613E-5</c:v>
                </c:pt>
                <c:pt idx="3611">
                  <c:v>1.148874082050261E-5</c:v>
                </c:pt>
                <c:pt idx="3612">
                  <c:v>1.1485089834327036E-5</c:v>
                </c:pt>
                <c:pt idx="3613">
                  <c:v>1.1481440588235416E-5</c:v>
                </c:pt>
                <c:pt idx="3614">
                  <c:v>1.1477793081122146E-5</c:v>
                </c:pt>
                <c:pt idx="3615">
                  <c:v>1.1474147311882496E-5</c:v>
                </c:pt>
                <c:pt idx="3616">
                  <c:v>1.1470503279412615E-5</c:v>
                </c:pt>
                <c:pt idx="3617">
                  <c:v>1.1466860982609524E-5</c:v>
                </c:pt>
                <c:pt idx="3618">
                  <c:v>1.1463220420371139E-5</c:v>
                </c:pt>
                <c:pt idx="3619">
                  <c:v>1.1459581591596229E-5</c:v>
                </c:pt>
                <c:pt idx="3620">
                  <c:v>1.1455944495184443E-5</c:v>
                </c:pt>
                <c:pt idx="3621">
                  <c:v>1.1452309130036305E-5</c:v>
                </c:pt>
                <c:pt idx="3622">
                  <c:v>1.1448675495053205E-5</c:v>
                </c:pt>
                <c:pt idx="3623">
                  <c:v>1.1445043589137424E-5</c:v>
                </c:pt>
                <c:pt idx="3624">
                  <c:v>1.1441413411192087E-5</c:v>
                </c:pt>
                <c:pt idx="3625">
                  <c:v>1.1437784960121204E-5</c:v>
                </c:pt>
                <c:pt idx="3626">
                  <c:v>1.1434158234829649E-5</c:v>
                </c:pt>
                <c:pt idx="3627">
                  <c:v>1.143053323422317E-5</c:v>
                </c:pt>
                <c:pt idx="3628">
                  <c:v>1.1426909957208373E-5</c:v>
                </c:pt>
                <c:pt idx="3629">
                  <c:v>1.1423288402692738E-5</c:v>
                </c:pt>
                <c:pt idx="3630">
                  <c:v>1.1419668569584608E-5</c:v>
                </c:pt>
                <c:pt idx="3631">
                  <c:v>1.1416050456793182E-5</c:v>
                </c:pt>
                <c:pt idx="3632">
                  <c:v>1.141243406322854E-5</c:v>
                </c:pt>
                <c:pt idx="3633">
                  <c:v>1.1408819387801614E-5</c:v>
                </c:pt>
                <c:pt idx="3634">
                  <c:v>1.1405206429424203E-5</c:v>
                </c:pt>
                <c:pt idx="3635">
                  <c:v>1.1401595187008958E-5</c:v>
                </c:pt>
                <c:pt idx="3636">
                  <c:v>1.1397985659469394E-5</c:v>
                </c:pt>
                <c:pt idx="3637">
                  <c:v>1.1394377845719901E-5</c:v>
                </c:pt>
                <c:pt idx="3638">
                  <c:v>1.1390771744675716E-5</c:v>
                </c:pt>
                <c:pt idx="3639">
                  <c:v>1.1387167355252923E-5</c:v>
                </c:pt>
                <c:pt idx="3640">
                  <c:v>1.138356467636848E-5</c:v>
                </c:pt>
                <c:pt idx="3641">
                  <c:v>1.1379963706940194E-5</c:v>
                </c:pt>
                <c:pt idx="3642">
                  <c:v>1.1376364445886734E-5</c:v>
                </c:pt>
                <c:pt idx="3643">
                  <c:v>1.1372766892127617E-5</c:v>
                </c:pt>
                <c:pt idx="3644">
                  <c:v>1.1369171044583213E-5</c:v>
                </c:pt>
                <c:pt idx="3645">
                  <c:v>1.1365576902174754E-5</c:v>
                </c:pt>
                <c:pt idx="3646">
                  <c:v>1.1361984463824315E-5</c:v>
                </c:pt>
                <c:pt idx="3647">
                  <c:v>1.1358393728454833E-5</c:v>
                </c:pt>
                <c:pt idx="3648">
                  <c:v>1.1354804694990084E-5</c:v>
                </c:pt>
                <c:pt idx="3649">
                  <c:v>1.1351217362354705E-5</c:v>
                </c:pt>
                <c:pt idx="3650">
                  <c:v>1.1347631729474165E-5</c:v>
                </c:pt>
                <c:pt idx="3651">
                  <c:v>1.1344047795274806E-5</c:v>
                </c:pt>
                <c:pt idx="3652">
                  <c:v>1.1340465558683806E-5</c:v>
                </c:pt>
                <c:pt idx="3653">
                  <c:v>1.1336885018629179E-5</c:v>
                </c:pt>
                <c:pt idx="3654">
                  <c:v>1.1333306174039799E-5</c:v>
                </c:pt>
                <c:pt idx="3655">
                  <c:v>1.1329729023845377E-5</c:v>
                </c:pt>
                <c:pt idx="3656">
                  <c:v>1.1326153566976487E-5</c:v>
                </c:pt>
                <c:pt idx="3657">
                  <c:v>1.1322579802364516E-5</c:v>
                </c:pt>
                <c:pt idx="3658">
                  <c:v>1.1319007728941715E-5</c:v>
                </c:pt>
                <c:pt idx="3659">
                  <c:v>1.1315437345641174E-5</c:v>
                </c:pt>
                <c:pt idx="3660">
                  <c:v>1.1311868651396819E-5</c:v>
                </c:pt>
                <c:pt idx="3661">
                  <c:v>1.1308301645143421E-5</c:v>
                </c:pt>
                <c:pt idx="3662">
                  <c:v>1.130473632581659E-5</c:v>
                </c:pt>
                <c:pt idx="3663">
                  <c:v>1.1301172692352772E-5</c:v>
                </c:pt>
                <c:pt idx="3664">
                  <c:v>1.1297610743689255E-5</c:v>
                </c:pt>
                <c:pt idx="3665">
                  <c:v>1.1294050478764159E-5</c:v>
                </c:pt>
                <c:pt idx="3666">
                  <c:v>1.1290491896516448E-5</c:v>
                </c:pt>
                <c:pt idx="3667">
                  <c:v>1.1286934995885918E-5</c:v>
                </c:pt>
                <c:pt idx="3668">
                  <c:v>1.1283379775813193E-5</c:v>
                </c:pt>
                <c:pt idx="3669">
                  <c:v>1.1279826235239734E-5</c:v>
                </c:pt>
                <c:pt idx="3670">
                  <c:v>1.1276274373107852E-5</c:v>
                </c:pt>
                <c:pt idx="3671">
                  <c:v>1.1272724188360673E-5</c:v>
                </c:pt>
                <c:pt idx="3672">
                  <c:v>1.1269175679942153E-5</c:v>
                </c:pt>
                <c:pt idx="3673">
                  <c:v>1.1265628846797087E-5</c:v>
                </c:pt>
                <c:pt idx="3674">
                  <c:v>1.1262083687871093E-5</c:v>
                </c:pt>
                <c:pt idx="3675">
                  <c:v>1.1258540202110638E-5</c:v>
                </c:pt>
                <c:pt idx="3676">
                  <c:v>1.1254998388462992E-5</c:v>
                </c:pt>
                <c:pt idx="3677">
                  <c:v>1.1251458245876262E-5</c:v>
                </c:pt>
                <c:pt idx="3678">
                  <c:v>1.1247919773299386E-5</c:v>
                </c:pt>
                <c:pt idx="3679">
                  <c:v>1.1244382969682132E-5</c:v>
                </c:pt>
                <c:pt idx="3680">
                  <c:v>1.1240847833975078E-5</c:v>
                </c:pt>
                <c:pt idx="3681">
                  <c:v>1.123731436512964E-5</c:v>
                </c:pt>
                <c:pt idx="3682">
                  <c:v>1.1233782562098058E-5</c:v>
                </c:pt>
                <c:pt idx="3683">
                  <c:v>1.1230252423833384E-5</c:v>
                </c:pt>
                <c:pt idx="3684">
                  <c:v>1.1226723949289504E-5</c:v>
                </c:pt>
                <c:pt idx="3685">
                  <c:v>1.1223197137421119E-5</c:v>
                </c:pt>
                <c:pt idx="3686">
                  <c:v>1.1219671987183758E-5</c:v>
                </c:pt>
                <c:pt idx="3687">
                  <c:v>1.1216148497533759E-5</c:v>
                </c:pt>
                <c:pt idx="3688">
                  <c:v>1.121262666742828E-5</c:v>
                </c:pt>
                <c:pt idx="3689">
                  <c:v>1.1209106495825314E-5</c:v>
                </c:pt>
                <c:pt idx="3690">
                  <c:v>1.1205587981683662E-5</c:v>
                </c:pt>
                <c:pt idx="3691">
                  <c:v>1.1202071123962926E-5</c:v>
                </c:pt>
                <c:pt idx="3692">
                  <c:v>1.119855592162355E-5</c:v>
                </c:pt>
                <c:pt idx="3693">
                  <c:v>1.1195042373626775E-5</c:v>
                </c:pt>
                <c:pt idx="3694">
                  <c:v>1.119153047893467E-5</c:v>
                </c:pt>
                <c:pt idx="3695">
                  <c:v>1.1188020236510108E-5</c:v>
                </c:pt>
                <c:pt idx="3696">
                  <c:v>1.1184511645316778E-5</c:v>
                </c:pt>
                <c:pt idx="3697">
                  <c:v>1.1181004704319181E-5</c:v>
                </c:pt>
                <c:pt idx="3698">
                  <c:v>1.1177499412482634E-5</c:v>
                </c:pt>
                <c:pt idx="3699">
                  <c:v>1.1173995768773261E-5</c:v>
                </c:pt>
                <c:pt idx="3700">
                  <c:v>1.1170493772157991E-5</c:v>
                </c:pt>
                <c:pt idx="3701">
                  <c:v>1.1166993421604574E-5</c:v>
                </c:pt>
                <c:pt idx="3702">
                  <c:v>1.1163494716081558E-5</c:v>
                </c:pt>
                <c:pt idx="3703">
                  <c:v>1.1159997654558307E-5</c:v>
                </c:pt>
                <c:pt idx="3704">
                  <c:v>1.1156502236004988E-5</c:v>
                </c:pt>
                <c:pt idx="3705">
                  <c:v>1.1153008459392566E-5</c:v>
                </c:pt>
                <c:pt idx="3706">
                  <c:v>1.1149516323692827E-5</c:v>
                </c:pt>
                <c:pt idx="3707">
                  <c:v>1.1146025827878349E-5</c:v>
                </c:pt>
                <c:pt idx="3708">
                  <c:v>1.1142536970922528E-5</c:v>
                </c:pt>
                <c:pt idx="3709">
                  <c:v>1.1139049751799549E-5</c:v>
                </c:pt>
                <c:pt idx="3710">
                  <c:v>1.1135564169484405E-5</c:v>
                </c:pt>
                <c:pt idx="3711">
                  <c:v>1.1132080222952892E-5</c:v>
                </c:pt>
                <c:pt idx="3712">
                  <c:v>1.1128597911181604E-5</c:v>
                </c:pt>
                <c:pt idx="3713">
                  <c:v>1.1125117233147941E-5</c:v>
                </c:pt>
                <c:pt idx="3714">
                  <c:v>1.1121638187830097E-5</c:v>
                </c:pt>
                <c:pt idx="3715">
                  <c:v>1.1118160774207064E-5</c:v>
                </c:pt>
                <c:pt idx="3716">
                  <c:v>1.1114684991258636E-5</c:v>
                </c:pt>
                <c:pt idx="3717">
                  <c:v>1.1111210837965402E-5</c:v>
                </c:pt>
                <c:pt idx="3718">
                  <c:v>1.1107738313308749E-5</c:v>
                </c:pt>
                <c:pt idx="3719">
                  <c:v>1.110426741627086E-5</c:v>
                </c:pt>
                <c:pt idx="3720">
                  <c:v>1.1100798145834703E-5</c:v>
                </c:pt>
                <c:pt idx="3721">
                  <c:v>1.1097330500984057E-5</c:v>
                </c:pt>
                <c:pt idx="3722">
                  <c:v>1.1093864480703488E-5</c:v>
                </c:pt>
                <c:pt idx="3723">
                  <c:v>1.1090400083978353E-5</c:v>
                </c:pt>
                <c:pt idx="3724">
                  <c:v>1.1086937309794794E-5</c:v>
                </c:pt>
                <c:pt idx="3725">
                  <c:v>1.1083476157139756E-5</c:v>
                </c:pt>
                <c:pt idx="3726">
                  <c:v>1.1080016625000964E-5</c:v>
                </c:pt>
                <c:pt idx="3727">
                  <c:v>1.1076558712366952E-5</c:v>
                </c:pt>
                <c:pt idx="3728">
                  <c:v>1.107310241822702E-5</c:v>
                </c:pt>
                <c:pt idx="3729">
                  <c:v>1.1069647741571267E-5</c:v>
                </c:pt>
                <c:pt idx="3730">
                  <c:v>1.1066194681390578E-5</c:v>
                </c:pt>
                <c:pt idx="3731">
                  <c:v>1.1062743236676629E-5</c:v>
                </c:pt>
                <c:pt idx="3732">
                  <c:v>1.1059293406421875E-5</c:v>
                </c:pt>
                <c:pt idx="3733">
                  <c:v>1.1055845189619564E-5</c:v>
                </c:pt>
                <c:pt idx="3734">
                  <c:v>1.1052398585263719E-5</c:v>
                </c:pt>
                <c:pt idx="3735">
                  <c:v>1.1048953592349158E-5</c:v>
                </c:pt>
                <c:pt idx="3736">
                  <c:v>1.1045510209871475E-5</c:v>
                </c:pt>
                <c:pt idx="3737">
                  <c:v>1.1042068436827045E-5</c:v>
                </c:pt>
                <c:pt idx="3738">
                  <c:v>1.1038628272213036E-5</c:v>
                </c:pt>
                <c:pt idx="3739">
                  <c:v>1.1035189715027374E-5</c:v>
                </c:pt>
                <c:pt idx="3740">
                  <c:v>1.1031752764268793E-5</c:v>
                </c:pt>
                <c:pt idx="3741">
                  <c:v>1.1028317418936789E-5</c:v>
                </c:pt>
                <c:pt idx="3742">
                  <c:v>1.1024883678031646E-5</c:v>
                </c:pt>
                <c:pt idx="3743">
                  <c:v>1.1021451540554411E-5</c:v>
                </c:pt>
                <c:pt idx="3744">
                  <c:v>1.1018021005506926E-5</c:v>
                </c:pt>
                <c:pt idx="3745">
                  <c:v>1.10145920718918E-5</c:v>
                </c:pt>
                <c:pt idx="3746">
                  <c:v>1.1011164738712423E-5</c:v>
                </c:pt>
                <c:pt idx="3747">
                  <c:v>1.1007739004972952E-5</c:v>
                </c:pt>
                <c:pt idx="3748">
                  <c:v>1.1004314869678328E-5</c:v>
                </c:pt>
                <c:pt idx="3749">
                  <c:v>1.1000892331834261E-5</c:v>
                </c:pt>
                <c:pt idx="3750">
                  <c:v>1.0997471390447233E-5</c:v>
                </c:pt>
                <c:pt idx="3751">
                  <c:v>1.0994052044524498E-5</c:v>
                </c:pt>
                <c:pt idx="3752">
                  <c:v>1.0990634293074087E-5</c:v>
                </c:pt>
                <c:pt idx="3753">
                  <c:v>1.0987218135104797E-5</c:v>
                </c:pt>
                <c:pt idx="3754">
                  <c:v>1.0983803569626196E-5</c:v>
                </c:pt>
                <c:pt idx="3755">
                  <c:v>1.0980390595648617E-5</c:v>
                </c:pt>
                <c:pt idx="3756">
                  <c:v>1.0976979212183174E-5</c:v>
                </c:pt>
                <c:pt idx="3757">
                  <c:v>1.097356941824174E-5</c:v>
                </c:pt>
                <c:pt idx="3758">
                  <c:v>1.0970161212836946E-5</c:v>
                </c:pt>
                <c:pt idx="3759">
                  <c:v>1.0966754594982211E-5</c:v>
                </c:pt>
                <c:pt idx="3760">
                  <c:v>1.096334956369171E-5</c:v>
                </c:pt>
                <c:pt idx="3761">
                  <c:v>1.0959946117980371E-5</c:v>
                </c:pt>
                <c:pt idx="3762">
                  <c:v>1.0956544256863905E-5</c:v>
                </c:pt>
                <c:pt idx="3763">
                  <c:v>1.0953143979358775E-5</c:v>
                </c:pt>
                <c:pt idx="3764">
                  <c:v>1.0949745284482213E-5</c:v>
                </c:pt>
                <c:pt idx="3765">
                  <c:v>1.0946348171252213E-5</c:v>
                </c:pt>
                <c:pt idx="3766">
                  <c:v>1.0942952638687525E-5</c:v>
                </c:pt>
                <c:pt idx="3767">
                  <c:v>1.0939558685807666E-5</c:v>
                </c:pt>
                <c:pt idx="3768">
                  <c:v>1.0936166311632909E-5</c:v>
                </c:pt>
                <c:pt idx="3769">
                  <c:v>1.0932775515184286E-5</c:v>
                </c:pt>
                <c:pt idx="3770">
                  <c:v>1.0929386295483594E-5</c:v>
                </c:pt>
                <c:pt idx="3771">
                  <c:v>1.0925998651553386E-5</c:v>
                </c:pt>
                <c:pt idx="3772">
                  <c:v>1.0922612582416957E-5</c:v>
                </c:pt>
                <c:pt idx="3773">
                  <c:v>1.0919228087098386E-5</c:v>
                </c:pt>
                <c:pt idx="3774">
                  <c:v>1.0915845164622486E-5</c:v>
                </c:pt>
                <c:pt idx="3775">
                  <c:v>1.091246381401484E-5</c:v>
                </c:pt>
                <c:pt idx="3776">
                  <c:v>1.0909084034301768E-5</c:v>
                </c:pt>
                <c:pt idx="3777">
                  <c:v>1.0905705824510353E-5</c:v>
                </c:pt>
                <c:pt idx="3778">
                  <c:v>1.0902329183668444E-5</c:v>
                </c:pt>
                <c:pt idx="3779">
                  <c:v>1.0898954110804626E-5</c:v>
                </c:pt>
                <c:pt idx="3780">
                  <c:v>1.0895580604948235E-5</c:v>
                </c:pt>
                <c:pt idx="3781">
                  <c:v>1.0892208665129368E-5</c:v>
                </c:pt>
                <c:pt idx="3782">
                  <c:v>1.0888838290378865E-5</c:v>
                </c:pt>
                <c:pt idx="3783">
                  <c:v>1.0885469479728317E-5</c:v>
                </c:pt>
                <c:pt idx="3784">
                  <c:v>1.088210223221007E-5</c:v>
                </c:pt>
                <c:pt idx="3785">
                  <c:v>1.0878736546857208E-5</c:v>
                </c:pt>
                <c:pt idx="3786">
                  <c:v>1.0875372422703569E-5</c:v>
                </c:pt>
                <c:pt idx="3787">
                  <c:v>1.0872009858783739E-5</c:v>
                </c:pt>
                <c:pt idx="3788">
                  <c:v>1.0868648854133043E-5</c:v>
                </c:pt>
                <c:pt idx="3789">
                  <c:v>1.086528940778756E-5</c:v>
                </c:pt>
                <c:pt idx="3790">
                  <c:v>1.0861931518784112E-5</c:v>
                </c:pt>
                <c:pt idx="3791">
                  <c:v>1.0858575186160252E-5</c:v>
                </c:pt>
                <c:pt idx="3792">
                  <c:v>1.0855220408954297E-5</c:v>
                </c:pt>
                <c:pt idx="3793">
                  <c:v>1.0851867186205296E-5</c:v>
                </c:pt>
                <c:pt idx="3794">
                  <c:v>1.0848515516953041E-5</c:v>
                </c:pt>
                <c:pt idx="3795">
                  <c:v>1.0845165400238062E-5</c:v>
                </c:pt>
                <c:pt idx="3796">
                  <c:v>1.084181683510163E-5</c:v>
                </c:pt>
                <c:pt idx="3797">
                  <c:v>1.0838469820585765E-5</c:v>
                </c:pt>
                <c:pt idx="3798">
                  <c:v>1.0835124355733221E-5</c:v>
                </c:pt>
                <c:pt idx="3799">
                  <c:v>1.0831780439587486E-5</c:v>
                </c:pt>
                <c:pt idx="3800">
                  <c:v>1.0828438071192787E-5</c:v>
                </c:pt>
                <c:pt idx="3801">
                  <c:v>1.0825097249594095E-5</c:v>
                </c:pt>
                <c:pt idx="3802">
                  <c:v>1.0821757973837109E-5</c:v>
                </c:pt>
                <c:pt idx="3803">
                  <c:v>1.0818420242968273E-5</c:v>
                </c:pt>
                <c:pt idx="3804">
                  <c:v>1.0815084056034757E-5</c:v>
                </c:pt>
                <c:pt idx="3805">
                  <c:v>1.0811749412084471E-5</c:v>
                </c:pt>
                <c:pt idx="3806">
                  <c:v>1.0808416310166057E-5</c:v>
                </c:pt>
                <c:pt idx="3807">
                  <c:v>1.0805084749328892E-5</c:v>
                </c:pt>
                <c:pt idx="3808">
                  <c:v>1.0801754728623081E-5</c:v>
                </c:pt>
                <c:pt idx="3809">
                  <c:v>1.0798426247099471E-5</c:v>
                </c:pt>
                <c:pt idx="3810">
                  <c:v>1.0795099303809617E-5</c:v>
                </c:pt>
                <c:pt idx="3811">
                  <c:v>1.0791773897805837E-5</c:v>
                </c:pt>
                <c:pt idx="3812">
                  <c:v>1.0788450028141157E-5</c:v>
                </c:pt>
                <c:pt idx="3813">
                  <c:v>1.0785127693869331E-5</c:v>
                </c:pt>
                <c:pt idx="3814">
                  <c:v>1.078180689404485E-5</c:v>
                </c:pt>
                <c:pt idx="3815">
                  <c:v>1.0778487627722929E-5</c:v>
                </c:pt>
                <c:pt idx="3816">
                  <c:v>1.0775169893959519E-5</c:v>
                </c:pt>
                <c:pt idx="3817">
                  <c:v>1.0771853691811282E-5</c:v>
                </c:pt>
                <c:pt idx="3818">
                  <c:v>1.0768539020335613E-5</c:v>
                </c:pt>
                <c:pt idx="3819">
                  <c:v>1.0765225878590635E-5</c:v>
                </c:pt>
                <c:pt idx="3820">
                  <c:v>1.076191426563519E-5</c:v>
                </c:pt>
                <c:pt idx="3821">
                  <c:v>1.0758604180528849E-5</c:v>
                </c:pt>
                <c:pt idx="3822">
                  <c:v>1.0755295622331899E-5</c:v>
                </c:pt>
                <c:pt idx="3823">
                  <c:v>1.0751988590105357E-5</c:v>
                </c:pt>
                <c:pt idx="3824">
                  <c:v>1.0748683082910959E-5</c:v>
                </c:pt>
                <c:pt idx="3825">
                  <c:v>1.0745379099811157E-5</c:v>
                </c:pt>
                <c:pt idx="3826">
                  <c:v>1.0742076639869132E-5</c:v>
                </c:pt>
                <c:pt idx="3827">
                  <c:v>1.0738775702148781E-5</c:v>
                </c:pt>
                <c:pt idx="3828">
                  <c:v>1.0735476285714713E-5</c:v>
                </c:pt>
                <c:pt idx="3829">
                  <c:v>1.0732178389632262E-5</c:v>
                </c:pt>
                <c:pt idx="3830">
                  <c:v>1.0728882012967487E-5</c:v>
                </c:pt>
                <c:pt idx="3831">
                  <c:v>1.0725587154787154E-5</c:v>
                </c:pt>
                <c:pt idx="3832">
                  <c:v>1.0722293814158745E-5</c:v>
                </c:pt>
                <c:pt idx="3833">
                  <c:v>1.0719001990150459E-5</c:v>
                </c:pt>
                <c:pt idx="3834">
                  <c:v>1.0715711681831212E-5</c:v>
                </c:pt>
                <c:pt idx="3835">
                  <c:v>1.0712422888270642E-5</c:v>
                </c:pt>
                <c:pt idx="3836">
                  <c:v>1.0709135608539084E-5</c:v>
                </c:pt>
                <c:pt idx="3837">
                  <c:v>1.0705849841707599E-5</c:v>
                </c:pt>
                <c:pt idx="3838">
                  <c:v>1.0702565586847952E-5</c:v>
                </c:pt>
                <c:pt idx="3839">
                  <c:v>1.0699282843032629E-5</c:v>
                </c:pt>
                <c:pt idx="3840">
                  <c:v>1.0696001609334821E-5</c:v>
                </c:pt>
                <c:pt idx="3841">
                  <c:v>1.0692721884828429E-5</c:v>
                </c:pt>
                <c:pt idx="3842">
                  <c:v>1.068944366858807E-5</c:v>
                </c:pt>
                <c:pt idx="3843">
                  <c:v>1.0686166959689052E-5</c:v>
                </c:pt>
                <c:pt idx="3844">
                  <c:v>1.0682891757207423E-5</c:v>
                </c:pt>
                <c:pt idx="3845">
                  <c:v>1.067961806021991E-5</c:v>
                </c:pt>
                <c:pt idx="3846">
                  <c:v>1.0676345867803967E-5</c:v>
                </c:pt>
                <c:pt idx="3847">
                  <c:v>1.0673075179037735E-5</c:v>
                </c:pt>
                <c:pt idx="3848">
                  <c:v>1.0669805993000073E-5</c:v>
                </c:pt>
                <c:pt idx="3849">
                  <c:v>1.0666538308770551E-5</c:v>
                </c:pt>
                <c:pt idx="3850">
                  <c:v>1.0663272125429439E-5</c:v>
                </c:pt>
                <c:pt idx="3851">
                  <c:v>1.0660007442057697E-5</c:v>
                </c:pt>
                <c:pt idx="3852">
                  <c:v>1.0656744257737004E-5</c:v>
                </c:pt>
                <c:pt idx="3853">
                  <c:v>1.0653482571549743E-5</c:v>
                </c:pt>
                <c:pt idx="3854">
                  <c:v>1.0650222382578987E-5</c:v>
                </c:pt>
                <c:pt idx="3855">
                  <c:v>1.0646963689908521E-5</c:v>
                </c:pt>
                <c:pt idx="3856">
                  <c:v>1.0643706492622823E-5</c:v>
                </c:pt>
                <c:pt idx="3857">
                  <c:v>1.064045078980708E-5</c:v>
                </c:pt>
                <c:pt idx="3858">
                  <c:v>1.0637196580547169E-5</c:v>
                </c:pt>
                <c:pt idx="3859">
                  <c:v>1.063394386392967E-5</c:v>
                </c:pt>
                <c:pt idx="3860">
                  <c:v>1.0630692639041864E-5</c:v>
                </c:pt>
                <c:pt idx="3861">
                  <c:v>1.0627442904971728E-5</c:v>
                </c:pt>
                <c:pt idx="3862">
                  <c:v>1.0624194660807925E-5</c:v>
                </c:pt>
                <c:pt idx="3863">
                  <c:v>1.0620947905639833E-5</c:v>
                </c:pt>
                <c:pt idx="3864">
                  <c:v>1.0617702638557516E-5</c:v>
                </c:pt>
                <c:pt idx="3865">
                  <c:v>1.0614458858651734E-5</c:v>
                </c:pt>
                <c:pt idx="3866">
                  <c:v>1.0611216565013935E-5</c:v>
                </c:pt>
                <c:pt idx="3867">
                  <c:v>1.0607975756736266E-5</c:v>
                </c:pt>
                <c:pt idx="3868">
                  <c:v>1.0604736432911579E-5</c:v>
                </c:pt>
                <c:pt idx="3869">
                  <c:v>1.0601498592633398E-5</c:v>
                </c:pt>
                <c:pt idx="3870">
                  <c:v>1.0598262234995948E-5</c:v>
                </c:pt>
                <c:pt idx="3871">
                  <c:v>1.0595027359094146E-5</c:v>
                </c:pt>
                <c:pt idx="3872">
                  <c:v>1.05917939640236E-5</c:v>
                </c:pt>
                <c:pt idx="3873">
                  <c:v>1.0588562048880604E-5</c:v>
                </c:pt>
                <c:pt idx="3874">
                  <c:v>1.0585331612762148E-5</c:v>
                </c:pt>
                <c:pt idx="3875">
                  <c:v>1.0582102654765901E-5</c:v>
                </c:pt>
                <c:pt idx="3876">
                  <c:v>1.057887517399023E-5</c:v>
                </c:pt>
                <c:pt idx="3877">
                  <c:v>1.0575649169534181E-5</c:v>
                </c:pt>
                <c:pt idx="3878">
                  <c:v>1.0572424640497493E-5</c:v>
                </c:pt>
                <c:pt idx="3879">
                  <c:v>1.0569201585980593E-5</c:v>
                </c:pt>
                <c:pt idx="3880">
                  <c:v>1.0565980005084578E-5</c:v>
                </c:pt>
                <c:pt idx="3881">
                  <c:v>1.0562759896911244E-5</c:v>
                </c:pt>
                <c:pt idx="3882">
                  <c:v>1.0559541260563074E-5</c:v>
                </c:pt>
                <c:pt idx="3883">
                  <c:v>1.0556324095143231E-5</c:v>
                </c:pt>
                <c:pt idx="3884">
                  <c:v>1.0553108399755549E-5</c:v>
                </c:pt>
                <c:pt idx="3885">
                  <c:v>1.0549894173504559E-5</c:v>
                </c:pt>
                <c:pt idx="3886">
                  <c:v>1.0546681415495466E-5</c:v>
                </c:pt>
                <c:pt idx="3887">
                  <c:v>1.054347012483417E-5</c:v>
                </c:pt>
                <c:pt idx="3888">
                  <c:v>1.0540260300627228E-5</c:v>
                </c:pt>
                <c:pt idx="3889">
                  <c:v>1.0537051941981895E-5</c:v>
                </c:pt>
                <c:pt idx="3890">
                  <c:v>1.0533845048006098E-5</c:v>
                </c:pt>
                <c:pt idx="3891">
                  <c:v>1.0530639617808446E-5</c:v>
                </c:pt>
                <c:pt idx="3892">
                  <c:v>1.0527435650498223E-5</c:v>
                </c:pt>
                <c:pt idx="3893">
                  <c:v>1.0524233145185393E-5</c:v>
                </c:pt>
                <c:pt idx="3894">
                  <c:v>1.0521032100980599E-5</c:v>
                </c:pt>
                <c:pt idx="3895">
                  <c:v>1.0517832516995145E-5</c:v>
                </c:pt>
                <c:pt idx="3896">
                  <c:v>1.0514634392341035E-5</c:v>
                </c:pt>
                <c:pt idx="3897">
                  <c:v>1.0511437726130927E-5</c:v>
                </c:pt>
                <c:pt idx="3898">
                  <c:v>1.0508242517478171E-5</c:v>
                </c:pt>
                <c:pt idx="3899">
                  <c:v>1.0505048765496771E-5</c:v>
                </c:pt>
                <c:pt idx="3900">
                  <c:v>1.0501856469301413E-5</c:v>
                </c:pt>
                <c:pt idx="3901">
                  <c:v>1.0498665628007468E-5</c:v>
                </c:pt>
                <c:pt idx="3902">
                  <c:v>1.0495476240730964E-5</c:v>
                </c:pt>
                <c:pt idx="3903">
                  <c:v>1.04922883065886E-5</c:v>
                </c:pt>
                <c:pt idx="3904">
                  <c:v>1.0489101824697749E-5</c:v>
                </c:pt>
                <c:pt idx="3905">
                  <c:v>1.0485916794176458E-5</c:v>
                </c:pt>
                <c:pt idx="3906">
                  <c:v>1.0482733214143438E-5</c:v>
                </c:pt>
                <c:pt idx="3907">
                  <c:v>1.0479551083718071E-5</c:v>
                </c:pt>
                <c:pt idx="3908">
                  <c:v>1.047637040202041E-5</c:v>
                </c:pt>
                <c:pt idx="3909">
                  <c:v>1.0473191168171169E-5</c:v>
                </c:pt>
                <c:pt idx="3910">
                  <c:v>1.0470013381291732E-5</c:v>
                </c:pt>
                <c:pt idx="3911">
                  <c:v>1.0466837040504154E-5</c:v>
                </c:pt>
                <c:pt idx="3912">
                  <c:v>1.0463662144931148E-5</c:v>
                </c:pt>
                <c:pt idx="3913">
                  <c:v>1.0460488693696101E-5</c:v>
                </c:pt>
                <c:pt idx="3914">
                  <c:v>1.0457316685923048E-5</c:v>
                </c:pt>
                <c:pt idx="3915">
                  <c:v>1.0454146120736713E-5</c:v>
                </c:pt>
                <c:pt idx="3916">
                  <c:v>1.0450976997262461E-5</c:v>
                </c:pt>
                <c:pt idx="3917">
                  <c:v>1.0447809314626338E-5</c:v>
                </c:pt>
                <c:pt idx="3918">
                  <c:v>1.044464307195503E-5</c:v>
                </c:pt>
                <c:pt idx="3919">
                  <c:v>1.0441478268375899E-5</c:v>
                </c:pt>
                <c:pt idx="3920">
                  <c:v>1.043831490301698E-5</c:v>
                </c:pt>
                <c:pt idx="3921">
                  <c:v>1.0435152975006939E-5</c:v>
                </c:pt>
                <c:pt idx="3922">
                  <c:v>1.0431992483475125E-5</c:v>
                </c:pt>
                <c:pt idx="3923">
                  <c:v>1.0428833427551531E-5</c:v>
                </c:pt>
                <c:pt idx="3924">
                  <c:v>1.0425675806366825E-5</c:v>
                </c:pt>
                <c:pt idx="3925">
                  <c:v>1.0422519619052321E-5</c:v>
                </c:pt>
                <c:pt idx="3926">
                  <c:v>1.041936486473999E-5</c:v>
                </c:pt>
                <c:pt idx="3927">
                  <c:v>1.0416211542562464E-5</c:v>
                </c:pt>
                <c:pt idx="3928">
                  <c:v>1.0413059651653032E-5</c:v>
                </c:pt>
                <c:pt idx="3929">
                  <c:v>1.0409909191145637E-5</c:v>
                </c:pt>
                <c:pt idx="3930">
                  <c:v>1.0406760160174873E-5</c:v>
                </c:pt>
                <c:pt idx="3931">
                  <c:v>1.0403612557875995E-5</c:v>
                </c:pt>
                <c:pt idx="3932">
                  <c:v>1.0400466383384912E-5</c:v>
                </c:pt>
                <c:pt idx="3933">
                  <c:v>1.0397321635838171E-5</c:v>
                </c:pt>
                <c:pt idx="3934">
                  <c:v>1.0394178314372995E-5</c:v>
                </c:pt>
                <c:pt idx="3935">
                  <c:v>1.0391036418127246E-5</c:v>
                </c:pt>
                <c:pt idx="3936">
                  <c:v>1.0387895946239435E-5</c:v>
                </c:pt>
                <c:pt idx="3937">
                  <c:v>1.0384756897848728E-5</c:v>
                </c:pt>
                <c:pt idx="3938">
                  <c:v>1.0381619272094939E-5</c:v>
                </c:pt>
                <c:pt idx="3939">
                  <c:v>1.0378483068118545E-5</c:v>
                </c:pt>
                <c:pt idx="3940">
                  <c:v>1.0375348285060648E-5</c:v>
                </c:pt>
                <c:pt idx="3941">
                  <c:v>1.0372214922063016E-5</c:v>
                </c:pt>
                <c:pt idx="3942">
                  <c:v>1.0369082978268057E-5</c:v>
                </c:pt>
                <c:pt idx="3943">
                  <c:v>1.0365952452818835E-5</c:v>
                </c:pt>
                <c:pt idx="3944">
                  <c:v>1.0362823344859051E-5</c:v>
                </c:pt>
                <c:pt idx="3945">
                  <c:v>1.0359695653533056E-5</c:v>
                </c:pt>
                <c:pt idx="3946">
                  <c:v>1.0356569377985853E-5</c:v>
                </c:pt>
                <c:pt idx="3947">
                  <c:v>1.0353444517363069E-5</c:v>
                </c:pt>
                <c:pt idx="3948">
                  <c:v>1.0350321070811001E-5</c:v>
                </c:pt>
                <c:pt idx="3949">
                  <c:v>1.0347199037476578E-5</c:v>
                </c:pt>
                <c:pt idx="3950">
                  <c:v>1.0344078416507377E-5</c:v>
                </c:pt>
                <c:pt idx="3951">
                  <c:v>1.0340959207051603E-5</c:v>
                </c:pt>
                <c:pt idx="3952">
                  <c:v>1.0337841408258112E-5</c:v>
                </c:pt>
                <c:pt idx="3953">
                  <c:v>1.0334725019276416E-5</c:v>
                </c:pt>
                <c:pt idx="3954">
                  <c:v>1.033161003925665E-5</c:v>
                </c:pt>
                <c:pt idx="3955">
                  <c:v>1.032849646734959E-5</c:v>
                </c:pt>
                <c:pt idx="3956">
                  <c:v>1.0325384302706657E-5</c:v>
                </c:pt>
                <c:pt idx="3957">
                  <c:v>1.0322273544479909E-5</c:v>
                </c:pt>
                <c:pt idx="3958">
                  <c:v>1.0319164191822052E-5</c:v>
                </c:pt>
                <c:pt idx="3959">
                  <c:v>1.0316056243886411E-5</c:v>
                </c:pt>
                <c:pt idx="3960">
                  <c:v>1.0312949699826964E-5</c:v>
                </c:pt>
                <c:pt idx="3961">
                  <c:v>1.0309844558798319E-5</c:v>
                </c:pt>
                <c:pt idx="3962">
                  <c:v>1.0306740819955723E-5</c:v>
                </c:pt>
                <c:pt idx="3963">
                  <c:v>1.0303638482455059E-5</c:v>
                </c:pt>
                <c:pt idx="3964">
                  <c:v>1.0300537545452842E-5</c:v>
                </c:pt>
                <c:pt idx="3965">
                  <c:v>1.0297438008106227E-5</c:v>
                </c:pt>
                <c:pt idx="3966">
                  <c:v>1.0294339869572986E-5</c:v>
                </c:pt>
                <c:pt idx="3967">
                  <c:v>1.0291243129011554E-5</c:v>
                </c:pt>
                <c:pt idx="3968">
                  <c:v>1.0288147785580975E-5</c:v>
                </c:pt>
                <c:pt idx="3969">
                  <c:v>1.0285053838440939E-5</c:v>
                </c:pt>
                <c:pt idx="3970">
                  <c:v>1.0281961286751751E-5</c:v>
                </c:pt>
                <c:pt idx="3971">
                  <c:v>1.027887012967436E-5</c:v>
                </c:pt>
                <c:pt idx="3972">
                  <c:v>1.0275780366370352E-5</c:v>
                </c:pt>
                <c:pt idx="3973">
                  <c:v>1.0272691996001924E-5</c:v>
                </c:pt>
                <c:pt idx="3974">
                  <c:v>1.0269605017731918E-5</c:v>
                </c:pt>
                <c:pt idx="3975">
                  <c:v>1.0266519430723795E-5</c:v>
                </c:pt>
                <c:pt idx="3976">
                  <c:v>1.0263435234141653E-5</c:v>
                </c:pt>
                <c:pt idx="3977">
                  <c:v>1.0260352427150211E-5</c:v>
                </c:pt>
                <c:pt idx="3978">
                  <c:v>1.0257271008914817E-5</c:v>
                </c:pt>
                <c:pt idx="3979">
                  <c:v>1.0254190978601445E-5</c:v>
                </c:pt>
                <c:pt idx="3980">
                  <c:v>1.0251112335376699E-5</c:v>
                </c:pt>
                <c:pt idx="3981">
                  <c:v>1.0248035078407804E-5</c:v>
                </c:pt>
                <c:pt idx="3982">
                  <c:v>1.0244959206862611E-5</c:v>
                </c:pt>
                <c:pt idx="3983">
                  <c:v>1.0241884719909593E-5</c:v>
                </c:pt>
                <c:pt idx="3984">
                  <c:v>1.0238811616717856E-5</c:v>
                </c:pt>
                <c:pt idx="3985">
                  <c:v>1.0235739896457114E-5</c:v>
                </c:pt>
                <c:pt idx="3986">
                  <c:v>1.0232669558297716E-5</c:v>
                </c:pt>
                <c:pt idx="3987">
                  <c:v>1.0229600601410634E-5</c:v>
                </c:pt>
                <c:pt idx="3988">
                  <c:v>1.0226533024967451E-5</c:v>
                </c:pt>
                <c:pt idx="3989">
                  <c:v>1.0223466828140377E-5</c:v>
                </c:pt>
                <c:pt idx="3990">
                  <c:v>1.0220402010102238E-5</c:v>
                </c:pt>
                <c:pt idx="3991">
                  <c:v>1.0217338570026496E-5</c:v>
                </c:pt>
                <c:pt idx="3992">
                  <c:v>1.021427650708721E-5</c:v>
                </c:pt>
                <c:pt idx="3993">
                  <c:v>1.021121582045907E-5</c:v>
                </c:pt>
                <c:pt idx="3994">
                  <c:v>1.0208156509317384E-5</c:v>
                </c:pt>
                <c:pt idx="3995">
                  <c:v>1.0205098572838073E-5</c:v>
                </c:pt>
                <c:pt idx="3996">
                  <c:v>1.0202042010197678E-5</c:v>
                </c:pt>
                <c:pt idx="3997">
                  <c:v>1.0198986820573361E-5</c:v>
                </c:pt>
                <c:pt idx="3998">
                  <c:v>1.0195933003142889E-5</c:v>
                </c:pt>
                <c:pt idx="3999">
                  <c:v>1.0192880557084654E-5</c:v>
                </c:pt>
                <c:pt idx="4000">
                  <c:v>1.0189829481577658E-5</c:v>
                </c:pt>
                <c:pt idx="4001">
                  <c:v>1.018677977580152E-5</c:v>
                </c:pt>
                <c:pt idx="4002">
                  <c:v>1.0183731438936473E-5</c:v>
                </c:pt>
                <c:pt idx="4003">
                  <c:v>1.0180684470163356E-5</c:v>
                </c:pt>
                <c:pt idx="4004">
                  <c:v>1.0177638868663625E-5</c:v>
                </c:pt>
                <c:pt idx="4005">
                  <c:v>1.0174594633619358E-5</c:v>
                </c:pt>
                <c:pt idx="4006">
                  <c:v>1.0171551764213236E-5</c:v>
                </c:pt>
                <c:pt idx="4007">
                  <c:v>1.0168510259628543E-5</c:v>
                </c:pt>
                <c:pt idx="4008">
                  <c:v>1.0165470119049182E-5</c:v>
                </c:pt>
                <c:pt idx="4009">
                  <c:v>1.0162431341659666E-5</c:v>
                </c:pt>
                <c:pt idx="4010">
                  <c:v>1.0159393926645126E-5</c:v>
                </c:pt>
                <c:pt idx="4011">
                  <c:v>1.015635787319128E-5</c:v>
                </c:pt>
                <c:pt idx="4012">
                  <c:v>1.0153323180484472E-5</c:v>
                </c:pt>
                <c:pt idx="4013">
                  <c:v>1.0150289847711646E-5</c:v>
                </c:pt>
                <c:pt idx="4014">
                  <c:v>1.0147257874060358E-5</c:v>
                </c:pt>
                <c:pt idx="4015">
                  <c:v>1.0144227258718767E-5</c:v>
                </c:pt>
                <c:pt idx="4016">
                  <c:v>1.0141198000875639E-5</c:v>
                </c:pt>
                <c:pt idx="4017">
                  <c:v>1.0138170099720351E-5</c:v>
                </c:pt>
                <c:pt idx="4018">
                  <c:v>1.0135143554442864E-5</c:v>
                </c:pt>
                <c:pt idx="4019">
                  <c:v>1.0132118364233778E-5</c:v>
                </c:pt>
                <c:pt idx="4020">
                  <c:v>1.0129094528284266E-5</c:v>
                </c:pt>
                <c:pt idx="4021">
                  <c:v>1.0126072045786125E-5</c:v>
                </c:pt>
                <c:pt idx="4022">
                  <c:v>1.0123050915931738E-5</c:v>
                </c:pt>
                <c:pt idx="4023">
                  <c:v>1.0120031137914097E-5</c:v>
                </c:pt>
                <c:pt idx="4024">
                  <c:v>1.0117012710926807E-5</c:v>
                </c:pt>
                <c:pt idx="4025">
                  <c:v>1.0113995634164062E-5</c:v>
                </c:pt>
                <c:pt idx="4026">
                  <c:v>1.0110979906820654E-5</c:v>
                </c:pt>
                <c:pt idx="4027">
                  <c:v>1.0107965528091983E-5</c:v>
                </c:pt>
                <c:pt idx="4028">
                  <c:v>1.0104952497174045E-5</c:v>
                </c:pt>
                <c:pt idx="4029">
                  <c:v>1.0101940813263436E-5</c:v>
                </c:pt>
                <c:pt idx="4030">
                  <c:v>1.0098930475557354E-5</c:v>
                </c:pt>
                <c:pt idx="4031">
                  <c:v>1.0095921483253588E-5</c:v>
                </c:pt>
                <c:pt idx="4032">
                  <c:v>1.0092913835550528E-5</c:v>
                </c:pt>
                <c:pt idx="4033">
                  <c:v>1.0089907531647162E-5</c:v>
                </c:pt>
                <c:pt idx="4034">
                  <c:v>1.0086902570743072E-5</c:v>
                </c:pt>
                <c:pt idx="4035">
                  <c:v>1.0083898952038439E-5</c:v>
                </c:pt>
                <c:pt idx="4036">
                  <c:v>1.008089667473404E-5</c:v>
                </c:pt>
                <c:pt idx="4037">
                  <c:v>1.0077895738031232E-5</c:v>
                </c:pt>
                <c:pt idx="4038">
                  <c:v>1.0074896141131991E-5</c:v>
                </c:pt>
                <c:pt idx="4039">
                  <c:v>1.0071897883238874E-5</c:v>
                </c:pt>
                <c:pt idx="4040">
                  <c:v>1.0068900963555024E-5</c:v>
                </c:pt>
                <c:pt idx="4041">
                  <c:v>1.0065905381284188E-5</c:v>
                </c:pt>
                <c:pt idx="4042">
                  <c:v>1.0062911135630698E-5</c:v>
                </c:pt>
                <c:pt idx="4043">
                  <c:v>1.0059918225799491E-5</c:v>
                </c:pt>
                <c:pt idx="4044">
                  <c:v>1.0056926650996075E-5</c:v>
                </c:pt>
                <c:pt idx="4045">
                  <c:v>1.0053936410426561E-5</c:v>
                </c:pt>
                <c:pt idx="4046">
                  <c:v>1.0050947503297646E-5</c:v>
                </c:pt>
                <c:pt idx="4047">
                  <c:v>1.0047959928816622E-5</c:v>
                </c:pt>
                <c:pt idx="4048">
                  <c:v>1.0044973686191363E-5</c:v>
                </c:pt>
                <c:pt idx="4049">
                  <c:v>1.0041988774630336E-5</c:v>
                </c:pt>
                <c:pt idx="4050">
                  <c:v>1.0039005193342592E-5</c:v>
                </c:pt>
                <c:pt idx="4051">
                  <c:v>1.0036022941537776E-5</c:v>
                </c:pt>
                <c:pt idx="4052">
                  <c:v>1.0033042018426113E-5</c:v>
                </c:pt>
                <c:pt idx="4053">
                  <c:v>1.0030062423218416E-5</c:v>
                </c:pt>
                <c:pt idx="4054">
                  <c:v>1.0027084155126092E-5</c:v>
                </c:pt>
                <c:pt idx="4055">
                  <c:v>1.0024107213361117E-5</c:v>
                </c:pt>
                <c:pt idx="4056">
                  <c:v>1.002113159713606E-5</c:v>
                </c:pt>
                <c:pt idx="4057">
                  <c:v>1.0018157305664083E-5</c:v>
                </c:pt>
                <c:pt idx="4058">
                  <c:v>1.0015184338158925E-5</c:v>
                </c:pt>
                <c:pt idx="4059">
                  <c:v>1.0012212693834902E-5</c:v>
                </c:pt>
                <c:pt idx="4060">
                  <c:v>1.0009242371906918E-5</c:v>
                </c:pt>
                <c:pt idx="4061">
                  <c:v>1.0006273371590456E-5</c:v>
                </c:pt>
                <c:pt idx="4062">
                  <c:v>1.0003305692101599E-5</c:v>
                </c:pt>
                <c:pt idx="4063">
                  <c:v>1.0000339332656979E-5</c:v>
                </c:pt>
                <c:pt idx="4064">
                  <c:v>9.9973742924738333E-6</c:v>
                </c:pt>
                <c:pt idx="4065">
                  <c:v>9.9944105707699695E-6</c:v>
                </c:pt>
                <c:pt idx="4066">
                  <c:v>9.9914481667637791E-6</c:v>
                </c:pt>
                <c:pt idx="4067">
                  <c:v>9.9884870796742319E-6</c:v>
                </c:pt>
                <c:pt idx="4068">
                  <c:v>9.9855273087208715E-6</c:v>
                </c:pt>
                <c:pt idx="4069">
                  <c:v>9.9825688531238281E-6</c:v>
                </c:pt>
                <c:pt idx="4070">
                  <c:v>9.979611712103794E-6</c:v>
                </c:pt>
                <c:pt idx="4071">
                  <c:v>9.9766558848820613E-6</c:v>
                </c:pt>
                <c:pt idx="4072">
                  <c:v>9.9737013706804796E-6</c:v>
                </c:pt>
                <c:pt idx="4073">
                  <c:v>9.9707481687214878E-6</c:v>
                </c:pt>
                <c:pt idx="4074">
                  <c:v>9.9677962782280822E-6</c:v>
                </c:pt>
                <c:pt idx="4075">
                  <c:v>9.9648456984238505E-6</c:v>
                </c:pt>
                <c:pt idx="4076">
                  <c:v>9.9618964285329561E-6</c:v>
                </c:pt>
                <c:pt idx="4077">
                  <c:v>9.9589484677801303E-6</c:v>
                </c:pt>
                <c:pt idx="4078">
                  <c:v>9.9560018153906681E-6</c:v>
                </c:pt>
                <c:pt idx="4079">
                  <c:v>9.9530564705904543E-6</c:v>
                </c:pt>
                <c:pt idx="4080">
                  <c:v>9.9501124326059378E-6</c:v>
                </c:pt>
                <c:pt idx="4081">
                  <c:v>9.9471697006641382E-6</c:v>
                </c:pt>
                <c:pt idx="4082">
                  <c:v>9.9442282739926548E-6</c:v>
                </c:pt>
                <c:pt idx="4083">
                  <c:v>9.9412881518196457E-6</c:v>
                </c:pt>
                <c:pt idx="4084">
                  <c:v>9.9383493333738502E-6</c:v>
                </c:pt>
                <c:pt idx="4085">
                  <c:v>9.9354118178845715E-6</c:v>
                </c:pt>
                <c:pt idx="4086">
                  <c:v>9.9324756045816857E-6</c:v>
                </c:pt>
                <c:pt idx="4087">
                  <c:v>9.9295406926956345E-6</c:v>
                </c:pt>
                <c:pt idx="4088">
                  <c:v>9.9266070814574305E-6</c:v>
                </c:pt>
                <c:pt idx="4089">
                  <c:v>9.9236747700986473E-6</c:v>
                </c:pt>
                <c:pt idx="4090">
                  <c:v>9.9207437578514375E-6</c:v>
                </c:pt>
                <c:pt idx="4091">
                  <c:v>9.9178140439485163E-6</c:v>
                </c:pt>
                <c:pt idx="4092">
                  <c:v>9.9148856276231632E-6</c:v>
                </c:pt>
                <c:pt idx="4093">
                  <c:v>9.9119585081092198E-6</c:v>
                </c:pt>
                <c:pt idx="4094">
                  <c:v>9.9090326846410971E-6</c:v>
                </c:pt>
                <c:pt idx="4095">
                  <c:v>9.9061081564537787E-6</c:v>
                </c:pt>
                <c:pt idx="4096">
                  <c:v>9.9031849227828004E-6</c:v>
                </c:pt>
                <c:pt idx="4097">
                  <c:v>9.9002629828642655E-6</c:v>
                </c:pt>
                <c:pt idx="4098">
                  <c:v>9.8973423359348432E-6</c:v>
                </c:pt>
                <c:pt idx="4099">
                  <c:v>9.8944229812317668E-6</c:v>
                </c:pt>
                <c:pt idx="4100">
                  <c:v>9.8915049179928268E-6</c:v>
                </c:pt>
                <c:pt idx="4101">
                  <c:v>9.8885881454563764E-6</c:v>
                </c:pt>
                <c:pt idx="4102">
                  <c:v>9.8856726628613379E-6</c:v>
                </c:pt>
                <c:pt idx="4103">
                  <c:v>9.8827584694471839E-6</c:v>
                </c:pt>
                <c:pt idx="4104">
                  <c:v>9.879845564453955E-6</c:v>
                </c:pt>
                <c:pt idx="4105">
                  <c:v>9.876933947122247E-6</c:v>
                </c:pt>
                <c:pt idx="4106">
                  <c:v>9.8740236166932202E-6</c:v>
                </c:pt>
                <c:pt idx="4107">
                  <c:v>9.8711145724085868E-6</c:v>
                </c:pt>
                <c:pt idx="4108">
                  <c:v>9.8682068135106184E-6</c:v>
                </c:pt>
                <c:pt idx="4109">
                  <c:v>9.8653003392421539E-6</c:v>
                </c:pt>
                <c:pt idx="4110">
                  <c:v>9.8623951488465861E-6</c:v>
                </c:pt>
                <c:pt idx="4111">
                  <c:v>9.8594912415678518E-6</c:v>
                </c:pt>
                <c:pt idx="4112">
                  <c:v>9.8565886166504586E-6</c:v>
                </c:pt>
                <c:pt idx="4113">
                  <c:v>9.8536872733394646E-6</c:v>
                </c:pt>
                <c:pt idx="4114">
                  <c:v>9.8507872108804922E-6</c:v>
                </c:pt>
                <c:pt idx="4115">
                  <c:v>9.8478884285197006E-6</c:v>
                </c:pt>
                <c:pt idx="4116">
                  <c:v>9.8449909255038184E-6</c:v>
                </c:pt>
                <c:pt idx="4117">
                  <c:v>9.8420947010801229E-6</c:v>
                </c:pt>
                <c:pt idx="4118">
                  <c:v>9.8391997544964472E-6</c:v>
                </c:pt>
                <c:pt idx="4119">
                  <c:v>9.8363060850011733E-6</c:v>
                </c:pt>
                <c:pt idx="4120">
                  <c:v>9.833413691843242E-6</c:v>
                </c:pt>
                <c:pt idx="4121">
                  <c:v>9.830522574272145E-6</c:v>
                </c:pt>
                <c:pt idx="4122">
                  <c:v>9.8276327315379091E-6</c:v>
                </c:pt>
                <c:pt idx="4123">
                  <c:v>9.8247441628911422E-6</c:v>
                </c:pt>
                <c:pt idx="4124">
                  <c:v>9.8218568675829792E-6</c:v>
                </c:pt>
                <c:pt idx="4125">
                  <c:v>9.8189708448651171E-6</c:v>
                </c:pt>
                <c:pt idx="4126">
                  <c:v>9.8160860939897921E-6</c:v>
                </c:pt>
                <c:pt idx="4127">
                  <c:v>9.8132026142097938E-6</c:v>
                </c:pt>
                <c:pt idx="4128">
                  <c:v>9.8103204047784731E-6</c:v>
                </c:pt>
                <c:pt idx="4129">
                  <c:v>9.8074394649497123E-6</c:v>
                </c:pt>
                <c:pt idx="4130">
                  <c:v>9.8045597939779464E-6</c:v>
                </c:pt>
                <c:pt idx="4131">
                  <c:v>9.8016813911181556E-6</c:v>
                </c:pt>
                <c:pt idx="4132">
                  <c:v>9.7988042556258726E-6</c:v>
                </c:pt>
                <c:pt idx="4133">
                  <c:v>9.7959283867571788E-6</c:v>
                </c:pt>
                <c:pt idx="4134">
                  <c:v>9.7930537837686892E-6</c:v>
                </c:pt>
                <c:pt idx="4135">
                  <c:v>9.7901804459175713E-6</c:v>
                </c:pt>
                <c:pt idx="4136">
                  <c:v>9.7873083724615395E-6</c:v>
                </c:pt>
                <c:pt idx="4137">
                  <c:v>9.7844375626588472E-6</c:v>
                </c:pt>
                <c:pt idx="4138">
                  <c:v>9.7815680157682964E-6</c:v>
                </c:pt>
                <c:pt idx="4139">
                  <c:v>9.7786997310492313E-6</c:v>
                </c:pt>
                <c:pt idx="4140">
                  <c:v>9.77583270776154E-6</c:v>
                </c:pt>
                <c:pt idx="4141">
                  <c:v>9.7729669451656408E-6</c:v>
                </c:pt>
                <c:pt idx="4142">
                  <c:v>9.7701024425225143E-6</c:v>
                </c:pt>
                <c:pt idx="4143">
                  <c:v>9.7672391990936732E-6</c:v>
                </c:pt>
                <c:pt idx="4144">
                  <c:v>9.7643772141411671E-6</c:v>
                </c:pt>
                <c:pt idx="4145">
                  <c:v>9.7615164869275861E-6</c:v>
                </c:pt>
                <c:pt idx="4146">
                  <c:v>9.7586570167160658E-6</c:v>
                </c:pt>
                <c:pt idx="4147">
                  <c:v>9.755798802770287E-6</c:v>
                </c:pt>
                <c:pt idx="4148">
                  <c:v>9.7529418443544511E-6</c:v>
                </c:pt>
                <c:pt idx="4149">
                  <c:v>9.7500861407333147E-6</c:v>
                </c:pt>
                <c:pt idx="4150">
                  <c:v>9.7472316911721649E-6</c:v>
                </c:pt>
                <c:pt idx="4151">
                  <c:v>9.744378494936829E-6</c:v>
                </c:pt>
                <c:pt idx="4152">
                  <c:v>9.7415265512936715E-6</c:v>
                </c:pt>
                <c:pt idx="4153">
                  <c:v>9.7386758595095905E-6</c:v>
                </c:pt>
                <c:pt idx="4154">
                  <c:v>9.7358264188520261E-6</c:v>
                </c:pt>
                <c:pt idx="4155">
                  <c:v>9.7329782285889454E-6</c:v>
                </c:pt>
                <c:pt idx="4156">
                  <c:v>9.7301312879888626E-6</c:v>
                </c:pt>
                <c:pt idx="4157">
                  <c:v>9.727285596320817E-6</c:v>
                </c:pt>
                <c:pt idx="4158">
                  <c:v>9.724441152854385E-6</c:v>
                </c:pt>
                <c:pt idx="4159">
                  <c:v>9.7215979568596851E-6</c:v>
                </c:pt>
                <c:pt idx="4160">
                  <c:v>9.7187560076073457E-6</c:v>
                </c:pt>
                <c:pt idx="4161">
                  <c:v>9.7159153043685559E-6</c:v>
                </c:pt>
                <c:pt idx="4162">
                  <c:v>9.7130758464150267E-6</c:v>
                </c:pt>
                <c:pt idx="4163">
                  <c:v>9.7102376330189941E-6</c:v>
                </c:pt>
                <c:pt idx="4164">
                  <c:v>9.7074006634532329E-6</c:v>
                </c:pt>
                <c:pt idx="4165">
                  <c:v>9.7045649369910447E-6</c:v>
                </c:pt>
                <c:pt idx="4166">
                  <c:v>9.7017304529062767E-6</c:v>
                </c:pt>
                <c:pt idx="4167">
                  <c:v>9.6988972104732791E-6</c:v>
                </c:pt>
                <c:pt idx="4168">
                  <c:v>9.6960652089669561E-6</c:v>
                </c:pt>
                <c:pt idx="4169">
                  <c:v>9.693234447662727E-6</c:v>
                </c:pt>
                <c:pt idx="4170">
                  <c:v>9.6904049258365479E-6</c:v>
                </c:pt>
                <c:pt idx="4171">
                  <c:v>9.6875766427648987E-6</c:v>
                </c:pt>
                <c:pt idx="4172">
                  <c:v>9.6847495977247892E-6</c:v>
                </c:pt>
                <c:pt idx="4173">
                  <c:v>9.6819237899937596E-6</c:v>
                </c:pt>
                <c:pt idx="4174">
                  <c:v>9.6790992188498617E-6</c:v>
                </c:pt>
                <c:pt idx="4175">
                  <c:v>9.6762758835716963E-6</c:v>
                </c:pt>
                <c:pt idx="4176">
                  <c:v>9.6734537834383755E-6</c:v>
                </c:pt>
                <c:pt idx="4177">
                  <c:v>9.6706329177295436E-6</c:v>
                </c:pt>
                <c:pt idx="4178">
                  <c:v>9.6678132857253616E-6</c:v>
                </c:pt>
                <c:pt idx="4179">
                  <c:v>9.6649948867065221E-6</c:v>
                </c:pt>
                <c:pt idx="4180">
                  <c:v>9.6621777199542434E-6</c:v>
                </c:pt>
                <c:pt idx="4181">
                  <c:v>9.6593617847502684E-6</c:v>
                </c:pt>
                <c:pt idx="4182">
                  <c:v>9.6565470803768487E-6</c:v>
                </c:pt>
                <c:pt idx="4183">
                  <c:v>9.6537336061167742E-6</c:v>
                </c:pt>
                <c:pt idx="4184">
                  <c:v>9.6509213612533519E-6</c:v>
                </c:pt>
                <c:pt idx="4185">
                  <c:v>9.6481103450704153E-6</c:v>
                </c:pt>
                <c:pt idx="4186">
                  <c:v>9.6453005568523097E-6</c:v>
                </c:pt>
                <c:pt idx="4187">
                  <c:v>9.6424919958839088E-6</c:v>
                </c:pt>
                <c:pt idx="4188">
                  <c:v>9.6396846614506033E-6</c:v>
                </c:pt>
                <c:pt idx="4189">
                  <c:v>9.6368785528383069E-6</c:v>
                </c:pt>
                <c:pt idx="4190">
                  <c:v>9.6340736693334522E-6</c:v>
                </c:pt>
                <c:pt idx="4191">
                  <c:v>9.6312700102229864E-6</c:v>
                </c:pt>
                <c:pt idx="4192">
                  <c:v>9.628467574794387E-6</c:v>
                </c:pt>
                <c:pt idx="4193">
                  <c:v>9.6256663623356298E-6</c:v>
                </c:pt>
                <c:pt idx="4194">
                  <c:v>9.6228663721352307E-6</c:v>
                </c:pt>
                <c:pt idx="4195">
                  <c:v>9.620067603482209E-6</c:v>
                </c:pt>
                <c:pt idx="4196">
                  <c:v>9.6172700556661073E-6</c:v>
                </c:pt>
                <c:pt idx="4197">
                  <c:v>9.6144737279769764E-6</c:v>
                </c:pt>
                <c:pt idx="4198">
                  <c:v>9.611678619705389E-6</c:v>
                </c:pt>
                <c:pt idx="4199">
                  <c:v>9.6088847301424378E-6</c:v>
                </c:pt>
                <c:pt idx="4200">
                  <c:v>9.6060920585797272E-6</c:v>
                </c:pt>
                <c:pt idx="4201">
                  <c:v>9.6033006043093679E-6</c:v>
                </c:pt>
                <c:pt idx="4202">
                  <c:v>9.6005103666239943E-6</c:v>
                </c:pt>
                <c:pt idx="4203">
                  <c:v>9.5977213448167523E-6</c:v>
                </c:pt>
                <c:pt idx="4204">
                  <c:v>9.5949335381813012E-6</c:v>
                </c:pt>
                <c:pt idx="4205">
                  <c:v>9.5921469460118117E-6</c:v>
                </c:pt>
                <c:pt idx="4206">
                  <c:v>9.5893615676029681E-6</c:v>
                </c:pt>
                <c:pt idx="4207">
                  <c:v>9.5865774022499677E-6</c:v>
                </c:pt>
                <c:pt idx="4208">
                  <c:v>9.5837944492485162E-6</c:v>
                </c:pt>
                <c:pt idx="4209">
                  <c:v>9.5810127078948326E-6</c:v>
                </c:pt>
                <c:pt idx="4210">
                  <c:v>9.5782321774856457E-6</c:v>
                </c:pt>
                <c:pt idx="4211">
                  <c:v>9.5754528573181994E-6</c:v>
                </c:pt>
                <c:pt idx="4212">
                  <c:v>9.5726747466902323E-6</c:v>
                </c:pt>
                <c:pt idx="4213">
                  <c:v>9.5698978449000113E-6</c:v>
                </c:pt>
                <c:pt idx="4214">
                  <c:v>9.5671221512463052E-6</c:v>
                </c:pt>
                <c:pt idx="4215">
                  <c:v>9.5643476650283837E-6</c:v>
                </c:pt>
                <c:pt idx="4216">
                  <c:v>9.5615743855460303E-6</c:v>
                </c:pt>
                <c:pt idx="4217">
                  <c:v>9.5588023120995363E-6</c:v>
                </c:pt>
                <c:pt idx="4218">
                  <c:v>9.5560314439897083E-6</c:v>
                </c:pt>
                <c:pt idx="4219">
                  <c:v>9.553261780517839E-6</c:v>
                </c:pt>
                <c:pt idx="4220">
                  <c:v>9.5504933209857479E-6</c:v>
                </c:pt>
                <c:pt idx="4221">
                  <c:v>9.5477260646957458E-6</c:v>
                </c:pt>
                <c:pt idx="4222">
                  <c:v>9.5449600109506586E-6</c:v>
                </c:pt>
                <c:pt idx="4223">
                  <c:v>9.5421951590538118E-6</c:v>
                </c:pt>
                <c:pt idx="4224">
                  <c:v>9.5394315083090375E-6</c:v>
                </c:pt>
                <c:pt idx="4225">
                  <c:v>9.5366690580206709E-6</c:v>
                </c:pt>
                <c:pt idx="4226">
                  <c:v>9.5339078074935487E-6</c:v>
                </c:pt>
                <c:pt idx="4227">
                  <c:v>9.5311477560330141E-6</c:v>
                </c:pt>
                <c:pt idx="4228">
                  <c:v>9.5283889029449134E-6</c:v>
                </c:pt>
                <c:pt idx="4229">
                  <c:v>9.5256312475355962E-6</c:v>
                </c:pt>
                <c:pt idx="4230">
                  <c:v>9.5228747891119031E-6</c:v>
                </c:pt>
                <c:pt idx="4231">
                  <c:v>9.5201195269811865E-6</c:v>
                </c:pt>
                <c:pt idx="4232">
                  <c:v>9.5173654604513019E-6</c:v>
                </c:pt>
                <c:pt idx="4233">
                  <c:v>9.5146125888305995E-6</c:v>
                </c:pt>
                <c:pt idx="4234">
                  <c:v>9.5118609114279292E-6</c:v>
                </c:pt>
                <c:pt idx="4235">
                  <c:v>9.5091104275526407E-6</c:v>
                </c:pt>
                <c:pt idx="4236">
                  <c:v>9.5063611365145867E-6</c:v>
                </c:pt>
                <c:pt idx="4237">
                  <c:v>9.5036130376241198E-6</c:v>
                </c:pt>
                <c:pt idx="4238">
                  <c:v>9.5008661301920805E-6</c:v>
                </c:pt>
                <c:pt idx="4239">
                  <c:v>9.4981204135298191E-6</c:v>
                </c:pt>
                <c:pt idx="4240">
                  <c:v>9.4953758869491772E-6</c:v>
                </c:pt>
                <c:pt idx="4241">
                  <c:v>9.4926325497624929E-6</c:v>
                </c:pt>
                <c:pt idx="4242">
                  <c:v>9.4898904012826072E-6</c:v>
                </c:pt>
                <c:pt idx="4243">
                  <c:v>9.4871494408228493E-6</c:v>
                </c:pt>
                <c:pt idx="4244">
                  <c:v>9.4844096676970495E-6</c:v>
                </c:pt>
                <c:pt idx="4245">
                  <c:v>9.4816710812195296E-6</c:v>
                </c:pt>
                <c:pt idx="4246">
                  <c:v>9.4789336807051111E-6</c:v>
                </c:pt>
                <c:pt idx="4247">
                  <c:v>9.4761974654691034E-6</c:v>
                </c:pt>
                <c:pt idx="4248">
                  <c:v>9.4734624348273224E-6</c:v>
                </c:pt>
                <c:pt idx="4249">
                  <c:v>9.4707285880960584E-6</c:v>
                </c:pt>
                <c:pt idx="4250">
                  <c:v>9.4679959245921064E-6</c:v>
                </c:pt>
                <c:pt idx="4251">
                  <c:v>9.4652644436327596E-6</c:v>
                </c:pt>
                <c:pt idx="4252">
                  <c:v>9.462534144535799E-6</c:v>
                </c:pt>
                <c:pt idx="4253">
                  <c:v>9.459805026619485E-6</c:v>
                </c:pt>
                <c:pt idx="4254">
                  <c:v>9.4570770892025881E-6</c:v>
                </c:pt>
                <c:pt idx="4255">
                  <c:v>9.4543503316043597E-6</c:v>
                </c:pt>
                <c:pt idx="4256">
                  <c:v>9.4516247531445425E-6</c:v>
                </c:pt>
                <c:pt idx="4257">
                  <c:v>9.4489003531433724E-6</c:v>
                </c:pt>
                <c:pt idx="4258">
                  <c:v>9.4461771309215762E-6</c:v>
                </c:pt>
                <c:pt idx="4259">
                  <c:v>9.4434550858003622E-6</c:v>
                </c:pt>
                <c:pt idx="4260">
                  <c:v>9.4407342171014364E-6</c:v>
                </c:pt>
                <c:pt idx="4261">
                  <c:v>9.438014524146988E-6</c:v>
                </c:pt>
                <c:pt idx="4262">
                  <c:v>9.4352960062596971E-6</c:v>
                </c:pt>
                <c:pt idx="4263">
                  <c:v>9.432578662762732E-6</c:v>
                </c:pt>
                <c:pt idx="4264">
                  <c:v>9.4298624929797435E-6</c:v>
                </c:pt>
                <c:pt idx="4265">
                  <c:v>9.427147496234874E-6</c:v>
                </c:pt>
                <c:pt idx="4266">
                  <c:v>9.4244336718527502E-6</c:v>
                </c:pt>
                <c:pt idx="4267">
                  <c:v>9.4217210191584884E-6</c:v>
                </c:pt>
                <c:pt idx="4268">
                  <c:v>9.4190095374776827E-6</c:v>
                </c:pt>
                <c:pt idx="4269">
                  <c:v>9.416299226136415E-6</c:v>
                </c:pt>
                <c:pt idx="4270">
                  <c:v>9.4135900844612653E-6</c:v>
                </c:pt>
                <c:pt idx="4271">
                  <c:v>9.4108821117792745E-6</c:v>
                </c:pt>
                <c:pt idx="4272">
                  <c:v>9.4081753074179865E-6</c:v>
                </c:pt>
                <c:pt idx="4273">
                  <c:v>9.4054696707054161E-6</c:v>
                </c:pt>
                <c:pt idx="4274">
                  <c:v>9.4027652009700712E-6</c:v>
                </c:pt>
                <c:pt idx="4275">
                  <c:v>9.4000618975409374E-6</c:v>
                </c:pt>
                <c:pt idx="4276">
                  <c:v>9.3973597597474797E-6</c:v>
                </c:pt>
                <c:pt idx="4277">
                  <c:v>9.3946587869196527E-6</c:v>
                </c:pt>
                <c:pt idx="4278">
                  <c:v>9.3919589783878836E-6</c:v>
                </c:pt>
                <c:pt idx="4279">
                  <c:v>9.3892603334830875E-6</c:v>
                </c:pt>
                <c:pt idx="4280">
                  <c:v>9.3865628515366556E-6</c:v>
                </c:pt>
                <c:pt idx="4281">
                  <c:v>9.3838665318804652E-6</c:v>
                </c:pt>
                <c:pt idx="4282">
                  <c:v>9.3811713738468596E-6</c:v>
                </c:pt>
                <c:pt idx="4283">
                  <c:v>9.3784773767686817E-6</c:v>
                </c:pt>
                <c:pt idx="4284">
                  <c:v>9.375784539979237E-6</c:v>
                </c:pt>
                <c:pt idx="4285">
                  <c:v>9.3730928628123188E-6</c:v>
                </c:pt>
                <c:pt idx="4286">
                  <c:v>9.3704023446021897E-6</c:v>
                </c:pt>
                <c:pt idx="4287">
                  <c:v>9.3677129846835952E-6</c:v>
                </c:pt>
                <c:pt idx="4288">
                  <c:v>9.3650247823917617E-6</c:v>
                </c:pt>
                <c:pt idx="4289">
                  <c:v>9.3623377370623917E-6</c:v>
                </c:pt>
                <c:pt idx="4290">
                  <c:v>9.3596518480316538E-6</c:v>
                </c:pt>
                <c:pt idx="4291">
                  <c:v>9.3569671146362008E-6</c:v>
                </c:pt>
                <c:pt idx="4292">
                  <c:v>9.3542835362131634E-6</c:v>
                </c:pt>
                <c:pt idx="4293">
                  <c:v>9.3516011121001415E-6</c:v>
                </c:pt>
                <c:pt idx="4294">
                  <c:v>9.3489198416352161E-6</c:v>
                </c:pt>
                <c:pt idx="4295">
                  <c:v>9.3462397241569375E-6</c:v>
                </c:pt>
                <c:pt idx="4296">
                  <c:v>9.3435607590043303E-6</c:v>
                </c:pt>
                <c:pt idx="4297">
                  <c:v>9.3408829455168952E-6</c:v>
                </c:pt>
                <c:pt idx="4298">
                  <c:v>9.3382062830346054E-6</c:v>
                </c:pt>
                <c:pt idx="4299">
                  <c:v>9.3355307708979035E-6</c:v>
                </c:pt>
                <c:pt idx="4300">
                  <c:v>9.3328564084477165E-6</c:v>
                </c:pt>
                <c:pt idx="4301">
                  <c:v>9.3301831950254171E-6</c:v>
                </c:pt>
                <c:pt idx="4302">
                  <c:v>9.327511129972881E-6</c:v>
                </c:pt>
                <c:pt idx="4303">
                  <c:v>9.3248402126324378E-6</c:v>
                </c:pt>
                <c:pt idx="4304">
                  <c:v>9.3221704423468918E-6</c:v>
                </c:pt>
                <c:pt idx="4305">
                  <c:v>9.319501818459511E-6</c:v>
                </c:pt>
                <c:pt idx="4306">
                  <c:v>9.3168343403140383E-6</c:v>
                </c:pt>
                <c:pt idx="4307">
                  <c:v>9.3141680072546971E-6</c:v>
                </c:pt>
                <c:pt idx="4308">
                  <c:v>9.3115028186261568E-6</c:v>
                </c:pt>
                <c:pt idx="4309">
                  <c:v>9.3088387737735762E-6</c:v>
                </c:pt>
                <c:pt idx="4310">
                  <c:v>9.3061758720425732E-6</c:v>
                </c:pt>
                <c:pt idx="4311">
                  <c:v>9.3035141127792317E-6</c:v>
                </c:pt>
                <c:pt idx="4312">
                  <c:v>9.3008534953301096E-6</c:v>
                </c:pt>
                <c:pt idx="4313">
                  <c:v>9.2981940190422278E-6</c:v>
                </c:pt>
                <c:pt idx="4314">
                  <c:v>9.2955356832630742E-6</c:v>
                </c:pt>
                <c:pt idx="4315">
                  <c:v>9.292878487340603E-6</c:v>
                </c:pt>
                <c:pt idx="4316">
                  <c:v>9.2902224306232357E-6</c:v>
                </c:pt>
                <c:pt idx="4317">
                  <c:v>9.2875675124598581E-6</c:v>
                </c:pt>
                <c:pt idx="4318">
                  <c:v>9.2849137321998219E-6</c:v>
                </c:pt>
                <c:pt idx="4319">
                  <c:v>9.2822610891929463E-6</c:v>
                </c:pt>
                <c:pt idx="4320">
                  <c:v>9.2796095827895011E-6</c:v>
                </c:pt>
                <c:pt idx="4321">
                  <c:v>9.2769592123402406E-6</c:v>
                </c:pt>
                <c:pt idx="4322">
                  <c:v>9.2743099771963748E-6</c:v>
                </c:pt>
                <c:pt idx="4323">
                  <c:v>9.2716618767095645E-6</c:v>
                </c:pt>
                <c:pt idx="4324">
                  <c:v>9.2690149102319462E-6</c:v>
                </c:pt>
                <c:pt idx="4325">
                  <c:v>9.2663690771161158E-6</c:v>
                </c:pt>
                <c:pt idx="4326">
                  <c:v>9.2637243767151383E-6</c:v>
                </c:pt>
                <c:pt idx="4327">
                  <c:v>9.261080808382526E-6</c:v>
                </c:pt>
                <c:pt idx="4328">
                  <c:v>9.2584383714722604E-6</c:v>
                </c:pt>
                <c:pt idx="4329">
                  <c:v>9.2557970653387821E-6</c:v>
                </c:pt>
                <c:pt idx="4330">
                  <c:v>9.2531568893369958E-6</c:v>
                </c:pt>
                <c:pt idx="4331">
                  <c:v>9.2505178428222605E-6</c:v>
                </c:pt>
                <c:pt idx="4332">
                  <c:v>9.2478799251503991E-6</c:v>
                </c:pt>
                <c:pt idx="4333">
                  <c:v>9.2452431356776919E-6</c:v>
                </c:pt>
                <c:pt idx="4334">
                  <c:v>9.242607473760875E-6</c:v>
                </c:pt>
                <c:pt idx="4335">
                  <c:v>9.2399729387571504E-6</c:v>
                </c:pt>
                <c:pt idx="4336">
                  <c:v>9.2373395300241689E-6</c:v>
                </c:pt>
                <c:pt idx="4337">
                  <c:v>9.2347072469200524E-6</c:v>
                </c:pt>
                <c:pt idx="4338">
                  <c:v>9.2320760888033597E-6</c:v>
                </c:pt>
                <c:pt idx="4339">
                  <c:v>9.2294460550331207E-6</c:v>
                </c:pt>
                <c:pt idx="4340">
                  <c:v>9.226817144968826E-6</c:v>
                </c:pt>
                <c:pt idx="4341">
                  <c:v>9.2241893579704134E-6</c:v>
                </c:pt>
                <c:pt idx="4342">
                  <c:v>9.2215626933982715E-6</c:v>
                </c:pt>
                <c:pt idx="4343">
                  <c:v>9.2189371506132563E-6</c:v>
                </c:pt>
                <c:pt idx="4344">
                  <c:v>9.2163127289766677E-6</c:v>
                </c:pt>
                <c:pt idx="4345">
                  <c:v>9.2136894278502765E-6</c:v>
                </c:pt>
                <c:pt idx="4346">
                  <c:v>9.2110672465962889E-6</c:v>
                </c:pt>
                <c:pt idx="4347">
                  <c:v>9.208446184577372E-6</c:v>
                </c:pt>
                <c:pt idx="4348">
                  <c:v>9.2058262411566501E-6</c:v>
                </c:pt>
                <c:pt idx="4349">
                  <c:v>9.2032074156976965E-6</c:v>
                </c:pt>
                <c:pt idx="4350">
                  <c:v>9.200589707564537E-6</c:v>
                </c:pt>
                <c:pt idx="4351">
                  <c:v>9.1979731161216493E-6</c:v>
                </c:pt>
                <c:pt idx="4352">
                  <c:v>9.1953576407339707E-6</c:v>
                </c:pt>
                <c:pt idx="4353">
                  <c:v>9.1927432807668701E-6</c:v>
                </c:pt>
                <c:pt idx="4354">
                  <c:v>9.1901300355861927E-6</c:v>
                </c:pt>
                <c:pt idx="4355">
                  <c:v>9.187517904558217E-6</c:v>
                </c:pt>
                <c:pt idx="4356">
                  <c:v>9.1849068870496794E-6</c:v>
                </c:pt>
                <c:pt idx="4357">
                  <c:v>9.1822969824277597E-6</c:v>
                </c:pt>
                <c:pt idx="4358">
                  <c:v>9.1796881900600886E-6</c:v>
                </c:pt>
                <c:pt idx="4359">
                  <c:v>9.1770805093147559E-6</c:v>
                </c:pt>
                <c:pt idx="4360">
                  <c:v>9.1744739395602932E-6</c:v>
                </c:pt>
                <c:pt idx="4361">
                  <c:v>9.1718684801656714E-6</c:v>
                </c:pt>
                <c:pt idx="4362">
                  <c:v>9.1692641305003234E-6</c:v>
                </c:pt>
                <c:pt idx="4363">
                  <c:v>9.1666608899341212E-6</c:v>
                </c:pt>
                <c:pt idx="4364">
                  <c:v>9.1640587578373906E-6</c:v>
                </c:pt>
                <c:pt idx="4365">
                  <c:v>9.1614577335808962E-6</c:v>
                </c:pt>
                <c:pt idx="4366">
                  <c:v>9.1588578165358567E-6</c:v>
                </c:pt>
                <c:pt idx="4367">
                  <c:v>9.1562590060739312E-6</c:v>
                </c:pt>
                <c:pt idx="4368">
                  <c:v>9.153661301567226E-6</c:v>
                </c:pt>
                <c:pt idx="4369">
                  <c:v>9.1510647023882964E-6</c:v>
                </c:pt>
                <c:pt idx="4370">
                  <c:v>9.1484692079101364E-6</c:v>
                </c:pt>
                <c:pt idx="4371">
                  <c:v>9.1458748175061907E-6</c:v>
                </c:pt>
                <c:pt idx="4372">
                  <c:v>9.1432815305503375E-6</c:v>
                </c:pt>
                <c:pt idx="4373">
                  <c:v>9.1406893464169161E-6</c:v>
                </c:pt>
                <c:pt idx="4374">
                  <c:v>9.1380982644806974E-6</c:v>
                </c:pt>
                <c:pt idx="4375">
                  <c:v>9.1355082841168931E-6</c:v>
                </c:pt>
                <c:pt idx="4376">
                  <c:v>9.1329194047011619E-6</c:v>
                </c:pt>
                <c:pt idx="4377">
                  <c:v>9.1303316256096049E-6</c:v>
                </c:pt>
                <c:pt idx="4378">
                  <c:v>9.1277449462187717E-6</c:v>
                </c:pt>
                <c:pt idx="4379">
                  <c:v>9.1251593659056393E-6</c:v>
                </c:pt>
                <c:pt idx="4380">
                  <c:v>9.1225748840476351E-6</c:v>
                </c:pt>
                <c:pt idx="4381">
                  <c:v>9.1199915000226251E-6</c:v>
                </c:pt>
                <c:pt idx="4382">
                  <c:v>9.1174092132089143E-6</c:v>
                </c:pt>
                <c:pt idx="4383">
                  <c:v>9.1148280229852532E-6</c:v>
                </c:pt>
                <c:pt idx="4384">
                  <c:v>9.1122479287308225E-6</c:v>
                </c:pt>
                <c:pt idx="4385">
                  <c:v>9.1096689298252537E-6</c:v>
                </c:pt>
                <c:pt idx="4386">
                  <c:v>9.1070910256486065E-6</c:v>
                </c:pt>
                <c:pt idx="4387">
                  <c:v>9.104514215581385E-6</c:v>
                </c:pt>
                <c:pt idx="4388">
                  <c:v>9.1019384990045334E-6</c:v>
                </c:pt>
                <c:pt idx="4389">
                  <c:v>9.0993638752994278E-6</c:v>
                </c:pt>
                <c:pt idx="4390">
                  <c:v>9.0967903438478835E-6</c:v>
                </c:pt>
                <c:pt idx="4391">
                  <c:v>9.094217904032149E-6</c:v>
                </c:pt>
                <c:pt idx="4392">
                  <c:v>9.0916465552349237E-6</c:v>
                </c:pt>
                <c:pt idx="4393">
                  <c:v>9.0890762968393321E-6</c:v>
                </c:pt>
                <c:pt idx="4394">
                  <c:v>9.0865071282289324E-6</c:v>
                </c:pt>
                <c:pt idx="4395">
                  <c:v>9.0839390487877217E-6</c:v>
                </c:pt>
                <c:pt idx="4396">
                  <c:v>9.081372057900134E-6</c:v>
                </c:pt>
                <c:pt idx="4397">
                  <c:v>9.0788061549510421E-6</c:v>
                </c:pt>
                <c:pt idx="4398">
                  <c:v>9.0762413393257407E-6</c:v>
                </c:pt>
                <c:pt idx="4399">
                  <c:v>9.0736776104099698E-6</c:v>
                </c:pt>
                <c:pt idx="4400">
                  <c:v>9.0711149675898983E-6</c:v>
                </c:pt>
                <c:pt idx="4401">
                  <c:v>9.0685534102521287E-6</c:v>
                </c:pt>
                <c:pt idx="4402">
                  <c:v>9.0659929377836988E-6</c:v>
                </c:pt>
                <c:pt idx="4403">
                  <c:v>9.0634335495720767E-6</c:v>
                </c:pt>
                <c:pt idx="4404">
                  <c:v>9.0608752450051659E-6</c:v>
                </c:pt>
                <c:pt idx="4405">
                  <c:v>9.05831802347129E-6</c:v>
                </c:pt>
                <c:pt idx="4406">
                  <c:v>9.055761884359225E-6</c:v>
                </c:pt>
                <c:pt idx="4407">
                  <c:v>9.0532068270581601E-6</c:v>
                </c:pt>
                <c:pt idx="4408">
                  <c:v>9.0506528509577269E-6</c:v>
                </c:pt>
                <c:pt idx="4409">
                  <c:v>9.0480999554479769E-6</c:v>
                </c:pt>
                <c:pt idx="4410">
                  <c:v>9.0455481399193936E-6</c:v>
                </c:pt>
                <c:pt idx="4411">
                  <c:v>9.042997403762901E-6</c:v>
                </c:pt>
                <c:pt idx="4412">
                  <c:v>9.0404477463698468E-6</c:v>
                </c:pt>
                <c:pt idx="4413">
                  <c:v>9.0378991671319969E-6</c:v>
                </c:pt>
                <c:pt idx="4414">
                  <c:v>9.0353516654415611E-6</c:v>
                </c:pt>
                <c:pt idx="4415">
                  <c:v>9.0328052406911676E-6</c:v>
                </c:pt>
                <c:pt idx="4416">
                  <c:v>9.0302598922738766E-6</c:v>
                </c:pt>
                <c:pt idx="4417">
                  <c:v>9.0277156195831788E-6</c:v>
                </c:pt>
                <c:pt idx="4418">
                  <c:v>9.025172422012983E-6</c:v>
                </c:pt>
                <c:pt idx="4419">
                  <c:v>9.0226302989576337E-6</c:v>
                </c:pt>
                <c:pt idx="4420">
                  <c:v>9.0200892498118969E-6</c:v>
                </c:pt>
                <c:pt idx="4421">
                  <c:v>9.0175492739709657E-6</c:v>
                </c:pt>
                <c:pt idx="4422">
                  <c:v>9.0150103708304618E-6</c:v>
                </c:pt>
                <c:pt idx="4423">
                  <c:v>9.0124725397864287E-6</c:v>
                </c:pt>
                <c:pt idx="4424">
                  <c:v>9.0099357802353317E-6</c:v>
                </c:pt>
                <c:pt idx="4425">
                  <c:v>9.0074000915740698E-6</c:v>
                </c:pt>
                <c:pt idx="4426">
                  <c:v>9.0048654731999603E-6</c:v>
                </c:pt>
                <c:pt idx="4427">
                  <c:v>9.0023319245107477E-6</c:v>
                </c:pt>
                <c:pt idx="4428">
                  <c:v>8.999799444904593E-6</c:v>
                </c:pt>
                <c:pt idx="4429">
                  <c:v>8.9972680337800841E-6</c:v>
                </c:pt>
                <c:pt idx="4430">
                  <c:v>8.9947376905362428E-6</c:v>
                </c:pt>
                <c:pt idx="4431">
                  <c:v>8.9922084145724955E-6</c:v>
                </c:pt>
                <c:pt idx="4432">
                  <c:v>8.9896802052886991E-6</c:v>
                </c:pt>
                <c:pt idx="4433">
                  <c:v>8.9871530620851339E-6</c:v>
                </c:pt>
                <c:pt idx="4434">
                  <c:v>8.9846269843624987E-6</c:v>
                </c:pt>
                <c:pt idx="4435">
                  <c:v>8.9821019715219159E-6</c:v>
                </c:pt>
                <c:pt idx="4436">
                  <c:v>8.979578022964926E-6</c:v>
                </c:pt>
                <c:pt idx="4437">
                  <c:v>8.9770551380934901E-6</c:v>
                </c:pt>
                <c:pt idx="4438">
                  <c:v>8.9745333163099907E-6</c:v>
                </c:pt>
                <c:pt idx="4439">
                  <c:v>8.9720125570172307E-6</c:v>
                </c:pt>
                <c:pt idx="4440">
                  <c:v>8.969492859618428E-6</c:v>
                </c:pt>
                <c:pt idx="4441">
                  <c:v>8.9669742235172272E-6</c:v>
                </c:pt>
                <c:pt idx="4442">
                  <c:v>8.9644566481176814E-6</c:v>
                </c:pt>
                <c:pt idx="4443">
                  <c:v>8.9619401328242656E-6</c:v>
                </c:pt>
                <c:pt idx="4444">
                  <c:v>8.9594246770418813E-6</c:v>
                </c:pt>
                <c:pt idx="4445">
                  <c:v>8.9569102801758387E-6</c:v>
                </c:pt>
                <c:pt idx="4446">
                  <c:v>8.9543969416318646E-6</c:v>
                </c:pt>
                <c:pt idx="4447">
                  <c:v>8.951884660816104E-6</c:v>
                </c:pt>
                <c:pt idx="4448">
                  <c:v>8.949373437135119E-6</c:v>
                </c:pt>
                <c:pt idx="4449">
                  <c:v>8.9468632699958951E-6</c:v>
                </c:pt>
                <c:pt idx="4450">
                  <c:v>8.9443541588058208E-6</c:v>
                </c:pt>
                <c:pt idx="4451">
                  <c:v>8.9418461029727049E-6</c:v>
                </c:pt>
                <c:pt idx="4452">
                  <c:v>8.9393391019047764E-6</c:v>
                </c:pt>
                <c:pt idx="4453">
                  <c:v>8.9368331550106724E-6</c:v>
                </c:pt>
                <c:pt idx="4454">
                  <c:v>8.9343282616994452E-6</c:v>
                </c:pt>
                <c:pt idx="4455">
                  <c:v>8.9318244213805687E-6</c:v>
                </c:pt>
                <c:pt idx="4456">
                  <c:v>8.9293216334639202E-6</c:v>
                </c:pt>
                <c:pt idx="4457">
                  <c:v>8.926819897359792E-6</c:v>
                </c:pt>
                <c:pt idx="4458">
                  <c:v>8.9243192124788981E-6</c:v>
                </c:pt>
                <c:pt idx="4459">
                  <c:v>8.9218195782323559E-6</c:v>
                </c:pt>
                <c:pt idx="4460">
                  <c:v>8.9193209940317028E-6</c:v>
                </c:pt>
                <c:pt idx="4461">
                  <c:v>8.9168234592888776E-6</c:v>
                </c:pt>
                <c:pt idx="4462">
                  <c:v>8.9143269734162361E-6</c:v>
                </c:pt>
                <c:pt idx="4463">
                  <c:v>8.9118315358265505E-6</c:v>
                </c:pt>
                <c:pt idx="4464">
                  <c:v>8.9093371459330016E-6</c:v>
                </c:pt>
                <c:pt idx="4465">
                  <c:v>8.9068438031491733E-6</c:v>
                </c:pt>
                <c:pt idx="4466">
                  <c:v>8.904351506889066E-6</c:v>
                </c:pt>
                <c:pt idx="4467">
                  <c:v>8.901860256567092E-6</c:v>
                </c:pt>
                <c:pt idx="4468">
                  <c:v>8.8993700515980652E-6</c:v>
                </c:pt>
                <c:pt idx="4469">
                  <c:v>8.8968808913972192E-6</c:v>
                </c:pt>
                <c:pt idx="4470">
                  <c:v>8.8943927753801862E-6</c:v>
                </c:pt>
                <c:pt idx="4471">
                  <c:v>8.8919057029630147E-6</c:v>
                </c:pt>
                <c:pt idx="4472">
                  <c:v>8.8894196735621585E-6</c:v>
                </c:pt>
                <c:pt idx="4473">
                  <c:v>8.8869346865944759E-6</c:v>
                </c:pt>
                <c:pt idx="4474">
                  <c:v>8.8844507414772372E-6</c:v>
                </c:pt>
                <c:pt idx="4475">
                  <c:v>8.881967837628124E-6</c:v>
                </c:pt>
                <c:pt idx="4476">
                  <c:v>8.8794859744652062E-6</c:v>
                </c:pt>
                <c:pt idx="4477">
                  <c:v>8.8770051514069854E-6</c:v>
                </c:pt>
                <c:pt idx="4478">
                  <c:v>8.8745253678723513E-6</c:v>
                </c:pt>
                <c:pt idx="4479">
                  <c:v>8.8720466232806086E-6</c:v>
                </c:pt>
                <c:pt idx="4480">
                  <c:v>8.8695689170514585E-6</c:v>
                </c:pt>
                <c:pt idx="4481">
                  <c:v>8.8670922486050136E-6</c:v>
                </c:pt>
                <c:pt idx="4482">
                  <c:v>8.8646166173617968E-6</c:v>
                </c:pt>
                <c:pt idx="4483">
                  <c:v>8.8621420227427221E-6</c:v>
                </c:pt>
                <c:pt idx="4484">
                  <c:v>8.8596684641691152E-6</c:v>
                </c:pt>
                <c:pt idx="4485">
                  <c:v>8.8571959410627085E-6</c:v>
                </c:pt>
                <c:pt idx="4486">
                  <c:v>8.8547244528456289E-6</c:v>
                </c:pt>
                <c:pt idx="4487">
                  <c:v>8.8522539989404151E-6</c:v>
                </c:pt>
                <c:pt idx="4488">
                  <c:v>8.8497845787700039E-6</c:v>
                </c:pt>
                <c:pt idx="4489">
                  <c:v>8.8473161917577353E-6</c:v>
                </c:pt>
                <c:pt idx="4490">
                  <c:v>8.8448488373273524E-6</c:v>
                </c:pt>
                <c:pt idx="4491">
                  <c:v>8.8423825149029982E-6</c:v>
                </c:pt>
                <c:pt idx="4492">
                  <c:v>8.8399172239092189E-6</c:v>
                </c:pt>
                <c:pt idx="4493">
                  <c:v>8.8374529637709603E-6</c:v>
                </c:pt>
                <c:pt idx="4494">
                  <c:v>8.8349897339135733E-6</c:v>
                </c:pt>
                <c:pt idx="4495">
                  <c:v>8.8325275337627934E-6</c:v>
                </c:pt>
                <c:pt idx="4496">
                  <c:v>8.8300663627447809E-6</c:v>
                </c:pt>
                <c:pt idx="4497">
                  <c:v>8.8276062202860795E-6</c:v>
                </c:pt>
                <c:pt idx="4498">
                  <c:v>8.8251471058136324E-6</c:v>
                </c:pt>
                <c:pt idx="4499">
                  <c:v>8.8226890187547877E-6</c:v>
                </c:pt>
                <c:pt idx="4500">
                  <c:v>8.8202319585372865E-6</c:v>
                </c:pt>
                <c:pt idx="4501">
                  <c:v>8.81777592458928E-6</c:v>
                </c:pt>
                <c:pt idx="4502">
                  <c:v>8.8153209163393004E-6</c:v>
                </c:pt>
                <c:pt idx="4503">
                  <c:v>8.81286693321629E-6</c:v>
                </c:pt>
                <c:pt idx="4504">
                  <c:v>8.8104139746495807E-6</c:v>
                </c:pt>
                <c:pt idx="4505">
                  <c:v>8.8079620400689109E-6</c:v>
                </c:pt>
                <c:pt idx="4506">
                  <c:v>8.8055111289044054E-6</c:v>
                </c:pt>
                <c:pt idx="4507">
                  <c:v>8.8030612405865937E-6</c:v>
                </c:pt>
                <c:pt idx="4508">
                  <c:v>8.8006123745463984E-6</c:v>
                </c:pt>
                <c:pt idx="4509">
                  <c:v>8.7981645302151283E-6</c:v>
                </c:pt>
                <c:pt idx="4510">
                  <c:v>8.7957177070245058E-6</c:v>
                </c:pt>
                <c:pt idx="4511">
                  <c:v>8.7932719044066358E-6</c:v>
                </c:pt>
                <c:pt idx="4512">
                  <c:v>8.790827121794025E-6</c:v>
                </c:pt>
                <c:pt idx="4513">
                  <c:v>8.7883833586195644E-6</c:v>
                </c:pt>
                <c:pt idx="4514">
                  <c:v>8.7859406143165432E-6</c:v>
                </c:pt>
                <c:pt idx="4515">
                  <c:v>8.7834988883186572E-6</c:v>
                </c:pt>
                <c:pt idx="4516">
                  <c:v>8.7810581800599784E-6</c:v>
                </c:pt>
                <c:pt idx="4517">
                  <c:v>8.7786184889749784E-6</c:v>
                </c:pt>
                <c:pt idx="4518">
                  <c:v>8.7761798144985219E-6</c:v>
                </c:pt>
                <c:pt idx="4519">
                  <c:v>8.7737421560658598E-6</c:v>
                </c:pt>
                <c:pt idx="4520">
                  <c:v>8.7713055131126547E-6</c:v>
                </c:pt>
                <c:pt idx="4521">
                  <c:v>8.7688698850749352E-6</c:v>
                </c:pt>
                <c:pt idx="4522">
                  <c:v>8.7664352713891364E-6</c:v>
                </c:pt>
                <c:pt idx="4523">
                  <c:v>8.7640016714920847E-6</c:v>
                </c:pt>
                <c:pt idx="4524">
                  <c:v>8.7615690848209877E-6</c:v>
                </c:pt>
                <c:pt idx="4525">
                  <c:v>8.7591375108134562E-6</c:v>
                </c:pt>
                <c:pt idx="4526">
                  <c:v>8.756706948907482E-6</c:v>
                </c:pt>
                <c:pt idx="4527">
                  <c:v>8.7542773985414537E-6</c:v>
                </c:pt>
                <c:pt idx="4528">
                  <c:v>8.7518488591541338E-6</c:v>
                </c:pt>
                <c:pt idx="4529">
                  <c:v>8.7494213301846952E-6</c:v>
                </c:pt>
                <c:pt idx="4530">
                  <c:v>8.7469948110726883E-6</c:v>
                </c:pt>
                <c:pt idx="4531">
                  <c:v>8.744569301258055E-6</c:v>
                </c:pt>
                <c:pt idx="4532">
                  <c:v>8.7421448001811198E-6</c:v>
                </c:pt>
                <c:pt idx="4533">
                  <c:v>8.7397213072825971E-6</c:v>
                </c:pt>
                <c:pt idx="4534">
                  <c:v>8.7372988220035994E-6</c:v>
                </c:pt>
                <c:pt idx="4535">
                  <c:v>8.7348773437856134E-6</c:v>
                </c:pt>
                <c:pt idx="4536">
                  <c:v>8.7324568720705139E-6</c:v>
                </c:pt>
                <c:pt idx="4537">
                  <c:v>8.730037406300572E-6</c:v>
                </c:pt>
                <c:pt idx="4538">
                  <c:v>8.7276189459184333E-6</c:v>
                </c:pt>
                <c:pt idx="4539">
                  <c:v>8.725201490367138E-6</c:v>
                </c:pt>
                <c:pt idx="4540">
                  <c:v>8.7227850390901093E-6</c:v>
                </c:pt>
                <c:pt idx="4541">
                  <c:v>8.7203695915311514E-6</c:v>
                </c:pt>
                <c:pt idx="4542">
                  <c:v>8.7179551471344616E-6</c:v>
                </c:pt>
                <c:pt idx="4543">
                  <c:v>8.7155417053446152E-6</c:v>
                </c:pt>
                <c:pt idx="4544">
                  <c:v>8.7131292656065766E-6</c:v>
                </c:pt>
                <c:pt idx="4545">
                  <c:v>8.7107178273656885E-6</c:v>
                </c:pt>
                <c:pt idx="4546">
                  <c:v>8.7083073900676847E-6</c:v>
                </c:pt>
                <c:pt idx="4547">
                  <c:v>8.7058979531586684E-6</c:v>
                </c:pt>
                <c:pt idx="4548">
                  <c:v>8.7034895160851474E-6</c:v>
                </c:pt>
                <c:pt idx="4549">
                  <c:v>8.7010820782939992E-6</c:v>
                </c:pt>
                <c:pt idx="4550">
                  <c:v>8.6986756392324789E-6</c:v>
                </c:pt>
                <c:pt idx="4551">
                  <c:v>8.6962701983482328E-6</c:v>
                </c:pt>
                <c:pt idx="4552">
                  <c:v>8.6938657550892835E-6</c:v>
                </c:pt>
                <c:pt idx="4553">
                  <c:v>8.6914623089040482E-6</c:v>
                </c:pt>
                <c:pt idx="4554">
                  <c:v>8.6890598592413033E-6</c:v>
                </c:pt>
                <c:pt idx="4555">
                  <c:v>8.6866584055502216E-6</c:v>
                </c:pt>
                <c:pt idx="4556">
                  <c:v>8.6842579472803535E-6</c:v>
                </c:pt>
                <c:pt idx="4557">
                  <c:v>8.6818584838816276E-6</c:v>
                </c:pt>
                <c:pt idx="4558">
                  <c:v>8.6794600148043532E-6</c:v>
                </c:pt>
                <c:pt idx="4559">
                  <c:v>8.6770625394992193E-6</c:v>
                </c:pt>
                <c:pt idx="4560">
                  <c:v>8.674666057417296E-6</c:v>
                </c:pt>
                <c:pt idx="4561">
                  <c:v>8.6722705680100279E-6</c:v>
                </c:pt>
                <c:pt idx="4562">
                  <c:v>8.6698760707292424E-6</c:v>
                </c:pt>
                <c:pt idx="4563">
                  <c:v>8.6674825650271446E-6</c:v>
                </c:pt>
                <c:pt idx="4564">
                  <c:v>8.6650900503563192E-6</c:v>
                </c:pt>
                <c:pt idx="4565">
                  <c:v>8.6626985261697183E-6</c:v>
                </c:pt>
                <c:pt idx="4566">
                  <c:v>8.6603079919206822E-6</c:v>
                </c:pt>
                <c:pt idx="4567">
                  <c:v>8.6579184470629306E-6</c:v>
                </c:pt>
                <c:pt idx="4568">
                  <c:v>8.6555298910505523E-6</c:v>
                </c:pt>
                <c:pt idx="4569">
                  <c:v>8.6531423233380141E-6</c:v>
                </c:pt>
                <c:pt idx="4570">
                  <c:v>8.6507557433801589E-6</c:v>
                </c:pt>
                <c:pt idx="4571">
                  <c:v>8.6483701506322038E-6</c:v>
                </c:pt>
                <c:pt idx="4572">
                  <c:v>8.6459855445497557E-6</c:v>
                </c:pt>
                <c:pt idx="4573">
                  <c:v>8.6436019245887738E-6</c:v>
                </c:pt>
                <c:pt idx="4574">
                  <c:v>8.6412192902056069E-6</c:v>
                </c:pt>
                <c:pt idx="4575">
                  <c:v>8.6388376408569732E-6</c:v>
                </c:pt>
                <c:pt idx="4576">
                  <c:v>8.6364569759999704E-6</c:v>
                </c:pt>
                <c:pt idx="4577">
                  <c:v>8.6340772950920669E-6</c:v>
                </c:pt>
                <c:pt idx="4578">
                  <c:v>8.6316985975911009E-6</c:v>
                </c:pt>
                <c:pt idx="4579">
                  <c:v>8.6293208829552946E-6</c:v>
                </c:pt>
                <c:pt idx="4580">
                  <c:v>8.6269441506432231E-6</c:v>
                </c:pt>
                <c:pt idx="4581">
                  <c:v>8.6245684001138608E-6</c:v>
                </c:pt>
                <c:pt idx="4582">
                  <c:v>8.6221936308265366E-6</c:v>
                </c:pt>
                <c:pt idx="4583">
                  <c:v>8.6198198422409587E-6</c:v>
                </c:pt>
                <c:pt idx="4584">
                  <c:v>8.6174470338171993E-6</c:v>
                </c:pt>
                <c:pt idx="4585">
                  <c:v>8.615075205015707E-6</c:v>
                </c:pt>
                <c:pt idx="4586">
                  <c:v>8.6127043552973081E-6</c:v>
                </c:pt>
                <c:pt idx="4587">
                  <c:v>8.610334484123193E-6</c:v>
                </c:pt>
                <c:pt idx="4588">
                  <c:v>8.6079655909549199E-6</c:v>
                </c:pt>
                <c:pt idx="4589">
                  <c:v>8.6055976752544194E-6</c:v>
                </c:pt>
                <c:pt idx="4590">
                  <c:v>8.6032307364839986E-6</c:v>
                </c:pt>
                <c:pt idx="4591">
                  <c:v>8.6008647741063268E-6</c:v>
                </c:pt>
                <c:pt idx="4592">
                  <c:v>8.5984997875844427E-6</c:v>
                </c:pt>
                <c:pt idx="4593">
                  <c:v>8.5961357763817611E-6</c:v>
                </c:pt>
                <c:pt idx="4594">
                  <c:v>8.5937727399620559E-6</c:v>
                </c:pt>
                <c:pt idx="4595">
                  <c:v>8.5914106777894789E-6</c:v>
                </c:pt>
                <c:pt idx="4596">
                  <c:v>8.5890495893285425E-6</c:v>
                </c:pt>
                <c:pt idx="4597">
                  <c:v>8.5866894740441321E-6</c:v>
                </c:pt>
                <c:pt idx="4598">
                  <c:v>8.5843303314015005E-6</c:v>
                </c:pt>
                <c:pt idx="4599">
                  <c:v>8.581972160866258E-6</c:v>
                </c:pt>
                <c:pt idx="4600">
                  <c:v>8.5796149619043961E-6</c:v>
                </c:pt>
                <c:pt idx="4601">
                  <c:v>8.5772587339822687E-6</c:v>
                </c:pt>
                <c:pt idx="4602">
                  <c:v>8.5749034765665873E-6</c:v>
                </c:pt>
                <c:pt idx="4603">
                  <c:v>8.5725491891244394E-6</c:v>
                </c:pt>
                <c:pt idx="4604">
                  <c:v>8.5701958711232734E-6</c:v>
                </c:pt>
                <c:pt idx="4605">
                  <c:v>8.5678435220309087E-6</c:v>
                </c:pt>
                <c:pt idx="4606">
                  <c:v>8.5654921413155204E-6</c:v>
                </c:pt>
                <c:pt idx="4607">
                  <c:v>8.5631417284456579E-6</c:v>
                </c:pt>
                <c:pt idx="4608">
                  <c:v>8.5607922828902282E-6</c:v>
                </c:pt>
                <c:pt idx="4609">
                  <c:v>8.558443804118506E-6</c:v>
                </c:pt>
                <c:pt idx="4610">
                  <c:v>8.5560962916001299E-6</c:v>
                </c:pt>
                <c:pt idx="4611">
                  <c:v>8.5537497448051014E-6</c:v>
                </c:pt>
                <c:pt idx="4612">
                  <c:v>8.5514041632037859E-6</c:v>
                </c:pt>
                <c:pt idx="4613">
                  <c:v>8.5490595462669098E-6</c:v>
                </c:pt>
                <c:pt idx="4614">
                  <c:v>8.5467158934655638E-6</c:v>
                </c:pt>
                <c:pt idx="4615">
                  <c:v>8.5443732042712027E-6</c:v>
                </c:pt>
                <c:pt idx="4616">
                  <c:v>8.5420314781556454E-6</c:v>
                </c:pt>
                <c:pt idx="4617">
                  <c:v>8.5396907145910602E-6</c:v>
                </c:pt>
                <c:pt idx="4618">
                  <c:v>8.5373509130499876E-6</c:v>
                </c:pt>
                <c:pt idx="4619">
                  <c:v>8.5350120730053343E-6</c:v>
                </c:pt>
                <c:pt idx="4620">
                  <c:v>8.5326741939303576E-6</c:v>
                </c:pt>
                <c:pt idx="4621">
                  <c:v>8.5303372752986775E-6</c:v>
                </c:pt>
                <c:pt idx="4622">
                  <c:v>8.5280013165842779E-6</c:v>
                </c:pt>
                <c:pt idx="4623">
                  <c:v>8.5256663172614952E-6</c:v>
                </c:pt>
                <c:pt idx="4624">
                  <c:v>8.5233322768050421E-6</c:v>
                </c:pt>
                <c:pt idx="4625">
                  <c:v>8.5209991946899698E-6</c:v>
                </c:pt>
                <c:pt idx="4626">
                  <c:v>8.5186670703917024E-6</c:v>
                </c:pt>
                <c:pt idx="4627">
                  <c:v>8.5163359033860196E-6</c:v>
                </c:pt>
                <c:pt idx="4628">
                  <c:v>8.5140056931490587E-6</c:v>
                </c:pt>
                <c:pt idx="4629">
                  <c:v>8.511676439157316E-6</c:v>
                </c:pt>
                <c:pt idx="4630">
                  <c:v>8.5093481408876453E-6</c:v>
                </c:pt>
                <c:pt idx="4631">
                  <c:v>8.5070207978172631E-6</c:v>
                </c:pt>
                <c:pt idx="4632">
                  <c:v>8.5046944094237278E-6</c:v>
                </c:pt>
                <c:pt idx="4633">
                  <c:v>8.5023689751849758E-6</c:v>
                </c:pt>
                <c:pt idx="4634">
                  <c:v>8.5000444945792856E-6</c:v>
                </c:pt>
                <c:pt idx="4635">
                  <c:v>8.4977209670853016E-6</c:v>
                </c:pt>
                <c:pt idx="4636">
                  <c:v>8.4953983921820139E-6</c:v>
                </c:pt>
                <c:pt idx="4637">
                  <c:v>8.4930767693487734E-6</c:v>
                </c:pt>
                <c:pt idx="4638">
                  <c:v>8.4907560980652934E-6</c:v>
                </c:pt>
                <c:pt idx="4639">
                  <c:v>8.488436377811638E-6</c:v>
                </c:pt>
                <c:pt idx="4640">
                  <c:v>8.4861176080682203E-6</c:v>
                </c:pt>
                <c:pt idx="4641">
                  <c:v>8.4837997883158142E-6</c:v>
                </c:pt>
                <c:pt idx="4642">
                  <c:v>8.4814829180355475E-6</c:v>
                </c:pt>
                <c:pt idx="4643">
                  <c:v>8.4791669967089024E-6</c:v>
                </c:pt>
                <c:pt idx="4644">
                  <c:v>8.4768520238177131E-6</c:v>
                </c:pt>
                <c:pt idx="4645">
                  <c:v>8.4745379988441699E-6</c:v>
                </c:pt>
                <c:pt idx="4646">
                  <c:v>8.4722249212708151E-6</c:v>
                </c:pt>
                <c:pt idx="4647">
                  <c:v>8.4699127905805437E-6</c:v>
                </c:pt>
                <c:pt idx="4648">
                  <c:v>8.4676016062566029E-6</c:v>
                </c:pt>
                <c:pt idx="4649">
                  <c:v>8.4652913677825955E-6</c:v>
                </c:pt>
                <c:pt idx="4650">
                  <c:v>8.4629820746424754E-6</c:v>
                </c:pt>
                <c:pt idx="4651">
                  <c:v>8.4606737263205401E-6</c:v>
                </c:pt>
                <c:pt idx="4652">
                  <c:v>8.4583663223014529E-6</c:v>
                </c:pt>
                <c:pt idx="4653">
                  <c:v>8.4560598620702196E-6</c:v>
                </c:pt>
                <c:pt idx="4654">
                  <c:v>8.4537543451122032E-6</c:v>
                </c:pt>
                <c:pt idx="4655">
                  <c:v>8.4514497709131041E-6</c:v>
                </c:pt>
                <c:pt idx="4656">
                  <c:v>8.4491461389589849E-6</c:v>
                </c:pt>
                <c:pt idx="4657">
                  <c:v>8.4468434487362641E-6</c:v>
                </c:pt>
                <c:pt idx="4658">
                  <c:v>8.4445416997316907E-6</c:v>
                </c:pt>
                <c:pt idx="4659">
                  <c:v>8.4422408914323794E-6</c:v>
                </c:pt>
                <c:pt idx="4660">
                  <c:v>8.4399410233257889E-6</c:v>
                </c:pt>
                <c:pt idx="4661">
                  <c:v>8.4376420948997268E-6</c:v>
                </c:pt>
                <c:pt idx="4662">
                  <c:v>8.435344105642348E-6</c:v>
                </c:pt>
                <c:pt idx="4663">
                  <c:v>8.4330470550421599E-6</c:v>
                </c:pt>
                <c:pt idx="4664">
                  <c:v>8.4307509425880136E-6</c:v>
                </c:pt>
                <c:pt idx="4665">
                  <c:v>8.428455767769111E-6</c:v>
                </c:pt>
                <c:pt idx="4666">
                  <c:v>8.426161530075003E-6</c:v>
                </c:pt>
                <c:pt idx="4667">
                  <c:v>8.4238682289955825E-6</c:v>
                </c:pt>
                <c:pt idx="4668">
                  <c:v>8.421575864021095E-6</c:v>
                </c:pt>
                <c:pt idx="4669">
                  <c:v>8.4192844346421281E-6</c:v>
                </c:pt>
                <c:pt idx="4670">
                  <c:v>8.4169939403496168E-6</c:v>
                </c:pt>
                <c:pt idx="4671">
                  <c:v>8.4147043806348481E-6</c:v>
                </c:pt>
                <c:pt idx="4672">
                  <c:v>8.41241575498945E-6</c:v>
                </c:pt>
                <c:pt idx="4673">
                  <c:v>8.4101280629053924E-6</c:v>
                </c:pt>
                <c:pt idx="4674">
                  <c:v>8.4078413038749958E-6</c:v>
                </c:pt>
                <c:pt idx="4675">
                  <c:v>8.4055554773909233E-6</c:v>
                </c:pt>
                <c:pt idx="4676">
                  <c:v>8.4032705829461916E-6</c:v>
                </c:pt>
                <c:pt idx="4677">
                  <c:v>8.4009866200341463E-6</c:v>
                </c:pt>
                <c:pt idx="4678">
                  <c:v>8.398703588148487E-6</c:v>
                </c:pt>
                <c:pt idx="4679">
                  <c:v>8.3964214867832573E-6</c:v>
                </c:pt>
                <c:pt idx="4680">
                  <c:v>8.3941403154328411E-6</c:v>
                </c:pt>
                <c:pt idx="4681">
                  <c:v>8.391860073591968E-6</c:v>
                </c:pt>
                <c:pt idx="4682">
                  <c:v>8.3895807607557099E-6</c:v>
                </c:pt>
                <c:pt idx="4683">
                  <c:v>8.387302376419484E-6</c:v>
                </c:pt>
                <c:pt idx="4684">
                  <c:v>8.3850249200790383E-6</c:v>
                </c:pt>
                <c:pt idx="4685">
                  <c:v>8.3827483912304829E-6</c:v>
                </c:pt>
                <c:pt idx="4686">
                  <c:v>8.3804727893702533E-6</c:v>
                </c:pt>
                <c:pt idx="4687">
                  <c:v>8.3781981139951374E-6</c:v>
                </c:pt>
                <c:pt idx="4688">
                  <c:v>8.3759243646022553E-6</c:v>
                </c:pt>
                <c:pt idx="4689">
                  <c:v>8.3736515406890723E-6</c:v>
                </c:pt>
                <c:pt idx="4690">
                  <c:v>8.3713796417533979E-6</c:v>
                </c:pt>
                <c:pt idx="4691">
                  <c:v>8.369108667293382E-6</c:v>
                </c:pt>
                <c:pt idx="4692">
                  <c:v>8.3668386168075049E-6</c:v>
                </c:pt>
                <c:pt idx="4693">
                  <c:v>8.3645694897945975E-6</c:v>
                </c:pt>
                <c:pt idx="4694">
                  <c:v>8.3623012857538261E-6</c:v>
                </c:pt>
                <c:pt idx="4695">
                  <c:v>8.3600340041847028E-6</c:v>
                </c:pt>
                <c:pt idx="4696">
                  <c:v>8.3577676445870665E-6</c:v>
                </c:pt>
                <c:pt idx="4697">
                  <c:v>8.3555022064611049E-6</c:v>
                </c:pt>
                <c:pt idx="4698">
                  <c:v>8.3532376893073414E-6</c:v>
                </c:pt>
                <c:pt idx="4699">
                  <c:v>8.3509740926266382E-6</c:v>
                </c:pt>
                <c:pt idx="4700">
                  <c:v>8.3487114159201961E-6</c:v>
                </c:pt>
                <c:pt idx="4701">
                  <c:v>8.3464496586895498E-6</c:v>
                </c:pt>
                <c:pt idx="4702">
                  <c:v>8.3441888204365813E-6</c:v>
                </c:pt>
                <c:pt idx="4703">
                  <c:v>8.3419289006634927E-6</c:v>
                </c:pt>
                <c:pt idx="4704">
                  <c:v>8.3396698988728402E-6</c:v>
                </c:pt>
                <c:pt idx="4705">
                  <c:v>8.3374118145675119E-6</c:v>
                </c:pt>
                <c:pt idx="4706">
                  <c:v>8.3351546472507317E-6</c:v>
                </c:pt>
                <c:pt idx="4707">
                  <c:v>8.3328983964260516E-6</c:v>
                </c:pt>
                <c:pt idx="4708">
                  <c:v>8.3306430615973663E-6</c:v>
                </c:pt>
                <c:pt idx="4709">
                  <c:v>8.3283886422689176E-6</c:v>
                </c:pt>
                <c:pt idx="4710">
                  <c:v>8.3261351379452605E-6</c:v>
                </c:pt>
                <c:pt idx="4711">
                  <c:v>8.323882548131301E-6</c:v>
                </c:pt>
                <c:pt idx="4712">
                  <c:v>8.3216308723322718E-6</c:v>
                </c:pt>
                <c:pt idx="4713">
                  <c:v>8.3193801100537463E-6</c:v>
                </c:pt>
                <c:pt idx="4714">
                  <c:v>8.3171302608016265E-6</c:v>
                </c:pt>
                <c:pt idx="4715">
                  <c:v>8.3148813240821548E-6</c:v>
                </c:pt>
                <c:pt idx="4716">
                  <c:v>8.3126332994019006E-6</c:v>
                </c:pt>
                <c:pt idx="4717">
                  <c:v>8.3103861862677706E-6</c:v>
                </c:pt>
                <c:pt idx="4718">
                  <c:v>8.3081399841870032E-6</c:v>
                </c:pt>
                <c:pt idx="4719">
                  <c:v>8.3058946926671708E-6</c:v>
                </c:pt>
                <c:pt idx="4720">
                  <c:v>8.3036503112161794E-6</c:v>
                </c:pt>
                <c:pt idx="4721">
                  <c:v>8.3014068393422671E-6</c:v>
                </c:pt>
                <c:pt idx="4722">
                  <c:v>8.2991642765539956E-6</c:v>
                </c:pt>
                <c:pt idx="4723">
                  <c:v>8.2969226223602738E-6</c:v>
                </c:pt>
                <c:pt idx="4724">
                  <c:v>8.2946818762703342E-6</c:v>
                </c:pt>
                <c:pt idx="4725">
                  <c:v>8.2924420377937363E-6</c:v>
                </c:pt>
                <c:pt idx="4726">
                  <c:v>8.2902031064403749E-6</c:v>
                </c:pt>
                <c:pt idx="4727">
                  <c:v>8.2879650817204769E-6</c:v>
                </c:pt>
                <c:pt idx="4728">
                  <c:v>8.285727963144603E-6</c:v>
                </c:pt>
                <c:pt idx="4729">
                  <c:v>8.283491750223634E-6</c:v>
                </c:pt>
                <c:pt idx="4730">
                  <c:v>8.2812564424687895E-6</c:v>
                </c:pt>
                <c:pt idx="4731">
                  <c:v>8.2790220393916128E-6</c:v>
                </c:pt>
                <c:pt idx="4732">
                  <c:v>8.2767885405039808E-6</c:v>
                </c:pt>
                <c:pt idx="4733">
                  <c:v>8.2745559453180991E-6</c:v>
                </c:pt>
                <c:pt idx="4734">
                  <c:v>8.2723242533465002E-6</c:v>
                </c:pt>
                <c:pt idx="4735">
                  <c:v>8.2700934641020487E-6</c:v>
                </c:pt>
                <c:pt idx="4736">
                  <c:v>8.267863577097931E-6</c:v>
                </c:pt>
                <c:pt idx="4737">
                  <c:v>8.265634591847669E-6</c:v>
                </c:pt>
                <c:pt idx="4738">
                  <c:v>8.2634065078651065E-6</c:v>
                </c:pt>
                <c:pt idx="4739">
                  <c:v>8.2611793246644242E-6</c:v>
                </c:pt>
                <c:pt idx="4740">
                  <c:v>8.2589530417601149E-6</c:v>
                </c:pt>
                <c:pt idx="4741">
                  <c:v>8.2567276586670099E-6</c:v>
                </c:pt>
                <c:pt idx="4742">
                  <c:v>8.2545031749002675E-6</c:v>
                </c:pt>
                <c:pt idx="4743">
                  <c:v>8.2522795899753696E-6</c:v>
                </c:pt>
                <c:pt idx="4744">
                  <c:v>8.2500569034081217E-6</c:v>
                </c:pt>
                <c:pt idx="4745">
                  <c:v>8.2478351147146562E-6</c:v>
                </c:pt>
                <c:pt idx="4746">
                  <c:v>8.2456142234114343E-6</c:v>
                </c:pt>
                <c:pt idx="4747">
                  <c:v>8.2433942290152456E-6</c:v>
                </c:pt>
                <c:pt idx="4748">
                  <c:v>8.2411751310431949E-6</c:v>
                </c:pt>
                <c:pt idx="4749">
                  <c:v>8.2389569290127209E-6</c:v>
                </c:pt>
                <c:pt idx="4750">
                  <c:v>8.2367396224415805E-6</c:v>
                </c:pt>
                <c:pt idx="4751">
                  <c:v>8.2345232108478612E-6</c:v>
                </c:pt>
                <c:pt idx="4752">
                  <c:v>8.2323076937499687E-6</c:v>
                </c:pt>
                <c:pt idx="4753">
                  <c:v>8.2300930706666393E-6</c:v>
                </c:pt>
                <c:pt idx="4754">
                  <c:v>8.2278793411169261E-6</c:v>
                </c:pt>
                <c:pt idx="4755">
                  <c:v>8.2256665046202089E-6</c:v>
                </c:pt>
                <c:pt idx="4756">
                  <c:v>8.2234545606961912E-6</c:v>
                </c:pt>
                <c:pt idx="4757">
                  <c:v>8.2212435088648986E-6</c:v>
                </c:pt>
                <c:pt idx="4758">
                  <c:v>8.2190333486466815E-6</c:v>
                </c:pt>
                <c:pt idx="4759">
                  <c:v>8.2168240795622025E-6</c:v>
                </c:pt>
                <c:pt idx="4760">
                  <c:v>8.2146157011324592E-6</c:v>
                </c:pt>
                <c:pt idx="4761">
                  <c:v>8.2124082128787663E-6</c:v>
                </c:pt>
                <c:pt idx="4762">
                  <c:v>8.2102016143227618E-6</c:v>
                </c:pt>
                <c:pt idx="4763">
                  <c:v>8.2079959049863974E-6</c:v>
                </c:pt>
                <c:pt idx="4764">
                  <c:v>8.2057910843919532E-6</c:v>
                </c:pt>
                <c:pt idx="4765">
                  <c:v>8.2035871520620296E-6</c:v>
                </c:pt>
                <c:pt idx="4766">
                  <c:v>8.2013841075195438E-6</c:v>
                </c:pt>
                <c:pt idx="4767">
                  <c:v>8.1991819502877364E-6</c:v>
                </c:pt>
                <c:pt idx="4768">
                  <c:v>8.1969806798901668E-6</c:v>
                </c:pt>
                <c:pt idx="4769">
                  <c:v>8.1947802958507159E-6</c:v>
                </c:pt>
                <c:pt idx="4770">
                  <c:v>8.1925807976935784E-6</c:v>
                </c:pt>
                <c:pt idx="4771">
                  <c:v>8.1903821849432772E-6</c:v>
                </c:pt>
                <c:pt idx="4772">
                  <c:v>8.1881844571246456E-6</c:v>
                </c:pt>
                <c:pt idx="4773">
                  <c:v>8.1859876137628437E-6</c:v>
                </c:pt>
                <c:pt idx="4774">
                  <c:v>8.1837916543833399E-6</c:v>
                </c:pt>
                <c:pt idx="4775">
                  <c:v>8.1815965785119313E-6</c:v>
                </c:pt>
                <c:pt idx="4776">
                  <c:v>8.1794023856747283E-6</c:v>
                </c:pt>
                <c:pt idx="4777">
                  <c:v>8.1772090753981548E-6</c:v>
                </c:pt>
                <c:pt idx="4778">
                  <c:v>8.1750166472089584E-6</c:v>
                </c:pt>
                <c:pt idx="4779">
                  <c:v>8.1728251006341997E-6</c:v>
                </c:pt>
                <c:pt idx="4780">
                  <c:v>8.170634435201265E-6</c:v>
                </c:pt>
                <c:pt idx="4781">
                  <c:v>8.1684446504378436E-6</c:v>
                </c:pt>
                <c:pt idx="4782">
                  <c:v>8.16625574587195E-6</c:v>
                </c:pt>
                <c:pt idx="4783">
                  <c:v>8.1640677210319141E-6</c:v>
                </c:pt>
                <c:pt idx="4784">
                  <c:v>8.1618805754463771E-6</c:v>
                </c:pt>
                <c:pt idx="4785">
                  <c:v>8.1596943086443042E-6</c:v>
                </c:pt>
                <c:pt idx="4786">
                  <c:v>8.1575089201549685E-6</c:v>
                </c:pt>
                <c:pt idx="4787">
                  <c:v>8.1553244095079602E-6</c:v>
                </c:pt>
                <c:pt idx="4788">
                  <c:v>8.1531407762331861E-6</c:v>
                </c:pt>
                <c:pt idx="4789">
                  <c:v>8.1509580198608682E-6</c:v>
                </c:pt>
                <c:pt idx="4790">
                  <c:v>8.1487761399215369E-6</c:v>
                </c:pt>
                <c:pt idx="4791">
                  <c:v>8.1465951359460476E-6</c:v>
                </c:pt>
                <c:pt idx="4792">
                  <c:v>8.1444150074655524E-6</c:v>
                </c:pt>
                <c:pt idx="4793">
                  <c:v>8.1422357540115388E-6</c:v>
                </c:pt>
                <c:pt idx="4794">
                  <c:v>8.1400573751157905E-6</c:v>
                </c:pt>
                <c:pt idx="4795">
                  <c:v>8.1378798703104152E-6</c:v>
                </c:pt>
                <c:pt idx="4796">
                  <c:v>8.1357032391278218E-6</c:v>
                </c:pt>
                <c:pt idx="4797">
                  <c:v>8.1335274811007429E-6</c:v>
                </c:pt>
                <c:pt idx="4798">
                  <c:v>8.1313525957622143E-6</c:v>
                </c:pt>
                <c:pt idx="4799">
                  <c:v>8.1291785826455988E-6</c:v>
                </c:pt>
                <c:pt idx="4800">
                  <c:v>8.127005441284554E-6</c:v>
                </c:pt>
                <c:pt idx="4801">
                  <c:v>8.1248331712130557E-6</c:v>
                </c:pt>
                <c:pt idx="4802">
                  <c:v>8.1226617719653936E-6</c:v>
                </c:pt>
                <c:pt idx="4803">
                  <c:v>8.1204912430761653E-6</c:v>
                </c:pt>
                <c:pt idx="4804">
                  <c:v>8.1183215840802837E-6</c:v>
                </c:pt>
                <c:pt idx="4805">
                  <c:v>8.1161527945129648E-6</c:v>
                </c:pt>
                <c:pt idx="4806">
                  <c:v>8.1139848739097433E-6</c:v>
                </c:pt>
                <c:pt idx="4807">
                  <c:v>8.1118178218064551E-6</c:v>
                </c:pt>
                <c:pt idx="4808">
                  <c:v>8.109651637739255E-6</c:v>
                </c:pt>
                <c:pt idx="4809">
                  <c:v>8.1074863212446025E-6</c:v>
                </c:pt>
                <c:pt idx="4810">
                  <c:v>8.105321871859267E-6</c:v>
                </c:pt>
                <c:pt idx="4811">
                  <c:v>8.1031582891203231E-6</c:v>
                </c:pt>
                <c:pt idx="4812">
                  <c:v>8.1009955725651637E-6</c:v>
                </c:pt>
                <c:pt idx="4813">
                  <c:v>8.0988337217314851E-6</c:v>
                </c:pt>
                <c:pt idx="4814">
                  <c:v>8.0966727361572933E-6</c:v>
                </c:pt>
                <c:pt idx="4815">
                  <c:v>8.0945126153808945E-6</c:v>
                </c:pt>
                <c:pt idx="4816">
                  <c:v>8.0923533589409149E-6</c:v>
                </c:pt>
                <c:pt idx="4817">
                  <c:v>8.0901949663762806E-6</c:v>
                </c:pt>
                <c:pt idx="4818">
                  <c:v>8.0880374372262277E-6</c:v>
                </c:pt>
                <c:pt idx="4819">
                  <c:v>8.085880771030299E-6</c:v>
                </c:pt>
                <c:pt idx="4820">
                  <c:v>8.0837249673283454E-6</c:v>
                </c:pt>
                <c:pt idx="4821">
                  <c:v>8.0815700256605229E-6</c:v>
                </c:pt>
                <c:pt idx="4822">
                  <c:v>8.0794159455672942E-6</c:v>
                </c:pt>
                <c:pt idx="4823">
                  <c:v>8.0772627265894268E-6</c:v>
                </c:pt>
                <c:pt idx="4824">
                  <c:v>8.0751103682679999E-6</c:v>
                </c:pt>
                <c:pt idx="4825">
                  <c:v>8.0729588701443909E-6</c:v>
                </c:pt>
                <c:pt idx="4826">
                  <c:v>8.0708082317602855E-6</c:v>
                </c:pt>
                <c:pt idx="4827">
                  <c:v>8.0686584526576779E-6</c:v>
                </c:pt>
                <c:pt idx="4828">
                  <c:v>8.0665095323788618E-6</c:v>
                </c:pt>
                <c:pt idx="4829">
                  <c:v>8.0643614704664429E-6</c:v>
                </c:pt>
                <c:pt idx="4830">
                  <c:v>8.0622142664633164E-6</c:v>
                </c:pt>
                <c:pt idx="4831">
                  <c:v>8.0600679199127012E-6</c:v>
                </c:pt>
                <c:pt idx="4832">
                  <c:v>8.0579224303581126E-6</c:v>
                </c:pt>
                <c:pt idx="4833">
                  <c:v>8.055777797343359E-6</c:v>
                </c:pt>
                <c:pt idx="4834">
                  <c:v>8.0536340204125673E-6</c:v>
                </c:pt>
                <c:pt idx="4835">
                  <c:v>8.0514910991101608E-6</c:v>
                </c:pt>
                <c:pt idx="4836">
                  <c:v>8.049349032980866E-6</c:v>
                </c:pt>
                <c:pt idx="4837">
                  <c:v>8.0472078215697128E-6</c:v>
                </c:pt>
                <c:pt idx="4838">
                  <c:v>8.0450674644220342E-6</c:v>
                </c:pt>
                <c:pt idx="4839">
                  <c:v>8.0429279610834647E-6</c:v>
                </c:pt>
                <c:pt idx="4840">
                  <c:v>8.0407893110999406E-6</c:v>
                </c:pt>
                <c:pt idx="4841">
                  <c:v>8.0386515140176995E-6</c:v>
                </c:pt>
                <c:pt idx="4842">
                  <c:v>8.0365145693832857E-6</c:v>
                </c:pt>
                <c:pt idx="4843">
                  <c:v>8.0343784767435399E-6</c:v>
                </c:pt>
                <c:pt idx="4844">
                  <c:v>8.0322432356455977E-6</c:v>
                </c:pt>
                <c:pt idx="4845">
                  <c:v>8.0301088456369114E-6</c:v>
                </c:pt>
                <c:pt idx="4846">
                  <c:v>8.0279753062652196E-6</c:v>
                </c:pt>
                <c:pt idx="4847">
                  <c:v>8.025842617078571E-6</c:v>
                </c:pt>
                <c:pt idx="4848">
                  <c:v>8.0237107776253038E-6</c:v>
                </c:pt>
                <c:pt idx="4849">
                  <c:v>8.0215797874540648E-6</c:v>
                </c:pt>
                <c:pt idx="4850">
                  <c:v>8.019449646113802E-6</c:v>
                </c:pt>
                <c:pt idx="4851">
                  <c:v>8.0173203531537584E-6</c:v>
                </c:pt>
                <c:pt idx="4852">
                  <c:v>8.0151919081234718E-6</c:v>
                </c:pt>
                <c:pt idx="4853">
                  <c:v>8.0130643105727865E-6</c:v>
                </c:pt>
                <c:pt idx="4854">
                  <c:v>8.0109375600518415E-6</c:v>
                </c:pt>
                <c:pt idx="4855">
                  <c:v>8.0088116561110759E-6</c:v>
                </c:pt>
                <c:pt idx="4856">
                  <c:v>8.0066865983012284E-6</c:v>
                </c:pt>
                <c:pt idx="4857">
                  <c:v>8.004562386173331E-6</c:v>
                </c:pt>
                <c:pt idx="4858">
                  <c:v>8.0024390192787187E-6</c:v>
                </c:pt>
                <c:pt idx="4859">
                  <c:v>8.0003164971690198E-6</c:v>
                </c:pt>
                <c:pt idx="4860">
                  <c:v>7.998194819396164E-6</c:v>
                </c:pt>
                <c:pt idx="4861">
                  <c:v>7.996073985512374E-6</c:v>
                </c:pt>
                <c:pt idx="4862">
                  <c:v>7.9939539950701743E-6</c:v>
                </c:pt>
                <c:pt idx="4863">
                  <c:v>7.9918348476223737E-6</c:v>
                </c:pt>
                <c:pt idx="4864">
                  <c:v>7.9897165427220947E-6</c:v>
                </c:pt>
                <c:pt idx="4865">
                  <c:v>7.987599079922746E-6</c:v>
                </c:pt>
                <c:pt idx="4866">
                  <c:v>7.9854824587780342E-6</c:v>
                </c:pt>
                <c:pt idx="4867">
                  <c:v>7.9833666788419576E-6</c:v>
                </c:pt>
                <c:pt idx="4868">
                  <c:v>7.9812517396688126E-6</c:v>
                </c:pt>
                <c:pt idx="4869">
                  <c:v>7.9791376408131988E-6</c:v>
                </c:pt>
                <c:pt idx="4870">
                  <c:v>7.9770243818299952E-6</c:v>
                </c:pt>
                <c:pt idx="4871">
                  <c:v>7.9749119622743875E-6</c:v>
                </c:pt>
                <c:pt idx="4872">
                  <c:v>7.9728003817018512E-6</c:v>
                </c:pt>
                <c:pt idx="4873">
                  <c:v>7.9706896396681582E-6</c:v>
                </c:pt>
                <c:pt idx="4874">
                  <c:v>7.9685797357293683E-6</c:v>
                </c:pt>
                <c:pt idx="4875">
                  <c:v>7.9664706694418447E-6</c:v>
                </c:pt>
                <c:pt idx="4876">
                  <c:v>7.9643624403622384E-6</c:v>
                </c:pt>
                <c:pt idx="4877">
                  <c:v>7.9622550480474901E-6</c:v>
                </c:pt>
                <c:pt idx="4878">
                  <c:v>7.9601484920548424E-6</c:v>
                </c:pt>
                <c:pt idx="4879">
                  <c:v>7.9580427719418237E-6</c:v>
                </c:pt>
                <c:pt idx="4880">
                  <c:v>7.9559378872662608E-6</c:v>
                </c:pt>
                <c:pt idx="4881">
                  <c:v>7.9538338375862669E-6</c:v>
                </c:pt>
                <c:pt idx="4882">
                  <c:v>7.9517306224602446E-6</c:v>
                </c:pt>
                <c:pt idx="4883">
                  <c:v>7.9496282414469017E-6</c:v>
                </c:pt>
                <c:pt idx="4884">
                  <c:v>7.9475266941052305E-6</c:v>
                </c:pt>
                <c:pt idx="4885">
                  <c:v>7.9454259799945044E-6</c:v>
                </c:pt>
                <c:pt idx="4886">
                  <c:v>7.9433260986743071E-6</c:v>
                </c:pt>
                <c:pt idx="4887">
                  <c:v>7.941227049704493E-6</c:v>
                </c:pt>
                <c:pt idx="4888">
                  <c:v>7.9391288326452319E-6</c:v>
                </c:pt>
                <c:pt idx="4889">
                  <c:v>7.9370314470569594E-6</c:v>
                </c:pt>
                <c:pt idx="4890">
                  <c:v>7.9349348925004143E-6</c:v>
                </c:pt>
                <c:pt idx="4891">
                  <c:v>7.9328391685366236E-6</c:v>
                </c:pt>
                <c:pt idx="4892">
                  <c:v>7.9307442747269038E-6</c:v>
                </c:pt>
                <c:pt idx="4893">
                  <c:v>7.9286502106328611E-6</c:v>
                </c:pt>
                <c:pt idx="4894">
                  <c:v>7.9265569758163898E-6</c:v>
                </c:pt>
                <c:pt idx="4895">
                  <c:v>7.9244645698396737E-6</c:v>
                </c:pt>
                <c:pt idx="4896">
                  <c:v>7.9223729922651882E-6</c:v>
                </c:pt>
                <c:pt idx="4897">
                  <c:v>7.9202822426556932E-6</c:v>
                </c:pt>
                <c:pt idx="4898">
                  <c:v>7.9181923205742417E-6</c:v>
                </c:pt>
                <c:pt idx="4899">
                  <c:v>7.9161032255841712E-6</c:v>
                </c:pt>
                <c:pt idx="4900">
                  <c:v>7.9140149572491055E-6</c:v>
                </c:pt>
                <c:pt idx="4901">
                  <c:v>7.9119275151329583E-6</c:v>
                </c:pt>
                <c:pt idx="4902">
                  <c:v>7.9098408987999362E-6</c:v>
                </c:pt>
                <c:pt idx="4903">
                  <c:v>7.9077551078145304E-6</c:v>
                </c:pt>
                <c:pt idx="4904">
                  <c:v>7.9056701417415083E-6</c:v>
                </c:pt>
                <c:pt idx="4905">
                  <c:v>7.9035860001459371E-6</c:v>
                </c:pt>
                <c:pt idx="4906">
                  <c:v>7.9015026825931652E-6</c:v>
                </c:pt>
                <c:pt idx="4907">
                  <c:v>7.8994201886488341E-6</c:v>
                </c:pt>
                <c:pt idx="4908">
                  <c:v>7.8973385178788615E-6</c:v>
                </c:pt>
                <c:pt idx="4909">
                  <c:v>7.895257669849453E-6</c:v>
                </c:pt>
                <c:pt idx="4910">
                  <c:v>7.8931776441271073E-6</c:v>
                </c:pt>
                <c:pt idx="4911">
                  <c:v>7.891098440278601E-6</c:v>
                </c:pt>
                <c:pt idx="4912">
                  <c:v>7.8890200578709985E-6</c:v>
                </c:pt>
                <c:pt idx="4913">
                  <c:v>7.8869424964716523E-6</c:v>
                </c:pt>
                <c:pt idx="4914">
                  <c:v>7.8848657556481963E-6</c:v>
                </c:pt>
                <c:pt idx="4915">
                  <c:v>7.8827898349685418E-6</c:v>
                </c:pt>
                <c:pt idx="4916">
                  <c:v>7.8807147340009022E-6</c:v>
                </c:pt>
                <c:pt idx="4917">
                  <c:v>7.8786404523137597E-6</c:v>
                </c:pt>
                <c:pt idx="4918">
                  <c:v>7.8765669894758899E-6</c:v>
                </c:pt>
                <c:pt idx="4919">
                  <c:v>7.8744943450563428E-6</c:v>
                </c:pt>
                <c:pt idx="4920">
                  <c:v>7.8724225186244564E-6</c:v>
                </c:pt>
                <c:pt idx="4921">
                  <c:v>7.8703515097498582E-6</c:v>
                </c:pt>
                <c:pt idx="4922">
                  <c:v>7.8682813180024504E-6</c:v>
                </c:pt>
                <c:pt idx="4923">
                  <c:v>7.8662119429524196E-6</c:v>
                </c:pt>
                <c:pt idx="4924">
                  <c:v>7.8641433841702355E-6</c:v>
                </c:pt>
                <c:pt idx="4925">
                  <c:v>7.8620756412266505E-6</c:v>
                </c:pt>
                <c:pt idx="4926">
                  <c:v>7.8600087136927017E-6</c:v>
                </c:pt>
                <c:pt idx="4927">
                  <c:v>7.8579426011397041E-6</c:v>
                </c:pt>
                <c:pt idx="4928">
                  <c:v>7.8558773031392539E-6</c:v>
                </c:pt>
                <c:pt idx="4929">
                  <c:v>7.8538128192632334E-6</c:v>
                </c:pt>
                <c:pt idx="4930">
                  <c:v>7.8517491490838029E-6</c:v>
                </c:pt>
                <c:pt idx="4931">
                  <c:v>7.849686292173404E-6</c:v>
                </c:pt>
                <c:pt idx="4932">
                  <c:v>7.8476242481047576E-6</c:v>
                </c:pt>
                <c:pt idx="4933">
                  <c:v>7.8455630164508727E-6</c:v>
                </c:pt>
                <c:pt idx="4934">
                  <c:v>7.8435025967850243E-6</c:v>
                </c:pt>
                <c:pt idx="4935">
                  <c:v>7.8414429886807821E-6</c:v>
                </c:pt>
                <c:pt idx="4936">
                  <c:v>7.8393841917119903E-6</c:v>
                </c:pt>
                <c:pt idx="4937">
                  <c:v>7.8373262054527692E-6</c:v>
                </c:pt>
                <c:pt idx="4938">
                  <c:v>7.8352690294775203E-6</c:v>
                </c:pt>
                <c:pt idx="4939">
                  <c:v>7.8332126633609264E-6</c:v>
                </c:pt>
                <c:pt idx="4940">
                  <c:v>7.8311571066779547E-6</c:v>
                </c:pt>
                <c:pt idx="4941">
                  <c:v>7.8291023590038387E-6</c:v>
                </c:pt>
                <c:pt idx="4942">
                  <c:v>7.8270484199140961E-6</c:v>
                </c:pt>
                <c:pt idx="4943">
                  <c:v>7.8249952889845279E-6</c:v>
                </c:pt>
                <c:pt idx="4944">
                  <c:v>7.8229429657912058E-6</c:v>
                </c:pt>
                <c:pt idx="4945">
                  <c:v>7.8208914499104848E-6</c:v>
                </c:pt>
                <c:pt idx="4946">
                  <c:v>7.8188407409189922E-6</c:v>
                </c:pt>
                <c:pt idx="4947">
                  <c:v>7.8167908383936402E-6</c:v>
                </c:pt>
                <c:pt idx="4948">
                  <c:v>7.814741741911612E-6</c:v>
                </c:pt>
                <c:pt idx="4949">
                  <c:v>7.8126934510503703E-6</c:v>
                </c:pt>
                <c:pt idx="4950">
                  <c:v>7.8106459653876539E-6</c:v>
                </c:pt>
                <c:pt idx="4951">
                  <c:v>7.8085992845014812E-6</c:v>
                </c:pt>
                <c:pt idx="4952">
                  <c:v>7.8065534079701399E-6</c:v>
                </c:pt>
                <c:pt idx="4953">
                  <c:v>7.8045083353721988E-6</c:v>
                </c:pt>
                <c:pt idx="4954">
                  <c:v>7.8024640662865065E-6</c:v>
                </c:pt>
                <c:pt idx="4955">
                  <c:v>7.8004206002921841E-6</c:v>
                </c:pt>
                <c:pt idx="4956">
                  <c:v>7.7983779369686205E-6</c:v>
                </c:pt>
                <c:pt idx="4957">
                  <c:v>7.7963360758954907E-6</c:v>
                </c:pt>
                <c:pt idx="4958">
                  <c:v>7.7942950166527378E-6</c:v>
                </c:pt>
                <c:pt idx="4959">
                  <c:v>7.7922547588205906E-6</c:v>
                </c:pt>
                <c:pt idx="4960">
                  <c:v>7.7902153019795376E-6</c:v>
                </c:pt>
                <c:pt idx="4961">
                  <c:v>7.7881766457103499E-6</c:v>
                </c:pt>
                <c:pt idx="4962">
                  <c:v>7.7861387895940732E-6</c:v>
                </c:pt>
                <c:pt idx="4963">
                  <c:v>7.7841017332120259E-6</c:v>
                </c:pt>
                <c:pt idx="4964">
                  <c:v>7.7820654761457991E-6</c:v>
                </c:pt>
                <c:pt idx="4965">
                  <c:v>7.78003001797726E-6</c:v>
                </c:pt>
                <c:pt idx="4966">
                  <c:v>7.7779953582885505E-6</c:v>
                </c:pt>
                <c:pt idx="4967">
                  <c:v>7.7759614966620713E-6</c:v>
                </c:pt>
                <c:pt idx="4968">
                  <c:v>7.7739284326805215E-6</c:v>
                </c:pt>
                <c:pt idx="4969">
                  <c:v>7.7718961659268527E-6</c:v>
                </c:pt>
                <c:pt idx="4970">
                  <c:v>7.7698646959842992E-6</c:v>
                </c:pt>
                <c:pt idx="4971">
                  <c:v>7.7678340224363579E-6</c:v>
                </c:pt>
                <c:pt idx="4972">
                  <c:v>7.7658041448668036E-6</c:v>
                </c:pt>
                <c:pt idx="4973">
                  <c:v>7.763775062859689E-6</c:v>
                </c:pt>
                <c:pt idx="4974">
                  <c:v>7.7617467759993325E-6</c:v>
                </c:pt>
                <c:pt idx="4975">
                  <c:v>7.7597192838703206E-6</c:v>
                </c:pt>
                <c:pt idx="4976">
                  <c:v>7.7576925860575138E-6</c:v>
                </c:pt>
                <c:pt idx="4977">
                  <c:v>7.7556666821460456E-6</c:v>
                </c:pt>
                <c:pt idx="4978">
                  <c:v>7.7536415717213204E-6</c:v>
                </c:pt>
                <c:pt idx="4979">
                  <c:v>7.7516172543690105E-6</c:v>
                </c:pt>
                <c:pt idx="4980">
                  <c:v>7.7495937296750606E-6</c:v>
                </c:pt>
                <c:pt idx="4981">
                  <c:v>7.7475709972256833E-6</c:v>
                </c:pt>
                <c:pt idx="4982">
                  <c:v>7.7455490566073657E-6</c:v>
                </c:pt>
                <c:pt idx="4983">
                  <c:v>7.7435279074068589E-6</c:v>
                </c:pt>
                <c:pt idx="4984">
                  <c:v>7.7415075492111887E-6</c:v>
                </c:pt>
                <c:pt idx="4985">
                  <c:v>7.7394879816076467E-6</c:v>
                </c:pt>
                <c:pt idx="4986">
                  <c:v>7.7374692041837923E-6</c:v>
                </c:pt>
                <c:pt idx="4987">
                  <c:v>7.7354512165274626E-6</c:v>
                </c:pt>
                <c:pt idx="4988">
                  <c:v>7.7334340182267523E-6</c:v>
                </c:pt>
                <c:pt idx="4989">
                  <c:v>7.7314176088700338E-6</c:v>
                </c:pt>
                <c:pt idx="4990">
                  <c:v>7.7294019880459389E-6</c:v>
                </c:pt>
                <c:pt idx="4991">
                  <c:v>7.7273871553433719E-6</c:v>
                </c:pt>
                <c:pt idx="4992">
                  <c:v>7.72537311035151E-6</c:v>
                </c:pt>
                <c:pt idx="4993">
                  <c:v>7.7233598526597896E-6</c:v>
                </c:pt>
                <c:pt idx="4994">
                  <c:v>7.7213473818579181E-6</c:v>
                </c:pt>
                <c:pt idx="4995">
                  <c:v>7.7193356975358722E-6</c:v>
                </c:pt>
                <c:pt idx="4996">
                  <c:v>7.7173247992838895E-6</c:v>
                </c:pt>
                <c:pt idx="4997">
                  <c:v>7.7153146866924839E-6</c:v>
                </c:pt>
                <c:pt idx="4998">
                  <c:v>7.7133053593524267E-6</c:v>
                </c:pt>
                <c:pt idx="4999">
                  <c:v>7.7112968168547618E-6</c:v>
                </c:pt>
                <c:pt idx="5000">
                  <c:v>7.7092890587907941E-6</c:v>
                </c:pt>
                <c:pt idx="5001">
                  <c:v>7.7072820847521014E-6</c:v>
                </c:pt>
                <c:pt idx="5002">
                  <c:v>7.7052758943305205E-6</c:v>
                </c:pt>
                <c:pt idx="5003">
                  <c:v>7.7032704871181592E-6</c:v>
                </c:pt>
                <c:pt idx="5004">
                  <c:v>7.7012658627073813E-6</c:v>
                </c:pt>
                <c:pt idx="5005">
                  <c:v>7.6992620206908265E-6</c:v>
                </c:pt>
                <c:pt idx="5006">
                  <c:v>7.6972589606613991E-6</c:v>
                </c:pt>
                <c:pt idx="5007">
                  <c:v>7.6952566822122606E-6</c:v>
                </c:pt>
                <c:pt idx="5008">
                  <c:v>7.6932551849368402E-6</c:v>
                </c:pt>
                <c:pt idx="5009">
                  <c:v>7.6912544684288333E-6</c:v>
                </c:pt>
                <c:pt idx="5010">
                  <c:v>7.6892545322821958E-6</c:v>
                </c:pt>
                <c:pt idx="5011">
                  <c:v>7.6872553760911568E-6</c:v>
                </c:pt>
                <c:pt idx="5012">
                  <c:v>7.6852569994501958E-6</c:v>
                </c:pt>
                <c:pt idx="5013">
                  <c:v>7.6832594019540634E-6</c:v>
                </c:pt>
                <c:pt idx="5014">
                  <c:v>7.6812625831977728E-6</c:v>
                </c:pt>
                <c:pt idx="5015">
                  <c:v>7.6792665427766016E-6</c:v>
                </c:pt>
                <c:pt idx="5016">
                  <c:v>7.6772712802860847E-6</c:v>
                </c:pt>
                <c:pt idx="5017">
                  <c:v>7.6752767953220282E-6</c:v>
                </c:pt>
                <c:pt idx="5018">
                  <c:v>7.6732830874804956E-6</c:v>
                </c:pt>
                <c:pt idx="5019">
                  <c:v>7.6712901563578045E-6</c:v>
                </c:pt>
                <c:pt idx="5020">
                  <c:v>7.6692980015505539E-6</c:v>
                </c:pt>
                <c:pt idx="5021">
                  <c:v>7.6673066226555916E-6</c:v>
                </c:pt>
                <c:pt idx="5022">
                  <c:v>7.6653160192700281E-6</c:v>
                </c:pt>
                <c:pt idx="5023">
                  <c:v>7.663326190991233E-6</c:v>
                </c:pt>
                <c:pt idx="5024">
                  <c:v>7.6613371374168437E-6</c:v>
                </c:pt>
                <c:pt idx="5025">
                  <c:v>7.6593488581447584E-6</c:v>
                </c:pt>
                <c:pt idx="5026">
                  <c:v>7.6573613527731346E-6</c:v>
                </c:pt>
                <c:pt idx="5027">
                  <c:v>7.6553746209003819E-6</c:v>
                </c:pt>
                <c:pt idx="5028">
                  <c:v>7.653388662125183E-6</c:v>
                </c:pt>
                <c:pt idx="5029">
                  <c:v>7.6514034760464746E-6</c:v>
                </c:pt>
                <c:pt idx="5030">
                  <c:v>7.6494190622634576E-6</c:v>
                </c:pt>
                <c:pt idx="5031">
                  <c:v>7.6474354203755837E-6</c:v>
                </c:pt>
                <c:pt idx="5032">
                  <c:v>7.6454525499825739E-6</c:v>
                </c:pt>
                <c:pt idx="5033">
                  <c:v>7.6434704506844068E-6</c:v>
                </c:pt>
                <c:pt idx="5034">
                  <c:v>7.6414891220813132E-6</c:v>
                </c:pt>
                <c:pt idx="5035">
                  <c:v>7.6395085637737918E-6</c:v>
                </c:pt>
                <c:pt idx="5036">
                  <c:v>7.6375287753625953E-6</c:v>
                </c:pt>
                <c:pt idx="5037">
                  <c:v>7.6355497564487391E-6</c:v>
                </c:pt>
                <c:pt idx="5038">
                  <c:v>7.6335715066334873E-6</c:v>
                </c:pt>
                <c:pt idx="5039">
                  <c:v>7.6315940255183737E-6</c:v>
                </c:pt>
                <c:pt idx="5040">
                  <c:v>7.6296173127051861E-6</c:v>
                </c:pt>
                <c:pt idx="5041">
                  <c:v>7.6276413677959707E-6</c:v>
                </c:pt>
                <c:pt idx="5042">
                  <c:v>7.625666190393025E-6</c:v>
                </c:pt>
                <c:pt idx="5043">
                  <c:v>7.6236917800989087E-6</c:v>
                </c:pt>
                <c:pt idx="5044">
                  <c:v>7.6217181365164478E-6</c:v>
                </c:pt>
                <c:pt idx="5045">
                  <c:v>7.6197452592487075E-6</c:v>
                </c:pt>
                <c:pt idx="5046">
                  <c:v>7.6177731478990241E-6</c:v>
                </c:pt>
                <c:pt idx="5047">
                  <c:v>7.6158018020709818E-6</c:v>
                </c:pt>
                <c:pt idx="5048">
                  <c:v>7.6138312213684258E-6</c:v>
                </c:pt>
                <c:pt idx="5049">
                  <c:v>7.6118614053954598E-6</c:v>
                </c:pt>
                <c:pt idx="5050">
                  <c:v>7.6098923537564354E-6</c:v>
                </c:pt>
                <c:pt idx="5051">
                  <c:v>7.6079240660559663E-6</c:v>
                </c:pt>
                <c:pt idx="5052">
                  <c:v>7.6059565418989225E-6</c:v>
                </c:pt>
                <c:pt idx="5053">
                  <c:v>7.6039897808904266E-6</c:v>
                </c:pt>
                <c:pt idx="5054">
                  <c:v>7.6020237826358552E-6</c:v>
                </c:pt>
                <c:pt idx="5055">
                  <c:v>7.6000585467408426E-6</c:v>
                </c:pt>
                <c:pt idx="5056">
                  <c:v>7.598094072811282E-6</c:v>
                </c:pt>
                <c:pt idx="5057">
                  <c:v>7.5961303604533049E-6</c:v>
                </c:pt>
                <c:pt idx="5058">
                  <c:v>7.5941674092733196E-6</c:v>
                </c:pt>
                <c:pt idx="5059">
                  <c:v>7.5922052188779784E-6</c:v>
                </c:pt>
                <c:pt idx="5060">
                  <c:v>7.5902437888741793E-6</c:v>
                </c:pt>
                <c:pt idx="5061">
                  <c:v>7.5882831188690861E-6</c:v>
                </c:pt>
                <c:pt idx="5062">
                  <c:v>7.5863232084701109E-6</c:v>
                </c:pt>
                <c:pt idx="5063">
                  <c:v>7.5843640572849242E-6</c:v>
                </c:pt>
                <c:pt idx="5064">
                  <c:v>7.5824056649214412E-6</c:v>
                </c:pt>
                <c:pt idx="5065">
                  <c:v>7.580448030987838E-6</c:v>
                </c:pt>
                <c:pt idx="5066">
                  <c:v>7.5784911550925398E-6</c:v>
                </c:pt>
                <c:pt idx="5067">
                  <c:v>7.5765350368442257E-6</c:v>
                </c:pt>
                <c:pt idx="5068">
                  <c:v>7.5745796758518258E-6</c:v>
                </c:pt>
                <c:pt idx="5069">
                  <c:v>7.572625071724525E-6</c:v>
                </c:pt>
                <c:pt idx="5070">
                  <c:v>7.5706712240717606E-6</c:v>
                </c:pt>
                <c:pt idx="5071">
                  <c:v>7.5687181325032114E-6</c:v>
                </c:pt>
                <c:pt idx="5072">
                  <c:v>7.5667657966288255E-6</c:v>
                </c:pt>
                <c:pt idx="5073">
                  <c:v>7.5648142160587916E-6</c:v>
                </c:pt>
                <c:pt idx="5074">
                  <c:v>7.5628633904035523E-6</c:v>
                </c:pt>
                <c:pt idx="5075">
                  <c:v>7.5609133192737971E-6</c:v>
                </c:pt>
                <c:pt idx="5076">
                  <c:v>7.5589640022804683E-6</c:v>
                </c:pt>
                <c:pt idx="5077">
                  <c:v>7.5570154390347686E-6</c:v>
                </c:pt>
                <c:pt idx="5078">
                  <c:v>7.5550676291481402E-6</c:v>
                </c:pt>
                <c:pt idx="5079">
                  <c:v>7.5531205722322762E-6</c:v>
                </c:pt>
                <c:pt idx="5080">
                  <c:v>7.5511742678991244E-6</c:v>
                </c:pt>
                <c:pt idx="5081">
                  <c:v>7.549228715760875E-6</c:v>
                </c:pt>
                <c:pt idx="5082">
                  <c:v>7.5472839154299843E-6</c:v>
                </c:pt>
                <c:pt idx="5083">
                  <c:v>7.5453398665191397E-6</c:v>
                </c:pt>
                <c:pt idx="5084">
                  <c:v>7.5433965686412868E-6</c:v>
                </c:pt>
                <c:pt idx="5085">
                  <c:v>7.541454021409618E-6</c:v>
                </c:pt>
                <c:pt idx="5086">
                  <c:v>7.5395122244375796E-6</c:v>
                </c:pt>
                <c:pt idx="5087">
                  <c:v>7.5375711773388602E-6</c:v>
                </c:pt>
                <c:pt idx="5088">
                  <c:v>7.5356308797273999E-6</c:v>
                </c:pt>
                <c:pt idx="5089">
                  <c:v>7.5336913312173906E-6</c:v>
                </c:pt>
                <c:pt idx="5090">
                  <c:v>7.5317525314232618E-6</c:v>
                </c:pt>
                <c:pt idx="5091">
                  <c:v>7.5298144799597036E-6</c:v>
                </c:pt>
                <c:pt idx="5092">
                  <c:v>7.5278771764416478E-6</c:v>
                </c:pt>
                <c:pt idx="5093">
                  <c:v>7.5259406204842765E-6</c:v>
                </c:pt>
                <c:pt idx="5094">
                  <c:v>7.5240048117030112E-6</c:v>
                </c:pt>
                <c:pt idx="5095">
                  <c:v>7.5220697497135293E-6</c:v>
                </c:pt>
                <c:pt idx="5096">
                  <c:v>7.5201354341317566E-6</c:v>
                </c:pt>
                <c:pt idx="5097">
                  <c:v>7.5182018645738609E-6</c:v>
                </c:pt>
                <c:pt idx="5098">
                  <c:v>7.5162690406562522E-6</c:v>
                </c:pt>
                <c:pt idx="5099">
                  <c:v>7.5143369619955965E-6</c:v>
                </c:pt>
                <c:pt idx="5100">
                  <c:v>7.5124056282088046E-6</c:v>
                </c:pt>
                <c:pt idx="5101">
                  <c:v>7.5104750389130251E-6</c:v>
                </c:pt>
                <c:pt idx="5102">
                  <c:v>7.5085451937256643E-6</c:v>
                </c:pt>
                <c:pt idx="5103">
                  <c:v>7.506616092264363E-6</c:v>
                </c:pt>
                <c:pt idx="5104">
                  <c:v>7.5046877341470162E-6</c:v>
                </c:pt>
                <c:pt idx="5105">
                  <c:v>7.502760118991762E-6</c:v>
                </c:pt>
                <c:pt idx="5106">
                  <c:v>7.500833246416979E-6</c:v>
                </c:pt>
                <c:pt idx="5107">
                  <c:v>7.4989071160412965E-6</c:v>
                </c:pt>
                <c:pt idx="5108">
                  <c:v>7.4969817274835896E-6</c:v>
                </c:pt>
                <c:pt idx="5109">
                  <c:v>7.4950570803629661E-6</c:v>
                </c:pt>
                <c:pt idx="5110">
                  <c:v>7.4931331742987948E-6</c:v>
                </c:pt>
                <c:pt idx="5111">
                  <c:v>7.4912100089106818E-6</c:v>
                </c:pt>
                <c:pt idx="5112">
                  <c:v>7.489287583818471E-6</c:v>
                </c:pt>
                <c:pt idx="5113">
                  <c:v>7.4873658986422571E-6</c:v>
                </c:pt>
                <c:pt idx="5114">
                  <c:v>7.485444953002377E-6</c:v>
                </c:pt>
                <c:pt idx="5115">
                  <c:v>7.4835247465194144E-6</c:v>
                </c:pt>
                <c:pt idx="5116">
                  <c:v>7.4816052788141896E-6</c:v>
                </c:pt>
                <c:pt idx="5117">
                  <c:v>7.4796865495077716E-6</c:v>
                </c:pt>
                <c:pt idx="5118">
                  <c:v>7.4777685582214672E-6</c:v>
                </c:pt>
                <c:pt idx="5119">
                  <c:v>7.4758513045768297E-6</c:v>
                </c:pt>
                <c:pt idx="5120">
                  <c:v>7.4739347881956554E-6</c:v>
                </c:pt>
                <c:pt idx="5121">
                  <c:v>7.4720190086999805E-6</c:v>
                </c:pt>
                <c:pt idx="5122">
                  <c:v>7.4701039657120859E-6</c:v>
                </c:pt>
                <c:pt idx="5123">
                  <c:v>7.4681896588544914E-6</c:v>
                </c:pt>
                <c:pt idx="5124">
                  <c:v>7.4662760877499606E-6</c:v>
                </c:pt>
                <c:pt idx="5125">
                  <c:v>7.4643632520214987E-6</c:v>
                </c:pt>
                <c:pt idx="5126">
                  <c:v>7.4624511512923548E-6</c:v>
                </c:pt>
                <c:pt idx="5127">
                  <c:v>7.4605397851860107E-6</c:v>
                </c:pt>
                <c:pt idx="5128">
                  <c:v>7.4586291533261977E-6</c:v>
                </c:pt>
                <c:pt idx="5129">
                  <c:v>7.4567192553368864E-6</c:v>
                </c:pt>
                <c:pt idx="5130">
                  <c:v>7.4548100908422889E-6</c:v>
                </c:pt>
                <c:pt idx="5131">
                  <c:v>7.4529016594668511E-6</c:v>
                </c:pt>
                <c:pt idx="5132">
                  <c:v>7.4509939608352664E-6</c:v>
                </c:pt>
                <c:pt idx="5133">
                  <c:v>7.4490869945724626E-6</c:v>
                </c:pt>
                <c:pt idx="5134">
                  <c:v>7.4471807603036191E-6</c:v>
                </c:pt>
                <c:pt idx="5135">
                  <c:v>7.4452752576541399E-6</c:v>
                </c:pt>
                <c:pt idx="5136">
                  <c:v>7.4433704862496778E-6</c:v>
                </c:pt>
                <c:pt idx="5137">
                  <c:v>7.4414664457161214E-6</c:v>
                </c:pt>
                <c:pt idx="5138">
                  <c:v>7.4395631356795996E-6</c:v>
                </c:pt>
                <c:pt idx="5139">
                  <c:v>7.4376605557664836E-6</c:v>
                </c:pt>
                <c:pt idx="5140">
                  <c:v>7.4357587056033776E-6</c:v>
                </c:pt>
                <c:pt idx="5141">
                  <c:v>7.4338575848171288E-6</c:v>
                </c:pt>
                <c:pt idx="5142">
                  <c:v>7.4319571930348166E-6</c:v>
                </c:pt>
                <c:pt idx="5143">
                  <c:v>7.4300575298837703E-6</c:v>
                </c:pt>
                <c:pt idx="5144">
                  <c:v>7.4281585949915459E-6</c:v>
                </c:pt>
                <c:pt idx="5145">
                  <c:v>7.426260387985948E-6</c:v>
                </c:pt>
                <c:pt idx="5146">
                  <c:v>7.4243629084950028E-6</c:v>
                </c:pt>
                <c:pt idx="5147">
                  <c:v>7.4224661561469883E-6</c:v>
                </c:pt>
                <c:pt idx="5148">
                  <c:v>7.4205701305704204E-6</c:v>
                </c:pt>
                <c:pt idx="5149">
                  <c:v>7.4186748313940453E-6</c:v>
                </c:pt>
                <c:pt idx="5150">
                  <c:v>7.4167802582468432E-6</c:v>
                </c:pt>
                <c:pt idx="5151">
                  <c:v>7.4148864107580424E-6</c:v>
                </c:pt>
                <c:pt idx="5152">
                  <c:v>7.412993288557098E-6</c:v>
                </c:pt>
                <c:pt idx="5153">
                  <c:v>7.4111008912737086E-6</c:v>
                </c:pt>
                <c:pt idx="5154">
                  <c:v>7.4092092185378027E-6</c:v>
                </c:pt>
                <c:pt idx="5155">
                  <c:v>7.4073182699795516E-6</c:v>
                </c:pt>
                <c:pt idx="5156">
                  <c:v>7.4054280452293556E-6</c:v>
                </c:pt>
                <c:pt idx="5157">
                  <c:v>7.4035385439178568E-6</c:v>
                </c:pt>
                <c:pt idx="5158">
                  <c:v>7.4016497656759276E-6</c:v>
                </c:pt>
                <c:pt idx="5159">
                  <c:v>7.3997617101346809E-6</c:v>
                </c:pt>
                <c:pt idx="5160">
                  <c:v>7.3978743769254641E-6</c:v>
                </c:pt>
                <c:pt idx="5161">
                  <c:v>7.3959877656798511E-6</c:v>
                </c:pt>
                <c:pt idx="5162">
                  <c:v>7.3941018760296636E-6</c:v>
                </c:pt>
                <c:pt idx="5163">
                  <c:v>7.3922167076069532E-6</c:v>
                </c:pt>
                <c:pt idx="5164">
                  <c:v>7.3903322600439982E-6</c:v>
                </c:pt>
                <c:pt idx="5165">
                  <c:v>7.3884485329733227E-6</c:v>
                </c:pt>
                <c:pt idx="5166">
                  <c:v>7.3865655260276753E-6</c:v>
                </c:pt>
                <c:pt idx="5167">
                  <c:v>7.3846832388400493E-6</c:v>
                </c:pt>
                <c:pt idx="5168">
                  <c:v>7.3828016710436608E-6</c:v>
                </c:pt>
                <c:pt idx="5169">
                  <c:v>7.3809208222719682E-6</c:v>
                </c:pt>
                <c:pt idx="5170">
                  <c:v>7.3790406921586558E-6</c:v>
                </c:pt>
                <c:pt idx="5171">
                  <c:v>7.3771612803376464E-6</c:v>
                </c:pt>
                <c:pt idx="5172">
                  <c:v>7.3752825864430936E-6</c:v>
                </c:pt>
                <c:pt idx="5173">
                  <c:v>7.3734046101093858E-6</c:v>
                </c:pt>
                <c:pt idx="5174">
                  <c:v>7.3715273509711427E-6</c:v>
                </c:pt>
                <c:pt idx="5175">
                  <c:v>7.3696508086632177E-6</c:v>
                </c:pt>
                <c:pt idx="5176">
                  <c:v>7.3677749828206929E-6</c:v>
                </c:pt>
                <c:pt idx="5177">
                  <c:v>7.3658998730788866E-6</c:v>
                </c:pt>
                <c:pt idx="5178">
                  <c:v>7.3640254790733504E-6</c:v>
                </c:pt>
                <c:pt idx="5179">
                  <c:v>7.36215180043986E-6</c:v>
                </c:pt>
                <c:pt idx="5180">
                  <c:v>7.3602788368144293E-6</c:v>
                </c:pt>
                <c:pt idx="5181">
                  <c:v>7.3584065878333042E-6</c:v>
                </c:pt>
                <c:pt idx="5182">
                  <c:v>7.3565350531329619E-6</c:v>
                </c:pt>
                <c:pt idx="5183">
                  <c:v>7.3546642323501032E-6</c:v>
                </c:pt>
                <c:pt idx="5184">
                  <c:v>7.3527941251216686E-6</c:v>
                </c:pt>
                <c:pt idx="5185">
                  <c:v>7.3509247310848238E-6</c:v>
                </c:pt>
                <c:pt idx="5186">
                  <c:v>7.3490560498769728E-6</c:v>
                </c:pt>
                <c:pt idx="5187">
                  <c:v>7.3471880811357396E-6</c:v>
                </c:pt>
                <c:pt idx="5188">
                  <c:v>7.3453208244989845E-6</c:v>
                </c:pt>
                <c:pt idx="5189">
                  <c:v>7.3434542796047967E-6</c:v>
                </c:pt>
                <c:pt idx="5190">
                  <c:v>7.3415884460914956E-6</c:v>
                </c:pt>
                <c:pt idx="5191">
                  <c:v>7.3397233235976311E-6</c:v>
                </c:pt>
                <c:pt idx="5192">
                  <c:v>7.3378589117619817E-6</c:v>
                </c:pt>
                <c:pt idx="5193">
                  <c:v>7.3359952102235556E-6</c:v>
                </c:pt>
                <c:pt idx="5194">
                  <c:v>7.3341322186215862E-6</c:v>
                </c:pt>
                <c:pt idx="5195">
                  <c:v>7.3322699365955424E-6</c:v>
                </c:pt>
                <c:pt idx="5196">
                  <c:v>7.33040836378512E-6</c:v>
                </c:pt>
                <c:pt idx="5197">
                  <c:v>7.3285474998302429E-6</c:v>
                </c:pt>
                <c:pt idx="5198">
                  <c:v>7.3266873443710601E-6</c:v>
                </c:pt>
                <c:pt idx="5199">
                  <c:v>7.3248278970479501E-6</c:v>
                </c:pt>
                <c:pt idx="5200">
                  <c:v>7.3229691575015272E-6</c:v>
                </c:pt>
                <c:pt idx="5201">
                  <c:v>7.3211111253726281E-6</c:v>
                </c:pt>
                <c:pt idx="5202">
                  <c:v>7.3192538003023125E-6</c:v>
                </c:pt>
                <c:pt idx="5203">
                  <c:v>7.317397181931872E-6</c:v>
                </c:pt>
                <c:pt idx="5204">
                  <c:v>7.3155412699028297E-6</c:v>
                </c:pt>
                <c:pt idx="5205">
                  <c:v>7.3136860638569287E-6</c:v>
                </c:pt>
                <c:pt idx="5206">
                  <c:v>7.311831563436146E-6</c:v>
                </c:pt>
                <c:pt idx="5207">
                  <c:v>7.3099777682826813E-6</c:v>
                </c:pt>
                <c:pt idx="5208">
                  <c:v>7.3081246780389588E-6</c:v>
                </c:pt>
                <c:pt idx="5209">
                  <c:v>7.3062722923476373E-6</c:v>
                </c:pt>
                <c:pt idx="5210">
                  <c:v>7.3044206108515924E-6</c:v>
                </c:pt>
                <c:pt idx="5211">
                  <c:v>7.3025696331939354E-6</c:v>
                </c:pt>
                <c:pt idx="5212">
                  <c:v>7.3007193590179968E-6</c:v>
                </c:pt>
                <c:pt idx="5213">
                  <c:v>7.2988697879673314E-6</c:v>
                </c:pt>
                <c:pt idx="5214">
                  <c:v>7.2970209196857307E-6</c:v>
                </c:pt>
                <c:pt idx="5215">
                  <c:v>7.2951727538171994E-6</c:v>
                </c:pt>
                <c:pt idx="5216">
                  <c:v>7.2933252900059777E-6</c:v>
                </c:pt>
                <c:pt idx="5217">
                  <c:v>7.2914785278965193E-6</c:v>
                </c:pt>
                <c:pt idx="5218">
                  <c:v>7.2896324671335108E-6</c:v>
                </c:pt>
                <c:pt idx="5219">
                  <c:v>7.287787107361871E-6</c:v>
                </c:pt>
                <c:pt idx="5220">
                  <c:v>7.2859424482267243E-6</c:v>
                </c:pt>
                <c:pt idx="5221">
                  <c:v>7.2840984893734367E-6</c:v>
                </c:pt>
                <c:pt idx="5222">
                  <c:v>7.2822552304475893E-6</c:v>
                </c:pt>
                <c:pt idx="5223">
                  <c:v>7.2804126710949902E-6</c:v>
                </c:pt>
                <c:pt idx="5224">
                  <c:v>7.2785708109616745E-6</c:v>
                </c:pt>
                <c:pt idx="5225">
                  <c:v>7.2767296496938949E-6</c:v>
                </c:pt>
                <c:pt idx="5226">
                  <c:v>7.2748891869381313E-6</c:v>
                </c:pt>
                <c:pt idx="5227">
                  <c:v>7.2730494223410887E-6</c:v>
                </c:pt>
                <c:pt idx="5228">
                  <c:v>7.2712103555496925E-6</c:v>
                </c:pt>
                <c:pt idx="5229">
                  <c:v>7.2693719862110934E-6</c:v>
                </c:pt>
                <c:pt idx="5230">
                  <c:v>7.2675343139726638E-6</c:v>
                </c:pt>
                <c:pt idx="5231">
                  <c:v>7.2656973384819974E-6</c:v>
                </c:pt>
                <c:pt idx="5232">
                  <c:v>7.2638610593869114E-6</c:v>
                </c:pt>
                <c:pt idx="5233">
                  <c:v>7.2620254763354511E-6</c:v>
                </c:pt>
                <c:pt idx="5234">
                  <c:v>7.2601905889758791E-6</c:v>
                </c:pt>
                <c:pt idx="5235">
                  <c:v>7.2583563969566759E-6</c:v>
                </c:pt>
                <c:pt idx="5236">
                  <c:v>7.2565228999265508E-6</c:v>
                </c:pt>
                <c:pt idx="5237">
                  <c:v>7.2546900975344305E-6</c:v>
                </c:pt>
                <c:pt idx="5238">
                  <c:v>7.2528579894294741E-6</c:v>
                </c:pt>
                <c:pt idx="5239">
                  <c:v>7.2510265752610446E-6</c:v>
                </c:pt>
                <c:pt idx="5240">
                  <c:v>7.2491958546787381E-6</c:v>
                </c:pt>
                <c:pt idx="5241">
                  <c:v>7.2473658273323699E-6</c:v>
                </c:pt>
                <c:pt idx="5242">
                  <c:v>7.2455364928719731E-6</c:v>
                </c:pt>
                <c:pt idx="5243">
                  <c:v>7.2437078509478079E-6</c:v>
                </c:pt>
                <c:pt idx="5244">
                  <c:v>7.2418799012103495E-6</c:v>
                </c:pt>
                <c:pt idx="5245">
                  <c:v>7.2400526433102984E-6</c:v>
                </c:pt>
                <c:pt idx="5246">
                  <c:v>7.2382260768985628E-6</c:v>
                </c:pt>
                <c:pt idx="5247">
                  <c:v>7.2364002016262895E-6</c:v>
                </c:pt>
                <c:pt idx="5248">
                  <c:v>7.2345750171448346E-6</c:v>
                </c:pt>
                <c:pt idx="5249">
                  <c:v>7.2327505231057756E-6</c:v>
                </c:pt>
                <c:pt idx="5250">
                  <c:v>7.230926719160908E-6</c:v>
                </c:pt>
                <c:pt idx="5251">
                  <c:v>7.2291036049622471E-6</c:v>
                </c:pt>
                <c:pt idx="5252">
                  <c:v>7.2272811801620342E-6</c:v>
                </c:pt>
                <c:pt idx="5253">
                  <c:v>7.225459444412724E-6</c:v>
                </c:pt>
                <c:pt idx="5254">
                  <c:v>7.2236383973669872E-6</c:v>
                </c:pt>
                <c:pt idx="5255">
                  <c:v>7.2218180386777166E-6</c:v>
                </c:pt>
                <c:pt idx="5256">
                  <c:v>7.2199983679980259E-6</c:v>
                </c:pt>
                <c:pt idx="5257">
                  <c:v>7.2181793849812482E-6</c:v>
                </c:pt>
                <c:pt idx="5258">
                  <c:v>7.2163610892809259E-6</c:v>
                </c:pt>
                <c:pt idx="5259">
                  <c:v>7.2145434805508301E-6</c:v>
                </c:pt>
                <c:pt idx="5260">
                  <c:v>7.2127265584449443E-6</c:v>
                </c:pt>
                <c:pt idx="5261">
                  <c:v>7.2109103226174691E-6</c:v>
                </c:pt>
                <c:pt idx="5262">
                  <c:v>7.2090947727228268E-6</c:v>
                </c:pt>
                <c:pt idx="5263">
                  <c:v>7.207279908415656E-6</c:v>
                </c:pt>
                <c:pt idx="5264">
                  <c:v>7.2054657293508109E-6</c:v>
                </c:pt>
                <c:pt idx="5265">
                  <c:v>7.2036522351833587E-6</c:v>
                </c:pt>
                <c:pt idx="5266">
                  <c:v>7.2018394255685933E-6</c:v>
                </c:pt>
                <c:pt idx="5267">
                  <c:v>7.200027300162023E-6</c:v>
                </c:pt>
                <c:pt idx="5268">
                  <c:v>7.198215858619368E-6</c:v>
                </c:pt>
                <c:pt idx="5269">
                  <c:v>7.196405100596565E-6</c:v>
                </c:pt>
                <c:pt idx="5270">
                  <c:v>7.1945950257497688E-6</c:v>
                </c:pt>
                <c:pt idx="5271">
                  <c:v>7.1927856337353591E-6</c:v>
                </c:pt>
                <c:pt idx="5272">
                  <c:v>7.1909769242099159E-6</c:v>
                </c:pt>
                <c:pt idx="5273">
                  <c:v>7.189168896830246E-6</c:v>
                </c:pt>
                <c:pt idx="5274">
                  <c:v>7.187361551253367E-6</c:v>
                </c:pt>
                <c:pt idx="5275">
                  <c:v>7.1855548871365144E-6</c:v>
                </c:pt>
                <c:pt idx="5276">
                  <c:v>7.1837489041371396E-6</c:v>
                </c:pt>
                <c:pt idx="5277">
                  <c:v>7.1819436019129066E-6</c:v>
                </c:pt>
                <c:pt idx="5278">
                  <c:v>7.1801389801216954E-6</c:v>
                </c:pt>
                <c:pt idx="5279">
                  <c:v>7.1783350384216045E-6</c:v>
                </c:pt>
                <c:pt idx="5280">
                  <c:v>7.17653177647094E-6</c:v>
                </c:pt>
                <c:pt idx="5281">
                  <c:v>7.1747291939282283E-6</c:v>
                </c:pt>
                <c:pt idx="5282">
                  <c:v>7.1729272904522081E-6</c:v>
                </c:pt>
                <c:pt idx="5283">
                  <c:v>7.1711260657018361E-6</c:v>
                </c:pt>
                <c:pt idx="5284">
                  <c:v>7.1693255193362721E-6</c:v>
                </c:pt>
                <c:pt idx="5285">
                  <c:v>7.1675256510149031E-6</c:v>
                </c:pt>
                <c:pt idx="5286">
                  <c:v>7.1657264603973251E-6</c:v>
                </c:pt>
                <c:pt idx="5287">
                  <c:v>7.1639279471433425E-6</c:v>
                </c:pt>
                <c:pt idx="5288">
                  <c:v>7.1621301109129784E-6</c:v>
                </c:pt>
                <c:pt idx="5289">
                  <c:v>7.1603329513664676E-6</c:v>
                </c:pt>
                <c:pt idx="5290">
                  <c:v>7.1585364681642633E-6</c:v>
                </c:pt>
                <c:pt idx="5291">
                  <c:v>7.1567406609670212E-6</c:v>
                </c:pt>
                <c:pt idx="5292">
                  <c:v>7.1549455294356174E-6</c:v>
                </c:pt>
                <c:pt idx="5293">
                  <c:v>7.1531510732311395E-6</c:v>
                </c:pt>
                <c:pt idx="5294">
                  <c:v>7.1513572920148861E-6</c:v>
                </c:pt>
                <c:pt idx="5295">
                  <c:v>7.1495641854483694E-6</c:v>
                </c:pt>
                <c:pt idx="5296">
                  <c:v>7.1477717531933123E-6</c:v>
                </c:pt>
                <c:pt idx="5297">
                  <c:v>7.1459799949116505E-6</c:v>
                </c:pt>
                <c:pt idx="5298">
                  <c:v>7.1441889102655321E-6</c:v>
                </c:pt>
                <c:pt idx="5299">
                  <c:v>7.1423984989173162E-6</c:v>
                </c:pt>
                <c:pt idx="5300">
                  <c:v>7.1406087605295729E-6</c:v>
                </c:pt>
                <c:pt idx="5301">
                  <c:v>7.1388196947650891E-6</c:v>
                </c:pt>
                <c:pt idx="5302">
                  <c:v>7.1370313012868481E-6</c:v>
                </c:pt>
                <c:pt idx="5303">
                  <c:v>7.1352435797580611E-6</c:v>
                </c:pt>
                <c:pt idx="5304">
                  <c:v>7.1334565298421436E-6</c:v>
                </c:pt>
                <c:pt idx="5305">
                  <c:v>7.1316701512027209E-6</c:v>
                </c:pt>
                <c:pt idx="5306">
                  <c:v>7.1298844435036277E-6</c:v>
                </c:pt>
                <c:pt idx="5307">
                  <c:v>7.1280994064089121E-6</c:v>
                </c:pt>
                <c:pt idx="5308">
                  <c:v>7.126315039582828E-6</c:v>
                </c:pt>
                <c:pt idx="5309">
                  <c:v>7.1245313426898504E-6</c:v>
                </c:pt>
                <c:pt idx="5310">
                  <c:v>7.1227483153946501E-6</c:v>
                </c:pt>
                <c:pt idx="5311">
                  <c:v>7.1209659573621161E-6</c:v>
                </c:pt>
                <c:pt idx="5312">
                  <c:v>7.1191842682573435E-6</c:v>
                </c:pt>
                <c:pt idx="5313">
                  <c:v>7.11740324774564E-6</c:v>
                </c:pt>
                <c:pt idx="5314">
                  <c:v>7.1156228954925207E-6</c:v>
                </c:pt>
                <c:pt idx="5315">
                  <c:v>7.1138432111637083E-6</c:v>
                </c:pt>
                <c:pt idx="5316">
                  <c:v>7.1120641944251398E-6</c:v>
                </c:pt>
                <c:pt idx="5317">
                  <c:v>7.1102858449429546E-6</c:v>
                </c:pt>
                <c:pt idx="5318">
                  <c:v>7.108508162383503E-6</c:v>
                </c:pt>
                <c:pt idx="5319">
                  <c:v>7.106731146413348E-6</c:v>
                </c:pt>
                <c:pt idx="5320">
                  <c:v>7.1049547966992567E-6</c:v>
                </c:pt>
                <c:pt idx="5321">
                  <c:v>7.1031791129082002E-6</c:v>
                </c:pt>
                <c:pt idx="5322">
                  <c:v>7.1014040947073667E-6</c:v>
                </c:pt>
                <c:pt idx="5323">
                  <c:v>7.0996297417641473E-6</c:v>
                </c:pt>
                <c:pt idx="5324">
                  <c:v>7.0978560537461454E-6</c:v>
                </c:pt>
                <c:pt idx="5325">
                  <c:v>7.0960830303211637E-6</c:v>
                </c:pt>
                <c:pt idx="5326">
                  <c:v>7.0943106711572164E-6</c:v>
                </c:pt>
                <c:pt idx="5327">
                  <c:v>7.0925389759225272E-6</c:v>
                </c:pt>
                <c:pt idx="5328">
                  <c:v>7.0907679442855269E-6</c:v>
                </c:pt>
                <c:pt idx="5329">
                  <c:v>7.0889975759148485E-6</c:v>
                </c:pt>
                <c:pt idx="5330">
                  <c:v>7.0872278704793378E-6</c:v>
                </c:pt>
                <c:pt idx="5331">
                  <c:v>7.085458827648042E-6</c:v>
                </c:pt>
                <c:pt idx="5332">
                  <c:v>7.0836904470902177E-6</c:v>
                </c:pt>
                <c:pt idx="5333">
                  <c:v>7.0819227284753288E-6</c:v>
                </c:pt>
                <c:pt idx="5334">
                  <c:v>7.0801556714730419E-6</c:v>
                </c:pt>
                <c:pt idx="5335">
                  <c:v>7.0783892757532317E-6</c:v>
                </c:pt>
                <c:pt idx="5336">
                  <c:v>7.0766235409859806E-6</c:v>
                </c:pt>
                <c:pt idx="5337">
                  <c:v>7.0748584668415727E-6</c:v>
                </c:pt>
                <c:pt idx="5338">
                  <c:v>7.0730940529905027E-6</c:v>
                </c:pt>
                <c:pt idx="5339">
                  <c:v>7.0713302991034628E-6</c:v>
                </c:pt>
                <c:pt idx="5340">
                  <c:v>7.0695672048513588E-6</c:v>
                </c:pt>
                <c:pt idx="5341">
                  <c:v>7.0678047699052954E-6</c:v>
                </c:pt>
                <c:pt idx="5342">
                  <c:v>7.0660429939365925E-6</c:v>
                </c:pt>
                <c:pt idx="5343">
                  <c:v>7.0642818766167596E-6</c:v>
                </c:pt>
                <c:pt idx="5344">
                  <c:v>7.0625214176175207E-6</c:v>
                </c:pt>
                <c:pt idx="5345">
                  <c:v>7.060761616610803E-6</c:v>
                </c:pt>
                <c:pt idx="5346">
                  <c:v>7.0590024732687378E-6</c:v>
                </c:pt>
                <c:pt idx="5347">
                  <c:v>7.0572439872636589E-6</c:v>
                </c:pt>
                <c:pt idx="5348">
                  <c:v>7.0554861582681058E-6</c:v>
                </c:pt>
                <c:pt idx="5349">
                  <c:v>7.0537289859548216E-6</c:v>
                </c:pt>
                <c:pt idx="5350">
                  <c:v>7.051972469996754E-6</c:v>
                </c:pt>
                <c:pt idx="5351">
                  <c:v>7.0502166100670517E-6</c:v>
                </c:pt>
                <c:pt idx="5352">
                  <c:v>7.0484614058390675E-6</c:v>
                </c:pt>
                <c:pt idx="5353">
                  <c:v>7.0467068569863615E-6</c:v>
                </c:pt>
                <c:pt idx="5354">
                  <c:v>7.044952963182689E-6</c:v>
                </c:pt>
                <c:pt idx="5355">
                  <c:v>7.0431997241020175E-6</c:v>
                </c:pt>
                <c:pt idx="5356">
                  <c:v>7.0414471394185089E-6</c:v>
                </c:pt>
                <c:pt idx="5357">
                  <c:v>7.0396952088065389E-6</c:v>
                </c:pt>
                <c:pt idx="5358">
                  <c:v>7.037943931940671E-6</c:v>
                </c:pt>
                <c:pt idx="5359">
                  <c:v>7.0361933084956807E-6</c:v>
                </c:pt>
                <c:pt idx="5360">
                  <c:v>7.0344433381465412E-6</c:v>
                </c:pt>
                <c:pt idx="5361">
                  <c:v>7.0326940205684382E-6</c:v>
                </c:pt>
                <c:pt idx="5362">
                  <c:v>7.0309453554367439E-6</c:v>
                </c:pt>
                <c:pt idx="5363">
                  <c:v>7.029197342427043E-6</c:v>
                </c:pt>
                <c:pt idx="5364">
                  <c:v>7.0274499812151173E-6</c:v>
                </c:pt>
                <c:pt idx="5365">
                  <c:v>7.0257032714769507E-6</c:v>
                </c:pt>
                <c:pt idx="5366">
                  <c:v>7.0239572128887292E-6</c:v>
                </c:pt>
                <c:pt idx="5367">
                  <c:v>7.0222118051268413E-6</c:v>
                </c:pt>
                <c:pt idx="5368">
                  <c:v>7.0204670478678746E-6</c:v>
                </c:pt>
                <c:pt idx="5369">
                  <c:v>7.0187229407886165E-6</c:v>
                </c:pt>
                <c:pt idx="5370">
                  <c:v>7.0169794835660561E-6</c:v>
                </c:pt>
                <c:pt idx="5371">
                  <c:v>7.0152366758773859E-6</c:v>
                </c:pt>
                <c:pt idx="5372">
                  <c:v>7.0134945173999971E-6</c:v>
                </c:pt>
                <c:pt idx="5373">
                  <c:v>7.0117530078114735E-6</c:v>
                </c:pt>
                <c:pt idx="5374">
                  <c:v>7.0100121467896147E-6</c:v>
                </c:pt>
                <c:pt idx="5375">
                  <c:v>7.0082719340124077E-6</c:v>
                </c:pt>
                <c:pt idx="5376">
                  <c:v>7.0065323691580451E-6</c:v>
                </c:pt>
                <c:pt idx="5377">
                  <c:v>7.0047934519049119E-6</c:v>
                </c:pt>
                <c:pt idx="5378">
                  <c:v>7.0030551819316006E-6</c:v>
                </c:pt>
                <c:pt idx="5379">
                  <c:v>7.0013175589169061E-6</c:v>
                </c:pt>
                <c:pt idx="5380">
                  <c:v>6.9995805825398098E-6</c:v>
                </c:pt>
                <c:pt idx="5381">
                  <c:v>6.9978442524795013E-6</c:v>
                </c:pt>
                <c:pt idx="5382">
                  <c:v>6.9961085684153684E-6</c:v>
                </c:pt>
                <c:pt idx="5383">
                  <c:v>6.9943735300269947E-6</c:v>
                </c:pt>
                <c:pt idx="5384">
                  <c:v>6.9926391369941654E-6</c:v>
                </c:pt>
                <c:pt idx="5385">
                  <c:v>6.9909053889968611E-6</c:v>
                </c:pt>
                <c:pt idx="5386">
                  <c:v>6.9891722857152652E-6</c:v>
                </c:pt>
                <c:pt idx="5387">
                  <c:v>6.987439826829754E-6</c:v>
                </c:pt>
                <c:pt idx="5388">
                  <c:v>6.9857080120209062E-6</c:v>
                </c:pt>
                <c:pt idx="5389">
                  <c:v>6.9839768409694955E-6</c:v>
                </c:pt>
                <c:pt idx="5390">
                  <c:v>6.9822463133564937E-6</c:v>
                </c:pt>
                <c:pt idx="5391">
                  <c:v>6.980516428863076E-6</c:v>
                </c:pt>
                <c:pt idx="5392">
                  <c:v>6.978787187170602E-6</c:v>
                </c:pt>
                <c:pt idx="5393">
                  <c:v>6.9770585879606424E-6</c:v>
                </c:pt>
                <c:pt idx="5394">
                  <c:v>6.9753306309149611E-6</c:v>
                </c:pt>
                <c:pt idx="5395">
                  <c:v>6.9736033157155106E-6</c:v>
                </c:pt>
                <c:pt idx="5396">
                  <c:v>6.9718766420444522E-6</c:v>
                </c:pt>
                <c:pt idx="5397">
                  <c:v>6.9701506095841322E-6</c:v>
                </c:pt>
                <c:pt idx="5398">
                  <c:v>6.9684252180171099E-6</c:v>
                </c:pt>
                <c:pt idx="5399">
                  <c:v>6.9667004670261232E-6</c:v>
                </c:pt>
                <c:pt idx="5400">
                  <c:v>6.9649763562941165E-6</c:v>
                </c:pt>
                <c:pt idx="5401">
                  <c:v>6.9632528855042294E-6</c:v>
                </c:pt>
                <c:pt idx="5402">
                  <c:v>6.9615300543397925E-6</c:v>
                </c:pt>
                <c:pt idx="5403">
                  <c:v>6.9598078624843383E-6</c:v>
                </c:pt>
                <c:pt idx="5404">
                  <c:v>6.9580863096215923E-6</c:v>
                </c:pt>
                <c:pt idx="5405">
                  <c:v>6.9563653954354765E-6</c:v>
                </c:pt>
                <c:pt idx="5406">
                  <c:v>6.9546451196101044E-6</c:v>
                </c:pt>
                <c:pt idx="5407">
                  <c:v>6.9529254818297911E-6</c:v>
                </c:pt>
                <c:pt idx="5408">
                  <c:v>6.9512064817790422E-6</c:v>
                </c:pt>
                <c:pt idx="5409">
                  <c:v>6.9494881191425632E-6</c:v>
                </c:pt>
                <c:pt idx="5410">
                  <c:v>6.947770393605246E-6</c:v>
                </c:pt>
                <c:pt idx="5411">
                  <c:v>6.9460533048521798E-6</c:v>
                </c:pt>
                <c:pt idx="5412">
                  <c:v>6.944336852568659E-6</c:v>
                </c:pt>
                <c:pt idx="5413">
                  <c:v>6.9426210364401623E-6</c:v>
                </c:pt>
                <c:pt idx="5414">
                  <c:v>6.94090585615236E-6</c:v>
                </c:pt>
                <c:pt idx="5415">
                  <c:v>6.9391913113911208E-6</c:v>
                </c:pt>
                <c:pt idx="5416">
                  <c:v>6.9374774018425112E-6</c:v>
                </c:pt>
                <c:pt idx="5417">
                  <c:v>6.9357641271927878E-6</c:v>
                </c:pt>
                <c:pt idx="5418">
                  <c:v>6.9340514871283993E-6</c:v>
                </c:pt>
                <c:pt idx="5419">
                  <c:v>6.9323394813359901E-6</c:v>
                </c:pt>
                <c:pt idx="5420">
                  <c:v>6.9306281095023968E-6</c:v>
                </c:pt>
                <c:pt idx="5421">
                  <c:v>6.928917371314651E-6</c:v>
                </c:pt>
                <c:pt idx="5422">
                  <c:v>6.9272072664599739E-6</c:v>
                </c:pt>
                <c:pt idx="5423">
                  <c:v>6.9254977946257857E-6</c:v>
                </c:pt>
                <c:pt idx="5424">
                  <c:v>6.9237889554996948E-6</c:v>
                </c:pt>
                <c:pt idx="5425">
                  <c:v>6.9220807487695009E-6</c:v>
                </c:pt>
                <c:pt idx="5426">
                  <c:v>6.9203731741231994E-6</c:v>
                </c:pt>
                <c:pt idx="5427">
                  <c:v>6.9186662312489798E-6</c:v>
                </c:pt>
                <c:pt idx="5428">
                  <c:v>6.9169599198352211E-6</c:v>
                </c:pt>
                <c:pt idx="5429">
                  <c:v>6.9152542395704922E-6</c:v>
                </c:pt>
                <c:pt idx="5430">
                  <c:v>6.9135491901435542E-6</c:v>
                </c:pt>
                <c:pt idx="5431">
                  <c:v>6.9118447712433707E-6</c:v>
                </c:pt>
                <c:pt idx="5432">
                  <c:v>6.9101409825590815E-6</c:v>
                </c:pt>
                <c:pt idx="5433">
                  <c:v>6.9084378237800262E-6</c:v>
                </c:pt>
                <c:pt idx="5434">
                  <c:v>6.9067352945957367E-6</c:v>
                </c:pt>
                <c:pt idx="5435">
                  <c:v>6.9050333946959322E-6</c:v>
                </c:pt>
                <c:pt idx="5436">
                  <c:v>6.9033321237705249E-6</c:v>
                </c:pt>
                <c:pt idx="5437">
                  <c:v>6.9016314815096194E-6</c:v>
                </c:pt>
                <c:pt idx="5438">
                  <c:v>6.8999314676035073E-6</c:v>
                </c:pt>
                <c:pt idx="5439">
                  <c:v>6.898232081742676E-6</c:v>
                </c:pt>
                <c:pt idx="5440">
                  <c:v>6.8965333236177985E-6</c:v>
                </c:pt>
                <c:pt idx="5441">
                  <c:v>6.8948351929197425E-6</c:v>
                </c:pt>
                <c:pt idx="5442">
                  <c:v>6.8931376893395619E-6</c:v>
                </c:pt>
                <c:pt idx="5443">
                  <c:v>6.8914408125685065E-6</c:v>
                </c:pt>
                <c:pt idx="5444">
                  <c:v>6.8897445622980048E-6</c:v>
                </c:pt>
                <c:pt idx="5445">
                  <c:v>6.8880489382196892E-6</c:v>
                </c:pt>
                <c:pt idx="5446">
                  <c:v>6.8863539400253763E-6</c:v>
                </c:pt>
                <c:pt idx="5447">
                  <c:v>6.8846595674070678E-6</c:v>
                </c:pt>
                <c:pt idx="5448">
                  <c:v>6.8829658200569563E-6</c:v>
                </c:pt>
                <c:pt idx="5449">
                  <c:v>6.8812726976674281E-6</c:v>
                </c:pt>
                <c:pt idx="5450">
                  <c:v>6.8795801999310603E-6</c:v>
                </c:pt>
                <c:pt idx="5451">
                  <c:v>6.8778883265406087E-6</c:v>
                </c:pt>
                <c:pt idx="5452">
                  <c:v>6.8761970771890262E-6</c:v>
                </c:pt>
                <c:pt idx="5453">
                  <c:v>6.8745064515694533E-6</c:v>
                </c:pt>
                <c:pt idx="5454">
                  <c:v>6.872816449375219E-6</c:v>
                </c:pt>
                <c:pt idx="5455">
                  <c:v>6.8711270702998373E-6</c:v>
                </c:pt>
                <c:pt idx="5456">
                  <c:v>6.869438314037015E-6</c:v>
                </c:pt>
                <c:pt idx="5457">
                  <c:v>6.8677501802806456E-6</c:v>
                </c:pt>
                <c:pt idx="5458">
                  <c:v>6.8660626687248094E-6</c:v>
                </c:pt>
                <c:pt idx="5459">
                  <c:v>6.8643757790637776E-6</c:v>
                </c:pt>
                <c:pt idx="5460">
                  <c:v>6.8626895109920041E-6</c:v>
                </c:pt>
                <c:pt idx="5461">
                  <c:v>6.8610038642041363E-6</c:v>
                </c:pt>
                <c:pt idx="5462">
                  <c:v>6.8593188383950033E-6</c:v>
                </c:pt>
                <c:pt idx="5463">
                  <c:v>6.857634433259625E-6</c:v>
                </c:pt>
                <c:pt idx="5464">
                  <c:v>6.8559506484932093E-6</c:v>
                </c:pt>
                <c:pt idx="5465">
                  <c:v>6.8542674837911521E-6</c:v>
                </c:pt>
                <c:pt idx="5466">
                  <c:v>6.852584938849029E-6</c:v>
                </c:pt>
                <c:pt idx="5467">
                  <c:v>6.8509030133626095E-6</c:v>
                </c:pt>
                <c:pt idx="5468">
                  <c:v>6.849221707027845E-6</c:v>
                </c:pt>
                <c:pt idx="5469">
                  <c:v>6.8475410195408838E-6</c:v>
                </c:pt>
                <c:pt idx="5470">
                  <c:v>6.845860950598045E-6</c:v>
                </c:pt>
                <c:pt idx="5471">
                  <c:v>6.8441814998958444E-6</c:v>
                </c:pt>
                <c:pt idx="5472">
                  <c:v>6.8425026671309807E-6</c:v>
                </c:pt>
                <c:pt idx="5473">
                  <c:v>6.8408244520003405E-6</c:v>
                </c:pt>
                <c:pt idx="5474">
                  <c:v>6.8391468542009944E-6</c:v>
                </c:pt>
                <c:pt idx="5475">
                  <c:v>6.8374698734301983E-6</c:v>
                </c:pt>
                <c:pt idx="5476">
                  <c:v>6.8357935093853982E-6</c:v>
                </c:pt>
                <c:pt idx="5477">
                  <c:v>6.8341177617642133E-6</c:v>
                </c:pt>
                <c:pt idx="5478">
                  <c:v>6.8324426302644647E-6</c:v>
                </c:pt>
                <c:pt idx="5479">
                  <c:v>6.830768114584147E-6</c:v>
                </c:pt>
                <c:pt idx="5480">
                  <c:v>6.8290942144214488E-6</c:v>
                </c:pt>
                <c:pt idx="5481">
                  <c:v>6.8274209294747307E-6</c:v>
                </c:pt>
                <c:pt idx="5482">
                  <c:v>6.8257482594425463E-6</c:v>
                </c:pt>
                <c:pt idx="5483">
                  <c:v>6.8240762040236374E-6</c:v>
                </c:pt>
                <c:pt idx="5484">
                  <c:v>6.8224047629169261E-6</c:v>
                </c:pt>
                <c:pt idx="5485">
                  <c:v>6.8207339358215133E-6</c:v>
                </c:pt>
                <c:pt idx="5486">
                  <c:v>6.8190637224366946E-6</c:v>
                </c:pt>
                <c:pt idx="5487">
                  <c:v>6.8173941224619419E-6</c:v>
                </c:pt>
                <c:pt idx="5488">
                  <c:v>6.8157251355969135E-6</c:v>
                </c:pt>
                <c:pt idx="5489">
                  <c:v>6.814056761541453E-6</c:v>
                </c:pt>
                <c:pt idx="5490">
                  <c:v>6.8123889999955862E-6</c:v>
                </c:pt>
                <c:pt idx="5491">
                  <c:v>6.8107218506595212E-6</c:v>
                </c:pt>
                <c:pt idx="5492">
                  <c:v>6.8090553132336529E-6</c:v>
                </c:pt>
                <c:pt idx="5493">
                  <c:v>6.8073893874185545E-6</c:v>
                </c:pt>
                <c:pt idx="5494">
                  <c:v>6.8057240729149887E-6</c:v>
                </c:pt>
                <c:pt idx="5495">
                  <c:v>6.8040593694238969E-6</c:v>
                </c:pt>
                <c:pt idx="5496">
                  <c:v>6.8023952766464002E-6</c:v>
                </c:pt>
                <c:pt idx="5497">
                  <c:v>6.8007317942838101E-6</c:v>
                </c:pt>
                <c:pt idx="5498">
                  <c:v>6.7990689220376188E-6</c:v>
                </c:pt>
                <c:pt idx="5499">
                  <c:v>6.7974066596094953E-6</c:v>
                </c:pt>
                <c:pt idx="5500">
                  <c:v>6.7957450067012942E-6</c:v>
                </c:pt>
                <c:pt idx="5501">
                  <c:v>6.7940839630150537E-6</c:v>
                </c:pt>
                <c:pt idx="5502">
                  <c:v>6.7924235282529979E-6</c:v>
                </c:pt>
                <c:pt idx="5503">
                  <c:v>6.7907637021175234E-6</c:v>
                </c:pt>
                <c:pt idx="5504">
                  <c:v>6.7891044843112123E-6</c:v>
                </c:pt>
                <c:pt idx="5505">
                  <c:v>6.7874458745368315E-6</c:v>
                </c:pt>
                <c:pt idx="5506">
                  <c:v>6.7857878724973281E-6</c:v>
                </c:pt>
                <c:pt idx="5507">
                  <c:v>6.7841304778958266E-6</c:v>
                </c:pt>
                <c:pt idx="5508">
                  <c:v>6.7824736904356383E-6</c:v>
                </c:pt>
                <c:pt idx="5509">
                  <c:v>6.7808175098202526E-6</c:v>
                </c:pt>
                <c:pt idx="5510">
                  <c:v>6.7791619357533417E-6</c:v>
                </c:pt>
                <c:pt idx="5511">
                  <c:v>6.7775069679387551E-6</c:v>
                </c:pt>
                <c:pt idx="5512">
                  <c:v>6.7758526060805266E-6</c:v>
                </c:pt>
                <c:pt idx="5513">
                  <c:v>6.7741988498828716E-6</c:v>
                </c:pt>
                <c:pt idx="5514">
                  <c:v>6.7725456990501789E-6</c:v>
                </c:pt>
                <c:pt idx="5515">
                  <c:v>6.7708931532870229E-6</c:v>
                </c:pt>
                <c:pt idx="5516">
                  <c:v>6.7692412122981619E-6</c:v>
                </c:pt>
                <c:pt idx="5517">
                  <c:v>6.7675898757885301E-6</c:v>
                </c:pt>
                <c:pt idx="5518">
                  <c:v>6.7659391434632365E-6</c:v>
                </c:pt>
                <c:pt idx="5519">
                  <c:v>6.764289015027578E-6</c:v>
                </c:pt>
                <c:pt idx="5520">
                  <c:v>6.7626394901870259E-6</c:v>
                </c:pt>
                <c:pt idx="5521">
                  <c:v>6.7609905686472397E-6</c:v>
                </c:pt>
                <c:pt idx="5522">
                  <c:v>6.7593422501140458E-6</c:v>
                </c:pt>
                <c:pt idx="5523">
                  <c:v>6.7576945342934575E-6</c:v>
                </c:pt>
                <c:pt idx="5524">
                  <c:v>6.7560474208916663E-6</c:v>
                </c:pt>
                <c:pt idx="5525">
                  <c:v>6.7544009096150424E-6</c:v>
                </c:pt>
                <c:pt idx="5526">
                  <c:v>6.7527550001701327E-6</c:v>
                </c:pt>
                <c:pt idx="5527">
                  <c:v>6.7511096922636674E-6</c:v>
                </c:pt>
                <c:pt idx="5528">
                  <c:v>6.7494649856025537E-6</c:v>
                </c:pt>
                <c:pt idx="5529">
                  <c:v>6.747820879893868E-6</c:v>
                </c:pt>
                <c:pt idx="5530">
                  <c:v>6.7461773748448825E-6</c:v>
                </c:pt>
                <c:pt idx="5531">
                  <c:v>6.7445344701630355E-6</c:v>
                </c:pt>
                <c:pt idx="5532">
                  <c:v>6.7428921655559464E-6</c:v>
                </c:pt>
                <c:pt idx="5533">
                  <c:v>6.7412504607314117E-6</c:v>
                </c:pt>
                <c:pt idx="5534">
                  <c:v>6.7396093553974041E-6</c:v>
                </c:pt>
                <c:pt idx="5535">
                  <c:v>6.7379688492620827E-6</c:v>
                </c:pt>
                <c:pt idx="5536">
                  <c:v>6.736328942033775E-6</c:v>
                </c:pt>
                <c:pt idx="5537">
                  <c:v>6.7346896334209873E-6</c:v>
                </c:pt>
                <c:pt idx="5538">
                  <c:v>6.7330509231324064E-6</c:v>
                </c:pt>
                <c:pt idx="5539">
                  <c:v>6.7314128108768944E-6</c:v>
                </c:pt>
                <c:pt idx="5540">
                  <c:v>6.7297752963634903E-6</c:v>
                </c:pt>
                <c:pt idx="5541">
                  <c:v>6.7281383793014095E-6</c:v>
                </c:pt>
                <c:pt idx="5542">
                  <c:v>6.7265020594000476E-6</c:v>
                </c:pt>
                <c:pt idx="5543">
                  <c:v>6.7248663363689731E-6</c:v>
                </c:pt>
                <c:pt idx="5544">
                  <c:v>6.7232312099179316E-6</c:v>
                </c:pt>
                <c:pt idx="5545">
                  <c:v>6.7215966797568482E-6</c:v>
                </c:pt>
                <c:pt idx="5546">
                  <c:v>6.7199627455958198E-6</c:v>
                </c:pt>
                <c:pt idx="5547">
                  <c:v>6.7183294071451249E-6</c:v>
                </c:pt>
                <c:pt idx="5548">
                  <c:v>6.7166966641152077E-6</c:v>
                </c:pt>
                <c:pt idx="5549">
                  <c:v>6.7150645162167014E-6</c:v>
                </c:pt>
                <c:pt idx="5550">
                  <c:v>6.7134329631604088E-6</c:v>
                </c:pt>
                <c:pt idx="5551">
                  <c:v>6.7118020046573085E-6</c:v>
                </c:pt>
                <c:pt idx="5552">
                  <c:v>6.7101716404185522E-6</c:v>
                </c:pt>
                <c:pt idx="5553">
                  <c:v>6.7085418701554677E-6</c:v>
                </c:pt>
                <c:pt idx="5554">
                  <c:v>6.7069126935795665E-6</c:v>
                </c:pt>
                <c:pt idx="5555">
                  <c:v>6.7052841104025221E-6</c:v>
                </c:pt>
                <c:pt idx="5556">
                  <c:v>6.7036561203361932E-6</c:v>
                </c:pt>
                <c:pt idx="5557">
                  <c:v>6.7020287230926066E-6</c:v>
                </c:pt>
                <c:pt idx="5558">
                  <c:v>6.7004019183839683E-6</c:v>
                </c:pt>
                <c:pt idx="5559">
                  <c:v>6.698775705922659E-6</c:v>
                </c:pt>
                <c:pt idx="5560">
                  <c:v>6.6971500854212296E-6</c:v>
                </c:pt>
                <c:pt idx="5561">
                  <c:v>6.6955250565924097E-6</c:v>
                </c:pt>
                <c:pt idx="5562">
                  <c:v>6.6939006191491009E-6</c:v>
                </c:pt>
                <c:pt idx="5563">
                  <c:v>6.6922767728043792E-6</c:v>
                </c:pt>
                <c:pt idx="5564">
                  <c:v>6.6906535172714969E-6</c:v>
                </c:pt>
                <c:pt idx="5565">
                  <c:v>6.6890308522638774E-6</c:v>
                </c:pt>
                <c:pt idx="5566">
                  <c:v>6.6874087774951175E-6</c:v>
                </c:pt>
                <c:pt idx="5567">
                  <c:v>6.6857872926789855E-6</c:v>
                </c:pt>
                <c:pt idx="5568">
                  <c:v>6.684166397529434E-6</c:v>
                </c:pt>
                <c:pt idx="5569">
                  <c:v>6.6825460917605775E-6</c:v>
                </c:pt>
                <c:pt idx="5570">
                  <c:v>6.6809263750867086E-6</c:v>
                </c:pt>
                <c:pt idx="5571">
                  <c:v>6.6793072472222888E-6</c:v>
                </c:pt>
                <c:pt idx="5572">
                  <c:v>6.6776887078819572E-6</c:v>
                </c:pt>
                <c:pt idx="5573">
                  <c:v>6.6760707567805279E-6</c:v>
                </c:pt>
                <c:pt idx="5574">
                  <c:v>6.6744533936329801E-6</c:v>
                </c:pt>
                <c:pt idx="5575">
                  <c:v>6.6728366181544729E-6</c:v>
                </c:pt>
                <c:pt idx="5576">
                  <c:v>6.6712204300603312E-6</c:v>
                </c:pt>
                <c:pt idx="5577">
                  <c:v>6.6696048290660577E-6</c:v>
                </c:pt>
                <c:pt idx="5578">
                  <c:v>6.6679898148873247E-6</c:v>
                </c:pt>
                <c:pt idx="5579">
                  <c:v>6.666375387239978E-6</c:v>
                </c:pt>
                <c:pt idx="5580">
                  <c:v>6.6647615458400346E-6</c:v>
                </c:pt>
                <c:pt idx="5581">
                  <c:v>6.6631482904036809E-6</c:v>
                </c:pt>
                <c:pt idx="5582">
                  <c:v>6.6615356206472803E-6</c:v>
                </c:pt>
                <c:pt idx="5583">
                  <c:v>6.6599235362873646E-6</c:v>
                </c:pt>
                <c:pt idx="5584">
                  <c:v>6.6583120370406387E-6</c:v>
                </c:pt>
                <c:pt idx="5585">
                  <c:v>6.6567011226239742E-6</c:v>
                </c:pt>
                <c:pt idx="5586">
                  <c:v>6.6550907927544172E-6</c:v>
                </c:pt>
                <c:pt idx="5587">
                  <c:v>6.6534810471491891E-6</c:v>
                </c:pt>
                <c:pt idx="5588">
                  <c:v>6.6518718855256765E-6</c:v>
                </c:pt>
                <c:pt idx="5589">
                  <c:v>6.6502633076014371E-6</c:v>
                </c:pt>
                <c:pt idx="5590">
                  <c:v>6.6486553130942023E-6</c:v>
                </c:pt>
                <c:pt idx="5591">
                  <c:v>6.6470479017218687E-6</c:v>
                </c:pt>
                <c:pt idx="5592">
                  <c:v>6.6454410732025164E-6</c:v>
                </c:pt>
                <c:pt idx="5593">
                  <c:v>6.6438348272543776E-6</c:v>
                </c:pt>
                <c:pt idx="5594">
                  <c:v>6.6422291635958679E-6</c:v>
                </c:pt>
                <c:pt idx="5595">
                  <c:v>6.6406240819455683E-6</c:v>
                </c:pt>
                <c:pt idx="5596">
                  <c:v>6.6390195820222316E-6</c:v>
                </c:pt>
                <c:pt idx="5597">
                  <c:v>6.6374156635447776E-6</c:v>
                </c:pt>
                <c:pt idx="5598">
                  <c:v>6.6358123262322972E-6</c:v>
                </c:pt>
                <c:pt idx="5599">
                  <c:v>6.6342095698040556E-6</c:v>
                </c:pt>
                <c:pt idx="5600">
                  <c:v>6.6326073939794774E-6</c:v>
                </c:pt>
                <c:pt idx="5601">
                  <c:v>6.6310057984781651E-6</c:v>
                </c:pt>
                <c:pt idx="5602">
                  <c:v>6.6294047830198889E-6</c:v>
                </c:pt>
                <c:pt idx="5603">
                  <c:v>6.6278043473245882E-6</c:v>
                </c:pt>
                <c:pt idx="5604">
                  <c:v>6.6262044911123653E-6</c:v>
                </c:pt>
                <c:pt idx="5605">
                  <c:v>6.624605214103497E-6</c:v>
                </c:pt>
                <c:pt idx="5606">
                  <c:v>6.6230065160184343E-6</c:v>
                </c:pt>
                <c:pt idx="5607">
                  <c:v>6.6214083965777843E-6</c:v>
                </c:pt>
                <c:pt idx="5608">
                  <c:v>6.6198108555023302E-6</c:v>
                </c:pt>
                <c:pt idx="5609">
                  <c:v>6.6182138925130246E-6</c:v>
                </c:pt>
                <c:pt idx="5610">
                  <c:v>6.6166175073309836E-6</c:v>
                </c:pt>
                <c:pt idx="5611">
                  <c:v>6.6150216996774962E-6</c:v>
                </c:pt>
                <c:pt idx="5612">
                  <c:v>6.6134264692740154E-6</c:v>
                </c:pt>
                <c:pt idx="5613">
                  <c:v>6.6118318158421666E-6</c:v>
                </c:pt>
                <c:pt idx="5614">
                  <c:v>6.6102377391037366E-6</c:v>
                </c:pt>
                <c:pt idx="5615">
                  <c:v>6.608644238780686E-6</c:v>
                </c:pt>
                <c:pt idx="5616">
                  <c:v>6.6070513145951415E-6</c:v>
                </c:pt>
                <c:pt idx="5617">
                  <c:v>6.6054589662693939E-6</c:v>
                </c:pt>
                <c:pt idx="5618">
                  <c:v>6.603867193525907E-6</c:v>
                </c:pt>
                <c:pt idx="5619">
                  <c:v>6.602275996087302E-6</c:v>
                </c:pt>
                <c:pt idx="5620">
                  <c:v>6.6006853736763799E-6</c:v>
                </c:pt>
                <c:pt idx="5621">
                  <c:v>6.5990953260161024E-6</c:v>
                </c:pt>
                <c:pt idx="5622">
                  <c:v>6.5975058528295955E-6</c:v>
                </c:pt>
                <c:pt idx="5623">
                  <c:v>6.5959169538401523E-6</c:v>
                </c:pt>
                <c:pt idx="5624">
                  <c:v>6.5943286287712368E-6</c:v>
                </c:pt>
                <c:pt idx="5625">
                  <c:v>6.59274087734648E-6</c:v>
                </c:pt>
                <c:pt idx="5626">
                  <c:v>6.5911536992896738E-6</c:v>
                </c:pt>
                <c:pt idx="5627">
                  <c:v>6.5895670943247785E-6</c:v>
                </c:pt>
                <c:pt idx="5628">
                  <c:v>6.5879810621759207E-6</c:v>
                </c:pt>
                <c:pt idx="5629">
                  <c:v>6.5863956025673953E-6</c:v>
                </c:pt>
                <c:pt idx="5630">
                  <c:v>6.5848107152236591E-6</c:v>
                </c:pt>
                <c:pt idx="5631">
                  <c:v>6.5832263998693392E-6</c:v>
                </c:pt>
                <c:pt idx="5632">
                  <c:v>6.5816426562292236E-6</c:v>
                </c:pt>
                <c:pt idx="5633">
                  <c:v>6.5800594840282662E-6</c:v>
                </c:pt>
                <c:pt idx="5634">
                  <c:v>6.5784768829915905E-6</c:v>
                </c:pt>
                <c:pt idx="5635">
                  <c:v>6.5768948528444834E-6</c:v>
                </c:pt>
                <c:pt idx="5636">
                  <c:v>6.5753133933123969E-6</c:v>
                </c:pt>
                <c:pt idx="5637">
                  <c:v>6.5737325041209423E-6</c:v>
                </c:pt>
                <c:pt idx="5638">
                  <c:v>6.5721521849959029E-6</c:v>
                </c:pt>
                <c:pt idx="5639">
                  <c:v>6.570572435663228E-6</c:v>
                </c:pt>
                <c:pt idx="5640">
                  <c:v>6.5689932558490285E-6</c:v>
                </c:pt>
                <c:pt idx="5641">
                  <c:v>6.5674146452795756E-6</c:v>
                </c:pt>
                <c:pt idx="5642">
                  <c:v>6.5658366036813107E-6</c:v>
                </c:pt>
                <c:pt idx="5643">
                  <c:v>6.5642591307808362E-6</c:v>
                </c:pt>
                <c:pt idx="5644">
                  <c:v>6.5626822263049263E-6</c:v>
                </c:pt>
                <c:pt idx="5645">
                  <c:v>6.5611058899805061E-6</c:v>
                </c:pt>
                <c:pt idx="5646">
                  <c:v>6.5595301215346759E-6</c:v>
                </c:pt>
                <c:pt idx="5647">
                  <c:v>6.5579549206946954E-6</c:v>
                </c:pt>
                <c:pt idx="5648">
                  <c:v>6.5563802871879877E-6</c:v>
                </c:pt>
                <c:pt idx="5649">
                  <c:v>6.5548062207421402E-6</c:v>
                </c:pt>
                <c:pt idx="5650">
                  <c:v>6.5532327210849038E-6</c:v>
                </c:pt>
                <c:pt idx="5651">
                  <c:v>6.5516597879441946E-6</c:v>
                </c:pt>
                <c:pt idx="5652">
                  <c:v>6.5500874210480854E-6</c:v>
                </c:pt>
                <c:pt idx="5653">
                  <c:v>6.5485156201248209E-6</c:v>
                </c:pt>
                <c:pt idx="5654">
                  <c:v>6.546944384902805E-6</c:v>
                </c:pt>
                <c:pt idx="5655">
                  <c:v>6.5453737151106035E-6</c:v>
                </c:pt>
                <c:pt idx="5656">
                  <c:v>6.543803610476944E-6</c:v>
                </c:pt>
                <c:pt idx="5657">
                  <c:v>6.5422340707307183E-6</c:v>
                </c:pt>
                <c:pt idx="5658">
                  <c:v>6.5406650956009835E-6</c:v>
                </c:pt>
                <c:pt idx="5659">
                  <c:v>6.5390966848169574E-6</c:v>
                </c:pt>
                <c:pt idx="5660">
                  <c:v>6.5375288381080156E-6</c:v>
                </c:pt>
                <c:pt idx="5661">
                  <c:v>6.5359615552037006E-6</c:v>
                </c:pt>
                <c:pt idx="5662">
                  <c:v>6.5343948358337172E-6</c:v>
                </c:pt>
                <c:pt idx="5663">
                  <c:v>6.532828679727929E-6</c:v>
                </c:pt>
                <c:pt idx="5664">
                  <c:v>6.5312630866163662E-6</c:v>
                </c:pt>
                <c:pt idx="5665">
                  <c:v>6.5296980562292165E-6</c:v>
                </c:pt>
                <c:pt idx="5666">
                  <c:v>6.5281335882968288E-6</c:v>
                </c:pt>
                <c:pt idx="5667">
                  <c:v>6.5265696825497187E-6</c:v>
                </c:pt>
                <c:pt idx="5668">
                  <c:v>6.525006338718556E-6</c:v>
                </c:pt>
                <c:pt idx="5669">
                  <c:v>6.5234435565341789E-6</c:v>
                </c:pt>
                <c:pt idx="5670">
                  <c:v>6.5218813357275834E-6</c:v>
                </c:pt>
                <c:pt idx="5671">
                  <c:v>6.5203196760299213E-6</c:v>
                </c:pt>
                <c:pt idx="5672">
                  <c:v>6.5187585771725153E-6</c:v>
                </c:pt>
                <c:pt idx="5673">
                  <c:v>6.517198038886846E-6</c:v>
                </c:pt>
                <c:pt idx="5674">
                  <c:v>6.5156380609045468E-6</c:v>
                </c:pt>
                <c:pt idx="5675">
                  <c:v>6.5140786429574228E-6</c:v>
                </c:pt>
                <c:pt idx="5676">
                  <c:v>6.5125197847774294E-6</c:v>
                </c:pt>
                <c:pt idx="5677">
                  <c:v>6.5109614860966933E-6</c:v>
                </c:pt>
                <c:pt idx="5678">
                  <c:v>6.509403746647492E-6</c:v>
                </c:pt>
                <c:pt idx="5679">
                  <c:v>6.5078465661622664E-6</c:v>
                </c:pt>
                <c:pt idx="5680">
                  <c:v>6.5062899443736184E-6</c:v>
                </c:pt>
                <c:pt idx="5681">
                  <c:v>6.5047338810143099E-6</c:v>
                </c:pt>
                <c:pt idx="5682">
                  <c:v>6.5031783758172596E-6</c:v>
                </c:pt>
                <c:pt idx="5683">
                  <c:v>6.5016234285155487E-6</c:v>
                </c:pt>
                <c:pt idx="5684">
                  <c:v>6.5000690388424178E-6</c:v>
                </c:pt>
                <c:pt idx="5685">
                  <c:v>6.4985152065312675E-6</c:v>
                </c:pt>
                <c:pt idx="5686">
                  <c:v>6.4969619313156535E-6</c:v>
                </c:pt>
                <c:pt idx="5687">
                  <c:v>6.4954092129292947E-6</c:v>
                </c:pt>
                <c:pt idx="5688">
                  <c:v>6.4938570511060705E-6</c:v>
                </c:pt>
                <c:pt idx="5689">
                  <c:v>6.4923054455800124E-6</c:v>
                </c:pt>
                <c:pt idx="5690">
                  <c:v>6.4907543960853156E-6</c:v>
                </c:pt>
                <c:pt idx="5691">
                  <c:v>6.4892039023563387E-6</c:v>
                </c:pt>
                <c:pt idx="5692">
                  <c:v>6.4876539641275903E-6</c:v>
                </c:pt>
                <c:pt idx="5693">
                  <c:v>6.4861045811337398E-6</c:v>
                </c:pt>
                <c:pt idx="5694">
                  <c:v>6.4845557531096184E-6</c:v>
                </c:pt>
                <c:pt idx="5695">
                  <c:v>6.4830074797902107E-6</c:v>
                </c:pt>
                <c:pt idx="5696">
                  <c:v>6.4814597609106666E-6</c:v>
                </c:pt>
                <c:pt idx="5697">
                  <c:v>6.4799125962062864E-6</c:v>
                </c:pt>
                <c:pt idx="5698">
                  <c:v>6.4783659854125324E-6</c:v>
                </c:pt>
                <c:pt idx="5699">
                  <c:v>6.4768199282650229E-6</c:v>
                </c:pt>
                <c:pt idx="5700">
                  <c:v>6.475274424499536E-6</c:v>
                </c:pt>
                <c:pt idx="5701">
                  <c:v>6.4737294738520068E-6</c:v>
                </c:pt>
                <c:pt idx="5702">
                  <c:v>6.4721850760585259E-6</c:v>
                </c:pt>
                <c:pt idx="5703">
                  <c:v>6.4706412308553468E-6</c:v>
                </c:pt>
                <c:pt idx="5704">
                  <c:v>6.4690979379788678E-6</c:v>
                </c:pt>
                <c:pt idx="5705">
                  <c:v>6.4675551971656607E-6</c:v>
                </c:pt>
                <c:pt idx="5706">
                  <c:v>6.4660130081524432E-6</c:v>
                </c:pt>
                <c:pt idx="5707">
                  <c:v>6.4644713706760956E-6</c:v>
                </c:pt>
                <c:pt idx="5708">
                  <c:v>6.4629302844736495E-6</c:v>
                </c:pt>
                <c:pt idx="5709">
                  <c:v>6.4613897492822945E-6</c:v>
                </c:pt>
                <c:pt idx="5710">
                  <c:v>6.4598497648393852E-6</c:v>
                </c:pt>
                <c:pt idx="5711">
                  <c:v>6.4583103308824233E-6</c:v>
                </c:pt>
                <c:pt idx="5712">
                  <c:v>6.4567714471490668E-6</c:v>
                </c:pt>
                <c:pt idx="5713">
                  <c:v>6.4552331133771361E-6</c:v>
                </c:pt>
                <c:pt idx="5714">
                  <c:v>6.4536953293046007E-6</c:v>
                </c:pt>
                <c:pt idx="5715">
                  <c:v>6.4521580946695944E-6</c:v>
                </c:pt>
                <c:pt idx="5716">
                  <c:v>6.4506214092104002E-6</c:v>
                </c:pt>
                <c:pt idx="5717">
                  <c:v>6.4490852726654585E-6</c:v>
                </c:pt>
                <c:pt idx="5718">
                  <c:v>6.4475496847733673E-6</c:v>
                </c:pt>
                <c:pt idx="5719">
                  <c:v>6.4460146452728787E-6</c:v>
                </c:pt>
                <c:pt idx="5720">
                  <c:v>6.4444801539028992E-6</c:v>
                </c:pt>
                <c:pt idx="5721">
                  <c:v>6.4429462104024934E-6</c:v>
                </c:pt>
                <c:pt idx="5722">
                  <c:v>6.4414128145108803E-6</c:v>
                </c:pt>
                <c:pt idx="5723">
                  <c:v>6.4398799659674294E-6</c:v>
                </c:pt>
                <c:pt idx="5724">
                  <c:v>6.4383476645116731E-6</c:v>
                </c:pt>
                <c:pt idx="5725">
                  <c:v>6.4368159098832944E-6</c:v>
                </c:pt>
                <c:pt idx="5726">
                  <c:v>6.4352847018221331E-6</c:v>
                </c:pt>
                <c:pt idx="5727">
                  <c:v>6.4337540400681788E-6</c:v>
                </c:pt>
                <c:pt idx="5728">
                  <c:v>6.4322239243615763E-6</c:v>
                </c:pt>
                <c:pt idx="5729">
                  <c:v>6.430694354442638E-6</c:v>
                </c:pt>
                <c:pt idx="5730">
                  <c:v>6.4291653300518118E-6</c:v>
                </c:pt>
                <c:pt idx="5731">
                  <c:v>6.4276368509297099E-6</c:v>
                </c:pt>
                <c:pt idx="5732">
                  <c:v>6.4261089168170996E-6</c:v>
                </c:pt>
                <c:pt idx="5733">
                  <c:v>6.4245815274548972E-6</c:v>
                </c:pt>
                <c:pt idx="5734">
                  <c:v>6.4230546825841767E-6</c:v>
                </c:pt>
                <c:pt idx="5735">
                  <c:v>6.4215283819461652E-6</c:v>
                </c:pt>
                <c:pt idx="5736">
                  <c:v>6.4200026252822416E-6</c:v>
                </c:pt>
                <c:pt idx="5737">
                  <c:v>6.4184774123339413E-6</c:v>
                </c:pt>
                <c:pt idx="5738">
                  <c:v>6.4169527428429515E-6</c:v>
                </c:pt>
                <c:pt idx="5739">
                  <c:v>6.4154286165511127E-6</c:v>
                </c:pt>
                <c:pt idx="5740">
                  <c:v>6.4139050332004203E-6</c:v>
                </c:pt>
                <c:pt idx="5741">
                  <c:v>6.4123819925330189E-6</c:v>
                </c:pt>
                <c:pt idx="5742">
                  <c:v>6.4108594942912088E-6</c:v>
                </c:pt>
                <c:pt idx="5743">
                  <c:v>6.4093375382174454E-6</c:v>
                </c:pt>
                <c:pt idx="5744">
                  <c:v>6.4078161240543375E-6</c:v>
                </c:pt>
                <c:pt idx="5745">
                  <c:v>6.4062952515446377E-6</c:v>
                </c:pt>
                <c:pt idx="5746">
                  <c:v>6.4047749204312606E-6</c:v>
                </c:pt>
                <c:pt idx="5747">
                  <c:v>6.4032551304572672E-6</c:v>
                </c:pt>
                <c:pt idx="5748">
                  <c:v>6.4017358813658819E-6</c:v>
                </c:pt>
                <c:pt idx="5749">
                  <c:v>6.4002171729004657E-6</c:v>
                </c:pt>
                <c:pt idx="5750">
                  <c:v>6.398699004804542E-6</c:v>
                </c:pt>
                <c:pt idx="5751">
                  <c:v>6.3971813768217834E-6</c:v>
                </c:pt>
                <c:pt idx="5752">
                  <c:v>6.3956642886960151E-6</c:v>
                </c:pt>
                <c:pt idx="5753">
                  <c:v>6.3941477401712136E-6</c:v>
                </c:pt>
                <c:pt idx="5754">
                  <c:v>6.3926317309915081E-6</c:v>
                </c:pt>
                <c:pt idx="5755">
                  <c:v>6.3911162609011802E-6</c:v>
                </c:pt>
                <c:pt idx="5756">
                  <c:v>6.3896013296446546E-6</c:v>
                </c:pt>
                <c:pt idx="5757">
                  <c:v>6.388086936966523E-6</c:v>
                </c:pt>
                <c:pt idx="5758">
                  <c:v>6.386573082611515E-6</c:v>
                </c:pt>
                <c:pt idx="5759">
                  <c:v>6.3850597663245212E-6</c:v>
                </c:pt>
                <c:pt idx="5760">
                  <c:v>6.3835469878505721E-6</c:v>
                </c:pt>
                <c:pt idx="5761">
                  <c:v>6.3820347469348555E-6</c:v>
                </c:pt>
                <c:pt idx="5762">
                  <c:v>6.3805230433227153E-6</c:v>
                </c:pt>
                <c:pt idx="5763">
                  <c:v>6.37901187675964E-6</c:v>
                </c:pt>
                <c:pt idx="5764">
                  <c:v>6.3775012469912666E-6</c:v>
                </c:pt>
                <c:pt idx="5765">
                  <c:v>6.3759911537633876E-6</c:v>
                </c:pt>
                <c:pt idx="5766">
                  <c:v>6.3744815968219441E-6</c:v>
                </c:pt>
                <c:pt idx="5767">
                  <c:v>6.3729725759130269E-6</c:v>
                </c:pt>
                <c:pt idx="5768">
                  <c:v>6.3714640907828777E-6</c:v>
                </c:pt>
                <c:pt idx="5769">
                  <c:v>6.3699561411778905E-6</c:v>
                </c:pt>
                <c:pt idx="5770">
                  <c:v>6.3684487268446052E-6</c:v>
                </c:pt>
                <c:pt idx="5771">
                  <c:v>6.3669418475297148E-6</c:v>
                </c:pt>
                <c:pt idx="5772">
                  <c:v>6.3654355029800589E-6</c:v>
                </c:pt>
                <c:pt idx="5773">
                  <c:v>6.3639296929426324E-6</c:v>
                </c:pt>
                <c:pt idx="5774">
                  <c:v>6.3624244171645745E-6</c:v>
                </c:pt>
                <c:pt idx="5775">
                  <c:v>6.3609196753931731E-6</c:v>
                </c:pt>
                <c:pt idx="5776">
                  <c:v>6.3594154673758733E-6</c:v>
                </c:pt>
                <c:pt idx="5777">
                  <c:v>6.3579117928602604E-6</c:v>
                </c:pt>
                <c:pt idx="5778">
                  <c:v>6.3564086515940784E-6</c:v>
                </c:pt>
                <c:pt idx="5779">
                  <c:v>6.3549060433252064E-6</c:v>
                </c:pt>
                <c:pt idx="5780">
                  <c:v>6.3534039678016842E-6</c:v>
                </c:pt>
                <c:pt idx="5781">
                  <c:v>6.3519024247717025E-6</c:v>
                </c:pt>
                <c:pt idx="5782">
                  <c:v>6.3504014139835892E-6</c:v>
                </c:pt>
                <c:pt idx="5783">
                  <c:v>6.3489009351858272E-6</c:v>
                </c:pt>
                <c:pt idx="5784">
                  <c:v>6.3474009881270517E-6</c:v>
                </c:pt>
                <c:pt idx="5785">
                  <c:v>6.3459015725560389E-6</c:v>
                </c:pt>
                <c:pt idx="5786">
                  <c:v>6.3444026882217195E-6</c:v>
                </c:pt>
                <c:pt idx="5787">
                  <c:v>6.3429043348731679E-6</c:v>
                </c:pt>
                <c:pt idx="5788">
                  <c:v>6.3414065122596104E-6</c:v>
                </c:pt>
                <c:pt idx="5789">
                  <c:v>6.3399092201304177E-6</c:v>
                </c:pt>
                <c:pt idx="5790">
                  <c:v>6.3384124582351112E-6</c:v>
                </c:pt>
                <c:pt idx="5791">
                  <c:v>6.3369162263233604E-6</c:v>
                </c:pt>
                <c:pt idx="5792">
                  <c:v>6.3354205241449789E-6</c:v>
                </c:pt>
                <c:pt idx="5793">
                  <c:v>6.3339253514499335E-6</c:v>
                </c:pt>
                <c:pt idx="5794">
                  <c:v>6.3324307079883301E-6</c:v>
                </c:pt>
                <c:pt idx="5795">
                  <c:v>6.3309365935104313E-6</c:v>
                </c:pt>
                <c:pt idx="5796">
                  <c:v>6.3294430077666442E-6</c:v>
                </c:pt>
                <c:pt idx="5797">
                  <c:v>6.3279499505075169E-6</c:v>
                </c:pt>
                <c:pt idx="5798">
                  <c:v>6.3264574214837532E-6</c:v>
                </c:pt>
                <c:pt idx="5799">
                  <c:v>6.3249654204461974E-6</c:v>
                </c:pt>
                <c:pt idx="5800">
                  <c:v>6.3234739471458482E-6</c:v>
                </c:pt>
                <c:pt idx="5801">
                  <c:v>6.3219830013338414E-6</c:v>
                </c:pt>
                <c:pt idx="5802">
                  <c:v>6.3204925827614668E-6</c:v>
                </c:pt>
                <c:pt idx="5803">
                  <c:v>6.3190026911801568E-6</c:v>
                </c:pt>
                <c:pt idx="5804">
                  <c:v>6.3175133263414935E-6</c:v>
                </c:pt>
                <c:pt idx="5805">
                  <c:v>6.3160244879972049E-6</c:v>
                </c:pt>
                <c:pt idx="5806">
                  <c:v>6.3145361758991601E-6</c:v>
                </c:pt>
                <c:pt idx="5807">
                  <c:v>6.313048389799381E-6</c:v>
                </c:pt>
                <c:pt idx="5808">
                  <c:v>6.3115611294500318E-6</c:v>
                </c:pt>
                <c:pt idx="5809">
                  <c:v>6.3100743946034246E-6</c:v>
                </c:pt>
                <c:pt idx="5810">
                  <c:v>6.3085881850120159E-6</c:v>
                </c:pt>
                <c:pt idx="5811">
                  <c:v>6.3071025004284109E-6</c:v>
                </c:pt>
                <c:pt idx="5812">
                  <c:v>6.3056173406053533E-6</c:v>
                </c:pt>
                <c:pt idx="5813">
                  <c:v>6.3041327052957372E-6</c:v>
                </c:pt>
                <c:pt idx="5814">
                  <c:v>6.3026485942526067E-6</c:v>
                </c:pt>
                <c:pt idx="5815">
                  <c:v>6.3011650072291458E-6</c:v>
                </c:pt>
                <c:pt idx="5816">
                  <c:v>6.2996819439786816E-6</c:v>
                </c:pt>
                <c:pt idx="5817">
                  <c:v>6.2981994042546902E-6</c:v>
                </c:pt>
                <c:pt idx="5818">
                  <c:v>6.2967173878107908E-6</c:v>
                </c:pt>
                <c:pt idx="5819">
                  <c:v>6.2952358944007519E-6</c:v>
                </c:pt>
                <c:pt idx="5820">
                  <c:v>6.2937549237784799E-6</c:v>
                </c:pt>
                <c:pt idx="5821">
                  <c:v>6.2922744756980303E-6</c:v>
                </c:pt>
                <c:pt idx="5822">
                  <c:v>6.2907945499136025E-6</c:v>
                </c:pt>
                <c:pt idx="5823">
                  <c:v>6.2893151461795394E-6</c:v>
                </c:pt>
                <c:pt idx="5824">
                  <c:v>6.2878362642503309E-6</c:v>
                </c:pt>
                <c:pt idx="5825">
                  <c:v>6.2863579038806084E-6</c:v>
                </c:pt>
                <c:pt idx="5826">
                  <c:v>6.2848800648251476E-6</c:v>
                </c:pt>
                <c:pt idx="5827">
                  <c:v>6.2834027468388704E-6</c:v>
                </c:pt>
                <c:pt idx="5828">
                  <c:v>6.2819259496768411E-6</c:v>
                </c:pt>
                <c:pt idx="5829">
                  <c:v>6.280449673094269E-6</c:v>
                </c:pt>
                <c:pt idx="5830">
                  <c:v>6.2789739168465071E-6</c:v>
                </c:pt>
                <c:pt idx="5831">
                  <c:v>6.2774986806890494E-6</c:v>
                </c:pt>
                <c:pt idx="5832">
                  <c:v>6.2760239643775343E-6</c:v>
                </c:pt>
                <c:pt idx="5833">
                  <c:v>6.2745497676677504E-6</c:v>
                </c:pt>
                <c:pt idx="5834">
                  <c:v>6.2730760903156202E-6</c:v>
                </c:pt>
                <c:pt idx="5835">
                  <c:v>6.2716029320772141E-6</c:v>
                </c:pt>
                <c:pt idx="5836">
                  <c:v>6.270130292708746E-6</c:v>
                </c:pt>
                <c:pt idx="5837">
                  <c:v>6.268658171966572E-6</c:v>
                </c:pt>
                <c:pt idx="5838">
                  <c:v>6.2671865696071911E-6</c:v>
                </c:pt>
                <c:pt idx="5839">
                  <c:v>6.2657154853872458E-6</c:v>
                </c:pt>
                <c:pt idx="5840">
                  <c:v>6.2642449190635199E-6</c:v>
                </c:pt>
                <c:pt idx="5841">
                  <c:v>6.2627748703929429E-6</c:v>
                </c:pt>
                <c:pt idx="5842">
                  <c:v>6.2613053391325823E-6</c:v>
                </c:pt>
                <c:pt idx="5843">
                  <c:v>6.2598363250396514E-6</c:v>
                </c:pt>
                <c:pt idx="5844">
                  <c:v>6.2583678278715083E-6</c:v>
                </c:pt>
                <c:pt idx="5845">
                  <c:v>6.2568998473856466E-6</c:v>
                </c:pt>
                <c:pt idx="5846">
                  <c:v>6.2554323833397082E-6</c:v>
                </c:pt>
                <c:pt idx="5847">
                  <c:v>6.2539654354914721E-6</c:v>
                </c:pt>
                <c:pt idx="5848">
                  <c:v>6.2524990035988664E-6</c:v>
                </c:pt>
                <c:pt idx="5849">
                  <c:v>6.2510330874199515E-6</c:v>
                </c:pt>
                <c:pt idx="5850">
                  <c:v>6.2495676867129376E-6</c:v>
                </c:pt>
                <c:pt idx="5851">
                  <c:v>6.2481028012361704E-6</c:v>
                </c:pt>
                <c:pt idx="5852">
                  <c:v>6.2466384307481456E-6</c:v>
                </c:pt>
                <c:pt idx="5853">
                  <c:v>6.2451745750074926E-6</c:v>
                </c:pt>
                <c:pt idx="5854">
                  <c:v>6.2437112337729832E-6</c:v>
                </c:pt>
                <c:pt idx="5855">
                  <c:v>6.2422484068035342E-6</c:v>
                </c:pt>
                <c:pt idx="5856">
                  <c:v>6.2407860938582001E-6</c:v>
                </c:pt>
                <c:pt idx="5857">
                  <c:v>6.2393242946961806E-6</c:v>
                </c:pt>
                <c:pt idx="5858">
                  <c:v>6.2378630090768106E-6</c:v>
                </c:pt>
                <c:pt idx="5859">
                  <c:v>6.2364022367595702E-6</c:v>
                </c:pt>
                <c:pt idx="5860">
                  <c:v>6.2349419775040798E-6</c:v>
                </c:pt>
                <c:pt idx="5861">
                  <c:v>6.233482231070098E-6</c:v>
                </c:pt>
                <c:pt idx="5862">
                  <c:v>6.2320229972175275E-6</c:v>
                </c:pt>
                <c:pt idx="5863">
                  <c:v>6.2305642757064113E-6</c:v>
                </c:pt>
                <c:pt idx="5864">
                  <c:v>6.2291060662969257E-6</c:v>
                </c:pt>
                <c:pt idx="5865">
                  <c:v>6.2276483687493976E-6</c:v>
                </c:pt>
                <c:pt idx="5866">
                  <c:v>6.2261911828242878E-6</c:v>
                </c:pt>
                <c:pt idx="5867">
                  <c:v>6.2247345082822002E-6</c:v>
                </c:pt>
                <c:pt idx="5868">
                  <c:v>6.2232783448838751E-6</c:v>
                </c:pt>
                <c:pt idx="5869">
                  <c:v>6.2218226923901959E-6</c:v>
                </c:pt>
                <c:pt idx="5870">
                  <c:v>6.2203675505621842E-6</c:v>
                </c:pt>
                <c:pt idx="5871">
                  <c:v>6.2189129191610047E-6</c:v>
                </c:pt>
                <c:pt idx="5872">
                  <c:v>6.2174587979479549E-6</c:v>
                </c:pt>
                <c:pt idx="5873">
                  <c:v>6.2160051866844783E-6</c:v>
                </c:pt>
                <c:pt idx="5874">
                  <c:v>6.2145520851321553E-6</c:v>
                </c:pt>
                <c:pt idx="5875">
                  <c:v>6.2130994930527045E-6</c:v>
                </c:pt>
                <c:pt idx="5876">
                  <c:v>6.2116474102079862E-6</c:v>
                </c:pt>
                <c:pt idx="5877">
                  <c:v>6.2101958363599975E-6</c:v>
                </c:pt>
                <c:pt idx="5878">
                  <c:v>6.2087447712708763E-6</c:v>
                </c:pt>
                <c:pt idx="5879">
                  <c:v>6.2072942147028987E-6</c:v>
                </c:pt>
                <c:pt idx="5880">
                  <c:v>6.2058441664184778E-6</c:v>
                </c:pt>
                <c:pt idx="5881">
                  <c:v>6.2043946261801707E-6</c:v>
                </c:pt>
                <c:pt idx="5882">
                  <c:v>6.2029455937506694E-6</c:v>
                </c:pt>
                <c:pt idx="5883">
                  <c:v>6.2014970688927988E-6</c:v>
                </c:pt>
                <c:pt idx="5884">
                  <c:v>6.2000490513695343E-6</c:v>
                </c:pt>
                <c:pt idx="5885">
                  <c:v>6.1986015409439821E-6</c:v>
                </c:pt>
                <c:pt idx="5886">
                  <c:v>6.1971545373793897E-6</c:v>
                </c:pt>
                <c:pt idx="5887">
                  <c:v>6.1957080404391376E-6</c:v>
                </c:pt>
                <c:pt idx="5888">
                  <c:v>6.1942620498867503E-6</c:v>
                </c:pt>
                <c:pt idx="5889">
                  <c:v>6.1928165654858853E-6</c:v>
                </c:pt>
                <c:pt idx="5890">
                  <c:v>6.191371587000344E-6</c:v>
                </c:pt>
                <c:pt idx="5891">
                  <c:v>6.18992711419406E-6</c:v>
                </c:pt>
                <c:pt idx="5892">
                  <c:v>6.1884831468311059E-6</c:v>
                </c:pt>
                <c:pt idx="5893">
                  <c:v>6.1870396846756957E-6</c:v>
                </c:pt>
                <c:pt idx="5894">
                  <c:v>6.1855967274921755E-6</c:v>
                </c:pt>
                <c:pt idx="5895">
                  <c:v>6.1841542750450302E-6</c:v>
                </c:pt>
                <c:pt idx="5896">
                  <c:v>6.1827123270988856E-6</c:v>
                </c:pt>
                <c:pt idx="5897">
                  <c:v>6.1812708834185003E-6</c:v>
                </c:pt>
                <c:pt idx="5898">
                  <c:v>6.1798299437687717E-6</c:v>
                </c:pt>
                <c:pt idx="5899">
                  <c:v>6.1783895079147365E-6</c:v>
                </c:pt>
                <c:pt idx="5900">
                  <c:v>6.1769495756215613E-6</c:v>
                </c:pt>
                <c:pt idx="5901">
                  <c:v>6.1755101466545589E-6</c:v>
                </c:pt>
                <c:pt idx="5902">
                  <c:v>6.1740712207791671E-6</c:v>
                </c:pt>
                <c:pt idx="5903">
                  <c:v>6.1726327977609764E-6</c:v>
                </c:pt>
                <c:pt idx="5904">
                  <c:v>6.1711948773657E-6</c:v>
                </c:pt>
                <c:pt idx="5905">
                  <c:v>6.1697574593591925E-6</c:v>
                </c:pt>
                <c:pt idx="5906">
                  <c:v>6.1683205435074468E-6</c:v>
                </c:pt>
                <c:pt idx="5907">
                  <c:v>6.166884129576586E-6</c:v>
                </c:pt>
                <c:pt idx="5908">
                  <c:v>6.165448217332874E-6</c:v>
                </c:pt>
                <c:pt idx="5909">
                  <c:v>6.1640128065427125E-6</c:v>
                </c:pt>
                <c:pt idx="5910">
                  <c:v>6.1625778969726339E-6</c:v>
                </c:pt>
                <c:pt idx="5911">
                  <c:v>6.1611434883893103E-6</c:v>
                </c:pt>
                <c:pt idx="5912">
                  <c:v>6.1597095805595484E-6</c:v>
                </c:pt>
                <c:pt idx="5913">
                  <c:v>6.1582761732502921E-6</c:v>
                </c:pt>
                <c:pt idx="5914">
                  <c:v>6.1568432662286151E-6</c:v>
                </c:pt>
                <c:pt idx="5915">
                  <c:v>6.155410859261735E-6</c:v>
                </c:pt>
                <c:pt idx="5916">
                  <c:v>6.1539789521169945E-6</c:v>
                </c:pt>
                <c:pt idx="5917">
                  <c:v>6.1525475445618849E-6</c:v>
                </c:pt>
                <c:pt idx="5918">
                  <c:v>6.1511166363640226E-6</c:v>
                </c:pt>
                <c:pt idx="5919">
                  <c:v>6.1496862272911607E-6</c:v>
                </c:pt>
                <c:pt idx="5920">
                  <c:v>6.1482563171111899E-6</c:v>
                </c:pt>
                <c:pt idx="5921">
                  <c:v>6.146826905592136E-6</c:v>
                </c:pt>
                <c:pt idx="5922">
                  <c:v>6.1453979925021541E-6</c:v>
                </c:pt>
                <c:pt idx="5923">
                  <c:v>6.1439695776095402E-6</c:v>
                </c:pt>
                <c:pt idx="5924">
                  <c:v>6.1425416606827221E-6</c:v>
                </c:pt>
                <c:pt idx="5925">
                  <c:v>6.1411142414902634E-6</c:v>
                </c:pt>
                <c:pt idx="5926">
                  <c:v>6.1396873198008605E-6</c:v>
                </c:pt>
                <c:pt idx="5927">
                  <c:v>6.1382608953833437E-6</c:v>
                </c:pt>
                <c:pt idx="5928">
                  <c:v>6.1368349680066865E-6</c:v>
                </c:pt>
                <c:pt idx="5929">
                  <c:v>6.135409537439981E-6</c:v>
                </c:pt>
                <c:pt idx="5930">
                  <c:v>6.1339846034524623E-6</c:v>
                </c:pt>
                <c:pt idx="5931">
                  <c:v>6.1325601658135012E-6</c:v>
                </c:pt>
                <c:pt idx="5932">
                  <c:v>6.1311362242925971E-6</c:v>
                </c:pt>
                <c:pt idx="5933">
                  <c:v>6.1297127786593892E-6</c:v>
                </c:pt>
                <c:pt idx="5934">
                  <c:v>6.1282898286836456E-6</c:v>
                </c:pt>
                <c:pt idx="5935">
                  <c:v>6.126867374135268E-6</c:v>
                </c:pt>
                <c:pt idx="5936">
                  <c:v>6.1254454147842971E-6</c:v>
                </c:pt>
                <c:pt idx="5937">
                  <c:v>6.1240239504008965E-6</c:v>
                </c:pt>
                <c:pt idx="5938">
                  <c:v>6.1226029807553737E-6</c:v>
                </c:pt>
                <c:pt idx="5939">
                  <c:v>6.121182505618165E-6</c:v>
                </c:pt>
                <c:pt idx="5940">
                  <c:v>6.1197625247598371E-6</c:v>
                </c:pt>
                <c:pt idx="5941">
                  <c:v>6.1183430379510974E-6</c:v>
                </c:pt>
                <c:pt idx="5942">
                  <c:v>6.1169240449627794E-6</c:v>
                </c:pt>
                <c:pt idx="5943">
                  <c:v>6.1155055455658547E-6</c:v>
                </c:pt>
                <c:pt idx="5944">
                  <c:v>6.1140875395314177E-6</c:v>
                </c:pt>
                <c:pt idx="5945">
                  <c:v>6.1126700266307061E-6</c:v>
                </c:pt>
                <c:pt idx="5946">
                  <c:v>6.1112530066350886E-6</c:v>
                </c:pt>
                <c:pt idx="5947">
                  <c:v>6.1098364793160621E-6</c:v>
                </c:pt>
                <c:pt idx="5948">
                  <c:v>6.1084204444452571E-6</c:v>
                </c:pt>
                <c:pt idx="5949">
                  <c:v>6.1070049017944399E-6</c:v>
                </c:pt>
                <c:pt idx="5950">
                  <c:v>6.1055898511355034E-6</c:v>
                </c:pt>
                <c:pt idx="5951">
                  <c:v>6.1041752922404816E-6</c:v>
                </c:pt>
                <c:pt idx="5952">
                  <c:v>6.1027612248815269E-6</c:v>
                </c:pt>
                <c:pt idx="5953">
                  <c:v>6.1013476488309363E-6</c:v>
                </c:pt>
                <c:pt idx="5954">
                  <c:v>6.0999345638611292E-6</c:v>
                </c:pt>
                <c:pt idx="5955">
                  <c:v>6.0985219697446662E-6</c:v>
                </c:pt>
                <c:pt idx="5956">
                  <c:v>6.097109866254234E-6</c:v>
                </c:pt>
                <c:pt idx="5957">
                  <c:v>6.0956982531626492E-6</c:v>
                </c:pt>
                <c:pt idx="5958">
                  <c:v>6.0942871302428655E-6</c:v>
                </c:pt>
                <c:pt idx="5959">
                  <c:v>6.0928764972679609E-6</c:v>
                </c:pt>
                <c:pt idx="5960">
                  <c:v>6.0914663540111492E-6</c:v>
                </c:pt>
                <c:pt idx="5961">
                  <c:v>6.0900567002457746E-6</c:v>
                </c:pt>
                <c:pt idx="5962">
                  <c:v>6.0886475357453151E-6</c:v>
                </c:pt>
                <c:pt idx="5963">
                  <c:v>6.0872388602833739E-6</c:v>
                </c:pt>
                <c:pt idx="5964">
                  <c:v>6.0858306736336908E-6</c:v>
                </c:pt>
                <c:pt idx="5965">
                  <c:v>6.0844229755701291E-6</c:v>
                </c:pt>
                <c:pt idx="5966">
                  <c:v>6.083015765866698E-6</c:v>
                </c:pt>
                <c:pt idx="5967">
                  <c:v>6.0816090442975166E-6</c:v>
                </c:pt>
                <c:pt idx="5968">
                  <c:v>6.0802028106368473E-6</c:v>
                </c:pt>
                <c:pt idx="5969">
                  <c:v>6.0787970646590836E-6</c:v>
                </c:pt>
                <c:pt idx="5970">
                  <c:v>6.0773918061387446E-6</c:v>
                </c:pt>
                <c:pt idx="5971">
                  <c:v>6.0759870348504839E-6</c:v>
                </c:pt>
                <c:pt idx="5972">
                  <c:v>6.0745827505690797E-6</c:v>
                </c:pt>
                <c:pt idx="5973">
                  <c:v>6.0731789530694473E-6</c:v>
                </c:pt>
                <c:pt idx="5974">
                  <c:v>6.0717756421266251E-6</c:v>
                </c:pt>
                <c:pt idx="5975">
                  <c:v>6.0703728175157849E-6</c:v>
                </c:pt>
                <c:pt idx="5976">
                  <c:v>6.0689704790122286E-6</c:v>
                </c:pt>
                <c:pt idx="5977">
                  <c:v>6.0675686263913881E-6</c:v>
                </c:pt>
                <c:pt idx="5978">
                  <c:v>6.0661672594288235E-6</c:v>
                </c:pt>
                <c:pt idx="5979">
                  <c:v>6.064766377900226E-6</c:v>
                </c:pt>
                <c:pt idx="5980">
                  <c:v>6.0633659815814191E-6</c:v>
                </c:pt>
                <c:pt idx="5981">
                  <c:v>6.0619660702483447E-6</c:v>
                </c:pt>
                <c:pt idx="5982">
                  <c:v>6.0605666436770828E-6</c:v>
                </c:pt>
                <c:pt idx="5983">
                  <c:v>6.059167701643845E-6</c:v>
                </c:pt>
                <c:pt idx="5984">
                  <c:v>6.0577692439249669E-6</c:v>
                </c:pt>
                <c:pt idx="5985">
                  <c:v>6.0563712702969142E-6</c:v>
                </c:pt>
                <c:pt idx="5986">
                  <c:v>6.0549737805362818E-6</c:v>
                </c:pt>
                <c:pt idx="5987">
                  <c:v>6.0535767744197935E-6</c:v>
                </c:pt>
                <c:pt idx="5988">
                  <c:v>6.0521802517243037E-6</c:v>
                </c:pt>
                <c:pt idx="5989">
                  <c:v>6.0507842122267902E-6</c:v>
                </c:pt>
                <c:pt idx="5990">
                  <c:v>6.0493886557043647E-6</c:v>
                </c:pt>
                <c:pt idx="5991">
                  <c:v>6.0479935819342653E-6</c:v>
                </c:pt>
                <c:pt idx="5992">
                  <c:v>6.0465989906938561E-6</c:v>
                </c:pt>
                <c:pt idx="5993">
                  <c:v>6.0452048817606377E-6</c:v>
                </c:pt>
                <c:pt idx="5994">
                  <c:v>6.0438112549122308E-6</c:v>
                </c:pt>
                <c:pt idx="5995">
                  <c:v>6.0424181099263901E-6</c:v>
                </c:pt>
                <c:pt idx="5996">
                  <c:v>6.0410254465809854E-6</c:v>
                </c:pt>
                <c:pt idx="5997">
                  <c:v>6.0396332646540341E-6</c:v>
                </c:pt>
                <c:pt idx="5998">
                  <c:v>6.0382415639236667E-6</c:v>
                </c:pt>
                <c:pt idx="5999">
                  <c:v>6.0368503441681479E-6</c:v>
                </c:pt>
                <c:pt idx="6000">
                  <c:v>6.0354596051658702E-6</c:v>
                </c:pt>
                <c:pt idx="6001">
                  <c:v>6.0340693466953479E-6</c:v>
                </c:pt>
                <c:pt idx="6002">
                  <c:v>6.0326795685352319E-6</c:v>
                </c:pt>
                <c:pt idx="6003">
                  <c:v>6.0312902704642933E-6</c:v>
                </c:pt>
                <c:pt idx="6004">
                  <c:v>6.0299014522614327E-6</c:v>
                </c:pt>
                <c:pt idx="6005">
                  <c:v>6.0285131137056788E-6</c:v>
                </c:pt>
                <c:pt idx="6006">
                  <c:v>6.0271252545761838E-6</c:v>
                </c:pt>
                <c:pt idx="6007">
                  <c:v>6.0257378746522346E-6</c:v>
                </c:pt>
                <c:pt idx="6008">
                  <c:v>6.0243509737132401E-6</c:v>
                </c:pt>
                <c:pt idx="6009">
                  <c:v>6.0229645515387354E-6</c:v>
                </c:pt>
                <c:pt idx="6010">
                  <c:v>6.0215786079083845E-6</c:v>
                </c:pt>
                <c:pt idx="6011">
                  <c:v>6.0201931426019739E-6</c:v>
                </c:pt>
                <c:pt idx="6012">
                  <c:v>6.0188081553994242E-6</c:v>
                </c:pt>
                <c:pt idx="6013">
                  <c:v>6.0174236460807754E-6</c:v>
                </c:pt>
                <c:pt idx="6014">
                  <c:v>6.0160396144261994E-6</c:v>
                </c:pt>
                <c:pt idx="6015">
                  <c:v>6.0146560602159913E-6</c:v>
                </c:pt>
                <c:pt idx="6016">
                  <c:v>6.0132729832305713E-6</c:v>
                </c:pt>
                <c:pt idx="6017">
                  <c:v>6.0118903832504917E-6</c:v>
                </c:pt>
                <c:pt idx="6018">
                  <c:v>6.0105082600564295E-6</c:v>
                </c:pt>
                <c:pt idx="6019">
                  <c:v>6.0091266134291768E-6</c:v>
                </c:pt>
                <c:pt idx="6020">
                  <c:v>6.007745443149663E-6</c:v>
                </c:pt>
                <c:pt idx="6021">
                  <c:v>6.0063647489989452E-6</c:v>
                </c:pt>
                <c:pt idx="6022">
                  <c:v>6.0049845307581967E-6</c:v>
                </c:pt>
                <c:pt idx="6023">
                  <c:v>6.0036047882087237E-6</c:v>
                </c:pt>
                <c:pt idx="6024">
                  <c:v>6.0022255211319563E-6</c:v>
                </c:pt>
                <c:pt idx="6025">
                  <c:v>6.0008467293094489E-6</c:v>
                </c:pt>
                <c:pt idx="6026">
                  <c:v>5.9994684125228812E-6</c:v>
                </c:pt>
                <c:pt idx="6027">
                  <c:v>5.9980905705540592E-6</c:v>
                </c:pt>
                <c:pt idx="6028">
                  <c:v>5.9967132031849135E-6</c:v>
                </c:pt>
                <c:pt idx="6029">
                  <c:v>5.9953363101975016E-6</c:v>
                </c:pt>
                <c:pt idx="6030">
                  <c:v>5.993959891374004E-6</c:v>
                </c:pt>
                <c:pt idx="6031">
                  <c:v>5.9925839464967281E-6</c:v>
                </c:pt>
                <c:pt idx="6032">
                  <c:v>5.991208475348105E-6</c:v>
                </c:pt>
                <c:pt idx="6033">
                  <c:v>5.9898334777106954E-6</c:v>
                </c:pt>
                <c:pt idx="6034">
                  <c:v>5.9884589533671676E-6</c:v>
                </c:pt>
                <c:pt idx="6035">
                  <c:v>5.9870849021003381E-6</c:v>
                </c:pt>
                <c:pt idx="6036">
                  <c:v>5.9857113236931336E-6</c:v>
                </c:pt>
                <c:pt idx="6037">
                  <c:v>5.9843382179286095E-6</c:v>
                </c:pt>
                <c:pt idx="6038">
                  <c:v>5.9829655845899439E-6</c:v>
                </c:pt>
                <c:pt idx="6039">
                  <c:v>5.9815934234604395E-6</c:v>
                </c:pt>
                <c:pt idx="6040">
                  <c:v>5.9802217343235261E-6</c:v>
                </c:pt>
                <c:pt idx="6041">
                  <c:v>5.9788505169627539E-6</c:v>
                </c:pt>
                <c:pt idx="6042">
                  <c:v>5.9774797711617972E-6</c:v>
                </c:pt>
                <c:pt idx="6043">
                  <c:v>5.9761094967044586E-6</c:v>
                </c:pt>
                <c:pt idx="6044">
                  <c:v>5.9747396933746592E-6</c:v>
                </c:pt>
                <c:pt idx="6045">
                  <c:v>5.9733703609564479E-6</c:v>
                </c:pt>
                <c:pt idx="6046">
                  <c:v>5.9720014992339956E-6</c:v>
                </c:pt>
                <c:pt idx="6047">
                  <c:v>5.970633107991602E-6</c:v>
                </c:pt>
                <c:pt idx="6048">
                  <c:v>5.9692651870136734E-6</c:v>
                </c:pt>
                <c:pt idx="6049">
                  <c:v>5.9678977360847621E-6</c:v>
                </c:pt>
                <c:pt idx="6050">
                  <c:v>5.9665307549895292E-6</c:v>
                </c:pt>
                <c:pt idx="6051">
                  <c:v>5.9651642435127625E-6</c:v>
                </c:pt>
                <c:pt idx="6052">
                  <c:v>5.9637982014393764E-6</c:v>
                </c:pt>
                <c:pt idx="6053">
                  <c:v>5.9624326285544052E-6</c:v>
                </c:pt>
                <c:pt idx="6054">
                  <c:v>5.961067524643003E-6</c:v>
                </c:pt>
                <c:pt idx="6055">
                  <c:v>5.959702889490458E-6</c:v>
                </c:pt>
                <c:pt idx="6056">
                  <c:v>5.9583387228821669E-6</c:v>
                </c:pt>
                <c:pt idx="6057">
                  <c:v>5.9569750246036591E-6</c:v>
                </c:pt>
                <c:pt idx="6058">
                  <c:v>5.9556117944405804E-6</c:v>
                </c:pt>
                <c:pt idx="6059">
                  <c:v>5.9542490321787075E-6</c:v>
                </c:pt>
                <c:pt idx="6060">
                  <c:v>5.9528867376039327E-6</c:v>
                </c:pt>
                <c:pt idx="6061">
                  <c:v>5.9515249105022732E-6</c:v>
                </c:pt>
                <c:pt idx="6062">
                  <c:v>5.9501635506598687E-6</c:v>
                </c:pt>
                <c:pt idx="6063">
                  <c:v>5.9488026578629787E-6</c:v>
                </c:pt>
                <c:pt idx="6064">
                  <c:v>5.9474422318979866E-6</c:v>
                </c:pt>
                <c:pt idx="6065">
                  <c:v>5.9460822725514004E-6</c:v>
                </c:pt>
                <c:pt idx="6066">
                  <c:v>5.9447227796098457E-6</c:v>
                </c:pt>
                <c:pt idx="6067">
                  <c:v>5.9433637528600742E-6</c:v>
                </c:pt>
                <c:pt idx="6068">
                  <c:v>5.9420051920889539E-6</c:v>
                </c:pt>
                <c:pt idx="6069">
                  <c:v>5.9406470970834823E-6</c:v>
                </c:pt>
                <c:pt idx="6070">
                  <c:v>5.9392894676307779E-6</c:v>
                </c:pt>
                <c:pt idx="6071">
                  <c:v>5.9379323035180685E-6</c:v>
                </c:pt>
                <c:pt idx="6072">
                  <c:v>5.9365756045327143E-6</c:v>
                </c:pt>
                <c:pt idx="6073">
                  <c:v>5.9352193704621972E-6</c:v>
                </c:pt>
                <c:pt idx="6074">
                  <c:v>5.9338636010941185E-6</c:v>
                </c:pt>
                <c:pt idx="6075">
                  <c:v>5.9325082962162009E-6</c:v>
                </c:pt>
                <c:pt idx="6076">
                  <c:v>5.9311534556162862E-6</c:v>
                </c:pt>
                <c:pt idx="6077">
                  <c:v>5.9297990790823419E-6</c:v>
                </c:pt>
                <c:pt idx="6078">
                  <c:v>5.9284451664024495E-6</c:v>
                </c:pt>
                <c:pt idx="6079">
                  <c:v>5.927091717364817E-6</c:v>
                </c:pt>
                <c:pt idx="6080">
                  <c:v>5.9257387317577716E-6</c:v>
                </c:pt>
                <c:pt idx="6081">
                  <c:v>5.9243862093697644E-6</c:v>
                </c:pt>
                <c:pt idx="6082">
                  <c:v>5.9230341499893582E-6</c:v>
                </c:pt>
                <c:pt idx="6083">
                  <c:v>5.9216825534052503E-6</c:v>
                </c:pt>
                <c:pt idx="6084">
                  <c:v>5.9203314194062459E-6</c:v>
                </c:pt>
                <c:pt idx="6085">
                  <c:v>5.9189807477812796E-6</c:v>
                </c:pt>
                <c:pt idx="6086">
                  <c:v>5.9176305383193953E-6</c:v>
                </c:pt>
                <c:pt idx="6087">
                  <c:v>5.9162807908097698E-6</c:v>
                </c:pt>
                <c:pt idx="6088">
                  <c:v>5.9149315050416928E-6</c:v>
                </c:pt>
                <c:pt idx="6089">
                  <c:v>5.9135826808045757E-6</c:v>
                </c:pt>
                <c:pt idx="6090">
                  <c:v>5.912234317887952E-6</c:v>
                </c:pt>
                <c:pt idx="6091">
                  <c:v>5.9108864160814696E-6</c:v>
                </c:pt>
                <c:pt idx="6092">
                  <c:v>5.9095389751749042E-6</c:v>
                </c:pt>
                <c:pt idx="6093">
                  <c:v>5.9081919949581442E-6</c:v>
                </c:pt>
                <c:pt idx="6094">
                  <c:v>5.9068454752211999E-6</c:v>
                </c:pt>
                <c:pt idx="6095">
                  <c:v>5.9054994157542029E-6</c:v>
                </c:pt>
                <c:pt idx="6096">
                  <c:v>5.9041538163474016E-6</c:v>
                </c:pt>
                <c:pt idx="6097">
                  <c:v>5.9028086767911696E-6</c:v>
                </c:pt>
                <c:pt idx="6098">
                  <c:v>5.9014639968759934E-6</c:v>
                </c:pt>
                <c:pt idx="6099">
                  <c:v>5.9001197763924823E-6</c:v>
                </c:pt>
                <c:pt idx="6100">
                  <c:v>5.8987760151313639E-6</c:v>
                </c:pt>
                <c:pt idx="6101">
                  <c:v>5.8974327128834822E-6</c:v>
                </c:pt>
                <c:pt idx="6102">
                  <c:v>5.8960898694398047E-6</c:v>
                </c:pt>
                <c:pt idx="6103">
                  <c:v>5.8947474845914157E-6</c:v>
                </c:pt>
                <c:pt idx="6104">
                  <c:v>5.8934055581295192E-6</c:v>
                </c:pt>
                <c:pt idx="6105">
                  <c:v>5.8920640898454358E-6</c:v>
                </c:pt>
                <c:pt idx="6106">
                  <c:v>5.8907230795306091E-6</c:v>
                </c:pt>
                <c:pt idx="6107">
                  <c:v>5.8893825269766013E-6</c:v>
                </c:pt>
                <c:pt idx="6108">
                  <c:v>5.8880424319750845E-6</c:v>
                </c:pt>
                <c:pt idx="6109">
                  <c:v>5.8867027943178572E-6</c:v>
                </c:pt>
                <c:pt idx="6110">
                  <c:v>5.8853636137968366E-6</c:v>
                </c:pt>
                <c:pt idx="6111">
                  <c:v>5.8840248902040547E-6</c:v>
                </c:pt>
                <c:pt idx="6112">
                  <c:v>5.882686623331665E-6</c:v>
                </c:pt>
                <c:pt idx="6113">
                  <c:v>5.8813488129719368E-6</c:v>
                </c:pt>
                <c:pt idx="6114">
                  <c:v>5.8800114589172599E-6</c:v>
                </c:pt>
                <c:pt idx="6115">
                  <c:v>5.8786745609601366E-6</c:v>
                </c:pt>
                <c:pt idx="6116">
                  <c:v>5.8773381188931929E-6</c:v>
                </c:pt>
                <c:pt idx="6117">
                  <c:v>5.87600213250917E-6</c:v>
                </c:pt>
                <c:pt idx="6118">
                  <c:v>5.8746666016009285E-6</c:v>
                </c:pt>
                <c:pt idx="6119">
                  <c:v>5.8733315259614451E-6</c:v>
                </c:pt>
                <c:pt idx="6120">
                  <c:v>5.8719969053838143E-6</c:v>
                </c:pt>
                <c:pt idx="6121">
                  <c:v>5.870662739661249E-6</c:v>
                </c:pt>
                <c:pt idx="6122">
                  <c:v>5.8693290285870833E-6</c:v>
                </c:pt>
                <c:pt idx="6123">
                  <c:v>5.8679957719547582E-6</c:v>
                </c:pt>
                <c:pt idx="6124">
                  <c:v>5.866662969557838E-6</c:v>
                </c:pt>
                <c:pt idx="6125">
                  <c:v>5.8653306211900085E-6</c:v>
                </c:pt>
                <c:pt idx="6126">
                  <c:v>5.8639987266450672E-6</c:v>
                </c:pt>
                <c:pt idx="6127">
                  <c:v>5.8626672857169291E-6</c:v>
                </c:pt>
                <c:pt idx="6128">
                  <c:v>5.861336298199629E-6</c:v>
                </c:pt>
                <c:pt idx="6129">
                  <c:v>5.8600057638873166E-6</c:v>
                </c:pt>
                <c:pt idx="6130">
                  <c:v>5.8586756825742562E-6</c:v>
                </c:pt>
                <c:pt idx="6131">
                  <c:v>5.857346054054832E-6</c:v>
                </c:pt>
                <c:pt idx="6132">
                  <c:v>5.8560168781235439E-6</c:v>
                </c:pt>
                <c:pt idx="6133">
                  <c:v>5.8546881545750101E-6</c:v>
                </c:pt>
                <c:pt idx="6134">
                  <c:v>5.8533598832039596E-6</c:v>
                </c:pt>
                <c:pt idx="6135">
                  <c:v>5.8520320638052471E-6</c:v>
                </c:pt>
                <c:pt idx="6136">
                  <c:v>5.8507046961738347E-6</c:v>
                </c:pt>
                <c:pt idx="6137">
                  <c:v>5.8493777801048107E-6</c:v>
                </c:pt>
                <c:pt idx="6138">
                  <c:v>5.8480513153933609E-6</c:v>
                </c:pt>
                <c:pt idx="6139">
                  <c:v>5.8467253018348107E-6</c:v>
                </c:pt>
                <c:pt idx="6140">
                  <c:v>5.8453997392245857E-6</c:v>
                </c:pt>
                <c:pt idx="6141">
                  <c:v>5.8440746273582323E-6</c:v>
                </c:pt>
                <c:pt idx="6142">
                  <c:v>5.8427499660314149E-6</c:v>
                </c:pt>
                <c:pt idx="6143">
                  <c:v>5.8414257550399088E-6</c:v>
                </c:pt>
                <c:pt idx="6144">
                  <c:v>5.8401019941796104E-6</c:v>
                </c:pt>
                <c:pt idx="6145">
                  <c:v>5.8387786832465253E-6</c:v>
                </c:pt>
                <c:pt idx="6146">
                  <c:v>5.8374558220367803E-6</c:v>
                </c:pt>
                <c:pt idx="6147">
                  <c:v>5.836133410346615E-6</c:v>
                </c:pt>
                <c:pt idx="6148">
                  <c:v>5.8348114479723838E-6</c:v>
                </c:pt>
                <c:pt idx="6149">
                  <c:v>5.8334899347105609E-6</c:v>
                </c:pt>
                <c:pt idx="6150">
                  <c:v>5.8321688703577306E-6</c:v>
                </c:pt>
                <c:pt idx="6151">
                  <c:v>5.8308482547105938E-6</c:v>
                </c:pt>
                <c:pt idx="6152">
                  <c:v>5.8295280875659694E-6</c:v>
                </c:pt>
                <c:pt idx="6153">
                  <c:v>5.8282083687207855E-6</c:v>
                </c:pt>
                <c:pt idx="6154">
                  <c:v>5.8268890979720887E-6</c:v>
                </c:pt>
                <c:pt idx="6155">
                  <c:v>5.8255702751170409E-6</c:v>
                </c:pt>
                <c:pt idx="6156">
                  <c:v>5.8242518999529175E-6</c:v>
                </c:pt>
                <c:pt idx="6157">
                  <c:v>5.82293397227711E-6</c:v>
                </c:pt>
                <c:pt idx="6158">
                  <c:v>5.8216164918871214E-6</c:v>
                </c:pt>
                <c:pt idx="6159">
                  <c:v>5.8202994585805779E-6</c:v>
                </c:pt>
                <c:pt idx="6160">
                  <c:v>5.8189828721552055E-6</c:v>
                </c:pt>
                <c:pt idx="6161">
                  <c:v>5.8176667324088554E-6</c:v>
                </c:pt>
                <c:pt idx="6162">
                  <c:v>5.8163510391394901E-6</c:v>
                </c:pt>
                <c:pt idx="6163">
                  <c:v>5.8150357921451887E-6</c:v>
                </c:pt>
                <c:pt idx="6164">
                  <c:v>5.8137209912241414E-6</c:v>
                </c:pt>
                <c:pt idx="6165">
                  <c:v>5.8124066361746527E-6</c:v>
                </c:pt>
                <c:pt idx="6166">
                  <c:v>5.8110927267951422E-6</c:v>
                </c:pt>
                <c:pt idx="6167">
                  <c:v>5.8097792628841442E-6</c:v>
                </c:pt>
                <c:pt idx="6168">
                  <c:v>5.8084662442403036E-6</c:v>
                </c:pt>
                <c:pt idx="6169">
                  <c:v>5.8071536706623814E-6</c:v>
                </c:pt>
                <c:pt idx="6170">
                  <c:v>5.8058415419492522E-6</c:v>
                </c:pt>
                <c:pt idx="6171">
                  <c:v>5.8045298578999033E-6</c:v>
                </c:pt>
                <c:pt idx="6172">
                  <c:v>5.8032186183134379E-6</c:v>
                </c:pt>
                <c:pt idx="6173">
                  <c:v>5.8019078229890695E-6</c:v>
                </c:pt>
                <c:pt idx="6174">
                  <c:v>5.8005974717261307E-6</c:v>
                </c:pt>
                <c:pt idx="6175">
                  <c:v>5.7992875643240561E-6</c:v>
                </c:pt>
                <c:pt idx="6176">
                  <c:v>5.797978100582402E-6</c:v>
                </c:pt>
                <c:pt idx="6177">
                  <c:v>5.7966690803008403E-6</c:v>
                </c:pt>
                <c:pt idx="6178">
                  <c:v>5.795360503279149E-6</c:v>
                </c:pt>
                <c:pt idx="6179">
                  <c:v>5.7940523693172228E-6</c:v>
                </c:pt>
                <c:pt idx="6180">
                  <c:v>5.7927446782150686E-6</c:v>
                </c:pt>
                <c:pt idx="6181">
                  <c:v>5.7914374297728086E-6</c:v>
                </c:pt>
                <c:pt idx="6182">
                  <c:v>5.7901306237906693E-6</c:v>
                </c:pt>
                <c:pt idx="6183">
                  <c:v>5.7888242600690009E-6</c:v>
                </c:pt>
                <c:pt idx="6184">
                  <c:v>5.7875183384082583E-6</c:v>
                </c:pt>
                <c:pt idx="6185">
                  <c:v>5.7862128586090138E-6</c:v>
                </c:pt>
                <c:pt idx="6186">
                  <c:v>5.7849078204719467E-6</c:v>
                </c:pt>
                <c:pt idx="6187">
                  <c:v>5.783603223797858E-6</c:v>
                </c:pt>
                <c:pt idx="6188">
                  <c:v>5.7822990683876498E-6</c:v>
                </c:pt>
                <c:pt idx="6189">
                  <c:v>5.7809953540423484E-6</c:v>
                </c:pt>
                <c:pt idx="6190">
                  <c:v>5.7796920805630761E-6</c:v>
                </c:pt>
                <c:pt idx="6191">
                  <c:v>5.778389247751082E-6</c:v>
                </c:pt>
                <c:pt idx="6192">
                  <c:v>5.7770868554077223E-6</c:v>
                </c:pt>
                <c:pt idx="6193">
                  <c:v>5.7757849033344635E-6</c:v>
                </c:pt>
                <c:pt idx="6194">
                  <c:v>5.7744833913328847E-6</c:v>
                </c:pt>
                <c:pt idx="6195">
                  <c:v>5.7731823192046796E-6</c:v>
                </c:pt>
                <c:pt idx="6196">
                  <c:v>5.7718816867516507E-6</c:v>
                </c:pt>
                <c:pt idx="6197">
                  <c:v>5.7705814937757102E-6</c:v>
                </c:pt>
                <c:pt idx="6198">
                  <c:v>5.7692817400788853E-6</c:v>
                </c:pt>
                <c:pt idx="6199">
                  <c:v>5.7679824254633141E-6</c:v>
                </c:pt>
                <c:pt idx="6200">
                  <c:v>5.7666835497312449E-6</c:v>
                </c:pt>
                <c:pt idx="6201">
                  <c:v>5.7653851126850397E-6</c:v>
                </c:pt>
                <c:pt idx="6202">
                  <c:v>5.7640871141271694E-6</c:v>
                </c:pt>
                <c:pt idx="6203">
                  <c:v>5.7627895538602177E-6</c:v>
                </c:pt>
                <c:pt idx="6204">
                  <c:v>5.7614924316868776E-6</c:v>
                </c:pt>
                <c:pt idx="6205">
                  <c:v>5.7601957474099541E-6</c:v>
                </c:pt>
                <c:pt idx="6206">
                  <c:v>5.758899500832361E-6</c:v>
                </c:pt>
                <c:pt idx="6207">
                  <c:v>5.7576036917571268E-6</c:v>
                </c:pt>
                <c:pt idx="6208">
                  <c:v>5.7563083199873893E-6</c:v>
                </c:pt>
                <c:pt idx="6209">
                  <c:v>5.7550133853263962E-6</c:v>
                </c:pt>
                <c:pt idx="6210">
                  <c:v>5.7537188875775046E-6</c:v>
                </c:pt>
                <c:pt idx="6211">
                  <c:v>5.7524248265441918E-6</c:v>
                </c:pt>
                <c:pt idx="6212">
                  <c:v>5.7511312020300275E-6</c:v>
                </c:pt>
                <c:pt idx="6213">
                  <c:v>5.7498380138387059E-6</c:v>
                </c:pt>
                <c:pt idx="6214">
                  <c:v>5.7485452617740262E-6</c:v>
                </c:pt>
                <c:pt idx="6215">
                  <c:v>5.7472529456399028E-6</c:v>
                </c:pt>
                <c:pt idx="6216">
                  <c:v>5.7459610652403543E-6</c:v>
                </c:pt>
                <c:pt idx="6217">
                  <c:v>5.7446696203795137E-6</c:v>
                </c:pt>
                <c:pt idx="6218">
                  <c:v>5.7433786108616206E-6</c:v>
                </c:pt>
                <c:pt idx="6219">
                  <c:v>5.7420880364910291E-6</c:v>
                </c:pt>
                <c:pt idx="6220">
                  <c:v>5.7407978970721948E-6</c:v>
                </c:pt>
                <c:pt idx="6221">
                  <c:v>5.7395081924096928E-6</c:v>
                </c:pt>
                <c:pt idx="6222">
                  <c:v>5.7382189223082033E-6</c:v>
                </c:pt>
                <c:pt idx="6223">
                  <c:v>5.7369300865725157E-6</c:v>
                </c:pt>
                <c:pt idx="6224">
                  <c:v>5.7356416850075294E-6</c:v>
                </c:pt>
                <c:pt idx="6225">
                  <c:v>5.7343537174182566E-6</c:v>
                </c:pt>
                <c:pt idx="6226">
                  <c:v>5.733066183609818E-6</c:v>
                </c:pt>
                <c:pt idx="6227">
                  <c:v>5.7317790833874349E-6</c:v>
                </c:pt>
                <c:pt idx="6228">
                  <c:v>5.7304924165564473E-6</c:v>
                </c:pt>
                <c:pt idx="6229">
                  <c:v>5.7292061829223061E-6</c:v>
                </c:pt>
                <c:pt idx="6230">
                  <c:v>5.7279203822905631E-6</c:v>
                </c:pt>
                <c:pt idx="6231">
                  <c:v>5.7266350144668859E-6</c:v>
                </c:pt>
                <c:pt idx="6232">
                  <c:v>5.7253500792570484E-6</c:v>
                </c:pt>
                <c:pt idx="6233">
                  <c:v>5.7240655764669324E-6</c:v>
                </c:pt>
                <c:pt idx="6234">
                  <c:v>5.7227815059025329E-6</c:v>
                </c:pt>
                <c:pt idx="6235">
                  <c:v>5.7214978673699452E-6</c:v>
                </c:pt>
                <c:pt idx="6236">
                  <c:v>5.7202146606753827E-6</c:v>
                </c:pt>
                <c:pt idx="6237">
                  <c:v>5.7189318856251628E-6</c:v>
                </c:pt>
                <c:pt idx="6238">
                  <c:v>5.7176495420257096E-6</c:v>
                </c:pt>
                <c:pt idx="6239">
                  <c:v>5.7163676296835626E-6</c:v>
                </c:pt>
                <c:pt idx="6240">
                  <c:v>5.7150861484053636E-6</c:v>
                </c:pt>
                <c:pt idx="6241">
                  <c:v>5.7138050979978671E-6</c:v>
                </c:pt>
                <c:pt idx="6242">
                  <c:v>5.7125244782679258E-6</c:v>
                </c:pt>
                <c:pt idx="6243">
                  <c:v>5.7112442890225155E-6</c:v>
                </c:pt>
                <c:pt idx="6244">
                  <c:v>5.709964530068709E-6</c:v>
                </c:pt>
                <c:pt idx="6245">
                  <c:v>5.7086852012136929E-6</c:v>
                </c:pt>
                <c:pt idx="6246">
                  <c:v>5.7074063022647579E-6</c:v>
                </c:pt>
                <c:pt idx="6247">
                  <c:v>5.7061278330293064E-6</c:v>
                </c:pt>
                <c:pt idx="6248">
                  <c:v>5.7048497933148486E-6</c:v>
                </c:pt>
                <c:pt idx="6249">
                  <c:v>5.7035721829289952E-6</c:v>
                </c:pt>
                <c:pt idx="6250">
                  <c:v>5.7022950016794725E-6</c:v>
                </c:pt>
                <c:pt idx="6251">
                  <c:v>5.7010182493741139E-6</c:v>
                </c:pt>
                <c:pt idx="6252">
                  <c:v>5.6997419258208539E-6</c:v>
                </c:pt>
                <c:pt idx="6253">
                  <c:v>5.6984660308277447E-6</c:v>
                </c:pt>
                <c:pt idx="6254">
                  <c:v>5.6971905642029376E-6</c:v>
                </c:pt>
                <c:pt idx="6255">
                  <c:v>5.6959155257546931E-6</c:v>
                </c:pt>
                <c:pt idx="6256">
                  <c:v>5.6946409152913827E-6</c:v>
                </c:pt>
                <c:pt idx="6257">
                  <c:v>5.6933667326214778E-6</c:v>
                </c:pt>
                <c:pt idx="6258">
                  <c:v>5.6920929775535643E-6</c:v>
                </c:pt>
                <c:pt idx="6259">
                  <c:v>5.6908196498963305E-6</c:v>
                </c:pt>
                <c:pt idx="6260">
                  <c:v>5.6895467494585739E-6</c:v>
                </c:pt>
                <c:pt idx="6261">
                  <c:v>5.6882742760491979E-6</c:v>
                </c:pt>
                <c:pt idx="6262">
                  <c:v>5.6870022294772127E-6</c:v>
                </c:pt>
                <c:pt idx="6263">
                  <c:v>5.6857306095517412E-6</c:v>
                </c:pt>
                <c:pt idx="6264">
                  <c:v>5.6844594160819993E-6</c:v>
                </c:pt>
                <c:pt idx="6265">
                  <c:v>5.6831886488773215E-6</c:v>
                </c:pt>
                <c:pt idx="6266">
                  <c:v>5.6819183077471434E-6</c:v>
                </c:pt>
                <c:pt idx="6267">
                  <c:v>5.6806483925010112E-6</c:v>
                </c:pt>
                <c:pt idx="6268">
                  <c:v>5.6793789029485737E-6</c:v>
                </c:pt>
                <c:pt idx="6269">
                  <c:v>5.6781098388995882E-6</c:v>
                </c:pt>
                <c:pt idx="6270">
                  <c:v>5.6768412001639161E-6</c:v>
                </c:pt>
                <c:pt idx="6271">
                  <c:v>5.6755729865515298E-6</c:v>
                </c:pt>
                <c:pt idx="6272">
                  <c:v>5.6743051978724991E-6</c:v>
                </c:pt>
                <c:pt idx="6273">
                  <c:v>5.6730378339370074E-6</c:v>
                </c:pt>
                <c:pt idx="6274">
                  <c:v>5.671770894555342E-6</c:v>
                </c:pt>
                <c:pt idx="6275">
                  <c:v>5.6705043795378956E-6</c:v>
                </c:pt>
                <c:pt idx="6276">
                  <c:v>5.6692382886951666E-6</c:v>
                </c:pt>
                <c:pt idx="6277">
                  <c:v>5.6679726218377608E-6</c:v>
                </c:pt>
                <c:pt idx="6278">
                  <c:v>5.6667073787763919E-6</c:v>
                </c:pt>
                <c:pt idx="6279">
                  <c:v>5.6654425593218682E-6</c:v>
                </c:pt>
                <c:pt idx="6280">
                  <c:v>5.6641781632851126E-6</c:v>
                </c:pt>
                <c:pt idx="6281">
                  <c:v>5.6629141904771561E-6</c:v>
                </c:pt>
                <c:pt idx="6282">
                  <c:v>5.6616506407091284E-6</c:v>
                </c:pt>
                <c:pt idx="6283">
                  <c:v>5.6603875137922688E-6</c:v>
                </c:pt>
                <c:pt idx="6284">
                  <c:v>5.6591248095379196E-6</c:v>
                </c:pt>
                <c:pt idx="6285">
                  <c:v>5.6578625277575284E-6</c:v>
                </c:pt>
                <c:pt idx="6286">
                  <c:v>5.6566006682626502E-6</c:v>
                </c:pt>
                <c:pt idx="6287">
                  <c:v>5.6553392308649402E-6</c:v>
                </c:pt>
                <c:pt idx="6288">
                  <c:v>5.6540782153761649E-6</c:v>
                </c:pt>
                <c:pt idx="6289">
                  <c:v>5.6528176216081889E-6</c:v>
                </c:pt>
                <c:pt idx="6290">
                  <c:v>5.6515574493729871E-6</c:v>
                </c:pt>
                <c:pt idx="6291">
                  <c:v>5.6502976984826401E-6</c:v>
                </c:pt>
                <c:pt idx="6292">
                  <c:v>5.6490383687493284E-6</c:v>
                </c:pt>
                <c:pt idx="6293">
                  <c:v>5.6477794599853395E-6</c:v>
                </c:pt>
                <c:pt idx="6294">
                  <c:v>5.646520972003064E-6</c:v>
                </c:pt>
                <c:pt idx="6295">
                  <c:v>5.6452629046149994E-6</c:v>
                </c:pt>
                <c:pt idx="6296">
                  <c:v>5.6440052576337462E-6</c:v>
                </c:pt>
                <c:pt idx="6297">
                  <c:v>5.6427480308720079E-6</c:v>
                </c:pt>
                <c:pt idx="6298">
                  <c:v>5.6414912241425976E-6</c:v>
                </c:pt>
                <c:pt idx="6299">
                  <c:v>5.6402348372584245E-6</c:v>
                </c:pt>
                <c:pt idx="6300">
                  <c:v>5.6389788700325086E-6</c:v>
                </c:pt>
                <c:pt idx="6301">
                  <c:v>5.6377233222779758E-6</c:v>
                </c:pt>
                <c:pt idx="6302">
                  <c:v>5.6364681938080443E-6</c:v>
                </c:pt>
                <c:pt idx="6303">
                  <c:v>5.6352134844360492E-6</c:v>
                </c:pt>
                <c:pt idx="6304">
                  <c:v>5.6339591939754197E-6</c:v>
                </c:pt>
                <c:pt idx="6305">
                  <c:v>5.6327053222396975E-6</c:v>
                </c:pt>
                <c:pt idx="6306">
                  <c:v>5.6314518690425219E-6</c:v>
                </c:pt>
                <c:pt idx="6307">
                  <c:v>5.6301988341976396E-6</c:v>
                </c:pt>
                <c:pt idx="6308">
                  <c:v>5.628946217518899E-6</c:v>
                </c:pt>
                <c:pt idx="6309">
                  <c:v>5.6276940188202485E-6</c:v>
                </c:pt>
                <c:pt idx="6310">
                  <c:v>5.6264422379157458E-6</c:v>
                </c:pt>
                <c:pt idx="6311">
                  <c:v>5.6251908746195509E-6</c:v>
                </c:pt>
                <c:pt idx="6312">
                  <c:v>5.6239399287459231E-6</c:v>
                </c:pt>
                <c:pt idx="6313">
                  <c:v>5.6226894001092309E-6</c:v>
                </c:pt>
                <c:pt idx="6314">
                  <c:v>5.6214392885239402E-6</c:v>
                </c:pt>
                <c:pt idx="6315">
                  <c:v>5.6201895938046278E-6</c:v>
                </c:pt>
                <c:pt idx="6316">
                  <c:v>5.6189403157659629E-6</c:v>
                </c:pt>
                <c:pt idx="6317">
                  <c:v>5.6176914542227241E-6</c:v>
                </c:pt>
                <c:pt idx="6318">
                  <c:v>5.6164430089897913E-6</c:v>
                </c:pt>
                <c:pt idx="6319">
                  <c:v>5.6151949798821515E-6</c:v>
                </c:pt>
                <c:pt idx="6320">
                  <c:v>5.6139473667148897E-6</c:v>
                </c:pt>
                <c:pt idx="6321">
                  <c:v>5.6127001693031935E-6</c:v>
                </c:pt>
                <c:pt idx="6322">
                  <c:v>5.6114533874623555E-6</c:v>
                </c:pt>
                <c:pt idx="6323">
                  <c:v>5.6102070210077716E-6</c:v>
                </c:pt>
                <c:pt idx="6324">
                  <c:v>5.6089610697549343E-6</c:v>
                </c:pt>
                <c:pt idx="6325">
                  <c:v>5.6077155335194455E-6</c:v>
                </c:pt>
                <c:pt idx="6326">
                  <c:v>5.6064704121170052E-6</c:v>
                </c:pt>
                <c:pt idx="6327">
                  <c:v>5.6052257053634183E-6</c:v>
                </c:pt>
                <c:pt idx="6328">
                  <c:v>5.6039814130745883E-6</c:v>
                </c:pt>
                <c:pt idx="6329">
                  <c:v>5.6027375350665277E-6</c:v>
                </c:pt>
                <c:pt idx="6330">
                  <c:v>5.6014940711553465E-6</c:v>
                </c:pt>
                <c:pt idx="6331">
                  <c:v>5.6002510211572505E-6</c:v>
                </c:pt>
                <c:pt idx="6332">
                  <c:v>5.5990083848885596E-6</c:v>
                </c:pt>
                <c:pt idx="6333">
                  <c:v>5.5977661621656888E-6</c:v>
                </c:pt>
                <c:pt idx="6334">
                  <c:v>5.5965243528051547E-6</c:v>
                </c:pt>
                <c:pt idx="6335">
                  <c:v>5.5952829566235772E-6</c:v>
                </c:pt>
                <c:pt idx="6336">
                  <c:v>5.5940419734376787E-6</c:v>
                </c:pt>
                <c:pt idx="6337">
                  <c:v>5.5928014030642823E-6</c:v>
                </c:pt>
                <c:pt idx="6338">
                  <c:v>5.5915612453203122E-6</c:v>
                </c:pt>
                <c:pt idx="6339">
                  <c:v>5.5903215000227921E-6</c:v>
                </c:pt>
                <c:pt idx="6340">
                  <c:v>5.5890821669888511E-6</c:v>
                </c:pt>
                <c:pt idx="6341">
                  <c:v>5.5878432460357182E-6</c:v>
                </c:pt>
                <c:pt idx="6342">
                  <c:v>5.5866047369807204E-6</c:v>
                </c:pt>
                <c:pt idx="6343">
                  <c:v>5.5853666396412934E-6</c:v>
                </c:pt>
                <c:pt idx="6344">
                  <c:v>5.5841289538349677E-6</c:v>
                </c:pt>
                <c:pt idx="6345">
                  <c:v>5.5828916793793771E-6</c:v>
                </c:pt>
                <c:pt idx="6346">
                  <c:v>5.5816548160922544E-6</c:v>
                </c:pt>
                <c:pt idx="6347">
                  <c:v>5.5804183637914343E-6</c:v>
                </c:pt>
                <c:pt idx="6348">
                  <c:v>5.5791823222948563E-6</c:v>
                </c:pt>
                <c:pt idx="6349">
                  <c:v>5.5779466914205549E-6</c:v>
                </c:pt>
                <c:pt idx="6350">
                  <c:v>5.5767114709866678E-6</c:v>
                </c:pt>
                <c:pt idx="6351">
                  <c:v>5.5754766608114354E-6</c:v>
                </c:pt>
                <c:pt idx="6352">
                  <c:v>5.5742422607131928E-6</c:v>
                </c:pt>
                <c:pt idx="6353">
                  <c:v>5.5730082705103869E-6</c:v>
                </c:pt>
                <c:pt idx="6354">
                  <c:v>5.5717746900215494E-6</c:v>
                </c:pt>
                <c:pt idx="6355">
                  <c:v>5.5705415190653255E-6</c:v>
                </c:pt>
                <c:pt idx="6356">
                  <c:v>5.5693087574604527E-6</c:v>
                </c:pt>
                <c:pt idx="6357">
                  <c:v>5.5680764050257752E-6</c:v>
                </c:pt>
                <c:pt idx="6358">
                  <c:v>5.5668444615802328E-6</c:v>
                </c:pt>
                <c:pt idx="6359">
                  <c:v>5.5656129269428673E-6</c:v>
                </c:pt>
                <c:pt idx="6360">
                  <c:v>5.5643818009328218E-6</c:v>
                </c:pt>
                <c:pt idx="6361">
                  <c:v>5.5631510833693344E-6</c:v>
                </c:pt>
                <c:pt idx="6362">
                  <c:v>5.5619207740717473E-6</c:v>
                </c:pt>
                <c:pt idx="6363">
                  <c:v>5.5606908728595029E-6</c:v>
                </c:pt>
                <c:pt idx="6364">
                  <c:v>5.5594613795521423E-6</c:v>
                </c:pt>
                <c:pt idx="6365">
                  <c:v>5.5582322939693044E-6</c:v>
                </c:pt>
                <c:pt idx="6366">
                  <c:v>5.5570036159307312E-6</c:v>
                </c:pt>
                <c:pt idx="6367">
                  <c:v>5.5557753452562631E-6</c:v>
                </c:pt>
                <c:pt idx="6368">
                  <c:v>5.5545474817658428E-6</c:v>
                </c:pt>
                <c:pt idx="6369">
                  <c:v>5.5533200252795005E-6</c:v>
                </c:pt>
                <c:pt idx="6370">
                  <c:v>5.5520929756173822E-6</c:v>
                </c:pt>
                <c:pt idx="6371">
                  <c:v>5.550866332599723E-6</c:v>
                </c:pt>
                <c:pt idx="6372">
                  <c:v>5.5496400960468612E-6</c:v>
                </c:pt>
                <c:pt idx="6373">
                  <c:v>5.5484142657792318E-6</c:v>
                </c:pt>
                <c:pt idx="6374">
                  <c:v>5.5471888416173723E-6</c:v>
                </c:pt>
                <c:pt idx="6375">
                  <c:v>5.5459638233819175E-6</c:v>
                </c:pt>
                <c:pt idx="6376">
                  <c:v>5.5447392108935971E-6</c:v>
                </c:pt>
                <c:pt idx="6377">
                  <c:v>5.5435150039732458E-6</c:v>
                </c:pt>
                <c:pt idx="6378">
                  <c:v>5.5422912024417958E-6</c:v>
                </c:pt>
                <c:pt idx="6379">
                  <c:v>5.5410678061202766E-6</c:v>
                </c:pt>
                <c:pt idx="6380">
                  <c:v>5.5398448148298162E-6</c:v>
                </c:pt>
                <c:pt idx="6381">
                  <c:v>5.5386222283916447E-6</c:v>
                </c:pt>
                <c:pt idx="6382">
                  <c:v>5.5374000466270899E-6</c:v>
                </c:pt>
                <c:pt idx="6383">
                  <c:v>5.5361782693575685E-6</c:v>
                </c:pt>
                <c:pt idx="6384">
                  <c:v>5.5349568964046123E-6</c:v>
                </c:pt>
                <c:pt idx="6385">
                  <c:v>5.5337359275898386E-6</c:v>
                </c:pt>
                <c:pt idx="6386">
                  <c:v>5.5325153627349701E-6</c:v>
                </c:pt>
                <c:pt idx="6387">
                  <c:v>5.5312952016618238E-6</c:v>
                </c:pt>
                <c:pt idx="6388">
                  <c:v>5.5300754441923164E-6</c:v>
                </c:pt>
                <c:pt idx="6389">
                  <c:v>5.5288560901484623E-6</c:v>
                </c:pt>
                <c:pt idx="6390">
                  <c:v>5.527637139352378E-6</c:v>
                </c:pt>
                <c:pt idx="6391">
                  <c:v>5.5264185916262686E-6</c:v>
                </c:pt>
                <c:pt idx="6392">
                  <c:v>5.5252004467924461E-6</c:v>
                </c:pt>
                <c:pt idx="6393">
                  <c:v>5.5239827046733183E-6</c:v>
                </c:pt>
                <c:pt idx="6394">
                  <c:v>5.5227653650913859E-6</c:v>
                </c:pt>
                <c:pt idx="6395">
                  <c:v>5.5215484278692557E-6</c:v>
                </c:pt>
                <c:pt idx="6396">
                  <c:v>5.5203318928296268E-6</c:v>
                </c:pt>
                <c:pt idx="6397">
                  <c:v>5.5191157597952982E-6</c:v>
                </c:pt>
                <c:pt idx="6398">
                  <c:v>5.5179000285891621E-6</c:v>
                </c:pt>
                <c:pt idx="6399">
                  <c:v>5.5166846990342131E-6</c:v>
                </c:pt>
                <c:pt idx="6400">
                  <c:v>5.5154697709535408E-6</c:v>
                </c:pt>
                <c:pt idx="6401">
                  <c:v>5.5142552441703347E-6</c:v>
                </c:pt>
                <c:pt idx="6402">
                  <c:v>5.5130411185078783E-6</c:v>
                </c:pt>
                <c:pt idx="6403">
                  <c:v>5.5118273937895542E-6</c:v>
                </c:pt>
                <c:pt idx="6404">
                  <c:v>5.5106140698388408E-6</c:v>
                </c:pt>
                <c:pt idx="6405">
                  <c:v>5.5094011464793214E-6</c:v>
                </c:pt>
                <c:pt idx="6406">
                  <c:v>5.5081886235346616E-6</c:v>
                </c:pt>
                <c:pt idx="6407">
                  <c:v>5.5069765008286335E-6</c:v>
                </c:pt>
                <c:pt idx="6408">
                  <c:v>5.5057647781851078E-6</c:v>
                </c:pt>
                <c:pt idx="6409">
                  <c:v>5.5045534554280473E-6</c:v>
                </c:pt>
                <c:pt idx="6410">
                  <c:v>5.5033425323815147E-6</c:v>
                </c:pt>
                <c:pt idx="6411">
                  <c:v>5.5021320088696668E-6</c:v>
                </c:pt>
                <c:pt idx="6412">
                  <c:v>5.5009218847167604E-6</c:v>
                </c:pt>
                <c:pt idx="6413">
                  <c:v>5.4997121597471438E-6</c:v>
                </c:pt>
                <c:pt idx="6414">
                  <c:v>5.4985028337852677E-6</c:v>
                </c:pt>
                <c:pt idx="6415">
                  <c:v>5.4972939066556742E-6</c:v>
                </c:pt>
                <c:pt idx="6416">
                  <c:v>5.4960853781830064E-6</c:v>
                </c:pt>
                <c:pt idx="6417">
                  <c:v>5.4948772481919997E-6</c:v>
                </c:pt>
                <c:pt idx="6418">
                  <c:v>5.4936695165074883E-6</c:v>
                </c:pt>
                <c:pt idx="6419">
                  <c:v>5.4924621829544034E-6</c:v>
                </c:pt>
                <c:pt idx="6420">
                  <c:v>5.4912552473577742E-6</c:v>
                </c:pt>
                <c:pt idx="6421">
                  <c:v>5.4900487095427138E-6</c:v>
                </c:pt>
                <c:pt idx="6422">
                  <c:v>5.4888425693344463E-6</c:v>
                </c:pt>
                <c:pt idx="6423">
                  <c:v>5.4876368265582847E-6</c:v>
                </c:pt>
                <c:pt idx="6424">
                  <c:v>5.486431481039641E-6</c:v>
                </c:pt>
                <c:pt idx="6425">
                  <c:v>5.485226532604018E-6</c:v>
                </c:pt>
                <c:pt idx="6426">
                  <c:v>5.4840219810770194E-6</c:v>
                </c:pt>
                <c:pt idx="6427">
                  <c:v>5.4828178262843434E-6</c:v>
                </c:pt>
                <c:pt idx="6428">
                  <c:v>5.4816140680517816E-6</c:v>
                </c:pt>
                <c:pt idx="6429">
                  <c:v>5.4804107062052214E-6</c:v>
                </c:pt>
                <c:pt idx="6430">
                  <c:v>5.47920774057065E-6</c:v>
                </c:pt>
                <c:pt idx="6431">
                  <c:v>5.4780051709741444E-6</c:v>
                </c:pt>
                <c:pt idx="6432">
                  <c:v>5.4768029972418825E-6</c:v>
                </c:pt>
                <c:pt idx="6433">
                  <c:v>5.4756012192001336E-6</c:v>
                </c:pt>
                <c:pt idx="6434">
                  <c:v>5.4743998366752634E-6</c:v>
                </c:pt>
                <c:pt idx="6435">
                  <c:v>5.4731988494937363E-6</c:v>
                </c:pt>
                <c:pt idx="6436">
                  <c:v>5.4719982574821026E-6</c:v>
                </c:pt>
                <c:pt idx="6437">
                  <c:v>5.4707980604670171E-6</c:v>
                </c:pt>
                <c:pt idx="6438">
                  <c:v>5.4695982582752259E-6</c:v>
                </c:pt>
                <c:pt idx="6439">
                  <c:v>5.4683988507335702E-6</c:v>
                </c:pt>
                <c:pt idx="6440">
                  <c:v>5.4671998376689867E-6</c:v>
                </c:pt>
                <c:pt idx="6441">
                  <c:v>5.4660012189085053E-6</c:v>
                </c:pt>
                <c:pt idx="6442">
                  <c:v>5.4648029942792551E-6</c:v>
                </c:pt>
                <c:pt idx="6443">
                  <c:v>5.4636051636084524E-6</c:v>
                </c:pt>
                <c:pt idx="6444">
                  <c:v>5.4624077267234151E-6</c:v>
                </c:pt>
                <c:pt idx="6445">
                  <c:v>5.4612106834515509E-6</c:v>
                </c:pt>
                <c:pt idx="6446">
                  <c:v>5.4600140336203676E-6</c:v>
                </c:pt>
                <c:pt idx="6447">
                  <c:v>5.4588177770574633E-6</c:v>
                </c:pt>
                <c:pt idx="6448">
                  <c:v>5.4576219135905304E-6</c:v>
                </c:pt>
                <c:pt idx="6449">
                  <c:v>5.4564264430473587E-6</c:v>
                </c:pt>
                <c:pt idx="6450">
                  <c:v>5.4552313652558269E-6</c:v>
                </c:pt>
                <c:pt idx="6451">
                  <c:v>5.4540366800439126E-6</c:v>
                </c:pt>
                <c:pt idx="6452">
                  <c:v>5.4528423872396869E-6</c:v>
                </c:pt>
                <c:pt idx="6453">
                  <c:v>5.4516484866713138E-6</c:v>
                </c:pt>
                <c:pt idx="6454">
                  <c:v>5.4504549781670524E-6</c:v>
                </c:pt>
                <c:pt idx="6455">
                  <c:v>5.4492618615552556E-6</c:v>
                </c:pt>
                <c:pt idx="6456">
                  <c:v>5.448069136664368E-6</c:v>
                </c:pt>
                <c:pt idx="6457">
                  <c:v>5.4468768033229357E-6</c:v>
                </c:pt>
                <c:pt idx="6458">
                  <c:v>5.4456848613595852E-6</c:v>
                </c:pt>
                <c:pt idx="6459">
                  <c:v>5.4444933106030466E-6</c:v>
                </c:pt>
                <c:pt idx="6460">
                  <c:v>5.4433021508821446E-6</c:v>
                </c:pt>
                <c:pt idx="6461">
                  <c:v>5.4421113820257921E-6</c:v>
                </c:pt>
                <c:pt idx="6462">
                  <c:v>5.4409210038629986E-6</c:v>
                </c:pt>
                <c:pt idx="6463">
                  <c:v>5.4397310162228667E-6</c:v>
                </c:pt>
                <c:pt idx="6464">
                  <c:v>5.4385414189345922E-6</c:v>
                </c:pt>
                <c:pt idx="6465">
                  <c:v>5.4373522118274633E-6</c:v>
                </c:pt>
                <c:pt idx="6466">
                  <c:v>5.4361633947308612E-6</c:v>
                </c:pt>
                <c:pt idx="6467">
                  <c:v>5.4349749674742639E-6</c:v>
                </c:pt>
                <c:pt idx="6468">
                  <c:v>5.4337869298872381E-6</c:v>
                </c:pt>
                <c:pt idx="6469">
                  <c:v>5.4325992817994472E-6</c:v>
                </c:pt>
                <c:pt idx="6470">
                  <c:v>5.4314120230406469E-6</c:v>
                </c:pt>
                <c:pt idx="6471">
                  <c:v>5.4302251534406835E-6</c:v>
                </c:pt>
                <c:pt idx="6472">
                  <c:v>5.4290386728295025E-6</c:v>
                </c:pt>
                <c:pt idx="6473">
                  <c:v>5.4278525810371297E-6</c:v>
                </c:pt>
                <c:pt idx="6474">
                  <c:v>5.4266668778936969E-6</c:v>
                </c:pt>
                <c:pt idx="6475">
                  <c:v>5.4254815632294241E-6</c:v>
                </c:pt>
                <c:pt idx="6476">
                  <c:v>5.4242966368746208E-6</c:v>
                </c:pt>
                <c:pt idx="6477">
                  <c:v>5.4231120986596941E-6</c:v>
                </c:pt>
                <c:pt idx="6478">
                  <c:v>5.4219279484151392E-6</c:v>
                </c:pt>
                <c:pt idx="6479">
                  <c:v>5.4207441859715486E-6</c:v>
                </c:pt>
                <c:pt idx="6480">
                  <c:v>5.4195608111596022E-6</c:v>
                </c:pt>
                <c:pt idx="6481">
                  <c:v>5.4183778238100754E-6</c:v>
                </c:pt>
                <c:pt idx="6482">
                  <c:v>5.4171952237538353E-6</c:v>
                </c:pt>
                <c:pt idx="6483">
                  <c:v>5.4160130108218412E-6</c:v>
                </c:pt>
                <c:pt idx="6484">
                  <c:v>5.4148311848451448E-6</c:v>
                </c:pt>
                <c:pt idx="6485">
                  <c:v>5.4136497456548908E-6</c:v>
                </c:pt>
                <c:pt idx="6486">
                  <c:v>5.4124686930823139E-6</c:v>
                </c:pt>
                <c:pt idx="6487">
                  <c:v>5.4112880269587428E-6</c:v>
                </c:pt>
                <c:pt idx="6488">
                  <c:v>5.4101077471155966E-6</c:v>
                </c:pt>
                <c:pt idx="6489">
                  <c:v>5.4089278533843862E-6</c:v>
                </c:pt>
                <c:pt idx="6490">
                  <c:v>5.4077483455967163E-6</c:v>
                </c:pt>
                <c:pt idx="6491">
                  <c:v>5.4065692235842815E-6</c:v>
                </c:pt>
                <c:pt idx="6492">
                  <c:v>5.4053904871788703E-6</c:v>
                </c:pt>
                <c:pt idx="6493">
                  <c:v>5.4042121362123612E-6</c:v>
                </c:pt>
                <c:pt idx="6494">
                  <c:v>5.4030341705167238E-6</c:v>
                </c:pt>
                <c:pt idx="6495">
                  <c:v>5.4018565899240196E-6</c:v>
                </c:pt>
                <c:pt idx="6496">
                  <c:v>5.4006793942664031E-6</c:v>
                </c:pt>
                <c:pt idx="6497">
                  <c:v>5.3995025833761177E-6</c:v>
                </c:pt>
                <c:pt idx="6498">
                  <c:v>5.3983261570855016E-6</c:v>
                </c:pt>
                <c:pt idx="6499">
                  <c:v>5.3971501152269813E-6</c:v>
                </c:pt>
                <c:pt idx="6500">
                  <c:v>5.3959744576330763E-6</c:v>
                </c:pt>
                <c:pt idx="6501">
                  <c:v>5.394799184136396E-6</c:v>
                </c:pt>
                <c:pt idx="6502">
                  <c:v>5.3936242945696438E-6</c:v>
                </c:pt>
                <c:pt idx="6503">
                  <c:v>5.3924497887656077E-6</c:v>
                </c:pt>
                <c:pt idx="6504">
                  <c:v>5.3912756665571732E-6</c:v>
                </c:pt>
                <c:pt idx="6505">
                  <c:v>5.3901019277773147E-6</c:v>
                </c:pt>
                <c:pt idx="6506">
                  <c:v>5.3889285722590973E-6</c:v>
                </c:pt>
                <c:pt idx="6507">
                  <c:v>5.3877555998356758E-6</c:v>
                </c:pt>
                <c:pt idx="6508">
                  <c:v>5.3865830103402974E-6</c:v>
                </c:pt>
                <c:pt idx="6509">
                  <c:v>5.385410803606305E-6</c:v>
                </c:pt>
                <c:pt idx="6510">
                  <c:v>5.3842389794671167E-6</c:v>
                </c:pt>
                <c:pt idx="6511">
                  <c:v>5.3830675377562569E-6</c:v>
                </c:pt>
                <c:pt idx="6512">
                  <c:v>5.3818964783073343E-6</c:v>
                </c:pt>
                <c:pt idx="6513">
                  <c:v>5.3807258009540492E-6</c:v>
                </c:pt>
                <c:pt idx="6514">
                  <c:v>5.3795555055301918E-6</c:v>
                </c:pt>
                <c:pt idx="6515">
                  <c:v>5.3783855918696411E-6</c:v>
                </c:pt>
                <c:pt idx="6516">
                  <c:v>5.3772160598063701E-6</c:v>
                </c:pt>
                <c:pt idx="6517">
                  <c:v>5.3760469091744368E-6</c:v>
                </c:pt>
                <c:pt idx="6518">
                  <c:v>5.3748781398079953E-6</c:v>
                </c:pt>
                <c:pt idx="6519">
                  <c:v>5.3737097515412848E-6</c:v>
                </c:pt>
                <c:pt idx="6520">
                  <c:v>5.3725417442086382E-6</c:v>
                </c:pt>
                <c:pt idx="6521">
                  <c:v>5.371374117644476E-6</c:v>
                </c:pt>
                <c:pt idx="6522">
                  <c:v>5.3702068716833107E-6</c:v>
                </c:pt>
                <c:pt idx="6523">
                  <c:v>5.3690400061597439E-6</c:v>
                </c:pt>
                <c:pt idx="6524">
                  <c:v>5.3678735209084695E-6</c:v>
                </c:pt>
                <c:pt idx="6525">
                  <c:v>5.3667074157642602E-6</c:v>
                </c:pt>
                <c:pt idx="6526">
                  <c:v>5.3655416905619928E-6</c:v>
                </c:pt>
                <c:pt idx="6527">
                  <c:v>5.3643763451366272E-6</c:v>
                </c:pt>
                <c:pt idx="6528">
                  <c:v>5.3632113793232121E-6</c:v>
                </c:pt>
                <c:pt idx="6529">
                  <c:v>5.3620467929568872E-6</c:v>
                </c:pt>
                <c:pt idx="6530">
                  <c:v>5.3608825858728823E-6</c:v>
                </c:pt>
                <c:pt idx="6531">
                  <c:v>5.3597187579065157E-6</c:v>
                </c:pt>
                <c:pt idx="6532">
                  <c:v>5.3585553088931936E-6</c:v>
                </c:pt>
                <c:pt idx="6533">
                  <c:v>5.3573922386684146E-6</c:v>
                </c:pt>
                <c:pt idx="6534">
                  <c:v>5.3562295470677645E-6</c:v>
                </c:pt>
                <c:pt idx="6535">
                  <c:v>5.3550672339269173E-6</c:v>
                </c:pt>
                <c:pt idx="6536">
                  <c:v>5.3539052990816408E-6</c:v>
                </c:pt>
                <c:pt idx="6537">
                  <c:v>5.3527437423677869E-6</c:v>
                </c:pt>
                <c:pt idx="6538">
                  <c:v>5.3515825636212988E-6</c:v>
                </c:pt>
                <c:pt idx="6539">
                  <c:v>5.3504217626782104E-6</c:v>
                </c:pt>
                <c:pt idx="6540">
                  <c:v>5.349261339374637E-6</c:v>
                </c:pt>
                <c:pt idx="6541">
                  <c:v>5.348101293546792E-6</c:v>
                </c:pt>
                <c:pt idx="6542">
                  <c:v>5.3469416250309736E-6</c:v>
                </c:pt>
                <c:pt idx="6543">
                  <c:v>5.3457823336635663E-6</c:v>
                </c:pt>
                <c:pt idx="6544">
                  <c:v>5.3446234192810489E-6</c:v>
                </c:pt>
                <c:pt idx="6545">
                  <c:v>5.343464881719982E-6</c:v>
                </c:pt>
                <c:pt idx="6546">
                  <c:v>5.3423067208170254E-6</c:v>
                </c:pt>
                <c:pt idx="6547">
                  <c:v>5.3411489364089128E-6</c:v>
                </c:pt>
                <c:pt idx="6548">
                  <c:v>5.3399915283324768E-6</c:v>
                </c:pt>
                <c:pt idx="6549">
                  <c:v>5.3388344964246348E-6</c:v>
                </c:pt>
                <c:pt idx="6550">
                  <c:v>5.3376778405223947E-6</c:v>
                </c:pt>
                <c:pt idx="6551">
                  <c:v>5.3365215604628518E-6</c:v>
                </c:pt>
                <c:pt idx="6552">
                  <c:v>5.3353656560831885E-6</c:v>
                </c:pt>
                <c:pt idx="6553">
                  <c:v>5.3342101272206755E-6</c:v>
                </c:pt>
                <c:pt idx="6554">
                  <c:v>5.3330549737126722E-6</c:v>
                </c:pt>
                <c:pt idx="6555">
                  <c:v>5.3319001953966254E-6</c:v>
                </c:pt>
                <c:pt idx="6556">
                  <c:v>5.3307457921100708E-6</c:v>
                </c:pt>
                <c:pt idx="6557">
                  <c:v>5.3295917636906322E-6</c:v>
                </c:pt>
                <c:pt idx="6558">
                  <c:v>5.3284381099760197E-6</c:v>
                </c:pt>
                <c:pt idx="6559">
                  <c:v>5.3272848308040308E-6</c:v>
                </c:pt>
                <c:pt idx="6560">
                  <c:v>5.3261319260125553E-6</c:v>
                </c:pt>
                <c:pt idx="6561">
                  <c:v>5.3249793954395692E-6</c:v>
                </c:pt>
                <c:pt idx="6562">
                  <c:v>5.3238272389231292E-6</c:v>
                </c:pt>
                <c:pt idx="6563">
                  <c:v>5.3226754563013851E-6</c:v>
                </c:pt>
                <c:pt idx="6564">
                  <c:v>5.3215240474125782E-6</c:v>
                </c:pt>
                <c:pt idx="6565">
                  <c:v>5.320373012095031E-6</c:v>
                </c:pt>
                <c:pt idx="6566">
                  <c:v>5.319222350187156E-6</c:v>
                </c:pt>
                <c:pt idx="6567">
                  <c:v>5.3180720615274509E-6</c:v>
                </c:pt>
                <c:pt idx="6568">
                  <c:v>5.3169221459545045E-6</c:v>
                </c:pt>
                <c:pt idx="6569">
                  <c:v>5.31577260330699E-6</c:v>
                </c:pt>
                <c:pt idx="6570">
                  <c:v>5.3146234334236678E-6</c:v>
                </c:pt>
                <c:pt idx="6571">
                  <c:v>5.3134746361433865E-6</c:v>
                </c:pt>
                <c:pt idx="6572">
                  <c:v>5.3123262113050812E-6</c:v>
                </c:pt>
                <c:pt idx="6573">
                  <c:v>5.3111781587477732E-6</c:v>
                </c:pt>
                <c:pt idx="6574">
                  <c:v>5.3100304783105746E-6</c:v>
                </c:pt>
                <c:pt idx="6575">
                  <c:v>5.3088831698326803E-6</c:v>
                </c:pt>
                <c:pt idx="6576">
                  <c:v>5.3077362331533753E-6</c:v>
                </c:pt>
                <c:pt idx="6577">
                  <c:v>5.306589668112023E-6</c:v>
                </c:pt>
                <c:pt idx="6578">
                  <c:v>5.3054434745480862E-6</c:v>
                </c:pt>
                <c:pt idx="6579">
                  <c:v>5.3042976523011055E-6</c:v>
                </c:pt>
                <c:pt idx="6580">
                  <c:v>5.3031522012107122E-6</c:v>
                </c:pt>
                <c:pt idx="6581">
                  <c:v>5.3020071211166213E-6</c:v>
                </c:pt>
                <c:pt idx="6582">
                  <c:v>5.3008624118586378E-6</c:v>
                </c:pt>
                <c:pt idx="6583">
                  <c:v>5.2997180732766504E-6</c:v>
                </c:pt>
                <c:pt idx="6584">
                  <c:v>5.2985741052106325E-6</c:v>
                </c:pt>
                <c:pt idx="6585">
                  <c:v>5.2974305075006483E-6</c:v>
                </c:pt>
                <c:pt idx="6586">
                  <c:v>5.2962872799868473E-6</c:v>
                </c:pt>
                <c:pt idx="6587">
                  <c:v>5.2951444225094606E-6</c:v>
                </c:pt>
                <c:pt idx="6588">
                  <c:v>5.2940019349088131E-6</c:v>
                </c:pt>
                <c:pt idx="6589">
                  <c:v>5.2928598170253102E-6</c:v>
                </c:pt>
                <c:pt idx="6590">
                  <c:v>5.2917180686994438E-6</c:v>
                </c:pt>
                <c:pt idx="6591">
                  <c:v>5.2905766897717963E-6</c:v>
                </c:pt>
                <c:pt idx="6592">
                  <c:v>5.2894356800830299E-6</c:v>
                </c:pt>
                <c:pt idx="6593">
                  <c:v>5.2882950394738956E-6</c:v>
                </c:pt>
                <c:pt idx="6594">
                  <c:v>5.2871547677852299E-6</c:v>
                </c:pt>
                <c:pt idx="6595">
                  <c:v>5.2860148648579576E-6</c:v>
                </c:pt>
                <c:pt idx="6596">
                  <c:v>5.2848753305330845E-6</c:v>
                </c:pt>
                <c:pt idx="6597">
                  <c:v>5.2837361646517057E-6</c:v>
                </c:pt>
                <c:pt idx="6598">
                  <c:v>5.2825973670550033E-6</c:v>
                </c:pt>
                <c:pt idx="6599">
                  <c:v>5.2814589375842382E-6</c:v>
                </c:pt>
                <c:pt idx="6600">
                  <c:v>5.280320876080762E-6</c:v>
                </c:pt>
                <c:pt idx="6601">
                  <c:v>5.2791831823860094E-6</c:v>
                </c:pt>
                <c:pt idx="6602">
                  <c:v>5.2780458563415072E-6</c:v>
                </c:pt>
                <c:pt idx="6603">
                  <c:v>5.2769088977888585E-6</c:v>
                </c:pt>
                <c:pt idx="6604">
                  <c:v>5.2757723065697564E-6</c:v>
                </c:pt>
                <c:pt idx="6605">
                  <c:v>5.2746360825259775E-6</c:v>
                </c:pt>
                <c:pt idx="6606">
                  <c:v>5.2735002254993868E-6</c:v>
                </c:pt>
                <c:pt idx="6607">
                  <c:v>5.2723647353319287E-6</c:v>
                </c:pt>
                <c:pt idx="6608">
                  <c:v>5.2712296118656376E-6</c:v>
                </c:pt>
                <c:pt idx="6609">
                  <c:v>5.2700948549426307E-6</c:v>
                </c:pt>
                <c:pt idx="6610">
                  <c:v>5.2689604644051126E-6</c:v>
                </c:pt>
                <c:pt idx="6611">
                  <c:v>5.2678264400953666E-6</c:v>
                </c:pt>
                <c:pt idx="6612">
                  <c:v>5.2666927818557691E-6</c:v>
                </c:pt>
                <c:pt idx="6613">
                  <c:v>5.2655594895287797E-6</c:v>
                </c:pt>
                <c:pt idx="6614">
                  <c:v>5.264426562956935E-6</c:v>
                </c:pt>
                <c:pt idx="6615">
                  <c:v>5.263294001982863E-6</c:v>
                </c:pt>
                <c:pt idx="6616">
                  <c:v>5.2621618064492764E-6</c:v>
                </c:pt>
                <c:pt idx="6617">
                  <c:v>5.261029976198971E-6</c:v>
                </c:pt>
                <c:pt idx="6618">
                  <c:v>5.2598985110748265E-6</c:v>
                </c:pt>
                <c:pt idx="6619">
                  <c:v>5.2587674109198088E-6</c:v>
                </c:pt>
                <c:pt idx="6620">
                  <c:v>5.2576366755769671E-6</c:v>
                </c:pt>
                <c:pt idx="6621">
                  <c:v>5.256506304889435E-6</c:v>
                </c:pt>
                <c:pt idx="6622">
                  <c:v>5.2553762987004301E-6</c:v>
                </c:pt>
                <c:pt idx="6623">
                  <c:v>5.2542466568532547E-6</c:v>
                </c:pt>
                <c:pt idx="6624">
                  <c:v>5.253117379191295E-6</c:v>
                </c:pt>
                <c:pt idx="6625">
                  <c:v>5.2519884655580209E-6</c:v>
                </c:pt>
                <c:pt idx="6626">
                  <c:v>5.2508599157969889E-6</c:v>
                </c:pt>
                <c:pt idx="6627">
                  <c:v>5.2497317297518384E-6</c:v>
                </c:pt>
                <c:pt idx="6628">
                  <c:v>5.2486039072662918E-6</c:v>
                </c:pt>
                <c:pt idx="6629">
                  <c:v>5.2474764481841512E-6</c:v>
                </c:pt>
                <c:pt idx="6630">
                  <c:v>5.2463493523493125E-6</c:v>
                </c:pt>
                <c:pt idx="6631">
                  <c:v>5.2452226196057473E-6</c:v>
                </c:pt>
                <c:pt idx="6632">
                  <c:v>5.2440962497975143E-6</c:v>
                </c:pt>
                <c:pt idx="6633">
                  <c:v>5.2429702427687568E-6</c:v>
                </c:pt>
                <c:pt idx="6634">
                  <c:v>5.241844598363697E-6</c:v>
                </c:pt>
                <c:pt idx="6635">
                  <c:v>5.2407193164266452E-6</c:v>
                </c:pt>
                <c:pt idx="6636">
                  <c:v>5.2395943968019989E-6</c:v>
                </c:pt>
                <c:pt idx="6637">
                  <c:v>5.2384698393342276E-6</c:v>
                </c:pt>
                <c:pt idx="6638">
                  <c:v>5.2373456438678931E-6</c:v>
                </c:pt>
                <c:pt idx="6639">
                  <c:v>5.2362218102476352E-6</c:v>
                </c:pt>
                <c:pt idx="6640">
                  <c:v>5.2350983383181868E-6</c:v>
                </c:pt>
                <c:pt idx="6641">
                  <c:v>5.2339752279243529E-6</c:v>
                </c:pt>
                <c:pt idx="6642">
                  <c:v>5.2328524789110272E-6</c:v>
                </c:pt>
                <c:pt idx="6643">
                  <c:v>5.2317300911231868E-6</c:v>
                </c:pt>
                <c:pt idx="6644">
                  <c:v>5.2306080644058888E-6</c:v>
                </c:pt>
                <c:pt idx="6645">
                  <c:v>5.2294863986042755E-6</c:v>
                </c:pt>
                <c:pt idx="6646">
                  <c:v>5.2283650935635735E-6</c:v>
                </c:pt>
                <c:pt idx="6647">
                  <c:v>5.2272441491290892E-6</c:v>
                </c:pt>
                <c:pt idx="6648">
                  <c:v>5.2261235651462153E-6</c:v>
                </c:pt>
                <c:pt idx="6649">
                  <c:v>5.2250033414604227E-6</c:v>
                </c:pt>
                <c:pt idx="6650">
                  <c:v>5.2238834779172742E-6</c:v>
                </c:pt>
                <c:pt idx="6651">
                  <c:v>5.2227639743624024E-6</c:v>
                </c:pt>
                <c:pt idx="6652">
                  <c:v>5.2216448306415312E-6</c:v>
                </c:pt>
                <c:pt idx="6653">
                  <c:v>5.220526046600466E-6</c:v>
                </c:pt>
                <c:pt idx="6654">
                  <c:v>5.2194076220850949E-6</c:v>
                </c:pt>
                <c:pt idx="6655">
                  <c:v>5.218289556941386E-6</c:v>
                </c:pt>
                <c:pt idx="6656">
                  <c:v>5.2171718510153934E-6</c:v>
                </c:pt>
                <c:pt idx="6657">
                  <c:v>5.216054504153252E-6</c:v>
                </c:pt>
                <c:pt idx="6658">
                  <c:v>5.2149375162011779E-6</c:v>
                </c:pt>
                <c:pt idx="6659">
                  <c:v>5.2138208870054702E-6</c:v>
                </c:pt>
                <c:pt idx="6660">
                  <c:v>5.21270461641251E-6</c:v>
                </c:pt>
                <c:pt idx="6661">
                  <c:v>5.2115887042687618E-6</c:v>
                </c:pt>
                <c:pt idx="6662">
                  <c:v>5.2104731504207735E-6</c:v>
                </c:pt>
                <c:pt idx="6663">
                  <c:v>5.2093579547151696E-6</c:v>
                </c:pt>
                <c:pt idx="6664">
                  <c:v>5.2082431169986634E-6</c:v>
                </c:pt>
                <c:pt idx="6665">
                  <c:v>5.2071286371180494E-6</c:v>
                </c:pt>
                <c:pt idx="6666">
                  <c:v>5.206014514920196E-6</c:v>
                </c:pt>
                <c:pt idx="6667">
                  <c:v>5.2049007502520595E-6</c:v>
                </c:pt>
                <c:pt idx="6668">
                  <c:v>5.2037873429606828E-6</c:v>
                </c:pt>
                <c:pt idx="6669">
                  <c:v>5.2026742928931824E-6</c:v>
                </c:pt>
                <c:pt idx="6670">
                  <c:v>5.201561599896761E-6</c:v>
                </c:pt>
                <c:pt idx="6671">
                  <c:v>5.2004492638187004E-6</c:v>
                </c:pt>
                <c:pt idx="6672">
                  <c:v>5.199337284506367E-6</c:v>
                </c:pt>
                <c:pt idx="6673">
                  <c:v>5.1982256618072074E-6</c:v>
                </c:pt>
                <c:pt idx="6674">
                  <c:v>5.1971143955687475E-6</c:v>
                </c:pt>
                <c:pt idx="6675">
                  <c:v>5.1960034856385965E-6</c:v>
                </c:pt>
                <c:pt idx="6676">
                  <c:v>5.194892931864447E-6</c:v>
                </c:pt>
                <c:pt idx="6677">
                  <c:v>5.1937827340940693E-6</c:v>
                </c:pt>
                <c:pt idx="6678">
                  <c:v>5.1926728921753195E-6</c:v>
                </c:pt>
                <c:pt idx="6679">
                  <c:v>5.1915634059561305E-6</c:v>
                </c:pt>
                <c:pt idx="6680">
                  <c:v>5.1904542752845217E-6</c:v>
                </c:pt>
                <c:pt idx="6681">
                  <c:v>5.1893455000085837E-6</c:v>
                </c:pt>
                <c:pt idx="6682">
                  <c:v>5.1882370799764986E-6</c:v>
                </c:pt>
                <c:pt idx="6683">
                  <c:v>5.1871290150365272E-6</c:v>
                </c:pt>
                <c:pt idx="6684">
                  <c:v>5.1860213050370074E-6</c:v>
                </c:pt>
                <c:pt idx="6685">
                  <c:v>5.1849139498263617E-6</c:v>
                </c:pt>
                <c:pt idx="6686">
                  <c:v>5.1838069492530917E-6</c:v>
                </c:pt>
                <c:pt idx="6687">
                  <c:v>5.1827003031657799E-6</c:v>
                </c:pt>
                <c:pt idx="6688">
                  <c:v>5.1815940114130938E-6</c:v>
                </c:pt>
                <c:pt idx="6689">
                  <c:v>5.1804880738437728E-6</c:v>
                </c:pt>
                <c:pt idx="6690">
                  <c:v>5.179382490306646E-6</c:v>
                </c:pt>
                <c:pt idx="6691">
                  <c:v>5.1782772606506155E-6</c:v>
                </c:pt>
                <c:pt idx="6692">
                  <c:v>5.1771723847246722E-6</c:v>
                </c:pt>
                <c:pt idx="6693">
                  <c:v>5.1760678623778809E-6</c:v>
                </c:pt>
                <c:pt idx="6694">
                  <c:v>5.1749636934593908E-6</c:v>
                </c:pt>
                <c:pt idx="6695">
                  <c:v>5.1738598778184292E-6</c:v>
                </c:pt>
                <c:pt idx="6696">
                  <c:v>5.1727564153043032E-6</c:v>
                </c:pt>
                <c:pt idx="6697">
                  <c:v>5.1716533057664025E-6</c:v>
                </c:pt>
                <c:pt idx="6698">
                  <c:v>5.1705505490541959E-6</c:v>
                </c:pt>
                <c:pt idx="6699">
                  <c:v>5.1694481450172342E-6</c:v>
                </c:pt>
                <c:pt idx="6700">
                  <c:v>5.1683460935051446E-6</c:v>
                </c:pt>
                <c:pt idx="6701">
                  <c:v>5.167244394367637E-6</c:v>
                </c:pt>
                <c:pt idx="6702">
                  <c:v>5.1661430474545039E-6</c:v>
                </c:pt>
                <c:pt idx="6703">
                  <c:v>5.1650420526156144E-6</c:v>
                </c:pt>
                <c:pt idx="6704">
                  <c:v>5.1639414097009151E-6</c:v>
                </c:pt>
                <c:pt idx="6705">
                  <c:v>5.1628411185604362E-6</c:v>
                </c:pt>
                <c:pt idx="6706">
                  <c:v>5.1617411790442901E-6</c:v>
                </c:pt>
                <c:pt idx="6707">
                  <c:v>5.160641591002663E-6</c:v>
                </c:pt>
                <c:pt idx="6708">
                  <c:v>5.1595423542858275E-6</c:v>
                </c:pt>
                <c:pt idx="6709">
                  <c:v>5.1584434687441296E-6</c:v>
                </c:pt>
                <c:pt idx="6710">
                  <c:v>5.1573449342279996E-6</c:v>
                </c:pt>
                <c:pt idx="6711">
                  <c:v>5.1562467505879445E-6</c:v>
                </c:pt>
                <c:pt idx="6712">
                  <c:v>5.1551489176745511E-6</c:v>
                </c:pt>
                <c:pt idx="6713">
                  <c:v>5.1540514353384884E-6</c:v>
                </c:pt>
                <c:pt idx="6714">
                  <c:v>5.1529543034305024E-6</c:v>
                </c:pt>
                <c:pt idx="6715">
                  <c:v>5.1518575218014187E-6</c:v>
                </c:pt>
                <c:pt idx="6716">
                  <c:v>5.1507610903021434E-6</c:v>
                </c:pt>
                <c:pt idx="6717">
                  <c:v>5.1496650087836657E-6</c:v>
                </c:pt>
                <c:pt idx="6718">
                  <c:v>5.1485692770970416E-6</c:v>
                </c:pt>
                <c:pt idx="6719">
                  <c:v>5.1474738950934168E-6</c:v>
                </c:pt>
                <c:pt idx="6720">
                  <c:v>5.146378862624017E-6</c:v>
                </c:pt>
                <c:pt idx="6721">
                  <c:v>5.145284179540141E-6</c:v>
                </c:pt>
                <c:pt idx="6722">
                  <c:v>5.1441898456931704E-6</c:v>
                </c:pt>
                <c:pt idx="6723">
                  <c:v>5.1430958609345659E-6</c:v>
                </c:pt>
                <c:pt idx="6724">
                  <c:v>5.1420022251158639E-6</c:v>
                </c:pt>
                <c:pt idx="6725">
                  <c:v>5.1409089380886846E-6</c:v>
                </c:pt>
                <c:pt idx="6726">
                  <c:v>5.1398159997047217E-6</c:v>
                </c:pt>
                <c:pt idx="6727">
                  <c:v>5.1387234098157522E-6</c:v>
                </c:pt>
                <c:pt idx="6728">
                  <c:v>5.1376311682736282E-6</c:v>
                </c:pt>
                <c:pt idx="6729">
                  <c:v>5.1365392749302842E-6</c:v>
                </c:pt>
                <c:pt idx="6730">
                  <c:v>5.1354477296377309E-6</c:v>
                </c:pt>
                <c:pt idx="6731">
                  <c:v>5.1343565322480585E-6</c:v>
                </c:pt>
                <c:pt idx="6732">
                  <c:v>5.1332656826134376E-6</c:v>
                </c:pt>
                <c:pt idx="6733">
                  <c:v>5.1321751805861095E-6</c:v>
                </c:pt>
                <c:pt idx="6734">
                  <c:v>5.1310850260184047E-6</c:v>
                </c:pt>
                <c:pt idx="6735">
                  <c:v>5.1299952187627263E-6</c:v>
                </c:pt>
                <c:pt idx="6736">
                  <c:v>5.1289057586715549E-6</c:v>
                </c:pt>
                <c:pt idx="6737">
                  <c:v>5.1278166455974534E-6</c:v>
                </c:pt>
                <c:pt idx="6738">
                  <c:v>5.1267278793930584E-6</c:v>
                </c:pt>
                <c:pt idx="6739">
                  <c:v>5.125639459911087E-6</c:v>
                </c:pt>
                <c:pt idx="6740">
                  <c:v>5.1245513870043393E-6</c:v>
                </c:pt>
                <c:pt idx="6741">
                  <c:v>5.1234636605256822E-6</c:v>
                </c:pt>
                <c:pt idx="6742">
                  <c:v>5.1223762803280701E-6</c:v>
                </c:pt>
                <c:pt idx="6743">
                  <c:v>5.1212892462645298E-6</c:v>
                </c:pt>
                <c:pt idx="6744">
                  <c:v>5.1202025581881733E-6</c:v>
                </c:pt>
                <c:pt idx="6745">
                  <c:v>5.1191162159521818E-6</c:v>
                </c:pt>
                <c:pt idx="6746">
                  <c:v>5.1180302194098221E-6</c:v>
                </c:pt>
                <c:pt idx="6747">
                  <c:v>5.1169445684144337E-6</c:v>
                </c:pt>
                <c:pt idx="6748">
                  <c:v>5.1158592628194335E-6</c:v>
                </c:pt>
                <c:pt idx="6749">
                  <c:v>5.1147743024783202E-6</c:v>
                </c:pt>
                <c:pt idx="6750">
                  <c:v>5.1136896872446657E-6</c:v>
                </c:pt>
                <c:pt idx="6751">
                  <c:v>5.1126054169721246E-6</c:v>
                </c:pt>
                <c:pt idx="6752">
                  <c:v>5.1115214915144245E-6</c:v>
                </c:pt>
                <c:pt idx="6753">
                  <c:v>5.110437910725371E-6</c:v>
                </c:pt>
                <c:pt idx="6754">
                  <c:v>5.1093546744588507E-6</c:v>
                </c:pt>
                <c:pt idx="6755">
                  <c:v>5.1082717825688277E-6</c:v>
                </c:pt>
                <c:pt idx="6756">
                  <c:v>5.1071892349093353E-6</c:v>
                </c:pt>
                <c:pt idx="6757">
                  <c:v>5.1061070313344924E-6</c:v>
                </c:pt>
                <c:pt idx="6758">
                  <c:v>5.1050251716984924E-6</c:v>
                </c:pt>
                <c:pt idx="6759">
                  <c:v>5.1039436558556083E-6</c:v>
                </c:pt>
                <c:pt idx="6760">
                  <c:v>5.1028624836601854E-6</c:v>
                </c:pt>
                <c:pt idx="6761">
                  <c:v>5.1017816549666498E-6</c:v>
                </c:pt>
                <c:pt idx="6762">
                  <c:v>5.1007011696295069E-6</c:v>
                </c:pt>
                <c:pt idx="6763">
                  <c:v>5.0996210275033311E-6</c:v>
                </c:pt>
                <c:pt idx="6764">
                  <c:v>5.098541228442781E-6</c:v>
                </c:pt>
                <c:pt idx="6765">
                  <c:v>5.0974617723025904E-6</c:v>
                </c:pt>
                <c:pt idx="6766">
                  <c:v>5.0963826589375677E-6</c:v>
                </c:pt>
                <c:pt idx="6767">
                  <c:v>5.0953038882026008E-6</c:v>
                </c:pt>
                <c:pt idx="6768">
                  <c:v>5.0942254599526533E-6</c:v>
                </c:pt>
                <c:pt idx="6769">
                  <c:v>5.0931473740427672E-6</c:v>
                </c:pt>
                <c:pt idx="6770">
                  <c:v>5.0920696303280602E-6</c:v>
                </c:pt>
                <c:pt idx="6771">
                  <c:v>5.0909922286637208E-6</c:v>
                </c:pt>
                <c:pt idx="6772">
                  <c:v>5.0899151689050235E-6</c:v>
                </c:pt>
                <c:pt idx="6773">
                  <c:v>5.0888384509073144E-6</c:v>
                </c:pt>
                <c:pt idx="6774">
                  <c:v>5.0877620745260186E-6</c:v>
                </c:pt>
                <c:pt idx="6775">
                  <c:v>5.086686039616633E-6</c:v>
                </c:pt>
                <c:pt idx="6776">
                  <c:v>5.0856103460347352E-6</c:v>
                </c:pt>
                <c:pt idx="6777">
                  <c:v>5.084534993635979E-6</c:v>
                </c:pt>
                <c:pt idx="6778">
                  <c:v>5.0834599822760917E-6</c:v>
                </c:pt>
                <c:pt idx="6779">
                  <c:v>5.0823853118108778E-6</c:v>
                </c:pt>
                <c:pt idx="6780">
                  <c:v>5.0813109820962197E-6</c:v>
                </c:pt>
                <c:pt idx="6781">
                  <c:v>5.0802369929880754E-6</c:v>
                </c:pt>
                <c:pt idx="6782">
                  <c:v>5.0791633443424779E-6</c:v>
                </c:pt>
                <c:pt idx="6783">
                  <c:v>5.0780900360155367E-6</c:v>
                </c:pt>
                <c:pt idx="6784">
                  <c:v>5.0770170678634408E-6</c:v>
                </c:pt>
                <c:pt idx="6785">
                  <c:v>5.0759444397424446E-6</c:v>
                </c:pt>
                <c:pt idx="6786">
                  <c:v>5.0748721515088912E-6</c:v>
                </c:pt>
                <c:pt idx="6787">
                  <c:v>5.0738002030191925E-6</c:v>
                </c:pt>
                <c:pt idx="6788">
                  <c:v>5.0727285941298373E-6</c:v>
                </c:pt>
                <c:pt idx="6789">
                  <c:v>5.0716573246973917E-6</c:v>
                </c:pt>
                <c:pt idx="6790">
                  <c:v>5.0705863945784953E-6</c:v>
                </c:pt>
                <c:pt idx="6791">
                  <c:v>5.069515803629864E-6</c:v>
                </c:pt>
                <c:pt idx="6792">
                  <c:v>5.0684455517082942E-6</c:v>
                </c:pt>
                <c:pt idx="6793">
                  <c:v>5.0673756386706476E-6</c:v>
                </c:pt>
                <c:pt idx="6794">
                  <c:v>5.0663060643738694E-6</c:v>
                </c:pt>
                <c:pt idx="6795">
                  <c:v>5.0652368286749772E-6</c:v>
                </c:pt>
                <c:pt idx="6796">
                  <c:v>5.0641679314310682E-6</c:v>
                </c:pt>
                <c:pt idx="6797">
                  <c:v>5.0630993724993095E-6</c:v>
                </c:pt>
                <c:pt idx="6798">
                  <c:v>5.0620311517369458E-6</c:v>
                </c:pt>
                <c:pt idx="6799">
                  <c:v>5.0609632690012993E-6</c:v>
                </c:pt>
                <c:pt idx="6800">
                  <c:v>5.059895724149762E-6</c:v>
                </c:pt>
                <c:pt idx="6801">
                  <c:v>5.0588285170398052E-6</c:v>
                </c:pt>
                <c:pt idx="6802">
                  <c:v>5.0577616475289759E-6</c:v>
                </c:pt>
                <c:pt idx="6803">
                  <c:v>5.0566951154748928E-6</c:v>
                </c:pt>
                <c:pt idx="6804">
                  <c:v>5.0556289207352545E-6</c:v>
                </c:pt>
                <c:pt idx="6805">
                  <c:v>5.0545630631678279E-6</c:v>
                </c:pt>
                <c:pt idx="6806">
                  <c:v>5.0534975426304625E-6</c:v>
                </c:pt>
                <c:pt idx="6807">
                  <c:v>5.0524323589810793E-6</c:v>
                </c:pt>
                <c:pt idx="6808">
                  <c:v>5.051367512077669E-6</c:v>
                </c:pt>
                <c:pt idx="6809">
                  <c:v>5.0503030017783046E-6</c:v>
                </c:pt>
                <c:pt idx="6810">
                  <c:v>5.0492388279411317E-6</c:v>
                </c:pt>
                <c:pt idx="6811">
                  <c:v>5.0481749904243706E-6</c:v>
                </c:pt>
                <c:pt idx="6812">
                  <c:v>5.0471114890863135E-6</c:v>
                </c:pt>
                <c:pt idx="6813">
                  <c:v>5.0460483237853314E-6</c:v>
                </c:pt>
                <c:pt idx="6814">
                  <c:v>5.0449854943798681E-6</c:v>
                </c:pt>
                <c:pt idx="6815">
                  <c:v>5.0439230007284404E-6</c:v>
                </c:pt>
                <c:pt idx="6816">
                  <c:v>5.0428608426896412E-6</c:v>
                </c:pt>
                <c:pt idx="6817">
                  <c:v>5.0417990201221379E-6</c:v>
                </c:pt>
                <c:pt idx="6818">
                  <c:v>5.0407375328846718E-6</c:v>
                </c:pt>
                <c:pt idx="6819">
                  <c:v>5.0396763808360584E-6</c:v>
                </c:pt>
                <c:pt idx="6820">
                  <c:v>5.038615563835189E-6</c:v>
                </c:pt>
                <c:pt idx="6821">
                  <c:v>5.0375550817410275E-6</c:v>
                </c:pt>
                <c:pt idx="6822">
                  <c:v>5.0364949344126139E-6</c:v>
                </c:pt>
                <c:pt idx="6823">
                  <c:v>5.035435121709058E-6</c:v>
                </c:pt>
                <c:pt idx="6824">
                  <c:v>5.0343756434895481E-6</c:v>
                </c:pt>
                <c:pt idx="6825">
                  <c:v>5.0333164996133454E-6</c:v>
                </c:pt>
                <c:pt idx="6826">
                  <c:v>5.0322576899397841E-6</c:v>
                </c:pt>
                <c:pt idx="6827">
                  <c:v>5.0311992143282728E-6</c:v>
                </c:pt>
                <c:pt idx="6828">
                  <c:v>5.0301410726382963E-6</c:v>
                </c:pt>
                <c:pt idx="6829">
                  <c:v>5.0290832647294107E-6</c:v>
                </c:pt>
                <c:pt idx="6830">
                  <c:v>5.0280257904612447E-6</c:v>
                </c:pt>
                <c:pt idx="6831">
                  <c:v>5.0269686496935036E-6</c:v>
                </c:pt>
                <c:pt idx="6832">
                  <c:v>5.0259118422859651E-6</c:v>
                </c:pt>
                <c:pt idx="6833">
                  <c:v>5.024855368098481E-6</c:v>
                </c:pt>
                <c:pt idx="6834">
                  <c:v>5.0237992269909773E-6</c:v>
                </c:pt>
                <c:pt idx="6835">
                  <c:v>5.0227434188234532E-6</c:v>
                </c:pt>
                <c:pt idx="6836">
                  <c:v>5.0216879434559804E-6</c:v>
                </c:pt>
                <c:pt idx="6837">
                  <c:v>5.0206328007487071E-6</c:v>
                </c:pt>
                <c:pt idx="6838">
                  <c:v>5.019577990561849E-6</c:v>
                </c:pt>
                <c:pt idx="6839">
                  <c:v>5.0185235127557017E-6</c:v>
                </c:pt>
                <c:pt idx="6840">
                  <c:v>5.01746936719063E-6</c:v>
                </c:pt>
                <c:pt idx="6841">
                  <c:v>5.0164155537270735E-6</c:v>
                </c:pt>
                <c:pt idx="6842">
                  <c:v>5.0153620722255462E-6</c:v>
                </c:pt>
                <c:pt idx="6843">
                  <c:v>5.0143089225466323E-6</c:v>
                </c:pt>
                <c:pt idx="6844">
                  <c:v>5.0132561045509957E-6</c:v>
                </c:pt>
                <c:pt idx="6845">
                  <c:v>5.0122036180993632E-6</c:v>
                </c:pt>
                <c:pt idx="6846">
                  <c:v>5.0111514630525417E-6</c:v>
                </c:pt>
                <c:pt idx="6847">
                  <c:v>5.0100996392714094E-6</c:v>
                </c:pt>
                <c:pt idx="6848">
                  <c:v>5.0090481466169201E-6</c:v>
                </c:pt>
                <c:pt idx="6849">
                  <c:v>5.0079969849500976E-6</c:v>
                </c:pt>
                <c:pt idx="6850">
                  <c:v>5.0069461541320378E-6</c:v>
                </c:pt>
                <c:pt idx="6851">
                  <c:v>5.0058956540239121E-6</c:v>
                </c:pt>
                <c:pt idx="6852">
                  <c:v>5.0048454844869628E-6</c:v>
                </c:pt>
                <c:pt idx="6853">
                  <c:v>5.0037956453825061E-6</c:v>
                </c:pt>
                <c:pt idx="6854">
                  <c:v>5.0027461365719302E-6</c:v>
                </c:pt>
                <c:pt idx="6855">
                  <c:v>5.0016969579166969E-6</c:v>
                </c:pt>
                <c:pt idx="6856">
                  <c:v>5.0006481092783384E-6</c:v>
                </c:pt>
                <c:pt idx="6857">
                  <c:v>4.9995995905184612E-6</c:v>
                </c:pt>
                <c:pt idx="6858">
                  <c:v>4.9985514014987475E-6</c:v>
                </c:pt>
                <c:pt idx="6859">
                  <c:v>4.9975035420809479E-6</c:v>
                </c:pt>
                <c:pt idx="6860">
                  <c:v>4.9964560121268818E-6</c:v>
                </c:pt>
                <c:pt idx="6861">
                  <c:v>4.9954088114984496E-6</c:v>
                </c:pt>
                <c:pt idx="6862">
                  <c:v>4.9943619400576181E-6</c:v>
                </c:pt>
                <c:pt idx="6863">
                  <c:v>4.9933153976664302E-6</c:v>
                </c:pt>
                <c:pt idx="6864">
                  <c:v>4.9922691841869966E-6</c:v>
                </c:pt>
                <c:pt idx="6865">
                  <c:v>4.991223299481504E-6</c:v>
                </c:pt>
                <c:pt idx="6866">
                  <c:v>4.9901777434122115E-6</c:v>
                </c:pt>
                <c:pt idx="6867">
                  <c:v>4.9891325158414456E-6</c:v>
                </c:pt>
                <c:pt idx="6868">
                  <c:v>4.9880876166316093E-6</c:v>
                </c:pt>
                <c:pt idx="6869">
                  <c:v>4.9870430456451783E-6</c:v>
                </c:pt>
                <c:pt idx="6870">
                  <c:v>4.985998802744696E-6</c:v>
                </c:pt>
                <c:pt idx="6871">
                  <c:v>4.9849548877927797E-6</c:v>
                </c:pt>
                <c:pt idx="6872">
                  <c:v>4.9839113006521219E-6</c:v>
                </c:pt>
                <c:pt idx="6873">
                  <c:v>4.9828680411854822E-6</c:v>
                </c:pt>
                <c:pt idx="6874">
                  <c:v>4.981825109255697E-6</c:v>
                </c:pt>
                <c:pt idx="6875">
                  <c:v>4.9807825047256666E-6</c:v>
                </c:pt>
                <c:pt idx="6876">
                  <c:v>4.9797402274583705E-6</c:v>
                </c:pt>
                <c:pt idx="6877">
                  <c:v>4.9786982773168554E-6</c:v>
                </c:pt>
                <c:pt idx="6878">
                  <c:v>4.9776566541642442E-6</c:v>
                </c:pt>
                <c:pt idx="6879">
                  <c:v>4.9766153578637267E-6</c:v>
                </c:pt>
                <c:pt idx="6880">
                  <c:v>4.9755743882785664E-6</c:v>
                </c:pt>
                <c:pt idx="6881">
                  <c:v>4.9745337452720995E-6</c:v>
                </c:pt>
                <c:pt idx="6882">
                  <c:v>4.973493428707731E-6</c:v>
                </c:pt>
                <c:pt idx="6883">
                  <c:v>4.9724534384489369E-6</c:v>
                </c:pt>
                <c:pt idx="6884">
                  <c:v>4.9714137743592688E-6</c:v>
                </c:pt>
                <c:pt idx="6885">
                  <c:v>4.9703744363023441E-6</c:v>
                </c:pt>
                <c:pt idx="6886">
                  <c:v>4.9693354241418583E-6</c:v>
                </c:pt>
                <c:pt idx="6887">
                  <c:v>4.9682967377415713E-6</c:v>
                </c:pt>
                <c:pt idx="6888">
                  <c:v>4.9672583769653182E-6</c:v>
                </c:pt>
                <c:pt idx="6889">
                  <c:v>4.9662203416770055E-6</c:v>
                </c:pt>
                <c:pt idx="6890">
                  <c:v>4.9651826317406055E-6</c:v>
                </c:pt>
                <c:pt idx="6891">
                  <c:v>4.9641452470201678E-6</c:v>
                </c:pt>
                <c:pt idx="6892">
                  <c:v>4.9631081873798114E-6</c:v>
                </c:pt>
                <c:pt idx="6893">
                  <c:v>4.9620714526837238E-6</c:v>
                </c:pt>
                <c:pt idx="6894">
                  <c:v>4.9610350427961672E-6</c:v>
                </c:pt>
                <c:pt idx="6895">
                  <c:v>4.9599989575814689E-6</c:v>
                </c:pt>
                <c:pt idx="6896">
                  <c:v>4.9589631969040376E-6</c:v>
                </c:pt>
                <c:pt idx="6897">
                  <c:v>4.9579277606283387E-6</c:v>
                </c:pt>
                <c:pt idx="6898">
                  <c:v>4.9568926486189172E-6</c:v>
                </c:pt>
                <c:pt idx="6899">
                  <c:v>4.9558578607403893E-6</c:v>
                </c:pt>
                <c:pt idx="6900">
                  <c:v>4.9548233968574389E-6</c:v>
                </c:pt>
                <c:pt idx="6901">
                  <c:v>4.9537892568348212E-6</c:v>
                </c:pt>
                <c:pt idx="6902">
                  <c:v>4.9527554405373623E-6</c:v>
                </c:pt>
                <c:pt idx="6903">
                  <c:v>4.9517219478299581E-6</c:v>
                </c:pt>
                <c:pt idx="6904">
                  <c:v>4.950688778577577E-6</c:v>
                </c:pt>
                <c:pt idx="6905">
                  <c:v>4.9496559326452536E-6</c:v>
                </c:pt>
                <c:pt idx="6906">
                  <c:v>4.9486234098980972E-6</c:v>
                </c:pt>
                <c:pt idx="6907">
                  <c:v>4.9475912102012855E-6</c:v>
                </c:pt>
                <c:pt idx="6908">
                  <c:v>4.9465593334200665E-6</c:v>
                </c:pt>
                <c:pt idx="6909">
                  <c:v>4.9455277794197578E-6</c:v>
                </c:pt>
                <c:pt idx="6910">
                  <c:v>4.9444965480657505E-6</c:v>
                </c:pt>
                <c:pt idx="6911">
                  <c:v>4.9434656392235055E-6</c:v>
                </c:pt>
                <c:pt idx="6912">
                  <c:v>4.9424350527585443E-6</c:v>
                </c:pt>
                <c:pt idx="6913">
                  <c:v>4.9414047885364724E-6</c:v>
                </c:pt>
                <c:pt idx="6914">
                  <c:v>4.9403748464229572E-6</c:v>
                </c:pt>
                <c:pt idx="6915">
                  <c:v>4.9393452262837372E-6</c:v>
                </c:pt>
                <c:pt idx="6916">
                  <c:v>4.9383159279846229E-6</c:v>
                </c:pt>
                <c:pt idx="6917">
                  <c:v>4.9372869513914918E-6</c:v>
                </c:pt>
                <c:pt idx="6918">
                  <c:v>4.9362582963702948E-6</c:v>
                </c:pt>
                <c:pt idx="6919">
                  <c:v>4.9352299627870484E-6</c:v>
                </c:pt>
                <c:pt idx="6920">
                  <c:v>4.9342019505078418E-6</c:v>
                </c:pt>
                <c:pt idx="6921">
                  <c:v>4.9331742593988326E-6</c:v>
                </c:pt>
                <c:pt idx="6922">
                  <c:v>4.9321468893262499E-6</c:v>
                </c:pt>
                <c:pt idx="6923">
                  <c:v>4.9311198401563886E-6</c:v>
                </c:pt>
                <c:pt idx="6924">
                  <c:v>4.93009311175562E-6</c:v>
                </c:pt>
                <c:pt idx="6925">
                  <c:v>4.9290667039903772E-6</c:v>
                </c:pt>
                <c:pt idx="6926">
                  <c:v>4.9280406167271702E-6</c:v>
                </c:pt>
                <c:pt idx="6927">
                  <c:v>4.9270148498325703E-6</c:v>
                </c:pt>
                <c:pt idx="6928">
                  <c:v>4.9259894031732239E-6</c:v>
                </c:pt>
                <c:pt idx="6929">
                  <c:v>4.9249642766158462E-6</c:v>
                </c:pt>
                <c:pt idx="6930">
                  <c:v>4.9239394700272209E-6</c:v>
                </c:pt>
                <c:pt idx="6931">
                  <c:v>4.9229149832742004E-6</c:v>
                </c:pt>
                <c:pt idx="6932">
                  <c:v>4.9218908162237082E-6</c:v>
                </c:pt>
                <c:pt idx="6933">
                  <c:v>4.9208669687427355E-6</c:v>
                </c:pt>
                <c:pt idx="6934">
                  <c:v>4.9198434406983405E-6</c:v>
                </c:pt>
                <c:pt idx="6935">
                  <c:v>4.9188202319576568E-6</c:v>
                </c:pt>
                <c:pt idx="6936">
                  <c:v>4.9177973423878789E-6</c:v>
                </c:pt>
                <c:pt idx="6937">
                  <c:v>4.9167747718562785E-6</c:v>
                </c:pt>
                <c:pt idx="6938">
                  <c:v>4.9157525202301915E-6</c:v>
                </c:pt>
                <c:pt idx="6939">
                  <c:v>4.9147305873770243E-6</c:v>
                </c:pt>
                <c:pt idx="6940">
                  <c:v>4.9137089731642493E-6</c:v>
                </c:pt>
                <c:pt idx="6941">
                  <c:v>4.9126876774594142E-6</c:v>
                </c:pt>
                <c:pt idx="6942">
                  <c:v>4.911666700130127E-6</c:v>
                </c:pt>
                <c:pt idx="6943">
                  <c:v>4.9106460410440716E-6</c:v>
                </c:pt>
                <c:pt idx="6944">
                  <c:v>4.9096257000689959E-6</c:v>
                </c:pt>
                <c:pt idx="6945">
                  <c:v>4.9086056770727204E-6</c:v>
                </c:pt>
                <c:pt idx="6946">
                  <c:v>4.9075859719231315E-6</c:v>
                </c:pt>
                <c:pt idx="6947">
                  <c:v>4.9065665844881846E-6</c:v>
                </c:pt>
                <c:pt idx="6948">
                  <c:v>4.9055475146359092E-6</c:v>
                </c:pt>
                <c:pt idx="6949">
                  <c:v>4.9045287622343903E-6</c:v>
                </c:pt>
                <c:pt idx="6950">
                  <c:v>4.9035103271517921E-6</c:v>
                </c:pt>
                <c:pt idx="6951">
                  <c:v>4.9024922092563461E-6</c:v>
                </c:pt>
                <c:pt idx="6952">
                  <c:v>4.9014744084163505E-6</c:v>
                </c:pt>
                <c:pt idx="6953">
                  <c:v>4.900456924500172E-6</c:v>
                </c:pt>
                <c:pt idx="6954">
                  <c:v>4.8994397573762437E-6</c:v>
                </c:pt>
                <c:pt idx="6955">
                  <c:v>4.8984229069130704E-6</c:v>
                </c:pt>
                <c:pt idx="6956">
                  <c:v>4.8974063729792249E-6</c:v>
                </c:pt>
                <c:pt idx="6957">
                  <c:v>4.8963901554433423E-6</c:v>
                </c:pt>
                <c:pt idx="6958">
                  <c:v>4.8953742541741336E-6</c:v>
                </c:pt>
                <c:pt idx="6959">
                  <c:v>4.8943586690403747E-6</c:v>
                </c:pt>
                <c:pt idx="6960">
                  <c:v>4.8933433999109075E-6</c:v>
                </c:pt>
                <c:pt idx="6961">
                  <c:v>4.8923284466546445E-6</c:v>
                </c:pt>
                <c:pt idx="6962">
                  <c:v>4.8913138091405673E-6</c:v>
                </c:pt>
                <c:pt idx="6963">
                  <c:v>4.8902994872377248E-6</c:v>
                </c:pt>
                <c:pt idx="6964">
                  <c:v>4.8892854808152266E-6</c:v>
                </c:pt>
                <c:pt idx="6965">
                  <c:v>4.8882717897422612E-6</c:v>
                </c:pt>
                <c:pt idx="6966">
                  <c:v>4.8872584138880798E-6</c:v>
                </c:pt>
                <c:pt idx="6967">
                  <c:v>4.8862453531219994E-6</c:v>
                </c:pt>
                <c:pt idx="6968">
                  <c:v>4.8852326073134078E-6</c:v>
                </c:pt>
                <c:pt idx="6969">
                  <c:v>4.88422017633176E-6</c:v>
                </c:pt>
                <c:pt idx="6970">
                  <c:v>4.8832080600465768E-6</c:v>
                </c:pt>
                <c:pt idx="6971">
                  <c:v>4.8821962583274496E-6</c:v>
                </c:pt>
                <c:pt idx="6972">
                  <c:v>4.8811847710440329E-6</c:v>
                </c:pt>
                <c:pt idx="6973">
                  <c:v>4.8801735980660538E-6</c:v>
                </c:pt>
                <c:pt idx="6974">
                  <c:v>4.8791627392633022E-6</c:v>
                </c:pt>
                <c:pt idx="6975">
                  <c:v>4.8781521945056399E-6</c:v>
                </c:pt>
                <c:pt idx="6976">
                  <c:v>4.877141963662994E-6</c:v>
                </c:pt>
                <c:pt idx="6977">
                  <c:v>4.8761320466053569E-6</c:v>
                </c:pt>
                <c:pt idx="6978">
                  <c:v>4.8751224432027927E-6</c:v>
                </c:pt>
                <c:pt idx="6979">
                  <c:v>4.8741131533254286E-6</c:v>
                </c:pt>
                <c:pt idx="6980">
                  <c:v>4.87310417684346E-6</c:v>
                </c:pt>
                <c:pt idx="6981">
                  <c:v>4.8720955136271504E-6</c:v>
                </c:pt>
                <c:pt idx="6982">
                  <c:v>4.8710871635468309E-6</c:v>
                </c:pt>
                <c:pt idx="6983">
                  <c:v>4.8700791264728986E-6</c:v>
                </c:pt>
                <c:pt idx="6984">
                  <c:v>4.8690714022758184E-6</c:v>
                </c:pt>
                <c:pt idx="6985">
                  <c:v>4.8680639908261231E-6</c:v>
                </c:pt>
                <c:pt idx="6986">
                  <c:v>4.8670568919944082E-6</c:v>
                </c:pt>
                <c:pt idx="6987">
                  <c:v>4.8660501056513392E-6</c:v>
                </c:pt>
                <c:pt idx="6988">
                  <c:v>4.8650436316676496E-6</c:v>
                </c:pt>
                <c:pt idx="6989">
                  <c:v>4.8640374699141398E-6</c:v>
                </c:pt>
                <c:pt idx="6990">
                  <c:v>4.8630316202616728E-6</c:v>
                </c:pt>
                <c:pt idx="6991">
                  <c:v>4.8620260825811846E-6</c:v>
                </c:pt>
                <c:pt idx="6992">
                  <c:v>4.8610208567436712E-6</c:v>
                </c:pt>
                <c:pt idx="6993">
                  <c:v>4.8600159426202014E-6</c:v>
                </c:pt>
                <c:pt idx="6994">
                  <c:v>4.859011340081906E-6</c:v>
                </c:pt>
                <c:pt idx="6995">
                  <c:v>4.8580070489999843E-6</c:v>
                </c:pt>
                <c:pt idx="6996">
                  <c:v>4.8570030692457017E-6</c:v>
                </c:pt>
                <c:pt idx="6997">
                  <c:v>4.855999400690393E-6</c:v>
                </c:pt>
                <c:pt idx="6998">
                  <c:v>4.854996043205454E-6</c:v>
                </c:pt>
                <c:pt idx="6999">
                  <c:v>4.8539929966623502E-6</c:v>
                </c:pt>
                <c:pt idx="7000">
                  <c:v>4.8529902609326169E-6</c:v>
                </c:pt>
                <c:pt idx="7001">
                  <c:v>4.8519878358878484E-6</c:v>
                </c:pt>
                <c:pt idx="7002">
                  <c:v>4.8509857213997072E-6</c:v>
                </c:pt>
                <c:pt idx="7003">
                  <c:v>4.8499839173399272E-6</c:v>
                </c:pt>
                <c:pt idx="7004">
                  <c:v>4.8489824235803048E-6</c:v>
                </c:pt>
                <c:pt idx="7005">
                  <c:v>4.8479812399927008E-6</c:v>
                </c:pt>
                <c:pt idx="7006">
                  <c:v>4.8469803664490465E-6</c:v>
                </c:pt>
                <c:pt idx="7007">
                  <c:v>4.8459798028213357E-6</c:v>
                </c:pt>
                <c:pt idx="7008">
                  <c:v>4.8449795489816308E-6</c:v>
                </c:pt>
                <c:pt idx="7009">
                  <c:v>4.8439796048020562E-6</c:v>
                </c:pt>
                <c:pt idx="7010">
                  <c:v>4.8429799701548072E-6</c:v>
                </c:pt>
                <c:pt idx="7011">
                  <c:v>4.8419806449121419E-6</c:v>
                </c:pt>
                <c:pt idx="7012">
                  <c:v>4.8409816289463846E-6</c:v>
                </c:pt>
                <c:pt idx="7013">
                  <c:v>4.839982922129928E-6</c:v>
                </c:pt>
                <c:pt idx="7014">
                  <c:v>4.8389845243352285E-6</c:v>
                </c:pt>
                <c:pt idx="7015">
                  <c:v>4.8379864354348092E-6</c:v>
                </c:pt>
                <c:pt idx="7016">
                  <c:v>4.8369886553012537E-6</c:v>
                </c:pt>
                <c:pt idx="7017">
                  <c:v>4.8359911838072197E-6</c:v>
                </c:pt>
                <c:pt idx="7018">
                  <c:v>4.8349940208254253E-6</c:v>
                </c:pt>
                <c:pt idx="7019">
                  <c:v>4.8339971662286564E-6</c:v>
                </c:pt>
                <c:pt idx="7020">
                  <c:v>4.8330006198897632E-6</c:v>
                </c:pt>
                <c:pt idx="7021">
                  <c:v>4.8320043816816618E-6</c:v>
                </c:pt>
                <c:pt idx="7022">
                  <c:v>4.831008451477333E-6</c:v>
                </c:pt>
                <c:pt idx="7023">
                  <c:v>4.8300128291498251E-6</c:v>
                </c:pt>
                <c:pt idx="7024">
                  <c:v>4.82901751457225E-6</c:v>
                </c:pt>
                <c:pt idx="7025">
                  <c:v>4.828022507617785E-6</c:v>
                </c:pt>
                <c:pt idx="7026">
                  <c:v>4.8270278081596723E-6</c:v>
                </c:pt>
                <c:pt idx="7027">
                  <c:v>4.8260334160712229E-6</c:v>
                </c:pt>
                <c:pt idx="7028">
                  <c:v>4.8250393312258097E-6</c:v>
                </c:pt>
                <c:pt idx="7029">
                  <c:v>4.8240455534968698E-6</c:v>
                </c:pt>
                <c:pt idx="7030">
                  <c:v>4.8230520827579107E-6</c:v>
                </c:pt>
                <c:pt idx="7031">
                  <c:v>4.8220589188824976E-6</c:v>
                </c:pt>
                <c:pt idx="7032">
                  <c:v>4.8210660617442666E-6</c:v>
                </c:pt>
                <c:pt idx="7033">
                  <c:v>4.8200735112169158E-6</c:v>
                </c:pt>
                <c:pt idx="7034">
                  <c:v>4.819081267174211E-6</c:v>
                </c:pt>
                <c:pt idx="7035">
                  <c:v>4.8180893294899808E-6</c:v>
                </c:pt>
                <c:pt idx="7036">
                  <c:v>4.8170976980381189E-6</c:v>
                </c:pt>
                <c:pt idx="7037">
                  <c:v>4.816106372692586E-6</c:v>
                </c:pt>
                <c:pt idx="7038">
                  <c:v>4.8151153533274028E-6</c:v>
                </c:pt>
                <c:pt idx="7039">
                  <c:v>4.8141246398166604E-6</c:v>
                </c:pt>
                <c:pt idx="7040">
                  <c:v>4.8131342320345109E-6</c:v>
                </c:pt>
                <c:pt idx="7041">
                  <c:v>4.8121441298551724E-6</c:v>
                </c:pt>
                <c:pt idx="7042">
                  <c:v>4.8111543331529301E-6</c:v>
                </c:pt>
                <c:pt idx="7043">
                  <c:v>4.8101648418021291E-6</c:v>
                </c:pt>
                <c:pt idx="7044">
                  <c:v>4.8091756556771816E-6</c:v>
                </c:pt>
                <c:pt idx="7045">
                  <c:v>4.8081867746525657E-6</c:v>
                </c:pt>
                <c:pt idx="7046">
                  <c:v>4.8071981986028206E-6</c:v>
                </c:pt>
                <c:pt idx="7047">
                  <c:v>4.8062099274025524E-6</c:v>
                </c:pt>
                <c:pt idx="7048">
                  <c:v>4.8052219609264323E-6</c:v>
                </c:pt>
                <c:pt idx="7049">
                  <c:v>4.8042342990491928E-6</c:v>
                </c:pt>
                <c:pt idx="7050">
                  <c:v>4.803246941645633E-6</c:v>
                </c:pt>
                <c:pt idx="7051">
                  <c:v>4.8022598885906174E-6</c:v>
                </c:pt>
                <c:pt idx="7052">
                  <c:v>4.8012731397590755E-6</c:v>
                </c:pt>
                <c:pt idx="7053">
                  <c:v>4.8002866950259947E-6</c:v>
                </c:pt>
                <c:pt idx="7054">
                  <c:v>4.79930055426643E-6</c:v>
                </c:pt>
                <c:pt idx="7055">
                  <c:v>4.7983147173555059E-6</c:v>
                </c:pt>
                <c:pt idx="7056">
                  <c:v>4.7973291841684035E-6</c:v>
                </c:pt>
                <c:pt idx="7057">
                  <c:v>4.7963439545803719E-6</c:v>
                </c:pt>
                <c:pt idx="7058">
                  <c:v>4.7953590284667235E-6</c:v>
                </c:pt>
                <c:pt idx="7059">
                  <c:v>4.7943744057028353E-6</c:v>
                </c:pt>
                <c:pt idx="7060">
                  <c:v>4.7933900861641469E-6</c:v>
                </c:pt>
                <c:pt idx="7061">
                  <c:v>4.7924060697261613E-6</c:v>
                </c:pt>
                <c:pt idx="7062">
                  <c:v>4.7914223562644468E-6</c:v>
                </c:pt>
                <c:pt idx="7063">
                  <c:v>4.7904389456546362E-6</c:v>
                </c:pt>
                <c:pt idx="7064">
                  <c:v>4.7894558377724248E-6</c:v>
                </c:pt>
                <c:pt idx="7065">
                  <c:v>4.7884730324935724E-6</c:v>
                </c:pt>
                <c:pt idx="7066">
                  <c:v>4.7874905296939014E-6</c:v>
                </c:pt>
                <c:pt idx="7067">
                  <c:v>4.7865083292493028E-6</c:v>
                </c:pt>
                <c:pt idx="7068">
                  <c:v>4.7855264310357194E-6</c:v>
                </c:pt>
                <c:pt idx="7069">
                  <c:v>4.7845448349291709E-6</c:v>
                </c:pt>
                <c:pt idx="7070">
                  <c:v>4.7835635408057339E-6</c:v>
                </c:pt>
                <c:pt idx="7071">
                  <c:v>4.7825825485415484E-6</c:v>
                </c:pt>
                <c:pt idx="7072">
                  <c:v>4.7816018580128214E-6</c:v>
                </c:pt>
                <c:pt idx="7073">
                  <c:v>4.7806214690958192E-6</c:v>
                </c:pt>
                <c:pt idx="7074">
                  <c:v>4.7796413816668741E-6</c:v>
                </c:pt>
                <c:pt idx="7075">
                  <c:v>4.7786615956023821E-6</c:v>
                </c:pt>
                <c:pt idx="7076">
                  <c:v>4.7776821107787999E-6</c:v>
                </c:pt>
                <c:pt idx="7077">
                  <c:v>4.7767029270726488E-6</c:v>
                </c:pt>
                <c:pt idx="7078">
                  <c:v>4.7757240443605144E-6</c:v>
                </c:pt>
                <c:pt idx="7079">
                  <c:v>4.7747454625190459E-6</c:v>
                </c:pt>
                <c:pt idx="7080">
                  <c:v>4.7737671814249532E-6</c:v>
                </c:pt>
                <c:pt idx="7081">
                  <c:v>4.7727892009550119E-6</c:v>
                </c:pt>
                <c:pt idx="7082">
                  <c:v>4.7718115209860599E-6</c:v>
                </c:pt>
                <c:pt idx="7083">
                  <c:v>4.7708341413949962E-6</c:v>
                </c:pt>
                <c:pt idx="7084">
                  <c:v>4.7698570620587842E-6</c:v>
                </c:pt>
                <c:pt idx="7085">
                  <c:v>4.7688802828544517E-6</c:v>
                </c:pt>
                <c:pt idx="7086">
                  <c:v>4.7679038036590882E-6</c:v>
                </c:pt>
                <c:pt idx="7087">
                  <c:v>4.7669276243498461E-6</c:v>
                </c:pt>
                <c:pt idx="7088">
                  <c:v>4.7659517448039394E-6</c:v>
                </c:pt>
                <c:pt idx="7089">
                  <c:v>4.7649761648986482E-6</c:v>
                </c:pt>
                <c:pt idx="7090">
                  <c:v>4.7640008845113155E-6</c:v>
                </c:pt>
                <c:pt idx="7091">
                  <c:v>4.7630259035193401E-6</c:v>
                </c:pt>
                <c:pt idx="7092">
                  <c:v>4.76205122180019E-6</c:v>
                </c:pt>
                <c:pt idx="7093">
                  <c:v>4.7610768392313963E-6</c:v>
                </c:pt>
                <c:pt idx="7094">
                  <c:v>4.760102755690549E-6</c:v>
                </c:pt>
                <c:pt idx="7095">
                  <c:v>4.7591289710553028E-6</c:v>
                </c:pt>
                <c:pt idx="7096">
                  <c:v>4.7581554852033767E-6</c:v>
                </c:pt>
                <c:pt idx="7097">
                  <c:v>4.7571822980125479E-6</c:v>
                </c:pt>
                <c:pt idx="7098">
                  <c:v>4.756209409360659E-6</c:v>
                </c:pt>
                <c:pt idx="7099">
                  <c:v>4.7552368191256138E-6</c:v>
                </c:pt>
                <c:pt idx="7100">
                  <c:v>4.7542645271853792E-6</c:v>
                </c:pt>
                <c:pt idx="7101">
                  <c:v>4.753292533417986E-6</c:v>
                </c:pt>
                <c:pt idx="7102">
                  <c:v>4.7523208377015223E-6</c:v>
                </c:pt>
                <c:pt idx="7103">
                  <c:v>4.7513494399141468E-6</c:v>
                </c:pt>
                <c:pt idx="7104">
                  <c:v>4.7503783399340746E-6</c:v>
                </c:pt>
                <c:pt idx="7105">
                  <c:v>4.7494075376395805E-6</c:v>
                </c:pt>
                <c:pt idx="7106">
                  <c:v>4.7484370329090059E-6</c:v>
                </c:pt>
                <c:pt idx="7107">
                  <c:v>4.7474668256207558E-6</c:v>
                </c:pt>
                <c:pt idx="7108">
                  <c:v>4.7464969156532938E-6</c:v>
                </c:pt>
                <c:pt idx="7109">
                  <c:v>4.7455273028851467E-6</c:v>
                </c:pt>
                <c:pt idx="7110">
                  <c:v>4.7445579871949036E-6</c:v>
                </c:pt>
                <c:pt idx="7111">
                  <c:v>4.7435889684612141E-6</c:v>
                </c:pt>
                <c:pt idx="7112">
                  <c:v>4.7426202465627933E-6</c:v>
                </c:pt>
                <c:pt idx="7113">
                  <c:v>4.7416518213784148E-6</c:v>
                </c:pt>
                <c:pt idx="7114">
                  <c:v>4.7406836927869138E-6</c:v>
                </c:pt>
                <c:pt idx="7115">
                  <c:v>4.7397158606671893E-6</c:v>
                </c:pt>
                <c:pt idx="7116">
                  <c:v>4.7387483248982026E-6</c:v>
                </c:pt>
                <c:pt idx="7117">
                  <c:v>4.7377810853589748E-6</c:v>
                </c:pt>
                <c:pt idx="7118">
                  <c:v>4.7368141419285908E-6</c:v>
                </c:pt>
                <c:pt idx="7119">
                  <c:v>4.7358474944861979E-6</c:v>
                </c:pt>
                <c:pt idx="7120">
                  <c:v>4.7348811429109964E-6</c:v>
                </c:pt>
                <c:pt idx="7121">
                  <c:v>4.7339150870822612E-6</c:v>
                </c:pt>
                <c:pt idx="7122">
                  <c:v>4.7329493268793198E-6</c:v>
                </c:pt>
                <c:pt idx="7123">
                  <c:v>4.7319838621815648E-6</c:v>
                </c:pt>
                <c:pt idx="7124">
                  <c:v>4.7310186928684491E-6</c:v>
                </c:pt>
                <c:pt idx="7125">
                  <c:v>4.7300538188194881E-6</c:v>
                </c:pt>
                <c:pt idx="7126">
                  <c:v>4.7290892399142558E-6</c:v>
                </c:pt>
                <c:pt idx="7127">
                  <c:v>4.7281249560323965E-6</c:v>
                </c:pt>
                <c:pt idx="7128">
                  <c:v>4.7271609670536009E-6</c:v>
                </c:pt>
                <c:pt idx="7129">
                  <c:v>4.7261972728576319E-6</c:v>
                </c:pt>
                <c:pt idx="7130">
                  <c:v>4.7252338733243107E-6</c:v>
                </c:pt>
                <c:pt idx="7131">
                  <c:v>4.7242707683335231E-6</c:v>
                </c:pt>
                <c:pt idx="7132">
                  <c:v>4.7233079577652105E-6</c:v>
                </c:pt>
                <c:pt idx="7133">
                  <c:v>4.7223454414993781E-6</c:v>
                </c:pt>
                <c:pt idx="7134">
                  <c:v>4.7213832194160935E-6</c:v>
                </c:pt>
                <c:pt idx="7135">
                  <c:v>4.7204212913954822E-6</c:v>
                </c:pt>
                <c:pt idx="7136">
                  <c:v>4.719459657317733E-6</c:v>
                </c:pt>
                <c:pt idx="7137">
                  <c:v>4.7184983170630959E-6</c:v>
                </c:pt>
                <c:pt idx="7138">
                  <c:v>4.7175372705118807E-6</c:v>
                </c:pt>
                <c:pt idx="7139">
                  <c:v>4.7165765175444594E-6</c:v>
                </c:pt>
                <c:pt idx="7140">
                  <c:v>4.7156160580412622E-6</c:v>
                </c:pt>
                <c:pt idx="7141">
                  <c:v>4.7146558918827855E-6</c:v>
                </c:pt>
                <c:pt idx="7142">
                  <c:v>4.7136960189495824E-6</c:v>
                </c:pt>
                <c:pt idx="7143">
                  <c:v>4.7127364391222653E-6</c:v>
                </c:pt>
                <c:pt idx="7144">
                  <c:v>4.7117771522815093E-6</c:v>
                </c:pt>
                <c:pt idx="7145">
                  <c:v>4.7108181583080539E-6</c:v>
                </c:pt>
                <c:pt idx="7146">
                  <c:v>4.7098594570826935E-6</c:v>
                </c:pt>
                <c:pt idx="7147">
                  <c:v>4.708901048486287E-6</c:v>
                </c:pt>
                <c:pt idx="7148">
                  <c:v>4.707942932399751E-6</c:v>
                </c:pt>
                <c:pt idx="7149">
                  <c:v>4.7069851087040663E-6</c:v>
                </c:pt>
                <c:pt idx="7150">
                  <c:v>4.7060275772802695E-6</c:v>
                </c:pt>
                <c:pt idx="7151">
                  <c:v>4.705070338009462E-6</c:v>
                </c:pt>
                <c:pt idx="7152">
                  <c:v>4.7041133907728024E-6</c:v>
                </c:pt>
                <c:pt idx="7153">
                  <c:v>4.703156735451513E-6</c:v>
                </c:pt>
                <c:pt idx="7154">
                  <c:v>4.702200371926872E-6</c:v>
                </c:pt>
                <c:pt idx="7155">
                  <c:v>4.7012443000802235E-6</c:v>
                </c:pt>
                <c:pt idx="7156">
                  <c:v>4.7002885197929695E-6</c:v>
                </c:pt>
                <c:pt idx="7157">
                  <c:v>4.6993330309465718E-6</c:v>
                </c:pt>
                <c:pt idx="7158">
                  <c:v>4.6983778334225476E-6</c:v>
                </c:pt>
                <c:pt idx="7159">
                  <c:v>4.6974229271024842E-6</c:v>
                </c:pt>
                <c:pt idx="7160">
                  <c:v>4.696468311868023E-6</c:v>
                </c:pt>
                <c:pt idx="7161">
                  <c:v>4.6955139876008651E-6</c:v>
                </c:pt>
                <c:pt idx="7162">
                  <c:v>4.6945599541827754E-6</c:v>
                </c:pt>
                <c:pt idx="7163">
                  <c:v>4.6936062114955753E-6</c:v>
                </c:pt>
                <c:pt idx="7164">
                  <c:v>4.6926527594211484E-6</c:v>
                </c:pt>
                <c:pt idx="7165">
                  <c:v>4.6916995978414362E-6</c:v>
                </c:pt>
                <c:pt idx="7166">
                  <c:v>4.6907467266384411E-6</c:v>
                </c:pt>
                <c:pt idx="7167">
                  <c:v>4.6897941456942272E-6</c:v>
                </c:pt>
                <c:pt idx="7168">
                  <c:v>4.6888418548909138E-6</c:v>
                </c:pt>
                <c:pt idx="7169">
                  <c:v>4.687889854110688E-6</c:v>
                </c:pt>
                <c:pt idx="7170">
                  <c:v>4.6869381432357894E-6</c:v>
                </c:pt>
                <c:pt idx="7171">
                  <c:v>4.6859867221485217E-6</c:v>
                </c:pt>
                <c:pt idx="7172">
                  <c:v>4.6850355907312408E-6</c:v>
                </c:pt>
                <c:pt idx="7173">
                  <c:v>4.6840847488663732E-6</c:v>
                </c:pt>
                <c:pt idx="7174">
                  <c:v>4.6831341964363982E-6</c:v>
                </c:pt>
                <c:pt idx="7175">
                  <c:v>4.6821839333238562E-6</c:v>
                </c:pt>
                <c:pt idx="7176">
                  <c:v>4.6812339594113474E-6</c:v>
                </c:pt>
                <c:pt idx="7177">
                  <c:v>4.6802842745815324E-6</c:v>
                </c:pt>
                <c:pt idx="7178">
                  <c:v>4.6793348787171268E-6</c:v>
                </c:pt>
                <c:pt idx="7179">
                  <c:v>4.6783857717009165E-6</c:v>
                </c:pt>
                <c:pt idx="7180">
                  <c:v>4.6774369534157314E-6</c:v>
                </c:pt>
                <c:pt idx="7181">
                  <c:v>4.6764884237444734E-6</c:v>
                </c:pt>
                <c:pt idx="7182">
                  <c:v>4.6755401825700962E-6</c:v>
                </c:pt>
                <c:pt idx="7183">
                  <c:v>4.6745922297756202E-6</c:v>
                </c:pt>
                <c:pt idx="7184">
                  <c:v>4.6736445652441185E-6</c:v>
                </c:pt>
                <c:pt idx="7185">
                  <c:v>4.6726971888587251E-6</c:v>
                </c:pt>
                <c:pt idx="7186">
                  <c:v>4.6717501005026358E-6</c:v>
                </c:pt>
                <c:pt idx="7187">
                  <c:v>4.6708033000591017E-6</c:v>
                </c:pt>
                <c:pt idx="7188">
                  <c:v>4.6698567874114353E-6</c:v>
                </c:pt>
                <c:pt idx="7189">
                  <c:v>4.6689105624430087E-6</c:v>
                </c:pt>
                <c:pt idx="7190">
                  <c:v>4.6679646250372524E-6</c:v>
                </c:pt>
                <c:pt idx="7191">
                  <c:v>4.6670189750776546E-6</c:v>
                </c:pt>
                <c:pt idx="7192">
                  <c:v>4.6660736124477633E-6</c:v>
                </c:pt>
                <c:pt idx="7193">
                  <c:v>4.6651285370311887E-6</c:v>
                </c:pt>
                <c:pt idx="7194">
                  <c:v>4.6641837487115975E-6</c:v>
                </c:pt>
                <c:pt idx="7195">
                  <c:v>4.6632392473727109E-6</c:v>
                </c:pt>
                <c:pt idx="7196">
                  <c:v>4.662295032898314E-6</c:v>
                </c:pt>
                <c:pt idx="7197">
                  <c:v>4.6613511051722517E-6</c:v>
                </c:pt>
                <c:pt idx="7198">
                  <c:v>4.6604074640784254E-6</c:v>
                </c:pt>
                <c:pt idx="7199">
                  <c:v>4.659464109500794E-6</c:v>
                </c:pt>
                <c:pt idx="7200">
                  <c:v>4.6585210413233776E-6</c:v>
                </c:pt>
                <c:pt idx="7201">
                  <c:v>4.6575782594302547E-6</c:v>
                </c:pt>
                <c:pt idx="7202">
                  <c:v>4.6566357637055605E-6</c:v>
                </c:pt>
                <c:pt idx="7203">
                  <c:v>4.6556935540334903E-6</c:v>
                </c:pt>
                <c:pt idx="7204">
                  <c:v>4.654751630298297E-6</c:v>
                </c:pt>
                <c:pt idx="7205">
                  <c:v>4.6538099923842947E-6</c:v>
                </c:pt>
                <c:pt idx="7206">
                  <c:v>4.6528686401758522E-6</c:v>
                </c:pt>
                <c:pt idx="7207">
                  <c:v>4.6519275735574013E-6</c:v>
                </c:pt>
                <c:pt idx="7208">
                  <c:v>4.650986792413427E-6</c:v>
                </c:pt>
                <c:pt idx="7209">
                  <c:v>4.6500462966284787E-6</c:v>
                </c:pt>
                <c:pt idx="7210">
                  <c:v>4.649106086087155E-6</c:v>
                </c:pt>
                <c:pt idx="7211">
                  <c:v>4.6481661606741229E-6</c:v>
                </c:pt>
                <c:pt idx="7212">
                  <c:v>4.6472265202741031E-6</c:v>
                </c:pt>
                <c:pt idx="7213">
                  <c:v>4.6462871647718727E-6</c:v>
                </c:pt>
                <c:pt idx="7214">
                  <c:v>4.6453480940522717E-6</c:v>
                </c:pt>
                <c:pt idx="7215">
                  <c:v>4.6444093080001934E-6</c:v>
                </c:pt>
                <c:pt idx="7216">
                  <c:v>4.6434708065005946E-6</c:v>
                </c:pt>
                <c:pt idx="7217">
                  <c:v>4.6425325894384831E-6</c:v>
                </c:pt>
                <c:pt idx="7218">
                  <c:v>4.6415946566989325E-6</c:v>
                </c:pt>
                <c:pt idx="7219">
                  <c:v>4.6406570081670681E-6</c:v>
                </c:pt>
                <c:pt idx="7220">
                  <c:v>4.6397196437280765E-6</c:v>
                </c:pt>
                <c:pt idx="7221">
                  <c:v>4.6387825632672032E-6</c:v>
                </c:pt>
                <c:pt idx="7222">
                  <c:v>4.6378457666697499E-6</c:v>
                </c:pt>
                <c:pt idx="7223">
                  <c:v>4.6369092538210748E-6</c:v>
                </c:pt>
                <c:pt idx="7224">
                  <c:v>4.6359730246065973E-6</c:v>
                </c:pt>
                <c:pt idx="7225">
                  <c:v>4.6350370789117926E-6</c:v>
                </c:pt>
                <c:pt idx="7226">
                  <c:v>4.6341014166221926E-6</c:v>
                </c:pt>
                <c:pt idx="7227">
                  <c:v>4.6331660376233895E-6</c:v>
                </c:pt>
                <c:pt idx="7228">
                  <c:v>4.6322309418010312E-6</c:v>
                </c:pt>
                <c:pt idx="7229">
                  <c:v>4.6312961290408251E-6</c:v>
                </c:pt>
                <c:pt idx="7230">
                  <c:v>4.6303615992285353E-6</c:v>
                </c:pt>
                <c:pt idx="7231">
                  <c:v>4.6294273522499859E-6</c:v>
                </c:pt>
                <c:pt idx="7232">
                  <c:v>4.6284933879910511E-6</c:v>
                </c:pt>
                <c:pt idx="7233">
                  <c:v>4.6275597063376711E-6</c:v>
                </c:pt>
                <c:pt idx="7234">
                  <c:v>4.6266263071758387E-6</c:v>
                </c:pt>
                <c:pt idx="7235">
                  <c:v>4.6256931903916076E-6</c:v>
                </c:pt>
                <c:pt idx="7236">
                  <c:v>4.6247603558710866E-6</c:v>
                </c:pt>
                <c:pt idx="7237">
                  <c:v>4.6238278035004422E-6</c:v>
                </c:pt>
                <c:pt idx="7238">
                  <c:v>4.6228955331658999E-6</c:v>
                </c:pt>
                <c:pt idx="7239">
                  <c:v>4.6219635447537389E-6</c:v>
                </c:pt>
                <c:pt idx="7240">
                  <c:v>4.6210318381502992E-6</c:v>
                </c:pt>
                <c:pt idx="7241">
                  <c:v>4.6201004132419767E-6</c:v>
                </c:pt>
                <c:pt idx="7242">
                  <c:v>4.6191692699152242E-6</c:v>
                </c:pt>
                <c:pt idx="7243">
                  <c:v>4.6182384080565535E-6</c:v>
                </c:pt>
                <c:pt idx="7244">
                  <c:v>4.6173078275525301E-6</c:v>
                </c:pt>
                <c:pt idx="7245">
                  <c:v>4.616377528289782E-6</c:v>
                </c:pt>
                <c:pt idx="7246">
                  <c:v>4.6154475101549906E-6</c:v>
                </c:pt>
                <c:pt idx="7247">
                  <c:v>4.6145177730348923E-6</c:v>
                </c:pt>
                <c:pt idx="7248">
                  <c:v>4.6135883168162828E-6</c:v>
                </c:pt>
                <c:pt idx="7249">
                  <c:v>4.612659141386019E-6</c:v>
                </c:pt>
                <c:pt idx="7250">
                  <c:v>4.6117302466310083E-6</c:v>
                </c:pt>
                <c:pt idx="7251">
                  <c:v>4.6108016324382184E-6</c:v>
                </c:pt>
                <c:pt idx="7252">
                  <c:v>4.6098732986946729E-6</c:v>
                </c:pt>
                <c:pt idx="7253">
                  <c:v>4.6089452452874531E-6</c:v>
                </c:pt>
                <c:pt idx="7254">
                  <c:v>4.6080174721036951E-6</c:v>
                </c:pt>
                <c:pt idx="7255">
                  <c:v>4.6070899790305945E-6</c:v>
                </c:pt>
                <c:pt idx="7256">
                  <c:v>4.6061627659554002E-6</c:v>
                </c:pt>
                <c:pt idx="7257">
                  <c:v>4.6052358327654229E-6</c:v>
                </c:pt>
                <c:pt idx="7258">
                  <c:v>4.6043091793480243E-6</c:v>
                </c:pt>
                <c:pt idx="7259">
                  <c:v>4.6033828055906285E-6</c:v>
                </c:pt>
                <c:pt idx="7260">
                  <c:v>4.6024567113807114E-6</c:v>
                </c:pt>
                <c:pt idx="7261">
                  <c:v>4.60153089660581E-6</c:v>
                </c:pt>
                <c:pt idx="7262">
                  <c:v>4.6006053611535094E-6</c:v>
                </c:pt>
                <c:pt idx="7263">
                  <c:v>4.5996801049114617E-6</c:v>
                </c:pt>
                <c:pt idx="7264">
                  <c:v>4.5987551277673698E-6</c:v>
                </c:pt>
                <c:pt idx="7265">
                  <c:v>4.5978304296089925E-6</c:v>
                </c:pt>
                <c:pt idx="7266">
                  <c:v>4.5969060103241489E-6</c:v>
                </c:pt>
                <c:pt idx="7267">
                  <c:v>4.5959818698007112E-6</c:v>
                </c:pt>
                <c:pt idx="7268">
                  <c:v>4.5950580079266092E-6</c:v>
                </c:pt>
                <c:pt idx="7269">
                  <c:v>4.5941344245898273E-6</c:v>
                </c:pt>
                <c:pt idx="7270">
                  <c:v>4.5932111196784087E-6</c:v>
                </c:pt>
                <c:pt idx="7271">
                  <c:v>4.592288093080452E-6</c:v>
                </c:pt>
                <c:pt idx="7272">
                  <c:v>4.591365344684109E-6</c:v>
                </c:pt>
                <c:pt idx="7273">
                  <c:v>4.5904428743775942E-6</c:v>
                </c:pt>
                <c:pt idx="7274">
                  <c:v>4.5895206820491738E-6</c:v>
                </c:pt>
                <c:pt idx="7275">
                  <c:v>4.588598767587169E-6</c:v>
                </c:pt>
                <c:pt idx="7276">
                  <c:v>4.5876771308799605E-6</c:v>
                </c:pt>
                <c:pt idx="7277">
                  <c:v>4.5867557718159829E-6</c:v>
                </c:pt>
                <c:pt idx="7278">
                  <c:v>4.585834690283726E-6</c:v>
                </c:pt>
                <c:pt idx="7279">
                  <c:v>4.5849138861717382E-6</c:v>
                </c:pt>
                <c:pt idx="7280">
                  <c:v>4.5839933593686226E-6</c:v>
                </c:pt>
                <c:pt idx="7281">
                  <c:v>4.5830731097630377E-6</c:v>
                </c:pt>
                <c:pt idx="7282">
                  <c:v>4.5821531372436961E-6</c:v>
                </c:pt>
                <c:pt idx="7283">
                  <c:v>4.5812334416993747E-6</c:v>
                </c:pt>
                <c:pt idx="7284">
                  <c:v>4.5803140230188937E-6</c:v>
                </c:pt>
                <c:pt idx="7285">
                  <c:v>4.5793948810911383E-6</c:v>
                </c:pt>
                <c:pt idx="7286">
                  <c:v>4.578476015805044E-6</c:v>
                </c:pt>
                <c:pt idx="7287">
                  <c:v>4.5775574270496072E-6</c:v>
                </c:pt>
                <c:pt idx="7288">
                  <c:v>4.5766391147138766E-6</c:v>
                </c:pt>
                <c:pt idx="7289">
                  <c:v>4.5757210786869561E-6</c:v>
                </c:pt>
                <c:pt idx="7290">
                  <c:v>4.5748033188580073E-6</c:v>
                </c:pt>
                <c:pt idx="7291">
                  <c:v>4.5738858351162467E-6</c:v>
                </c:pt>
                <c:pt idx="7292">
                  <c:v>4.5729686273509451E-6</c:v>
                </c:pt>
                <c:pt idx="7293">
                  <c:v>4.57205169545143E-6</c:v>
                </c:pt>
                <c:pt idx="7294">
                  <c:v>4.5711350393070832E-6</c:v>
                </c:pt>
                <c:pt idx="7295">
                  <c:v>4.570218658807344E-6</c:v>
                </c:pt>
                <c:pt idx="7296">
                  <c:v>4.5693025538417041E-6</c:v>
                </c:pt>
                <c:pt idx="7297">
                  <c:v>4.5683867242997157E-6</c:v>
                </c:pt>
                <c:pt idx="7298">
                  <c:v>4.5674711700709823E-6</c:v>
                </c:pt>
                <c:pt idx="7299">
                  <c:v>4.5665558910451602E-6</c:v>
                </c:pt>
                <c:pt idx="7300">
                  <c:v>4.5656408871119665E-6</c:v>
                </c:pt>
                <c:pt idx="7301">
                  <c:v>4.5647261581611708E-6</c:v>
                </c:pt>
                <c:pt idx="7302">
                  <c:v>4.5638117040825988E-6</c:v>
                </c:pt>
                <c:pt idx="7303">
                  <c:v>4.562897524766131E-6</c:v>
                </c:pt>
                <c:pt idx="7304">
                  <c:v>4.5619836201017024E-6</c:v>
                </c:pt>
                <c:pt idx="7305">
                  <c:v>4.5610699899793053E-6</c:v>
                </c:pt>
                <c:pt idx="7306">
                  <c:v>4.5601566342889831E-6</c:v>
                </c:pt>
                <c:pt idx="7307">
                  <c:v>4.5592435529208374E-6</c:v>
                </c:pt>
                <c:pt idx="7308">
                  <c:v>4.5583307457650241E-6</c:v>
                </c:pt>
                <c:pt idx="7309">
                  <c:v>4.5574182127117543E-6</c:v>
                </c:pt>
                <c:pt idx="7310">
                  <c:v>4.5565059536512923E-6</c:v>
                </c:pt>
                <c:pt idx="7311">
                  <c:v>4.5555939684739609E-6</c:v>
                </c:pt>
                <c:pt idx="7312">
                  <c:v>4.5546822570701344E-6</c:v>
                </c:pt>
                <c:pt idx="7313">
                  <c:v>4.5537708193302459E-6</c:v>
                </c:pt>
                <c:pt idx="7314">
                  <c:v>4.5528596551447748E-6</c:v>
                </c:pt>
                <c:pt idx="7315">
                  <c:v>4.5519487644042641E-6</c:v>
                </c:pt>
                <c:pt idx="7316">
                  <c:v>4.5510381469993094E-6</c:v>
                </c:pt>
                <c:pt idx="7317">
                  <c:v>4.5501278028205595E-6</c:v>
                </c:pt>
                <c:pt idx="7318">
                  <c:v>4.5492177317587175E-6</c:v>
                </c:pt>
                <c:pt idx="7319">
                  <c:v>4.5483079337045425E-6</c:v>
                </c:pt>
                <c:pt idx="7320">
                  <c:v>4.5473984085488503E-6</c:v>
                </c:pt>
                <c:pt idx="7321">
                  <c:v>4.5464891561825047E-6</c:v>
                </c:pt>
                <c:pt idx="7322">
                  <c:v>4.5455801764964302E-6</c:v>
                </c:pt>
                <c:pt idx="7323">
                  <c:v>4.5446714693816032E-6</c:v>
                </c:pt>
                <c:pt idx="7324">
                  <c:v>4.5437630347290548E-6</c:v>
                </c:pt>
                <c:pt idx="7325">
                  <c:v>4.5428548724298725E-6</c:v>
                </c:pt>
                <c:pt idx="7326">
                  <c:v>4.5419469823751958E-6</c:v>
                </c:pt>
                <c:pt idx="7327">
                  <c:v>4.541039364456219E-6</c:v>
                </c:pt>
                <c:pt idx="7328">
                  <c:v>4.5401320185641924E-6</c:v>
                </c:pt>
                <c:pt idx="7329">
                  <c:v>4.5392249445904179E-6</c:v>
                </c:pt>
                <c:pt idx="7330">
                  <c:v>4.5383181424262534E-6</c:v>
                </c:pt>
                <c:pt idx="7331">
                  <c:v>4.537411611963111E-6</c:v>
                </c:pt>
                <c:pt idx="7332">
                  <c:v>4.5365053530924561E-6</c:v>
                </c:pt>
                <c:pt idx="7333">
                  <c:v>4.5355993657058101E-6</c:v>
                </c:pt>
                <c:pt idx="7334">
                  <c:v>4.5346936496947459E-6</c:v>
                </c:pt>
                <c:pt idx="7335">
                  <c:v>4.5337882049508966E-6</c:v>
                </c:pt>
                <c:pt idx="7336">
                  <c:v>4.5328830313659388E-6</c:v>
                </c:pt>
                <c:pt idx="7337">
                  <c:v>4.5319781288316121E-6</c:v>
                </c:pt>
                <c:pt idx="7338">
                  <c:v>4.5310734972397065E-6</c:v>
                </c:pt>
                <c:pt idx="7339">
                  <c:v>4.5301691364820686E-6</c:v>
                </c:pt>
                <c:pt idx="7340">
                  <c:v>4.5292650464505957E-6</c:v>
                </c:pt>
                <c:pt idx="7341">
                  <c:v>4.5283612270372396E-6</c:v>
                </c:pt>
                <c:pt idx="7342">
                  <c:v>4.5274576781340085E-6</c:v>
                </c:pt>
                <c:pt idx="7343">
                  <c:v>4.5265543996329634E-6</c:v>
                </c:pt>
                <c:pt idx="7344">
                  <c:v>4.5256513914262161E-6</c:v>
                </c:pt>
                <c:pt idx="7345">
                  <c:v>4.5247486534059357E-6</c:v>
                </c:pt>
                <c:pt idx="7346">
                  <c:v>4.5238461854643434E-6</c:v>
                </c:pt>
                <c:pt idx="7347">
                  <c:v>4.5229439874937168E-6</c:v>
                </c:pt>
                <c:pt idx="7348">
                  <c:v>4.522042059386382E-6</c:v>
                </c:pt>
                <c:pt idx="7349">
                  <c:v>4.5211404010347242E-6</c:v>
                </c:pt>
                <c:pt idx="7350">
                  <c:v>4.5202390123311823E-6</c:v>
                </c:pt>
                <c:pt idx="7351">
                  <c:v>4.5193378931682413E-6</c:v>
                </c:pt>
                <c:pt idx="7352">
                  <c:v>4.5184370434384467E-6</c:v>
                </c:pt>
                <c:pt idx="7353">
                  <c:v>4.5175364630343965E-6</c:v>
                </c:pt>
                <c:pt idx="7354">
                  <c:v>4.5166361518487419E-6</c:v>
                </c:pt>
                <c:pt idx="7355">
                  <c:v>4.5157361097741858E-6</c:v>
                </c:pt>
                <c:pt idx="7356">
                  <c:v>4.5148363367034872E-6</c:v>
                </c:pt>
                <c:pt idx="7357">
                  <c:v>4.5139368325294573E-6</c:v>
                </c:pt>
                <c:pt idx="7358">
                  <c:v>4.5130375971449601E-6</c:v>
                </c:pt>
                <c:pt idx="7359">
                  <c:v>4.5121386304429128E-6</c:v>
                </c:pt>
                <c:pt idx="7360">
                  <c:v>4.5112399323162877E-6</c:v>
                </c:pt>
                <c:pt idx="7361">
                  <c:v>4.510341502658108E-6</c:v>
                </c:pt>
                <c:pt idx="7362">
                  <c:v>4.5094433413614518E-6</c:v>
                </c:pt>
                <c:pt idx="7363">
                  <c:v>4.5085454483194515E-6</c:v>
                </c:pt>
                <c:pt idx="7364">
                  <c:v>4.5076478234252904E-6</c:v>
                </c:pt>
                <c:pt idx="7365">
                  <c:v>4.5067504665722066E-6</c:v>
                </c:pt>
                <c:pt idx="7366">
                  <c:v>4.5058533776534877E-6</c:v>
                </c:pt>
                <c:pt idx="7367">
                  <c:v>4.5049565565624803E-6</c:v>
                </c:pt>
                <c:pt idx="7368">
                  <c:v>4.5040600031925794E-6</c:v>
                </c:pt>
                <c:pt idx="7369">
                  <c:v>4.5031637174372349E-6</c:v>
                </c:pt>
                <c:pt idx="7370">
                  <c:v>4.5022676991899496E-6</c:v>
                </c:pt>
                <c:pt idx="7371">
                  <c:v>4.5013719483442792E-6</c:v>
                </c:pt>
                <c:pt idx="7372">
                  <c:v>4.500476464793833E-6</c:v>
                </c:pt>
                <c:pt idx="7373">
                  <c:v>4.4995812484322712E-6</c:v>
                </c:pt>
                <c:pt idx="7374">
                  <c:v>4.4986862991533081E-6</c:v>
                </c:pt>
                <c:pt idx="7375">
                  <c:v>4.4977916168507112E-6</c:v>
                </c:pt>
                <c:pt idx="7376">
                  <c:v>4.4968972014183E-6</c:v>
                </c:pt>
                <c:pt idx="7377">
                  <c:v>4.4960030527499489E-6</c:v>
                </c:pt>
                <c:pt idx="7378">
                  <c:v>4.4951091707395821E-6</c:v>
                </c:pt>
                <c:pt idx="7379">
                  <c:v>4.4942155552811776E-6</c:v>
                </c:pt>
                <c:pt idx="7380">
                  <c:v>4.4933222062687696E-6</c:v>
                </c:pt>
                <c:pt idx="7381">
                  <c:v>4.4924291235964368E-6</c:v>
                </c:pt>
                <c:pt idx="7382">
                  <c:v>4.491536307158317E-6</c:v>
                </c:pt>
                <c:pt idx="7383">
                  <c:v>4.4906437568486005E-6</c:v>
                </c:pt>
                <c:pt idx="7384">
                  <c:v>4.4897514725615277E-6</c:v>
                </c:pt>
                <c:pt idx="7385">
                  <c:v>4.4888594541913922E-6</c:v>
                </c:pt>
                <c:pt idx="7386">
                  <c:v>4.4879677016325402E-6</c:v>
                </c:pt>
                <c:pt idx="7387">
                  <c:v>4.4870762147793729E-6</c:v>
                </c:pt>
                <c:pt idx="7388">
                  <c:v>4.4861849935263382E-6</c:v>
                </c:pt>
                <c:pt idx="7389">
                  <c:v>4.4852940377679424E-6</c:v>
                </c:pt>
                <c:pt idx="7390">
                  <c:v>4.4844033473987384E-6</c:v>
                </c:pt>
                <c:pt idx="7391">
                  <c:v>4.4835129223133382E-6</c:v>
                </c:pt>
                <c:pt idx="7392">
                  <c:v>4.4826227624064008E-6</c:v>
                </c:pt>
                <c:pt idx="7393">
                  <c:v>4.4817328675726389E-6</c:v>
                </c:pt>
                <c:pt idx="7394">
                  <c:v>4.4808432377068197E-6</c:v>
                </c:pt>
                <c:pt idx="7395">
                  <c:v>4.4799538727037589E-6</c:v>
                </c:pt>
                <c:pt idx="7396">
                  <c:v>4.4790647724583259E-6</c:v>
                </c:pt>
                <c:pt idx="7397">
                  <c:v>4.4781759368654438E-6</c:v>
                </c:pt>
                <c:pt idx="7398">
                  <c:v>4.4772873658200856E-6</c:v>
                </c:pt>
                <c:pt idx="7399">
                  <c:v>4.4763990592172768E-6</c:v>
                </c:pt>
                <c:pt idx="7400">
                  <c:v>4.4755110169520963E-6</c:v>
                </c:pt>
                <c:pt idx="7401">
                  <c:v>4.4746232389196746E-6</c:v>
                </c:pt>
                <c:pt idx="7402">
                  <c:v>4.4737357250151957E-6</c:v>
                </c:pt>
                <c:pt idx="7403">
                  <c:v>4.4728484751338883E-6</c:v>
                </c:pt>
                <c:pt idx="7404">
                  <c:v>4.4719614891710431E-6</c:v>
                </c:pt>
                <c:pt idx="7405">
                  <c:v>4.4710747670219957E-6</c:v>
                </c:pt>
                <c:pt idx="7406">
                  <c:v>4.4701883085821373E-6</c:v>
                </c:pt>
                <c:pt idx="7407">
                  <c:v>4.4693021137469086E-6</c:v>
                </c:pt>
                <c:pt idx="7408">
                  <c:v>4.4684161824118044E-6</c:v>
                </c:pt>
                <c:pt idx="7409">
                  <c:v>4.4675305144723678E-6</c:v>
                </c:pt>
                <c:pt idx="7410">
                  <c:v>4.4666451098241993E-6</c:v>
                </c:pt>
                <c:pt idx="7411">
                  <c:v>4.4657599683629436E-6</c:v>
                </c:pt>
                <c:pt idx="7412">
                  <c:v>4.4648750899843031E-6</c:v>
                </c:pt>
                <c:pt idx="7413">
                  <c:v>4.4639904745840291E-6</c:v>
                </c:pt>
                <c:pt idx="7414">
                  <c:v>4.4631061220579257E-6</c:v>
                </c:pt>
                <c:pt idx="7415">
                  <c:v>4.46222203230185E-6</c:v>
                </c:pt>
                <c:pt idx="7416">
                  <c:v>4.4613382052117069E-6</c:v>
                </c:pt>
                <c:pt idx="7417">
                  <c:v>4.4604546406834562E-6</c:v>
                </c:pt>
                <c:pt idx="7418">
                  <c:v>4.4595713386131058E-6</c:v>
                </c:pt>
                <c:pt idx="7419">
                  <c:v>4.4586882988967189E-6</c:v>
                </c:pt>
                <c:pt idx="7420">
                  <c:v>4.4578055214304079E-6</c:v>
                </c:pt>
                <c:pt idx="7421">
                  <c:v>4.4569230061103365E-6</c:v>
                </c:pt>
                <c:pt idx="7422">
                  <c:v>4.4560407528327213E-6</c:v>
                </c:pt>
                <c:pt idx="7423">
                  <c:v>4.4551587614938278E-6</c:v>
                </c:pt>
                <c:pt idx="7424">
                  <c:v>4.4542770319899758E-6</c:v>
                </c:pt>
                <c:pt idx="7425">
                  <c:v>4.4533955642175367E-6</c:v>
                </c:pt>
                <c:pt idx="7426">
                  <c:v>4.4525143580729278E-6</c:v>
                </c:pt>
                <c:pt idx="7427">
                  <c:v>4.4516334134526221E-6</c:v>
                </c:pt>
                <c:pt idx="7428">
                  <c:v>4.4507527302531426E-6</c:v>
                </c:pt>
                <c:pt idx="7429">
                  <c:v>4.4498723083710659E-6</c:v>
                </c:pt>
                <c:pt idx="7430">
                  <c:v>4.4489921477030167E-6</c:v>
                </c:pt>
                <c:pt idx="7431">
                  <c:v>4.4481122481456721E-6</c:v>
                </c:pt>
                <c:pt idx="7432">
                  <c:v>4.4472326095957602E-6</c:v>
                </c:pt>
                <c:pt idx="7433">
                  <c:v>4.4463532319500573E-6</c:v>
                </c:pt>
                <c:pt idx="7434">
                  <c:v>4.4454741151053966E-6</c:v>
                </c:pt>
                <c:pt idx="7435">
                  <c:v>4.4445952589586568E-6</c:v>
                </c:pt>
                <c:pt idx="7436">
                  <c:v>4.443716663406771E-6</c:v>
                </c:pt>
                <c:pt idx="7437">
                  <c:v>4.4428383283467213E-6</c:v>
                </c:pt>
                <c:pt idx="7438">
                  <c:v>4.4419602536755415E-6</c:v>
                </c:pt>
                <c:pt idx="7439">
                  <c:v>4.4410824392903189E-6</c:v>
                </c:pt>
                <c:pt idx="7440">
                  <c:v>4.4402048850881847E-6</c:v>
                </c:pt>
                <c:pt idx="7441">
                  <c:v>4.4393275909663252E-6</c:v>
                </c:pt>
                <c:pt idx="7442">
                  <c:v>4.4384505568219808E-6</c:v>
                </c:pt>
                <c:pt idx="7443">
                  <c:v>4.4375737825524371E-6</c:v>
                </c:pt>
                <c:pt idx="7444">
                  <c:v>4.4366972680550335E-6</c:v>
                </c:pt>
                <c:pt idx="7445">
                  <c:v>4.4358210132271588E-6</c:v>
                </c:pt>
                <c:pt idx="7446">
                  <c:v>4.4349450179662518E-6</c:v>
                </c:pt>
                <c:pt idx="7447">
                  <c:v>4.4340692821698062E-6</c:v>
                </c:pt>
                <c:pt idx="7448">
                  <c:v>4.4331938057353589E-6</c:v>
                </c:pt>
                <c:pt idx="7449">
                  <c:v>4.4323185885605037E-6</c:v>
                </c:pt>
                <c:pt idx="7450">
                  <c:v>4.4314436305428826E-6</c:v>
                </c:pt>
                <c:pt idx="7451">
                  <c:v>4.4305689315801884E-6</c:v>
                </c:pt>
                <c:pt idx="7452">
                  <c:v>4.4296944915701622E-6</c:v>
                </c:pt>
                <c:pt idx="7453">
                  <c:v>4.428820310410601E-6</c:v>
                </c:pt>
                <c:pt idx="7454">
                  <c:v>4.4279463879993492E-6</c:v>
                </c:pt>
                <c:pt idx="7455">
                  <c:v>4.4270727242342962E-6</c:v>
                </c:pt>
                <c:pt idx="7456">
                  <c:v>4.4261993190133906E-6</c:v>
                </c:pt>
                <c:pt idx="7457">
                  <c:v>4.4253261722346267E-6</c:v>
                </c:pt>
                <c:pt idx="7458">
                  <c:v>4.4244532837960507E-6</c:v>
                </c:pt>
                <c:pt idx="7459">
                  <c:v>4.4235806535957576E-6</c:v>
                </c:pt>
                <c:pt idx="7460">
                  <c:v>4.4227082815318925E-6</c:v>
                </c:pt>
                <c:pt idx="7461">
                  <c:v>4.4218361675026524E-6</c:v>
                </c:pt>
                <c:pt idx="7462">
                  <c:v>4.4209643114062848E-6</c:v>
                </c:pt>
                <c:pt idx="7463">
                  <c:v>4.420092713141083E-6</c:v>
                </c:pt>
                <c:pt idx="7464">
                  <c:v>4.4192213726053973E-6</c:v>
                </c:pt>
                <c:pt idx="7465">
                  <c:v>4.4183502896976209E-6</c:v>
                </c:pt>
                <c:pt idx="7466">
                  <c:v>4.4174794643162022E-6</c:v>
                </c:pt>
                <c:pt idx="7467">
                  <c:v>4.4166088963596386E-6</c:v>
                </c:pt>
                <c:pt idx="7468">
                  <c:v>4.415738585726476E-6</c:v>
                </c:pt>
                <c:pt idx="7469">
                  <c:v>4.4148685323153127E-6</c:v>
                </c:pt>
                <c:pt idx="7470">
                  <c:v>4.4139987360247936E-6</c:v>
                </c:pt>
                <c:pt idx="7471">
                  <c:v>4.413129196753616E-6</c:v>
                </c:pt>
                <c:pt idx="7472">
                  <c:v>4.4122599144005256E-6</c:v>
                </c:pt>
                <c:pt idx="7473">
                  <c:v>4.411390888864319E-6</c:v>
                </c:pt>
                <c:pt idx="7474">
                  <c:v>4.4105221200438434E-6</c:v>
                </c:pt>
                <c:pt idx="7475">
                  <c:v>4.4096536078379945E-6</c:v>
                </c:pt>
                <c:pt idx="7476">
                  <c:v>4.4087853521457162E-6</c:v>
                </c:pt>
                <c:pt idx="7477">
                  <c:v>4.407917352866009E-6</c:v>
                </c:pt>
                <c:pt idx="7478">
                  <c:v>4.4070496098979119E-6</c:v>
                </c:pt>
                <c:pt idx="7479">
                  <c:v>4.4061821231405227E-6</c:v>
                </c:pt>
                <c:pt idx="7480">
                  <c:v>4.4053148924929853E-6</c:v>
                </c:pt>
                <c:pt idx="7481">
                  <c:v>4.4044479178544959E-6</c:v>
                </c:pt>
                <c:pt idx="7482">
                  <c:v>4.403581199124295E-6</c:v>
                </c:pt>
                <c:pt idx="7483">
                  <c:v>4.4027147362016789E-6</c:v>
                </c:pt>
                <c:pt idx="7484">
                  <c:v>4.4018485289859893E-6</c:v>
                </c:pt>
                <c:pt idx="7485">
                  <c:v>4.4009825773766176E-6</c:v>
                </c:pt>
                <c:pt idx="7486">
                  <c:v>4.4001168812730065E-6</c:v>
                </c:pt>
                <c:pt idx="7487">
                  <c:v>4.3992514405746479E-6</c:v>
                </c:pt>
                <c:pt idx="7488">
                  <c:v>4.3983862551810803E-6</c:v>
                </c:pt>
                <c:pt idx="7489">
                  <c:v>4.3975213249918964E-6</c:v>
                </c:pt>
                <c:pt idx="7490">
                  <c:v>4.3966566499067322E-6</c:v>
                </c:pt>
                <c:pt idx="7491">
                  <c:v>4.3957922298252811E-6</c:v>
                </c:pt>
                <c:pt idx="7492">
                  <c:v>4.3949280646472799E-6</c:v>
                </c:pt>
                <c:pt idx="7493">
                  <c:v>4.3940641542725119E-6</c:v>
                </c:pt>
                <c:pt idx="7494">
                  <c:v>4.3932004986008179E-6</c:v>
                </c:pt>
                <c:pt idx="7495">
                  <c:v>4.392337097532082E-6</c:v>
                </c:pt>
                <c:pt idx="7496">
                  <c:v>4.3914739509662401E-6</c:v>
                </c:pt>
                <c:pt idx="7497">
                  <c:v>4.3906110588032753E-6</c:v>
                </c:pt>
                <c:pt idx="7498">
                  <c:v>4.3897484209432207E-6</c:v>
                </c:pt>
                <c:pt idx="7499">
                  <c:v>4.3888860372861613E-6</c:v>
                </c:pt>
                <c:pt idx="7500">
                  <c:v>4.388023907732225E-6</c:v>
                </c:pt>
                <c:pt idx="7501">
                  <c:v>4.3871620321815941E-6</c:v>
                </c:pt>
                <c:pt idx="7502">
                  <c:v>4.3863004105344967E-6</c:v>
                </c:pt>
                <c:pt idx="7503">
                  <c:v>4.3854390426912131E-6</c:v>
                </c:pt>
                <c:pt idx="7504">
                  <c:v>4.3845779285520689E-6</c:v>
                </c:pt>
                <c:pt idx="7505">
                  <c:v>4.3837170680174418E-6</c:v>
                </c:pt>
                <c:pt idx="7506">
                  <c:v>4.382856460987759E-6</c:v>
                </c:pt>
                <c:pt idx="7507">
                  <c:v>4.3819961073634899E-6</c:v>
                </c:pt>
                <c:pt idx="7508">
                  <c:v>4.3811360070451597E-6</c:v>
                </c:pt>
                <c:pt idx="7509">
                  <c:v>4.3802761599333403E-6</c:v>
                </c:pt>
                <c:pt idx="7510">
                  <c:v>4.379416565928652E-6</c:v>
                </c:pt>
                <c:pt idx="7511">
                  <c:v>4.3785572249317648E-6</c:v>
                </c:pt>
                <c:pt idx="7512">
                  <c:v>4.3776981368433954E-6</c:v>
                </c:pt>
                <c:pt idx="7513">
                  <c:v>4.3768393015643106E-6</c:v>
                </c:pt>
                <c:pt idx="7514">
                  <c:v>4.3759807189953279E-6</c:v>
                </c:pt>
                <c:pt idx="7515">
                  <c:v>4.3751223890373089E-6</c:v>
                </c:pt>
                <c:pt idx="7516">
                  <c:v>4.3742643115911659E-6</c:v>
                </c:pt>
                <c:pt idx="7517">
                  <c:v>4.3734064865578613E-6</c:v>
                </c:pt>
                <c:pt idx="7518">
                  <c:v>4.372548913838405E-6</c:v>
                </c:pt>
                <c:pt idx="7519">
                  <c:v>4.371691593333855E-6</c:v>
                </c:pt>
                <c:pt idx="7520">
                  <c:v>4.3708345249453176E-6</c:v>
                </c:pt>
                <c:pt idx="7521">
                  <c:v>4.3699777085739492E-6</c:v>
                </c:pt>
                <c:pt idx="7522">
                  <c:v>4.3691211441209519E-6</c:v>
                </c:pt>
                <c:pt idx="7523">
                  <c:v>4.3682648314875786E-6</c:v>
                </c:pt>
                <c:pt idx="7524">
                  <c:v>4.3674087705751287E-6</c:v>
                </c:pt>
                <c:pt idx="7525">
                  <c:v>4.3665529612849518E-6</c:v>
                </c:pt>
                <c:pt idx="7526">
                  <c:v>4.3656974035184456E-6</c:v>
                </c:pt>
                <c:pt idx="7527">
                  <c:v>4.3648420971770543E-6</c:v>
                </c:pt>
                <c:pt idx="7528">
                  <c:v>4.3639870421622723E-6</c:v>
                </c:pt>
                <c:pt idx="7529">
                  <c:v>4.3631322383756431E-6</c:v>
                </c:pt>
                <c:pt idx="7530">
                  <c:v>4.3622776857187532E-6</c:v>
                </c:pt>
                <c:pt idx="7531">
                  <c:v>4.3614233840932426E-6</c:v>
                </c:pt>
                <c:pt idx="7532">
                  <c:v>4.360569333400798E-6</c:v>
                </c:pt>
                <c:pt idx="7533">
                  <c:v>4.3597155335431542E-6</c:v>
                </c:pt>
                <c:pt idx="7534">
                  <c:v>4.3588619844220935E-6</c:v>
                </c:pt>
                <c:pt idx="7535">
                  <c:v>4.3580086859394465E-6</c:v>
                </c:pt>
                <c:pt idx="7536">
                  <c:v>4.3571556379970928E-6</c:v>
                </c:pt>
                <c:pt idx="7537">
                  <c:v>4.3563028404969579E-6</c:v>
                </c:pt>
                <c:pt idx="7538">
                  <c:v>4.3554502933410172E-6</c:v>
                </c:pt>
                <c:pt idx="7539">
                  <c:v>4.3545979964312936E-6</c:v>
                </c:pt>
                <c:pt idx="7540">
                  <c:v>4.3537459496698574E-6</c:v>
                </c:pt>
                <c:pt idx="7541">
                  <c:v>4.3528941529588263E-6</c:v>
                </c:pt>
                <c:pt idx="7542">
                  <c:v>4.3520426062003679E-6</c:v>
                </c:pt>
                <c:pt idx="7543">
                  <c:v>4.3511913092966975E-6</c:v>
                </c:pt>
                <c:pt idx="7544">
                  <c:v>4.3503402621500767E-6</c:v>
                </c:pt>
                <c:pt idx="7545">
                  <c:v>4.3494894646628129E-6</c:v>
                </c:pt>
                <c:pt idx="7546">
                  <c:v>4.3486389167372654E-6</c:v>
                </c:pt>
                <c:pt idx="7547">
                  <c:v>4.3477886182758398E-6</c:v>
                </c:pt>
                <c:pt idx="7548">
                  <c:v>4.3469385691809892E-6</c:v>
                </c:pt>
                <c:pt idx="7549">
                  <c:v>4.3460887693552134E-6</c:v>
                </c:pt>
                <c:pt idx="7550">
                  <c:v>4.3452392187010622E-6</c:v>
                </c:pt>
                <c:pt idx="7551">
                  <c:v>4.3443899171211325E-6</c:v>
                </c:pt>
                <c:pt idx="7552">
                  <c:v>4.3435408645180631E-6</c:v>
                </c:pt>
                <c:pt idx="7553">
                  <c:v>4.3426920607945503E-6</c:v>
                </c:pt>
                <c:pt idx="7554">
                  <c:v>4.34184350585333E-6</c:v>
                </c:pt>
                <c:pt idx="7555">
                  <c:v>4.3409951995971875E-6</c:v>
                </c:pt>
                <c:pt idx="7556">
                  <c:v>4.3401471419289596E-6</c:v>
                </c:pt>
                <c:pt idx="7557">
                  <c:v>4.3392993327515264E-6</c:v>
                </c:pt>
                <c:pt idx="7558">
                  <c:v>4.3384517719678145E-6</c:v>
                </c:pt>
                <c:pt idx="7559">
                  <c:v>4.3376044594808038E-6</c:v>
                </c:pt>
                <c:pt idx="7560">
                  <c:v>4.3367573951935134E-6</c:v>
                </c:pt>
                <c:pt idx="7561">
                  <c:v>4.3359105790090165E-6</c:v>
                </c:pt>
                <c:pt idx="7562">
                  <c:v>4.3350640108304293E-6</c:v>
                </c:pt>
                <c:pt idx="7563">
                  <c:v>4.3342176905609183E-6</c:v>
                </c:pt>
                <c:pt idx="7564">
                  <c:v>4.3333716181036955E-6</c:v>
                </c:pt>
                <c:pt idx="7565">
                  <c:v>4.3325257933620205E-6</c:v>
                </c:pt>
                <c:pt idx="7566">
                  <c:v>4.3316802162392019E-6</c:v>
                </c:pt>
                <c:pt idx="7567">
                  <c:v>4.3308348866385915E-6</c:v>
                </c:pt>
                <c:pt idx="7568">
                  <c:v>4.3299898044635921E-6</c:v>
                </c:pt>
                <c:pt idx="7569">
                  <c:v>4.3291449696176494E-6</c:v>
                </c:pt>
                <c:pt idx="7570">
                  <c:v>4.3283003820042627E-6</c:v>
                </c:pt>
                <c:pt idx="7571">
                  <c:v>4.327456041526972E-6</c:v>
                </c:pt>
                <c:pt idx="7572">
                  <c:v>4.3266119480893678E-6</c:v>
                </c:pt>
                <c:pt idx="7573">
                  <c:v>4.3257681015950876E-6</c:v>
                </c:pt>
                <c:pt idx="7574">
                  <c:v>4.3249245019478135E-6</c:v>
                </c:pt>
                <c:pt idx="7575">
                  <c:v>4.3240811490512759E-6</c:v>
                </c:pt>
                <c:pt idx="7576">
                  <c:v>4.3232380428092528E-6</c:v>
                </c:pt>
                <c:pt idx="7577">
                  <c:v>4.3223951831255679E-6</c:v>
                </c:pt>
                <c:pt idx="7578">
                  <c:v>4.3215525699040938E-6</c:v>
                </c:pt>
                <c:pt idx="7579">
                  <c:v>4.3207102030487466E-6</c:v>
                </c:pt>
                <c:pt idx="7580">
                  <c:v>4.3198680824634922E-6</c:v>
                </c:pt>
                <c:pt idx="7581">
                  <c:v>4.3190262080523456E-6</c:v>
                </c:pt>
                <c:pt idx="7582">
                  <c:v>4.3181845797193593E-6</c:v>
                </c:pt>
                <c:pt idx="7583">
                  <c:v>4.3173431973686406E-6</c:v>
                </c:pt>
                <c:pt idx="7584">
                  <c:v>4.3165020609043427E-6</c:v>
                </c:pt>
                <c:pt idx="7585">
                  <c:v>4.3156611702306636E-6</c:v>
                </c:pt>
                <c:pt idx="7586">
                  <c:v>4.314820525251847E-6</c:v>
                </c:pt>
                <c:pt idx="7587">
                  <c:v>4.3139801258721868E-6</c:v>
                </c:pt>
                <c:pt idx="7588">
                  <c:v>4.3131399719960215E-6</c:v>
                </c:pt>
                <c:pt idx="7589">
                  <c:v>4.3123000635277347E-6</c:v>
                </c:pt>
                <c:pt idx="7590">
                  <c:v>4.3114604003717573E-6</c:v>
                </c:pt>
                <c:pt idx="7591">
                  <c:v>4.3106209824325687E-6</c:v>
                </c:pt>
                <c:pt idx="7592">
                  <c:v>4.3097818096146937E-6</c:v>
                </c:pt>
                <c:pt idx="7593">
                  <c:v>4.3089428818227015E-6</c:v>
                </c:pt>
                <c:pt idx="7594">
                  <c:v>4.3081041989612109E-6</c:v>
                </c:pt>
                <c:pt idx="7595">
                  <c:v>4.3072657609348869E-6</c:v>
                </c:pt>
                <c:pt idx="7596">
                  <c:v>4.306427567648439E-6</c:v>
                </c:pt>
                <c:pt idx="7597">
                  <c:v>4.3055896190066217E-6</c:v>
                </c:pt>
                <c:pt idx="7598">
                  <c:v>4.3047519149142396E-6</c:v>
                </c:pt>
                <c:pt idx="7599">
                  <c:v>4.3039144552761421E-6</c:v>
                </c:pt>
                <c:pt idx="7600">
                  <c:v>4.3030772399972242E-6</c:v>
                </c:pt>
                <c:pt idx="7601">
                  <c:v>4.3022402689824287E-6</c:v>
                </c:pt>
                <c:pt idx="7602">
                  <c:v>4.3014035421367411E-6</c:v>
                </c:pt>
                <c:pt idx="7603">
                  <c:v>4.3005670593651991E-6</c:v>
                </c:pt>
                <c:pt idx="7604">
                  <c:v>4.299730820572879E-6</c:v>
                </c:pt>
                <c:pt idx="7605">
                  <c:v>4.2988948256649096E-6</c:v>
                </c:pt>
                <c:pt idx="7606">
                  <c:v>4.2980590745464633E-6</c:v>
                </c:pt>
                <c:pt idx="7607">
                  <c:v>4.2972235671227568E-6</c:v>
                </c:pt>
                <c:pt idx="7608">
                  <c:v>4.2963883032990582E-6</c:v>
                </c:pt>
                <c:pt idx="7609">
                  <c:v>4.2955532829806767E-6</c:v>
                </c:pt>
                <c:pt idx="7610">
                  <c:v>4.2947185060729682E-6</c:v>
                </c:pt>
                <c:pt idx="7611">
                  <c:v>4.293883972481337E-6</c:v>
                </c:pt>
                <c:pt idx="7612">
                  <c:v>4.2930496821112296E-6</c:v>
                </c:pt>
                <c:pt idx="7613">
                  <c:v>4.2922156348681418E-6</c:v>
                </c:pt>
                <c:pt idx="7614">
                  <c:v>4.291381830657614E-6</c:v>
                </c:pt>
                <c:pt idx="7615">
                  <c:v>4.2905482693852326E-6</c:v>
                </c:pt>
                <c:pt idx="7616">
                  <c:v>4.2897149509566297E-6</c:v>
                </c:pt>
                <c:pt idx="7617">
                  <c:v>4.2888818752774831E-6</c:v>
                </c:pt>
                <c:pt idx="7618">
                  <c:v>4.2880490422535187E-6</c:v>
                </c:pt>
                <c:pt idx="7619">
                  <c:v>4.2872164517905027E-6</c:v>
                </c:pt>
                <c:pt idx="7620">
                  <c:v>4.2863841037942516E-6</c:v>
                </c:pt>
                <c:pt idx="7621">
                  <c:v>4.2855519981706253E-6</c:v>
                </c:pt>
                <c:pt idx="7622">
                  <c:v>4.2847201348255329E-6</c:v>
                </c:pt>
                <c:pt idx="7623">
                  <c:v>4.2838885136649267E-6</c:v>
                </c:pt>
                <c:pt idx="7624">
                  <c:v>4.2830571345948029E-6</c:v>
                </c:pt>
                <c:pt idx="7625">
                  <c:v>4.2822259975212052E-6</c:v>
                </c:pt>
                <c:pt idx="7626">
                  <c:v>4.2813951023502257E-6</c:v>
                </c:pt>
                <c:pt idx="7627">
                  <c:v>4.2805644489879953E-6</c:v>
                </c:pt>
                <c:pt idx="7628">
                  <c:v>4.2797340373406949E-6</c:v>
                </c:pt>
                <c:pt idx="7629">
                  <c:v>4.278903867314552E-6</c:v>
                </c:pt>
                <c:pt idx="7630">
                  <c:v>4.2780739388158357E-6</c:v>
                </c:pt>
                <c:pt idx="7631">
                  <c:v>4.2772442517508634E-6</c:v>
                </c:pt>
                <c:pt idx="7632">
                  <c:v>4.2764148060259988E-6</c:v>
                </c:pt>
                <c:pt idx="7633">
                  <c:v>4.2755856015476499E-6</c:v>
                </c:pt>
                <c:pt idx="7634">
                  <c:v>4.2747566382222654E-6</c:v>
                </c:pt>
                <c:pt idx="7635">
                  <c:v>4.2739279159563447E-6</c:v>
                </c:pt>
                <c:pt idx="7636">
                  <c:v>4.2730994346564337E-6</c:v>
                </c:pt>
                <c:pt idx="7637">
                  <c:v>4.2722711942291191E-6</c:v>
                </c:pt>
                <c:pt idx="7638">
                  <c:v>4.271443194581035E-6</c:v>
                </c:pt>
                <c:pt idx="7639">
                  <c:v>4.2706154356188613E-6</c:v>
                </c:pt>
                <c:pt idx="7640">
                  <c:v>4.2697879172493244E-6</c:v>
                </c:pt>
                <c:pt idx="7641">
                  <c:v>4.2689606393791897E-6</c:v>
                </c:pt>
                <c:pt idx="7642">
                  <c:v>4.2681336019152742E-6</c:v>
                </c:pt>
                <c:pt idx="7643">
                  <c:v>4.2673068047644382E-6</c:v>
                </c:pt>
                <c:pt idx="7644">
                  <c:v>4.266480247833586E-6</c:v>
                </c:pt>
                <c:pt idx="7645">
                  <c:v>4.2656539310296668E-6</c:v>
                </c:pt>
                <c:pt idx="7646">
                  <c:v>4.2648278542596781E-6</c:v>
                </c:pt>
                <c:pt idx="7647">
                  <c:v>4.2640020174306588E-6</c:v>
                </c:pt>
                <c:pt idx="7648">
                  <c:v>4.2631764204496954E-6</c:v>
                </c:pt>
                <c:pt idx="7649">
                  <c:v>4.2623510632239141E-6</c:v>
                </c:pt>
                <c:pt idx="7650">
                  <c:v>4.2615259456604936E-6</c:v>
                </c:pt>
                <c:pt idx="7651">
                  <c:v>4.2607010676666525E-6</c:v>
                </c:pt>
                <c:pt idx="7652">
                  <c:v>4.2598764291496559E-6</c:v>
                </c:pt>
                <c:pt idx="7653">
                  <c:v>4.2590520300168139E-6</c:v>
                </c:pt>
                <c:pt idx="7654">
                  <c:v>4.2582278701754813E-6</c:v>
                </c:pt>
                <c:pt idx="7655">
                  <c:v>4.2574039495330572E-6</c:v>
                </c:pt>
                <c:pt idx="7656">
                  <c:v>4.2565802679969854E-6</c:v>
                </c:pt>
                <c:pt idx="7657">
                  <c:v>4.2557568254747547E-6</c:v>
                </c:pt>
                <c:pt idx="7658">
                  <c:v>4.2549336218738996E-6</c:v>
                </c:pt>
                <c:pt idx="7659">
                  <c:v>4.2541106571019968E-6</c:v>
                </c:pt>
                <c:pt idx="7660">
                  <c:v>4.2532879310666716E-6</c:v>
                </c:pt>
                <c:pt idx="7661">
                  <c:v>4.2524654436755914E-6</c:v>
                </c:pt>
                <c:pt idx="7662">
                  <c:v>4.2516431948364678E-6</c:v>
                </c:pt>
                <c:pt idx="7663">
                  <c:v>4.2508211844570579E-6</c:v>
                </c:pt>
                <c:pt idx="7664">
                  <c:v>4.249999412445164E-6</c:v>
                </c:pt>
                <c:pt idx="7665">
                  <c:v>4.2491778787086315E-6</c:v>
                </c:pt>
                <c:pt idx="7666">
                  <c:v>4.2483565831553505E-6</c:v>
                </c:pt>
                <c:pt idx="7667">
                  <c:v>4.2475355256932571E-6</c:v>
                </c:pt>
                <c:pt idx="7668">
                  <c:v>4.2467147062303304E-6</c:v>
                </c:pt>
                <c:pt idx="7669">
                  <c:v>4.2458941246745937E-6</c:v>
                </c:pt>
                <c:pt idx="7670">
                  <c:v>4.2450737809341202E-6</c:v>
                </c:pt>
                <c:pt idx="7671">
                  <c:v>4.244253674917017E-6</c:v>
                </c:pt>
                <c:pt idx="7672">
                  <c:v>4.2434338065314428E-6</c:v>
                </c:pt>
                <c:pt idx="7673">
                  <c:v>4.2426141756856004E-6</c:v>
                </c:pt>
                <c:pt idx="7674">
                  <c:v>4.2417947822877359E-6</c:v>
                </c:pt>
                <c:pt idx="7675">
                  <c:v>4.2409756262461385E-6</c:v>
                </c:pt>
                <c:pt idx="7676">
                  <c:v>4.2401567074691439E-6</c:v>
                </c:pt>
                <c:pt idx="7677">
                  <c:v>4.2393380258651294E-6</c:v>
                </c:pt>
                <c:pt idx="7678">
                  <c:v>4.2385195813425206E-6</c:v>
                </c:pt>
                <c:pt idx="7679">
                  <c:v>4.237701373809782E-6</c:v>
                </c:pt>
                <c:pt idx="7680">
                  <c:v>4.2368834031754248E-6</c:v>
                </c:pt>
                <c:pt idx="7681">
                  <c:v>4.2360656693480076E-6</c:v>
                </c:pt>
                <c:pt idx="7682">
                  <c:v>4.2352481722361269E-6</c:v>
                </c:pt>
                <c:pt idx="7683">
                  <c:v>4.2344309117484269E-6</c:v>
                </c:pt>
                <c:pt idx="7684">
                  <c:v>4.2336138877935967E-6</c:v>
                </c:pt>
                <c:pt idx="7685">
                  <c:v>4.2327971002803692E-6</c:v>
                </c:pt>
                <c:pt idx="7686">
                  <c:v>4.2319805491175173E-6</c:v>
                </c:pt>
                <c:pt idx="7687">
                  <c:v>4.2311642342138613E-6</c:v>
                </c:pt>
                <c:pt idx="7688">
                  <c:v>4.2303481554782656E-6</c:v>
                </c:pt>
                <c:pt idx="7689">
                  <c:v>4.2295323128196393E-6</c:v>
                </c:pt>
                <c:pt idx="7690">
                  <c:v>4.2287167061469324E-6</c:v>
                </c:pt>
                <c:pt idx="7691">
                  <c:v>4.2279013353691413E-6</c:v>
                </c:pt>
                <c:pt idx="7692">
                  <c:v>4.2270862003953048E-6</c:v>
                </c:pt>
                <c:pt idx="7693">
                  <c:v>4.2262713011345076E-6</c:v>
                </c:pt>
                <c:pt idx="7694">
                  <c:v>4.2254566374958749E-6</c:v>
                </c:pt>
                <c:pt idx="7695">
                  <c:v>4.2246422093885775E-6</c:v>
                </c:pt>
                <c:pt idx="7696">
                  <c:v>4.2238280167218306E-6</c:v>
                </c:pt>
                <c:pt idx="7697">
                  <c:v>4.2230140594048923E-6</c:v>
                </c:pt>
                <c:pt idx="7698">
                  <c:v>4.2222003373470657E-6</c:v>
                </c:pt>
                <c:pt idx="7699">
                  <c:v>4.2213868504576963E-6</c:v>
                </c:pt>
                <c:pt idx="7700">
                  <c:v>4.2205735986461744E-6</c:v>
                </c:pt>
                <c:pt idx="7701">
                  <c:v>4.2197605818219301E-6</c:v>
                </c:pt>
                <c:pt idx="7702">
                  <c:v>4.218947799894442E-6</c:v>
                </c:pt>
                <c:pt idx="7703">
                  <c:v>4.21813525277323E-6</c:v>
                </c:pt>
                <c:pt idx="7704">
                  <c:v>4.217322940367858E-6</c:v>
                </c:pt>
                <c:pt idx="7705">
                  <c:v>4.2165108625879332E-6</c:v>
                </c:pt>
                <c:pt idx="7706">
                  <c:v>4.2156990193431069E-6</c:v>
                </c:pt>
                <c:pt idx="7707">
                  <c:v>4.2148874105430734E-6</c:v>
                </c:pt>
                <c:pt idx="7708">
                  <c:v>4.2140760360975696E-6</c:v>
                </c:pt>
                <c:pt idx="7709">
                  <c:v>4.213264895916378E-6</c:v>
                </c:pt>
                <c:pt idx="7710">
                  <c:v>4.212453989909321E-6</c:v>
                </c:pt>
                <c:pt idx="7711">
                  <c:v>4.2116433179862682E-6</c:v>
                </c:pt>
                <c:pt idx="7712">
                  <c:v>4.2108328800571326E-6</c:v>
                </c:pt>
                <c:pt idx="7713">
                  <c:v>4.2100226760318662E-6</c:v>
                </c:pt>
                <c:pt idx="7714">
                  <c:v>4.2092127058204693E-6</c:v>
                </c:pt>
                <c:pt idx="7715">
                  <c:v>4.2084029693329825E-6</c:v>
                </c:pt>
                <c:pt idx="7716">
                  <c:v>4.2075934664794884E-6</c:v>
                </c:pt>
                <c:pt idx="7717">
                  <c:v>4.2067841971701167E-6</c:v>
                </c:pt>
                <c:pt idx="7718">
                  <c:v>4.2059751613150379E-6</c:v>
                </c:pt>
                <c:pt idx="7719">
                  <c:v>4.2051663588244664E-6</c:v>
                </c:pt>
                <c:pt idx="7720">
                  <c:v>4.2043577896086601E-6</c:v>
                </c:pt>
                <c:pt idx="7721">
                  <c:v>4.2035494535779172E-6</c:v>
                </c:pt>
                <c:pt idx="7722">
                  <c:v>4.2027413506425862E-6</c:v>
                </c:pt>
                <c:pt idx="7723">
                  <c:v>4.2019334807130491E-6</c:v>
                </c:pt>
                <c:pt idx="7724">
                  <c:v>4.2011258436997366E-6</c:v>
                </c:pt>
                <c:pt idx="7725">
                  <c:v>4.2003184395131215E-6</c:v>
                </c:pt>
                <c:pt idx="7726">
                  <c:v>4.1995112680637214E-6</c:v>
                </c:pt>
                <c:pt idx="7727">
                  <c:v>4.1987043292620932E-6</c:v>
                </c:pt>
                <c:pt idx="7728">
                  <c:v>4.1978976230188393E-6</c:v>
                </c:pt>
                <c:pt idx="7729">
                  <c:v>4.1970911492446053E-6</c:v>
                </c:pt>
                <c:pt idx="7730">
                  <c:v>4.1962849078500776E-6</c:v>
                </c:pt>
                <c:pt idx="7731">
                  <c:v>4.1954788987459872E-6</c:v>
                </c:pt>
                <c:pt idx="7732">
                  <c:v>4.1946731218431062E-6</c:v>
                </c:pt>
                <c:pt idx="7733">
                  <c:v>4.1938675770522528E-6</c:v>
                </c:pt>
                <c:pt idx="7734">
                  <c:v>4.1930622642842838E-6</c:v>
                </c:pt>
                <c:pt idx="7735">
                  <c:v>4.1922571834501022E-6</c:v>
                </c:pt>
                <c:pt idx="7736">
                  <c:v>4.1914523344606535E-6</c:v>
                </c:pt>
                <c:pt idx="7737">
                  <c:v>4.1906477172269256E-6</c:v>
                </c:pt>
                <c:pt idx="7738">
                  <c:v>4.1898433316599452E-6</c:v>
                </c:pt>
                <c:pt idx="7739">
                  <c:v>4.1890391776707859E-6</c:v>
                </c:pt>
                <c:pt idx="7740">
                  <c:v>4.1882352551705641E-6</c:v>
                </c:pt>
                <c:pt idx="7741">
                  <c:v>4.1874315640704381E-6</c:v>
                </c:pt>
                <c:pt idx="7742">
                  <c:v>4.186628104281609E-6</c:v>
                </c:pt>
                <c:pt idx="7743">
                  <c:v>4.185824875715318E-6</c:v>
                </c:pt>
                <c:pt idx="7744">
                  <c:v>4.1850218782828519E-6</c:v>
                </c:pt>
                <c:pt idx="7745">
                  <c:v>4.1842191118955401E-6</c:v>
                </c:pt>
                <c:pt idx="7746">
                  <c:v>4.1834165764647513E-6</c:v>
                </c:pt>
                <c:pt idx="7747">
                  <c:v>4.1826142719018997E-6</c:v>
                </c:pt>
                <c:pt idx="7748">
                  <c:v>4.1818121981184414E-6</c:v>
                </c:pt>
                <c:pt idx="7749">
                  <c:v>4.1810103550258742E-6</c:v>
                </c:pt>
                <c:pt idx="7750">
                  <c:v>4.1802087425357398E-6</c:v>
                </c:pt>
                <c:pt idx="7751">
                  <c:v>4.17940736055962E-6</c:v>
                </c:pt>
                <c:pt idx="7752">
                  <c:v>4.178606209009143E-6</c:v>
                </c:pt>
                <c:pt idx="7753">
                  <c:v>4.1778052877959724E-6</c:v>
                </c:pt>
                <c:pt idx="7754">
                  <c:v>4.1770045968318204E-6</c:v>
                </c:pt>
                <c:pt idx="7755">
                  <c:v>4.1762041360284388E-6</c:v>
                </c:pt>
                <c:pt idx="7756">
                  <c:v>4.1754039052976228E-6</c:v>
                </c:pt>
                <c:pt idx="7757">
                  <c:v>4.1746039045512096E-6</c:v>
                </c:pt>
                <c:pt idx="7758">
                  <c:v>4.1738041337010784E-6</c:v>
                </c:pt>
                <c:pt idx="7759">
                  <c:v>4.1730045926591486E-6</c:v>
                </c:pt>
                <c:pt idx="7760">
                  <c:v>4.1722052813373881E-6</c:v>
                </c:pt>
                <c:pt idx="7761">
                  <c:v>4.1714061996477987E-6</c:v>
                </c:pt>
                <c:pt idx="7762">
                  <c:v>4.1706073475024286E-6</c:v>
                </c:pt>
                <c:pt idx="7763">
                  <c:v>4.169808724813367E-6</c:v>
                </c:pt>
                <c:pt idx="7764">
                  <c:v>4.1690103314927493E-6</c:v>
                </c:pt>
                <c:pt idx="7765">
                  <c:v>4.1682121674527467E-6</c:v>
                </c:pt>
                <c:pt idx="7766">
                  <c:v>4.167414232605577E-6</c:v>
                </c:pt>
                <c:pt idx="7767">
                  <c:v>4.1666165268634976E-6</c:v>
                </c:pt>
                <c:pt idx="7768">
                  <c:v>4.1658190501388078E-6</c:v>
                </c:pt>
                <c:pt idx="7769">
                  <c:v>4.1650218023438505E-6</c:v>
                </c:pt>
                <c:pt idx="7770">
                  <c:v>4.1642247833910096E-6</c:v>
                </c:pt>
                <c:pt idx="7771">
                  <c:v>4.1634279931927102E-6</c:v>
                </c:pt>
                <c:pt idx="7772">
                  <c:v>4.16263143166142E-6</c:v>
                </c:pt>
                <c:pt idx="7773">
                  <c:v>4.161835098709649E-6</c:v>
                </c:pt>
                <c:pt idx="7774">
                  <c:v>4.1610389942499521E-6</c:v>
                </c:pt>
                <c:pt idx="7775">
                  <c:v>4.1602431181949179E-6</c:v>
                </c:pt>
                <c:pt idx="7776">
                  <c:v>4.1594474704571826E-6</c:v>
                </c:pt>
                <c:pt idx="7777">
                  <c:v>4.1586520509494223E-6</c:v>
                </c:pt>
                <c:pt idx="7778">
                  <c:v>4.1578568595843578E-6</c:v>
                </c:pt>
                <c:pt idx="7779">
                  <c:v>4.1570618962747489E-6</c:v>
                </c:pt>
                <c:pt idx="7780">
                  <c:v>4.1562671609333962E-6</c:v>
                </c:pt>
                <c:pt idx="7781">
                  <c:v>4.1554726534731451E-6</c:v>
                </c:pt>
                <c:pt idx="7782">
                  <c:v>4.1546783738068806E-6</c:v>
                </c:pt>
                <c:pt idx="7783">
                  <c:v>4.153884321847528E-6</c:v>
                </c:pt>
                <c:pt idx="7784">
                  <c:v>4.153090497508057E-6</c:v>
                </c:pt>
                <c:pt idx="7785">
                  <c:v>4.1522969007014782E-6</c:v>
                </c:pt>
                <c:pt idx="7786">
                  <c:v>4.1515035313408429E-6</c:v>
                </c:pt>
                <c:pt idx="7787">
                  <c:v>4.1507103893392429E-6</c:v>
                </c:pt>
                <c:pt idx="7788">
                  <c:v>4.1499174746098149E-6</c:v>
                </c:pt>
                <c:pt idx="7789">
                  <c:v>4.1491247870657366E-6</c:v>
                </c:pt>
                <c:pt idx="7790">
                  <c:v>4.1483323266202216E-6</c:v>
                </c:pt>
                <c:pt idx="7791">
                  <c:v>4.1475400931865295E-6</c:v>
                </c:pt>
                <c:pt idx="7792">
                  <c:v>4.1467480866779641E-6</c:v>
                </c:pt>
                <c:pt idx="7793">
                  <c:v>4.1459563070078645E-6</c:v>
                </c:pt>
                <c:pt idx="7794">
                  <c:v>4.1451647540896148E-6</c:v>
                </c:pt>
                <c:pt idx="7795">
                  <c:v>4.1443734278366398E-6</c:v>
                </c:pt>
                <c:pt idx="7796">
                  <c:v>4.1435823281624049E-6</c:v>
                </c:pt>
                <c:pt idx="7797">
                  <c:v>4.1427914549804187E-6</c:v>
                </c:pt>
                <c:pt idx="7798">
                  <c:v>4.1420008082042271E-6</c:v>
                </c:pt>
                <c:pt idx="7799">
                  <c:v>4.141210387747421E-6</c:v>
                </c:pt>
                <c:pt idx="7800">
                  <c:v>4.1404201935236316E-6</c:v>
                </c:pt>
                <c:pt idx="7801">
                  <c:v>4.1396302254465303E-6</c:v>
                </c:pt>
                <c:pt idx="7802">
                  <c:v>4.1388404834298325E-6</c:v>
                </c:pt>
                <c:pt idx="7803">
                  <c:v>4.1380509673872897E-6</c:v>
                </c:pt>
                <c:pt idx="7804">
                  <c:v>4.1372616772327019E-6</c:v>
                </c:pt>
                <c:pt idx="7805">
                  <c:v>4.136472612879899E-6</c:v>
                </c:pt>
                <c:pt idx="7806">
                  <c:v>4.1356837742427646E-6</c:v>
                </c:pt>
                <c:pt idx="7807">
                  <c:v>4.134895161235214E-6</c:v>
                </c:pt>
                <c:pt idx="7808">
                  <c:v>4.1341067737712089E-6</c:v>
                </c:pt>
                <c:pt idx="7809">
                  <c:v>4.1333186117647502E-6</c:v>
                </c:pt>
                <c:pt idx="7810">
                  <c:v>4.1325306751298783E-6</c:v>
                </c:pt>
                <c:pt idx="7811">
                  <c:v>4.1317429637806771E-6</c:v>
                </c:pt>
                <c:pt idx="7812">
                  <c:v>4.1309554776312726E-6</c:v>
                </c:pt>
                <c:pt idx="7813">
                  <c:v>4.1301682165958248E-6</c:v>
                </c:pt>
                <c:pt idx="7814">
                  <c:v>4.1293811805885411E-6</c:v>
                </c:pt>
                <c:pt idx="7815">
                  <c:v>4.1285943695236671E-6</c:v>
                </c:pt>
                <c:pt idx="7816">
                  <c:v>4.1278077833154932E-6</c:v>
                </c:pt>
                <c:pt idx="7817">
                  <c:v>4.1270214218783445E-6</c:v>
                </c:pt>
                <c:pt idx="7818">
                  <c:v>4.1262352851265903E-6</c:v>
                </c:pt>
                <c:pt idx="7819">
                  <c:v>4.1254493729746421E-6</c:v>
                </c:pt>
                <c:pt idx="7820">
                  <c:v>4.1246636853369488E-6</c:v>
                </c:pt>
                <c:pt idx="7821">
                  <c:v>4.1238782221280007E-6</c:v>
                </c:pt>
                <c:pt idx="7822">
                  <c:v>4.1230929832623304E-6</c:v>
                </c:pt>
                <c:pt idx="7823">
                  <c:v>4.1223079686545113E-6</c:v>
                </c:pt>
                <c:pt idx="7824">
                  <c:v>4.1215231782191548E-6</c:v>
                </c:pt>
                <c:pt idx="7825">
                  <c:v>4.1207386118709157E-6</c:v>
                </c:pt>
                <c:pt idx="7826">
                  <c:v>4.1199542695244891E-6</c:v>
                </c:pt>
                <c:pt idx="7827">
                  <c:v>4.1191701510946112E-6</c:v>
                </c:pt>
                <c:pt idx="7828">
                  <c:v>4.1183862564960533E-6</c:v>
                </c:pt>
                <c:pt idx="7829">
                  <c:v>4.1176025856436329E-6</c:v>
                </c:pt>
                <c:pt idx="7830">
                  <c:v>4.1168191384522087E-6</c:v>
                </c:pt>
                <c:pt idx="7831">
                  <c:v>4.1160359148366777E-6</c:v>
                </c:pt>
                <c:pt idx="7832">
                  <c:v>4.1152529147119755E-6</c:v>
                </c:pt>
                <c:pt idx="7833">
                  <c:v>4.1144701379930815E-6</c:v>
                </c:pt>
                <c:pt idx="7834">
                  <c:v>4.1136875845950143E-6</c:v>
                </c:pt>
                <c:pt idx="7835">
                  <c:v>4.1129052544328328E-6</c:v>
                </c:pt>
                <c:pt idx="7836">
                  <c:v>4.1121231474216346E-6</c:v>
                </c:pt>
                <c:pt idx="7837">
                  <c:v>4.1113412634765613E-6</c:v>
                </c:pt>
                <c:pt idx="7838">
                  <c:v>4.1105596025127911E-6</c:v>
                </c:pt>
                <c:pt idx="7839">
                  <c:v>4.1097781644455444E-6</c:v>
                </c:pt>
                <c:pt idx="7840">
                  <c:v>4.1089969491900842E-6</c:v>
                </c:pt>
                <c:pt idx="7841">
                  <c:v>4.1082159566617112E-6</c:v>
                </c:pt>
                <c:pt idx="7842">
                  <c:v>4.1074351867757638E-6</c:v>
                </c:pt>
                <c:pt idx="7843">
                  <c:v>4.1066546394476225E-6</c:v>
                </c:pt>
                <c:pt idx="7844">
                  <c:v>4.1058743145927119E-6</c:v>
                </c:pt>
                <c:pt idx="7845">
                  <c:v>4.105094212126493E-6</c:v>
                </c:pt>
                <c:pt idx="7846">
                  <c:v>4.1043143319644667E-6</c:v>
                </c:pt>
                <c:pt idx="7847">
                  <c:v>4.1035346740221753E-6</c:v>
                </c:pt>
                <c:pt idx="7848">
                  <c:v>4.102755238215201E-6</c:v>
                </c:pt>
                <c:pt idx="7849">
                  <c:v>4.1019760244591665E-6</c:v>
                </c:pt>
                <c:pt idx="7850">
                  <c:v>4.1011970326697321E-6</c:v>
                </c:pt>
                <c:pt idx="7851">
                  <c:v>4.1004182627626017E-6</c:v>
                </c:pt>
                <c:pt idx="7852">
                  <c:v>4.0996397146535168E-6</c:v>
                </c:pt>
                <c:pt idx="7853">
                  <c:v>4.0988613882582586E-6</c:v>
                </c:pt>
                <c:pt idx="7854">
                  <c:v>4.0980832834926515E-6</c:v>
                </c:pt>
                <c:pt idx="7855">
                  <c:v>4.0973054002725572E-6</c:v>
                </c:pt>
                <c:pt idx="7856">
                  <c:v>4.0965277385138789E-6</c:v>
                </c:pt>
                <c:pt idx="7857">
                  <c:v>4.0957502981325536E-6</c:v>
                </c:pt>
                <c:pt idx="7858">
                  <c:v>4.0949730790445675E-6</c:v>
                </c:pt>
                <c:pt idx="7859">
                  <c:v>4.0941960811659416E-6</c:v>
                </c:pt>
                <c:pt idx="7860">
                  <c:v>4.0934193044127365E-6</c:v>
                </c:pt>
                <c:pt idx="7861">
                  <c:v>4.0926427487010545E-6</c:v>
                </c:pt>
                <c:pt idx="7862">
                  <c:v>4.091866413947036E-6</c:v>
                </c:pt>
                <c:pt idx="7863">
                  <c:v>4.0910903000668619E-6</c:v>
                </c:pt>
                <c:pt idx="7864">
                  <c:v>4.0903144069767548E-6</c:v>
                </c:pt>
                <c:pt idx="7865">
                  <c:v>4.0895387345929719E-6</c:v>
                </c:pt>
                <c:pt idx="7866">
                  <c:v>4.0887632828318144E-6</c:v>
                </c:pt>
                <c:pt idx="7867">
                  <c:v>4.0879880516096228E-6</c:v>
                </c:pt>
                <c:pt idx="7868">
                  <c:v>4.0872130408427752E-6</c:v>
                </c:pt>
                <c:pt idx="7869">
                  <c:v>4.0864382504476925E-6</c:v>
                </c:pt>
                <c:pt idx="7870">
                  <c:v>4.0856636803408309E-6</c:v>
                </c:pt>
                <c:pt idx="7871">
                  <c:v>4.0848893304386916E-6</c:v>
                </c:pt>
                <c:pt idx="7872">
                  <c:v>4.0841152006578097E-6</c:v>
                </c:pt>
                <c:pt idx="7873">
                  <c:v>4.0833412909147634E-6</c:v>
                </c:pt>
                <c:pt idx="7874">
                  <c:v>4.0825676011261691E-6</c:v>
                </c:pt>
                <c:pt idx="7875">
                  <c:v>4.0817941312086848E-6</c:v>
                </c:pt>
                <c:pt idx="7876">
                  <c:v>4.0810208810790038E-6</c:v>
                </c:pt>
                <c:pt idx="7877">
                  <c:v>4.0802478506538612E-6</c:v>
                </c:pt>
                <c:pt idx="7878">
                  <c:v>4.0794750398500343E-6</c:v>
                </c:pt>
                <c:pt idx="7879">
                  <c:v>4.0787024485843375E-6</c:v>
                </c:pt>
                <c:pt idx="7880">
                  <c:v>4.0779300767736204E-6</c:v>
                </c:pt>
                <c:pt idx="7881">
                  <c:v>4.0771579243347779E-6</c:v>
                </c:pt>
                <c:pt idx="7882">
                  <c:v>4.0763859911847423E-6</c:v>
                </c:pt>
                <c:pt idx="7883">
                  <c:v>4.0756142772404849E-6</c:v>
                </c:pt>
                <c:pt idx="7884">
                  <c:v>4.0748427824190169E-6</c:v>
                </c:pt>
                <c:pt idx="7885">
                  <c:v>4.0740715066373875E-6</c:v>
                </c:pt>
                <c:pt idx="7886">
                  <c:v>4.0733004498126865E-6</c:v>
                </c:pt>
                <c:pt idx="7887">
                  <c:v>4.0725296118620419E-6</c:v>
                </c:pt>
                <c:pt idx="7888">
                  <c:v>4.0717589927026215E-6</c:v>
                </c:pt>
                <c:pt idx="7889">
                  <c:v>4.0709885922516321E-6</c:v>
                </c:pt>
                <c:pt idx="7890">
                  <c:v>4.0702184104263194E-6</c:v>
                </c:pt>
                <c:pt idx="7891">
                  <c:v>4.069448447143969E-6</c:v>
                </c:pt>
                <c:pt idx="7892">
                  <c:v>4.0686787023219053E-6</c:v>
                </c:pt>
                <c:pt idx="7893">
                  <c:v>4.0679091758774918E-6</c:v>
                </c:pt>
                <c:pt idx="7894">
                  <c:v>4.0671398677281318E-6</c:v>
                </c:pt>
                <c:pt idx="7895">
                  <c:v>4.0663707777912651E-6</c:v>
                </c:pt>
                <c:pt idx="7896">
                  <c:v>4.0656019059843718E-6</c:v>
                </c:pt>
                <c:pt idx="7897">
                  <c:v>4.0648332522249732E-6</c:v>
                </c:pt>
                <c:pt idx="7898">
                  <c:v>4.0640648164306265E-6</c:v>
                </c:pt>
                <c:pt idx="7899">
                  <c:v>4.0632965985189291E-6</c:v>
                </c:pt>
                <c:pt idx="7900">
                  <c:v>4.0625285984075188E-6</c:v>
                </c:pt>
                <c:pt idx="7901">
                  <c:v>4.0617608160140709E-6</c:v>
                </c:pt>
                <c:pt idx="7902">
                  <c:v>4.0609932512562969E-6</c:v>
                </c:pt>
                <c:pt idx="7903">
                  <c:v>4.0602259040519524E-6</c:v>
                </c:pt>
                <c:pt idx="7904">
                  <c:v>4.0594587743188279E-6</c:v>
                </c:pt>
                <c:pt idx="7905">
                  <c:v>4.0586918619747543E-6</c:v>
                </c:pt>
                <c:pt idx="7906">
                  <c:v>4.0579251669376025E-6</c:v>
                </c:pt>
                <c:pt idx="7907">
                  <c:v>4.0571586891252798E-6</c:v>
                </c:pt>
                <c:pt idx="7908">
                  <c:v>4.0563924284557349E-6</c:v>
                </c:pt>
                <c:pt idx="7909">
                  <c:v>4.0556263848469514E-6</c:v>
                </c:pt>
                <c:pt idx="7910">
                  <c:v>4.0548605582169533E-6</c:v>
                </c:pt>
                <c:pt idx="7911">
                  <c:v>4.0540949484838063E-6</c:v>
                </c:pt>
                <c:pt idx="7912">
                  <c:v>4.0533295555656109E-6</c:v>
                </c:pt>
                <c:pt idx="7913">
                  <c:v>4.052564379380508E-6</c:v>
                </c:pt>
                <c:pt idx="7914">
                  <c:v>4.0517994198466768E-6</c:v>
                </c:pt>
                <c:pt idx="7915">
                  <c:v>4.0510346768823337E-6</c:v>
                </c:pt>
                <c:pt idx="7916">
                  <c:v>4.0502701504057393E-6</c:v>
                </c:pt>
                <c:pt idx="7917">
                  <c:v>4.0495058403351836E-6</c:v>
                </c:pt>
                <c:pt idx="7918">
                  <c:v>4.0487417465890025E-6</c:v>
                </c:pt>
                <c:pt idx="7919">
                  <c:v>4.0479778690855665E-6</c:v>
                </c:pt>
                <c:pt idx="7920">
                  <c:v>4.0472142077432887E-6</c:v>
                </c:pt>
                <c:pt idx="7921">
                  <c:v>4.0464507624806158E-6</c:v>
                </c:pt>
                <c:pt idx="7922">
                  <c:v>4.0456875332160371E-6</c:v>
                </c:pt>
                <c:pt idx="7923">
                  <c:v>4.044924519868078E-6</c:v>
                </c:pt>
                <c:pt idx="7924">
                  <c:v>4.0441617223553007E-6</c:v>
                </c:pt>
                <c:pt idx="7925">
                  <c:v>4.0433991405963103E-6</c:v>
                </c:pt>
                <c:pt idx="7926">
                  <c:v>4.0426367745097468E-6</c:v>
                </c:pt>
                <c:pt idx="7927">
                  <c:v>4.0418746240142899E-6</c:v>
                </c:pt>
                <c:pt idx="7928">
                  <c:v>4.0411126890286567E-6</c:v>
                </c:pt>
                <c:pt idx="7929">
                  <c:v>4.0403509694716023E-6</c:v>
                </c:pt>
                <c:pt idx="7930">
                  <c:v>4.0395894652619242E-6</c:v>
                </c:pt>
                <c:pt idx="7931">
                  <c:v>4.0388281763184547E-6</c:v>
                </c:pt>
                <c:pt idx="7932">
                  <c:v>4.0380671025600605E-6</c:v>
                </c:pt>
                <c:pt idx="7933">
                  <c:v>4.0373062439056537E-6</c:v>
                </c:pt>
                <c:pt idx="7934">
                  <c:v>4.0365456002741817E-6</c:v>
                </c:pt>
                <c:pt idx="7935">
                  <c:v>4.0357851715846281E-6</c:v>
                </c:pt>
                <c:pt idx="7936">
                  <c:v>4.0350249577560185E-6</c:v>
                </c:pt>
                <c:pt idx="7937">
                  <c:v>4.0342649587074129E-6</c:v>
                </c:pt>
                <c:pt idx="7938">
                  <c:v>4.0335051743579129E-6</c:v>
                </c:pt>
                <c:pt idx="7939">
                  <c:v>4.0327456046266538E-6</c:v>
                </c:pt>
                <c:pt idx="7940">
                  <c:v>4.0319862494328128E-6</c:v>
                </c:pt>
                <c:pt idx="7941">
                  <c:v>4.0312271086956048E-6</c:v>
                </c:pt>
                <c:pt idx="7942">
                  <c:v>4.0304681823342796E-6</c:v>
                </c:pt>
                <c:pt idx="7943">
                  <c:v>4.0297094702681287E-6</c:v>
                </c:pt>
                <c:pt idx="7944">
                  <c:v>4.0289509724164805E-6</c:v>
                </c:pt>
                <c:pt idx="7945">
                  <c:v>4.0281926886987001E-6</c:v>
                </c:pt>
                <c:pt idx="7946">
                  <c:v>4.0274346190341923E-6</c:v>
                </c:pt>
                <c:pt idx="7947">
                  <c:v>4.0266767633423974E-6</c:v>
                </c:pt>
                <c:pt idx="7948">
                  <c:v>4.0259191215427966E-6</c:v>
                </c:pt>
                <c:pt idx="7949">
                  <c:v>4.0251616935549056E-6</c:v>
                </c:pt>
                <c:pt idx="7950">
                  <c:v>4.0244044792982808E-6</c:v>
                </c:pt>
                <c:pt idx="7951">
                  <c:v>4.0236474786925159E-6</c:v>
                </c:pt>
                <c:pt idx="7952">
                  <c:v>4.0228906916572419E-6</c:v>
                </c:pt>
                <c:pt idx="7953">
                  <c:v>4.0221341181121271E-6</c:v>
                </c:pt>
                <c:pt idx="7954">
                  <c:v>4.0213777579768778E-6</c:v>
                </c:pt>
                <c:pt idx="7955">
                  <c:v>4.0206216111712394E-6</c:v>
                </c:pt>
                <c:pt idx="7956">
                  <c:v>4.0198656776149918E-6</c:v>
                </c:pt>
                <c:pt idx="7957">
                  <c:v>4.0191099572279567E-6</c:v>
                </c:pt>
                <c:pt idx="7958">
                  <c:v>4.0183544499299911E-6</c:v>
                </c:pt>
                <c:pt idx="7959">
                  <c:v>4.0175991556409904E-6</c:v>
                </c:pt>
                <c:pt idx="7960">
                  <c:v>4.0168440742808869E-6</c:v>
                </c:pt>
                <c:pt idx="7961">
                  <c:v>4.0160892057696515E-6</c:v>
                </c:pt>
                <c:pt idx="7962">
                  <c:v>4.0153345500272911E-6</c:v>
                </c:pt>
                <c:pt idx="7963">
                  <c:v>4.0145801069738517E-6</c:v>
                </c:pt>
                <c:pt idx="7964">
                  <c:v>4.0138258765294166E-6</c:v>
                </c:pt>
                <c:pt idx="7965">
                  <c:v>4.0130718586141064E-6</c:v>
                </c:pt>
                <c:pt idx="7966">
                  <c:v>4.012318053148079E-6</c:v>
                </c:pt>
                <c:pt idx="7967">
                  <c:v>4.0115644600515293E-6</c:v>
                </c:pt>
                <c:pt idx="7968">
                  <c:v>4.0108110792446933E-6</c:v>
                </c:pt>
                <c:pt idx="7969">
                  <c:v>4.0100579106478378E-6</c:v>
                </c:pt>
                <c:pt idx="7970">
                  <c:v>4.0093049541812717E-6</c:v>
                </c:pt>
                <c:pt idx="7971">
                  <c:v>4.0085522097653415E-6</c:v>
                </c:pt>
                <c:pt idx="7972">
                  <c:v>4.0077996773204296E-6</c:v>
                </c:pt>
                <c:pt idx="7973">
                  <c:v>4.0070473567669555E-6</c:v>
                </c:pt>
                <c:pt idx="7974">
                  <c:v>4.0062952480253777E-6</c:v>
                </c:pt>
                <c:pt idx="7975">
                  <c:v>4.0055433510161904E-6</c:v>
                </c:pt>
                <c:pt idx="7976">
                  <c:v>4.004791665659925E-6</c:v>
                </c:pt>
                <c:pt idx="7977">
                  <c:v>4.0040401918771516E-6</c:v>
                </c:pt>
                <c:pt idx="7978">
                  <c:v>4.0032889295884764E-6</c:v>
                </c:pt>
                <c:pt idx="7979">
                  <c:v>4.0025378787145432E-6</c:v>
                </c:pt>
                <c:pt idx="7980">
                  <c:v>4.0017870391760334E-6</c:v>
                </c:pt>
                <c:pt idx="7981">
                  <c:v>4.0010364108936647E-6</c:v>
                </c:pt>
                <c:pt idx="7982">
                  <c:v>4.0002859937881929E-6</c:v>
                </c:pt>
                <c:pt idx="7983">
                  <c:v>3.9995357877804129E-6</c:v>
                </c:pt>
                <c:pt idx="7984">
                  <c:v>3.9987857927911498E-6</c:v>
                </c:pt>
                <c:pt idx="7985">
                  <c:v>3.9980360087412731E-6</c:v>
                </c:pt>
                <c:pt idx="7986">
                  <c:v>3.997286435551686E-6</c:v>
                </c:pt>
                <c:pt idx="7987">
                  <c:v>3.9965370731433306E-6</c:v>
                </c:pt>
                <c:pt idx="7988">
                  <c:v>3.9957879214371838E-6</c:v>
                </c:pt>
                <c:pt idx="7989">
                  <c:v>3.9950389803542616E-6</c:v>
                </c:pt>
                <c:pt idx="7990">
                  <c:v>3.9942902498156162E-6</c:v>
                </c:pt>
                <c:pt idx="7991">
                  <c:v>3.9935417297423346E-6</c:v>
                </c:pt>
                <c:pt idx="7992">
                  <c:v>3.9927934200555446E-6</c:v>
                </c:pt>
                <c:pt idx="7993">
                  <c:v>3.9920453206764076E-6</c:v>
                </c:pt>
                <c:pt idx="7994">
                  <c:v>3.9912974315261259E-6</c:v>
                </c:pt>
                <c:pt idx="7995">
                  <c:v>3.9905497525259331E-6</c:v>
                </c:pt>
                <c:pt idx="7996">
                  <c:v>3.989802283597106E-6</c:v>
                </c:pt>
                <c:pt idx="7997">
                  <c:v>3.9890550246609542E-6</c:v>
                </c:pt>
                <c:pt idx="7998">
                  <c:v>3.9883079756388257E-6</c:v>
                </c:pt>
                <c:pt idx="7999">
                  <c:v>3.9875611364521024E-6</c:v>
                </c:pt>
                <c:pt idx="8000">
                  <c:v>3.9868145070222074E-6</c:v>
                </c:pt>
                <c:pt idx="8001">
                  <c:v>3.9860680872705972E-6</c:v>
                </c:pt>
                <c:pt idx="8002">
                  <c:v>3.985321877118767E-6</c:v>
                </c:pt>
                <c:pt idx="8003">
                  <c:v>3.9845758764882477E-6</c:v>
                </c:pt>
                <c:pt idx="8004">
                  <c:v>3.9838300853006074E-6</c:v>
                </c:pt>
                <c:pt idx="8005">
                  <c:v>3.9830845034774524E-6</c:v>
                </c:pt>
                <c:pt idx="8006">
                  <c:v>3.982339130940422E-6</c:v>
                </c:pt>
                <c:pt idx="8007">
                  <c:v>3.9815939676111944E-6</c:v>
                </c:pt>
                <c:pt idx="8008">
                  <c:v>3.9808490134114834E-6</c:v>
                </c:pt>
                <c:pt idx="8009">
                  <c:v>3.9801042682630427E-6</c:v>
                </c:pt>
                <c:pt idx="8010">
                  <c:v>3.979359732087659E-6</c:v>
                </c:pt>
                <c:pt idx="8011">
                  <c:v>3.9786154048071562E-6</c:v>
                </c:pt>
                <c:pt idx="8012">
                  <c:v>3.9778712863433964E-6</c:v>
                </c:pt>
                <c:pt idx="8013">
                  <c:v>3.9771273766182771E-6</c:v>
                </c:pt>
                <c:pt idx="8014">
                  <c:v>3.9763836755537308E-6</c:v>
                </c:pt>
                <c:pt idx="8015">
                  <c:v>3.9756401830717296E-6</c:v>
                </c:pt>
                <c:pt idx="8016">
                  <c:v>3.9748968990942796E-6</c:v>
                </c:pt>
                <c:pt idx="8017">
                  <c:v>3.9741538235434249E-6</c:v>
                </c:pt>
                <c:pt idx="8018">
                  <c:v>3.9734109563412445E-6</c:v>
                </c:pt>
                <c:pt idx="8019">
                  <c:v>3.9726682974098544E-6</c:v>
                </c:pt>
                <c:pt idx="8020">
                  <c:v>3.9719258466714108E-6</c:v>
                </c:pt>
                <c:pt idx="8021">
                  <c:v>3.9711836040480975E-6</c:v>
                </c:pt>
                <c:pt idx="8022">
                  <c:v>3.9704415694621425E-6</c:v>
                </c:pt>
                <c:pt idx="8023">
                  <c:v>3.9696997428358076E-6</c:v>
                </c:pt>
                <c:pt idx="8024">
                  <c:v>3.9689581240913912E-6</c:v>
                </c:pt>
                <c:pt idx="8025">
                  <c:v>3.9682167131512271E-6</c:v>
                </c:pt>
                <c:pt idx="8026">
                  <c:v>3.9674755099376855E-6</c:v>
                </c:pt>
                <c:pt idx="8027">
                  <c:v>3.966734514373174E-6</c:v>
                </c:pt>
                <c:pt idx="8028">
                  <c:v>3.965993726380135E-6</c:v>
                </c:pt>
                <c:pt idx="8029">
                  <c:v>3.9652531458810487E-6</c:v>
                </c:pt>
                <c:pt idx="8030">
                  <c:v>3.9645127727984286E-6</c:v>
                </c:pt>
                <c:pt idx="8031">
                  <c:v>3.9637726070548279E-6</c:v>
                </c:pt>
                <c:pt idx="8032">
                  <c:v>3.9630326485728338E-6</c:v>
                </c:pt>
                <c:pt idx="8033">
                  <c:v>3.9622928972750698E-6</c:v>
                </c:pt>
                <c:pt idx="8034">
                  <c:v>3.9615533530841976E-6</c:v>
                </c:pt>
                <c:pt idx="8035">
                  <c:v>3.9608140159229127E-6</c:v>
                </c:pt>
                <c:pt idx="8036">
                  <c:v>3.9600748857139453E-6</c:v>
                </c:pt>
                <c:pt idx="8037">
                  <c:v>3.9593359623800655E-6</c:v>
                </c:pt>
                <c:pt idx="8038">
                  <c:v>3.9585972458440765E-6</c:v>
                </c:pt>
                <c:pt idx="8039">
                  <c:v>3.9578587360288195E-6</c:v>
                </c:pt>
                <c:pt idx="8040">
                  <c:v>3.9571204328571696E-6</c:v>
                </c:pt>
                <c:pt idx="8041">
                  <c:v>3.95638233625204E-6</c:v>
                </c:pt>
                <c:pt idx="8042">
                  <c:v>3.9556444461363795E-6</c:v>
                </c:pt>
                <c:pt idx="8043">
                  <c:v>3.954906762433169E-6</c:v>
                </c:pt>
                <c:pt idx="8044">
                  <c:v>3.9541692850654312E-6</c:v>
                </c:pt>
                <c:pt idx="8045">
                  <c:v>3.9534320139562207E-6</c:v>
                </c:pt>
                <c:pt idx="8046">
                  <c:v>3.9526949490286285E-6</c:v>
                </c:pt>
                <c:pt idx="8047">
                  <c:v>3.9519580902057839E-6</c:v>
                </c:pt>
                <c:pt idx="8048">
                  <c:v>3.9512214374108501E-6</c:v>
                </c:pt>
                <c:pt idx="8049">
                  <c:v>3.9504849905670247E-6</c:v>
                </c:pt>
                <c:pt idx="8050">
                  <c:v>3.9497487495975455E-6</c:v>
                </c:pt>
                <c:pt idx="8051">
                  <c:v>3.9490127144256798E-6</c:v>
                </c:pt>
                <c:pt idx="8052">
                  <c:v>3.9482768849747354E-6</c:v>
                </c:pt>
                <c:pt idx="8053">
                  <c:v>3.9475412611680543E-6</c:v>
                </c:pt>
                <c:pt idx="8054">
                  <c:v>3.9468058429290146E-6</c:v>
                </c:pt>
                <c:pt idx="8055">
                  <c:v>3.9460706301810302E-6</c:v>
                </c:pt>
                <c:pt idx="8056">
                  <c:v>3.9453356228475496E-6</c:v>
                </c:pt>
                <c:pt idx="8057">
                  <c:v>3.9446008208520587E-6</c:v>
                </c:pt>
                <c:pt idx="8058">
                  <c:v>3.9438662241180763E-6</c:v>
                </c:pt>
                <c:pt idx="8059">
                  <c:v>3.9431318325691594E-6</c:v>
                </c:pt>
                <c:pt idx="8060">
                  <c:v>3.9423976461288988E-6</c:v>
                </c:pt>
                <c:pt idx="8061">
                  <c:v>3.9416636647209235E-6</c:v>
                </c:pt>
                <c:pt idx="8062">
                  <c:v>3.9409298882688955E-6</c:v>
                </c:pt>
                <c:pt idx="8063">
                  <c:v>3.9401963166965124E-6</c:v>
                </c:pt>
                <c:pt idx="8064">
                  <c:v>3.9394629499275082E-6</c:v>
                </c:pt>
                <c:pt idx="8065">
                  <c:v>3.9387297878856541E-6</c:v>
                </c:pt>
                <c:pt idx="8066">
                  <c:v>3.9379968304947519E-6</c:v>
                </c:pt>
                <c:pt idx="8067">
                  <c:v>3.9372640776786432E-6</c:v>
                </c:pt>
                <c:pt idx="8068">
                  <c:v>3.9365315293612035E-6</c:v>
                </c:pt>
                <c:pt idx="8069">
                  <c:v>3.9357991854663437E-6</c:v>
                </c:pt>
                <c:pt idx="8070">
                  <c:v>3.9350670459180097E-6</c:v>
                </c:pt>
                <c:pt idx="8071">
                  <c:v>3.9343351106401835E-6</c:v>
                </c:pt>
                <c:pt idx="8072">
                  <c:v>3.9336033795568856E-6</c:v>
                </c:pt>
                <c:pt idx="8073">
                  <c:v>3.9328718525921625E-6</c:v>
                </c:pt>
                <c:pt idx="8074">
                  <c:v>3.9321405296701055E-6</c:v>
                </c:pt>
                <c:pt idx="8075">
                  <c:v>3.9314094107148359E-6</c:v>
                </c:pt>
                <c:pt idx="8076">
                  <c:v>3.9306784956505145E-6</c:v>
                </c:pt>
                <c:pt idx="8077">
                  <c:v>3.9299477844013335E-6</c:v>
                </c:pt>
                <c:pt idx="8078">
                  <c:v>3.9292172768915208E-6</c:v>
                </c:pt>
                <c:pt idx="8079">
                  <c:v>3.9284869730453415E-6</c:v>
                </c:pt>
                <c:pt idx="8080">
                  <c:v>3.9277568727870945E-6</c:v>
                </c:pt>
                <c:pt idx="8081">
                  <c:v>3.9270269760411136E-6</c:v>
                </c:pt>
                <c:pt idx="8082">
                  <c:v>3.9262972827317688E-6</c:v>
                </c:pt>
                <c:pt idx="8083">
                  <c:v>3.9255677927834642E-6</c:v>
                </c:pt>
                <c:pt idx="8084">
                  <c:v>3.9248385061206402E-6</c:v>
                </c:pt>
                <c:pt idx="8085">
                  <c:v>3.924109422667771E-6</c:v>
                </c:pt>
                <c:pt idx="8086">
                  <c:v>3.9233805423493676E-6</c:v>
                </c:pt>
                <c:pt idx="8087">
                  <c:v>3.922651865089976E-6</c:v>
                </c:pt>
                <c:pt idx="8088">
                  <c:v>3.9219233908141706E-6</c:v>
                </c:pt>
                <c:pt idx="8089">
                  <c:v>3.9211951194465723E-6</c:v>
                </c:pt>
                <c:pt idx="8090">
                  <c:v>3.9204670509118281E-6</c:v>
                </c:pt>
                <c:pt idx="8091">
                  <c:v>3.9197391851346241E-6</c:v>
                </c:pt>
                <c:pt idx="8092">
                  <c:v>3.9190115220396794E-6</c:v>
                </c:pt>
                <c:pt idx="8093">
                  <c:v>3.9182840615517504E-6</c:v>
                </c:pt>
                <c:pt idx="8094">
                  <c:v>3.9175568035956248E-6</c:v>
                </c:pt>
                <c:pt idx="8095">
                  <c:v>3.9168297480961292E-6</c:v>
                </c:pt>
                <c:pt idx="8096">
                  <c:v>3.9161028949781208E-6</c:v>
                </c:pt>
                <c:pt idx="8097">
                  <c:v>3.9153762441664958E-6</c:v>
                </c:pt>
                <c:pt idx="8098">
                  <c:v>3.9146497955861824E-6</c:v>
                </c:pt>
                <c:pt idx="8099">
                  <c:v>3.9139235491621455E-6</c:v>
                </c:pt>
                <c:pt idx="8100">
                  <c:v>3.9131975048193836E-6</c:v>
                </c:pt>
                <c:pt idx="8101">
                  <c:v>3.91247166248293E-6</c:v>
                </c:pt>
                <c:pt idx="8102">
                  <c:v>3.9117460220778547E-6</c:v>
                </c:pt>
                <c:pt idx="8103">
                  <c:v>3.9110205835292577E-6</c:v>
                </c:pt>
                <c:pt idx="8104">
                  <c:v>3.9102953467622792E-6</c:v>
                </c:pt>
                <c:pt idx="8105">
                  <c:v>3.9095703117020914E-6</c:v>
                </c:pt>
                <c:pt idx="8106">
                  <c:v>3.9088454782739006E-6</c:v>
                </c:pt>
                <c:pt idx="8107">
                  <c:v>3.90812084640295E-6</c:v>
                </c:pt>
                <c:pt idx="8108">
                  <c:v>3.9073964160145145E-6</c:v>
                </c:pt>
                <c:pt idx="8109">
                  <c:v>3.9066721870339078E-6</c:v>
                </c:pt>
                <c:pt idx="8110">
                  <c:v>3.9059481593864732E-6</c:v>
                </c:pt>
                <c:pt idx="8111">
                  <c:v>3.9052243329975914E-6</c:v>
                </c:pt>
                <c:pt idx="8112">
                  <c:v>3.9045007077926769E-6</c:v>
                </c:pt>
                <c:pt idx="8113">
                  <c:v>3.9037772836971815E-6</c:v>
                </c:pt>
                <c:pt idx="8114">
                  <c:v>3.9030540606365874E-6</c:v>
                </c:pt>
                <c:pt idx="8115">
                  <c:v>3.9023310385364133E-6</c:v>
                </c:pt>
                <c:pt idx="8116">
                  <c:v>3.9016082173222119E-6</c:v>
                </c:pt>
                <c:pt idx="8117">
                  <c:v>3.9008855969195721E-6</c:v>
                </c:pt>
                <c:pt idx="8118">
                  <c:v>3.9001631772541142E-6</c:v>
                </c:pt>
                <c:pt idx="8119">
                  <c:v>3.8994409582514951E-6</c:v>
                </c:pt>
                <c:pt idx="8120">
                  <c:v>3.8987189398374054E-6</c:v>
                </c:pt>
                <c:pt idx="8121">
                  <c:v>3.8979971219375696E-6</c:v>
                </c:pt>
                <c:pt idx="8122">
                  <c:v>3.8972755044777478E-6</c:v>
                </c:pt>
                <c:pt idx="8123">
                  <c:v>3.8965540873837348E-6</c:v>
                </c:pt>
                <c:pt idx="8124">
                  <c:v>3.8958328705813603E-6</c:v>
                </c:pt>
                <c:pt idx="8125">
                  <c:v>3.8951118539964825E-6</c:v>
                </c:pt>
                <c:pt idx="8126">
                  <c:v>3.8943910375549996E-6</c:v>
                </c:pt>
                <c:pt idx="8127">
                  <c:v>3.8936704211828446E-6</c:v>
                </c:pt>
                <c:pt idx="8128">
                  <c:v>3.8929500048059808E-6</c:v>
                </c:pt>
                <c:pt idx="8129">
                  <c:v>3.8922297883504097E-6</c:v>
                </c:pt>
                <c:pt idx="8130">
                  <c:v>3.8915097717421634E-6</c:v>
                </c:pt>
                <c:pt idx="8131">
                  <c:v>3.8907899549073111E-6</c:v>
                </c:pt>
                <c:pt idx="8132">
                  <c:v>3.8900703377719559E-6</c:v>
                </c:pt>
                <c:pt idx="8133">
                  <c:v>3.8893509202622315E-6</c:v>
                </c:pt>
                <c:pt idx="8134">
                  <c:v>3.8886317023043105E-6</c:v>
                </c:pt>
                <c:pt idx="8135">
                  <c:v>3.887912683824396E-6</c:v>
                </c:pt>
                <c:pt idx="8136">
                  <c:v>3.8871938647487276E-6</c:v>
                </c:pt>
                <c:pt idx="8137">
                  <c:v>3.8864752450035786E-6</c:v>
                </c:pt>
                <c:pt idx="8138">
                  <c:v>3.8857568245152563E-6</c:v>
                </c:pt>
                <c:pt idx="8139">
                  <c:v>3.8850386032101027E-6</c:v>
                </c:pt>
                <c:pt idx="8140">
                  <c:v>3.8843205810144887E-6</c:v>
                </c:pt>
                <c:pt idx="8141">
                  <c:v>3.8836027578548258E-6</c:v>
                </c:pt>
                <c:pt idx="8142">
                  <c:v>3.8828851336575575E-6</c:v>
                </c:pt>
                <c:pt idx="8143">
                  <c:v>3.8821677083491606E-6</c:v>
                </c:pt>
                <c:pt idx="8144">
                  <c:v>3.8814504818561456E-6</c:v>
                </c:pt>
                <c:pt idx="8145">
                  <c:v>3.8807334541050571E-6</c:v>
                </c:pt>
                <c:pt idx="8146">
                  <c:v>3.8800166250224758E-6</c:v>
                </c:pt>
                <c:pt idx="8147">
                  <c:v>3.8792999945350123E-6</c:v>
                </c:pt>
                <c:pt idx="8148">
                  <c:v>3.8785835625693145E-6</c:v>
                </c:pt>
                <c:pt idx="8149">
                  <c:v>3.8778673290520622E-6</c:v>
                </c:pt>
                <c:pt idx="8150">
                  <c:v>3.8771512939099685E-6</c:v>
                </c:pt>
                <c:pt idx="8151">
                  <c:v>3.8764354570697837E-6</c:v>
                </c:pt>
                <c:pt idx="8152">
                  <c:v>3.8757198184582894E-6</c:v>
                </c:pt>
                <c:pt idx="8153">
                  <c:v>3.8750043780023011E-6</c:v>
                </c:pt>
                <c:pt idx="8154">
                  <c:v>3.8742891356286691E-6</c:v>
                </c:pt>
                <c:pt idx="8155">
                  <c:v>3.8735740912642741E-6</c:v>
                </c:pt>
                <c:pt idx="8156">
                  <c:v>3.8728592448360357E-6</c:v>
                </c:pt>
                <c:pt idx="8157">
                  <c:v>3.8721445962709033E-6</c:v>
                </c:pt>
                <c:pt idx="8158">
                  <c:v>3.8714301454958619E-6</c:v>
                </c:pt>
                <c:pt idx="8159">
                  <c:v>3.8707158924379284E-6</c:v>
                </c:pt>
                <c:pt idx="8160">
                  <c:v>3.8700018370241565E-6</c:v>
                </c:pt>
                <c:pt idx="8161">
                  <c:v>3.8692879791816302E-6</c:v>
                </c:pt>
                <c:pt idx="8162">
                  <c:v>3.8685743188374716E-6</c:v>
                </c:pt>
                <c:pt idx="8163">
                  <c:v>3.8678608559188281E-6</c:v>
                </c:pt>
                <c:pt idx="8164">
                  <c:v>3.8671475903528882E-6</c:v>
                </c:pt>
                <c:pt idx="8165">
                  <c:v>3.866434522066872E-6</c:v>
                </c:pt>
                <c:pt idx="8166">
                  <c:v>3.8657216509880331E-6</c:v>
                </c:pt>
                <c:pt idx="8167">
                  <c:v>3.8650089770436587E-6</c:v>
                </c:pt>
                <c:pt idx="8168">
                  <c:v>3.8642965001610676E-6</c:v>
                </c:pt>
                <c:pt idx="8169">
                  <c:v>3.8635842202676155E-6</c:v>
                </c:pt>
                <c:pt idx="8170">
                  <c:v>3.8628721372906881E-6</c:v>
                </c:pt>
                <c:pt idx="8171">
                  <c:v>3.8621602511577065E-6</c:v>
                </c:pt>
                <c:pt idx="8172">
                  <c:v>3.8614485617961249E-6</c:v>
                </c:pt>
                <c:pt idx="8173">
                  <c:v>3.8607370691334321E-6</c:v>
                </c:pt>
                <c:pt idx="8174">
                  <c:v>3.8600257730971467E-6</c:v>
                </c:pt>
                <c:pt idx="8175">
                  <c:v>3.8593146736148254E-6</c:v>
                </c:pt>
                <c:pt idx="8176">
                  <c:v>3.8586037706140571E-6</c:v>
                </c:pt>
                <c:pt idx="8177">
                  <c:v>3.8578930640224593E-6</c:v>
                </c:pt>
                <c:pt idx="8178">
                  <c:v>3.8571825537676878E-6</c:v>
                </c:pt>
                <c:pt idx="8179">
                  <c:v>3.8564722397774314E-6</c:v>
                </c:pt>
                <c:pt idx="8180">
                  <c:v>3.8557621219794095E-6</c:v>
                </c:pt>
                <c:pt idx="8181">
                  <c:v>3.8550522003013777E-6</c:v>
                </c:pt>
                <c:pt idx="8182">
                  <c:v>3.8543424746711239E-6</c:v>
                </c:pt>
                <c:pt idx="8183">
                  <c:v>3.8536329450164674E-6</c:v>
                </c:pt>
                <c:pt idx="8184">
                  <c:v>3.8529236112652638E-6</c:v>
                </c:pt>
                <c:pt idx="8185">
                  <c:v>3.8522144733453985E-6</c:v>
                </c:pt>
                <c:pt idx="8186">
                  <c:v>3.8515055311847922E-6</c:v>
                </c:pt>
                <c:pt idx="8187">
                  <c:v>3.8507967847113999E-6</c:v>
                </c:pt>
                <c:pt idx="8188">
                  <c:v>3.8500882338532067E-6</c:v>
                </c:pt>
                <c:pt idx="8189">
                  <c:v>3.8493798785382335E-6</c:v>
                </c:pt>
                <c:pt idx="8190">
                  <c:v>3.8486717186945333E-6</c:v>
                </c:pt>
                <c:pt idx="8191">
                  <c:v>3.8479637542501931E-6</c:v>
                </c:pt>
                <c:pt idx="8192">
                  <c:v>3.8472559851333275E-6</c:v>
                </c:pt>
                <c:pt idx="8193">
                  <c:v>3.8465484112720923E-6</c:v>
                </c:pt>
                <c:pt idx="8194">
                  <c:v>3.8458410325946725E-6</c:v>
                </c:pt>
                <c:pt idx="8195">
                  <c:v>3.8451338490292854E-6</c:v>
                </c:pt>
                <c:pt idx="8196">
                  <c:v>3.8444268605041824E-6</c:v>
                </c:pt>
                <c:pt idx="8197">
                  <c:v>3.8437200669476476E-6</c:v>
                </c:pt>
                <c:pt idx="8198">
                  <c:v>3.8430134682879967E-6</c:v>
                </c:pt>
                <c:pt idx="8199">
                  <c:v>3.8423070644535843E-6</c:v>
                </c:pt>
                <c:pt idx="8200">
                  <c:v>3.8416008553727885E-6</c:v>
                </c:pt>
                <c:pt idx="8201">
                  <c:v>3.8408948409740268E-6</c:v>
                </c:pt>
                <c:pt idx="8202">
                  <c:v>3.8401890211857467E-6</c:v>
                </c:pt>
                <c:pt idx="8203">
                  <c:v>3.8394833959364325E-6</c:v>
                </c:pt>
                <c:pt idx="8204">
                  <c:v>3.8387779651545971E-6</c:v>
                </c:pt>
                <c:pt idx="8205">
                  <c:v>3.8380727287687873E-6</c:v>
                </c:pt>
                <c:pt idx="8206">
                  <c:v>3.8373676867075848E-6</c:v>
                </c:pt>
                <c:pt idx="8207">
                  <c:v>3.8366628388996016E-6</c:v>
                </c:pt>
                <c:pt idx="8208">
                  <c:v>3.8359581852734828E-6</c:v>
                </c:pt>
                <c:pt idx="8209">
                  <c:v>3.8352537257579074E-6</c:v>
                </c:pt>
                <c:pt idx="8210">
                  <c:v>3.8345494602815865E-6</c:v>
                </c:pt>
                <c:pt idx="8211">
                  <c:v>3.8338453887732644E-6</c:v>
                </c:pt>
                <c:pt idx="8212">
                  <c:v>3.8331415111617156E-6</c:v>
                </c:pt>
                <c:pt idx="8213">
                  <c:v>3.8324378273757523E-6</c:v>
                </c:pt>
                <c:pt idx="8214">
                  <c:v>3.8317343373442177E-6</c:v>
                </c:pt>
                <c:pt idx="8215">
                  <c:v>3.8310310409959813E-6</c:v>
                </c:pt>
                <c:pt idx="8216">
                  <c:v>3.8303279382599535E-6</c:v>
                </c:pt>
                <c:pt idx="8217">
                  <c:v>3.8296250290650731E-6</c:v>
                </c:pt>
                <c:pt idx="8218">
                  <c:v>3.8289223133403148E-6</c:v>
                </c:pt>
                <c:pt idx="8219">
                  <c:v>3.8282197910146811E-6</c:v>
                </c:pt>
                <c:pt idx="8220">
                  <c:v>3.8275174620172111E-6</c:v>
                </c:pt>
                <c:pt idx="8221">
                  <c:v>3.826815326276975E-6</c:v>
                </c:pt>
                <c:pt idx="8222">
                  <c:v>3.8261133837230744E-6</c:v>
                </c:pt>
                <c:pt idx="8223">
                  <c:v>3.825411634284644E-6</c:v>
                </c:pt>
                <c:pt idx="8224">
                  <c:v>3.8247100778908534E-6</c:v>
                </c:pt>
                <c:pt idx="8225">
                  <c:v>3.8240087144709014E-6</c:v>
                </c:pt>
                <c:pt idx="8226">
                  <c:v>3.8233075439540202E-6</c:v>
                </c:pt>
                <c:pt idx="8227">
                  <c:v>3.8226065662694767E-6</c:v>
                </c:pt>
                <c:pt idx="8228">
                  <c:v>3.8219057813465681E-6</c:v>
                </c:pt>
                <c:pt idx="8229">
                  <c:v>3.8212051891146239E-6</c:v>
                </c:pt>
                <c:pt idx="8230">
                  <c:v>3.8205047895030042E-6</c:v>
                </c:pt>
                <c:pt idx="8231">
                  <c:v>3.8198045824411061E-6</c:v>
                </c:pt>
                <c:pt idx="8232">
                  <c:v>3.8191045678583558E-6</c:v>
                </c:pt>
                <c:pt idx="8233">
                  <c:v>3.8184047456842124E-6</c:v>
                </c:pt>
                <c:pt idx="8234">
                  <c:v>3.8177051158481679E-6</c:v>
                </c:pt>
                <c:pt idx="8235">
                  <c:v>3.8170056782797467E-6</c:v>
                </c:pt>
                <c:pt idx="8236">
                  <c:v>3.8163064329085045E-6</c:v>
                </c:pt>
                <c:pt idx="8237">
                  <c:v>3.8156073796640282E-6</c:v>
                </c:pt>
                <c:pt idx="8238">
                  <c:v>3.8149085184759405E-6</c:v>
                </c:pt>
                <c:pt idx="8239">
                  <c:v>3.8142098492738926E-6</c:v>
                </c:pt>
                <c:pt idx="8240">
                  <c:v>3.8135113719875717E-6</c:v>
                </c:pt>
                <c:pt idx="8241">
                  <c:v>3.8128130865466933E-6</c:v>
                </c:pt>
                <c:pt idx="8242">
                  <c:v>3.8121149928810079E-6</c:v>
                </c:pt>
                <c:pt idx="8243">
                  <c:v>3.8114170909202971E-6</c:v>
                </c:pt>
                <c:pt idx="8244">
                  <c:v>3.8107193805943738E-6</c:v>
                </c:pt>
                <c:pt idx="8245">
                  <c:v>3.8100218618330839E-6</c:v>
                </c:pt>
                <c:pt idx="8246">
                  <c:v>3.8093245345663063E-6</c:v>
                </c:pt>
                <c:pt idx="8247">
                  <c:v>3.8086273987239509E-6</c:v>
                </c:pt>
                <c:pt idx="8248">
                  <c:v>3.8079304542359594E-6</c:v>
                </c:pt>
                <c:pt idx="8249">
                  <c:v>3.8072337010323053E-6</c:v>
                </c:pt>
                <c:pt idx="8250">
                  <c:v>3.8065371390429963E-6</c:v>
                </c:pt>
                <c:pt idx="8251">
                  <c:v>3.8058407681980699E-6</c:v>
                </c:pt>
                <c:pt idx="8252">
                  <c:v>3.805144588427596E-6</c:v>
                </c:pt>
                <c:pt idx="8253">
                  <c:v>3.8044485996616765E-6</c:v>
                </c:pt>
                <c:pt idx="8254">
                  <c:v>3.8037528018304469E-6</c:v>
                </c:pt>
                <c:pt idx="8255">
                  <c:v>3.8030571948640723E-6</c:v>
                </c:pt>
                <c:pt idx="8256">
                  <c:v>3.8023617786927504E-6</c:v>
                </c:pt>
                <c:pt idx="8257">
                  <c:v>3.8016665532467111E-6</c:v>
                </c:pt>
                <c:pt idx="8258">
                  <c:v>3.8009715184562191E-6</c:v>
                </c:pt>
                <c:pt idx="8259">
                  <c:v>3.8002766742515639E-6</c:v>
                </c:pt>
                <c:pt idx="8260">
                  <c:v>3.7995820205630719E-6</c:v>
                </c:pt>
                <c:pt idx="8261">
                  <c:v>3.7988875573211003E-6</c:v>
                </c:pt>
                <c:pt idx="8262">
                  <c:v>3.798193284456041E-6</c:v>
                </c:pt>
                <c:pt idx="8263">
                  <c:v>3.7974992018983119E-6</c:v>
                </c:pt>
                <c:pt idx="8264">
                  <c:v>3.7968053095783684E-6</c:v>
                </c:pt>
                <c:pt idx="8265">
                  <c:v>3.7961116074266935E-6</c:v>
                </c:pt>
                <c:pt idx="8266">
                  <c:v>3.7954180953738043E-6</c:v>
                </c:pt>
                <c:pt idx="8267">
                  <c:v>3.7947247733502475E-6</c:v>
                </c:pt>
                <c:pt idx="8268">
                  <c:v>3.7940316412866028E-6</c:v>
                </c:pt>
                <c:pt idx="8269">
                  <c:v>3.793338699113483E-6</c:v>
                </c:pt>
                <c:pt idx="8270">
                  <c:v>3.7926459467615304E-6</c:v>
                </c:pt>
                <c:pt idx="8271">
                  <c:v>3.7919533841614175E-6</c:v>
                </c:pt>
                <c:pt idx="8272">
                  <c:v>3.7912610112438554E-6</c:v>
                </c:pt>
                <c:pt idx="8273">
                  <c:v>3.7905688279395809E-6</c:v>
                </c:pt>
                <c:pt idx="8274">
                  <c:v>3.7898768341793613E-6</c:v>
                </c:pt>
                <c:pt idx="8275">
                  <c:v>3.7891850298939987E-6</c:v>
                </c:pt>
                <c:pt idx="8276">
                  <c:v>3.7884934150143269E-6</c:v>
                </c:pt>
                <c:pt idx="8277">
                  <c:v>3.787801989471209E-6</c:v>
                </c:pt>
                <c:pt idx="8278">
                  <c:v>3.7871107531955423E-6</c:v>
                </c:pt>
                <c:pt idx="8279">
                  <c:v>3.7864197061182526E-6</c:v>
                </c:pt>
                <c:pt idx="8280">
                  <c:v>3.7857288481703007E-6</c:v>
                </c:pt>
                <c:pt idx="8281">
                  <c:v>3.7850381792826751E-6</c:v>
                </c:pt>
                <c:pt idx="8282">
                  <c:v>3.7843476993863997E-6</c:v>
                </c:pt>
                <c:pt idx="8283">
                  <c:v>3.7836574084125262E-6</c:v>
                </c:pt>
                <c:pt idx="8284">
                  <c:v>3.782967306292141E-6</c:v>
                </c:pt>
                <c:pt idx="8285">
                  <c:v>3.7822773929563586E-6</c:v>
                </c:pt>
                <c:pt idx="8286">
                  <c:v>3.7815876683363281E-6</c:v>
                </c:pt>
                <c:pt idx="8287">
                  <c:v>3.7808981323632269E-6</c:v>
                </c:pt>
                <c:pt idx="8288">
                  <c:v>3.7802087849682687E-6</c:v>
                </c:pt>
                <c:pt idx="8289">
                  <c:v>3.7795196260826889E-6</c:v>
                </c:pt>
                <c:pt idx="8290">
                  <c:v>3.7788306556377663E-6</c:v>
                </c:pt>
                <c:pt idx="8291">
                  <c:v>3.7781418735648042E-6</c:v>
                </c:pt>
                <c:pt idx="8292">
                  <c:v>3.7774532797951368E-6</c:v>
                </c:pt>
                <c:pt idx="8293">
                  <c:v>3.776764874260133E-6</c:v>
                </c:pt>
                <c:pt idx="8294">
                  <c:v>3.7760766568911889E-6</c:v>
                </c:pt>
                <c:pt idx="8295">
                  <c:v>3.7753886276197349E-6</c:v>
                </c:pt>
                <c:pt idx="8296">
                  <c:v>3.7747007863772343E-6</c:v>
                </c:pt>
                <c:pt idx="8297">
                  <c:v>3.7740131330951742E-6</c:v>
                </c:pt>
                <c:pt idx="8298">
                  <c:v>3.7733256677050799E-6</c:v>
                </c:pt>
                <c:pt idx="8299">
                  <c:v>3.7726383901385054E-6</c:v>
                </c:pt>
                <c:pt idx="8300">
                  <c:v>3.7719513003270373E-6</c:v>
                </c:pt>
                <c:pt idx="8301">
                  <c:v>3.7712643982022914E-6</c:v>
                </c:pt>
                <c:pt idx="8302">
                  <c:v>3.7705776836959168E-6</c:v>
                </c:pt>
                <c:pt idx="8303">
                  <c:v>3.7698911567395917E-6</c:v>
                </c:pt>
                <c:pt idx="8304">
                  <c:v>3.7692048172650242E-6</c:v>
                </c:pt>
                <c:pt idx="8305">
                  <c:v>3.7685186652039569E-6</c:v>
                </c:pt>
                <c:pt idx="8306">
                  <c:v>3.7678327004881622E-6</c:v>
                </c:pt>
                <c:pt idx="8307">
                  <c:v>3.7671469230494421E-6</c:v>
                </c:pt>
                <c:pt idx="8308">
                  <c:v>3.7664613328196316E-6</c:v>
                </c:pt>
                <c:pt idx="8309">
                  <c:v>3.7657759297305941E-6</c:v>
                </c:pt>
                <c:pt idx="8310">
                  <c:v>3.7650907137142311E-6</c:v>
                </c:pt>
                <c:pt idx="8311">
                  <c:v>3.7644056847024641E-6</c:v>
                </c:pt>
                <c:pt idx="8312">
                  <c:v>3.763720842627253E-6</c:v>
                </c:pt>
                <c:pt idx="8313">
                  <c:v>3.7630361874205873E-6</c:v>
                </c:pt>
                <c:pt idx="8314">
                  <c:v>3.7623517190144877E-6</c:v>
                </c:pt>
                <c:pt idx="8315">
                  <c:v>3.761667437341003E-6</c:v>
                </c:pt>
                <c:pt idx="8316">
                  <c:v>3.7609833423322161E-6</c:v>
                </c:pt>
                <c:pt idx="8317">
                  <c:v>3.7602994339202401E-6</c:v>
                </c:pt>
                <c:pt idx="8318">
                  <c:v>3.759615712037218E-6</c:v>
                </c:pt>
                <c:pt idx="8319">
                  <c:v>3.7589321766153245E-6</c:v>
                </c:pt>
                <c:pt idx="8320">
                  <c:v>3.7582488275867652E-6</c:v>
                </c:pt>
                <c:pt idx="8321">
                  <c:v>3.7575656648837749E-6</c:v>
                </c:pt>
                <c:pt idx="8322">
                  <c:v>3.756882688438621E-6</c:v>
                </c:pt>
                <c:pt idx="8323">
                  <c:v>3.7561998981836011E-6</c:v>
                </c:pt>
                <c:pt idx="8324">
                  <c:v>3.7555172940510436E-6</c:v>
                </c:pt>
                <c:pt idx="8325">
                  <c:v>3.7548348759733095E-6</c:v>
                </c:pt>
                <c:pt idx="8326">
                  <c:v>3.7541526438827848E-6</c:v>
                </c:pt>
                <c:pt idx="8327">
                  <c:v>3.7534705977118898E-6</c:v>
                </c:pt>
                <c:pt idx="8328">
                  <c:v>3.7527887373930796E-6</c:v>
                </c:pt>
                <c:pt idx="8329">
                  <c:v>3.7521070628588343E-6</c:v>
                </c:pt>
                <c:pt idx="8330">
                  <c:v>3.7514255740416673E-6</c:v>
                </c:pt>
                <c:pt idx="8331">
                  <c:v>3.7507442708741196E-6</c:v>
                </c:pt>
                <c:pt idx="8332">
                  <c:v>3.7500631532887666E-6</c:v>
                </c:pt>
                <c:pt idx="8333">
                  <c:v>3.7493822212182137E-6</c:v>
                </c:pt>
                <c:pt idx="8334">
                  <c:v>3.748701474595093E-6</c:v>
                </c:pt>
                <c:pt idx="8335">
                  <c:v>3.7480209133520717E-6</c:v>
                </c:pt>
                <c:pt idx="8336">
                  <c:v>3.7473405374218458E-6</c:v>
                </c:pt>
                <c:pt idx="8337">
                  <c:v>3.7466603467371402E-6</c:v>
                </c:pt>
                <c:pt idx="8338">
                  <c:v>3.7459803412307156E-6</c:v>
                </c:pt>
                <c:pt idx="8339">
                  <c:v>3.745300520835358E-6</c:v>
                </c:pt>
                <c:pt idx="8340">
                  <c:v>3.7446208854838874E-6</c:v>
                </c:pt>
                <c:pt idx="8341">
                  <c:v>3.7439414351091486E-6</c:v>
                </c:pt>
                <c:pt idx="8342">
                  <c:v>3.743262169644023E-6</c:v>
                </c:pt>
                <c:pt idx="8343">
                  <c:v>3.7425830890214201E-6</c:v>
                </c:pt>
                <c:pt idx="8344">
                  <c:v>3.7419041931742787E-6</c:v>
                </c:pt>
                <c:pt idx="8345">
                  <c:v>3.7412254820355713E-6</c:v>
                </c:pt>
                <c:pt idx="8346">
                  <c:v>3.7405469555382973E-6</c:v>
                </c:pt>
                <c:pt idx="8347">
                  <c:v>3.7398686136154867E-6</c:v>
                </c:pt>
                <c:pt idx="8348">
                  <c:v>3.7391904562002058E-6</c:v>
                </c:pt>
                <c:pt idx="8349">
                  <c:v>3.7385124832255419E-6</c:v>
                </c:pt>
                <c:pt idx="8350">
                  <c:v>3.7378346946246181E-6</c:v>
                </c:pt>
                <c:pt idx="8351">
                  <c:v>3.7371570903305876E-6</c:v>
                </c:pt>
                <c:pt idx="8352">
                  <c:v>3.7364796702766328E-6</c:v>
                </c:pt>
                <c:pt idx="8353">
                  <c:v>3.7358024343959672E-6</c:v>
                </c:pt>
                <c:pt idx="8354">
                  <c:v>3.7351253826218327E-6</c:v>
                </c:pt>
                <c:pt idx="8355">
                  <c:v>3.7344485148875048E-6</c:v>
                </c:pt>
                <c:pt idx="8356">
                  <c:v>3.7337718311262864E-6</c:v>
                </c:pt>
                <c:pt idx="8357">
                  <c:v>3.7330953312715122E-6</c:v>
                </c:pt>
                <c:pt idx="8358">
                  <c:v>3.7324190152565452E-6</c:v>
                </c:pt>
                <c:pt idx="8359">
                  <c:v>3.7317428830147807E-6</c:v>
                </c:pt>
                <c:pt idx="8360">
                  <c:v>3.7310669344796424E-6</c:v>
                </c:pt>
                <c:pt idx="8361">
                  <c:v>3.7303911695845865E-6</c:v>
                </c:pt>
                <c:pt idx="8362">
                  <c:v>3.7297155882630963E-6</c:v>
                </c:pt>
                <c:pt idx="8363">
                  <c:v>3.7290401904486895E-6</c:v>
                </c:pt>
                <c:pt idx="8364">
                  <c:v>3.7283649760749067E-6</c:v>
                </c:pt>
                <c:pt idx="8365">
                  <c:v>3.7276899450753243E-6</c:v>
                </c:pt>
                <c:pt idx="8366">
                  <c:v>3.7270150973835497E-6</c:v>
                </c:pt>
                <c:pt idx="8367">
                  <c:v>3.7263404329332172E-6</c:v>
                </c:pt>
                <c:pt idx="8368">
                  <c:v>3.7256659516579913E-6</c:v>
                </c:pt>
                <c:pt idx="8369">
                  <c:v>3.7249916534915684E-6</c:v>
                </c:pt>
                <c:pt idx="8370">
                  <c:v>3.7243175383676745E-6</c:v>
                </c:pt>
                <c:pt idx="8371">
                  <c:v>3.7236436062200619E-6</c:v>
                </c:pt>
                <c:pt idx="8372">
                  <c:v>3.7229698569825164E-6</c:v>
                </c:pt>
                <c:pt idx="8373">
                  <c:v>3.7222962905888554E-6</c:v>
                </c:pt>
                <c:pt idx="8374">
                  <c:v>3.7216229069729223E-6</c:v>
                </c:pt>
                <c:pt idx="8375">
                  <c:v>3.7209497060685901E-6</c:v>
                </c:pt>
                <c:pt idx="8376">
                  <c:v>3.720276687809769E-6</c:v>
                </c:pt>
                <c:pt idx="8377">
                  <c:v>3.7196038521303922E-6</c:v>
                </c:pt>
                <c:pt idx="8378">
                  <c:v>3.7189311989644211E-6</c:v>
                </c:pt>
                <c:pt idx="8379">
                  <c:v>3.7182587282458524E-6</c:v>
                </c:pt>
                <c:pt idx="8380">
                  <c:v>3.7175864399087099E-6</c:v>
                </c:pt>
                <c:pt idx="8381">
                  <c:v>3.7169143338870491E-6</c:v>
                </c:pt>
                <c:pt idx="8382">
                  <c:v>3.7162424101149529E-6</c:v>
                </c:pt>
                <c:pt idx="8383">
                  <c:v>3.7155706685265343E-6</c:v>
                </c:pt>
                <c:pt idx="8384">
                  <c:v>3.7148991090559387E-6</c:v>
                </c:pt>
                <c:pt idx="8385">
                  <c:v>3.7142277316373375E-6</c:v>
                </c:pt>
                <c:pt idx="8386">
                  <c:v>3.7135565362049356E-6</c:v>
                </c:pt>
                <c:pt idx="8387">
                  <c:v>3.7128855226929647E-6</c:v>
                </c:pt>
                <c:pt idx="8388">
                  <c:v>3.7122146910356866E-6</c:v>
                </c:pt>
                <c:pt idx="8389">
                  <c:v>3.7115440411673953E-6</c:v>
                </c:pt>
                <c:pt idx="8390">
                  <c:v>3.7108735730224105E-6</c:v>
                </c:pt>
                <c:pt idx="8391">
                  <c:v>3.7102032865350855E-6</c:v>
                </c:pt>
                <c:pt idx="8392">
                  <c:v>3.7095331816398015E-6</c:v>
                </c:pt>
                <c:pt idx="8393">
                  <c:v>3.7088632582709659E-6</c:v>
                </c:pt>
                <c:pt idx="8394">
                  <c:v>3.7081935163630223E-6</c:v>
                </c:pt>
                <c:pt idx="8395">
                  <c:v>3.7075239558504408E-6</c:v>
                </c:pt>
                <c:pt idx="8396">
                  <c:v>3.7068545766677195E-6</c:v>
                </c:pt>
                <c:pt idx="8397">
                  <c:v>3.7061853787493886E-6</c:v>
                </c:pt>
                <c:pt idx="8398">
                  <c:v>3.7055163620300055E-6</c:v>
                </c:pt>
                <c:pt idx="8399">
                  <c:v>3.7048475264441594E-6</c:v>
                </c:pt>
                <c:pt idx="8400">
                  <c:v>3.7041788719264691E-6</c:v>
                </c:pt>
                <c:pt idx="8401">
                  <c:v>3.7035103984115788E-6</c:v>
                </c:pt>
                <c:pt idx="8402">
                  <c:v>3.7028421058341666E-6</c:v>
                </c:pt>
                <c:pt idx="8403">
                  <c:v>3.7021739941289364E-6</c:v>
                </c:pt>
                <c:pt idx="8404">
                  <c:v>3.701506063230629E-6</c:v>
                </c:pt>
                <c:pt idx="8405">
                  <c:v>3.7008383130740054E-6</c:v>
                </c:pt>
                <c:pt idx="8406">
                  <c:v>3.700170743593862E-6</c:v>
                </c:pt>
                <c:pt idx="8407">
                  <c:v>3.6995033547250229E-6</c:v>
                </c:pt>
                <c:pt idx="8408">
                  <c:v>3.6988361464023382E-6</c:v>
                </c:pt>
                <c:pt idx="8409">
                  <c:v>3.6981691185606935E-6</c:v>
                </c:pt>
                <c:pt idx="8410">
                  <c:v>3.6975022711349985E-6</c:v>
                </c:pt>
                <c:pt idx="8411">
                  <c:v>3.6968356040601968E-6</c:v>
                </c:pt>
                <c:pt idx="8412">
                  <c:v>3.6961691172712572E-6</c:v>
                </c:pt>
                <c:pt idx="8413">
                  <c:v>3.6955028107031786E-6</c:v>
                </c:pt>
                <c:pt idx="8414">
                  <c:v>3.6948366842909934E-6</c:v>
                </c:pt>
                <c:pt idx="8415">
                  <c:v>3.694170737969761E-6</c:v>
                </c:pt>
                <c:pt idx="8416">
                  <c:v>3.6935049716745646E-6</c:v>
                </c:pt>
                <c:pt idx="8417">
                  <c:v>3.6928393853405234E-6</c:v>
                </c:pt>
                <c:pt idx="8418">
                  <c:v>3.6921739789027841E-6</c:v>
                </c:pt>
                <c:pt idx="8419">
                  <c:v>3.691508752296521E-6</c:v>
                </c:pt>
                <c:pt idx="8420">
                  <c:v>3.690843705456939E-6</c:v>
                </c:pt>
                <c:pt idx="8421">
                  <c:v>3.6901788383192729E-6</c:v>
                </c:pt>
                <c:pt idx="8422">
                  <c:v>3.6895141508187847E-6</c:v>
                </c:pt>
                <c:pt idx="8423">
                  <c:v>3.6888496428907661E-6</c:v>
                </c:pt>
                <c:pt idx="8424">
                  <c:v>3.6881853144705395E-6</c:v>
                </c:pt>
                <c:pt idx="8425">
                  <c:v>3.6875211654934554E-6</c:v>
                </c:pt>
                <c:pt idx="8426">
                  <c:v>3.6868571958948921E-6</c:v>
                </c:pt>
                <c:pt idx="8427">
                  <c:v>3.6861934056102585E-6</c:v>
                </c:pt>
                <c:pt idx="8428">
                  <c:v>3.6855297945749922E-6</c:v>
                </c:pt>
                <c:pt idx="8429">
                  <c:v>3.6848663627245607E-6</c:v>
                </c:pt>
                <c:pt idx="8430">
                  <c:v>3.6842031099944594E-6</c:v>
                </c:pt>
                <c:pt idx="8431">
                  <c:v>3.6835400363202123E-6</c:v>
                </c:pt>
                <c:pt idx="8432">
                  <c:v>3.6828771416373736E-6</c:v>
                </c:pt>
                <c:pt idx="8433">
                  <c:v>3.6822144258815256E-6</c:v>
                </c:pt>
                <c:pt idx="8434">
                  <c:v>3.6815518889882808E-6</c:v>
                </c:pt>
                <c:pt idx="8435">
                  <c:v>3.6808895308932798E-6</c:v>
                </c:pt>
                <c:pt idx="8436">
                  <c:v>3.6802273515321926E-6</c:v>
                </c:pt>
                <c:pt idx="8437">
                  <c:v>3.6795653508407177E-6</c:v>
                </c:pt>
                <c:pt idx="8438">
                  <c:v>3.6789035287545807E-6</c:v>
                </c:pt>
                <c:pt idx="8439">
                  <c:v>3.678241885209539E-6</c:v>
                </c:pt>
                <c:pt idx="8440">
                  <c:v>3.6775804201413781E-6</c:v>
                </c:pt>
                <c:pt idx="8441">
                  <c:v>3.6769191334859108E-6</c:v>
                </c:pt>
                <c:pt idx="8442">
                  <c:v>3.6762580251789827E-6</c:v>
                </c:pt>
                <c:pt idx="8443">
                  <c:v>3.6755970951564645E-6</c:v>
                </c:pt>
                <c:pt idx="8444">
                  <c:v>3.674936343354258E-6</c:v>
                </c:pt>
                <c:pt idx="8445">
                  <c:v>3.67427576970829E-6</c:v>
                </c:pt>
                <c:pt idx="8446">
                  <c:v>3.6736153741545195E-6</c:v>
                </c:pt>
                <c:pt idx="8447">
                  <c:v>3.672955156628934E-6</c:v>
                </c:pt>
                <c:pt idx="8448">
                  <c:v>3.6722951170675504E-6</c:v>
                </c:pt>
                <c:pt idx="8449">
                  <c:v>3.6716352554064109E-6</c:v>
                </c:pt>
                <c:pt idx="8450">
                  <c:v>3.6709755715815894E-6</c:v>
                </c:pt>
                <c:pt idx="8451">
                  <c:v>3.6703160655291872E-6</c:v>
                </c:pt>
                <c:pt idx="8452">
                  <c:v>3.6696567371853387E-6</c:v>
                </c:pt>
                <c:pt idx="8453">
                  <c:v>3.6689975864861993E-6</c:v>
                </c:pt>
                <c:pt idx="8454">
                  <c:v>3.6683386133679578E-6</c:v>
                </c:pt>
                <c:pt idx="8455">
                  <c:v>3.6676798177668308E-6</c:v>
                </c:pt>
                <c:pt idx="8456">
                  <c:v>3.6670211996190643E-6</c:v>
                </c:pt>
                <c:pt idx="8457">
                  <c:v>3.6663627588609319E-6</c:v>
                </c:pt>
                <c:pt idx="8458">
                  <c:v>3.6657044954287357E-6</c:v>
                </c:pt>
                <c:pt idx="8459">
                  <c:v>3.6650464092588073E-6</c:v>
                </c:pt>
                <c:pt idx="8460">
                  <c:v>3.6643885002875061E-6</c:v>
                </c:pt>
                <c:pt idx="8461">
                  <c:v>3.6637307684512199E-6</c:v>
                </c:pt>
                <c:pt idx="8462">
                  <c:v>3.6630732136863663E-6</c:v>
                </c:pt>
                <c:pt idx="8463">
                  <c:v>3.6624158359293898E-6</c:v>
                </c:pt>
                <c:pt idx="8464">
                  <c:v>3.6617586351167641E-6</c:v>
                </c:pt>
                <c:pt idx="8465">
                  <c:v>3.6611016111849924E-6</c:v>
                </c:pt>
                <c:pt idx="8466">
                  <c:v>3.6604447640706047E-6</c:v>
                </c:pt>
                <c:pt idx="8467">
                  <c:v>3.6597880937101617E-6</c:v>
                </c:pt>
                <c:pt idx="8468">
                  <c:v>3.6591316000402465E-6</c:v>
                </c:pt>
                <c:pt idx="8469">
                  <c:v>3.6584752829974801E-6</c:v>
                </c:pt>
                <c:pt idx="8470">
                  <c:v>3.6578191425185058E-6</c:v>
                </c:pt>
                <c:pt idx="8471">
                  <c:v>3.6571631785399962E-6</c:v>
                </c:pt>
                <c:pt idx="8472">
                  <c:v>3.6565073909986522E-6</c:v>
                </c:pt>
                <c:pt idx="8473">
                  <c:v>3.6558517798312033E-6</c:v>
                </c:pt>
                <c:pt idx="8474">
                  <c:v>3.6551963449744102E-6</c:v>
                </c:pt>
                <c:pt idx="8475">
                  <c:v>3.6545410863650556E-6</c:v>
                </c:pt>
                <c:pt idx="8476">
                  <c:v>3.6538860039399563E-6</c:v>
                </c:pt>
                <c:pt idx="8477">
                  <c:v>3.6532310976359541E-6</c:v>
                </c:pt>
                <c:pt idx="8478">
                  <c:v>3.6525763673899209E-6</c:v>
                </c:pt>
                <c:pt idx="8479">
                  <c:v>3.6519218131387554E-6</c:v>
                </c:pt>
                <c:pt idx="8480">
                  <c:v>3.6512674348193882E-6</c:v>
                </c:pt>
                <c:pt idx="8481">
                  <c:v>3.6506132323687735E-6</c:v>
                </c:pt>
                <c:pt idx="8482">
                  <c:v>3.6499592057238971E-6</c:v>
                </c:pt>
                <c:pt idx="8483">
                  <c:v>3.6493053548217694E-6</c:v>
                </c:pt>
                <c:pt idx="8484">
                  <c:v>3.6486516795994326E-6</c:v>
                </c:pt>
                <c:pt idx="8485">
                  <c:v>3.647998179993955E-6</c:v>
                </c:pt>
                <c:pt idx="8486">
                  <c:v>3.6473448559424334E-6</c:v>
                </c:pt>
                <c:pt idx="8487">
                  <c:v>3.6466917073819948E-6</c:v>
                </c:pt>
                <c:pt idx="8488">
                  <c:v>3.6460387342497913E-6</c:v>
                </c:pt>
                <c:pt idx="8489">
                  <c:v>3.6453859364830041E-6</c:v>
                </c:pt>
                <c:pt idx="8490">
                  <c:v>3.6447333140188447E-6</c:v>
                </c:pt>
                <c:pt idx="8491">
                  <c:v>3.6440808667945497E-6</c:v>
                </c:pt>
                <c:pt idx="8492">
                  <c:v>3.6434285947473845E-6</c:v>
                </c:pt>
                <c:pt idx="8493">
                  <c:v>3.6427764978146448E-6</c:v>
                </c:pt>
                <c:pt idx="8494">
                  <c:v>3.6421245759336515E-6</c:v>
                </c:pt>
                <c:pt idx="8495">
                  <c:v>3.6414728290417539E-6</c:v>
                </c:pt>
                <c:pt idx="8496">
                  <c:v>3.6408212570763315E-6</c:v>
                </c:pt>
                <c:pt idx="8497">
                  <c:v>3.6401698599747896E-6</c:v>
                </c:pt>
                <c:pt idx="8498">
                  <c:v>3.6395186376745629E-6</c:v>
                </c:pt>
                <c:pt idx="8499">
                  <c:v>3.6388675901131132E-6</c:v>
                </c:pt>
                <c:pt idx="8500">
                  <c:v>3.6382167172279299E-6</c:v>
                </c:pt>
                <c:pt idx="8501">
                  <c:v>3.6375660189565322E-6</c:v>
                </c:pt>
                <c:pt idx="8502">
                  <c:v>3.6369154952364648E-6</c:v>
                </c:pt>
                <c:pt idx="8503">
                  <c:v>3.6362651460053026E-6</c:v>
                </c:pt>
                <c:pt idx="8504">
                  <c:v>3.6356149712006479E-6</c:v>
                </c:pt>
                <c:pt idx="8505">
                  <c:v>3.6349649707601288E-6</c:v>
                </c:pt>
                <c:pt idx="8506">
                  <c:v>3.6343151446214007E-6</c:v>
                </c:pt>
                <c:pt idx="8507">
                  <c:v>3.6336654927221538E-6</c:v>
                </c:pt>
                <c:pt idx="8508">
                  <c:v>3.6330160150000995E-6</c:v>
                </c:pt>
                <c:pt idx="8509">
                  <c:v>3.6323667113929778E-6</c:v>
                </c:pt>
                <c:pt idx="8510">
                  <c:v>3.631717581838558E-6</c:v>
                </c:pt>
                <c:pt idx="8511">
                  <c:v>3.6310686262746392E-6</c:v>
                </c:pt>
                <c:pt idx="8512">
                  <c:v>3.6304198446390423E-6</c:v>
                </c:pt>
                <c:pt idx="8513">
                  <c:v>3.6297712368696202E-6</c:v>
                </c:pt>
                <c:pt idx="8514">
                  <c:v>3.6291228029042534E-6</c:v>
                </c:pt>
                <c:pt idx="8515">
                  <c:v>3.6284745426808509E-6</c:v>
                </c:pt>
                <c:pt idx="8516">
                  <c:v>3.627826456137346E-6</c:v>
                </c:pt>
                <c:pt idx="8517">
                  <c:v>3.6271785432117023E-6</c:v>
                </c:pt>
                <c:pt idx="8518">
                  <c:v>3.6265308038419117E-6</c:v>
                </c:pt>
                <c:pt idx="8519">
                  <c:v>3.6258832379659949E-6</c:v>
                </c:pt>
                <c:pt idx="8520">
                  <c:v>3.6252358455219933E-6</c:v>
                </c:pt>
                <c:pt idx="8521">
                  <c:v>3.6245886264479826E-6</c:v>
                </c:pt>
                <c:pt idx="8522">
                  <c:v>3.6239415806820654E-6</c:v>
                </c:pt>
                <c:pt idx="8523">
                  <c:v>3.6232947081623694E-6</c:v>
                </c:pt>
                <c:pt idx="8524">
                  <c:v>3.6226480088270531E-6</c:v>
                </c:pt>
                <c:pt idx="8525">
                  <c:v>3.6220014826142987E-6</c:v>
                </c:pt>
                <c:pt idx="8526">
                  <c:v>3.6213551294623186E-6</c:v>
                </c:pt>
                <c:pt idx="8527">
                  <c:v>3.6207089493093539E-6</c:v>
                </c:pt>
                <c:pt idx="8528">
                  <c:v>3.6200629420936699E-6</c:v>
                </c:pt>
                <c:pt idx="8529">
                  <c:v>3.6194171077535611E-6</c:v>
                </c:pt>
                <c:pt idx="8530">
                  <c:v>3.6187714462273512E-6</c:v>
                </c:pt>
                <c:pt idx="8531">
                  <c:v>3.6181259574533877E-6</c:v>
                </c:pt>
                <c:pt idx="8532">
                  <c:v>3.6174806413700489E-6</c:v>
                </c:pt>
                <c:pt idx="8533">
                  <c:v>3.6168354979157389E-6</c:v>
                </c:pt>
                <c:pt idx="8534">
                  <c:v>3.6161905270288904E-6</c:v>
                </c:pt>
                <c:pt idx="8535">
                  <c:v>3.6155457286479618E-6</c:v>
                </c:pt>
                <c:pt idx="8536">
                  <c:v>3.6149011027114402E-6</c:v>
                </c:pt>
                <c:pt idx="8537">
                  <c:v>3.6142566491578408E-6</c:v>
                </c:pt>
                <c:pt idx="8538">
                  <c:v>3.6136123679257038E-6</c:v>
                </c:pt>
                <c:pt idx="8539">
                  <c:v>3.6129682589535988E-6</c:v>
                </c:pt>
                <c:pt idx="8540">
                  <c:v>3.6123243221801229E-6</c:v>
                </c:pt>
                <c:pt idx="8541">
                  <c:v>3.6116805575439016E-6</c:v>
                </c:pt>
                <c:pt idx="8542">
                  <c:v>3.6110369649835811E-6</c:v>
                </c:pt>
                <c:pt idx="8543">
                  <c:v>3.6103935444378433E-6</c:v>
                </c:pt>
                <c:pt idx="8544">
                  <c:v>3.6097502958453913E-6</c:v>
                </c:pt>
                <c:pt idx="8545">
                  <c:v>3.609107219144962E-6</c:v>
                </c:pt>
                <c:pt idx="8546">
                  <c:v>3.6084643142753139E-6</c:v>
                </c:pt>
                <c:pt idx="8547">
                  <c:v>3.6078215811752353E-6</c:v>
                </c:pt>
                <c:pt idx="8548">
                  <c:v>3.6071790197835395E-6</c:v>
                </c:pt>
                <c:pt idx="8549">
                  <c:v>3.6065366300390713E-6</c:v>
                </c:pt>
                <c:pt idx="8550">
                  <c:v>3.6058944118806968E-6</c:v>
                </c:pt>
                <c:pt idx="8551">
                  <c:v>3.6052523652473141E-6</c:v>
                </c:pt>
                <c:pt idx="8552">
                  <c:v>3.6046104900778469E-6</c:v>
                </c:pt>
                <c:pt idx="8553">
                  <c:v>3.6039687863112458E-6</c:v>
                </c:pt>
                <c:pt idx="8554">
                  <c:v>3.6033272538864907E-6</c:v>
                </c:pt>
                <c:pt idx="8555">
                  <c:v>3.6026858927425827E-6</c:v>
                </c:pt>
                <c:pt idx="8556">
                  <c:v>3.6020447028185601E-6</c:v>
                </c:pt>
                <c:pt idx="8557">
                  <c:v>3.601403684053478E-6</c:v>
                </c:pt>
                <c:pt idx="8558">
                  <c:v>3.6007628363864238E-6</c:v>
                </c:pt>
                <c:pt idx="8559">
                  <c:v>3.6001221597565123E-6</c:v>
                </c:pt>
                <c:pt idx="8560">
                  <c:v>3.5994816541028833E-6</c:v>
                </c:pt>
                <c:pt idx="8561">
                  <c:v>3.5988413193647055E-6</c:v>
                </c:pt>
                <c:pt idx="8562">
                  <c:v>3.5982011554811729E-6</c:v>
                </c:pt>
                <c:pt idx="8563">
                  <c:v>3.5975611623915084E-6</c:v>
                </c:pt>
                <c:pt idx="8564">
                  <c:v>3.5969213400349606E-6</c:v>
                </c:pt>
                <c:pt idx="8565">
                  <c:v>3.5962816883508057E-6</c:v>
                </c:pt>
                <c:pt idx="8566">
                  <c:v>3.5956422072783463E-6</c:v>
                </c:pt>
                <c:pt idx="8567">
                  <c:v>3.5950028967569127E-6</c:v>
                </c:pt>
                <c:pt idx="8568">
                  <c:v>3.5943637567258616E-6</c:v>
                </c:pt>
                <c:pt idx="8569">
                  <c:v>3.5937247871245768E-6</c:v>
                </c:pt>
                <c:pt idx="8570">
                  <c:v>3.5930859878924695E-6</c:v>
                </c:pt>
                <c:pt idx="8571">
                  <c:v>3.5924473589689792E-6</c:v>
                </c:pt>
                <c:pt idx="8572">
                  <c:v>3.5918089002935653E-6</c:v>
                </c:pt>
                <c:pt idx="8573">
                  <c:v>3.5911706118057242E-6</c:v>
                </c:pt>
                <c:pt idx="8574">
                  <c:v>3.5905324934449729E-6</c:v>
                </c:pt>
                <c:pt idx="8575">
                  <c:v>3.5898945451508563E-6</c:v>
                </c:pt>
                <c:pt idx="8576">
                  <c:v>3.5892567668629472E-6</c:v>
                </c:pt>
                <c:pt idx="8577">
                  <c:v>3.5886191585208444E-6</c:v>
                </c:pt>
                <c:pt idx="8578">
                  <c:v>3.587981720064175E-6</c:v>
                </c:pt>
                <c:pt idx="8579">
                  <c:v>3.5873444514325886E-6</c:v>
                </c:pt>
                <c:pt idx="8580">
                  <c:v>3.5867073525657654E-6</c:v>
                </c:pt>
                <c:pt idx="8581">
                  <c:v>3.5860704234034132E-6</c:v>
                </c:pt>
                <c:pt idx="8582">
                  <c:v>3.5854336638852628E-6</c:v>
                </c:pt>
                <c:pt idx="8583">
                  <c:v>3.5847970739510764E-6</c:v>
                </c:pt>
                <c:pt idx="8584">
                  <c:v>3.5841606535406398E-6</c:v>
                </c:pt>
                <c:pt idx="8585">
                  <c:v>3.5835244025937653E-6</c:v>
                </c:pt>
                <c:pt idx="8586">
                  <c:v>3.5828883210502938E-6</c:v>
                </c:pt>
                <c:pt idx="8587">
                  <c:v>3.5822524088500905E-6</c:v>
                </c:pt>
                <c:pt idx="8588">
                  <c:v>3.5816166659330495E-6</c:v>
                </c:pt>
                <c:pt idx="8589">
                  <c:v>3.5809810922390904E-6</c:v>
                </c:pt>
                <c:pt idx="8590">
                  <c:v>3.5803456877081599E-6</c:v>
                </c:pt>
                <c:pt idx="8591">
                  <c:v>3.5797104522802311E-6</c:v>
                </c:pt>
                <c:pt idx="8592">
                  <c:v>3.5790753858953034E-6</c:v>
                </c:pt>
                <c:pt idx="8593">
                  <c:v>3.5784404884934046E-6</c:v>
                </c:pt>
                <c:pt idx="8594">
                  <c:v>3.5778057600145868E-6</c:v>
                </c:pt>
                <c:pt idx="8595">
                  <c:v>3.5771712003989296E-6</c:v>
                </c:pt>
                <c:pt idx="8596">
                  <c:v>3.5765368095865385E-6</c:v>
                </c:pt>
                <c:pt idx="8597">
                  <c:v>3.5759025875175478E-6</c:v>
                </c:pt>
                <c:pt idx="8598">
                  <c:v>3.5752685341321158E-6</c:v>
                </c:pt>
                <c:pt idx="8599">
                  <c:v>3.5746346493704281E-6</c:v>
                </c:pt>
                <c:pt idx="8600">
                  <c:v>3.5740009331726976E-6</c:v>
                </c:pt>
                <c:pt idx="8601">
                  <c:v>3.5733673854791633E-6</c:v>
                </c:pt>
                <c:pt idx="8602">
                  <c:v>3.5727340062300893E-6</c:v>
                </c:pt>
                <c:pt idx="8603">
                  <c:v>3.572100795365768E-6</c:v>
                </c:pt>
                <c:pt idx="8604">
                  <c:v>3.5714677528265182E-6</c:v>
                </c:pt>
                <c:pt idx="8605">
                  <c:v>3.5708348785526838E-6</c:v>
                </c:pt>
                <c:pt idx="8606">
                  <c:v>3.5702021724846354E-6</c:v>
                </c:pt>
                <c:pt idx="8607">
                  <c:v>3.5695696345627715E-6</c:v>
                </c:pt>
                <c:pt idx="8608">
                  <c:v>3.5689372647275173E-6</c:v>
                </c:pt>
                <c:pt idx="8609">
                  <c:v>3.5683050629193193E-6</c:v>
                </c:pt>
                <c:pt idx="8610">
                  <c:v>3.5676730290786555E-6</c:v>
                </c:pt>
                <c:pt idx="8611">
                  <c:v>3.56704116314603E-6</c:v>
                </c:pt>
                <c:pt idx="8612">
                  <c:v>3.5664094650619725E-6</c:v>
                </c:pt>
                <c:pt idx="8613">
                  <c:v>3.5657779347670375E-6</c:v>
                </c:pt>
                <c:pt idx="8614">
                  <c:v>3.5651465722018068E-6</c:v>
                </c:pt>
                <c:pt idx="8615">
                  <c:v>3.5645153773068899E-6</c:v>
                </c:pt>
                <c:pt idx="8616">
                  <c:v>3.5638843500229208E-6</c:v>
                </c:pt>
                <c:pt idx="8617">
                  <c:v>3.5632534902905597E-6</c:v>
                </c:pt>
                <c:pt idx="8618">
                  <c:v>3.5626227980504932E-6</c:v>
                </c:pt>
                <c:pt idx="8619">
                  <c:v>3.5619922732434362E-6</c:v>
                </c:pt>
                <c:pt idx="8620">
                  <c:v>3.5613619158101255E-6</c:v>
                </c:pt>
                <c:pt idx="8621">
                  <c:v>3.5607317256913308E-6</c:v>
                </c:pt>
                <c:pt idx="8622">
                  <c:v>3.5601017028278422E-6</c:v>
                </c:pt>
                <c:pt idx="8623">
                  <c:v>3.5594718471604785E-6</c:v>
                </c:pt>
                <c:pt idx="8624">
                  <c:v>3.5588421586300824E-6</c:v>
                </c:pt>
                <c:pt idx="8625">
                  <c:v>3.5582126371775246E-6</c:v>
                </c:pt>
                <c:pt idx="8626">
                  <c:v>3.5575832827437031E-6</c:v>
                </c:pt>
                <c:pt idx="8627">
                  <c:v>3.5569540952695395E-6</c:v>
                </c:pt>
                <c:pt idx="8628">
                  <c:v>3.5563250746959839E-6</c:v>
                </c:pt>
                <c:pt idx="8629">
                  <c:v>3.5556962209640094E-6</c:v>
                </c:pt>
                <c:pt idx="8630">
                  <c:v>3.5550675340146183E-6</c:v>
                </c:pt>
                <c:pt idx="8631">
                  <c:v>3.5544390137888386E-6</c:v>
                </c:pt>
                <c:pt idx="8632">
                  <c:v>3.5538106602277217E-6</c:v>
                </c:pt>
                <c:pt idx="8633">
                  <c:v>3.5531824732723486E-6</c:v>
                </c:pt>
                <c:pt idx="8634">
                  <c:v>3.5525544528638229E-6</c:v>
                </c:pt>
                <c:pt idx="8635">
                  <c:v>3.5519265989432779E-6</c:v>
                </c:pt>
                <c:pt idx="8636">
                  <c:v>3.5512989114518685E-6</c:v>
                </c:pt>
                <c:pt idx="8637">
                  <c:v>3.5506713903307794E-6</c:v>
                </c:pt>
                <c:pt idx="8638">
                  <c:v>3.5500440355212209E-6</c:v>
                </c:pt>
                <c:pt idx="8639">
                  <c:v>3.549416846964426E-6</c:v>
                </c:pt>
                <c:pt idx="8640">
                  <c:v>3.5487898246016574E-6</c:v>
                </c:pt>
                <c:pt idx="8641">
                  <c:v>3.5481629683742027E-6</c:v>
                </c:pt>
                <c:pt idx="8642">
                  <c:v>3.5475362782233736E-6</c:v>
                </c:pt>
                <c:pt idx="8643">
                  <c:v>3.5469097540905096E-6</c:v>
                </c:pt>
                <c:pt idx="8644">
                  <c:v>3.5462833959169765E-6</c:v>
                </c:pt>
                <c:pt idx="8645">
                  <c:v>3.5456572036441652E-6</c:v>
                </c:pt>
                <c:pt idx="8646">
                  <c:v>3.5450311772134898E-6</c:v>
                </c:pt>
                <c:pt idx="8647">
                  <c:v>3.5444053165663954E-6</c:v>
                </c:pt>
                <c:pt idx="8648">
                  <c:v>3.5437796216443476E-6</c:v>
                </c:pt>
                <c:pt idx="8649">
                  <c:v>3.5431540923888433E-6</c:v>
                </c:pt>
                <c:pt idx="8650">
                  <c:v>3.542528728741402E-6</c:v>
                </c:pt>
                <c:pt idx="8651">
                  <c:v>3.5419035306435699E-6</c:v>
                </c:pt>
                <c:pt idx="8652">
                  <c:v>3.5412784980369167E-6</c:v>
                </c:pt>
                <c:pt idx="8653">
                  <c:v>3.5406536308630427E-6</c:v>
                </c:pt>
                <c:pt idx="8654">
                  <c:v>3.5400289290635683E-6</c:v>
                </c:pt>
                <c:pt idx="8655">
                  <c:v>3.5394043925801428E-6</c:v>
                </c:pt>
                <c:pt idx="8656">
                  <c:v>3.5387800213544411E-6</c:v>
                </c:pt>
                <c:pt idx="8657">
                  <c:v>3.5381558153281636E-6</c:v>
                </c:pt>
                <c:pt idx="8658">
                  <c:v>3.5375317744430349E-6</c:v>
                </c:pt>
                <c:pt idx="8659">
                  <c:v>3.5369078986408105E-6</c:v>
                </c:pt>
                <c:pt idx="8660">
                  <c:v>3.5362841878632662E-6</c:v>
                </c:pt>
                <c:pt idx="8661">
                  <c:v>3.5356606420522031E-6</c:v>
                </c:pt>
                <c:pt idx="8662">
                  <c:v>3.5350372611494513E-6</c:v>
                </c:pt>
                <c:pt idx="8663">
                  <c:v>3.534414045096865E-6</c:v>
                </c:pt>
                <c:pt idx="8664">
                  <c:v>3.5337909938363241E-6</c:v>
                </c:pt>
                <c:pt idx="8665">
                  <c:v>3.5331681073097353E-6</c:v>
                </c:pt>
                <c:pt idx="8666">
                  <c:v>3.5325453854590282E-6</c:v>
                </c:pt>
                <c:pt idx="8667">
                  <c:v>3.5319228282261597E-6</c:v>
                </c:pt>
                <c:pt idx="8668">
                  <c:v>3.5313004355531133E-6</c:v>
                </c:pt>
                <c:pt idx="8669">
                  <c:v>3.530678207381896E-6</c:v>
                </c:pt>
                <c:pt idx="8670">
                  <c:v>3.5300561436545415E-6</c:v>
                </c:pt>
                <c:pt idx="8671">
                  <c:v>3.5294342443131089E-6</c:v>
                </c:pt>
                <c:pt idx="8672">
                  <c:v>3.5288125092996827E-6</c:v>
                </c:pt>
                <c:pt idx="8673">
                  <c:v>3.5281909385563726E-6</c:v>
                </c:pt>
                <c:pt idx="8674">
                  <c:v>3.5275695320253143E-6</c:v>
                </c:pt>
                <c:pt idx="8675">
                  <c:v>3.5269482896486712E-6</c:v>
                </c:pt>
                <c:pt idx="8676">
                  <c:v>3.5263272113686234E-6</c:v>
                </c:pt>
                <c:pt idx="8677">
                  <c:v>3.5257062971273881E-6</c:v>
                </c:pt>
                <c:pt idx="8678">
                  <c:v>3.525085546867201E-6</c:v>
                </c:pt>
                <c:pt idx="8679">
                  <c:v>3.5244649605303255E-6</c:v>
                </c:pt>
                <c:pt idx="8680">
                  <c:v>3.5238445380590488E-6</c:v>
                </c:pt>
                <c:pt idx="8681">
                  <c:v>3.5232242793956852E-6</c:v>
                </c:pt>
                <c:pt idx="8682">
                  <c:v>3.5226041844825732E-6</c:v>
                </c:pt>
                <c:pt idx="8683">
                  <c:v>3.5219842532620786E-6</c:v>
                </c:pt>
                <c:pt idx="8684">
                  <c:v>3.5213644856765884E-6</c:v>
                </c:pt>
                <c:pt idx="8685">
                  <c:v>3.5207448816685187E-6</c:v>
                </c:pt>
                <c:pt idx="8686">
                  <c:v>3.5201254411803082E-6</c:v>
                </c:pt>
                <c:pt idx="8687">
                  <c:v>3.5195061641544254E-6</c:v>
                </c:pt>
                <c:pt idx="8688">
                  <c:v>3.5188870505333607E-6</c:v>
                </c:pt>
                <c:pt idx="8689">
                  <c:v>3.5182681002596302E-6</c:v>
                </c:pt>
                <c:pt idx="8690">
                  <c:v>3.5176493132757758E-6</c:v>
                </c:pt>
                <c:pt idx="8691">
                  <c:v>3.5170306895243623E-6</c:v>
                </c:pt>
                <c:pt idx="8692">
                  <c:v>3.5164122289479826E-6</c:v>
                </c:pt>
                <c:pt idx="8693">
                  <c:v>3.5157939314892543E-6</c:v>
                </c:pt>
                <c:pt idx="8694">
                  <c:v>3.5151757970908197E-6</c:v>
                </c:pt>
                <c:pt idx="8695">
                  <c:v>3.5145578256953467E-6</c:v>
                </c:pt>
                <c:pt idx="8696">
                  <c:v>3.5139400172455266E-6</c:v>
                </c:pt>
                <c:pt idx="8697">
                  <c:v>3.5133223716840814E-6</c:v>
                </c:pt>
                <c:pt idx="8698">
                  <c:v>3.51270488895375E-6</c:v>
                </c:pt>
                <c:pt idx="8699">
                  <c:v>3.512087568997303E-6</c:v>
                </c:pt>
                <c:pt idx="8700">
                  <c:v>3.5114704117575334E-6</c:v>
                </c:pt>
                <c:pt idx="8701">
                  <c:v>3.5108534171772599E-6</c:v>
                </c:pt>
                <c:pt idx="8702">
                  <c:v>3.5102365851993267E-6</c:v>
                </c:pt>
                <c:pt idx="8703">
                  <c:v>3.5096199157666018E-6</c:v>
                </c:pt>
                <c:pt idx="8704">
                  <c:v>3.5090034088219793E-6</c:v>
                </c:pt>
                <c:pt idx="8705">
                  <c:v>3.5083870643083787E-6</c:v>
                </c:pt>
                <c:pt idx="8706">
                  <c:v>3.5077708821687444E-6</c:v>
                </c:pt>
                <c:pt idx="8707">
                  <c:v>3.5071548623460452E-6</c:v>
                </c:pt>
                <c:pt idx="8708">
                  <c:v>3.5065390047832741E-6</c:v>
                </c:pt>
                <c:pt idx="8709">
                  <c:v>3.5059233094234524E-6</c:v>
                </c:pt>
                <c:pt idx="8710">
                  <c:v>3.5053077762096233E-6</c:v>
                </c:pt>
                <c:pt idx="8711">
                  <c:v>3.5046924050848557E-6</c:v>
                </c:pt>
                <c:pt idx="8712">
                  <c:v>3.5040771959922457E-6</c:v>
                </c:pt>
                <c:pt idx="8713">
                  <c:v>3.5034621488749087E-6</c:v>
                </c:pt>
                <c:pt idx="8714">
                  <c:v>3.5028472636759905E-6</c:v>
                </c:pt>
                <c:pt idx="8715">
                  <c:v>3.502232540338662E-6</c:v>
                </c:pt>
                <c:pt idx="8716">
                  <c:v>3.5016179788061152E-6</c:v>
                </c:pt>
                <c:pt idx="8717">
                  <c:v>3.5010035790215705E-6</c:v>
                </c:pt>
                <c:pt idx="8718">
                  <c:v>3.5003893409282709E-6</c:v>
                </c:pt>
                <c:pt idx="8719">
                  <c:v>3.4997752644694845E-6</c:v>
                </c:pt>
                <c:pt idx="8720">
                  <c:v>3.4991613495885077E-6</c:v>
                </c:pt>
                <c:pt idx="8721">
                  <c:v>3.4985475962286552E-6</c:v>
                </c:pt>
                <c:pt idx="8722">
                  <c:v>3.4979340043332711E-6</c:v>
                </c:pt>
                <c:pt idx="8723">
                  <c:v>3.4973205738457255E-6</c:v>
                </c:pt>
                <c:pt idx="8724">
                  <c:v>3.4967073047094085E-6</c:v>
                </c:pt>
                <c:pt idx="8725">
                  <c:v>3.4960941968677408E-6</c:v>
                </c:pt>
                <c:pt idx="8726">
                  <c:v>3.4954812502641644E-6</c:v>
                </c:pt>
                <c:pt idx="8727">
                  <c:v>3.4948684648421466E-6</c:v>
                </c:pt>
                <c:pt idx="8728">
                  <c:v>3.4942558405451784E-6</c:v>
                </c:pt>
                <c:pt idx="8729">
                  <c:v>3.4936433773167776E-6</c:v>
                </c:pt>
                <c:pt idx="8730">
                  <c:v>3.4930310751004852E-6</c:v>
                </c:pt>
                <c:pt idx="8731">
                  <c:v>3.4924189338398685E-6</c:v>
                </c:pt>
                <c:pt idx="8732">
                  <c:v>3.4918069534785176E-6</c:v>
                </c:pt>
                <c:pt idx="8733">
                  <c:v>3.4911951339600497E-6</c:v>
                </c:pt>
                <c:pt idx="8734">
                  <c:v>3.4905834752281021E-6</c:v>
                </c:pt>
                <c:pt idx="8735">
                  <c:v>3.4899719772263466E-6</c:v>
                </c:pt>
                <c:pt idx="8736">
                  <c:v>3.4893606398984665E-6</c:v>
                </c:pt>
                <c:pt idx="8737">
                  <c:v>3.4887494631881795E-6</c:v>
                </c:pt>
                <c:pt idx="8738">
                  <c:v>3.4881384470392235E-6</c:v>
                </c:pt>
                <c:pt idx="8739">
                  <c:v>3.4875275913953635E-6</c:v>
                </c:pt>
                <c:pt idx="8740">
                  <c:v>3.4869168962003871E-6</c:v>
                </c:pt>
                <c:pt idx="8741">
                  <c:v>3.4863063613981077E-6</c:v>
                </c:pt>
                <c:pt idx="8742">
                  <c:v>3.4856959869323626E-6</c:v>
                </c:pt>
                <c:pt idx="8743">
                  <c:v>3.4850857727470148E-6</c:v>
                </c:pt>
                <c:pt idx="8744">
                  <c:v>3.4844757187859497E-6</c:v>
                </c:pt>
                <c:pt idx="8745">
                  <c:v>3.4838658249930804E-6</c:v>
                </c:pt>
                <c:pt idx="8746">
                  <c:v>3.4832560913123407E-6</c:v>
                </c:pt>
                <c:pt idx="8747">
                  <c:v>3.4826465176876933E-6</c:v>
                </c:pt>
                <c:pt idx="8748">
                  <c:v>3.4820371040631211E-6</c:v>
                </c:pt>
                <c:pt idx="8749">
                  <c:v>3.4814278503826343E-6</c:v>
                </c:pt>
                <c:pt idx="8750">
                  <c:v>3.4808187565902689E-6</c:v>
                </c:pt>
                <c:pt idx="8751">
                  <c:v>3.4802098226300794E-6</c:v>
                </c:pt>
                <c:pt idx="8752">
                  <c:v>3.4796010484461497E-6</c:v>
                </c:pt>
                <c:pt idx="8753">
                  <c:v>3.4789924339825887E-6</c:v>
                </c:pt>
                <c:pt idx="8754">
                  <c:v>3.4783839791835275E-6</c:v>
                </c:pt>
                <c:pt idx="8755">
                  <c:v>3.4777756839931228E-6</c:v>
                </c:pt>
                <c:pt idx="8756">
                  <c:v>3.4771675483555539E-6</c:v>
                </c:pt>
                <c:pt idx="8757">
                  <c:v>3.4765595722150284E-6</c:v>
                </c:pt>
                <c:pt idx="8758">
                  <c:v>3.4759517555157713E-6</c:v>
                </c:pt>
                <c:pt idx="8759">
                  <c:v>3.475344098202039E-6</c:v>
                </c:pt>
                <c:pt idx="8760">
                  <c:v>3.4747366002181094E-6</c:v>
                </c:pt>
                <c:pt idx="8761">
                  <c:v>3.4741292615082855E-6</c:v>
                </c:pt>
                <c:pt idx="8762">
                  <c:v>3.4735220820168912E-6</c:v>
                </c:pt>
                <c:pt idx="8763">
                  <c:v>3.4729150616882813E-6</c:v>
                </c:pt>
                <c:pt idx="8764">
                  <c:v>3.4723082004668319E-6</c:v>
                </c:pt>
                <c:pt idx="8765">
                  <c:v>3.4717014982969387E-6</c:v>
                </c:pt>
                <c:pt idx="8766">
                  <c:v>3.4710949551230274E-6</c:v>
                </c:pt>
                <c:pt idx="8767">
                  <c:v>3.4704885708895463E-6</c:v>
                </c:pt>
                <c:pt idx="8768">
                  <c:v>3.4698823455409693E-6</c:v>
                </c:pt>
                <c:pt idx="8769">
                  <c:v>3.4692762790217908E-6</c:v>
                </c:pt>
                <c:pt idx="8770">
                  <c:v>3.4686703712765335E-6</c:v>
                </c:pt>
                <c:pt idx="8771">
                  <c:v>3.4680646222497418E-6</c:v>
                </c:pt>
                <c:pt idx="8772">
                  <c:v>3.4674590318859863E-6</c:v>
                </c:pt>
                <c:pt idx="8773">
                  <c:v>3.4668536001298591E-6</c:v>
                </c:pt>
                <c:pt idx="8774">
                  <c:v>3.4662483269259787E-6</c:v>
                </c:pt>
                <c:pt idx="8775">
                  <c:v>3.4656432122189872E-6</c:v>
                </c:pt>
                <c:pt idx="8776">
                  <c:v>3.4650382559535505E-6</c:v>
                </c:pt>
                <c:pt idx="8777">
                  <c:v>3.4644334580743596E-6</c:v>
                </c:pt>
                <c:pt idx="8778">
                  <c:v>3.4638288185261285E-6</c:v>
                </c:pt>
                <c:pt idx="8779">
                  <c:v>3.4632243372535968E-6</c:v>
                </c:pt>
                <c:pt idx="8780">
                  <c:v>3.4626200142015232E-6</c:v>
                </c:pt>
                <c:pt idx="8781">
                  <c:v>3.4620158493146988E-6</c:v>
                </c:pt>
                <c:pt idx="8782">
                  <c:v>3.4614118425379328E-6</c:v>
                </c:pt>
                <c:pt idx="8783">
                  <c:v>3.46080799381606E-6</c:v>
                </c:pt>
                <c:pt idx="8784">
                  <c:v>3.4602043030939397E-6</c:v>
                </c:pt>
                <c:pt idx="8785">
                  <c:v>3.4596007703164552E-6</c:v>
                </c:pt>
                <c:pt idx="8786">
                  <c:v>3.4589973954285133E-6</c:v>
                </c:pt>
                <c:pt idx="8787">
                  <c:v>3.4583941783750459E-6</c:v>
                </c:pt>
                <c:pt idx="8788">
                  <c:v>3.4577911191010055E-6</c:v>
                </c:pt>
                <c:pt idx="8789">
                  <c:v>3.4571882175513732E-6</c:v>
                </c:pt>
                <c:pt idx="8790">
                  <c:v>3.4565854736711497E-6</c:v>
                </c:pt>
                <c:pt idx="8791">
                  <c:v>3.4559828874053653E-6</c:v>
                </c:pt>
                <c:pt idx="8792">
                  <c:v>3.4553804586990695E-6</c:v>
                </c:pt>
                <c:pt idx="8793">
                  <c:v>3.4547781874973372E-6</c:v>
                </c:pt>
                <c:pt idx="8794">
                  <c:v>3.454176073745269E-6</c:v>
                </c:pt>
                <c:pt idx="8795">
                  <c:v>3.4535741173879846E-6</c:v>
                </c:pt>
                <c:pt idx="8796">
                  <c:v>3.4529723183706315E-6</c:v>
                </c:pt>
                <c:pt idx="8797">
                  <c:v>3.4523706766383809E-6</c:v>
                </c:pt>
                <c:pt idx="8798">
                  <c:v>3.4517691921364276E-6</c:v>
                </c:pt>
                <c:pt idx="8799">
                  <c:v>3.4511678648099888E-6</c:v>
                </c:pt>
                <c:pt idx="8800">
                  <c:v>3.4505666946043065E-6</c:v>
                </c:pt>
                <c:pt idx="8801">
                  <c:v>3.4499656814646483E-6</c:v>
                </c:pt>
                <c:pt idx="8802">
                  <c:v>3.4493648253363048E-6</c:v>
                </c:pt>
                <c:pt idx="8803">
                  <c:v>3.448764126164587E-6</c:v>
                </c:pt>
                <c:pt idx="8804">
                  <c:v>3.4481635838948331E-6</c:v>
                </c:pt>
                <c:pt idx="8805">
                  <c:v>3.447563198472405E-6</c:v>
                </c:pt>
                <c:pt idx="8806">
                  <c:v>3.4469629698426877E-6</c:v>
                </c:pt>
                <c:pt idx="8807">
                  <c:v>3.4463628979510885E-6</c:v>
                </c:pt>
                <c:pt idx="8808">
                  <c:v>3.4457629827430426E-6</c:v>
                </c:pt>
                <c:pt idx="8809">
                  <c:v>3.4451632241640043E-6</c:v>
                </c:pt>
                <c:pt idx="8810">
                  <c:v>3.4445636221594548E-6</c:v>
                </c:pt>
                <c:pt idx="8811">
                  <c:v>3.4439641766748973E-6</c:v>
                </c:pt>
                <c:pt idx="8812">
                  <c:v>3.4433648876558594E-6</c:v>
                </c:pt>
                <c:pt idx="8813">
                  <c:v>3.4427657550478924E-6</c:v>
                </c:pt>
                <c:pt idx="8814">
                  <c:v>3.4421667787965708E-6</c:v>
                </c:pt>
                <c:pt idx="8815">
                  <c:v>3.4415679588474923E-6</c:v>
                </c:pt>
                <c:pt idx="8816">
                  <c:v>3.4409692951462812E-6</c:v>
                </c:pt>
                <c:pt idx="8817">
                  <c:v>3.4403707876385834E-6</c:v>
                </c:pt>
                <c:pt idx="8818">
                  <c:v>3.4397724362700646E-6</c:v>
                </c:pt>
                <c:pt idx="8819">
                  <c:v>3.4391742409864217E-6</c:v>
                </c:pt>
                <c:pt idx="8820">
                  <c:v>3.4385762017333696E-6</c:v>
                </c:pt>
                <c:pt idx="8821">
                  <c:v>3.4379783184566497E-6</c:v>
                </c:pt>
                <c:pt idx="8822">
                  <c:v>3.4373805911020254E-6</c:v>
                </c:pt>
                <c:pt idx="8823">
                  <c:v>3.4367830196152841E-6</c:v>
                </c:pt>
                <c:pt idx="8824">
                  <c:v>3.4361856039422384E-6</c:v>
                </c:pt>
                <c:pt idx="8825">
                  <c:v>3.4355883440287185E-6</c:v>
                </c:pt>
                <c:pt idx="8826">
                  <c:v>3.4349912398205863E-6</c:v>
                </c:pt>
                <c:pt idx="8827">
                  <c:v>3.4343942912637223E-6</c:v>
                </c:pt>
                <c:pt idx="8828">
                  <c:v>3.4337974983040294E-6</c:v>
                </c:pt>
                <c:pt idx="8829">
                  <c:v>3.4332008608874404E-6</c:v>
                </c:pt>
                <c:pt idx="8830">
                  <c:v>3.4326043789599056E-6</c:v>
                </c:pt>
                <c:pt idx="8831">
                  <c:v>3.4320080524674016E-6</c:v>
                </c:pt>
                <c:pt idx="8832">
                  <c:v>3.4314118813559242E-6</c:v>
                </c:pt>
                <c:pt idx="8833">
                  <c:v>3.4308158655714987E-6</c:v>
                </c:pt>
                <c:pt idx="8834">
                  <c:v>3.4302200050601701E-6</c:v>
                </c:pt>
                <c:pt idx="8835">
                  <c:v>3.4296242997680072E-6</c:v>
                </c:pt>
                <c:pt idx="8836">
                  <c:v>3.4290287496411041E-6</c:v>
                </c:pt>
                <c:pt idx="8837">
                  <c:v>3.4284333546255763E-6</c:v>
                </c:pt>
                <c:pt idx="8838">
                  <c:v>3.4278381146675615E-6</c:v>
                </c:pt>
                <c:pt idx="8839">
                  <c:v>3.4272430297132277E-6</c:v>
                </c:pt>
                <c:pt idx="8840">
                  <c:v>3.4266480997087561E-6</c:v>
                </c:pt>
                <c:pt idx="8841">
                  <c:v>3.4260533246003585E-6</c:v>
                </c:pt>
                <c:pt idx="8842">
                  <c:v>3.4254587043342678E-6</c:v>
                </c:pt>
                <c:pt idx="8843">
                  <c:v>3.4248642388567396E-6</c:v>
                </c:pt>
                <c:pt idx="8844">
                  <c:v>3.4242699281140544E-6</c:v>
                </c:pt>
                <c:pt idx="8845">
                  <c:v>3.4236757720525136E-6</c:v>
                </c:pt>
                <c:pt idx="8846">
                  <c:v>3.4230817706184459E-6</c:v>
                </c:pt>
                <c:pt idx="8847">
                  <c:v>3.4224879237581993E-6</c:v>
                </c:pt>
                <c:pt idx="8848">
                  <c:v>3.4218942314181456E-6</c:v>
                </c:pt>
                <c:pt idx="8849">
                  <c:v>3.4213006935446829E-6</c:v>
                </c:pt>
                <c:pt idx="8850">
                  <c:v>3.4207073100842283E-6</c:v>
                </c:pt>
                <c:pt idx="8851">
                  <c:v>3.4201140809832264E-6</c:v>
                </c:pt>
                <c:pt idx="8852">
                  <c:v>3.4195210061881415E-6</c:v>
                </c:pt>
                <c:pt idx="8853">
                  <c:v>3.4189280856454634E-6</c:v>
                </c:pt>
                <c:pt idx="8854">
                  <c:v>3.4183353193017045E-6</c:v>
                </c:pt>
                <c:pt idx="8855">
                  <c:v>3.4177427071033985E-6</c:v>
                </c:pt>
                <c:pt idx="8856">
                  <c:v>3.4171502489971026E-6</c:v>
                </c:pt>
                <c:pt idx="8857">
                  <c:v>3.4165579449294026E-6</c:v>
                </c:pt>
                <c:pt idx="8858">
                  <c:v>3.4159657948469006E-6</c:v>
                </c:pt>
                <c:pt idx="8859">
                  <c:v>3.4153737986962255E-6</c:v>
                </c:pt>
                <c:pt idx="8860">
                  <c:v>3.4147819564240273E-6</c:v>
                </c:pt>
                <c:pt idx="8861">
                  <c:v>3.4141902679769829E-6</c:v>
                </c:pt>
                <c:pt idx="8862">
                  <c:v>3.4135987333017849E-6</c:v>
                </c:pt>
                <c:pt idx="8863">
                  <c:v>3.4130073523451564E-6</c:v>
                </c:pt>
                <c:pt idx="8864">
                  <c:v>3.4124161250538409E-6</c:v>
                </c:pt>
                <c:pt idx="8865">
                  <c:v>3.4118250513746037E-6</c:v>
                </c:pt>
                <c:pt idx="8866">
                  <c:v>3.4112341312542334E-6</c:v>
                </c:pt>
                <c:pt idx="8867">
                  <c:v>3.4106433646395465E-6</c:v>
                </c:pt>
                <c:pt idx="8868">
                  <c:v>3.4100527514773751E-6</c:v>
                </c:pt>
                <c:pt idx="8869">
                  <c:v>3.409462291714581E-6</c:v>
                </c:pt>
                <c:pt idx="8870">
                  <c:v>3.4088719852980417E-6</c:v>
                </c:pt>
                <c:pt idx="8871">
                  <c:v>3.4082818321746635E-6</c:v>
                </c:pt>
                <c:pt idx="8872">
                  <c:v>3.4076918322913747E-6</c:v>
                </c:pt>
                <c:pt idx="8873">
                  <c:v>3.4071019855951244E-6</c:v>
                </c:pt>
                <c:pt idx="8874">
                  <c:v>3.4065122920328869E-6</c:v>
                </c:pt>
                <c:pt idx="8875">
                  <c:v>3.4059227515516593E-6</c:v>
                </c:pt>
                <c:pt idx="8876">
                  <c:v>3.4053333640984597E-6</c:v>
                </c:pt>
                <c:pt idx="8877">
                  <c:v>3.4047441296203306E-6</c:v>
                </c:pt>
                <c:pt idx="8878">
                  <c:v>3.4041550480643384E-6</c:v>
                </c:pt>
                <c:pt idx="8879">
                  <c:v>3.4035661193775691E-6</c:v>
                </c:pt>
                <c:pt idx="8880">
                  <c:v>3.4029773435071351E-6</c:v>
                </c:pt>
                <c:pt idx="8881">
                  <c:v>3.4023887204001693E-6</c:v>
                </c:pt>
                <c:pt idx="8882">
                  <c:v>3.4018002500038299E-6</c:v>
                </c:pt>
                <c:pt idx="8883">
                  <c:v>3.4012119322652948E-6</c:v>
                </c:pt>
                <c:pt idx="8884">
                  <c:v>3.4006237671317666E-6</c:v>
                </c:pt>
                <c:pt idx="8885">
                  <c:v>3.400035754550471E-6</c:v>
                </c:pt>
                <c:pt idx="8886">
                  <c:v>3.3994478944686569E-6</c:v>
                </c:pt>
                <c:pt idx="8887">
                  <c:v>3.3988601868335926E-6</c:v>
                </c:pt>
                <c:pt idx="8888">
                  <c:v>3.3982726315925733E-6</c:v>
                </c:pt>
                <c:pt idx="8889">
                  <c:v>3.3976852286929152E-6</c:v>
                </c:pt>
                <c:pt idx="8890">
                  <c:v>3.3970979780819573E-6</c:v>
                </c:pt>
                <c:pt idx="8891">
                  <c:v>3.3965108797070639E-6</c:v>
                </c:pt>
                <c:pt idx="8892">
                  <c:v>3.3959239335156146E-6</c:v>
                </c:pt>
                <c:pt idx="8893">
                  <c:v>3.3953371394550194E-6</c:v>
                </c:pt>
                <c:pt idx="8894">
                  <c:v>3.394750497472707E-6</c:v>
                </c:pt>
                <c:pt idx="8895">
                  <c:v>3.3941640075161332E-6</c:v>
                </c:pt>
                <c:pt idx="8896">
                  <c:v>3.3935776695327712E-6</c:v>
                </c:pt>
                <c:pt idx="8897">
                  <c:v>3.3929914834701199E-6</c:v>
                </c:pt>
                <c:pt idx="8898">
                  <c:v>3.3924054492757017E-6</c:v>
                </c:pt>
                <c:pt idx="8899">
                  <c:v>3.3918195668970565E-6</c:v>
                </c:pt>
                <c:pt idx="8900">
                  <c:v>3.3912338362817517E-6</c:v>
                </c:pt>
                <c:pt idx="8901">
                  <c:v>3.3906482573773767E-6</c:v>
                </c:pt>
                <c:pt idx="8902">
                  <c:v>3.3900628301315425E-6</c:v>
                </c:pt>
                <c:pt idx="8903">
                  <c:v>3.3894775544918835E-6</c:v>
                </c:pt>
                <c:pt idx="8904">
                  <c:v>3.3888924304060542E-6</c:v>
                </c:pt>
                <c:pt idx="8905">
                  <c:v>3.3883074578217372E-6</c:v>
                </c:pt>
                <c:pt idx="8906">
                  <c:v>3.3877226366866338E-6</c:v>
                </c:pt>
                <c:pt idx="8907">
                  <c:v>3.3871379669484656E-6</c:v>
                </c:pt>
                <c:pt idx="8908">
                  <c:v>3.3865534485549815E-6</c:v>
                </c:pt>
                <c:pt idx="8909">
                  <c:v>3.3859690814539498E-6</c:v>
                </c:pt>
                <c:pt idx="8910">
                  <c:v>3.3853848655931635E-6</c:v>
                </c:pt>
                <c:pt idx="8911">
                  <c:v>3.3848008009204361E-6</c:v>
                </c:pt>
                <c:pt idx="8912">
                  <c:v>3.3842168873836052E-6</c:v>
                </c:pt>
                <c:pt idx="8913">
                  <c:v>3.38363312493053E-6</c:v>
                </c:pt>
                <c:pt idx="8914">
                  <c:v>3.3830495135090926E-6</c:v>
                </c:pt>
                <c:pt idx="8915">
                  <c:v>3.3824660530671975E-6</c:v>
                </c:pt>
                <c:pt idx="8916">
                  <c:v>3.3818827435527711E-6</c:v>
                </c:pt>
                <c:pt idx="8917">
                  <c:v>3.3812995849137629E-6</c:v>
                </c:pt>
                <c:pt idx="8918">
                  <c:v>3.3807165770981453E-6</c:v>
                </c:pt>
                <c:pt idx="8919">
                  <c:v>3.3801337200539111E-6</c:v>
                </c:pt>
                <c:pt idx="8920">
                  <c:v>3.3795510137290784E-6</c:v>
                </c:pt>
                <c:pt idx="8921">
                  <c:v>3.3789684580716864E-6</c:v>
                </c:pt>
                <c:pt idx="8922">
                  <c:v>3.3783860530297929E-6</c:v>
                </c:pt>
                <c:pt idx="8923">
                  <c:v>3.3778037985514855E-6</c:v>
                </c:pt>
                <c:pt idx="8924">
                  <c:v>3.3772216945848692E-6</c:v>
                </c:pt>
                <c:pt idx="8925">
                  <c:v>3.3766397410780728E-6</c:v>
                </c:pt>
                <c:pt idx="8926">
                  <c:v>3.3760579379792467E-6</c:v>
                </c:pt>
                <c:pt idx="8927">
                  <c:v>3.3754762852365644E-6</c:v>
                </c:pt>
                <c:pt idx="8928">
                  <c:v>3.3748947827982222E-6</c:v>
                </c:pt>
                <c:pt idx="8929">
                  <c:v>3.3743134306124351E-6</c:v>
                </c:pt>
                <c:pt idx="8930">
                  <c:v>3.3737322286274456E-6</c:v>
                </c:pt>
                <c:pt idx="8931">
                  <c:v>3.3731511767915143E-6</c:v>
                </c:pt>
                <c:pt idx="8932">
                  <c:v>3.3725702750529264E-6</c:v>
                </c:pt>
                <c:pt idx="8933">
                  <c:v>3.3719895233599906E-6</c:v>
                </c:pt>
                <c:pt idx="8934">
                  <c:v>3.3714089216610348E-6</c:v>
                </c:pt>
                <c:pt idx="8935">
                  <c:v>3.3708284699044095E-6</c:v>
                </c:pt>
                <c:pt idx="8936">
                  <c:v>3.3702481680384915E-6</c:v>
                </c:pt>
                <c:pt idx="8937">
                  <c:v>3.3696680160116727E-6</c:v>
                </c:pt>
                <c:pt idx="8938">
                  <c:v>3.3690880137723734E-6</c:v>
                </c:pt>
                <c:pt idx="8939">
                  <c:v>3.3685081612690328E-6</c:v>
                </c:pt>
                <c:pt idx="8940">
                  <c:v>3.3679284584501134E-6</c:v>
                </c:pt>
                <c:pt idx="8941">
                  <c:v>3.3673489052641008E-6</c:v>
                </c:pt>
                <c:pt idx="8942">
                  <c:v>3.3667695016594998E-6</c:v>
                </c:pt>
                <c:pt idx="8943">
                  <c:v>3.3661902475848436E-6</c:v>
                </c:pt>
                <c:pt idx="8944">
                  <c:v>3.365611142988678E-6</c:v>
                </c:pt>
                <c:pt idx="8945">
                  <c:v>3.3650321878195793E-6</c:v>
                </c:pt>
                <c:pt idx="8946">
                  <c:v>3.3644533820261422E-6</c:v>
                </c:pt>
                <c:pt idx="8947">
                  <c:v>3.3638747255569828E-6</c:v>
                </c:pt>
                <c:pt idx="8948">
                  <c:v>3.363296218360743E-6</c:v>
                </c:pt>
                <c:pt idx="8949">
                  <c:v>3.3627178603860827E-6</c:v>
                </c:pt>
                <c:pt idx="8950">
                  <c:v>3.362139651581685E-6</c:v>
                </c:pt>
                <c:pt idx="8951">
                  <c:v>3.3615615918962577E-6</c:v>
                </c:pt>
                <c:pt idx="8952">
                  <c:v>3.360983681278527E-6</c:v>
                </c:pt>
                <c:pt idx="8953">
                  <c:v>3.3604059196772423E-6</c:v>
                </c:pt>
                <c:pt idx="8954">
                  <c:v>3.3598283070411767E-6</c:v>
                </c:pt>
                <c:pt idx="8955">
                  <c:v>3.3592508433191233E-6</c:v>
                </c:pt>
                <c:pt idx="8956">
                  <c:v>3.3586735284598976E-6</c:v>
                </c:pt>
                <c:pt idx="8957">
                  <c:v>3.3580963624123384E-6</c:v>
                </c:pt>
                <c:pt idx="8958">
                  <c:v>3.3575193451253056E-6</c:v>
                </c:pt>
                <c:pt idx="8959">
                  <c:v>3.3569424765476791E-6</c:v>
                </c:pt>
                <c:pt idx="8960">
                  <c:v>3.3563657566283621E-6</c:v>
                </c:pt>
                <c:pt idx="8961">
                  <c:v>3.355789185316284E-6</c:v>
                </c:pt>
                <c:pt idx="8962">
                  <c:v>3.3552127625603898E-6</c:v>
                </c:pt>
                <c:pt idx="8963">
                  <c:v>3.3546364883096488E-6</c:v>
                </c:pt>
                <c:pt idx="8964">
                  <c:v>3.354060362513054E-6</c:v>
                </c:pt>
                <c:pt idx="8965">
                  <c:v>3.3534843851196182E-6</c:v>
                </c:pt>
                <c:pt idx="8966">
                  <c:v>3.3529085560783754E-6</c:v>
                </c:pt>
                <c:pt idx="8967">
                  <c:v>3.3523328753383825E-6</c:v>
                </c:pt>
                <c:pt idx="8968">
                  <c:v>3.3517573428487201E-6</c:v>
                </c:pt>
                <c:pt idx="8969">
                  <c:v>3.351181958558488E-6</c:v>
                </c:pt>
                <c:pt idx="8970">
                  <c:v>3.3506067224168077E-6</c:v>
                </c:pt>
                <c:pt idx="8971">
                  <c:v>3.3500316343728261E-6</c:v>
                </c:pt>
                <c:pt idx="8972">
                  <c:v>3.3494566943757088E-6</c:v>
                </c:pt>
                <c:pt idx="8973">
                  <c:v>3.348881902374644E-6</c:v>
                </c:pt>
                <c:pt idx="8974">
                  <c:v>3.3483072583188402E-6</c:v>
                </c:pt>
                <c:pt idx="8975">
                  <c:v>3.3477327621575293E-6</c:v>
                </c:pt>
                <c:pt idx="8976">
                  <c:v>3.3471584138399663E-6</c:v>
                </c:pt>
                <c:pt idx="8977">
                  <c:v>3.3465842133154246E-6</c:v>
                </c:pt>
                <c:pt idx="8978">
                  <c:v>3.346010160533202E-6</c:v>
                </c:pt>
                <c:pt idx="8979">
                  <c:v>3.3454362554426176E-6</c:v>
                </c:pt>
                <c:pt idx="8980">
                  <c:v>3.3448624979930112E-6</c:v>
                </c:pt>
                <c:pt idx="8981">
                  <c:v>3.3442888881337455E-6</c:v>
                </c:pt>
                <c:pt idx="8982">
                  <c:v>3.3437154258142034E-6</c:v>
                </c:pt>
                <c:pt idx="8983">
                  <c:v>3.3431421109837914E-6</c:v>
                </c:pt>
                <c:pt idx="8984">
                  <c:v>3.3425689435919368E-6</c:v>
                </c:pt>
                <c:pt idx="8985">
                  <c:v>3.3419959235880879E-6</c:v>
                </c:pt>
                <c:pt idx="8986">
                  <c:v>3.3414230509217149E-6</c:v>
                </c:pt>
                <c:pt idx="8987">
                  <c:v>3.3408503255423118E-6</c:v>
                </c:pt>
                <c:pt idx="8988">
                  <c:v>3.3402777473993903E-6</c:v>
                </c:pt>
                <c:pt idx="8989">
                  <c:v>3.3397053164424872E-6</c:v>
                </c:pt>
                <c:pt idx="8990">
                  <c:v>3.3391330326211601E-6</c:v>
                </c:pt>
                <c:pt idx="8991">
                  <c:v>3.3385608958849862E-6</c:v>
                </c:pt>
                <c:pt idx="8992">
                  <c:v>3.3379889061835667E-6</c:v>
                </c:pt>
                <c:pt idx="8993">
                  <c:v>3.3374170634665239E-6</c:v>
                </c:pt>
                <c:pt idx="8994">
                  <c:v>3.3368453676835E-6</c:v>
                </c:pt>
                <c:pt idx="8995">
                  <c:v>3.3362738187841626E-6</c:v>
                </c:pt>
                <c:pt idx="8996">
                  <c:v>3.335702416718195E-6</c:v>
                </c:pt>
                <c:pt idx="8997">
                  <c:v>3.3351311614353075E-6</c:v>
                </c:pt>
                <c:pt idx="8998">
                  <c:v>3.3345600528852271E-6</c:v>
                </c:pt>
                <c:pt idx="8999">
                  <c:v>3.3339890910177086E-6</c:v>
                </c:pt>
                <c:pt idx="9000">
                  <c:v>3.333418275782523E-6</c:v>
                </c:pt>
                <c:pt idx="9001">
                  <c:v>3.3328476071294644E-6</c:v>
                </c:pt>
                <c:pt idx="9002">
                  <c:v>3.3322770850083497E-6</c:v>
                </c:pt>
                <c:pt idx="9003">
                  <c:v>3.3317067093690157E-6</c:v>
                </c:pt>
                <c:pt idx="9004">
                  <c:v>3.3311364801613191E-6</c:v>
                </c:pt>
                <c:pt idx="9005">
                  <c:v>3.3305663973351412E-6</c:v>
                </c:pt>
                <c:pt idx="9006">
                  <c:v>3.3299964608403843E-6</c:v>
                </c:pt>
                <c:pt idx="9007">
                  <c:v>3.3294266706269698E-6</c:v>
                </c:pt>
                <c:pt idx="9008">
                  <c:v>3.3288570266448417E-6</c:v>
                </c:pt>
                <c:pt idx="9009">
                  <c:v>3.328287528843968E-6</c:v>
                </c:pt>
                <c:pt idx="9010">
                  <c:v>3.3277181771743364E-6</c:v>
                </c:pt>
                <c:pt idx="9011">
                  <c:v>3.3271489715859526E-6</c:v>
                </c:pt>
                <c:pt idx="9012">
                  <c:v>3.3265799120288474E-6</c:v>
                </c:pt>
                <c:pt idx="9013">
                  <c:v>3.3260109984530731E-6</c:v>
                </c:pt>
                <c:pt idx="9014">
                  <c:v>3.3254422308087022E-6</c:v>
                </c:pt>
                <c:pt idx="9015">
                  <c:v>3.3248736090458275E-6</c:v>
                </c:pt>
                <c:pt idx="9016">
                  <c:v>3.324305133114565E-6</c:v>
                </c:pt>
                <c:pt idx="9017">
                  <c:v>3.3237368029650512E-6</c:v>
                </c:pt>
                <c:pt idx="9018">
                  <c:v>3.3231686185474447E-6</c:v>
                </c:pt>
                <c:pt idx="9019">
                  <c:v>3.3226005798119241E-6</c:v>
                </c:pt>
                <c:pt idx="9020">
                  <c:v>3.3220326867086903E-6</c:v>
                </c:pt>
                <c:pt idx="9021">
                  <c:v>3.3214649391879649E-6</c:v>
                </c:pt>
                <c:pt idx="9022">
                  <c:v>3.3208973371999915E-6</c:v>
                </c:pt>
                <c:pt idx="9023">
                  <c:v>3.3203298806950335E-6</c:v>
                </c:pt>
                <c:pt idx="9024">
                  <c:v>3.3197625696233773E-6</c:v>
                </c:pt>
                <c:pt idx="9025">
                  <c:v>3.3191954039353292E-6</c:v>
                </c:pt>
                <c:pt idx="9026">
                  <c:v>3.3186283835812175E-6</c:v>
                </c:pt>
                <c:pt idx="9027">
                  <c:v>3.3180615085113917E-6</c:v>
                </c:pt>
                <c:pt idx="9028">
                  <c:v>3.3174947786762215E-6</c:v>
                </c:pt>
                <c:pt idx="9029">
                  <c:v>3.3169281940260996E-6</c:v>
                </c:pt>
                <c:pt idx="9030">
                  <c:v>3.3163617545114377E-6</c:v>
                </c:pt>
                <c:pt idx="9031">
                  <c:v>3.3157954600826705E-6</c:v>
                </c:pt>
                <c:pt idx="9032">
                  <c:v>3.3152293106902546E-6</c:v>
                </c:pt>
                <c:pt idx="9033">
                  <c:v>3.3146633062846631E-6</c:v>
                </c:pt>
                <c:pt idx="9034">
                  <c:v>3.3140974468163954E-6</c:v>
                </c:pt>
                <c:pt idx="9035">
                  <c:v>3.3135317322359694E-6</c:v>
                </c:pt>
                <c:pt idx="9036">
                  <c:v>3.3129661624939237E-6</c:v>
                </c:pt>
                <c:pt idx="9037">
                  <c:v>3.3124007375408211E-6</c:v>
                </c:pt>
                <c:pt idx="9038">
                  <c:v>3.3118354573272435E-6</c:v>
                </c:pt>
                <c:pt idx="9039">
                  <c:v>3.3112703218037934E-6</c:v>
                </c:pt>
                <c:pt idx="9040">
                  <c:v>3.3107053309210958E-6</c:v>
                </c:pt>
                <c:pt idx="9041">
                  <c:v>3.3101404846297933E-6</c:v>
                </c:pt>
                <c:pt idx="9042">
                  <c:v>3.3095757828805531E-6</c:v>
                </c:pt>
                <c:pt idx="9043">
                  <c:v>3.3090112256240629E-6</c:v>
                </c:pt>
                <c:pt idx="9044">
                  <c:v>3.3084468128110302E-6</c:v>
                </c:pt>
                <c:pt idx="9045">
                  <c:v>3.3078825443921851E-6</c:v>
                </c:pt>
                <c:pt idx="9046">
                  <c:v>3.3073184203182747E-6</c:v>
                </c:pt>
                <c:pt idx="9047">
                  <c:v>3.3067544405400768E-6</c:v>
                </c:pt>
                <c:pt idx="9048">
                  <c:v>3.3061906050083779E-6</c:v>
                </c:pt>
                <c:pt idx="9049">
                  <c:v>3.3056269136739933E-6</c:v>
                </c:pt>
                <c:pt idx="9050">
                  <c:v>3.3050633664877565E-6</c:v>
                </c:pt>
                <c:pt idx="9051">
                  <c:v>3.3044999634005219E-6</c:v>
                </c:pt>
                <c:pt idx="9052">
                  <c:v>3.3039367043631679E-6</c:v>
                </c:pt>
                <c:pt idx="9053">
                  <c:v>3.3033735893265894E-6</c:v>
                </c:pt>
                <c:pt idx="9054">
                  <c:v>3.3028106182417052E-6</c:v>
                </c:pt>
                <c:pt idx="9055">
                  <c:v>3.3022477910594534E-6</c:v>
                </c:pt>
                <c:pt idx="9056">
                  <c:v>3.3016851077307946E-6</c:v>
                </c:pt>
                <c:pt idx="9057">
                  <c:v>3.3011225682067092E-6</c:v>
                </c:pt>
                <c:pt idx="9058">
                  <c:v>3.3005601724381978E-6</c:v>
                </c:pt>
                <c:pt idx="9059">
                  <c:v>3.2999979203762836E-6</c:v>
                </c:pt>
                <c:pt idx="9060">
                  <c:v>3.2994358119720098E-6</c:v>
                </c:pt>
                <c:pt idx="9061">
                  <c:v>3.2988738471764403E-6</c:v>
                </c:pt>
                <c:pt idx="9062">
                  <c:v>3.2983120259406603E-6</c:v>
                </c:pt>
                <c:pt idx="9063">
                  <c:v>3.2977503482157731E-6</c:v>
                </c:pt>
                <c:pt idx="9064">
                  <c:v>3.2971888139529082E-6</c:v>
                </c:pt>
                <c:pt idx="9065">
                  <c:v>3.2966274231032118E-6</c:v>
                </c:pt>
                <c:pt idx="9066">
                  <c:v>3.2960661756178524E-6</c:v>
                </c:pt>
                <c:pt idx="9067">
                  <c:v>3.2955050714480185E-6</c:v>
                </c:pt>
                <c:pt idx="9068">
                  <c:v>3.2949441105449193E-6</c:v>
                </c:pt>
                <c:pt idx="9069">
                  <c:v>3.2943832928597864E-6</c:v>
                </c:pt>
                <c:pt idx="9070">
                  <c:v>3.2938226183438715E-6</c:v>
                </c:pt>
                <c:pt idx="9071">
                  <c:v>3.2932620869484433E-6</c:v>
                </c:pt>
                <c:pt idx="9072">
                  <c:v>3.2927016986247976E-6</c:v>
                </c:pt>
                <c:pt idx="9073">
                  <c:v>3.2921414533242456E-6</c:v>
                </c:pt>
                <c:pt idx="9074">
                  <c:v>3.2915813509981215E-6</c:v>
                </c:pt>
                <c:pt idx="9075">
                  <c:v>3.2910213915977822E-6</c:v>
                </c:pt>
                <c:pt idx="9076">
                  <c:v>3.2904615750746021E-6</c:v>
                </c:pt>
                <c:pt idx="9077">
                  <c:v>3.2899019013799786E-6</c:v>
                </c:pt>
                <c:pt idx="9078">
                  <c:v>3.2893423704653249E-6</c:v>
                </c:pt>
                <c:pt idx="9079">
                  <c:v>3.2887829822820815E-6</c:v>
                </c:pt>
                <c:pt idx="9080">
                  <c:v>3.2882237367817049E-6</c:v>
                </c:pt>
                <c:pt idx="9081">
                  <c:v>3.287664633915675E-6</c:v>
                </c:pt>
                <c:pt idx="9082">
                  <c:v>3.2871056736354903E-6</c:v>
                </c:pt>
                <c:pt idx="9083">
                  <c:v>3.2865468558926711E-6</c:v>
                </c:pt>
                <c:pt idx="9084">
                  <c:v>3.2859881806387567E-6</c:v>
                </c:pt>
                <c:pt idx="9085">
                  <c:v>3.2854296478253125E-6</c:v>
                </c:pt>
                <c:pt idx="9086">
                  <c:v>3.2848712574039152E-6</c:v>
                </c:pt>
                <c:pt idx="9087">
                  <c:v>3.2843130093261701E-6</c:v>
                </c:pt>
                <c:pt idx="9088">
                  <c:v>3.2837549035436984E-6</c:v>
                </c:pt>
                <c:pt idx="9089">
                  <c:v>3.2831969400081452E-6</c:v>
                </c:pt>
                <c:pt idx="9090">
                  <c:v>3.2826391186711723E-6</c:v>
                </c:pt>
                <c:pt idx="9091">
                  <c:v>3.282081439484466E-6</c:v>
                </c:pt>
                <c:pt idx="9092">
                  <c:v>3.2815239023997313E-6</c:v>
                </c:pt>
                <c:pt idx="9093">
                  <c:v>3.2809665073686924E-6</c:v>
                </c:pt>
                <c:pt idx="9094">
                  <c:v>3.2804092543430965E-6</c:v>
                </c:pt>
                <c:pt idx="9095">
                  <c:v>3.2798521432747096E-6</c:v>
                </c:pt>
                <c:pt idx="9096">
                  <c:v>3.2792951741153182E-6</c:v>
                </c:pt>
                <c:pt idx="9097">
                  <c:v>3.2787383468167312E-6</c:v>
                </c:pt>
                <c:pt idx="9098">
                  <c:v>3.2781816613307753E-6</c:v>
                </c:pt>
                <c:pt idx="9099">
                  <c:v>3.2776251176093006E-6</c:v>
                </c:pt>
                <c:pt idx="9100">
                  <c:v>3.277068715604173E-6</c:v>
                </c:pt>
                <c:pt idx="9101">
                  <c:v>3.2765124552672815E-6</c:v>
                </c:pt>
                <c:pt idx="9102">
                  <c:v>3.2759563365505393E-6</c:v>
                </c:pt>
                <c:pt idx="9103">
                  <c:v>3.2754003594058742E-6</c:v>
                </c:pt>
                <c:pt idx="9104">
                  <c:v>3.2748445237852366E-6</c:v>
                </c:pt>
                <c:pt idx="9105">
                  <c:v>3.2742888296405976E-6</c:v>
                </c:pt>
                <c:pt idx="9106">
                  <c:v>3.2737332769239496E-6</c:v>
                </c:pt>
                <c:pt idx="9107">
                  <c:v>3.2731778655873029E-6</c:v>
                </c:pt>
                <c:pt idx="9108">
                  <c:v>3.2726225955826893E-6</c:v>
                </c:pt>
                <c:pt idx="9109">
                  <c:v>3.2720674668621604E-6</c:v>
                </c:pt>
                <c:pt idx="9110">
                  <c:v>3.2715124793777894E-6</c:v>
                </c:pt>
                <c:pt idx="9111">
                  <c:v>3.2709576330816697E-6</c:v>
                </c:pt>
                <c:pt idx="9112">
                  <c:v>3.2704029279259127E-6</c:v>
                </c:pt>
                <c:pt idx="9113">
                  <c:v>3.269848363862655E-6</c:v>
                </c:pt>
                <c:pt idx="9114">
                  <c:v>3.2692939408440495E-6</c:v>
                </c:pt>
                <c:pt idx="9115">
                  <c:v>3.268739658822268E-6</c:v>
                </c:pt>
                <c:pt idx="9116">
                  <c:v>3.2681855177495066E-6</c:v>
                </c:pt>
                <c:pt idx="9117">
                  <c:v>3.2676315175779803E-6</c:v>
                </c:pt>
                <c:pt idx="9118">
                  <c:v>3.2670776582599227E-6</c:v>
                </c:pt>
                <c:pt idx="9119">
                  <c:v>3.2665239397475893E-6</c:v>
                </c:pt>
                <c:pt idx="9120">
                  <c:v>3.2659703619932555E-6</c:v>
                </c:pt>
                <c:pt idx="9121">
                  <c:v>3.265416924949217E-6</c:v>
                </c:pt>
                <c:pt idx="9122">
                  <c:v>3.2648636285677904E-6</c:v>
                </c:pt>
                <c:pt idx="9123">
                  <c:v>3.2643104728013094E-6</c:v>
                </c:pt>
                <c:pt idx="9124">
                  <c:v>3.2637574576021317E-6</c:v>
                </c:pt>
                <c:pt idx="9125">
                  <c:v>3.2632045829226334E-6</c:v>
                </c:pt>
                <c:pt idx="9126">
                  <c:v>3.2626518487152108E-6</c:v>
                </c:pt>
                <c:pt idx="9127">
                  <c:v>3.2620992549322806E-6</c:v>
                </c:pt>
                <c:pt idx="9128">
                  <c:v>3.2615468015262796E-6</c:v>
                </c:pt>
                <c:pt idx="9129">
                  <c:v>3.2609944884496645E-6</c:v>
                </c:pt>
                <c:pt idx="9130">
                  <c:v>3.2604423156549128E-6</c:v>
                </c:pt>
                <c:pt idx="9131">
                  <c:v>3.2598902830945216E-6</c:v>
                </c:pt>
                <c:pt idx="9132">
                  <c:v>3.2593383907210076E-6</c:v>
                </c:pt>
                <c:pt idx="9133">
                  <c:v>3.2587866384869081E-6</c:v>
                </c:pt>
                <c:pt idx="9134">
                  <c:v>3.2582350263447812E-6</c:v>
                </c:pt>
                <c:pt idx="9135">
                  <c:v>3.2576835542472036E-6</c:v>
                </c:pt>
                <c:pt idx="9136">
                  <c:v>3.2571322221467738E-6</c:v>
                </c:pt>
                <c:pt idx="9137">
                  <c:v>3.2565810299961099E-6</c:v>
                </c:pt>
                <c:pt idx="9138">
                  <c:v>3.256029977747848E-6</c:v>
                </c:pt>
                <c:pt idx="9139">
                  <c:v>3.2554790653546444E-6</c:v>
                </c:pt>
                <c:pt idx="9140">
                  <c:v>3.2549282927691805E-6</c:v>
                </c:pt>
                <c:pt idx="9141">
                  <c:v>3.2543776599441526E-6</c:v>
                </c:pt>
                <c:pt idx="9142">
                  <c:v>3.2538271668322782E-6</c:v>
                </c:pt>
                <c:pt idx="9143">
                  <c:v>3.2532768133862952E-6</c:v>
                </c:pt>
                <c:pt idx="9144">
                  <c:v>3.2527265995589619E-6</c:v>
                </c:pt>
                <c:pt idx="9145">
                  <c:v>3.2521765253030547E-6</c:v>
                </c:pt>
                <c:pt idx="9146">
                  <c:v>3.2516265905713716E-6</c:v>
                </c:pt>
                <c:pt idx="9147">
                  <c:v>3.2510767953167305E-6</c:v>
                </c:pt>
                <c:pt idx="9148">
                  <c:v>3.2505271394919689E-6</c:v>
                </c:pt>
                <c:pt idx="9149">
                  <c:v>3.2499776230499432E-6</c:v>
                </c:pt>
                <c:pt idx="9150">
                  <c:v>3.2494282459435329E-6</c:v>
                </c:pt>
                <c:pt idx="9151">
                  <c:v>3.2488790081256345E-6</c:v>
                </c:pt>
                <c:pt idx="9152">
                  <c:v>3.2483299095491665E-6</c:v>
                </c:pt>
                <c:pt idx="9153">
                  <c:v>3.247780950167063E-6</c:v>
                </c:pt>
                <c:pt idx="9154">
                  <c:v>3.247232129932283E-6</c:v>
                </c:pt>
                <c:pt idx="9155">
                  <c:v>3.2466834487978028E-6</c:v>
                </c:pt>
                <c:pt idx="9156">
                  <c:v>3.2461349067166194E-6</c:v>
                </c:pt>
                <c:pt idx="9157">
                  <c:v>3.2455865036417492E-6</c:v>
                </c:pt>
                <c:pt idx="9158">
                  <c:v>3.2450382395262287E-6</c:v>
                </c:pt>
                <c:pt idx="9159">
                  <c:v>3.2444901143231138E-6</c:v>
                </c:pt>
                <c:pt idx="9160">
                  <c:v>3.2439421279854813E-6</c:v>
                </c:pt>
                <c:pt idx="9161">
                  <c:v>3.2433942804664265E-6</c:v>
                </c:pt>
                <c:pt idx="9162">
                  <c:v>3.2428465717190655E-6</c:v>
                </c:pt>
                <c:pt idx="9163">
                  <c:v>3.2422990016965338E-6</c:v>
                </c:pt>
                <c:pt idx="9164">
                  <c:v>3.2417515703519857E-6</c:v>
                </c:pt>
                <c:pt idx="9165">
                  <c:v>3.2412042776385973E-6</c:v>
                </c:pt>
                <c:pt idx="9166">
                  <c:v>3.240657123509565E-6</c:v>
                </c:pt>
                <c:pt idx="9167">
                  <c:v>3.2401101079180986E-6</c:v>
                </c:pt>
                <c:pt idx="9168">
                  <c:v>3.2395632308174364E-6</c:v>
                </c:pt>
                <c:pt idx="9169">
                  <c:v>3.2390164921608307E-6</c:v>
                </c:pt>
                <c:pt idx="9170">
                  <c:v>3.2384698919015562E-6</c:v>
                </c:pt>
                <c:pt idx="9171">
                  <c:v>3.2379234299929061E-6</c:v>
                </c:pt>
                <c:pt idx="9172">
                  <c:v>3.2373771063881938E-6</c:v>
                </c:pt>
                <c:pt idx="9173">
                  <c:v>3.2368309210407507E-6</c:v>
                </c:pt>
                <c:pt idx="9174">
                  <c:v>3.2362848739039323E-6</c:v>
                </c:pt>
                <c:pt idx="9175">
                  <c:v>3.2357389649311078E-6</c:v>
                </c:pt>
                <c:pt idx="9176">
                  <c:v>3.2351931940756697E-6</c:v>
                </c:pt>
                <c:pt idx="9177">
                  <c:v>3.234647561291029E-6</c:v>
                </c:pt>
                <c:pt idx="9178">
                  <c:v>3.2341020665306193E-6</c:v>
                </c:pt>
                <c:pt idx="9179">
                  <c:v>3.2335567097478893E-6</c:v>
                </c:pt>
                <c:pt idx="9180">
                  <c:v>3.2330114908963105E-6</c:v>
                </c:pt>
                <c:pt idx="9181">
                  <c:v>3.2324664099293734E-6</c:v>
                </c:pt>
                <c:pt idx="9182">
                  <c:v>3.2319214668005855E-6</c:v>
                </c:pt>
                <c:pt idx="9183">
                  <c:v>3.2313766614634774E-6</c:v>
                </c:pt>
                <c:pt idx="9184">
                  <c:v>3.2308319938715977E-6</c:v>
                </c:pt>
                <c:pt idx="9185">
                  <c:v>3.2302874639785142E-6</c:v>
                </c:pt>
                <c:pt idx="9186">
                  <c:v>3.2297430717378159E-6</c:v>
                </c:pt>
                <c:pt idx="9187">
                  <c:v>3.2291988171031082E-6</c:v>
                </c:pt>
                <c:pt idx="9188">
                  <c:v>3.2286547000280216E-6</c:v>
                </c:pt>
                <c:pt idx="9189">
                  <c:v>3.2281107204662018E-6</c:v>
                </c:pt>
                <c:pt idx="9190">
                  <c:v>3.2275668783713119E-6</c:v>
                </c:pt>
                <c:pt idx="9191">
                  <c:v>3.2270231736970402E-6</c:v>
                </c:pt>
                <c:pt idx="9192">
                  <c:v>3.2264796063970906E-6</c:v>
                </c:pt>
                <c:pt idx="9193">
                  <c:v>3.2259361764251888E-6</c:v>
                </c:pt>
                <c:pt idx="9194">
                  <c:v>3.2253928837350774E-6</c:v>
                </c:pt>
                <c:pt idx="9195">
                  <c:v>3.2248497282805216E-6</c:v>
                </c:pt>
                <c:pt idx="9196">
                  <c:v>3.2243067100153031E-6</c:v>
                </c:pt>
                <c:pt idx="9197">
                  <c:v>3.2237638288932251E-6</c:v>
                </c:pt>
                <c:pt idx="9198">
                  <c:v>3.223221084868109E-6</c:v>
                </c:pt>
                <c:pt idx="9199">
                  <c:v>3.222678477893797E-6</c:v>
                </c:pt>
                <c:pt idx="9200">
                  <c:v>3.2221360079241488E-6</c:v>
                </c:pt>
                <c:pt idx="9201">
                  <c:v>3.2215936749130455E-6</c:v>
                </c:pt>
                <c:pt idx="9202">
                  <c:v>3.2210514788143857E-6</c:v>
                </c:pt>
                <c:pt idx="9203">
                  <c:v>3.2205094195820898E-6</c:v>
                </c:pt>
                <c:pt idx="9204">
                  <c:v>3.2199674971700959E-6</c:v>
                </c:pt>
                <c:pt idx="9205">
                  <c:v>3.2194257115323592E-6</c:v>
                </c:pt>
                <c:pt idx="9206">
                  <c:v>3.21888406262286E-6</c:v>
                </c:pt>
                <c:pt idx="9207">
                  <c:v>3.2183425503955929E-6</c:v>
                </c:pt>
                <c:pt idx="9208">
                  <c:v>3.2178011748045756E-6</c:v>
                </c:pt>
                <c:pt idx="9209">
                  <c:v>3.2172599358038412E-6</c:v>
                </c:pt>
                <c:pt idx="9210">
                  <c:v>3.2167188333474458E-6</c:v>
                </c:pt>
                <c:pt idx="9211">
                  <c:v>3.2161778673894629E-6</c:v>
                </c:pt>
                <c:pt idx="9212">
                  <c:v>3.2156370378839845E-6</c:v>
                </c:pt>
                <c:pt idx="9213">
                  <c:v>3.2150963447851231E-6</c:v>
                </c:pt>
                <c:pt idx="9214">
                  <c:v>3.2145557880470114E-6</c:v>
                </c:pt>
                <c:pt idx="9215">
                  <c:v>3.2140153676237987E-6</c:v>
                </c:pt>
                <c:pt idx="9216">
                  <c:v>3.2134750834696575E-6</c:v>
                </c:pt>
                <c:pt idx="9217">
                  <c:v>3.212934935538776E-6</c:v>
                </c:pt>
                <c:pt idx="9218">
                  <c:v>3.2123949237853641E-6</c:v>
                </c:pt>
                <c:pt idx="9219">
                  <c:v>3.2118550481636494E-6</c:v>
                </c:pt>
                <c:pt idx="9220">
                  <c:v>3.2113153086278773E-6</c:v>
                </c:pt>
                <c:pt idx="9221">
                  <c:v>3.210775705132316E-6</c:v>
                </c:pt>
                <c:pt idx="9222">
                  <c:v>3.2102362376312503E-6</c:v>
                </c:pt>
                <c:pt idx="9223">
                  <c:v>3.2096969060789853E-6</c:v>
                </c:pt>
                <c:pt idx="9224">
                  <c:v>3.2091577104298453E-6</c:v>
                </c:pt>
                <c:pt idx="9225">
                  <c:v>3.2086186506381726E-6</c:v>
                </c:pt>
                <c:pt idx="9226">
                  <c:v>3.2080797266583324E-6</c:v>
                </c:pt>
                <c:pt idx="9227">
                  <c:v>3.2075409384447027E-6</c:v>
                </c:pt>
                <c:pt idx="9228">
                  <c:v>3.2070022859516861E-6</c:v>
                </c:pt>
                <c:pt idx="9229">
                  <c:v>3.2064637691337023E-6</c:v>
                </c:pt>
                <c:pt idx="9230">
                  <c:v>3.2059253879451896E-6</c:v>
                </c:pt>
                <c:pt idx="9231">
                  <c:v>3.2053871423406068E-6</c:v>
                </c:pt>
                <c:pt idx="9232">
                  <c:v>3.2048490322744304E-6</c:v>
                </c:pt>
                <c:pt idx="9233">
                  <c:v>3.2043110577011575E-6</c:v>
                </c:pt>
                <c:pt idx="9234">
                  <c:v>3.2037732185753037E-6</c:v>
                </c:pt>
                <c:pt idx="9235">
                  <c:v>3.2032355148514023E-6</c:v>
                </c:pt>
                <c:pt idx="9236">
                  <c:v>3.2026979464840076E-6</c:v>
                </c:pt>
                <c:pt idx="9237">
                  <c:v>3.2021605134276922E-6</c:v>
                </c:pt>
                <c:pt idx="9238">
                  <c:v>3.2016232156370476E-6</c:v>
                </c:pt>
                <c:pt idx="9239">
                  <c:v>3.2010860530666851E-6</c:v>
                </c:pt>
                <c:pt idx="9240">
                  <c:v>3.2005490256712342E-6</c:v>
                </c:pt>
                <c:pt idx="9241">
                  <c:v>3.2000121334053444E-6</c:v>
                </c:pt>
                <c:pt idx="9242">
                  <c:v>3.1994753762236816E-6</c:v>
                </c:pt>
                <c:pt idx="9243">
                  <c:v>3.1989387540809325E-6</c:v>
                </c:pt>
                <c:pt idx="9244">
                  <c:v>3.1984022669318054E-6</c:v>
                </c:pt>
                <c:pt idx="9245">
                  <c:v>3.1978659147310239E-6</c:v>
                </c:pt>
                <c:pt idx="9246">
                  <c:v>3.1973296974333318E-6</c:v>
                </c:pt>
                <c:pt idx="9247">
                  <c:v>3.1967936149934917E-6</c:v>
                </c:pt>
                <c:pt idx="9248">
                  <c:v>3.1962576673662868E-6</c:v>
                </c:pt>
                <c:pt idx="9249">
                  <c:v>3.195721854506516E-6</c:v>
                </c:pt>
                <c:pt idx="9250">
                  <c:v>3.1951861763689986E-6</c:v>
                </c:pt>
                <c:pt idx="9251">
                  <c:v>3.1946506329085739E-6</c:v>
                </c:pt>
                <c:pt idx="9252">
                  <c:v>3.1941152240800995E-6</c:v>
                </c:pt>
                <c:pt idx="9253">
                  <c:v>3.1935799498384498E-6</c:v>
                </c:pt>
                <c:pt idx="9254">
                  <c:v>3.1930448101385237E-6</c:v>
                </c:pt>
                <c:pt idx="9255">
                  <c:v>3.1925098049352336E-6</c:v>
                </c:pt>
                <c:pt idx="9256">
                  <c:v>3.1919749341835144E-6</c:v>
                </c:pt>
                <c:pt idx="9257">
                  <c:v>3.1914401978383145E-6</c:v>
                </c:pt>
                <c:pt idx="9258">
                  <c:v>3.1909055958546066E-6</c:v>
                </c:pt>
                <c:pt idx="9259">
                  <c:v>3.1903711281873801E-6</c:v>
                </c:pt>
                <c:pt idx="9260">
                  <c:v>3.1898367947916436E-6</c:v>
                </c:pt>
                <c:pt idx="9261">
                  <c:v>3.1893025956224238E-6</c:v>
                </c:pt>
                <c:pt idx="9262">
                  <c:v>3.188768530634768E-6</c:v>
                </c:pt>
                <c:pt idx="9263">
                  <c:v>3.188234599783741E-6</c:v>
                </c:pt>
                <c:pt idx="9264">
                  <c:v>3.1877008030244264E-6</c:v>
                </c:pt>
                <c:pt idx="9265">
                  <c:v>3.1871671403119266E-6</c:v>
                </c:pt>
                <c:pt idx="9266">
                  <c:v>3.1866336116013627E-6</c:v>
                </c:pt>
                <c:pt idx="9267">
                  <c:v>3.1861002168478756E-6</c:v>
                </c:pt>
                <c:pt idx="9268">
                  <c:v>3.1855669560066238E-6</c:v>
                </c:pt>
                <c:pt idx="9269">
                  <c:v>3.185033829032785E-6</c:v>
                </c:pt>
                <c:pt idx="9270">
                  <c:v>3.1845008358815562E-6</c:v>
                </c:pt>
                <c:pt idx="9271">
                  <c:v>3.183967976508151E-6</c:v>
                </c:pt>
                <c:pt idx="9272">
                  <c:v>3.1834352508678052E-6</c:v>
                </c:pt>
                <c:pt idx="9273">
                  <c:v>3.1829026589157707E-6</c:v>
                </c:pt>
                <c:pt idx="9274">
                  <c:v>3.1823702006073189E-6</c:v>
                </c:pt>
                <c:pt idx="9275">
                  <c:v>3.1818378758977398E-6</c:v>
                </c:pt>
                <c:pt idx="9276">
                  <c:v>3.1813056847423424E-6</c:v>
                </c:pt>
                <c:pt idx="9277">
                  <c:v>3.1807736270964532E-6</c:v>
                </c:pt>
                <c:pt idx="9278">
                  <c:v>3.1802417029154206E-6</c:v>
                </c:pt>
                <c:pt idx="9279">
                  <c:v>3.179709912154607E-6</c:v>
                </c:pt>
                <c:pt idx="9280">
                  <c:v>3.1791782547693961E-6</c:v>
                </c:pt>
                <c:pt idx="9281">
                  <c:v>3.17864673071519E-6</c:v>
                </c:pt>
                <c:pt idx="9282">
                  <c:v>3.1781153399474105E-6</c:v>
                </c:pt>
                <c:pt idx="9283">
                  <c:v>3.1775840824214971E-6</c:v>
                </c:pt>
                <c:pt idx="9284">
                  <c:v>3.1770529580929071E-6</c:v>
                </c:pt>
                <c:pt idx="9285">
                  <c:v>3.1765219669171171E-6</c:v>
                </c:pt>
                <c:pt idx="9286">
                  <c:v>3.1759911088496237E-6</c:v>
                </c:pt>
                <c:pt idx="9287">
                  <c:v>3.1754603838459372E-6</c:v>
                </c:pt>
                <c:pt idx="9288">
                  <c:v>3.1749297918615931E-6</c:v>
                </c:pt>
                <c:pt idx="9289">
                  <c:v>3.1743993328521416E-6</c:v>
                </c:pt>
                <c:pt idx="9290">
                  <c:v>3.1738690067731512E-6</c:v>
                </c:pt>
                <c:pt idx="9291">
                  <c:v>3.1733388135802102E-6</c:v>
                </c:pt>
                <c:pt idx="9292">
                  <c:v>3.1728087532289266E-6</c:v>
                </c:pt>
                <c:pt idx="9293">
                  <c:v>3.1722788256749259E-6</c:v>
                </c:pt>
                <c:pt idx="9294">
                  <c:v>3.1717490308738498E-6</c:v>
                </c:pt>
                <c:pt idx="9295">
                  <c:v>3.1712193687813614E-6</c:v>
                </c:pt>
                <c:pt idx="9296">
                  <c:v>3.1706898393531404E-6</c:v>
                </c:pt>
                <c:pt idx="9297">
                  <c:v>3.1701604425448878E-6</c:v>
                </c:pt>
                <c:pt idx="9298">
                  <c:v>3.1696311783123204E-6</c:v>
                </c:pt>
                <c:pt idx="9299">
                  <c:v>3.169102046611174E-6</c:v>
                </c:pt>
                <c:pt idx="9300">
                  <c:v>3.1685730473972036E-6</c:v>
                </c:pt>
                <c:pt idx="9301">
                  <c:v>3.1680441806261824E-6</c:v>
                </c:pt>
                <c:pt idx="9302">
                  <c:v>3.1675154462539024E-6</c:v>
                </c:pt>
                <c:pt idx="9303">
                  <c:v>3.1669868442361727E-6</c:v>
                </c:pt>
                <c:pt idx="9304">
                  <c:v>3.1664583745288222E-6</c:v>
                </c:pt>
                <c:pt idx="9305">
                  <c:v>3.165930037087698E-6</c:v>
                </c:pt>
                <c:pt idx="9306">
                  <c:v>3.1654018318686647E-6</c:v>
                </c:pt>
                <c:pt idx="9307">
                  <c:v>3.164873758827607E-6</c:v>
                </c:pt>
                <c:pt idx="9308">
                  <c:v>3.1643458179204271E-6</c:v>
                </c:pt>
                <c:pt idx="9309">
                  <c:v>3.1638180091030425E-6</c:v>
                </c:pt>
                <c:pt idx="9310">
                  <c:v>3.1632903323313952E-6</c:v>
                </c:pt>
                <c:pt idx="9311">
                  <c:v>3.1627627875614421E-6</c:v>
                </c:pt>
                <c:pt idx="9312">
                  <c:v>3.1622353747491576E-6</c:v>
                </c:pt>
                <c:pt idx="9313">
                  <c:v>3.1617080938505373E-6</c:v>
                </c:pt>
                <c:pt idx="9314">
                  <c:v>3.1611809448215917E-6</c:v>
                </c:pt>
                <c:pt idx="9315">
                  <c:v>3.1606539276183539E-6</c:v>
                </c:pt>
                <c:pt idx="9316">
                  <c:v>3.1601270421968696E-6</c:v>
                </c:pt>
                <c:pt idx="9317">
                  <c:v>3.1596002885132075E-6</c:v>
                </c:pt>
                <c:pt idx="9318">
                  <c:v>3.1590736665234532E-6</c:v>
                </c:pt>
                <c:pt idx="9319">
                  <c:v>3.15854717618371E-6</c:v>
                </c:pt>
                <c:pt idx="9320">
                  <c:v>3.1580208174501011E-6</c:v>
                </c:pt>
                <c:pt idx="9321">
                  <c:v>3.1574945902787673E-6</c:v>
                </c:pt>
                <c:pt idx="9322">
                  <c:v>3.1569684946258657E-6</c:v>
                </c:pt>
                <c:pt idx="9323">
                  <c:v>3.1564425304475759E-6</c:v>
                </c:pt>
                <c:pt idx="9324">
                  <c:v>3.1559166977000897E-6</c:v>
                </c:pt>
                <c:pt idx="9325">
                  <c:v>3.1553909963396219E-6</c:v>
                </c:pt>
                <c:pt idx="9326">
                  <c:v>3.1548654263224051E-6</c:v>
                </c:pt>
                <c:pt idx="9327">
                  <c:v>3.1543399876046878E-6</c:v>
                </c:pt>
                <c:pt idx="9328">
                  <c:v>3.1538146801427387E-6</c:v>
                </c:pt>
                <c:pt idx="9329">
                  <c:v>3.153289503892844E-6</c:v>
                </c:pt>
                <c:pt idx="9330">
                  <c:v>3.1527644588113099E-6</c:v>
                </c:pt>
                <c:pt idx="9331">
                  <c:v>3.1522395448544571E-6</c:v>
                </c:pt>
                <c:pt idx="9332">
                  <c:v>3.1517147619786266E-6</c:v>
                </c:pt>
                <c:pt idx="9333">
                  <c:v>3.1511901101401779E-6</c:v>
                </c:pt>
                <c:pt idx="9334">
                  <c:v>3.1506655892954885E-6</c:v>
                </c:pt>
                <c:pt idx="9335">
                  <c:v>3.1501411994009538E-6</c:v>
                </c:pt>
                <c:pt idx="9336">
                  <c:v>3.1496169404129861E-6</c:v>
                </c:pt>
                <c:pt idx="9337">
                  <c:v>3.1490928122880185E-6</c:v>
                </c:pt>
                <c:pt idx="9338">
                  <c:v>3.1485688149825006E-6</c:v>
                </c:pt>
                <c:pt idx="9339">
                  <c:v>3.1480449484528994E-6</c:v>
                </c:pt>
                <c:pt idx="9340">
                  <c:v>3.1475212126557016E-6</c:v>
                </c:pt>
                <c:pt idx="9341">
                  <c:v>3.1469976075474107E-6</c:v>
                </c:pt>
                <c:pt idx="9342">
                  <c:v>3.1464741330845503E-6</c:v>
                </c:pt>
                <c:pt idx="9343">
                  <c:v>3.1459507892236588E-6</c:v>
                </c:pt>
                <c:pt idx="9344">
                  <c:v>3.1454275759212955E-6</c:v>
                </c:pt>
                <c:pt idx="9345">
                  <c:v>3.1449044931340381E-6</c:v>
                </c:pt>
                <c:pt idx="9346">
                  <c:v>3.1443815408184781E-6</c:v>
                </c:pt>
                <c:pt idx="9347">
                  <c:v>3.1438587189312281E-6</c:v>
                </c:pt>
                <c:pt idx="9348">
                  <c:v>3.1433360274289214E-6</c:v>
                </c:pt>
                <c:pt idx="9349">
                  <c:v>3.1428134662682047E-6</c:v>
                </c:pt>
                <c:pt idx="9350">
                  <c:v>3.142291035405745E-6</c:v>
                </c:pt>
                <c:pt idx="9351">
                  <c:v>3.1417687347982273E-6</c:v>
                </c:pt>
                <c:pt idx="9352">
                  <c:v>3.1412465644023538E-6</c:v>
                </c:pt>
                <c:pt idx="9353">
                  <c:v>3.1407245241748457E-6</c:v>
                </c:pt>
                <c:pt idx="9354">
                  <c:v>3.1402026140724395E-6</c:v>
                </c:pt>
                <c:pt idx="9355">
                  <c:v>3.139680834051893E-6</c:v>
                </c:pt>
                <c:pt idx="9356">
                  <c:v>3.1391591840699807E-6</c:v>
                </c:pt>
                <c:pt idx="9357">
                  <c:v>3.1386376640834939E-6</c:v>
                </c:pt>
                <c:pt idx="9358">
                  <c:v>3.1381162740492448E-6</c:v>
                </c:pt>
                <c:pt idx="9359">
                  <c:v>3.1375950139240611E-6</c:v>
                </c:pt>
                <c:pt idx="9360">
                  <c:v>3.1370738836647902E-6</c:v>
                </c:pt>
                <c:pt idx="9361">
                  <c:v>3.1365528832282932E-6</c:v>
                </c:pt>
                <c:pt idx="9362">
                  <c:v>3.136032012571454E-6</c:v>
                </c:pt>
                <c:pt idx="9363">
                  <c:v>3.1355112716511725E-6</c:v>
                </c:pt>
                <c:pt idx="9364">
                  <c:v>3.1349906604243657E-6</c:v>
                </c:pt>
                <c:pt idx="9365">
                  <c:v>3.1344701788479704E-6</c:v>
                </c:pt>
                <c:pt idx="9366">
                  <c:v>3.1339498268789397E-6</c:v>
                </c:pt>
                <c:pt idx="9367">
                  <c:v>3.133429604474245E-6</c:v>
                </c:pt>
                <c:pt idx="9368">
                  <c:v>3.1329095115908758E-6</c:v>
                </c:pt>
                <c:pt idx="9369">
                  <c:v>3.1323895481858391E-6</c:v>
                </c:pt>
                <c:pt idx="9370">
                  <c:v>3.1318697142161599E-6</c:v>
                </c:pt>
                <c:pt idx="9371">
                  <c:v>3.1313500096388814E-6</c:v>
                </c:pt>
                <c:pt idx="9372">
                  <c:v>3.1308304344110636E-6</c:v>
                </c:pt>
                <c:pt idx="9373">
                  <c:v>3.1303109884897853E-6</c:v>
                </c:pt>
                <c:pt idx="9374">
                  <c:v>3.129791671832143E-6</c:v>
                </c:pt>
                <c:pt idx="9375">
                  <c:v>3.1292724843952501E-6</c:v>
                </c:pt>
                <c:pt idx="9376">
                  <c:v>3.1287534261362387E-6</c:v>
                </c:pt>
                <c:pt idx="9377">
                  <c:v>3.1282344970122587E-6</c:v>
                </c:pt>
                <c:pt idx="9378">
                  <c:v>3.1277156969804774E-6</c:v>
                </c:pt>
                <c:pt idx="9379">
                  <c:v>3.1271970259980797E-6</c:v>
                </c:pt>
                <c:pt idx="9380">
                  <c:v>3.1266784840222684E-6</c:v>
                </c:pt>
                <c:pt idx="9381">
                  <c:v>3.1261600710102638E-6</c:v>
                </c:pt>
                <c:pt idx="9382">
                  <c:v>3.1256417869193068E-6</c:v>
                </c:pt>
                <c:pt idx="9383">
                  <c:v>3.1251236317066493E-6</c:v>
                </c:pt>
                <c:pt idx="9384">
                  <c:v>3.1246056053295678E-6</c:v>
                </c:pt>
                <c:pt idx="9385">
                  <c:v>3.124087707745352E-6</c:v>
                </c:pt>
                <c:pt idx="9386">
                  <c:v>3.1235699389113131E-6</c:v>
                </c:pt>
                <c:pt idx="9387">
                  <c:v>3.1230522987847771E-6</c:v>
                </c:pt>
                <c:pt idx="9388">
                  <c:v>3.1225347873230887E-6</c:v>
                </c:pt>
                <c:pt idx="9389">
                  <c:v>3.1220174044836092E-6</c:v>
                </c:pt>
                <c:pt idx="9390">
                  <c:v>3.1215001502237213E-6</c:v>
                </c:pt>
                <c:pt idx="9391">
                  <c:v>3.1209830245008189E-6</c:v>
                </c:pt>
                <c:pt idx="9392">
                  <c:v>3.1204660272723191E-6</c:v>
                </c:pt>
                <c:pt idx="9393">
                  <c:v>3.1199491584956542E-6</c:v>
                </c:pt>
                <c:pt idx="9394">
                  <c:v>3.1194324181282745E-6</c:v>
                </c:pt>
                <c:pt idx="9395">
                  <c:v>3.1189158061276469E-6</c:v>
                </c:pt>
                <c:pt idx="9396">
                  <c:v>3.1183993224512601E-6</c:v>
                </c:pt>
                <c:pt idx="9397">
                  <c:v>3.1178829670566165E-6</c:v>
                </c:pt>
                <c:pt idx="9398">
                  <c:v>3.1173667399012356E-6</c:v>
                </c:pt>
                <c:pt idx="9399">
                  <c:v>3.1168506409426556E-6</c:v>
                </c:pt>
                <c:pt idx="9400">
                  <c:v>3.1163346701384335E-6</c:v>
                </c:pt>
                <c:pt idx="9401">
                  <c:v>3.1158188274461429E-6</c:v>
                </c:pt>
                <c:pt idx="9402">
                  <c:v>3.1153031128233748E-6</c:v>
                </c:pt>
                <c:pt idx="9403">
                  <c:v>3.1147875262277368E-6</c:v>
                </c:pt>
                <c:pt idx="9404">
                  <c:v>3.1142720676168568E-6</c:v>
                </c:pt>
                <c:pt idx="9405">
                  <c:v>3.1137567369483778E-6</c:v>
                </c:pt>
                <c:pt idx="9406">
                  <c:v>3.1132415341799604E-6</c:v>
                </c:pt>
                <c:pt idx="9407">
                  <c:v>3.1127264592692847E-6</c:v>
                </c:pt>
                <c:pt idx="9408">
                  <c:v>3.1122115121740461E-6</c:v>
                </c:pt>
                <c:pt idx="9409">
                  <c:v>3.1116966928519577E-6</c:v>
                </c:pt>
                <c:pt idx="9410">
                  <c:v>3.1111820012607525E-6</c:v>
                </c:pt>
                <c:pt idx="9411">
                  <c:v>3.1106674373581781E-6</c:v>
                </c:pt>
                <c:pt idx="9412">
                  <c:v>3.1101530011020022E-6</c:v>
                </c:pt>
                <c:pt idx="9413">
                  <c:v>3.1096386924500041E-6</c:v>
                </c:pt>
                <c:pt idx="9414">
                  <c:v>3.1091245113599895E-6</c:v>
                </c:pt>
                <c:pt idx="9415">
                  <c:v>3.1086104577897751E-6</c:v>
                </c:pt>
                <c:pt idx="9416">
                  <c:v>3.1080965316971976E-6</c:v>
                </c:pt>
                <c:pt idx="9417">
                  <c:v>3.1075827330401096E-6</c:v>
                </c:pt>
                <c:pt idx="9418">
                  <c:v>3.1070690617763825E-6</c:v>
                </c:pt>
                <c:pt idx="9419">
                  <c:v>3.1065555178639045E-6</c:v>
                </c:pt>
                <c:pt idx="9420">
                  <c:v>3.1060421012605818E-6</c:v>
                </c:pt>
                <c:pt idx="9421">
                  <c:v>3.1055288119243359E-6</c:v>
                </c:pt>
                <c:pt idx="9422">
                  <c:v>3.1050156498131078E-6</c:v>
                </c:pt>
                <c:pt idx="9423">
                  <c:v>3.1045026148848547E-6</c:v>
                </c:pt>
                <c:pt idx="9424">
                  <c:v>3.1039897070975531E-6</c:v>
                </c:pt>
                <c:pt idx="9425">
                  <c:v>3.1034769264091952E-6</c:v>
                </c:pt>
                <c:pt idx="9426">
                  <c:v>3.1029642727777903E-6</c:v>
                </c:pt>
                <c:pt idx="9427">
                  <c:v>3.1024517461613674E-6</c:v>
                </c:pt>
                <c:pt idx="9428">
                  <c:v>3.101939346517968E-6</c:v>
                </c:pt>
                <c:pt idx="9429">
                  <c:v>3.1014270738056557E-6</c:v>
                </c:pt>
                <c:pt idx="9430">
                  <c:v>3.1009149279825085E-6</c:v>
                </c:pt>
                <c:pt idx="9431">
                  <c:v>3.1004029090066249E-6</c:v>
                </c:pt>
                <c:pt idx="9432">
                  <c:v>3.0998910168361166E-6</c:v>
                </c:pt>
                <c:pt idx="9433">
                  <c:v>3.0993792514291151E-6</c:v>
                </c:pt>
                <c:pt idx="9434">
                  <c:v>3.0988676127437707E-6</c:v>
                </c:pt>
                <c:pt idx="9435">
                  <c:v>3.0983561007382471E-6</c:v>
                </c:pt>
                <c:pt idx="9436">
                  <c:v>3.0978447153707267E-6</c:v>
                </c:pt>
                <c:pt idx="9437">
                  <c:v>3.0973334565994107E-6</c:v>
                </c:pt>
                <c:pt idx="9438">
                  <c:v>3.0968223243825161E-6</c:v>
                </c:pt>
                <c:pt idx="9439">
                  <c:v>3.096311318678277E-6</c:v>
                </c:pt>
                <c:pt idx="9440">
                  <c:v>3.0958004394449465E-6</c:v>
                </c:pt>
                <c:pt idx="9441">
                  <c:v>3.0952896866407926E-6</c:v>
                </c:pt>
                <c:pt idx="9442">
                  <c:v>3.0947790602241015E-6</c:v>
                </c:pt>
                <c:pt idx="9443">
                  <c:v>3.0942685601531775E-6</c:v>
                </c:pt>
                <c:pt idx="9444">
                  <c:v>3.0937581863863403E-6</c:v>
                </c:pt>
                <c:pt idx="9445">
                  <c:v>3.0932479388819277E-6</c:v>
                </c:pt>
                <c:pt idx="9446">
                  <c:v>3.0927378175982961E-6</c:v>
                </c:pt>
                <c:pt idx="9447">
                  <c:v>3.0922278224938161E-6</c:v>
                </c:pt>
                <c:pt idx="9448">
                  <c:v>3.0917179535268776E-6</c:v>
                </c:pt>
                <c:pt idx="9449">
                  <c:v>3.091208210655889E-6</c:v>
                </c:pt>
                <c:pt idx="9450">
                  <c:v>3.0906985938392701E-6</c:v>
                </c:pt>
                <c:pt idx="9451">
                  <c:v>3.0901891030354623E-6</c:v>
                </c:pt>
                <c:pt idx="9452">
                  <c:v>3.0896797382029269E-6</c:v>
                </c:pt>
                <c:pt idx="9453">
                  <c:v>3.0891704993001362E-6</c:v>
                </c:pt>
                <c:pt idx="9454">
                  <c:v>3.0886613862855827E-6</c:v>
                </c:pt>
                <c:pt idx="9455">
                  <c:v>3.0881523991177759E-6</c:v>
                </c:pt>
                <c:pt idx="9456">
                  <c:v>3.0876435377552423E-6</c:v>
                </c:pt>
                <c:pt idx="9457">
                  <c:v>3.0871348021565256E-6</c:v>
                </c:pt>
                <c:pt idx="9458">
                  <c:v>3.0866261922801849E-6</c:v>
                </c:pt>
                <c:pt idx="9459">
                  <c:v>3.0861177080847989E-6</c:v>
                </c:pt>
                <c:pt idx="9460">
                  <c:v>3.0856093495289611E-6</c:v>
                </c:pt>
                <c:pt idx="9461">
                  <c:v>3.0851011165712828E-6</c:v>
                </c:pt>
                <c:pt idx="9462">
                  <c:v>3.0845930091703951E-6</c:v>
                </c:pt>
                <c:pt idx="9463">
                  <c:v>3.0840850272849421E-6</c:v>
                </c:pt>
                <c:pt idx="9464">
                  <c:v>3.0835771708735883E-6</c:v>
                </c:pt>
                <c:pt idx="9465">
                  <c:v>3.0830694398950101E-6</c:v>
                </c:pt>
                <c:pt idx="9466">
                  <c:v>3.0825618343079064E-6</c:v>
                </c:pt>
                <c:pt idx="9467">
                  <c:v>3.0820543540709906E-6</c:v>
                </c:pt>
                <c:pt idx="9468">
                  <c:v>3.0815469991429931E-6</c:v>
                </c:pt>
                <c:pt idx="9469">
                  <c:v>3.0810397694826622E-6</c:v>
                </c:pt>
                <c:pt idx="9470">
                  <c:v>3.0805326650487626E-6</c:v>
                </c:pt>
                <c:pt idx="9471">
                  <c:v>3.0800256858000743E-6</c:v>
                </c:pt>
                <c:pt idx="9472">
                  <c:v>3.0795188316954006E-6</c:v>
                </c:pt>
                <c:pt idx="9473">
                  <c:v>3.079012102693552E-6</c:v>
                </c:pt>
                <c:pt idx="9474">
                  <c:v>3.078505498753363E-6</c:v>
                </c:pt>
                <c:pt idx="9475">
                  <c:v>3.0779990198336828E-6</c:v>
                </c:pt>
                <c:pt idx="9476">
                  <c:v>3.0774926658933781E-6</c:v>
                </c:pt>
                <c:pt idx="9477">
                  <c:v>3.0769864368913322E-6</c:v>
                </c:pt>
                <c:pt idx="9478">
                  <c:v>3.0764803327864446E-6</c:v>
                </c:pt>
                <c:pt idx="9479">
                  <c:v>3.0759743535376333E-6</c:v>
                </c:pt>
                <c:pt idx="9480">
                  <c:v>3.0754684991038321E-6</c:v>
                </c:pt>
                <c:pt idx="9481">
                  <c:v>3.0749627694439911E-6</c:v>
                </c:pt>
                <c:pt idx="9482">
                  <c:v>3.0744571645170789E-6</c:v>
                </c:pt>
                <c:pt idx="9483">
                  <c:v>3.07395168428208E-6</c:v>
                </c:pt>
                <c:pt idx="9484">
                  <c:v>3.0734463286979958E-6</c:v>
                </c:pt>
                <c:pt idx="9485">
                  <c:v>3.072941097723844E-6</c:v>
                </c:pt>
                <c:pt idx="9486">
                  <c:v>3.0724359913186608E-6</c:v>
                </c:pt>
                <c:pt idx="9487">
                  <c:v>3.0719310094414993E-6</c:v>
                </c:pt>
                <c:pt idx="9488">
                  <c:v>3.0714261520514242E-6</c:v>
                </c:pt>
                <c:pt idx="9489">
                  <c:v>3.0709214191075232E-6</c:v>
                </c:pt>
                <c:pt idx="9490">
                  <c:v>3.0704168105689E-6</c:v>
                </c:pt>
                <c:pt idx="9491">
                  <c:v>3.0699123263946734E-6</c:v>
                </c:pt>
                <c:pt idx="9492">
                  <c:v>3.0694079665439786E-6</c:v>
                </c:pt>
                <c:pt idx="9493">
                  <c:v>3.0689037309759693E-6</c:v>
                </c:pt>
                <c:pt idx="9494">
                  <c:v>3.068399619649815E-6</c:v>
                </c:pt>
                <c:pt idx="9495">
                  <c:v>3.067895632524701E-6</c:v>
                </c:pt>
                <c:pt idx="9496">
                  <c:v>3.0673917695598313E-6</c:v>
                </c:pt>
                <c:pt idx="9497">
                  <c:v>3.0668880307144251E-6</c:v>
                </c:pt>
                <c:pt idx="9498">
                  <c:v>3.0663844159477196E-6</c:v>
                </c:pt>
                <c:pt idx="9499">
                  <c:v>3.0658809252189664E-6</c:v>
                </c:pt>
                <c:pt idx="9500">
                  <c:v>3.0653775584874383E-6</c:v>
                </c:pt>
                <c:pt idx="9501">
                  <c:v>3.0648743157124222E-6</c:v>
                </c:pt>
                <c:pt idx="9502">
                  <c:v>3.0643711968532192E-6</c:v>
                </c:pt>
                <c:pt idx="9503">
                  <c:v>3.0638682018691508E-6</c:v>
                </c:pt>
                <c:pt idx="9504">
                  <c:v>3.0633653307195532E-6</c:v>
                </c:pt>
                <c:pt idx="9505">
                  <c:v>3.0628625833637806E-6</c:v>
                </c:pt>
                <c:pt idx="9506">
                  <c:v>3.0623599597612025E-6</c:v>
                </c:pt>
                <c:pt idx="9507">
                  <c:v>3.0618574598712066E-6</c:v>
                </c:pt>
                <c:pt idx="9508">
                  <c:v>3.0613550836531961E-6</c:v>
                </c:pt>
                <c:pt idx="9509">
                  <c:v>3.0608528310665915E-6</c:v>
                </c:pt>
                <c:pt idx="9510">
                  <c:v>3.0603507020708294E-6</c:v>
                </c:pt>
                <c:pt idx="9511">
                  <c:v>3.0598486966253627E-6</c:v>
                </c:pt>
                <c:pt idx="9512">
                  <c:v>3.0593468146896626E-6</c:v>
                </c:pt>
                <c:pt idx="9513">
                  <c:v>3.0588450562232154E-6</c:v>
                </c:pt>
                <c:pt idx="9514">
                  <c:v>3.0583434211855242E-6</c:v>
                </c:pt>
                <c:pt idx="9515">
                  <c:v>3.0578419095361088E-6</c:v>
                </c:pt>
                <c:pt idx="9516">
                  <c:v>3.0573405212345064E-6</c:v>
                </c:pt>
                <c:pt idx="9517">
                  <c:v>3.05683925624027E-6</c:v>
                </c:pt>
                <c:pt idx="9518">
                  <c:v>3.0563381145129689E-6</c:v>
                </c:pt>
                <c:pt idx="9519">
                  <c:v>3.0558370960121891E-6</c:v>
                </c:pt>
                <c:pt idx="9520">
                  <c:v>3.0553362006975348E-6</c:v>
                </c:pt>
                <c:pt idx="9521">
                  <c:v>3.0548354285286241E-6</c:v>
                </c:pt>
                <c:pt idx="9522">
                  <c:v>3.0543347794650924E-6</c:v>
                </c:pt>
                <c:pt idx="9523">
                  <c:v>3.053834253466594E-6</c:v>
                </c:pt>
                <c:pt idx="9524">
                  <c:v>3.0533338504927981E-6</c:v>
                </c:pt>
                <c:pt idx="9525">
                  <c:v>3.0528335705033873E-6</c:v>
                </c:pt>
                <c:pt idx="9526">
                  <c:v>3.0523334134580656E-6</c:v>
                </c:pt>
                <c:pt idx="9527">
                  <c:v>3.0518333793165508E-6</c:v>
                </c:pt>
                <c:pt idx="9528">
                  <c:v>3.0513334680385787E-6</c:v>
                </c:pt>
                <c:pt idx="9529">
                  <c:v>3.0508336795839009E-6</c:v>
                </c:pt>
                <c:pt idx="9530">
                  <c:v>3.0503340139122848E-6</c:v>
                </c:pt>
                <c:pt idx="9531">
                  <c:v>3.0498344709835165E-6</c:v>
                </c:pt>
                <c:pt idx="9532">
                  <c:v>3.0493350507573945E-6</c:v>
                </c:pt>
                <c:pt idx="9533">
                  <c:v>3.0488357531937367E-6</c:v>
                </c:pt>
                <c:pt idx="9534">
                  <c:v>3.0483365782523777E-6</c:v>
                </c:pt>
                <c:pt idx="9535">
                  <c:v>3.0478375258931674E-6</c:v>
                </c:pt>
                <c:pt idx="9536">
                  <c:v>3.0473385960759728E-6</c:v>
                </c:pt>
                <c:pt idx="9537">
                  <c:v>3.0468397887606751E-6</c:v>
                </c:pt>
                <c:pt idx="9538">
                  <c:v>3.0463411039071775E-6</c:v>
                </c:pt>
                <c:pt idx="9539">
                  <c:v>3.0458425414753949E-6</c:v>
                </c:pt>
                <c:pt idx="9540">
                  <c:v>3.0453441014252572E-6</c:v>
                </c:pt>
                <c:pt idx="9541">
                  <c:v>3.0448457837167155E-6</c:v>
                </c:pt>
                <c:pt idx="9542">
                  <c:v>3.0443475883097333E-6</c:v>
                </c:pt>
                <c:pt idx="9543">
                  <c:v>3.0438495151642932E-6</c:v>
                </c:pt>
                <c:pt idx="9544">
                  <c:v>3.0433515642403926E-6</c:v>
                </c:pt>
                <c:pt idx="9545">
                  <c:v>3.0428537354980462E-6</c:v>
                </c:pt>
                <c:pt idx="9546">
                  <c:v>3.0423560288972836E-6</c:v>
                </c:pt>
                <c:pt idx="9547">
                  <c:v>3.041858444398153E-6</c:v>
                </c:pt>
                <c:pt idx="9548">
                  <c:v>3.0413609819607167E-6</c:v>
                </c:pt>
                <c:pt idx="9549">
                  <c:v>3.0408636415450544E-6</c:v>
                </c:pt>
                <c:pt idx="9550">
                  <c:v>3.0403664231112629E-6</c:v>
                </c:pt>
                <c:pt idx="9551">
                  <c:v>3.0398693266194528E-6</c:v>
                </c:pt>
                <c:pt idx="9552">
                  <c:v>3.0393723520297539E-6</c:v>
                </c:pt>
                <c:pt idx="9553">
                  <c:v>3.0388754993023103E-6</c:v>
                </c:pt>
                <c:pt idx="9554">
                  <c:v>3.0383787683972835E-6</c:v>
                </c:pt>
                <c:pt idx="9555">
                  <c:v>3.0378821592748511E-6</c:v>
                </c:pt>
                <c:pt idx="9556">
                  <c:v>3.037385671895206E-6</c:v>
                </c:pt>
                <c:pt idx="9557">
                  <c:v>3.0368893062185587E-6</c:v>
                </c:pt>
                <c:pt idx="9558">
                  <c:v>3.0363930622051347E-6</c:v>
                </c:pt>
                <c:pt idx="9559">
                  <c:v>3.0358969398151769E-6</c:v>
                </c:pt>
                <c:pt idx="9560">
                  <c:v>3.0354009390089441E-6</c:v>
                </c:pt>
                <c:pt idx="9561">
                  <c:v>3.0349050597467118E-6</c:v>
                </c:pt>
                <c:pt idx="9562">
                  <c:v>3.0344093019887694E-6</c:v>
                </c:pt>
                <c:pt idx="9563">
                  <c:v>3.0339136656954248E-6</c:v>
                </c:pt>
                <c:pt idx="9564">
                  <c:v>3.0334181508270015E-6</c:v>
                </c:pt>
                <c:pt idx="9565">
                  <c:v>3.0329227573438387E-6</c:v>
                </c:pt>
                <c:pt idx="9566">
                  <c:v>3.0324274852062936E-6</c:v>
                </c:pt>
                <c:pt idx="9567">
                  <c:v>3.0319323343747387E-6</c:v>
                </c:pt>
                <c:pt idx="9568">
                  <c:v>3.031437304809562E-6</c:v>
                </c:pt>
                <c:pt idx="9569">
                  <c:v>3.0309423964711664E-6</c:v>
                </c:pt>
                <c:pt idx="9570">
                  <c:v>3.0304476093199731E-6</c:v>
                </c:pt>
                <c:pt idx="9571">
                  <c:v>3.0299529433164188E-6</c:v>
                </c:pt>
                <c:pt idx="9572">
                  <c:v>3.0294583984209568E-6</c:v>
                </c:pt>
                <c:pt idx="9573">
                  <c:v>3.0289639745940565E-6</c:v>
                </c:pt>
                <c:pt idx="9574">
                  <c:v>3.0284696717962017E-6</c:v>
                </c:pt>
                <c:pt idx="9575">
                  <c:v>3.0279754899878941E-6</c:v>
                </c:pt>
                <c:pt idx="9576">
                  <c:v>3.0274814291296529E-6</c:v>
                </c:pt>
                <c:pt idx="9577">
                  <c:v>3.0269874891820098E-6</c:v>
                </c:pt>
                <c:pt idx="9578">
                  <c:v>3.0264936701055148E-6</c:v>
                </c:pt>
                <c:pt idx="9579">
                  <c:v>3.0259999718607332E-6</c:v>
                </c:pt>
                <c:pt idx="9580">
                  <c:v>3.0255063944082472E-6</c:v>
                </c:pt>
                <c:pt idx="9581">
                  <c:v>3.0250129377086541E-6</c:v>
                </c:pt>
                <c:pt idx="9582">
                  <c:v>3.0245196017225685E-6</c:v>
                </c:pt>
                <c:pt idx="9583">
                  <c:v>3.0240263864106204E-6</c:v>
                </c:pt>
                <c:pt idx="9584">
                  <c:v>3.0235332917334548E-6</c:v>
                </c:pt>
                <c:pt idx="9585">
                  <c:v>3.0230403176517352E-6</c:v>
                </c:pt>
                <c:pt idx="9586">
                  <c:v>3.0225474641261385E-6</c:v>
                </c:pt>
                <c:pt idx="9587">
                  <c:v>3.022054731117359E-6</c:v>
                </c:pt>
                <c:pt idx="9588">
                  <c:v>3.0215621185861066E-6</c:v>
                </c:pt>
                <c:pt idx="9589">
                  <c:v>3.0210696264931082E-6</c:v>
                </c:pt>
                <c:pt idx="9590">
                  <c:v>3.0205772547991055E-6</c:v>
                </c:pt>
                <c:pt idx="9591">
                  <c:v>3.0200850034648576E-6</c:v>
                </c:pt>
                <c:pt idx="9592">
                  <c:v>3.0195928724511355E-6</c:v>
                </c:pt>
                <c:pt idx="9593">
                  <c:v>3.0191008617187321E-6</c:v>
                </c:pt>
                <c:pt idx="9594">
                  <c:v>3.0186089712284535E-6</c:v>
                </c:pt>
                <c:pt idx="9595">
                  <c:v>3.0181172009411206E-6</c:v>
                </c:pt>
                <c:pt idx="9596">
                  <c:v>3.0176255508175717E-6</c:v>
                </c:pt>
                <c:pt idx="9597">
                  <c:v>3.0171340208186608E-6</c:v>
                </c:pt>
                <c:pt idx="9598">
                  <c:v>3.0166426109052595E-6</c:v>
                </c:pt>
                <c:pt idx="9599">
                  <c:v>3.0161513210382498E-6</c:v>
                </c:pt>
                <c:pt idx="9600">
                  <c:v>3.0156601511785361E-6</c:v>
                </c:pt>
                <c:pt idx="9601">
                  <c:v>3.0151691012870349E-6</c:v>
                </c:pt>
                <c:pt idx="9602">
                  <c:v>3.0146781713246803E-6</c:v>
                </c:pt>
                <c:pt idx="9603">
                  <c:v>3.0141873612524201E-6</c:v>
                </c:pt>
                <c:pt idx="9604">
                  <c:v>3.0136966710312228E-6</c:v>
                </c:pt>
                <c:pt idx="9605">
                  <c:v>3.0132061006220681E-6</c:v>
                </c:pt>
                <c:pt idx="9606">
                  <c:v>3.0127156499859543E-6</c:v>
                </c:pt>
                <c:pt idx="9607">
                  <c:v>3.0122253190838916E-6</c:v>
                </c:pt>
                <c:pt idx="9608">
                  <c:v>3.0117351078769102E-6</c:v>
                </c:pt>
                <c:pt idx="9609">
                  <c:v>3.0112450163260555E-6</c:v>
                </c:pt>
                <c:pt idx="9610">
                  <c:v>3.0107550443923868E-6</c:v>
                </c:pt>
                <c:pt idx="9611">
                  <c:v>3.0102651920369816E-6</c:v>
                </c:pt>
                <c:pt idx="9612">
                  <c:v>3.0097754592209312E-6</c:v>
                </c:pt>
                <c:pt idx="9613">
                  <c:v>3.0092858459053443E-6</c:v>
                </c:pt>
                <c:pt idx="9614">
                  <c:v>3.0087963520513444E-6</c:v>
                </c:pt>
                <c:pt idx="9615">
                  <c:v>3.0083069776200707E-6</c:v>
                </c:pt>
                <c:pt idx="9616">
                  <c:v>3.0078177225726793E-6</c:v>
                </c:pt>
                <c:pt idx="9617">
                  <c:v>3.0073285868703413E-6</c:v>
                </c:pt>
                <c:pt idx="9618">
                  <c:v>3.0068395704742443E-6</c:v>
                </c:pt>
                <c:pt idx="9619">
                  <c:v>3.0063506733455901E-6</c:v>
                </c:pt>
                <c:pt idx="9620">
                  <c:v>3.0058618954455976E-6</c:v>
                </c:pt>
                <c:pt idx="9621">
                  <c:v>3.0053732367355011E-6</c:v>
                </c:pt>
                <c:pt idx="9622">
                  <c:v>3.0048846971765506E-6</c:v>
                </c:pt>
                <c:pt idx="9623">
                  <c:v>3.0043962767300128E-6</c:v>
                </c:pt>
                <c:pt idx="9624">
                  <c:v>3.0039079753571679E-6</c:v>
                </c:pt>
                <c:pt idx="9625">
                  <c:v>3.0034197930193145E-6</c:v>
                </c:pt>
                <c:pt idx="9626">
                  <c:v>3.0029317296777643E-6</c:v>
                </c:pt>
                <c:pt idx="9627">
                  <c:v>3.0024437852938473E-6</c:v>
                </c:pt>
                <c:pt idx="9628">
                  <c:v>3.0019559598289084E-6</c:v>
                </c:pt>
                <c:pt idx="9629">
                  <c:v>3.0014682532443058E-6</c:v>
                </c:pt>
                <c:pt idx="9630">
                  <c:v>3.0009806655014145E-6</c:v>
                </c:pt>
                <c:pt idx="9631">
                  <c:v>3.0004931965616296E-6</c:v>
                </c:pt>
                <c:pt idx="9632">
                  <c:v>3.0000058463863562E-6</c:v>
                </c:pt>
                <c:pt idx="9633">
                  <c:v>2.9995186149370177E-6</c:v>
                </c:pt>
                <c:pt idx="9634">
                  <c:v>2.9990315021750522E-6</c:v>
                </c:pt>
                <c:pt idx="9635">
                  <c:v>2.998544508061915E-6</c:v>
                </c:pt>
                <c:pt idx="9636">
                  <c:v>2.9980576325590745E-6</c:v>
                </c:pt>
                <c:pt idx="9637">
                  <c:v>2.9975708756280167E-6</c:v>
                </c:pt>
                <c:pt idx="9638">
                  <c:v>2.9970842372302421E-6</c:v>
                </c:pt>
                <c:pt idx="9639">
                  <c:v>2.9965977173272684E-6</c:v>
                </c:pt>
                <c:pt idx="9640">
                  <c:v>2.9961113158806276E-6</c:v>
                </c:pt>
                <c:pt idx="9641">
                  <c:v>2.9956250328518665E-6</c:v>
                </c:pt>
                <c:pt idx="9642">
                  <c:v>2.9951388682025509E-6</c:v>
                </c:pt>
                <c:pt idx="9643">
                  <c:v>2.9946528218942599E-6</c:v>
                </c:pt>
                <c:pt idx="9644">
                  <c:v>2.994166893888586E-6</c:v>
                </c:pt>
                <c:pt idx="9645">
                  <c:v>2.9936810841471413E-6</c:v>
                </c:pt>
                <c:pt idx="9646">
                  <c:v>2.9931953926315501E-6</c:v>
                </c:pt>
                <c:pt idx="9647">
                  <c:v>2.9927098193034558E-6</c:v>
                </c:pt>
                <c:pt idx="9648">
                  <c:v>2.9922243641245136E-6</c:v>
                </c:pt>
                <c:pt idx="9649">
                  <c:v>2.9917390270563975E-6</c:v>
                </c:pt>
                <c:pt idx="9650">
                  <c:v>2.9912538080607943E-6</c:v>
                </c:pt>
                <c:pt idx="9651">
                  <c:v>2.990768707099409E-6</c:v>
                </c:pt>
                <c:pt idx="9652">
                  <c:v>2.9902837241339602E-6</c:v>
                </c:pt>
                <c:pt idx="9653">
                  <c:v>2.9897988591261816E-6</c:v>
                </c:pt>
                <c:pt idx="9654">
                  <c:v>2.989314112037825E-6</c:v>
                </c:pt>
                <c:pt idx="9655">
                  <c:v>2.9888294828306544E-6</c:v>
                </c:pt>
                <c:pt idx="9656">
                  <c:v>2.9883449714664526E-6</c:v>
                </c:pt>
                <c:pt idx="9657">
                  <c:v>2.987860577907015E-6</c:v>
                </c:pt>
                <c:pt idx="9658">
                  <c:v>2.9873763021141548E-6</c:v>
                </c:pt>
                <c:pt idx="9659">
                  <c:v>2.9868921440496984E-6</c:v>
                </c:pt>
                <c:pt idx="9660">
                  <c:v>2.9864081036754903E-6</c:v>
                </c:pt>
                <c:pt idx="9661">
                  <c:v>2.9859241809533878E-6</c:v>
                </c:pt>
                <c:pt idx="9662">
                  <c:v>2.985440375845265E-6</c:v>
                </c:pt>
                <c:pt idx="9663">
                  <c:v>2.9849566883130128E-6</c:v>
                </c:pt>
                <c:pt idx="9664">
                  <c:v>2.984473118318534E-6</c:v>
                </c:pt>
                <c:pt idx="9665">
                  <c:v>2.9839896658237516E-6</c:v>
                </c:pt>
                <c:pt idx="9666">
                  <c:v>2.9835063307905979E-6</c:v>
                </c:pt>
                <c:pt idx="9667">
                  <c:v>2.9830231131810266E-6</c:v>
                </c:pt>
                <c:pt idx="9668">
                  <c:v>2.9825400129570012E-6</c:v>
                </c:pt>
                <c:pt idx="9669">
                  <c:v>2.9820570300805075E-6</c:v>
                </c:pt>
                <c:pt idx="9670">
                  <c:v>2.9815741645135411E-6</c:v>
                </c:pt>
                <c:pt idx="9671">
                  <c:v>2.9810914162181143E-6</c:v>
                </c:pt>
                <c:pt idx="9672">
                  <c:v>2.9806087851562563E-6</c:v>
                </c:pt>
                <c:pt idx="9673">
                  <c:v>2.9801262712900103E-6</c:v>
                </c:pt>
                <c:pt idx="9674">
                  <c:v>2.9796438745814338E-6</c:v>
                </c:pt>
                <c:pt idx="9675">
                  <c:v>2.9791615949926015E-6</c:v>
                </c:pt>
                <c:pt idx="9676">
                  <c:v>2.978679432485603E-6</c:v>
                </c:pt>
                <c:pt idx="9677">
                  <c:v>2.9781973870225439E-6</c:v>
                </c:pt>
                <c:pt idx="9678">
                  <c:v>2.9777154585655434E-6</c:v>
                </c:pt>
                <c:pt idx="9679">
                  <c:v>2.9772336470767363E-6</c:v>
                </c:pt>
                <c:pt idx="9680">
                  <c:v>2.9767519525182768E-6</c:v>
                </c:pt>
                <c:pt idx="9681">
                  <c:v>2.9762703748523278E-6</c:v>
                </c:pt>
                <c:pt idx="9682">
                  <c:v>2.9757889140410711E-6</c:v>
                </c:pt>
                <c:pt idx="9683">
                  <c:v>2.975307570046704E-6</c:v>
                </c:pt>
                <c:pt idx="9684">
                  <c:v>2.974826342831439E-6</c:v>
                </c:pt>
                <c:pt idx="9685">
                  <c:v>2.9743452323575023E-6</c:v>
                </c:pt>
                <c:pt idx="9686">
                  <c:v>2.9738642385871371E-6</c:v>
                </c:pt>
                <c:pt idx="9687">
                  <c:v>2.9733833614826011E-6</c:v>
                </c:pt>
                <c:pt idx="9688">
                  <c:v>2.9729026010061672E-6</c:v>
                </c:pt>
                <c:pt idx="9689">
                  <c:v>2.9724219571201241E-6</c:v>
                </c:pt>
                <c:pt idx="9690">
                  <c:v>2.9719414297867747E-6</c:v>
                </c:pt>
                <c:pt idx="9691">
                  <c:v>2.9714610189684383E-6</c:v>
                </c:pt>
                <c:pt idx="9692">
                  <c:v>2.9709807246274489E-6</c:v>
                </c:pt>
                <c:pt idx="9693">
                  <c:v>2.9705005467261557E-6</c:v>
                </c:pt>
                <c:pt idx="9694">
                  <c:v>2.9700204852269231E-6</c:v>
                </c:pt>
                <c:pt idx="9695">
                  <c:v>2.969540540092132E-6</c:v>
                </c:pt>
                <c:pt idx="9696">
                  <c:v>2.9690607112841732E-6</c:v>
                </c:pt>
                <c:pt idx="9697">
                  <c:v>2.9685809987654609E-6</c:v>
                </c:pt>
                <c:pt idx="9698">
                  <c:v>2.968101402498419E-6</c:v>
                </c:pt>
                <c:pt idx="9699">
                  <c:v>2.967621922445488E-6</c:v>
                </c:pt>
                <c:pt idx="9700">
                  <c:v>2.9671425585691235E-6</c:v>
                </c:pt>
                <c:pt idx="9701">
                  <c:v>2.9666633108317957E-6</c:v>
                </c:pt>
                <c:pt idx="9702">
                  <c:v>2.9661841791959915E-6</c:v>
                </c:pt>
                <c:pt idx="9703">
                  <c:v>2.9657051636242104E-6</c:v>
                </c:pt>
                <c:pt idx="9704">
                  <c:v>2.9652262640789693E-6</c:v>
                </c:pt>
                <c:pt idx="9705">
                  <c:v>2.9647474805227998E-6</c:v>
                </c:pt>
                <c:pt idx="9706">
                  <c:v>2.9642688129182469E-6</c:v>
                </c:pt>
                <c:pt idx="9707">
                  <c:v>2.9637902612278748E-6</c:v>
                </c:pt>
                <c:pt idx="9708">
                  <c:v>2.9633118254142581E-6</c:v>
                </c:pt>
                <c:pt idx="9709">
                  <c:v>2.9628335054399893E-6</c:v>
                </c:pt>
                <c:pt idx="9710">
                  <c:v>2.9623553012676766E-6</c:v>
                </c:pt>
                <c:pt idx="9711">
                  <c:v>2.9618772128599387E-6</c:v>
                </c:pt>
                <c:pt idx="9712">
                  <c:v>2.9613992401794146E-6</c:v>
                </c:pt>
                <c:pt idx="9713">
                  <c:v>2.9609213831887558E-6</c:v>
                </c:pt>
                <c:pt idx="9714">
                  <c:v>2.9604436418506297E-6</c:v>
                </c:pt>
                <c:pt idx="9715">
                  <c:v>2.9599660161277186E-6</c:v>
                </c:pt>
                <c:pt idx="9716">
                  <c:v>2.9594885059827195E-6</c:v>
                </c:pt>
                <c:pt idx="9717">
                  <c:v>2.9590111113783448E-6</c:v>
                </c:pt>
                <c:pt idx="9718">
                  <c:v>2.9585338322773216E-6</c:v>
                </c:pt>
                <c:pt idx="9719">
                  <c:v>2.9580566686423928E-6</c:v>
                </c:pt>
                <c:pt idx="9720">
                  <c:v>2.9575796204363152E-6</c:v>
                </c:pt>
                <c:pt idx="9721">
                  <c:v>2.9571026876218621E-6</c:v>
                </c:pt>
                <c:pt idx="9722">
                  <c:v>2.95662587016182E-6</c:v>
                </c:pt>
                <c:pt idx="9723">
                  <c:v>2.9561491680189913E-6</c:v>
                </c:pt>
                <c:pt idx="9724">
                  <c:v>2.955672581156194E-6</c:v>
                </c:pt>
                <c:pt idx="9725">
                  <c:v>2.9551961095362602E-6</c:v>
                </c:pt>
                <c:pt idx="9726">
                  <c:v>2.9547197531220369E-6</c:v>
                </c:pt>
                <c:pt idx="9727">
                  <c:v>2.9542435118763869E-6</c:v>
                </c:pt>
                <c:pt idx="9728">
                  <c:v>2.9537673857621875E-6</c:v>
                </c:pt>
                <c:pt idx="9729">
                  <c:v>2.9532913747423304E-6</c:v>
                </c:pt>
                <c:pt idx="9730">
                  <c:v>2.952815478779723E-6</c:v>
                </c:pt>
                <c:pt idx="9731">
                  <c:v>2.9523396978372878E-6</c:v>
                </c:pt>
                <c:pt idx="9732">
                  <c:v>2.9518640318779629E-6</c:v>
                </c:pt>
                <c:pt idx="9733">
                  <c:v>2.9513884808646978E-6</c:v>
                </c:pt>
                <c:pt idx="9734">
                  <c:v>2.9509130447604597E-6</c:v>
                </c:pt>
                <c:pt idx="9735">
                  <c:v>2.9504377235282325E-6</c:v>
                </c:pt>
                <c:pt idx="9736">
                  <c:v>2.9499625171310114E-6</c:v>
                </c:pt>
                <c:pt idx="9737">
                  <c:v>2.9494874255318091E-6</c:v>
                </c:pt>
                <c:pt idx="9738">
                  <c:v>2.9490124486936513E-6</c:v>
                </c:pt>
                <c:pt idx="9739">
                  <c:v>2.9485375865795793E-6</c:v>
                </c:pt>
                <c:pt idx="9740">
                  <c:v>2.9480628391526512E-6</c:v>
                </c:pt>
                <c:pt idx="9741">
                  <c:v>2.9475882063759354E-6</c:v>
                </c:pt>
                <c:pt idx="9742">
                  <c:v>2.9471136882125187E-6</c:v>
                </c:pt>
                <c:pt idx="9743">
                  <c:v>2.946639284625503E-6</c:v>
                </c:pt>
                <c:pt idx="9744">
                  <c:v>2.9461649955780022E-6</c:v>
                </c:pt>
                <c:pt idx="9745">
                  <c:v>2.9456908210331491E-6</c:v>
                </c:pt>
                <c:pt idx="9746">
                  <c:v>2.9452167609540882E-6</c:v>
                </c:pt>
                <c:pt idx="9747">
                  <c:v>2.9447428153039806E-6</c:v>
                </c:pt>
                <c:pt idx="9748">
                  <c:v>2.9442689840459999E-6</c:v>
                </c:pt>
                <c:pt idx="9749">
                  <c:v>2.9437952671433353E-6</c:v>
                </c:pt>
                <c:pt idx="9750">
                  <c:v>2.9433216645591934E-6</c:v>
                </c:pt>
                <c:pt idx="9751">
                  <c:v>2.9428481762567931E-6</c:v>
                </c:pt>
                <c:pt idx="9752">
                  <c:v>2.9423748021993677E-6</c:v>
                </c:pt>
                <c:pt idx="9753">
                  <c:v>2.9419015423501673E-6</c:v>
                </c:pt>
                <c:pt idx="9754">
                  <c:v>2.9414283966724552E-6</c:v>
                </c:pt>
                <c:pt idx="9755">
                  <c:v>2.9409553651295101E-6</c:v>
                </c:pt>
                <c:pt idx="9756">
                  <c:v>2.9404824476846254E-6</c:v>
                </c:pt>
                <c:pt idx="9757">
                  <c:v>2.9400096443011097E-6</c:v>
                </c:pt>
                <c:pt idx="9758">
                  <c:v>2.9395369549422843E-6</c:v>
                </c:pt>
                <c:pt idx="9759">
                  <c:v>2.9390643795714885E-6</c:v>
                </c:pt>
                <c:pt idx="9760">
                  <c:v>2.9385919181520736E-6</c:v>
                </c:pt>
                <c:pt idx="9761">
                  <c:v>2.9381195706474071E-6</c:v>
                </c:pt>
                <c:pt idx="9762">
                  <c:v>2.937647337020871E-6</c:v>
                </c:pt>
                <c:pt idx="9763">
                  <c:v>2.9371752172358608E-6</c:v>
                </c:pt>
                <c:pt idx="9764">
                  <c:v>2.9367032112557884E-6</c:v>
                </c:pt>
                <c:pt idx="9765">
                  <c:v>2.9362313190440793E-6</c:v>
                </c:pt>
                <c:pt idx="9766">
                  <c:v>2.9357595405641753E-6</c:v>
                </c:pt>
                <c:pt idx="9767">
                  <c:v>2.9352878757795298E-6</c:v>
                </c:pt>
                <c:pt idx="9768">
                  <c:v>2.934816324653614E-6</c:v>
                </c:pt>
                <c:pt idx="9769">
                  <c:v>2.9343448871499133E-6</c:v>
                </c:pt>
                <c:pt idx="9770">
                  <c:v>2.9338735632319243E-6</c:v>
                </c:pt>
                <c:pt idx="9771">
                  <c:v>2.9334023528631632E-6</c:v>
                </c:pt>
                <c:pt idx="9772">
                  <c:v>2.9329312560071559E-6</c:v>
                </c:pt>
                <c:pt idx="9773">
                  <c:v>2.9324602726274487E-6</c:v>
                </c:pt>
                <c:pt idx="9774">
                  <c:v>2.9319894026875988E-6</c:v>
                </c:pt>
                <c:pt idx="9775">
                  <c:v>2.9315186461511779E-6</c:v>
                </c:pt>
                <c:pt idx="9776">
                  <c:v>2.9310480029817737E-6</c:v>
                </c:pt>
                <c:pt idx="9777">
                  <c:v>2.9305774731429883E-6</c:v>
                </c:pt>
                <c:pt idx="9778">
                  <c:v>2.9301070565984363E-6</c:v>
                </c:pt>
                <c:pt idx="9779">
                  <c:v>2.9296367533117489E-6</c:v>
                </c:pt>
                <c:pt idx="9780">
                  <c:v>2.9291665632465736E-6</c:v>
                </c:pt>
                <c:pt idx="9781">
                  <c:v>2.9286964863665681E-6</c:v>
                </c:pt>
                <c:pt idx="9782">
                  <c:v>2.9282265226354073E-6</c:v>
                </c:pt>
                <c:pt idx="9783">
                  <c:v>2.9277566720167832E-6</c:v>
                </c:pt>
                <c:pt idx="9784">
                  <c:v>2.9272869344743979E-6</c:v>
                </c:pt>
                <c:pt idx="9785">
                  <c:v>2.9268173099719691E-6</c:v>
                </c:pt>
                <c:pt idx="9786">
                  <c:v>2.9263477984732299E-6</c:v>
                </c:pt>
                <c:pt idx="9787">
                  <c:v>2.9258783999419289E-6</c:v>
                </c:pt>
                <c:pt idx="9788">
                  <c:v>2.9254091143418263E-6</c:v>
                </c:pt>
                <c:pt idx="9789">
                  <c:v>2.9249399416366999E-6</c:v>
                </c:pt>
                <c:pt idx="9790">
                  <c:v>2.9244708817903409E-6</c:v>
                </c:pt>
                <c:pt idx="9791">
                  <c:v>2.9240019347665541E-6</c:v>
                </c:pt>
                <c:pt idx="9792">
                  <c:v>2.9235331005291595E-6</c:v>
                </c:pt>
                <c:pt idx="9793">
                  <c:v>2.923064379041993E-6</c:v>
                </c:pt>
                <c:pt idx="9794">
                  <c:v>2.9225957702689019E-6</c:v>
                </c:pt>
                <c:pt idx="9795">
                  <c:v>2.922127274173751E-6</c:v>
                </c:pt>
                <c:pt idx="9796">
                  <c:v>2.9216588907204181E-6</c:v>
                </c:pt>
                <c:pt idx="9797">
                  <c:v>2.9211906198727955E-6</c:v>
                </c:pt>
                <c:pt idx="9798">
                  <c:v>2.9207224615947902E-6</c:v>
                </c:pt>
                <c:pt idx="9799">
                  <c:v>2.9202544158503251E-6</c:v>
                </c:pt>
                <c:pt idx="9800">
                  <c:v>2.9197864826033321E-6</c:v>
                </c:pt>
                <c:pt idx="9801">
                  <c:v>2.9193186618177654E-6</c:v>
                </c:pt>
                <c:pt idx="9802">
                  <c:v>2.9188509534575884E-6</c:v>
                </c:pt>
                <c:pt idx="9803">
                  <c:v>2.9183833574867805E-6</c:v>
                </c:pt>
                <c:pt idx="9804">
                  <c:v>2.9179158738693348E-6</c:v>
                </c:pt>
                <c:pt idx="9805">
                  <c:v>2.917448502569261E-6</c:v>
                </c:pt>
                <c:pt idx="9806">
                  <c:v>2.9169812435505795E-6</c:v>
                </c:pt>
                <c:pt idx="9807">
                  <c:v>2.9165140967773292E-6</c:v>
                </c:pt>
                <c:pt idx="9808">
                  <c:v>2.9160470622135594E-6</c:v>
                </c:pt>
                <c:pt idx="9809">
                  <c:v>2.9155801398233361E-6</c:v>
                </c:pt>
                <c:pt idx="9810">
                  <c:v>2.9151133295707391E-6</c:v>
                </c:pt>
                <c:pt idx="9811">
                  <c:v>2.9146466314198644E-6</c:v>
                </c:pt>
                <c:pt idx="9812">
                  <c:v>2.9141800453348198E-6</c:v>
                </c:pt>
                <c:pt idx="9813">
                  <c:v>2.9137135712797288E-6</c:v>
                </c:pt>
                <c:pt idx="9814">
                  <c:v>2.9132472092187293E-6</c:v>
                </c:pt>
                <c:pt idx="9815">
                  <c:v>2.9127809591159723E-6</c:v>
                </c:pt>
                <c:pt idx="9816">
                  <c:v>2.9123148209356237E-6</c:v>
                </c:pt>
                <c:pt idx="9817">
                  <c:v>2.9118487946418642E-6</c:v>
                </c:pt>
                <c:pt idx="9818">
                  <c:v>2.9113828801988892E-6</c:v>
                </c:pt>
                <c:pt idx="9819">
                  <c:v>2.9109170775709078E-6</c:v>
                </c:pt>
                <c:pt idx="9820">
                  <c:v>2.9104513867221426E-6</c:v>
                </c:pt>
                <c:pt idx="9821">
                  <c:v>2.9099858076168326E-6</c:v>
                </c:pt>
                <c:pt idx="9822">
                  <c:v>2.9095203402192307E-6</c:v>
                </c:pt>
                <c:pt idx="9823">
                  <c:v>2.9090549844936012E-6</c:v>
                </c:pt>
                <c:pt idx="9824">
                  <c:v>2.9085897404042258E-6</c:v>
                </c:pt>
                <c:pt idx="9825">
                  <c:v>2.9081246079153993E-6</c:v>
                </c:pt>
                <c:pt idx="9826">
                  <c:v>2.9076595869914307E-6</c:v>
                </c:pt>
                <c:pt idx="9827">
                  <c:v>2.9071946775966436E-6</c:v>
                </c:pt>
                <c:pt idx="9828">
                  <c:v>2.9067298796953765E-6</c:v>
                </c:pt>
                <c:pt idx="9829">
                  <c:v>2.9062651932519807E-6</c:v>
                </c:pt>
                <c:pt idx="9830">
                  <c:v>2.9058006182308225E-6</c:v>
                </c:pt>
                <c:pt idx="9831">
                  <c:v>2.9053361545962824E-6</c:v>
                </c:pt>
                <c:pt idx="9832">
                  <c:v>2.9048718023127554E-6</c:v>
                </c:pt>
                <c:pt idx="9833">
                  <c:v>2.9044075613446504E-6</c:v>
                </c:pt>
                <c:pt idx="9834">
                  <c:v>2.9039434316563903E-6</c:v>
                </c:pt>
                <c:pt idx="9835">
                  <c:v>2.903479413212413E-6</c:v>
                </c:pt>
                <c:pt idx="9836">
                  <c:v>2.9030155059771705E-6</c:v>
                </c:pt>
                <c:pt idx="9837">
                  <c:v>2.9025517099151272E-6</c:v>
                </c:pt>
                <c:pt idx="9838">
                  <c:v>2.9020880249907625E-6</c:v>
                </c:pt>
                <c:pt idx="9839">
                  <c:v>2.9016244511685729E-6</c:v>
                </c:pt>
                <c:pt idx="9840">
                  <c:v>2.9011609884130656E-6</c:v>
                </c:pt>
                <c:pt idx="9841">
                  <c:v>2.9006976366887635E-6</c:v>
                </c:pt>
                <c:pt idx="9842">
                  <c:v>2.9002343959602022E-6</c:v>
                </c:pt>
                <c:pt idx="9843">
                  <c:v>2.8997712661919342E-6</c:v>
                </c:pt>
                <c:pt idx="9844">
                  <c:v>2.8993082473485251E-6</c:v>
                </c:pt>
                <c:pt idx="9845">
                  <c:v>2.8988453393945504E-6</c:v>
                </c:pt>
                <c:pt idx="9846">
                  <c:v>2.8983825422946062E-6</c:v>
                </c:pt>
                <c:pt idx="9847">
                  <c:v>2.8979198560132991E-6</c:v>
                </c:pt>
                <c:pt idx="9848">
                  <c:v>2.8974572805152495E-6</c:v>
                </c:pt>
                <c:pt idx="9849">
                  <c:v>2.8969948157650955E-6</c:v>
                </c:pt>
                <c:pt idx="9850">
                  <c:v>2.8965324617274857E-6</c:v>
                </c:pt>
                <c:pt idx="9851">
                  <c:v>2.8960702183670853E-6</c:v>
                </c:pt>
                <c:pt idx="9852">
                  <c:v>2.8956080856485696E-6</c:v>
                </c:pt>
                <c:pt idx="9853">
                  <c:v>2.8951460635366322E-6</c:v>
                </c:pt>
                <c:pt idx="9854">
                  <c:v>2.8946841519959788E-6</c:v>
                </c:pt>
                <c:pt idx="9855">
                  <c:v>2.8942223509913298E-6</c:v>
                </c:pt>
                <c:pt idx="9856">
                  <c:v>2.8937606604874193E-6</c:v>
                </c:pt>
                <c:pt idx="9857">
                  <c:v>2.893299080448996E-6</c:v>
                </c:pt>
                <c:pt idx="9858">
                  <c:v>2.8928376108408207E-6</c:v>
                </c:pt>
                <c:pt idx="9859">
                  <c:v>2.8923762516276738E-6</c:v>
                </c:pt>
                <c:pt idx="9860">
                  <c:v>2.8919150027743421E-6</c:v>
                </c:pt>
                <c:pt idx="9861">
                  <c:v>2.8914538642456312E-6</c:v>
                </c:pt>
                <c:pt idx="9862">
                  <c:v>2.8909928360063597E-6</c:v>
                </c:pt>
                <c:pt idx="9863">
                  <c:v>2.8905319180213601E-6</c:v>
                </c:pt>
                <c:pt idx="9864">
                  <c:v>2.8900711102554792E-6</c:v>
                </c:pt>
                <c:pt idx="9865">
                  <c:v>2.8896104126735774E-6</c:v>
                </c:pt>
                <c:pt idx="9866">
                  <c:v>2.8891498252405292E-6</c:v>
                </c:pt>
                <c:pt idx="9867">
                  <c:v>2.8886893479212237E-6</c:v>
                </c:pt>
                <c:pt idx="9868">
                  <c:v>2.8882289806805633E-6</c:v>
                </c:pt>
                <c:pt idx="9869">
                  <c:v>2.8877687234834638E-6</c:v>
                </c:pt>
                <c:pt idx="9870">
                  <c:v>2.8873085762948569E-6</c:v>
                </c:pt>
                <c:pt idx="9871">
                  <c:v>2.8868485390796868E-6</c:v>
                </c:pt>
                <c:pt idx="9872">
                  <c:v>2.8863886118029109E-6</c:v>
                </c:pt>
                <c:pt idx="9873">
                  <c:v>2.8859287944295031E-6</c:v>
                </c:pt>
                <c:pt idx="9874">
                  <c:v>2.8854690869244505E-6</c:v>
                </c:pt>
                <c:pt idx="9875">
                  <c:v>2.8850094892527503E-6</c:v>
                </c:pt>
                <c:pt idx="9876">
                  <c:v>2.8845500013794183E-6</c:v>
                </c:pt>
                <c:pt idx="9877">
                  <c:v>2.8840906232694836E-6</c:v>
                </c:pt>
                <c:pt idx="9878">
                  <c:v>2.8836313548879877E-6</c:v>
                </c:pt>
                <c:pt idx="9879">
                  <c:v>2.8831721961999867E-6</c:v>
                </c:pt>
                <c:pt idx="9880">
                  <c:v>2.8827131471705504E-6</c:v>
                </c:pt>
                <c:pt idx="9881">
                  <c:v>2.882254207764764E-6</c:v>
                </c:pt>
                <c:pt idx="9882">
                  <c:v>2.8817953779477224E-6</c:v>
                </c:pt>
                <c:pt idx="9883">
                  <c:v>2.8813366576845391E-6</c:v>
                </c:pt>
                <c:pt idx="9884">
                  <c:v>2.8808780469403391E-6</c:v>
                </c:pt>
                <c:pt idx="9885">
                  <c:v>2.8804195456802624E-6</c:v>
                </c:pt>
                <c:pt idx="9886">
                  <c:v>2.8799611538694598E-6</c:v>
                </c:pt>
                <c:pt idx="9887">
                  <c:v>2.8795028714731023E-6</c:v>
                </c:pt>
                <c:pt idx="9888">
                  <c:v>2.8790446984563687E-6</c:v>
                </c:pt>
                <c:pt idx="9889">
                  <c:v>2.8785866347844553E-6</c:v>
                </c:pt>
                <c:pt idx="9890">
                  <c:v>2.8781286804225681E-6</c:v>
                </c:pt>
                <c:pt idx="9891">
                  <c:v>2.8776708353359318E-6</c:v>
                </c:pt>
                <c:pt idx="9892">
                  <c:v>2.8772130994897811E-6</c:v>
                </c:pt>
                <c:pt idx="9893">
                  <c:v>2.8767554728493678E-6</c:v>
                </c:pt>
                <c:pt idx="9894">
                  <c:v>2.8762979553799546E-6</c:v>
                </c:pt>
                <c:pt idx="9895">
                  <c:v>2.87584054704682E-6</c:v>
                </c:pt>
                <c:pt idx="9896">
                  <c:v>2.8753832478152556E-6</c:v>
                </c:pt>
                <c:pt idx="9897">
                  <c:v>2.874926057650566E-6</c:v>
                </c:pt>
                <c:pt idx="9898">
                  <c:v>2.8744689765180715E-6</c:v>
                </c:pt>
                <c:pt idx="9899">
                  <c:v>2.8740120043831044E-6</c:v>
                </c:pt>
                <c:pt idx="9900">
                  <c:v>2.8735551412110117E-6</c:v>
                </c:pt>
                <c:pt idx="9901">
                  <c:v>2.8730983869671532E-6</c:v>
                </c:pt>
                <c:pt idx="9902">
                  <c:v>2.8726417416169038E-6</c:v>
                </c:pt>
                <c:pt idx="9903">
                  <c:v>2.8721852051256525E-6</c:v>
                </c:pt>
                <c:pt idx="9904">
                  <c:v>2.871728777458798E-6</c:v>
                </c:pt>
                <c:pt idx="9905">
                  <c:v>2.8712724585817589E-6</c:v>
                </c:pt>
                <c:pt idx="9906">
                  <c:v>2.8708162484599636E-6</c:v>
                </c:pt>
                <c:pt idx="9907">
                  <c:v>2.870360147058854E-6</c:v>
                </c:pt>
                <c:pt idx="9908">
                  <c:v>2.869904154343888E-6</c:v>
                </c:pt>
                <c:pt idx="9909">
                  <c:v>2.8694482702805364E-6</c:v>
                </c:pt>
                <c:pt idx="9910">
                  <c:v>2.8689924948342818E-6</c:v>
                </c:pt>
                <c:pt idx="9911">
                  <c:v>2.868536827970624E-6</c:v>
                </c:pt>
                <c:pt idx="9912">
                  <c:v>2.8680812696550731E-6</c:v>
                </c:pt>
                <c:pt idx="9913">
                  <c:v>2.8676258198531536E-6</c:v>
                </c:pt>
                <c:pt idx="9914">
                  <c:v>2.8671704785304049E-6</c:v>
                </c:pt>
                <c:pt idx="9915">
                  <c:v>2.8667152456523811E-6</c:v>
                </c:pt>
                <c:pt idx="9916">
                  <c:v>2.8662601211846477E-6</c:v>
                </c:pt>
                <c:pt idx="9917">
                  <c:v>2.8658051050927848E-6</c:v>
                </c:pt>
                <c:pt idx="9918">
                  <c:v>2.8653501973423862E-6</c:v>
                </c:pt>
                <c:pt idx="9919">
                  <c:v>2.8648953978990573E-6</c:v>
                </c:pt>
                <c:pt idx="9920">
                  <c:v>2.8644407067284213E-6</c:v>
                </c:pt>
                <c:pt idx="9921">
                  <c:v>2.8639861237961108E-6</c:v>
                </c:pt>
                <c:pt idx="9922">
                  <c:v>2.8635316490677755E-6</c:v>
                </c:pt>
                <c:pt idx="9923">
                  <c:v>2.8630772825090763E-6</c:v>
                </c:pt>
                <c:pt idx="9924">
                  <c:v>2.8626230240856876E-6</c:v>
                </c:pt>
                <c:pt idx="9925">
                  <c:v>2.8621688737633011E-6</c:v>
                </c:pt>
                <c:pt idx="9926">
                  <c:v>2.8617148315076194E-6</c:v>
                </c:pt>
                <c:pt idx="9927">
                  <c:v>2.8612608972843561E-6</c:v>
                </c:pt>
                <c:pt idx="9928">
                  <c:v>2.8608070710592425E-6</c:v>
                </c:pt>
                <c:pt idx="9929">
                  <c:v>2.8603533527980219E-6</c:v>
                </c:pt>
                <c:pt idx="9930">
                  <c:v>2.8598997424664509E-6</c:v>
                </c:pt>
                <c:pt idx="9931">
                  <c:v>2.859446240030301E-6</c:v>
                </c:pt>
                <c:pt idx="9932">
                  <c:v>2.8589928454553554E-6</c:v>
                </c:pt>
                <c:pt idx="9933">
                  <c:v>2.8585395587074122E-6</c:v>
                </c:pt>
                <c:pt idx="9934">
                  <c:v>2.8580863797522835E-6</c:v>
                </c:pt>
                <c:pt idx="9935">
                  <c:v>2.8576333085557926E-6</c:v>
                </c:pt>
                <c:pt idx="9936">
                  <c:v>2.8571803450837789E-6</c:v>
                </c:pt>
                <c:pt idx="9937">
                  <c:v>2.8567274893020932E-6</c:v>
                </c:pt>
                <c:pt idx="9938">
                  <c:v>2.8562747411766024E-6</c:v>
                </c:pt>
                <c:pt idx="9939">
                  <c:v>2.8558221006731845E-6</c:v>
                </c:pt>
                <c:pt idx="9940">
                  <c:v>2.855369567757732E-6</c:v>
                </c:pt>
                <c:pt idx="9941">
                  <c:v>2.8549171423961519E-6</c:v>
                </c:pt>
                <c:pt idx="9942">
                  <c:v>2.8544648245543613E-6</c:v>
                </c:pt>
                <c:pt idx="9943">
                  <c:v>2.8540126141982954E-6</c:v>
                </c:pt>
                <c:pt idx="9944">
                  <c:v>2.8535605112938998E-6</c:v>
                </c:pt>
                <c:pt idx="9945">
                  <c:v>2.8531085158071351E-6</c:v>
                </c:pt>
                <c:pt idx="9946">
                  <c:v>2.8526566277039739E-6</c:v>
                </c:pt>
                <c:pt idx="9947">
                  <c:v>2.8522048469504036E-6</c:v>
                </c:pt>
                <c:pt idx="9948">
                  <c:v>2.8517531735124251E-6</c:v>
                </c:pt>
                <c:pt idx="9949">
                  <c:v>2.8513016073560509E-6</c:v>
                </c:pt>
                <c:pt idx="9950">
                  <c:v>2.8508501484473085E-6</c:v>
                </c:pt>
                <c:pt idx="9951">
                  <c:v>2.8503987967522395E-6</c:v>
                </c:pt>
                <c:pt idx="9952">
                  <c:v>2.8499475522368962E-6</c:v>
                </c:pt>
                <c:pt idx="9953">
                  <c:v>2.8494964148673485E-6</c:v>
                </c:pt>
                <c:pt idx="9954">
                  <c:v>2.849045384609677E-6</c:v>
                </c:pt>
                <c:pt idx="9955">
                  <c:v>2.8485944614299754E-6</c:v>
                </c:pt>
                <c:pt idx="9956">
                  <c:v>2.848143645294353E-6</c:v>
                </c:pt>
                <c:pt idx="9957">
                  <c:v>2.8476929361689289E-6</c:v>
                </c:pt>
                <c:pt idx="9958">
                  <c:v>2.8472423340198389E-6</c:v>
                </c:pt>
                <c:pt idx="9959">
                  <c:v>2.8467918388132307E-6</c:v>
                </c:pt>
                <c:pt idx="9960">
                  <c:v>2.8463414505152662E-6</c:v>
                </c:pt>
                <c:pt idx="9961">
                  <c:v>2.8458911690921201E-6</c:v>
                </c:pt>
                <c:pt idx="9962">
                  <c:v>2.8454409945099792E-6</c:v>
                </c:pt>
                <c:pt idx="9963">
                  <c:v>2.8449909267350486E-6</c:v>
                </c:pt>
                <c:pt idx="9964">
                  <c:v>2.8445409657335402E-6</c:v>
                </c:pt>
                <c:pt idx="9965">
                  <c:v>2.8440911114716835E-6</c:v>
                </c:pt>
                <c:pt idx="9966">
                  <c:v>2.8436413639157197E-6</c:v>
                </c:pt>
                <c:pt idx="9967">
                  <c:v>2.8431917230319042E-6</c:v>
                </c:pt>
                <c:pt idx="9968">
                  <c:v>2.8427421887865044E-6</c:v>
                </c:pt>
                <c:pt idx="9969">
                  <c:v>2.8422927611458034E-6</c:v>
                </c:pt>
                <c:pt idx="9970">
                  <c:v>2.841843440076095E-6</c:v>
                </c:pt>
                <c:pt idx="9971">
                  <c:v>2.8413942255436886E-6</c:v>
                </c:pt>
                <c:pt idx="9972">
                  <c:v>2.8409451175149048E-6</c:v>
                </c:pt>
                <c:pt idx="9973">
                  <c:v>2.8404961159560789E-6</c:v>
                </c:pt>
                <c:pt idx="9974">
                  <c:v>2.8400472208335597E-6</c:v>
                </c:pt>
                <c:pt idx="9975">
                  <c:v>2.8395984321137084E-6</c:v>
                </c:pt>
                <c:pt idx="9976">
                  <c:v>2.8391497497628989E-6</c:v>
                </c:pt>
                <c:pt idx="9977">
                  <c:v>2.8387011737475209E-6</c:v>
                </c:pt>
                <c:pt idx="9978">
                  <c:v>2.8382527040339757E-6</c:v>
                </c:pt>
                <c:pt idx="9979">
                  <c:v>2.8378043405886763E-6</c:v>
                </c:pt>
                <c:pt idx="9980">
                  <c:v>2.83735608337805E-6</c:v>
                </c:pt>
                <c:pt idx="9981">
                  <c:v>2.8369079323685414E-6</c:v>
                </c:pt>
                <c:pt idx="9982">
                  <c:v>2.8364598875266026E-6</c:v>
                </c:pt>
                <c:pt idx="9983">
                  <c:v>2.8360119488187016E-6</c:v>
                </c:pt>
                <c:pt idx="9984">
                  <c:v>2.8355641162113198E-6</c:v>
                </c:pt>
                <c:pt idx="9985">
                  <c:v>2.8351163896709515E-6</c:v>
                </c:pt>
                <c:pt idx="9986">
                  <c:v>2.8346687691641023E-6</c:v>
                </c:pt>
                <c:pt idx="9987">
                  <c:v>2.8342212546572947E-6</c:v>
                </c:pt>
                <c:pt idx="9988">
                  <c:v>2.8337738461170617E-6</c:v>
                </c:pt>
                <c:pt idx="9989">
                  <c:v>2.8333265435099497E-6</c:v>
                </c:pt>
                <c:pt idx="9990">
                  <c:v>2.8328793468025191E-6</c:v>
                </c:pt>
                <c:pt idx="9991">
                  <c:v>2.8324322559613443E-6</c:v>
                </c:pt>
                <c:pt idx="9992">
                  <c:v>2.8319852709530119E-6</c:v>
                </c:pt>
                <c:pt idx="9993">
                  <c:v>2.8315383917441218E-6</c:v>
                </c:pt>
                <c:pt idx="9994">
                  <c:v>2.8310916183012847E-6</c:v>
                </c:pt>
                <c:pt idx="9995">
                  <c:v>2.8306449505911289E-6</c:v>
                </c:pt>
                <c:pt idx="9996">
                  <c:v>2.8301983885802926E-6</c:v>
                </c:pt>
                <c:pt idx="9997">
                  <c:v>2.8297519322354287E-6</c:v>
                </c:pt>
                <c:pt idx="9998">
                  <c:v>2.8293055815232025E-6</c:v>
                </c:pt>
                <c:pt idx="9999">
                  <c:v>2.8288593364102935E-6</c:v>
                </c:pt>
                <c:pt idx="10000">
                  <c:v>2.828413196863392E-6</c:v>
                </c:pt>
                <c:pt idx="10001">
                  <c:v>2.8279671628492047E-6</c:v>
                </c:pt>
                <c:pt idx="10002">
                  <c:v>2.8275212343344486E-6</c:v>
                </c:pt>
                <c:pt idx="10003">
                  <c:v>2.8270754112858553E-6</c:v>
                </c:pt>
                <c:pt idx="10004">
                  <c:v>2.8266296936701689E-6</c:v>
                </c:pt>
                <c:pt idx="10005">
                  <c:v>2.8261840814541476E-6</c:v>
                </c:pt>
                <c:pt idx="10006">
                  <c:v>2.8257385746045607E-6</c:v>
                </c:pt>
                <c:pt idx="10007">
                  <c:v>2.8252931730881931E-6</c:v>
                </c:pt>
                <c:pt idx="10008">
                  <c:v>2.8248478768718405E-6</c:v>
                </c:pt>
                <c:pt idx="10009">
                  <c:v>2.8244026859223138E-6</c:v>
                </c:pt>
                <c:pt idx="10010">
                  <c:v>2.8239576002064345E-6</c:v>
                </c:pt>
                <c:pt idx="10011">
                  <c:v>2.8235126196910398E-6</c:v>
                </c:pt>
                <c:pt idx="10012">
                  <c:v>2.8230677443429785E-6</c:v>
                </c:pt>
                <c:pt idx="10013">
                  <c:v>2.822622974129112E-6</c:v>
                </c:pt>
                <c:pt idx="10014">
                  <c:v>2.8221783090163162E-6</c:v>
                </c:pt>
                <c:pt idx="10015">
                  <c:v>2.8217337489714795E-6</c:v>
                </c:pt>
                <c:pt idx="10016">
                  <c:v>2.8212892939615023E-6</c:v>
                </c:pt>
                <c:pt idx="10017">
                  <c:v>2.8208449439532981E-6</c:v>
                </c:pt>
                <c:pt idx="10018">
                  <c:v>2.8204006989137947E-6</c:v>
                </c:pt>
                <c:pt idx="10019">
                  <c:v>2.8199565588099336E-6</c:v>
                </c:pt>
                <c:pt idx="10020">
                  <c:v>2.8195125236086682E-6</c:v>
                </c:pt>
                <c:pt idx="10021">
                  <c:v>2.819068593276963E-6</c:v>
                </c:pt>
                <c:pt idx="10022">
                  <c:v>2.8186247677818001E-6</c:v>
                </c:pt>
                <c:pt idx="10023">
                  <c:v>2.8181810470901683E-6</c:v>
                </c:pt>
                <c:pt idx="10024">
                  <c:v>2.8177374311690751E-6</c:v>
                </c:pt>
                <c:pt idx="10025">
                  <c:v>2.8172939199855383E-6</c:v>
                </c:pt>
                <c:pt idx="10026">
                  <c:v>2.8168505135065893E-6</c:v>
                </c:pt>
                <c:pt idx="10027">
                  <c:v>2.8164072116992717E-6</c:v>
                </c:pt>
                <c:pt idx="10028">
                  <c:v>2.8159640145306423E-6</c:v>
                </c:pt>
                <c:pt idx="10029">
                  <c:v>2.8155209219677732E-6</c:v>
                </c:pt>
                <c:pt idx="10030">
                  <c:v>2.8150779339777478E-6</c:v>
                </c:pt>
                <c:pt idx="10031">
                  <c:v>2.8146350505276596E-6</c:v>
                </c:pt>
                <c:pt idx="10032">
                  <c:v>2.8141922715846189E-6</c:v>
                </c:pt>
                <c:pt idx="10033">
                  <c:v>2.813749597115748E-6</c:v>
                </c:pt>
                <c:pt idx="10034">
                  <c:v>2.8133070270881808E-6</c:v>
                </c:pt>
                <c:pt idx="10035">
                  <c:v>2.8128645614690655E-6</c:v>
                </c:pt>
                <c:pt idx="10036">
                  <c:v>2.8124222002255628E-6</c:v>
                </c:pt>
                <c:pt idx="10037">
                  <c:v>2.8119799433248466E-6</c:v>
                </c:pt>
                <c:pt idx="10038">
                  <c:v>2.8115377907341037E-6</c:v>
                </c:pt>
                <c:pt idx="10039">
                  <c:v>2.8110957424205329E-6</c:v>
                </c:pt>
                <c:pt idx="10040">
                  <c:v>2.8106537983513462E-6</c:v>
                </c:pt>
                <c:pt idx="10041">
                  <c:v>2.8102119584937696E-6</c:v>
                </c:pt>
                <c:pt idx="10042">
                  <c:v>2.8097702228150405E-6</c:v>
                </c:pt>
                <c:pt idx="10043">
                  <c:v>2.8093285912824101E-6</c:v>
                </c:pt>
                <c:pt idx="10044">
                  <c:v>2.8088870638631423E-6</c:v>
                </c:pt>
                <c:pt idx="10045">
                  <c:v>2.8084456405245146E-6</c:v>
                </c:pt>
                <c:pt idx="10046">
                  <c:v>2.8080043212338145E-6</c:v>
                </c:pt>
                <c:pt idx="10047">
                  <c:v>2.8075631059583461E-6</c:v>
                </c:pt>
                <c:pt idx="10048">
                  <c:v>2.8071219946654237E-6</c:v>
                </c:pt>
                <c:pt idx="10049">
                  <c:v>2.806680987322376E-6</c:v>
                </c:pt>
                <c:pt idx="10050">
                  <c:v>2.8062400838965434E-6</c:v>
                </c:pt>
                <c:pt idx="10051">
                  <c:v>2.8057992843552798E-6</c:v>
                </c:pt>
                <c:pt idx="10052">
                  <c:v>2.805358588665953E-6</c:v>
                </c:pt>
                <c:pt idx="10053">
                  <c:v>2.8049179967959396E-6</c:v>
                </c:pt>
                <c:pt idx="10054">
                  <c:v>2.804477508712634E-6</c:v>
                </c:pt>
                <c:pt idx="10055">
                  <c:v>2.8040371243834397E-6</c:v>
                </c:pt>
                <c:pt idx="10056">
                  <c:v>2.803596843775774E-6</c:v>
                </c:pt>
                <c:pt idx="10057">
                  <c:v>2.8031566668570701E-6</c:v>
                </c:pt>
                <c:pt idx="10058">
                  <c:v>2.8027165935947694E-6</c:v>
                </c:pt>
                <c:pt idx="10059">
                  <c:v>2.8022766239563284E-6</c:v>
                </c:pt>
                <c:pt idx="10060">
                  <c:v>2.8018367579092177E-6</c:v>
                </c:pt>
                <c:pt idx="10061">
                  <c:v>2.8013969954209154E-6</c:v>
                </c:pt>
                <c:pt idx="10062">
                  <c:v>2.800957336458918E-6</c:v>
                </c:pt>
                <c:pt idx="10063">
                  <c:v>2.8005177809907315E-6</c:v>
                </c:pt>
                <c:pt idx="10064">
                  <c:v>2.8000783289838773E-6</c:v>
                </c:pt>
                <c:pt idx="10065">
                  <c:v>2.7996389804058874E-6</c:v>
                </c:pt>
                <c:pt idx="10066">
                  <c:v>2.799199735224306E-6</c:v>
                </c:pt>
                <c:pt idx="10067">
                  <c:v>2.7987605934066939E-6</c:v>
                </c:pt>
                <c:pt idx="10068">
                  <c:v>2.7983215549206198E-6</c:v>
                </c:pt>
                <c:pt idx="10069">
                  <c:v>2.7978826197336674E-6</c:v>
                </c:pt>
                <c:pt idx="10070">
                  <c:v>2.7974437878134335E-6</c:v>
                </c:pt>
                <c:pt idx="10071">
                  <c:v>2.7970050591275271E-6</c:v>
                </c:pt>
                <c:pt idx="10072">
                  <c:v>2.796566433643569E-6</c:v>
                </c:pt>
                <c:pt idx="10073">
                  <c:v>2.7961279113291946E-6</c:v>
                </c:pt>
                <c:pt idx="10074">
                  <c:v>2.7956894921520498E-6</c:v>
                </c:pt>
                <c:pt idx="10075">
                  <c:v>2.7952511760797952E-6</c:v>
                </c:pt>
                <c:pt idx="10076">
                  <c:v>2.7948129630801035E-6</c:v>
                </c:pt>
                <c:pt idx="10077">
                  <c:v>2.7943748531206586E-6</c:v>
                </c:pt>
                <c:pt idx="10078">
                  <c:v>2.7939368461691593E-6</c:v>
                </c:pt>
                <c:pt idx="10079">
                  <c:v>2.7934989421933151E-6</c:v>
                </c:pt>
                <c:pt idx="10080">
                  <c:v>2.7930611411608494E-6</c:v>
                </c:pt>
                <c:pt idx="10081">
                  <c:v>2.7926234430394978E-6</c:v>
                </c:pt>
                <c:pt idx="10082">
                  <c:v>2.7921858477970099E-6</c:v>
                </c:pt>
                <c:pt idx="10083">
                  <c:v>2.7917483554011434E-6</c:v>
                </c:pt>
                <c:pt idx="10084">
                  <c:v>2.7913109658196752E-6</c:v>
                </c:pt>
                <c:pt idx="10085">
                  <c:v>2.7908736790203895E-6</c:v>
                </c:pt>
                <c:pt idx="10086">
                  <c:v>2.7904364949710865E-6</c:v>
                </c:pt>
                <c:pt idx="10087">
                  <c:v>2.7899994136395766E-6</c:v>
                </c:pt>
                <c:pt idx="10088">
                  <c:v>2.7895624349936842E-6</c:v>
                </c:pt>
                <c:pt idx="10089">
                  <c:v>2.789125559001247E-6</c:v>
                </c:pt>
                <c:pt idx="10090">
                  <c:v>2.7886887856301116E-6</c:v>
                </c:pt>
                <c:pt idx="10091">
                  <c:v>2.7882521148481415E-6</c:v>
                </c:pt>
                <c:pt idx="10092">
                  <c:v>2.7878155466232109E-6</c:v>
                </c:pt>
                <c:pt idx="10093">
                  <c:v>2.7873790809232067E-6</c:v>
                </c:pt>
                <c:pt idx="10094">
                  <c:v>2.7869427177160272E-6</c:v>
                </c:pt>
                <c:pt idx="10095">
                  <c:v>2.7865064569695872E-6</c:v>
                </c:pt>
                <c:pt idx="10096">
                  <c:v>2.7860702986518091E-6</c:v>
                </c:pt>
                <c:pt idx="10097">
                  <c:v>2.785634242730632E-6</c:v>
                </c:pt>
                <c:pt idx="10098">
                  <c:v>2.7851982891740039E-6</c:v>
                </c:pt>
                <c:pt idx="10099">
                  <c:v>2.7847624379498873E-6</c:v>
                </c:pt>
                <c:pt idx="10100">
                  <c:v>2.7843266890262571E-6</c:v>
                </c:pt>
                <c:pt idx="10101">
                  <c:v>2.7838910423711013E-6</c:v>
                </c:pt>
                <c:pt idx="10102">
                  <c:v>2.7834554979524186E-6</c:v>
                </c:pt>
                <c:pt idx="10103">
                  <c:v>2.783020055738223E-6</c:v>
                </c:pt>
                <c:pt idx="10104">
                  <c:v>2.782584715696538E-6</c:v>
                </c:pt>
                <c:pt idx="10105">
                  <c:v>2.782149477795401E-6</c:v>
                </c:pt>
                <c:pt idx="10106">
                  <c:v>2.7817143420028631E-6</c:v>
                </c:pt>
                <c:pt idx="10107">
                  <c:v>2.7812793082869852E-6</c:v>
                </c:pt>
                <c:pt idx="10108">
                  <c:v>2.7808443766158435E-6</c:v>
                </c:pt>
                <c:pt idx="10109">
                  <c:v>2.7804095469575244E-6</c:v>
                </c:pt>
                <c:pt idx="10110">
                  <c:v>2.7799748192801272E-6</c:v>
                </c:pt>
                <c:pt idx="10111">
                  <c:v>2.779540193551766E-6</c:v>
                </c:pt>
                <c:pt idx="10112">
                  <c:v>2.7791056697405638E-6</c:v>
                </c:pt>
                <c:pt idx="10113">
                  <c:v>2.7786712478146591E-6</c:v>
                </c:pt>
                <c:pt idx="10114">
                  <c:v>2.7782369277422001E-6</c:v>
                </c:pt>
                <c:pt idx="10115">
                  <c:v>2.7778027094913506E-6</c:v>
                </c:pt>
                <c:pt idx="10116">
                  <c:v>2.7773685930302833E-6</c:v>
                </c:pt>
                <c:pt idx="10117">
                  <c:v>2.7769345783271871E-6</c:v>
                </c:pt>
                <c:pt idx="10118">
                  <c:v>2.7765006653502598E-6</c:v>
                </c:pt>
                <c:pt idx="10119">
                  <c:v>2.776066854067715E-6</c:v>
                </c:pt>
                <c:pt idx="10120">
                  <c:v>2.7756331444477748E-6</c:v>
                </c:pt>
                <c:pt idx="10121">
                  <c:v>2.7751995364586757E-6</c:v>
                </c:pt>
                <c:pt idx="10122">
                  <c:v>2.7747660300686689E-6</c:v>
                </c:pt>
                <c:pt idx="10123">
                  <c:v>2.7743326252460143E-6</c:v>
                </c:pt>
                <c:pt idx="10124">
                  <c:v>2.7738993219589872E-6</c:v>
                </c:pt>
                <c:pt idx="10125">
                  <c:v>2.7734661201758721E-6</c:v>
                </c:pt>
                <c:pt idx="10126">
                  <c:v>2.7730330198649689E-6</c:v>
                </c:pt>
                <c:pt idx="10127">
                  <c:v>2.7726000209945882E-6</c:v>
                </c:pt>
                <c:pt idx="10128">
                  <c:v>2.7721671235330528E-6</c:v>
                </c:pt>
                <c:pt idx="10129">
                  <c:v>2.7717343274486985E-6</c:v>
                </c:pt>
                <c:pt idx="10130">
                  <c:v>2.7713016327098738E-6</c:v>
                </c:pt>
                <c:pt idx="10131">
                  <c:v>2.770869039284939E-6</c:v>
                </c:pt>
                <c:pt idx="10132">
                  <c:v>2.7704365471422654E-6</c:v>
                </c:pt>
                <c:pt idx="10133">
                  <c:v>2.7700041562502411E-6</c:v>
                </c:pt>
                <c:pt idx="10134">
                  <c:v>2.7695718665772626E-6</c:v>
                </c:pt>
                <c:pt idx="10135">
                  <c:v>2.7691396780917379E-6</c:v>
                </c:pt>
                <c:pt idx="10136">
                  <c:v>2.7687075907620909E-6</c:v>
                </c:pt>
                <c:pt idx="10137">
                  <c:v>2.768275604556755E-6</c:v>
                </c:pt>
                <c:pt idx="10138">
                  <c:v>2.7678437194441772E-6</c:v>
                </c:pt>
                <c:pt idx="10139">
                  <c:v>2.7674119353928168E-6</c:v>
                </c:pt>
                <c:pt idx="10140">
                  <c:v>2.7669802523711447E-6</c:v>
                </c:pt>
                <c:pt idx="10141">
                  <c:v>2.7665486703476446E-6</c:v>
                </c:pt>
                <c:pt idx="10142">
                  <c:v>2.7661171892908127E-6</c:v>
                </c:pt>
                <c:pt idx="10143">
                  <c:v>2.7656858091691573E-6</c:v>
                </c:pt>
                <c:pt idx="10144">
                  <c:v>2.7652545299511982E-6</c:v>
                </c:pt>
                <c:pt idx="10145">
                  <c:v>2.7648233516054688E-6</c:v>
                </c:pt>
                <c:pt idx="10146">
                  <c:v>2.7643922741005139E-6</c:v>
                </c:pt>
                <c:pt idx="10147">
                  <c:v>2.7639612974048909E-6</c:v>
                </c:pt>
                <c:pt idx="10148">
                  <c:v>2.7635304214871689E-6</c:v>
                </c:pt>
                <c:pt idx="10149">
                  <c:v>2.7630996463159298E-6</c:v>
                </c:pt>
                <c:pt idx="10150">
                  <c:v>2.7626689718597681E-6</c:v>
                </c:pt>
                <c:pt idx="10151">
                  <c:v>2.7622383980872894E-6</c:v>
                </c:pt>
                <c:pt idx="10152">
                  <c:v>2.7618079249671129E-6</c:v>
                </c:pt>
                <c:pt idx="10153">
                  <c:v>2.7613775524678686E-6</c:v>
                </c:pt>
                <c:pt idx="10154">
                  <c:v>2.7609472805581995E-6</c:v>
                </c:pt>
                <c:pt idx="10155">
                  <c:v>2.7605171092067614E-6</c:v>
                </c:pt>
                <c:pt idx="10156">
                  <c:v>2.7600870383822222E-6</c:v>
                </c:pt>
                <c:pt idx="10157">
                  <c:v>2.759657068053259E-6</c:v>
                </c:pt>
                <c:pt idx="10158">
                  <c:v>2.7592271981885652E-6</c:v>
                </c:pt>
                <c:pt idx="10159">
                  <c:v>2.7587974287568436E-6</c:v>
                </c:pt>
                <c:pt idx="10160">
                  <c:v>2.758367759726812E-6</c:v>
                </c:pt>
                <c:pt idx="10161">
                  <c:v>2.7579381910671981E-6</c:v>
                </c:pt>
                <c:pt idx="10162">
                  <c:v>2.7575087227467421E-6</c:v>
                </c:pt>
                <c:pt idx="10163">
                  <c:v>2.7570793547341973E-6</c:v>
                </c:pt>
                <c:pt idx="10164">
                  <c:v>2.7566500869983281E-6</c:v>
                </c:pt>
                <c:pt idx="10165">
                  <c:v>2.7562209195079116E-6</c:v>
                </c:pt>
                <c:pt idx="10166">
                  <c:v>2.755791852231736E-6</c:v>
                </c:pt>
                <c:pt idx="10167">
                  <c:v>2.7553628851386028E-6</c:v>
                </c:pt>
                <c:pt idx="10168">
                  <c:v>2.7549340181973265E-6</c:v>
                </c:pt>
                <c:pt idx="10169">
                  <c:v>2.7545052513767316E-6</c:v>
                </c:pt>
                <c:pt idx="10170">
                  <c:v>2.7540765846456549E-6</c:v>
                </c:pt>
                <c:pt idx="10171">
                  <c:v>2.7536480179729501E-6</c:v>
                </c:pt>
                <c:pt idx="10172">
                  <c:v>2.7532195513274753E-6</c:v>
                </c:pt>
                <c:pt idx="10173">
                  <c:v>2.7527911846781057E-6</c:v>
                </c:pt>
                <c:pt idx="10174">
                  <c:v>2.7523629179937269E-6</c:v>
                </c:pt>
                <c:pt idx="10175">
                  <c:v>2.751934751243238E-6</c:v>
                </c:pt>
                <c:pt idx="10176">
                  <c:v>2.7515066843955491E-6</c:v>
                </c:pt>
                <c:pt idx="10177">
                  <c:v>2.751078717419582E-6</c:v>
                </c:pt>
                <c:pt idx="10178">
                  <c:v>2.7506508502842719E-6</c:v>
                </c:pt>
                <c:pt idx="10179">
                  <c:v>2.7502230829585652E-6</c:v>
                </c:pt>
                <c:pt idx="10180">
                  <c:v>2.7497954154114203E-6</c:v>
                </c:pt>
                <c:pt idx="10181">
                  <c:v>2.7493678476118083E-6</c:v>
                </c:pt>
                <c:pt idx="10182">
                  <c:v>2.7489403795287109E-6</c:v>
                </c:pt>
                <c:pt idx="10183">
                  <c:v>2.7485130111311244E-6</c:v>
                </c:pt>
                <c:pt idx="10184">
                  <c:v>2.7480857423880552E-6</c:v>
                </c:pt>
                <c:pt idx="10185">
                  <c:v>2.7476585732685217E-6</c:v>
                </c:pt>
                <c:pt idx="10186">
                  <c:v>2.7472315037415563E-6</c:v>
                </c:pt>
                <c:pt idx="10187">
                  <c:v>2.7468045337761993E-6</c:v>
                </c:pt>
                <c:pt idx="10188">
                  <c:v>2.7463776633415081E-6</c:v>
                </c:pt>
                <c:pt idx="10189">
                  <c:v>2.7459508924065489E-6</c:v>
                </c:pt>
                <c:pt idx="10190">
                  <c:v>2.7455242209404005E-6</c:v>
                </c:pt>
                <c:pt idx="10191">
                  <c:v>2.7450976489121542E-6</c:v>
                </c:pt>
                <c:pt idx="10192">
                  <c:v>2.7446711762909137E-6</c:v>
                </c:pt>
                <c:pt idx="10193">
                  <c:v>2.7442448030457935E-6</c:v>
                </c:pt>
                <c:pt idx="10194">
                  <c:v>2.7438185291459214E-6</c:v>
                </c:pt>
                <c:pt idx="10195">
                  <c:v>2.743392354560435E-6</c:v>
                </c:pt>
                <c:pt idx="10196">
                  <c:v>2.7429662792584861E-6</c:v>
                </c:pt>
                <c:pt idx="10197">
                  <c:v>2.7425403032092364E-6</c:v>
                </c:pt>
                <c:pt idx="10198">
                  <c:v>2.7421144263818632E-6</c:v>
                </c:pt>
                <c:pt idx="10199">
                  <c:v>2.7416886487455527E-6</c:v>
                </c:pt>
                <c:pt idx="10200">
                  <c:v>2.7412629702695035E-6</c:v>
                </c:pt>
                <c:pt idx="10201">
                  <c:v>2.7408373909229275E-6</c:v>
                </c:pt>
                <c:pt idx="10202">
                  <c:v>2.7404119106750449E-6</c:v>
                </c:pt>
                <c:pt idx="10203">
                  <c:v>2.7399865294950926E-6</c:v>
                </c:pt>
                <c:pt idx="10204">
                  <c:v>2.7395612473523171E-6</c:v>
                </c:pt>
                <c:pt idx="10205">
                  <c:v>2.7391360642159762E-6</c:v>
                </c:pt>
                <c:pt idx="10206">
                  <c:v>2.7387109800553406E-6</c:v>
                </c:pt>
                <c:pt idx="10207">
                  <c:v>2.7382859948396937E-6</c:v>
                </c:pt>
                <c:pt idx="10208">
                  <c:v>2.737861108538328E-6</c:v>
                </c:pt>
                <c:pt idx="10209">
                  <c:v>2.7374363211205533E-6</c:v>
                </c:pt>
                <c:pt idx="10210">
                  <c:v>2.737011632555685E-6</c:v>
                </c:pt>
                <c:pt idx="10211">
                  <c:v>2.7365870428130534E-6</c:v>
                </c:pt>
                <c:pt idx="10212">
                  <c:v>2.7361625518620008E-6</c:v>
                </c:pt>
                <c:pt idx="10213">
                  <c:v>2.7357381596718813E-6</c:v>
                </c:pt>
                <c:pt idx="10214">
                  <c:v>2.7353138662120606E-6</c:v>
                </c:pt>
                <c:pt idx="10215">
                  <c:v>2.7348896714519164E-6</c:v>
                </c:pt>
                <c:pt idx="10216">
                  <c:v>2.7344655753608381E-6</c:v>
                </c:pt>
                <c:pt idx="10217">
                  <c:v>2.7340415779082272E-6</c:v>
                </c:pt>
                <c:pt idx="10218">
                  <c:v>2.7336176790634964E-6</c:v>
                </c:pt>
                <c:pt idx="10219">
                  <c:v>2.7331938787960716E-6</c:v>
                </c:pt>
                <c:pt idx="10220">
                  <c:v>2.7327701770753894E-6</c:v>
                </c:pt>
                <c:pt idx="10221">
                  <c:v>2.7323465738708985E-6</c:v>
                </c:pt>
                <c:pt idx="10222">
                  <c:v>2.73192306915206E-6</c:v>
                </c:pt>
                <c:pt idx="10223">
                  <c:v>2.7314996628883464E-6</c:v>
                </c:pt>
                <c:pt idx="10224">
                  <c:v>2.7310763550492409E-6</c:v>
                </c:pt>
                <c:pt idx="10225">
                  <c:v>2.7306531456042391E-6</c:v>
                </c:pt>
                <c:pt idx="10226">
                  <c:v>2.7302300345228519E-6</c:v>
                </c:pt>
                <c:pt idx="10227">
                  <c:v>2.7298070217745964E-6</c:v>
                </c:pt>
                <c:pt idx="10228">
                  <c:v>2.7293841073290051E-6</c:v>
                </c:pt>
                <c:pt idx="10229">
                  <c:v>2.7289612911556215E-6</c:v>
                </c:pt>
                <c:pt idx="10230">
                  <c:v>2.7285385732240003E-6</c:v>
                </c:pt>
                <c:pt idx="10231">
                  <c:v>2.7281159535037101E-6</c:v>
                </c:pt>
                <c:pt idx="10232">
                  <c:v>2.7276934319643264E-6</c:v>
                </c:pt>
                <c:pt idx="10233">
                  <c:v>2.727271008575442E-6</c:v>
                </c:pt>
                <c:pt idx="10234">
                  <c:v>2.7268486833066581E-6</c:v>
                </c:pt>
                <c:pt idx="10235">
                  <c:v>2.7264264561275883E-6</c:v>
                </c:pt>
                <c:pt idx="10236">
                  <c:v>2.7260043270078604E-6</c:v>
                </c:pt>
                <c:pt idx="10237">
                  <c:v>2.725582295917111E-6</c:v>
                </c:pt>
                <c:pt idx="10238">
                  <c:v>2.7251603628249899E-6</c:v>
                </c:pt>
                <c:pt idx="10239">
                  <c:v>2.7247385277011565E-6</c:v>
                </c:pt>
                <c:pt idx="10240">
                  <c:v>2.7243167905152849E-6</c:v>
                </c:pt>
                <c:pt idx="10241">
                  <c:v>2.7238951512370589E-6</c:v>
                </c:pt>
                <c:pt idx="10242">
                  <c:v>2.7234736098361758E-6</c:v>
                </c:pt>
                <c:pt idx="10243">
                  <c:v>2.7230521662823421E-6</c:v>
                </c:pt>
                <c:pt idx="10244">
                  <c:v>2.7226308205452783E-6</c:v>
                </c:pt>
                <c:pt idx="10245">
                  <c:v>2.7222095725947162E-6</c:v>
                </c:pt>
                <c:pt idx="10246">
                  <c:v>2.7217884224003985E-6</c:v>
                </c:pt>
                <c:pt idx="10247">
                  <c:v>2.7213673699320793E-6</c:v>
                </c:pt>
                <c:pt idx="10248">
                  <c:v>2.7209464151595268E-6</c:v>
                </c:pt>
                <c:pt idx="10249">
                  <c:v>2.7205255580525175E-6</c:v>
                </c:pt>
                <c:pt idx="10250">
                  <c:v>2.7201047985808417E-6</c:v>
                </c:pt>
                <c:pt idx="10251">
                  <c:v>2.7196841367143021E-6</c:v>
                </c:pt>
                <c:pt idx="10252">
                  <c:v>2.7192635724227105E-6</c:v>
                </c:pt>
                <c:pt idx="10253">
                  <c:v>2.7188431056758922E-6</c:v>
                </c:pt>
                <c:pt idx="10254">
                  <c:v>2.7184227364436843E-6</c:v>
                </c:pt>
                <c:pt idx="10255">
                  <c:v>2.7180024646959347E-6</c:v>
                </c:pt>
                <c:pt idx="10256">
                  <c:v>2.7175822904025028E-6</c:v>
                </c:pt>
                <c:pt idx="10257">
                  <c:v>2.7171622135332607E-6</c:v>
                </c:pt>
                <c:pt idx="10258">
                  <c:v>2.7167422340580915E-6</c:v>
                </c:pt>
                <c:pt idx="10259">
                  <c:v>2.7163223519468901E-6</c:v>
                </c:pt>
                <c:pt idx="10260">
                  <c:v>2.7159025671695622E-6</c:v>
                </c:pt>
                <c:pt idx="10261">
                  <c:v>2.7154828796960281E-6</c:v>
                </c:pt>
                <c:pt idx="10262">
                  <c:v>2.7150632894962145E-6</c:v>
                </c:pt>
                <c:pt idx="10263">
                  <c:v>2.714643796540063E-6</c:v>
                </c:pt>
                <c:pt idx="10264">
                  <c:v>2.7142244007975283E-6</c:v>
                </c:pt>
                <c:pt idx="10265">
                  <c:v>2.7138051022385743E-6</c:v>
                </c:pt>
                <c:pt idx="10266">
                  <c:v>2.713385900833177E-6</c:v>
                </c:pt>
                <c:pt idx="10267">
                  <c:v>2.7129667965513239E-6</c:v>
                </c:pt>
                <c:pt idx="10268">
                  <c:v>2.7125477893630153E-6</c:v>
                </c:pt>
                <c:pt idx="10269">
                  <c:v>2.7121288792382603E-6</c:v>
                </c:pt>
                <c:pt idx="10270">
                  <c:v>2.7117100661470827E-6</c:v>
                </c:pt>
                <c:pt idx="10271">
                  <c:v>2.7112913500595154E-6</c:v>
                </c:pt>
                <c:pt idx="10272">
                  <c:v>2.7108727309456048E-6</c:v>
                </c:pt>
                <c:pt idx="10273">
                  <c:v>2.7104542087754075E-6</c:v>
                </c:pt>
                <c:pt idx="10274">
                  <c:v>2.710035783518993E-6</c:v>
                </c:pt>
                <c:pt idx="10275">
                  <c:v>2.7096174551464412E-6</c:v>
                </c:pt>
                <c:pt idx="10276">
                  <c:v>2.7091992236278446E-6</c:v>
                </c:pt>
                <c:pt idx="10277">
                  <c:v>2.7087810889333052E-6</c:v>
                </c:pt>
                <c:pt idx="10278">
                  <c:v>2.7083630510329387E-6</c:v>
                </c:pt>
                <c:pt idx="10279">
                  <c:v>2.7079451098968715E-6</c:v>
                </c:pt>
                <c:pt idx="10280">
                  <c:v>2.7075272654952407E-6</c:v>
                </c:pt>
                <c:pt idx="10281">
                  <c:v>2.7071095177981968E-6</c:v>
                </c:pt>
                <c:pt idx="10282">
                  <c:v>2.7066918667759002E-6</c:v>
                </c:pt>
                <c:pt idx="10283">
                  <c:v>2.7062743123985237E-6</c:v>
                </c:pt>
                <c:pt idx="10284">
                  <c:v>2.7058568546362507E-6</c:v>
                </c:pt>
                <c:pt idx="10285">
                  <c:v>2.7054394934592773E-6</c:v>
                </c:pt>
                <c:pt idx="10286">
                  <c:v>2.7050222288378106E-6</c:v>
                </c:pt>
                <c:pt idx="10287">
                  <c:v>2.7046050607420683E-6</c:v>
                </c:pt>
                <c:pt idx="10288">
                  <c:v>2.7041879891422806E-6</c:v>
                </c:pt>
                <c:pt idx="10289">
                  <c:v>2.7037710140086892E-6</c:v>
                </c:pt>
                <c:pt idx="10290">
                  <c:v>2.7033541353115476E-6</c:v>
                </c:pt>
                <c:pt idx="10291">
                  <c:v>2.7029373530211177E-6</c:v>
                </c:pt>
                <c:pt idx="10292">
                  <c:v>2.7025206671076779E-6</c:v>
                </c:pt>
                <c:pt idx="10293">
                  <c:v>2.7021040775415143E-6</c:v>
                </c:pt>
                <c:pt idx="10294">
                  <c:v>2.7016875842929262E-6</c:v>
                </c:pt>
                <c:pt idx="10295">
                  <c:v>2.7012711873322229E-6</c:v>
                </c:pt>
                <c:pt idx="10296">
                  <c:v>2.7008548866297269E-6</c:v>
                </c:pt>
                <c:pt idx="10297">
                  <c:v>2.7004386821557701E-6</c:v>
                </c:pt>
                <c:pt idx="10298">
                  <c:v>2.7000225738806996E-6</c:v>
                </c:pt>
                <c:pt idx="10299">
                  <c:v>2.6996065617748678E-6</c:v>
                </c:pt>
                <c:pt idx="10300">
                  <c:v>2.6991906458086435E-6</c:v>
                </c:pt>
                <c:pt idx="10301">
                  <c:v>2.6987748259524042E-6</c:v>
                </c:pt>
                <c:pt idx="10302">
                  <c:v>2.6983591021765428E-6</c:v>
                </c:pt>
                <c:pt idx="10303">
                  <c:v>2.6979434744514592E-6</c:v>
                </c:pt>
                <c:pt idx="10304">
                  <c:v>2.6975279427475662E-6</c:v>
                </c:pt>
                <c:pt idx="10305">
                  <c:v>2.6971125070352892E-6</c:v>
                </c:pt>
                <c:pt idx="10306">
                  <c:v>2.6966971672850621E-6</c:v>
                </c:pt>
                <c:pt idx="10307">
                  <c:v>2.6962819234673327E-6</c:v>
                </c:pt>
                <c:pt idx="10308">
                  <c:v>2.6958667755525592E-6</c:v>
                </c:pt>
                <c:pt idx="10309">
                  <c:v>2.6954517235112125E-6</c:v>
                </c:pt>
                <c:pt idx="10310">
                  <c:v>2.6950367673137729E-6</c:v>
                </c:pt>
                <c:pt idx="10311">
                  <c:v>2.6946219069307321E-6</c:v>
                </c:pt>
                <c:pt idx="10312">
                  <c:v>2.6942071423325958E-6</c:v>
                </c:pt>
                <c:pt idx="10313">
                  <c:v>2.6937924734898799E-6</c:v>
                </c:pt>
                <c:pt idx="10314">
                  <c:v>2.6933779003731085E-6</c:v>
                </c:pt>
                <c:pt idx="10315">
                  <c:v>2.6929634229528206E-6</c:v>
                </c:pt>
                <c:pt idx="10316">
                  <c:v>2.6925490411995652E-6</c:v>
                </c:pt>
                <c:pt idx="10317">
                  <c:v>2.6921347550839033E-6</c:v>
                </c:pt>
                <c:pt idx="10318">
                  <c:v>2.6917205645764068E-6</c:v>
                </c:pt>
                <c:pt idx="10319">
                  <c:v>2.6913064696476588E-6</c:v>
                </c:pt>
                <c:pt idx="10320">
                  <c:v>2.690892470268254E-6</c:v>
                </c:pt>
                <c:pt idx="10321">
                  <c:v>2.6904785664087975E-6</c:v>
                </c:pt>
                <c:pt idx="10322">
                  <c:v>2.6900647580399077E-6</c:v>
                </c:pt>
                <c:pt idx="10323">
                  <c:v>2.6896510451322121E-6</c:v>
                </c:pt>
                <c:pt idx="10324">
                  <c:v>2.6892374276563505E-6</c:v>
                </c:pt>
                <c:pt idx="10325">
                  <c:v>2.6888239055829749E-6</c:v>
                </c:pt>
                <c:pt idx="10326">
                  <c:v>2.6884104788827465E-6</c:v>
                </c:pt>
                <c:pt idx="10327">
                  <c:v>2.6879971475263393E-6</c:v>
                </c:pt>
                <c:pt idx="10328">
                  <c:v>2.687583911484439E-6</c:v>
                </c:pt>
                <c:pt idx="10329">
                  <c:v>2.6871707707277397E-6</c:v>
                </c:pt>
                <c:pt idx="10330">
                  <c:v>2.6867577252269503E-6</c:v>
                </c:pt>
                <c:pt idx="10331">
                  <c:v>2.6863447749527893E-6</c:v>
                </c:pt>
                <c:pt idx="10332">
                  <c:v>2.6859319198759865E-6</c:v>
                </c:pt>
                <c:pt idx="10333">
                  <c:v>2.6855191599672829E-6</c:v>
                </c:pt>
                <c:pt idx="10334">
                  <c:v>2.685106495197431E-6</c:v>
                </c:pt>
                <c:pt idx="10335">
                  <c:v>2.6846939255371953E-6</c:v>
                </c:pt>
                <c:pt idx="10336">
                  <c:v>2.6842814509573485E-6</c:v>
                </c:pt>
                <c:pt idx="10337">
                  <c:v>2.6838690714286783E-6</c:v>
                </c:pt>
                <c:pt idx="10338">
                  <c:v>2.6834567869219813E-6</c:v>
                </c:pt>
                <c:pt idx="10339">
                  <c:v>2.6830445974080656E-6</c:v>
                </c:pt>
                <c:pt idx="10340">
                  <c:v>2.682632502857752E-6</c:v>
                </c:pt>
                <c:pt idx="10341">
                  <c:v>2.6822205032418718E-6</c:v>
                </c:pt>
                <c:pt idx="10342">
                  <c:v>2.6818085985312654E-6</c:v>
                </c:pt>
                <c:pt idx="10343">
                  <c:v>2.6813967886967884E-6</c:v>
                </c:pt>
                <c:pt idx="10344">
                  <c:v>2.6809850737093035E-6</c:v>
                </c:pt>
                <c:pt idx="10345">
                  <c:v>2.6805734535396861E-6</c:v>
                </c:pt>
                <c:pt idx="10346">
                  <c:v>2.6801619281588239E-6</c:v>
                </c:pt>
                <c:pt idx="10347">
                  <c:v>2.6797504975376148E-6</c:v>
                </c:pt>
                <c:pt idx="10348">
                  <c:v>2.679339161646968E-6</c:v>
                </c:pt>
                <c:pt idx="10349">
                  <c:v>2.678927920457803E-6</c:v>
                </c:pt>
                <c:pt idx="10350">
                  <c:v>2.6785167739410541E-6</c:v>
                </c:pt>
                <c:pt idx="10351">
                  <c:v>2.6781057220676606E-6</c:v>
                </c:pt>
                <c:pt idx="10352">
                  <c:v>2.6776947648085779E-6</c:v>
                </c:pt>
                <c:pt idx="10353">
                  <c:v>2.677283902134771E-6</c:v>
                </c:pt>
                <c:pt idx="10354">
                  <c:v>2.6768731340172158E-6</c:v>
                </c:pt>
                <c:pt idx="10355">
                  <c:v>2.6764624604268998E-6</c:v>
                </c:pt>
                <c:pt idx="10356">
                  <c:v>2.6760518813348206E-6</c:v>
                </c:pt>
                <c:pt idx="10357">
                  <c:v>2.675641396711988E-6</c:v>
                </c:pt>
                <c:pt idx="10358">
                  <c:v>2.6752310065294234E-6</c:v>
                </c:pt>
                <c:pt idx="10359">
                  <c:v>2.6748207107581573E-6</c:v>
                </c:pt>
                <c:pt idx="10360">
                  <c:v>2.6744105093692336E-6</c:v>
                </c:pt>
                <c:pt idx="10361">
                  <c:v>2.6740004023337053E-6</c:v>
                </c:pt>
                <c:pt idx="10362">
                  <c:v>2.6735903896226373E-6</c:v>
                </c:pt>
                <c:pt idx="10363">
                  <c:v>2.6731804712071073E-6</c:v>
                </c:pt>
                <c:pt idx="10364">
                  <c:v>2.6727706470582005E-6</c:v>
                </c:pt>
                <c:pt idx="10365">
                  <c:v>2.6723609171470174E-6</c:v>
                </c:pt>
                <c:pt idx="10366">
                  <c:v>2.6719512814446645E-6</c:v>
                </c:pt>
                <c:pt idx="10367">
                  <c:v>2.6715417399222631E-6</c:v>
                </c:pt>
                <c:pt idx="10368">
                  <c:v>2.6711322925509462E-6</c:v>
                </c:pt>
                <c:pt idx="10369">
                  <c:v>2.6707229393018559E-6</c:v>
                </c:pt>
                <c:pt idx="10370">
                  <c:v>2.6703136801461443E-6</c:v>
                </c:pt>
                <c:pt idx="10371">
                  <c:v>2.6699045150549775E-6</c:v>
                </c:pt>
                <c:pt idx="10372">
                  <c:v>2.6694954439995316E-6</c:v>
                </c:pt>
                <c:pt idx="10373">
                  <c:v>2.6690864669509917E-6</c:v>
                </c:pt>
                <c:pt idx="10374">
                  <c:v>2.6686775838805556E-6</c:v>
                </c:pt>
                <c:pt idx="10375">
                  <c:v>2.6682687947594337E-6</c:v>
                </c:pt>
                <c:pt idx="10376">
                  <c:v>2.6678600995588445E-6</c:v>
                </c:pt>
                <c:pt idx="10377">
                  <c:v>2.6674514982500182E-6</c:v>
                </c:pt>
                <c:pt idx="10378">
                  <c:v>2.6670429908041988E-6</c:v>
                </c:pt>
                <c:pt idx="10379">
                  <c:v>2.6666345771926377E-6</c:v>
                </c:pt>
                <c:pt idx="10380">
                  <c:v>2.6662262573866005E-6</c:v>
                </c:pt>
                <c:pt idx="10381">
                  <c:v>2.6658180313573596E-6</c:v>
                </c:pt>
                <c:pt idx="10382">
                  <c:v>2.6654098990762016E-6</c:v>
                </c:pt>
                <c:pt idx="10383">
                  <c:v>2.6650018605144242E-6</c:v>
                </c:pt>
                <c:pt idx="10384">
                  <c:v>2.6645939156433341E-6</c:v>
                </c:pt>
                <c:pt idx="10385">
                  <c:v>2.664186064434251E-6</c:v>
                </c:pt>
                <c:pt idx="10386">
                  <c:v>2.6637783068585053E-6</c:v>
                </c:pt>
                <c:pt idx="10387">
                  <c:v>2.6633706428874358E-6</c:v>
                </c:pt>
                <c:pt idx="10388">
                  <c:v>2.6629630724923955E-6</c:v>
                </c:pt>
                <c:pt idx="10389">
                  <c:v>2.6625555956447468E-6</c:v>
                </c:pt>
                <c:pt idx="10390">
                  <c:v>2.6621482123158635E-6</c:v>
                </c:pt>
                <c:pt idx="10391">
                  <c:v>2.6617409224771301E-6</c:v>
                </c:pt>
                <c:pt idx="10392">
                  <c:v>2.6613337260999418E-6</c:v>
                </c:pt>
                <c:pt idx="10393">
                  <c:v>2.6609266231557057E-6</c:v>
                </c:pt>
                <c:pt idx="10394">
                  <c:v>2.6605196136158388E-6</c:v>
                </c:pt>
                <c:pt idx="10395">
                  <c:v>2.6601126974517701E-6</c:v>
                </c:pt>
                <c:pt idx="10396">
                  <c:v>2.6597058746349376E-6</c:v>
                </c:pt>
                <c:pt idx="10397">
                  <c:v>2.6592991451367923E-6</c:v>
                </c:pt>
                <c:pt idx="10398">
                  <c:v>2.6588925089287949E-6</c:v>
                </c:pt>
                <c:pt idx="10399">
                  <c:v>2.6584859659824175E-6</c:v>
                </c:pt>
                <c:pt idx="10400">
                  <c:v>2.6580795162691433E-6</c:v>
                </c:pt>
                <c:pt idx="10401">
                  <c:v>2.6576731597604659E-6</c:v>
                </c:pt>
                <c:pt idx="10402">
                  <c:v>2.6572668964278907E-6</c:v>
                </c:pt>
                <c:pt idx="10403">
                  <c:v>2.656860726242932E-6</c:v>
                </c:pt>
                <c:pt idx="10404">
                  <c:v>2.6564546491771163E-6</c:v>
                </c:pt>
                <c:pt idx="10405">
                  <c:v>2.6560486652019812E-6</c:v>
                </c:pt>
                <c:pt idx="10406">
                  <c:v>2.6556427742890754E-6</c:v>
                </c:pt>
                <c:pt idx="10407">
                  <c:v>2.6552369764099583E-6</c:v>
                </c:pt>
                <c:pt idx="10408">
                  <c:v>2.654831271536199E-6</c:v>
                </c:pt>
                <c:pt idx="10409">
                  <c:v>2.654425659639379E-6</c:v>
                </c:pt>
                <c:pt idx="10410">
                  <c:v>2.6540201406910901E-6</c:v>
                </c:pt>
                <c:pt idx="10411">
                  <c:v>2.6536147146629334E-6</c:v>
                </c:pt>
                <c:pt idx="10412">
                  <c:v>2.6532093815265232E-6</c:v>
                </c:pt>
                <c:pt idx="10413">
                  <c:v>2.6528041412534838E-6</c:v>
                </c:pt>
                <c:pt idx="10414">
                  <c:v>2.6523989938154499E-6</c:v>
                </c:pt>
                <c:pt idx="10415">
                  <c:v>2.6519939391840665E-6</c:v>
                </c:pt>
                <c:pt idx="10416">
                  <c:v>2.6515889773309924E-6</c:v>
                </c:pt>
                <c:pt idx="10417">
                  <c:v>2.6511841082278947E-6</c:v>
                </c:pt>
                <c:pt idx="10418">
                  <c:v>2.6507793318464508E-6</c:v>
                </c:pt>
                <c:pt idx="10419">
                  <c:v>2.6503746481583494E-6</c:v>
                </c:pt>
                <c:pt idx="10420">
                  <c:v>2.6499700571352912E-6</c:v>
                </c:pt>
                <c:pt idx="10421">
                  <c:v>2.649565558748987E-6</c:v>
                </c:pt>
                <c:pt idx="10422">
                  <c:v>2.6491611529711577E-6</c:v>
                </c:pt>
                <c:pt idx="10423">
                  <c:v>2.6487568397735365E-6</c:v>
                </c:pt>
                <c:pt idx="10424">
                  <c:v>2.6483526191278661E-6</c:v>
                </c:pt>
                <c:pt idx="10425">
                  <c:v>2.6479484910058999E-6</c:v>
                </c:pt>
                <c:pt idx="10426">
                  <c:v>2.6475444553794035E-6</c:v>
                </c:pt>
                <c:pt idx="10427">
                  <c:v>2.6471405122201511E-6</c:v>
                </c:pt>
                <c:pt idx="10428">
                  <c:v>2.6467366614999302E-6</c:v>
                </c:pt>
                <c:pt idx="10429">
                  <c:v>2.6463329031905371E-6</c:v>
                </c:pt>
                <c:pt idx="10430">
                  <c:v>2.6459292372637792E-6</c:v>
                </c:pt>
                <c:pt idx="10431">
                  <c:v>2.6455256636914753E-6</c:v>
                </c:pt>
                <c:pt idx="10432">
                  <c:v>2.645122182445456E-6</c:v>
                </c:pt>
                <c:pt idx="10433">
                  <c:v>2.6447187934975575E-6</c:v>
                </c:pt>
                <c:pt idx="10434">
                  <c:v>2.6443154968196341E-6</c:v>
                </c:pt>
                <c:pt idx="10435">
                  <c:v>2.6439122923835453E-6</c:v>
                </c:pt>
                <c:pt idx="10436">
                  <c:v>2.6435091801611641E-6</c:v>
                </c:pt>
                <c:pt idx="10437">
                  <c:v>2.6431061601243733E-6</c:v>
                </c:pt>
                <c:pt idx="10438">
                  <c:v>2.6427032322450665E-6</c:v>
                </c:pt>
                <c:pt idx="10439">
                  <c:v>2.6423003964951482E-6</c:v>
                </c:pt>
                <c:pt idx="10440">
                  <c:v>2.6418976528465319E-6</c:v>
                </c:pt>
                <c:pt idx="10441">
                  <c:v>2.6414950012711446E-6</c:v>
                </c:pt>
                <c:pt idx="10442">
                  <c:v>2.6410924417409222E-6</c:v>
                </c:pt>
                <c:pt idx="10443">
                  <c:v>2.640689974227811E-6</c:v>
                </c:pt>
                <c:pt idx="10444">
                  <c:v>2.6402875987037705E-6</c:v>
                </c:pt>
                <c:pt idx="10445">
                  <c:v>2.6398853151407685E-6</c:v>
                </c:pt>
                <c:pt idx="10446">
                  <c:v>2.6394831235107839E-6</c:v>
                </c:pt>
                <c:pt idx="10447">
                  <c:v>2.6390810237858079E-6</c:v>
                </c:pt>
                <c:pt idx="10448">
                  <c:v>2.6386790159378379E-6</c:v>
                </c:pt>
                <c:pt idx="10449">
                  <c:v>2.6382770999388872E-6</c:v>
                </c:pt>
                <c:pt idx="10450">
                  <c:v>2.6378752757609773E-6</c:v>
                </c:pt>
                <c:pt idx="10451">
                  <c:v>2.6374735433761398E-6</c:v>
                </c:pt>
                <c:pt idx="10452">
                  <c:v>2.6370719027564191E-6</c:v>
                </c:pt>
                <c:pt idx="10453">
                  <c:v>2.6366703538738665E-6</c:v>
                </c:pt>
                <c:pt idx="10454">
                  <c:v>2.6362688967005508E-6</c:v>
                </c:pt>
                <c:pt idx="10455">
                  <c:v>2.6358675312085426E-6</c:v>
                </c:pt>
                <c:pt idx="10456">
                  <c:v>2.6354662573699293E-6</c:v>
                </c:pt>
                <c:pt idx="10457">
                  <c:v>2.635065075156807E-6</c:v>
                </c:pt>
                <c:pt idx="10458">
                  <c:v>2.634663984541283E-6</c:v>
                </c:pt>
                <c:pt idx="10459">
                  <c:v>2.6342629854954738E-6</c:v>
                </c:pt>
                <c:pt idx="10460">
                  <c:v>2.6338620779915083E-6</c:v>
                </c:pt>
                <c:pt idx="10461">
                  <c:v>2.6334612620015244E-6</c:v>
                </c:pt>
                <c:pt idx="10462">
                  <c:v>2.6330605374976727E-6</c:v>
                </c:pt>
                <c:pt idx="10463">
                  <c:v>2.6326599044521115E-6</c:v>
                </c:pt>
                <c:pt idx="10464">
                  <c:v>2.6322593628370125E-6</c:v>
                </c:pt>
                <c:pt idx="10465">
                  <c:v>2.6318589126245557E-6</c:v>
                </c:pt>
                <c:pt idx="10466">
                  <c:v>2.6314585537869339E-6</c:v>
                </c:pt>
                <c:pt idx="10467">
                  <c:v>2.6310582862963482E-6</c:v>
                </c:pt>
                <c:pt idx="10468">
                  <c:v>2.6306581101250127E-6</c:v>
                </c:pt>
                <c:pt idx="10469">
                  <c:v>2.6302580252451497E-6</c:v>
                </c:pt>
                <c:pt idx="10470">
                  <c:v>2.629858031628993E-6</c:v>
                </c:pt>
                <c:pt idx="10471">
                  <c:v>2.6294581292487863E-6</c:v>
                </c:pt>
                <c:pt idx="10472">
                  <c:v>2.6290583180767867E-6</c:v>
                </c:pt>
                <c:pt idx="10473">
                  <c:v>2.6286585980852588E-6</c:v>
                </c:pt>
                <c:pt idx="10474">
                  <c:v>2.6282589692464781E-6</c:v>
                </c:pt>
                <c:pt idx="10475">
                  <c:v>2.6278594315327318E-6</c:v>
                </c:pt>
                <c:pt idx="10476">
                  <c:v>2.6274599849163172E-6</c:v>
                </c:pt>
                <c:pt idx="10477">
                  <c:v>2.6270606293695427E-6</c:v>
                </c:pt>
                <c:pt idx="10478">
                  <c:v>2.6266613648647247E-6</c:v>
                </c:pt>
                <c:pt idx="10479">
                  <c:v>2.6262621913741928E-6</c:v>
                </c:pt>
                <c:pt idx="10480">
                  <c:v>2.6258631088702858E-6</c:v>
                </c:pt>
                <c:pt idx="10481">
                  <c:v>2.6254641173253533E-6</c:v>
                </c:pt>
                <c:pt idx="10482">
                  <c:v>2.6250652167117572E-6</c:v>
                </c:pt>
                <c:pt idx="10483">
                  <c:v>2.6246664070018671E-6</c:v>
                </c:pt>
                <c:pt idx="10484">
                  <c:v>2.624267688168065E-6</c:v>
                </c:pt>
                <c:pt idx="10485">
                  <c:v>2.623869060182741E-6</c:v>
                </c:pt>
                <c:pt idx="10486">
                  <c:v>2.6234705230182983E-6</c:v>
                </c:pt>
                <c:pt idx="10487">
                  <c:v>2.62307207664715E-6</c:v>
                </c:pt>
                <c:pt idx="10488">
                  <c:v>2.6226737210417182E-6</c:v>
                </c:pt>
                <c:pt idx="10489">
                  <c:v>2.6222754561744373E-6</c:v>
                </c:pt>
                <c:pt idx="10490">
                  <c:v>2.6218772820177511E-6</c:v>
                </c:pt>
                <c:pt idx="10491">
                  <c:v>2.6214791985441144E-6</c:v>
                </c:pt>
                <c:pt idx="10492">
                  <c:v>2.621081205725992E-6</c:v>
                </c:pt>
                <c:pt idx="10493">
                  <c:v>2.6206833035358596E-6</c:v>
                </c:pt>
                <c:pt idx="10494">
                  <c:v>2.6202854919462024E-6</c:v>
                </c:pt>
                <c:pt idx="10495">
                  <c:v>2.6198877709295179E-6</c:v>
                </c:pt>
                <c:pt idx="10496">
                  <c:v>2.619490140458312E-6</c:v>
                </c:pt>
                <c:pt idx="10497">
                  <c:v>2.6190926005051026E-6</c:v>
                </c:pt>
                <c:pt idx="10498">
                  <c:v>2.6186951510424163E-6</c:v>
                </c:pt>
                <c:pt idx="10499">
                  <c:v>2.6182977920427921E-6</c:v>
                </c:pt>
                <c:pt idx="10500">
                  <c:v>2.617900523478778E-6</c:v>
                </c:pt>
                <c:pt idx="10501">
                  <c:v>2.6175033453229331E-6</c:v>
                </c:pt>
                <c:pt idx="10502">
                  <c:v>2.6171062575478266E-6</c:v>
                </c:pt>
                <c:pt idx="10503">
                  <c:v>2.6167092601260385E-6</c:v>
                </c:pt>
                <c:pt idx="10504">
                  <c:v>2.6163123530301583E-6</c:v>
                </c:pt>
                <c:pt idx="10505">
                  <c:v>2.6159155362327869E-6</c:v>
                </c:pt>
                <c:pt idx="10506">
                  <c:v>2.6155188097065362E-6</c:v>
                </c:pt>
                <c:pt idx="10507">
                  <c:v>2.6151221734240251E-6</c:v>
                </c:pt>
                <c:pt idx="10508">
                  <c:v>2.6147256273578867E-6</c:v>
                </c:pt>
                <c:pt idx="10509">
                  <c:v>2.6143291714807621E-6</c:v>
                </c:pt>
                <c:pt idx="10510">
                  <c:v>2.6139328057653052E-6</c:v>
                </c:pt>
                <c:pt idx="10511">
                  <c:v>2.6135365301841782E-6</c:v>
                </c:pt>
                <c:pt idx="10512">
                  <c:v>2.6131403447100536E-6</c:v>
                </c:pt>
                <c:pt idx="10513">
                  <c:v>2.6127442493156154E-6</c:v>
                </c:pt>
                <c:pt idx="10514">
                  <c:v>2.6123482439735582E-6</c:v>
                </c:pt>
                <c:pt idx="10515">
                  <c:v>2.6119523286565844E-6</c:v>
                </c:pt>
                <c:pt idx="10516">
                  <c:v>2.6115565033374092E-6</c:v>
                </c:pt>
                <c:pt idx="10517">
                  <c:v>2.6111607679887574E-6</c:v>
                </c:pt>
                <c:pt idx="10518">
                  <c:v>2.6107651225833647E-6</c:v>
                </c:pt>
                <c:pt idx="10519">
                  <c:v>2.6103695670939748E-6</c:v>
                </c:pt>
                <c:pt idx="10520">
                  <c:v>2.6099741014933463E-6</c:v>
                </c:pt>
                <c:pt idx="10521">
                  <c:v>2.6095787257542449E-6</c:v>
                </c:pt>
                <c:pt idx="10522">
                  <c:v>2.6091834398494454E-6</c:v>
                </c:pt>
                <c:pt idx="10523">
                  <c:v>2.6087882437517347E-6</c:v>
                </c:pt>
                <c:pt idx="10524">
                  <c:v>2.6083931374339111E-6</c:v>
                </c:pt>
                <c:pt idx="10525">
                  <c:v>2.6079981208687812E-6</c:v>
                </c:pt>
                <c:pt idx="10526">
                  <c:v>2.6076031940291623E-6</c:v>
                </c:pt>
                <c:pt idx="10527">
                  <c:v>2.6072083568878828E-6</c:v>
                </c:pt>
                <c:pt idx="10528">
                  <c:v>2.6068136094177815E-6</c:v>
                </c:pt>
                <c:pt idx="10529">
                  <c:v>2.6064189515917063E-6</c:v>
                </c:pt>
                <c:pt idx="10530">
                  <c:v>2.6060243833825164E-6</c:v>
                </c:pt>
                <c:pt idx="10531">
                  <c:v>2.6056299047630803E-6</c:v>
                </c:pt>
                <c:pt idx="10532">
                  <c:v>2.6052355157062775E-6</c:v>
                </c:pt>
                <c:pt idx="10533">
                  <c:v>2.6048412161849975E-6</c:v>
                </c:pt>
                <c:pt idx="10534">
                  <c:v>2.6044470061721404E-6</c:v>
                </c:pt>
                <c:pt idx="10535">
                  <c:v>2.604052885640616E-6</c:v>
                </c:pt>
                <c:pt idx="10536">
                  <c:v>2.6036588545633466E-6</c:v>
                </c:pt>
                <c:pt idx="10537">
                  <c:v>2.6032649129132581E-6</c:v>
                </c:pt>
                <c:pt idx="10538">
                  <c:v>2.602871060663296E-6</c:v>
                </c:pt>
                <c:pt idx="10539">
                  <c:v>2.6024772977864093E-6</c:v>
                </c:pt>
                <c:pt idx="10540">
                  <c:v>2.6020836242555595E-6</c:v>
                </c:pt>
                <c:pt idx="10541">
                  <c:v>2.6016900400437182E-6</c:v>
                </c:pt>
                <c:pt idx="10542">
                  <c:v>2.6012965451238676E-6</c:v>
                </c:pt>
                <c:pt idx="10543">
                  <c:v>2.6009031394689988E-6</c:v>
                </c:pt>
                <c:pt idx="10544">
                  <c:v>2.6005098230521155E-6</c:v>
                </c:pt>
                <c:pt idx="10545">
                  <c:v>2.6001165958462279E-6</c:v>
                </c:pt>
                <c:pt idx="10546">
                  <c:v>2.5997234578243601E-6</c:v>
                </c:pt>
                <c:pt idx="10547">
                  <c:v>2.5993304089595427E-6</c:v>
                </c:pt>
                <c:pt idx="10548">
                  <c:v>2.5989374492248216E-6</c:v>
                </c:pt>
                <c:pt idx="10549">
                  <c:v>2.5985445785932487E-6</c:v>
                </c:pt>
                <c:pt idx="10550">
                  <c:v>2.5981517970378873E-6</c:v>
                </c:pt>
                <c:pt idx="10551">
                  <c:v>2.5977591045318116E-6</c:v>
                </c:pt>
                <c:pt idx="10552">
                  <c:v>2.5973665010481041E-6</c:v>
                </c:pt>
                <c:pt idx="10553">
                  <c:v>2.5969739865598589E-6</c:v>
                </c:pt>
                <c:pt idx="10554">
                  <c:v>2.59658156104018E-6</c:v>
                </c:pt>
                <c:pt idx="10555">
                  <c:v>2.5961892244621819E-6</c:v>
                </c:pt>
                <c:pt idx="10556">
                  <c:v>2.5957969767989895E-6</c:v>
                </c:pt>
                <c:pt idx="10557">
                  <c:v>2.5954048180237348E-6</c:v>
                </c:pt>
                <c:pt idx="10558">
                  <c:v>2.5950127481095665E-6</c:v>
                </c:pt>
                <c:pt idx="10559">
                  <c:v>2.5946207670296362E-6</c:v>
                </c:pt>
                <c:pt idx="10560">
                  <c:v>2.5942288747571094E-6</c:v>
                </c:pt>
                <c:pt idx="10561">
                  <c:v>2.5938370712651619E-6</c:v>
                </c:pt>
                <c:pt idx="10562">
                  <c:v>2.593445356526978E-6</c:v>
                </c:pt>
                <c:pt idx="10563">
                  <c:v>2.593053730515754E-6</c:v>
                </c:pt>
                <c:pt idx="10564">
                  <c:v>2.5926621932046941E-6</c:v>
                </c:pt>
                <c:pt idx="10565">
                  <c:v>2.5922707445670143E-6</c:v>
                </c:pt>
                <c:pt idx="10566">
                  <c:v>2.5918793845759412E-6</c:v>
                </c:pt>
                <c:pt idx="10567">
                  <c:v>2.5914881132047089E-6</c:v>
                </c:pt>
                <c:pt idx="10568">
                  <c:v>2.5910969304265642E-6</c:v>
                </c:pt>
                <c:pt idx="10569">
                  <c:v>2.5907058362147627E-6</c:v>
                </c:pt>
                <c:pt idx="10570">
                  <c:v>2.590314830542571E-6</c:v>
                </c:pt>
                <c:pt idx="10571">
                  <c:v>2.589923913383264E-6</c:v>
                </c:pt>
                <c:pt idx="10572">
                  <c:v>2.5895330847101292E-6</c:v>
                </c:pt>
                <c:pt idx="10573">
                  <c:v>2.5891423444964632E-6</c:v>
                </c:pt>
                <c:pt idx="10574">
                  <c:v>2.5887516927155694E-6</c:v>
                </c:pt>
                <c:pt idx="10575">
                  <c:v>2.5883611293407673E-6</c:v>
                </c:pt>
                <c:pt idx="10576">
                  <c:v>2.587970654345382E-6</c:v>
                </c:pt>
                <c:pt idx="10577">
                  <c:v>2.5875802677027503E-6</c:v>
                </c:pt>
                <c:pt idx="10578">
                  <c:v>2.5871899693862194E-6</c:v>
                </c:pt>
                <c:pt idx="10579">
                  <c:v>2.5867997593691446E-6</c:v>
                </c:pt>
                <c:pt idx="10580">
                  <c:v>2.5864096376248939E-6</c:v>
                </c:pt>
                <c:pt idx="10581">
                  <c:v>2.5860196041268443E-6</c:v>
                </c:pt>
                <c:pt idx="10582">
                  <c:v>2.5856296588483802E-6</c:v>
                </c:pt>
                <c:pt idx="10583">
                  <c:v>2.5852398017629007E-6</c:v>
                </c:pt>
                <c:pt idx="10584">
                  <c:v>2.5848500328438113E-6</c:v>
                </c:pt>
                <c:pt idx="10585">
                  <c:v>2.584460352064528E-6</c:v>
                </c:pt>
                <c:pt idx="10586">
                  <c:v>2.5840707593984802E-6</c:v>
                </c:pt>
                <c:pt idx="10587">
                  <c:v>2.5836812548191041E-6</c:v>
                </c:pt>
                <c:pt idx="10588">
                  <c:v>2.5832918382998464E-6</c:v>
                </c:pt>
                <c:pt idx="10589">
                  <c:v>2.5829025098141625E-6</c:v>
                </c:pt>
                <c:pt idx="10590">
                  <c:v>2.5825132693355208E-6</c:v>
                </c:pt>
                <c:pt idx="10591">
                  <c:v>2.5821241168373976E-6</c:v>
                </c:pt>
                <c:pt idx="10592">
                  <c:v>2.5817350522932799E-6</c:v>
                </c:pt>
                <c:pt idx="10593">
                  <c:v>2.5813460756766643E-6</c:v>
                </c:pt>
                <c:pt idx="10594">
                  <c:v>2.5809571869610583E-6</c:v>
                </c:pt>
                <c:pt idx="10595">
                  <c:v>2.5805683861199773E-6</c:v>
                </c:pt>
                <c:pt idx="10596">
                  <c:v>2.5801796731269505E-6</c:v>
                </c:pt>
                <c:pt idx="10597">
                  <c:v>2.579791047955513E-6</c:v>
                </c:pt>
                <c:pt idx="10598">
                  <c:v>2.5794025105792115E-6</c:v>
                </c:pt>
                <c:pt idx="10599">
                  <c:v>2.5790140609716027E-6</c:v>
                </c:pt>
                <c:pt idx="10600">
                  <c:v>2.5786256991062538E-6</c:v>
                </c:pt>
                <c:pt idx="10601">
                  <c:v>2.578237424956741E-6</c:v>
                </c:pt>
                <c:pt idx="10602">
                  <c:v>2.5778492384966508E-6</c:v>
                </c:pt>
                <c:pt idx="10603">
                  <c:v>2.5774611396995798E-6</c:v>
                </c:pt>
                <c:pt idx="10604">
                  <c:v>2.5770731285391346E-6</c:v>
                </c:pt>
                <c:pt idx="10605">
                  <c:v>2.5766852049889308E-6</c:v>
                </c:pt>
                <c:pt idx="10606">
                  <c:v>2.5762973690225958E-6</c:v>
                </c:pt>
                <c:pt idx="10607">
                  <c:v>2.5759096206137647E-6</c:v>
                </c:pt>
                <c:pt idx="10608">
                  <c:v>2.5755219597360838E-6</c:v>
                </c:pt>
                <c:pt idx="10609">
                  <c:v>2.5751343863632104E-6</c:v>
                </c:pt>
                <c:pt idx="10610">
                  <c:v>2.5747469004688086E-6</c:v>
                </c:pt>
                <c:pt idx="10611">
                  <c:v>2.5743595020265567E-6</c:v>
                </c:pt>
                <c:pt idx="10612">
                  <c:v>2.5739721910101359E-6</c:v>
                </c:pt>
                <c:pt idx="10613">
                  <c:v>2.5735849673932465E-6</c:v>
                </c:pt>
                <c:pt idx="10614">
                  <c:v>2.5731978311495924E-6</c:v>
                </c:pt>
                <c:pt idx="10615">
                  <c:v>2.5728107822528886E-6</c:v>
                </c:pt>
                <c:pt idx="10616">
                  <c:v>2.5724238206768608E-6</c:v>
                </c:pt>
                <c:pt idx="10617">
                  <c:v>2.5720369463952439E-6</c:v>
                </c:pt>
                <c:pt idx="10618">
                  <c:v>2.5716501593817845E-6</c:v>
                </c:pt>
                <c:pt idx="10619">
                  <c:v>2.5712634596102347E-6</c:v>
                </c:pt>
                <c:pt idx="10620">
                  <c:v>2.5708768470543611E-6</c:v>
                </c:pt>
                <c:pt idx="10621">
                  <c:v>2.5704903216879379E-6</c:v>
                </c:pt>
                <c:pt idx="10622">
                  <c:v>2.5701038834847497E-6</c:v>
                </c:pt>
                <c:pt idx="10623">
                  <c:v>2.5697175324185899E-6</c:v>
                </c:pt>
                <c:pt idx="10624">
                  <c:v>2.5693312684632648E-6</c:v>
                </c:pt>
                <c:pt idx="10625">
                  <c:v>2.5689450915925879E-6</c:v>
                </c:pt>
                <c:pt idx="10626">
                  <c:v>2.5685590017803817E-6</c:v>
                </c:pt>
                <c:pt idx="10627">
                  <c:v>2.5681729990004809E-6</c:v>
                </c:pt>
                <c:pt idx="10628">
                  <c:v>2.5677870832267292E-6</c:v>
                </c:pt>
                <c:pt idx="10629">
                  <c:v>2.5674012544329794E-6</c:v>
                </c:pt>
                <c:pt idx="10630">
                  <c:v>2.5670155125930947E-6</c:v>
                </c:pt>
                <c:pt idx="10631">
                  <c:v>2.5666298576809488E-6</c:v>
                </c:pt>
                <c:pt idx="10632">
                  <c:v>2.5662442896704242E-6</c:v>
                </c:pt>
                <c:pt idx="10633">
                  <c:v>2.5658588085354133E-6</c:v>
                </c:pt>
                <c:pt idx="10634">
                  <c:v>2.5654734142498186E-6</c:v>
                </c:pt>
                <c:pt idx="10635">
                  <c:v>2.5650881067875527E-6</c:v>
                </c:pt>
                <c:pt idx="10636">
                  <c:v>2.5647028861225372E-6</c:v>
                </c:pt>
                <c:pt idx="10637">
                  <c:v>2.5643177522287042E-6</c:v>
                </c:pt>
                <c:pt idx="10638">
                  <c:v>2.5639327050799951E-6</c:v>
                </c:pt>
                <c:pt idx="10639">
                  <c:v>2.5635477446503613E-6</c:v>
                </c:pt>
                <c:pt idx="10640">
                  <c:v>2.5631628709137644E-6</c:v>
                </c:pt>
                <c:pt idx="10641">
                  <c:v>2.5627780838441747E-6</c:v>
                </c:pt>
                <c:pt idx="10642">
                  <c:v>2.5623933834155735E-6</c:v>
                </c:pt>
                <c:pt idx="10643">
                  <c:v>2.5620087696019509E-6</c:v>
                </c:pt>
                <c:pt idx="10644">
                  <c:v>2.5616242423773072E-6</c:v>
                </c:pt>
                <c:pt idx="10645">
                  <c:v>2.5612398017156526E-6</c:v>
                </c:pt>
                <c:pt idx="10646">
                  <c:v>2.560855447591006E-6</c:v>
                </c:pt>
                <c:pt idx="10647">
                  <c:v>2.5604711799773981E-6</c:v>
                </c:pt>
                <c:pt idx="10648">
                  <c:v>2.5600869988488688E-6</c:v>
                </c:pt>
                <c:pt idx="10649">
                  <c:v>2.559702904179464E-6</c:v>
                </c:pt>
                <c:pt idx="10650">
                  <c:v>2.5593188959432443E-6</c:v>
                </c:pt>
                <c:pt idx="10651">
                  <c:v>2.5589349741142785E-6</c:v>
                </c:pt>
                <c:pt idx="10652">
                  <c:v>2.5585511386666441E-6</c:v>
                </c:pt>
                <c:pt idx="10653">
                  <c:v>2.558167389574429E-6</c:v>
                </c:pt>
                <c:pt idx="10654">
                  <c:v>2.5577837268117311E-6</c:v>
                </c:pt>
                <c:pt idx="10655">
                  <c:v>2.5574001503526585E-6</c:v>
                </c:pt>
                <c:pt idx="10656">
                  <c:v>2.5570166601713265E-6</c:v>
                </c:pt>
                <c:pt idx="10657">
                  <c:v>2.5566332562418628E-6</c:v>
                </c:pt>
                <c:pt idx="10658">
                  <c:v>2.5562499385384032E-6</c:v>
                </c:pt>
                <c:pt idx="10659">
                  <c:v>2.5558667070350943E-6</c:v>
                </c:pt>
                <c:pt idx="10660">
                  <c:v>2.5554835617060912E-6</c:v>
                </c:pt>
                <c:pt idx="10661">
                  <c:v>2.5551005025255596E-6</c:v>
                </c:pt>
                <c:pt idx="10662">
                  <c:v>2.5547175294676751E-6</c:v>
                </c:pt>
                <c:pt idx="10663">
                  <c:v>2.5543346425066239E-6</c:v>
                </c:pt>
                <c:pt idx="10664">
                  <c:v>2.5539518416165978E-6</c:v>
                </c:pt>
                <c:pt idx="10665">
                  <c:v>2.5535691267718025E-6</c:v>
                </c:pt>
                <c:pt idx="10666">
                  <c:v>2.5531864979464513E-6</c:v>
                </c:pt>
                <c:pt idx="10667">
                  <c:v>2.5528039551147674E-6</c:v>
                </c:pt>
                <c:pt idx="10668">
                  <c:v>2.5524214982509849E-6</c:v>
                </c:pt>
                <c:pt idx="10669">
                  <c:v>2.5520391273293459E-6</c:v>
                </c:pt>
                <c:pt idx="10670">
                  <c:v>2.5516568423241028E-6</c:v>
                </c:pt>
                <c:pt idx="10671">
                  <c:v>2.5512746432095183E-6</c:v>
                </c:pt>
                <c:pt idx="10672">
                  <c:v>2.5508925299598636E-6</c:v>
                </c:pt>
                <c:pt idx="10673">
                  <c:v>2.5505105025494196E-6</c:v>
                </c:pt>
                <c:pt idx="10674">
                  <c:v>2.5501285609524786E-6</c:v>
                </c:pt>
                <c:pt idx="10675">
                  <c:v>2.5497467051433402E-6</c:v>
                </c:pt>
                <c:pt idx="10676">
                  <c:v>2.5493649350963149E-6</c:v>
                </c:pt>
                <c:pt idx="10677">
                  <c:v>2.5489832507857222E-6</c:v>
                </c:pt>
                <c:pt idx="10678">
                  <c:v>2.5486016521858921E-6</c:v>
                </c:pt>
                <c:pt idx="10679">
                  <c:v>2.5482201392711635E-6</c:v>
                </c:pt>
                <c:pt idx="10680">
                  <c:v>2.5478387120158851E-6</c:v>
                </c:pt>
                <c:pt idx="10681">
                  <c:v>2.5474573703944144E-6</c:v>
                </c:pt>
                <c:pt idx="10682">
                  <c:v>2.5470761143811205E-6</c:v>
                </c:pt>
                <c:pt idx="10683">
                  <c:v>2.5466949439503799E-6</c:v>
                </c:pt>
                <c:pt idx="10684">
                  <c:v>2.5463138590765803E-6</c:v>
                </c:pt>
                <c:pt idx="10685">
                  <c:v>2.5459328597341183E-6</c:v>
                </c:pt>
                <c:pt idx="10686">
                  <c:v>2.5455519458973991E-6</c:v>
                </c:pt>
                <c:pt idx="10687">
                  <c:v>2.5451711175408389E-6</c:v>
                </c:pt>
                <c:pt idx="10688">
                  <c:v>2.5447903746388625E-6</c:v>
                </c:pt>
                <c:pt idx="10689">
                  <c:v>2.5444097171659064E-6</c:v>
                </c:pt>
                <c:pt idx="10690">
                  <c:v>2.5440291450964142E-6</c:v>
                </c:pt>
                <c:pt idx="10691">
                  <c:v>2.5436486584048396E-6</c:v>
                </c:pt>
                <c:pt idx="10692">
                  <c:v>2.5432682570656474E-6</c:v>
                </c:pt>
                <c:pt idx="10693">
                  <c:v>2.5428879410533089E-6</c:v>
                </c:pt>
                <c:pt idx="10694">
                  <c:v>2.5425077103423076E-6</c:v>
                </c:pt>
                <c:pt idx="10695">
                  <c:v>2.5421275649071357E-6</c:v>
                </c:pt>
                <c:pt idx="10696">
                  <c:v>2.5417475047222943E-6</c:v>
                </c:pt>
                <c:pt idx="10697">
                  <c:v>2.5413675297622955E-6</c:v>
                </c:pt>
                <c:pt idx="10698">
                  <c:v>2.5409876400016597E-6</c:v>
                </c:pt>
                <c:pt idx="10699">
                  <c:v>2.5406078354149166E-6</c:v>
                </c:pt>
                <c:pt idx="10700">
                  <c:v>2.5402281159766081E-6</c:v>
                </c:pt>
                <c:pt idx="10701">
                  <c:v>2.5398484816612814E-6</c:v>
                </c:pt>
                <c:pt idx="10702">
                  <c:v>2.5394689324434958E-6</c:v>
                </c:pt>
                <c:pt idx="10703">
                  <c:v>2.53908946829782E-6</c:v>
                </c:pt>
                <c:pt idx="10704">
                  <c:v>2.5387100891988312E-6</c:v>
                </c:pt>
                <c:pt idx="10705">
                  <c:v>2.538330795121118E-6</c:v>
                </c:pt>
                <c:pt idx="10706">
                  <c:v>2.5379515860392757E-6</c:v>
                </c:pt>
                <c:pt idx="10707">
                  <c:v>2.5375724619279115E-6</c:v>
                </c:pt>
                <c:pt idx="10708">
                  <c:v>2.5371934227616411E-6</c:v>
                </c:pt>
                <c:pt idx="10709">
                  <c:v>2.5368144685150896E-6</c:v>
                </c:pt>
                <c:pt idx="10710">
                  <c:v>2.5364355991628917E-6</c:v>
                </c:pt>
                <c:pt idx="10711">
                  <c:v>2.5360568146796918E-6</c:v>
                </c:pt>
                <c:pt idx="10712">
                  <c:v>2.5356781150401435E-6</c:v>
                </c:pt>
                <c:pt idx="10713">
                  <c:v>2.5352995002189097E-6</c:v>
                </c:pt>
                <c:pt idx="10714">
                  <c:v>2.5349209701906638E-6</c:v>
                </c:pt>
                <c:pt idx="10715">
                  <c:v>2.5345425249300876E-6</c:v>
                </c:pt>
                <c:pt idx="10716">
                  <c:v>2.5341641644118705E-6</c:v>
                </c:pt>
                <c:pt idx="10717">
                  <c:v>2.5337858886107161E-6</c:v>
                </c:pt>
                <c:pt idx="10718">
                  <c:v>2.5334076975013343E-6</c:v>
                </c:pt>
                <c:pt idx="10719">
                  <c:v>2.5330295910584444E-6</c:v>
                </c:pt>
                <c:pt idx="10720">
                  <c:v>2.5326515692567754E-6</c:v>
                </c:pt>
                <c:pt idx="10721">
                  <c:v>2.5322736320710664E-6</c:v>
                </c:pt>
                <c:pt idx="10722">
                  <c:v>2.5318957794760667E-6</c:v>
                </c:pt>
                <c:pt idx="10723">
                  <c:v>2.5315180114465312E-6</c:v>
                </c:pt>
                <c:pt idx="10724">
                  <c:v>2.5311403279572286E-6</c:v>
                </c:pt>
                <c:pt idx="10725">
                  <c:v>2.5307627289829346E-6</c:v>
                </c:pt>
                <c:pt idx="10726">
                  <c:v>2.5303852144984339E-6</c:v>
                </c:pt>
                <c:pt idx="10727">
                  <c:v>2.5300077844785243E-6</c:v>
                </c:pt>
                <c:pt idx="10728">
                  <c:v>2.5296304388980091E-6</c:v>
                </c:pt>
                <c:pt idx="10729">
                  <c:v>2.5292531777317017E-6</c:v>
                </c:pt>
                <c:pt idx="10730">
                  <c:v>2.5288760009544272E-6</c:v>
                </c:pt>
                <c:pt idx="10731">
                  <c:v>2.5284989085410155E-6</c:v>
                </c:pt>
                <c:pt idx="10732">
                  <c:v>2.5281219004663105E-6</c:v>
                </c:pt>
                <c:pt idx="10733">
                  <c:v>2.5277449767051635E-6</c:v>
                </c:pt>
                <c:pt idx="10734">
                  <c:v>2.5273681372324348E-6</c:v>
                </c:pt>
                <c:pt idx="10735">
                  <c:v>2.5269913820229957E-6</c:v>
                </c:pt>
                <c:pt idx="10736">
                  <c:v>2.5266147110517247E-6</c:v>
                </c:pt>
                <c:pt idx="10737">
                  <c:v>2.5262381242935112E-6</c:v>
                </c:pt>
                <c:pt idx="10738">
                  <c:v>2.5258616217232533E-6</c:v>
                </c:pt>
                <c:pt idx="10739">
                  <c:v>2.525485203315859E-6</c:v>
                </c:pt>
                <c:pt idx="10740">
                  <c:v>2.5251088690462455E-6</c:v>
                </c:pt>
                <c:pt idx="10741">
                  <c:v>2.5247326188893385E-6</c:v>
                </c:pt>
                <c:pt idx="10742">
                  <c:v>2.5243564528200739E-6</c:v>
                </c:pt>
                <c:pt idx="10743">
                  <c:v>2.5239803708133969E-6</c:v>
                </c:pt>
                <c:pt idx="10744">
                  <c:v>2.5236043728442619E-6</c:v>
                </c:pt>
                <c:pt idx="10745">
                  <c:v>2.523228458887632E-6</c:v>
                </c:pt>
                <c:pt idx="10746">
                  <c:v>2.5228526289184807E-6</c:v>
                </c:pt>
                <c:pt idx="10747">
                  <c:v>2.5224768829117905E-6</c:v>
                </c:pt>
                <c:pt idx="10748">
                  <c:v>2.5221012208425527E-6</c:v>
                </c:pt>
                <c:pt idx="10749">
                  <c:v>2.521725642685768E-6</c:v>
                </c:pt>
                <c:pt idx="10750">
                  <c:v>2.5213501484164473E-6</c:v>
                </c:pt>
                <c:pt idx="10751">
                  <c:v>2.5209747380096097E-6</c:v>
                </c:pt>
                <c:pt idx="10752">
                  <c:v>2.5205994114402849E-6</c:v>
                </c:pt>
                <c:pt idx="10753">
                  <c:v>2.5202241686835099E-6</c:v>
                </c:pt>
                <c:pt idx="10754">
                  <c:v>2.5198490097143311E-6</c:v>
                </c:pt>
                <c:pt idx="10755">
                  <c:v>2.519473934507808E-6</c:v>
                </c:pt>
                <c:pt idx="10756">
                  <c:v>2.5190989430390048E-6</c:v>
                </c:pt>
                <c:pt idx="10757">
                  <c:v>2.5187240352829977E-6</c:v>
                </c:pt>
                <c:pt idx="10758">
                  <c:v>2.5183492112148707E-6</c:v>
                </c:pt>
                <c:pt idx="10759">
                  <c:v>2.5179744708097184E-6</c:v>
                </c:pt>
                <c:pt idx="10760">
                  <c:v>2.5175998140426424E-6</c:v>
                </c:pt>
                <c:pt idx="10761">
                  <c:v>2.517225240888756E-6</c:v>
                </c:pt>
                <c:pt idx="10762">
                  <c:v>2.5168507513231809E-6</c:v>
                </c:pt>
                <c:pt idx="10763">
                  <c:v>2.5164763453210471E-6</c:v>
                </c:pt>
                <c:pt idx="10764">
                  <c:v>2.5161020228574949E-6</c:v>
                </c:pt>
                <c:pt idx="10765">
                  <c:v>2.5157277839076746E-6</c:v>
                </c:pt>
                <c:pt idx="10766">
                  <c:v>2.5153536284467442E-6</c:v>
                </c:pt>
                <c:pt idx="10767">
                  <c:v>2.5149795564498728E-6</c:v>
                </c:pt>
                <c:pt idx="10768">
                  <c:v>2.5146055678922353E-6</c:v>
                </c:pt>
                <c:pt idx="10769">
                  <c:v>2.5142316627490188E-6</c:v>
                </c:pt>
                <c:pt idx="10770">
                  <c:v>2.5138578409954189E-6</c:v>
                </c:pt>
                <c:pt idx="10771">
                  <c:v>2.5134841026066402E-6</c:v>
                </c:pt>
                <c:pt idx="10772">
                  <c:v>2.5131104475578966E-6</c:v>
                </c:pt>
                <c:pt idx="10773">
                  <c:v>2.5127368758244114E-6</c:v>
                </c:pt>
                <c:pt idx="10774">
                  <c:v>2.5123633873814174E-6</c:v>
                </c:pt>
                <c:pt idx="10775">
                  <c:v>2.5119899822041554E-6</c:v>
                </c:pt>
                <c:pt idx="10776">
                  <c:v>2.5116166602678764E-6</c:v>
                </c:pt>
                <c:pt idx="10777">
                  <c:v>2.5112434215478406E-6</c:v>
                </c:pt>
                <c:pt idx="10778">
                  <c:v>2.5108702660193169E-6</c:v>
                </c:pt>
                <c:pt idx="10779">
                  <c:v>2.5104971936575841E-6</c:v>
                </c:pt>
                <c:pt idx="10780">
                  <c:v>2.5101242044379284E-6</c:v>
                </c:pt>
                <c:pt idx="10781">
                  <c:v>2.5097512983356481E-6</c:v>
                </c:pt>
                <c:pt idx="10782">
                  <c:v>2.5093784753260484E-6</c:v>
                </c:pt>
                <c:pt idx="10783">
                  <c:v>2.5090057353844439E-6</c:v>
                </c:pt>
                <c:pt idx="10784">
                  <c:v>2.5086330784861596E-6</c:v>
                </c:pt>
                <c:pt idx="10785">
                  <c:v>2.5082605046065282E-6</c:v>
                </c:pt>
                <c:pt idx="10786">
                  <c:v>2.5078880137208922E-6</c:v>
                </c:pt>
                <c:pt idx="10787">
                  <c:v>2.5075156058046041E-6</c:v>
                </c:pt>
                <c:pt idx="10788">
                  <c:v>2.5071432808330243E-6</c:v>
                </c:pt>
                <c:pt idx="10789">
                  <c:v>2.506771038781523E-6</c:v>
                </c:pt>
                <c:pt idx="10790">
                  <c:v>2.506398879625478E-6</c:v>
                </c:pt>
                <c:pt idx="10791">
                  <c:v>2.5060268033402791E-6</c:v>
                </c:pt>
                <c:pt idx="10792">
                  <c:v>2.5056548099013217E-6</c:v>
                </c:pt>
                <c:pt idx="10793">
                  <c:v>2.5052828992840151E-6</c:v>
                </c:pt>
                <c:pt idx="10794">
                  <c:v>2.504911071463773E-6</c:v>
                </c:pt>
                <c:pt idx="10795">
                  <c:v>2.5045393264160207E-6</c:v>
                </c:pt>
                <c:pt idx="10796">
                  <c:v>2.5041676641161923E-6</c:v>
                </c:pt>
                <c:pt idx="10797">
                  <c:v>2.5037960845397313E-6</c:v>
                </c:pt>
                <c:pt idx="10798">
                  <c:v>2.5034245876620884E-6</c:v>
                </c:pt>
                <c:pt idx="10799">
                  <c:v>2.5030531734587256E-6</c:v>
                </c:pt>
                <c:pt idx="10800">
                  <c:v>2.5026818419051126E-6</c:v>
                </c:pt>
                <c:pt idx="10801">
                  <c:v>2.5023105929767294E-6</c:v>
                </c:pt>
                <c:pt idx="10802">
                  <c:v>2.5019394266490634E-6</c:v>
                </c:pt>
                <c:pt idx="10803">
                  <c:v>2.501568342897614E-6</c:v>
                </c:pt>
                <c:pt idx="10804">
                  <c:v>2.5011973416978881E-6</c:v>
                </c:pt>
                <c:pt idx="10805">
                  <c:v>2.5008264230253996E-6</c:v>
                </c:pt>
                <c:pt idx="10806">
                  <c:v>2.5004555868556736E-6</c:v>
                </c:pt>
                <c:pt idx="10807">
                  <c:v>2.5000848331642447E-6</c:v>
                </c:pt>
                <c:pt idx="10808">
                  <c:v>2.4997141619266553E-6</c:v>
                </c:pt>
                <c:pt idx="10809">
                  <c:v>2.4993435731184583E-6</c:v>
                </c:pt>
                <c:pt idx="10810">
                  <c:v>2.4989730667152139E-6</c:v>
                </c:pt>
                <c:pt idx="10811">
                  <c:v>2.4986026426924924E-6</c:v>
                </c:pt>
                <c:pt idx="10812">
                  <c:v>2.4982323010258737E-6</c:v>
                </c:pt>
                <c:pt idx="10813">
                  <c:v>2.4978620416909448E-6</c:v>
                </c:pt>
                <c:pt idx="10814">
                  <c:v>2.4974918646633047E-6</c:v>
                </c:pt>
                <c:pt idx="10815">
                  <c:v>2.497121769918558E-6</c:v>
                </c:pt>
                <c:pt idx="10816">
                  <c:v>2.4967517574323212E-6</c:v>
                </c:pt>
                <c:pt idx="10817">
                  <c:v>2.4963818271802179E-6</c:v>
                </c:pt>
                <c:pt idx="10818">
                  <c:v>2.496011979137882E-6</c:v>
                </c:pt>
                <c:pt idx="10819">
                  <c:v>2.495642213280957E-6</c:v>
                </c:pt>
                <c:pt idx="10820">
                  <c:v>2.4952725295850917E-6</c:v>
                </c:pt>
                <c:pt idx="10821">
                  <c:v>2.4949029280259485E-6</c:v>
                </c:pt>
                <c:pt idx="10822">
                  <c:v>2.4945334085791974E-6</c:v>
                </c:pt>
                <c:pt idx="10823">
                  <c:v>2.4941639712205153E-6</c:v>
                </c:pt>
                <c:pt idx="10824">
                  <c:v>2.4937946159255904E-6</c:v>
                </c:pt>
                <c:pt idx="10825">
                  <c:v>2.4934253426701199E-6</c:v>
                </c:pt>
                <c:pt idx="10826">
                  <c:v>2.4930561514298097E-6</c:v>
                </c:pt>
                <c:pt idx="10827">
                  <c:v>2.4926870421803719E-6</c:v>
                </c:pt>
                <c:pt idx="10828">
                  <c:v>2.4923180148975315E-6</c:v>
                </c:pt>
                <c:pt idx="10829">
                  <c:v>2.4919490695570205E-6</c:v>
                </c:pt>
                <c:pt idx="10830">
                  <c:v>2.4915802061345804E-6</c:v>
                </c:pt>
                <c:pt idx="10831">
                  <c:v>2.4912114246059626E-6</c:v>
                </c:pt>
                <c:pt idx="10832">
                  <c:v>2.4908427249469264E-6</c:v>
                </c:pt>
                <c:pt idx="10833">
                  <c:v>2.490474107133239E-6</c:v>
                </c:pt>
                <c:pt idx="10834">
                  <c:v>2.49010557114068E-6</c:v>
                </c:pt>
                <c:pt idx="10835">
                  <c:v>2.4897371169450326E-6</c:v>
                </c:pt>
                <c:pt idx="10836">
                  <c:v>2.4893687445220937E-6</c:v>
                </c:pt>
                <c:pt idx="10837">
                  <c:v>2.489000453847667E-6</c:v>
                </c:pt>
                <c:pt idx="10838">
                  <c:v>2.4886322448975668E-6</c:v>
                </c:pt>
                <c:pt idx="10839">
                  <c:v>2.4882641176476136E-6</c:v>
                </c:pt>
                <c:pt idx="10840">
                  <c:v>2.4878960720736386E-6</c:v>
                </c:pt>
                <c:pt idx="10841">
                  <c:v>2.4875281081514844E-6</c:v>
                </c:pt>
                <c:pt idx="10842">
                  <c:v>2.4871602258569967E-6</c:v>
                </c:pt>
                <c:pt idx="10843">
                  <c:v>2.4867924251660346E-6</c:v>
                </c:pt>
                <c:pt idx="10844">
                  <c:v>2.4864247060544651E-6</c:v>
                </c:pt>
                <c:pt idx="10845">
                  <c:v>2.4860570684981637E-6</c:v>
                </c:pt>
                <c:pt idx="10846">
                  <c:v>2.4856895124730144E-6</c:v>
                </c:pt>
                <c:pt idx="10847">
                  <c:v>2.4853220379549114E-6</c:v>
                </c:pt>
                <c:pt idx="10848">
                  <c:v>2.4849546449197572E-6</c:v>
                </c:pt>
                <c:pt idx="10849">
                  <c:v>2.4845873333434625E-6</c:v>
                </c:pt>
                <c:pt idx="10850">
                  <c:v>2.4842201032019484E-6</c:v>
                </c:pt>
                <c:pt idx="10851">
                  <c:v>2.4838529544711429E-6</c:v>
                </c:pt>
                <c:pt idx="10852">
                  <c:v>2.4834858871269852E-6</c:v>
                </c:pt>
                <c:pt idx="10853">
                  <c:v>2.4831189011454214E-6</c:v>
                </c:pt>
                <c:pt idx="10854">
                  <c:v>2.4827519965024075E-6</c:v>
                </c:pt>
                <c:pt idx="10855">
                  <c:v>2.4823851731739086E-6</c:v>
                </c:pt>
                <c:pt idx="10856">
                  <c:v>2.4820184311358981E-6</c:v>
                </c:pt>
                <c:pt idx="10857">
                  <c:v>2.4816517703643576E-6</c:v>
                </c:pt>
                <c:pt idx="10858">
                  <c:v>2.4812851908352784E-6</c:v>
                </c:pt>
                <c:pt idx="10859">
                  <c:v>2.4809186925246618E-6</c:v>
                </c:pt>
                <c:pt idx="10860">
                  <c:v>2.4805522754085162E-6</c:v>
                </c:pt>
                <c:pt idx="10861">
                  <c:v>2.4801859394628594E-6</c:v>
                </c:pt>
                <c:pt idx="10862">
                  <c:v>2.4798196846637187E-6</c:v>
                </c:pt>
                <c:pt idx="10863">
                  <c:v>2.4794535109871291E-6</c:v>
                </c:pt>
                <c:pt idx="10864">
                  <c:v>2.479087418409136E-6</c:v>
                </c:pt>
                <c:pt idx="10865">
                  <c:v>2.4787214069057908E-6</c:v>
                </c:pt>
                <c:pt idx="10866">
                  <c:v>2.4783554764531568E-6</c:v>
                </c:pt>
                <c:pt idx="10867">
                  <c:v>2.4779896270273049E-6</c:v>
                </c:pt>
                <c:pt idx="10868">
                  <c:v>2.4776238586043141E-6</c:v>
                </c:pt>
                <c:pt idx="10869">
                  <c:v>2.4772581711602743E-6</c:v>
                </c:pt>
                <c:pt idx="10870">
                  <c:v>2.4768925646712822E-6</c:v>
                </c:pt>
                <c:pt idx="10871">
                  <c:v>2.4765270391134447E-6</c:v>
                </c:pt>
                <c:pt idx="10872">
                  <c:v>2.4761615944628759E-6</c:v>
                </c:pt>
                <c:pt idx="10873">
                  <c:v>2.4757962306957001E-6</c:v>
                </c:pt>
                <c:pt idx="10874">
                  <c:v>2.4754309477880496E-6</c:v>
                </c:pt>
                <c:pt idx="10875">
                  <c:v>2.4750657457160664E-6</c:v>
                </c:pt>
                <c:pt idx="10876">
                  <c:v>2.4747006244559002E-6</c:v>
                </c:pt>
                <c:pt idx="10877">
                  <c:v>2.4743355839837108E-6</c:v>
                </c:pt>
                <c:pt idx="10878">
                  <c:v>2.4739706242756649E-6</c:v>
                </c:pt>
                <c:pt idx="10879">
                  <c:v>2.4736057453079417E-6</c:v>
                </c:pt>
                <c:pt idx="10880">
                  <c:v>2.473240947056724E-6</c:v>
                </c:pt>
                <c:pt idx="10881">
                  <c:v>2.4728762294982067E-6</c:v>
                </c:pt>
                <c:pt idx="10882">
                  <c:v>2.4725115926085925E-6</c:v>
                </c:pt>
                <c:pt idx="10883">
                  <c:v>2.4721470363640941E-6</c:v>
                </c:pt>
                <c:pt idx="10884">
                  <c:v>2.471782560740932E-6</c:v>
                </c:pt>
                <c:pt idx="10885">
                  <c:v>2.4714181657153345E-6</c:v>
                </c:pt>
                <c:pt idx="10886">
                  <c:v>2.4710538512635403E-6</c:v>
                </c:pt>
                <c:pt idx="10887">
                  <c:v>2.470689617361796E-6</c:v>
                </c:pt>
                <c:pt idx="10888">
                  <c:v>2.4703254639863576E-6</c:v>
                </c:pt>
                <c:pt idx="10889">
                  <c:v>2.4699613911134887E-6</c:v>
                </c:pt>
                <c:pt idx="10890">
                  <c:v>2.4695973987194631E-6</c:v>
                </c:pt>
                <c:pt idx="10891">
                  <c:v>2.4692334867805618E-6</c:v>
                </c:pt>
                <c:pt idx="10892">
                  <c:v>2.4688696552730757E-6</c:v>
                </c:pt>
                <c:pt idx="10893">
                  <c:v>2.468505904173305E-6</c:v>
                </c:pt>
                <c:pt idx="10894">
                  <c:v>2.4681422334575565E-6</c:v>
                </c:pt>
                <c:pt idx="10895">
                  <c:v>2.4677786431021467E-6</c:v>
                </c:pt>
                <c:pt idx="10896">
                  <c:v>2.467415133083401E-6</c:v>
                </c:pt>
                <c:pt idx="10897">
                  <c:v>2.4670517033776546E-6</c:v>
                </c:pt>
                <c:pt idx="10898">
                  <c:v>2.4666883539612499E-6</c:v>
                </c:pt>
                <c:pt idx="10899">
                  <c:v>2.4663250848105385E-6</c:v>
                </c:pt>
                <c:pt idx="10900">
                  <c:v>2.465961895901881E-6</c:v>
                </c:pt>
                <c:pt idx="10901">
                  <c:v>2.4655987872116465E-6</c:v>
                </c:pt>
                <c:pt idx="10902">
                  <c:v>2.4652357587162117E-6</c:v>
                </c:pt>
                <c:pt idx="10903">
                  <c:v>2.464872810391963E-6</c:v>
                </c:pt>
                <c:pt idx="10904">
                  <c:v>2.4645099422152964E-6</c:v>
                </c:pt>
                <c:pt idx="10905">
                  <c:v>2.4641471541626147E-6</c:v>
                </c:pt>
                <c:pt idx="10906">
                  <c:v>2.4637844462103307E-6</c:v>
                </c:pt>
                <c:pt idx="10907">
                  <c:v>2.4634218183348662E-6</c:v>
                </c:pt>
                <c:pt idx="10908">
                  <c:v>2.4630592705126515E-6</c:v>
                </c:pt>
                <c:pt idx="10909">
                  <c:v>2.462696802720123E-6</c:v>
                </c:pt>
                <c:pt idx="10910">
                  <c:v>2.4623344149337287E-6</c:v>
                </c:pt>
                <c:pt idx="10911">
                  <c:v>2.4619721071299251E-6</c:v>
                </c:pt>
                <c:pt idx="10912">
                  <c:v>2.4616098792851763E-6</c:v>
                </c:pt>
                <c:pt idx="10913">
                  <c:v>2.4612477313759546E-6</c:v>
                </c:pt>
                <c:pt idx="10914">
                  <c:v>2.4608856633787429E-6</c:v>
                </c:pt>
                <c:pt idx="10915">
                  <c:v>2.4605236752700307E-6</c:v>
                </c:pt>
                <c:pt idx="10916">
                  <c:v>2.4601617670263178E-6</c:v>
                </c:pt>
                <c:pt idx="10917">
                  <c:v>2.4597999386241118E-6</c:v>
                </c:pt>
                <c:pt idx="10918">
                  <c:v>2.4594381900399287E-6</c:v>
                </c:pt>
                <c:pt idx="10919">
                  <c:v>2.4590765212502933E-6</c:v>
                </c:pt>
                <c:pt idx="10920">
                  <c:v>2.4587149322317404E-6</c:v>
                </c:pt>
                <c:pt idx="10921">
                  <c:v>2.4583534229608105E-6</c:v>
                </c:pt>
                <c:pt idx="10922">
                  <c:v>2.457991993414056E-6</c:v>
                </c:pt>
                <c:pt idx="10923">
                  <c:v>2.4576306435680363E-6</c:v>
                </c:pt>
                <c:pt idx="10924">
                  <c:v>2.4572693733993171E-6</c:v>
                </c:pt>
                <c:pt idx="10925">
                  <c:v>2.4569081828844773E-6</c:v>
                </c:pt>
                <c:pt idx="10926">
                  <c:v>2.4565470720001023E-6</c:v>
                </c:pt>
                <c:pt idx="10927">
                  <c:v>2.4561860407227856E-6</c:v>
                </c:pt>
                <c:pt idx="10928">
                  <c:v>2.4558250890291292E-6</c:v>
                </c:pt>
                <c:pt idx="10929">
                  <c:v>2.4554642168957448E-6</c:v>
                </c:pt>
                <c:pt idx="10930">
                  <c:v>2.4551034242992514E-6</c:v>
                </c:pt>
                <c:pt idx="10931">
                  <c:v>2.4547427112162793E-6</c:v>
                </c:pt>
                <c:pt idx="10932">
                  <c:v>2.4543820776234623E-6</c:v>
                </c:pt>
                <c:pt idx="10933">
                  <c:v>2.454021523497448E-6</c:v>
                </c:pt>
                <c:pt idx="10934">
                  <c:v>2.4536610488148885E-6</c:v>
                </c:pt>
                <c:pt idx="10935">
                  <c:v>2.4533006535524485E-6</c:v>
                </c:pt>
                <c:pt idx="10936">
                  <c:v>2.4529403376867984E-6</c:v>
                </c:pt>
                <c:pt idx="10937">
                  <c:v>2.4525801011946183E-6</c:v>
                </c:pt>
                <c:pt idx="10938">
                  <c:v>2.4522199440525964E-6</c:v>
                </c:pt>
                <c:pt idx="10939">
                  <c:v>2.4518598662374281E-6</c:v>
                </c:pt>
                <c:pt idx="10940">
                  <c:v>2.4514998677258202E-6</c:v>
                </c:pt>
                <c:pt idx="10941">
                  <c:v>2.4511399484944866E-6</c:v>
                </c:pt>
                <c:pt idx="10942">
                  <c:v>2.4507801085201491E-6</c:v>
                </c:pt>
                <c:pt idx="10943">
                  <c:v>2.4504203477795389E-6</c:v>
                </c:pt>
                <c:pt idx="10944">
                  <c:v>2.4500606662493956E-6</c:v>
                </c:pt>
                <c:pt idx="10945">
                  <c:v>2.4497010639064682E-6</c:v>
                </c:pt>
                <c:pt idx="10946">
                  <c:v>2.4493415407275131E-6</c:v>
                </c:pt>
                <c:pt idx="10947">
                  <c:v>2.4489820966892947E-6</c:v>
                </c:pt>
                <c:pt idx="10948">
                  <c:v>2.4486227317685868E-6</c:v>
                </c:pt>
                <c:pt idx="10949">
                  <c:v>2.4482634459421723E-6</c:v>
                </c:pt>
                <c:pt idx="10950">
                  <c:v>2.4479042391868412E-6</c:v>
                </c:pt>
                <c:pt idx="10951">
                  <c:v>2.4475451114793928E-6</c:v>
                </c:pt>
                <c:pt idx="10952">
                  <c:v>2.447186062796635E-6</c:v>
                </c:pt>
                <c:pt idx="10953">
                  <c:v>2.4468270931153849E-6</c:v>
                </c:pt>
                <c:pt idx="10954">
                  <c:v>2.4464682024124659E-6</c:v>
                </c:pt>
                <c:pt idx="10955">
                  <c:v>2.4461093906647118E-6</c:v>
                </c:pt>
                <c:pt idx="10956">
                  <c:v>2.4457506578489646E-6</c:v>
                </c:pt>
                <c:pt idx="10957">
                  <c:v>2.4453920039420741E-6</c:v>
                </c:pt>
                <c:pt idx="10958">
                  <c:v>2.4450334289208993E-6</c:v>
                </c:pt>
                <c:pt idx="10959">
                  <c:v>2.4446749327623078E-6</c:v>
                </c:pt>
                <c:pt idx="10960">
                  <c:v>2.4443165154431756E-6</c:v>
                </c:pt>
                <c:pt idx="10961">
                  <c:v>2.443958176940385E-6</c:v>
                </c:pt>
                <c:pt idx="10962">
                  <c:v>2.443599917230829E-6</c:v>
                </c:pt>
                <c:pt idx="10963">
                  <c:v>2.4432417362914102E-6</c:v>
                </c:pt>
                <c:pt idx="10964">
                  <c:v>2.4428836340990373E-6</c:v>
                </c:pt>
                <c:pt idx="10965">
                  <c:v>2.4425256106306286E-6</c:v>
                </c:pt>
                <c:pt idx="10966">
                  <c:v>2.4421676658631105E-6</c:v>
                </c:pt>
                <c:pt idx="10967">
                  <c:v>2.4418097997734183E-6</c:v>
                </c:pt>
                <c:pt idx="10968">
                  <c:v>2.4414520123384949E-6</c:v>
                </c:pt>
                <c:pt idx="10969">
                  <c:v>2.4410943035352918E-6</c:v>
                </c:pt>
                <c:pt idx="10970">
                  <c:v>2.4407366733407695E-6</c:v>
                </c:pt>
                <c:pt idx="10971">
                  <c:v>2.4403791217318965E-6</c:v>
                </c:pt>
                <c:pt idx="10972">
                  <c:v>2.44002164868565E-6</c:v>
                </c:pt>
                <c:pt idx="10973">
                  <c:v>2.4396642541790164E-6</c:v>
                </c:pt>
                <c:pt idx="10974">
                  <c:v>2.4393069381889892E-6</c:v>
                </c:pt>
                <c:pt idx="10975">
                  <c:v>2.4389497006925718E-6</c:v>
                </c:pt>
                <c:pt idx="10976">
                  <c:v>2.4385925416667727E-6</c:v>
                </c:pt>
                <c:pt idx="10977">
                  <c:v>2.4382354610886128E-6</c:v>
                </c:pt>
                <c:pt idx="10978">
                  <c:v>2.4378784589351193E-6</c:v>
                </c:pt>
                <c:pt idx="10979">
                  <c:v>2.4375215351833287E-6</c:v>
                </c:pt>
                <c:pt idx="10980">
                  <c:v>2.4371646898102851E-6</c:v>
                </c:pt>
                <c:pt idx="10981">
                  <c:v>2.4368079227930412E-6</c:v>
                </c:pt>
                <c:pt idx="10982">
                  <c:v>2.436451234108658E-6</c:v>
                </c:pt>
                <c:pt idx="10983">
                  <c:v>2.4360946237342072E-6</c:v>
                </c:pt>
                <c:pt idx="10984">
                  <c:v>2.4357380916467647E-6</c:v>
                </c:pt>
                <c:pt idx="10985">
                  <c:v>2.4353816378234179E-6</c:v>
                </c:pt>
                <c:pt idx="10986">
                  <c:v>2.4350252622412612E-6</c:v>
                </c:pt>
                <c:pt idx="10987">
                  <c:v>2.4346689648773976E-6</c:v>
                </c:pt>
                <c:pt idx="10988">
                  <c:v>2.4343127457089396E-6</c:v>
                </c:pt>
                <c:pt idx="10989">
                  <c:v>2.4339566047130065E-6</c:v>
                </c:pt>
                <c:pt idx="10990">
                  <c:v>2.4336005418667265E-6</c:v>
                </c:pt>
                <c:pt idx="10991">
                  <c:v>2.4332445571472364E-6</c:v>
                </c:pt>
                <c:pt idx="10992">
                  <c:v>2.4328886505316819E-6</c:v>
                </c:pt>
                <c:pt idx="10993">
                  <c:v>2.4325328219972156E-6</c:v>
                </c:pt>
                <c:pt idx="10994">
                  <c:v>2.4321770715209999E-6</c:v>
                </c:pt>
                <c:pt idx="10995">
                  <c:v>2.4318213990802042E-6</c:v>
                </c:pt>
                <c:pt idx="10996">
                  <c:v>2.4314658046520078E-6</c:v>
                </c:pt>
                <c:pt idx="10997">
                  <c:v>2.4311102882135962E-6</c:v>
                </c:pt>
                <c:pt idx="10998">
                  <c:v>2.430754849742167E-6</c:v>
                </c:pt>
                <c:pt idx="10999">
                  <c:v>2.4303994892149213E-6</c:v>
                </c:pt>
                <c:pt idx="11000">
                  <c:v>2.4300442066090701E-6</c:v>
                </c:pt>
                <c:pt idx="11001">
                  <c:v>2.4296890019018364E-6</c:v>
                </c:pt>
                <c:pt idx="11002">
                  <c:v>2.4293338750704468E-6</c:v>
                </c:pt>
                <c:pt idx="11003">
                  <c:v>2.428978826092139E-6</c:v>
                </c:pt>
                <c:pt idx="11004">
                  <c:v>2.4286238549441574E-6</c:v>
                </c:pt>
                <c:pt idx="11005">
                  <c:v>2.4282689616037567E-6</c:v>
                </c:pt>
                <c:pt idx="11006">
                  <c:v>2.427914146048197E-6</c:v>
                </c:pt>
                <c:pt idx="11007">
                  <c:v>2.4275594082547485E-6</c:v>
                </c:pt>
                <c:pt idx="11008">
                  <c:v>2.4272047482006902E-6</c:v>
                </c:pt>
                <c:pt idx="11009">
                  <c:v>2.4268501658633082E-6</c:v>
                </c:pt>
                <c:pt idx="11010">
                  <c:v>2.4264956612198968E-6</c:v>
                </c:pt>
                <c:pt idx="11011">
                  <c:v>2.4261412342477612E-6</c:v>
                </c:pt>
                <c:pt idx="11012">
                  <c:v>2.425786884924212E-6</c:v>
                </c:pt>
                <c:pt idx="11013">
                  <c:v>2.4254326132265692E-6</c:v>
                </c:pt>
                <c:pt idx="11014">
                  <c:v>2.4250784191321596E-6</c:v>
                </c:pt>
                <c:pt idx="11015">
                  <c:v>2.4247243026183198E-6</c:v>
                </c:pt>
                <c:pt idx="11016">
                  <c:v>2.4243702636623957E-6</c:v>
                </c:pt>
                <c:pt idx="11017">
                  <c:v>2.424016302241739E-6</c:v>
                </c:pt>
                <c:pt idx="11018">
                  <c:v>2.4236624183337111E-6</c:v>
                </c:pt>
                <c:pt idx="11019">
                  <c:v>2.4233086119156817E-6</c:v>
                </c:pt>
                <c:pt idx="11020">
                  <c:v>2.4229548829650284E-6</c:v>
                </c:pt>
                <c:pt idx="11021">
                  <c:v>2.422601231459137E-6</c:v>
                </c:pt>
                <c:pt idx="11022">
                  <c:v>2.4222476573754019E-6</c:v>
                </c:pt>
                <c:pt idx="11023">
                  <c:v>2.4218941606912247E-6</c:v>
                </c:pt>
                <c:pt idx="11024">
                  <c:v>2.4215407413840171E-6</c:v>
                </c:pt>
                <c:pt idx="11025">
                  <c:v>2.4211873994311973E-6</c:v>
                </c:pt>
                <c:pt idx="11026">
                  <c:v>2.4208341348101926E-6</c:v>
                </c:pt>
                <c:pt idx="11027">
                  <c:v>2.4204809474984399E-6</c:v>
                </c:pt>
                <c:pt idx="11028">
                  <c:v>2.4201278374733792E-6</c:v>
                </c:pt>
                <c:pt idx="11029">
                  <c:v>2.4197748047124654E-6</c:v>
                </c:pt>
                <c:pt idx="11030">
                  <c:v>2.4194218491931574E-6</c:v>
                </c:pt>
                <c:pt idx="11031">
                  <c:v>2.4190689708929241E-6</c:v>
                </c:pt>
                <c:pt idx="11032">
                  <c:v>2.4187161697892411E-6</c:v>
                </c:pt>
                <c:pt idx="11033">
                  <c:v>2.4183634458595939E-6</c:v>
                </c:pt>
                <c:pt idx="11034">
                  <c:v>2.4180107990814747E-6</c:v>
                </c:pt>
                <c:pt idx="11035">
                  <c:v>2.4176582294323859E-6</c:v>
                </c:pt>
                <c:pt idx="11036">
                  <c:v>2.4173057368898354E-6</c:v>
                </c:pt>
                <c:pt idx="11037">
                  <c:v>2.4169533214313404E-6</c:v>
                </c:pt>
                <c:pt idx="11038">
                  <c:v>2.416600983034427E-6</c:v>
                </c:pt>
                <c:pt idx="11039">
                  <c:v>2.4162487216766305E-6</c:v>
                </c:pt>
                <c:pt idx="11040">
                  <c:v>2.4158965373354916E-6</c:v>
                </c:pt>
                <c:pt idx="11041">
                  <c:v>2.4155444299885608E-6</c:v>
                </c:pt>
                <c:pt idx="11042">
                  <c:v>2.4151923996133978E-6</c:v>
                </c:pt>
                <c:pt idx="11043">
                  <c:v>2.4148404461875671E-6</c:v>
                </c:pt>
                <c:pt idx="11044">
                  <c:v>2.414488569688644E-6</c:v>
                </c:pt>
                <c:pt idx="11045">
                  <c:v>2.4141367700942122E-6</c:v>
                </c:pt>
                <c:pt idx="11046">
                  <c:v>2.4137850473818621E-6</c:v>
                </c:pt>
                <c:pt idx="11047">
                  <c:v>2.4134334015291936E-6</c:v>
                </c:pt>
                <c:pt idx="11048">
                  <c:v>2.4130818325138131E-6</c:v>
                </c:pt>
                <c:pt idx="11049">
                  <c:v>2.412730340313338E-6</c:v>
                </c:pt>
                <c:pt idx="11050">
                  <c:v>2.4123789249053912E-6</c:v>
                </c:pt>
                <c:pt idx="11051">
                  <c:v>2.4120275862676038E-6</c:v>
                </c:pt>
                <c:pt idx="11052">
                  <c:v>2.4116763243776164E-6</c:v>
                </c:pt>
                <c:pt idx="11053">
                  <c:v>2.4113251392130774E-6</c:v>
                </c:pt>
                <c:pt idx="11054">
                  <c:v>2.410974030751643E-6</c:v>
                </c:pt>
                <c:pt idx="11055">
                  <c:v>2.4106229989709772E-6</c:v>
                </c:pt>
                <c:pt idx="11056">
                  <c:v>2.4102720438487528E-6</c:v>
                </c:pt>
                <c:pt idx="11057">
                  <c:v>2.4099211653626508E-6</c:v>
                </c:pt>
                <c:pt idx="11058">
                  <c:v>2.40957036349036E-6</c:v>
                </c:pt>
                <c:pt idx="11059">
                  <c:v>2.4092196382095767E-6</c:v>
                </c:pt>
                <c:pt idx="11060">
                  <c:v>2.4088689894980071E-6</c:v>
                </c:pt>
                <c:pt idx="11061">
                  <c:v>2.408518417333363E-6</c:v>
                </c:pt>
                <c:pt idx="11062">
                  <c:v>2.4081679216933664E-6</c:v>
                </c:pt>
                <c:pt idx="11063">
                  <c:v>2.4078175025557466E-6</c:v>
                </c:pt>
                <c:pt idx="11064">
                  <c:v>2.4074671598982418E-6</c:v>
                </c:pt>
                <c:pt idx="11065">
                  <c:v>2.4071168936985968E-6</c:v>
                </c:pt>
                <c:pt idx="11066">
                  <c:v>2.4067667039345641E-6</c:v>
                </c:pt>
                <c:pt idx="11067">
                  <c:v>2.4064165905839074E-6</c:v>
                </c:pt>
                <c:pt idx="11068">
                  <c:v>2.4060665536243961E-6</c:v>
                </c:pt>
                <c:pt idx="11069">
                  <c:v>2.4057165930338077E-6</c:v>
                </c:pt>
                <c:pt idx="11070">
                  <c:v>2.4053667087899283E-6</c:v>
                </c:pt>
                <c:pt idx="11071">
                  <c:v>2.4050169008705522E-6</c:v>
                </c:pt>
                <c:pt idx="11072">
                  <c:v>2.4046671692534821E-6</c:v>
                </c:pt>
                <c:pt idx="11073">
                  <c:v>2.4043175139165268E-6</c:v>
                </c:pt>
                <c:pt idx="11074">
                  <c:v>2.4039679348375052E-6</c:v>
                </c:pt>
                <c:pt idx="11075">
                  <c:v>2.4036184319942441E-6</c:v>
                </c:pt>
                <c:pt idx="11076">
                  <c:v>2.4032690053645766E-6</c:v>
                </c:pt>
                <c:pt idx="11077">
                  <c:v>2.4029196549263472E-6</c:v>
                </c:pt>
                <c:pt idx="11078">
                  <c:v>2.4025703806574054E-6</c:v>
                </c:pt>
                <c:pt idx="11079">
                  <c:v>2.4022211825356095E-6</c:v>
                </c:pt>
                <c:pt idx="11080">
                  <c:v>2.4018720605388274E-6</c:v>
                </c:pt>
                <c:pt idx="11081">
                  <c:v>2.4015230146449318E-6</c:v>
                </c:pt>
                <c:pt idx="11082">
                  <c:v>2.4011740448318065E-6</c:v>
                </c:pt>
                <c:pt idx="11083">
                  <c:v>2.400825151077342E-6</c:v>
                </c:pt>
                <c:pt idx="11084">
                  <c:v>2.4004763333594369E-6</c:v>
                </c:pt>
                <c:pt idx="11085">
                  <c:v>2.4001275916559986E-6</c:v>
                </c:pt>
                <c:pt idx="11086">
                  <c:v>2.3997789259449406E-6</c:v>
                </c:pt>
                <c:pt idx="11087">
                  <c:v>2.3994303362041881E-6</c:v>
                </c:pt>
                <c:pt idx="11088">
                  <c:v>2.3990818224116698E-6</c:v>
                </c:pt>
                <c:pt idx="11089">
                  <c:v>2.3987333845453253E-6</c:v>
                </c:pt>
                <c:pt idx="11090">
                  <c:v>2.3983850225831016E-6</c:v>
                </c:pt>
                <c:pt idx="11091">
                  <c:v>2.3980367365029529E-6</c:v>
                </c:pt>
                <c:pt idx="11092">
                  <c:v>2.397688526282843E-6</c:v>
                </c:pt>
                <c:pt idx="11093">
                  <c:v>2.397340391900742E-6</c:v>
                </c:pt>
                <c:pt idx="11094">
                  <c:v>2.3969923333346294E-6</c:v>
                </c:pt>
                <c:pt idx="11095">
                  <c:v>2.3966443505624919E-6</c:v>
                </c:pt>
                <c:pt idx="11096">
                  <c:v>2.3962964435623242E-6</c:v>
                </c:pt>
                <c:pt idx="11097">
                  <c:v>2.3959486123121291E-6</c:v>
                </c:pt>
                <c:pt idx="11098">
                  <c:v>2.3956008567899176E-6</c:v>
                </c:pt>
                <c:pt idx="11099">
                  <c:v>2.3952531769737081E-6</c:v>
                </c:pt>
                <c:pt idx="11100">
                  <c:v>2.3949055728415281E-6</c:v>
                </c:pt>
                <c:pt idx="11101">
                  <c:v>2.3945580443714114E-6</c:v>
                </c:pt>
                <c:pt idx="11102">
                  <c:v>2.3942105915414026E-6</c:v>
                </c:pt>
                <c:pt idx="11103">
                  <c:v>2.3938632143295498E-6</c:v>
                </c:pt>
                <c:pt idx="11104">
                  <c:v>2.3935159127139121E-6</c:v>
                </c:pt>
                <c:pt idx="11105">
                  <c:v>2.3931686866725581E-6</c:v>
                </c:pt>
                <c:pt idx="11106">
                  <c:v>2.3928215361835605E-6</c:v>
                </c:pt>
                <c:pt idx="11107">
                  <c:v>2.3924744612250028E-6</c:v>
                </c:pt>
                <c:pt idx="11108">
                  <c:v>2.3921274617749749E-6</c:v>
                </c:pt>
                <c:pt idx="11109">
                  <c:v>2.3917805378115763E-6</c:v>
                </c:pt>
                <c:pt idx="11110">
                  <c:v>2.3914336893129116E-6</c:v>
                </c:pt>
                <c:pt idx="11111">
                  <c:v>2.3910869162570959E-6</c:v>
                </c:pt>
                <c:pt idx="11112">
                  <c:v>2.390740218622251E-6</c:v>
                </c:pt>
                <c:pt idx="11113">
                  <c:v>2.3903935963865076E-6</c:v>
                </c:pt>
                <c:pt idx="11114">
                  <c:v>2.3900470495280029E-6</c:v>
                </c:pt>
                <c:pt idx="11115">
                  <c:v>2.3897005780248841E-6</c:v>
                </c:pt>
                <c:pt idx="11116">
                  <c:v>2.3893541818553043E-6</c:v>
                </c:pt>
                <c:pt idx="11117">
                  <c:v>2.3890078609974271E-6</c:v>
                </c:pt>
                <c:pt idx="11118">
                  <c:v>2.3886616154294189E-6</c:v>
                </c:pt>
                <c:pt idx="11119">
                  <c:v>2.3883154451294598E-6</c:v>
                </c:pt>
                <c:pt idx="11120">
                  <c:v>2.3879693500757347E-6</c:v>
                </c:pt>
                <c:pt idx="11121">
                  <c:v>2.387623330246437E-6</c:v>
                </c:pt>
                <c:pt idx="11122">
                  <c:v>2.3872773856197677E-6</c:v>
                </c:pt>
                <c:pt idx="11123">
                  <c:v>2.3869315161739365E-6</c:v>
                </c:pt>
                <c:pt idx="11124">
                  <c:v>2.3865857218871606E-6</c:v>
                </c:pt>
                <c:pt idx="11125">
                  <c:v>2.3862400027376647E-6</c:v>
                </c:pt>
                <c:pt idx="11126">
                  <c:v>2.3858943587036819E-6</c:v>
                </c:pt>
                <c:pt idx="11127">
                  <c:v>2.3855487897634529E-6</c:v>
                </c:pt>
                <c:pt idx="11128">
                  <c:v>2.3852032958952268E-6</c:v>
                </c:pt>
                <c:pt idx="11129">
                  <c:v>2.3848578770772594E-6</c:v>
                </c:pt>
                <c:pt idx="11130">
                  <c:v>2.3845125332878157E-6</c:v>
                </c:pt>
                <c:pt idx="11131">
                  <c:v>2.3841672645051677E-6</c:v>
                </c:pt>
                <c:pt idx="11132">
                  <c:v>2.3838220707075954E-6</c:v>
                </c:pt>
                <c:pt idx="11133">
                  <c:v>2.3834769518733872E-6</c:v>
                </c:pt>
                <c:pt idx="11134">
                  <c:v>2.3831319079808387E-6</c:v>
                </c:pt>
                <c:pt idx="11135">
                  <c:v>2.3827869390082535E-6</c:v>
                </c:pt>
                <c:pt idx="11136">
                  <c:v>2.3824420449339439E-6</c:v>
                </c:pt>
                <c:pt idx="11137">
                  <c:v>2.3820972257362284E-6</c:v>
                </c:pt>
                <c:pt idx="11138">
                  <c:v>2.3817524813934351E-6</c:v>
                </c:pt>
                <c:pt idx="11139">
                  <c:v>2.381407811883899E-6</c:v>
                </c:pt>
                <c:pt idx="11140">
                  <c:v>2.3810632171859625E-6</c:v>
                </c:pt>
                <c:pt idx="11141">
                  <c:v>2.3807186972779758E-6</c:v>
                </c:pt>
                <c:pt idx="11142">
                  <c:v>2.3803742521382979E-6</c:v>
                </c:pt>
                <c:pt idx="11143">
                  <c:v>2.3800298817452966E-6</c:v>
                </c:pt>
                <c:pt idx="11144">
                  <c:v>2.379685586077345E-6</c:v>
                </c:pt>
                <c:pt idx="11145">
                  <c:v>2.3793413651128255E-6</c:v>
                </c:pt>
                <c:pt idx="11146">
                  <c:v>2.3789972188301273E-6</c:v>
                </c:pt>
                <c:pt idx="11147">
                  <c:v>2.3786531472076499E-6</c:v>
                </c:pt>
                <c:pt idx="11148">
                  <c:v>2.3783091502237972E-6</c:v>
                </c:pt>
                <c:pt idx="11149">
                  <c:v>2.3779652278569823E-6</c:v>
                </c:pt>
                <c:pt idx="11150">
                  <c:v>2.3776213800856274E-6</c:v>
                </c:pt>
                <c:pt idx="11151">
                  <c:v>2.3772776068881602E-6</c:v>
                </c:pt>
                <c:pt idx="11152">
                  <c:v>2.3769339082430182E-6</c:v>
                </c:pt>
                <c:pt idx="11153">
                  <c:v>2.3765902841286467E-6</c:v>
                </c:pt>
                <c:pt idx="11154">
                  <c:v>2.3762467345234974E-6</c:v>
                </c:pt>
                <c:pt idx="11155">
                  <c:v>2.37590325940603E-6</c:v>
                </c:pt>
                <c:pt idx="11156">
                  <c:v>2.3755598587547123E-6</c:v>
                </c:pt>
                <c:pt idx="11157">
                  <c:v>2.3752165325480201E-6</c:v>
                </c:pt>
                <c:pt idx="11158">
                  <c:v>2.3748732807644375E-6</c:v>
                </c:pt>
                <c:pt idx="11159">
                  <c:v>2.3745301033824548E-6</c:v>
                </c:pt>
                <c:pt idx="11160">
                  <c:v>2.3741870003805714E-6</c:v>
                </c:pt>
                <c:pt idx="11161">
                  <c:v>2.3738439717372943E-6</c:v>
                </c:pt>
                <c:pt idx="11162">
                  <c:v>2.3735010174311372E-6</c:v>
                </c:pt>
                <c:pt idx="11163">
                  <c:v>2.3731581374406232E-6</c:v>
                </c:pt>
                <c:pt idx="11164">
                  <c:v>2.3728153317442825E-6</c:v>
                </c:pt>
                <c:pt idx="11165">
                  <c:v>2.3724726003206518E-6</c:v>
                </c:pt>
                <c:pt idx="11166">
                  <c:v>2.3721299431482774E-6</c:v>
                </c:pt>
                <c:pt idx="11167">
                  <c:v>2.3717873602057123E-6</c:v>
                </c:pt>
                <c:pt idx="11168">
                  <c:v>2.3714448514715174E-6</c:v>
                </c:pt>
                <c:pt idx="11169">
                  <c:v>2.3711024169242624E-6</c:v>
                </c:pt>
                <c:pt idx="11170">
                  <c:v>2.3707600565425222E-6</c:v>
                </c:pt>
                <c:pt idx="11171">
                  <c:v>2.3704177703048824E-6</c:v>
                </c:pt>
                <c:pt idx="11172">
                  <c:v>2.370075558189934E-6</c:v>
                </c:pt>
                <c:pt idx="11173">
                  <c:v>2.3697334201762778E-6</c:v>
                </c:pt>
                <c:pt idx="11174">
                  <c:v>2.3693913562425201E-6</c:v>
                </c:pt>
                <c:pt idx="11175">
                  <c:v>2.3690493663672758E-6</c:v>
                </c:pt>
                <c:pt idx="11176">
                  <c:v>2.3687074505291699E-6</c:v>
                </c:pt>
                <c:pt idx="11177">
                  <c:v>2.3683656087068306E-6</c:v>
                </c:pt>
                <c:pt idx="11178">
                  <c:v>2.3680238408788967E-6</c:v>
                </c:pt>
                <c:pt idx="11179">
                  <c:v>2.3676821470240146E-6</c:v>
                </c:pt>
                <c:pt idx="11180">
                  <c:v>2.3673405271208372E-6</c:v>
                </c:pt>
                <c:pt idx="11181">
                  <c:v>2.3669989811480266E-6</c:v>
                </c:pt>
                <c:pt idx="11182">
                  <c:v>2.3666575090842523E-6</c:v>
                </c:pt>
                <c:pt idx="11183">
                  <c:v>2.3663161109081899E-6</c:v>
                </c:pt>
                <c:pt idx="11184">
                  <c:v>2.3659747865985259E-6</c:v>
                </c:pt>
                <c:pt idx="11185">
                  <c:v>2.3656335361339497E-6</c:v>
                </c:pt>
                <c:pt idx="11186">
                  <c:v>2.3652923594931624E-6</c:v>
                </c:pt>
                <c:pt idx="11187">
                  <c:v>2.3649512566548713E-6</c:v>
                </c:pt>
                <c:pt idx="11188">
                  <c:v>2.3646102275977924E-6</c:v>
                </c:pt>
                <c:pt idx="11189">
                  <c:v>2.364269272300647E-6</c:v>
                </c:pt>
                <c:pt idx="11190">
                  <c:v>2.3639283907421658E-6</c:v>
                </c:pt>
                <c:pt idx="11191">
                  <c:v>2.3635875829010899E-6</c:v>
                </c:pt>
                <c:pt idx="11192">
                  <c:v>2.3632468487561613E-6</c:v>
                </c:pt>
                <c:pt idx="11193">
                  <c:v>2.3629061882861356E-6</c:v>
                </c:pt>
                <c:pt idx="11194">
                  <c:v>2.362565601469773E-6</c:v>
                </c:pt>
                <c:pt idx="11195">
                  <c:v>2.3622250882858431E-6</c:v>
                </c:pt>
                <c:pt idx="11196">
                  <c:v>2.3618846487131221E-6</c:v>
                </c:pt>
                <c:pt idx="11197">
                  <c:v>2.3615442827303941E-6</c:v>
                </c:pt>
                <c:pt idx="11198">
                  <c:v>2.36120399031645E-6</c:v>
                </c:pt>
                <c:pt idx="11199">
                  <c:v>2.3608637714500905E-6</c:v>
                </c:pt>
                <c:pt idx="11200">
                  <c:v>2.3605236261101219E-6</c:v>
                </c:pt>
                <c:pt idx="11201">
                  <c:v>2.3601835542753591E-6</c:v>
                </c:pt>
                <c:pt idx="11202">
                  <c:v>2.3598435559246241E-6</c:v>
                </c:pt>
                <c:pt idx="11203">
                  <c:v>2.359503631036747E-6</c:v>
                </c:pt>
                <c:pt idx="11204">
                  <c:v>2.3591637795905656E-6</c:v>
                </c:pt>
                <c:pt idx="11205">
                  <c:v>2.3588240015649243E-6</c:v>
                </c:pt>
                <c:pt idx="11206">
                  <c:v>2.3584842969386774E-6</c:v>
                </c:pt>
                <c:pt idx="11207">
                  <c:v>2.358144665690683E-6</c:v>
                </c:pt>
                <c:pt idx="11208">
                  <c:v>2.3578051077998105E-6</c:v>
                </c:pt>
                <c:pt idx="11209">
                  <c:v>2.3574656232449359E-6</c:v>
                </c:pt>
                <c:pt idx="11210">
                  <c:v>2.3571262120049412E-6</c:v>
                </c:pt>
                <c:pt idx="11211">
                  <c:v>2.3567868740587185E-6</c:v>
                </c:pt>
                <c:pt idx="11212">
                  <c:v>2.3564476093851652E-6</c:v>
                </c:pt>
                <c:pt idx="11213">
                  <c:v>2.3561084179631875E-6</c:v>
                </c:pt>
                <c:pt idx="11214">
                  <c:v>2.3557692997717E-6</c:v>
                </c:pt>
                <c:pt idx="11215">
                  <c:v>2.3554302547896221E-6</c:v>
                </c:pt>
                <c:pt idx="11216">
                  <c:v>2.3550912829958838E-6</c:v>
                </c:pt>
                <c:pt idx="11217">
                  <c:v>2.3547523843694207E-6</c:v>
                </c:pt>
                <c:pt idx="11218">
                  <c:v>2.3544135588891763E-6</c:v>
                </c:pt>
                <c:pt idx="11219">
                  <c:v>2.3540748065341037E-6</c:v>
                </c:pt>
                <c:pt idx="11220">
                  <c:v>2.3537361272831613E-6</c:v>
                </c:pt>
                <c:pt idx="11221">
                  <c:v>2.3533975211153163E-6</c:v>
                </c:pt>
                <c:pt idx="11222">
                  <c:v>2.3530589880095413E-6</c:v>
                </c:pt>
                <c:pt idx="11223">
                  <c:v>2.3527205279448186E-6</c:v>
                </c:pt>
                <c:pt idx="11224">
                  <c:v>2.3523821409001382E-6</c:v>
                </c:pt>
                <c:pt idx="11225">
                  <c:v>2.3520438268544966E-6</c:v>
                </c:pt>
                <c:pt idx="11226">
                  <c:v>2.351705585786898E-6</c:v>
                </c:pt>
                <c:pt idx="11227">
                  <c:v>2.351367417676354E-6</c:v>
                </c:pt>
                <c:pt idx="11228">
                  <c:v>2.3510293225018851E-6</c:v>
                </c:pt>
                <c:pt idx="11229">
                  <c:v>2.3506913002425178E-6</c:v>
                </c:pt>
                <c:pt idx="11230">
                  <c:v>2.3503533508772868E-6</c:v>
                </c:pt>
                <c:pt idx="11231">
                  <c:v>2.3500154743852344E-6</c:v>
                </c:pt>
                <c:pt idx="11232">
                  <c:v>2.3496776707454096E-6</c:v>
                </c:pt>
                <c:pt idx="11233">
                  <c:v>2.3493399399368699E-6</c:v>
                </c:pt>
                <c:pt idx="11234">
                  <c:v>2.3490022819386806E-6</c:v>
                </c:pt>
                <c:pt idx="11235">
                  <c:v>2.3486646967299132E-6</c:v>
                </c:pt>
                <c:pt idx="11236">
                  <c:v>2.3483271842896471E-6</c:v>
                </c:pt>
                <c:pt idx="11237">
                  <c:v>2.3479897445969709E-6</c:v>
                </c:pt>
                <c:pt idx="11238">
                  <c:v>2.3476523776309781E-6</c:v>
                </c:pt>
                <c:pt idx="11239">
                  <c:v>2.3473150833707719E-6</c:v>
                </c:pt>
                <c:pt idx="11240">
                  <c:v>2.3469778617954611E-6</c:v>
                </c:pt>
                <c:pt idx="11241">
                  <c:v>2.3466407128841639E-6</c:v>
                </c:pt>
                <c:pt idx="11242">
                  <c:v>2.3463036366160047E-6</c:v>
                </c:pt>
                <c:pt idx="11243">
                  <c:v>2.3459666329701163E-6</c:v>
                </c:pt>
                <c:pt idx="11244">
                  <c:v>2.3456297019256373E-6</c:v>
                </c:pt>
                <c:pt idx="11245">
                  <c:v>2.3452928434617149E-6</c:v>
                </c:pt>
                <c:pt idx="11246">
                  <c:v>2.3449560575575054E-6</c:v>
                </c:pt>
                <c:pt idx="11247">
                  <c:v>2.3446193441921704E-6</c:v>
                </c:pt>
                <c:pt idx="11248">
                  <c:v>2.3442827033448794E-6</c:v>
                </c:pt>
                <c:pt idx="11249">
                  <c:v>2.3439461349948093E-6</c:v>
                </c:pt>
                <c:pt idx="11250">
                  <c:v>2.343609639121145E-6</c:v>
                </c:pt>
                <c:pt idx="11251">
                  <c:v>2.3432732157030797E-6</c:v>
                </c:pt>
                <c:pt idx="11252">
                  <c:v>2.3429368647198115E-6</c:v>
                </c:pt>
                <c:pt idx="11253">
                  <c:v>2.3426005861505474E-6</c:v>
                </c:pt>
                <c:pt idx="11254">
                  <c:v>2.342264379974503E-6</c:v>
                </c:pt>
                <c:pt idx="11255">
                  <c:v>2.3419282461708988E-6</c:v>
                </c:pt>
                <c:pt idx="11256">
                  <c:v>2.341592184718966E-6</c:v>
                </c:pt>
                <c:pt idx="11257">
                  <c:v>2.3412561955979404E-6</c:v>
                </c:pt>
                <c:pt idx="11258">
                  <c:v>2.3409202787870681E-6</c:v>
                </c:pt>
                <c:pt idx="11259">
                  <c:v>2.3405844342655979E-6</c:v>
                </c:pt>
                <c:pt idx="11260">
                  <c:v>2.3402486620127908E-6</c:v>
                </c:pt>
                <c:pt idx="11261">
                  <c:v>2.3399129620079134E-6</c:v>
                </c:pt>
                <c:pt idx="11262">
                  <c:v>2.3395773342302394E-6</c:v>
                </c:pt>
                <c:pt idx="11263">
                  <c:v>2.3392417786590502E-6</c:v>
                </c:pt>
                <c:pt idx="11264">
                  <c:v>2.3389062952736355E-6</c:v>
                </c:pt>
                <c:pt idx="11265">
                  <c:v>2.3385708840532909E-6</c:v>
                </c:pt>
                <c:pt idx="11266">
                  <c:v>2.3382355449773207E-6</c:v>
                </c:pt>
                <c:pt idx="11267">
                  <c:v>2.3379002780250354E-6</c:v>
                </c:pt>
                <c:pt idx="11268">
                  <c:v>2.337565083175755E-6</c:v>
                </c:pt>
                <c:pt idx="11269">
                  <c:v>2.337229960408804E-6</c:v>
                </c:pt>
                <c:pt idx="11270">
                  <c:v>2.3368949097035168E-6</c:v>
                </c:pt>
                <c:pt idx="11271">
                  <c:v>2.3365599310392344E-6</c:v>
                </c:pt>
                <c:pt idx="11272">
                  <c:v>2.3362250243953042E-6</c:v>
                </c:pt>
                <c:pt idx="11273">
                  <c:v>2.3358901897510826E-6</c:v>
                </c:pt>
                <c:pt idx="11274">
                  <c:v>2.3355554270859318E-6</c:v>
                </c:pt>
                <c:pt idx="11275">
                  <c:v>2.3352207363792238E-6</c:v>
                </c:pt>
                <c:pt idx="11276">
                  <c:v>2.3348861176103349E-6</c:v>
                </c:pt>
                <c:pt idx="11277">
                  <c:v>2.3345515707586513E-6</c:v>
                </c:pt>
                <c:pt idx="11278">
                  <c:v>2.3342170958035648E-6</c:v>
                </c:pt>
                <c:pt idx="11279">
                  <c:v>2.3338826927244759E-6</c:v>
                </c:pt>
                <c:pt idx="11280">
                  <c:v>2.3335483615007923E-6</c:v>
                </c:pt>
                <c:pt idx="11281">
                  <c:v>2.3332141021119291E-6</c:v>
                </c:pt>
                <c:pt idx="11282">
                  <c:v>2.3328799145373064E-6</c:v>
                </c:pt>
                <c:pt idx="11283">
                  <c:v>2.3325457987563543E-6</c:v>
                </c:pt>
                <c:pt idx="11284">
                  <c:v>2.3322117547485111E-6</c:v>
                </c:pt>
                <c:pt idx="11285">
                  <c:v>2.3318777824932202E-6</c:v>
                </c:pt>
                <c:pt idx="11286">
                  <c:v>2.3315438819699335E-6</c:v>
                </c:pt>
                <c:pt idx="11287">
                  <c:v>2.3312100531581095E-6</c:v>
                </c:pt>
                <c:pt idx="11288">
                  <c:v>2.3308762960372152E-6</c:v>
                </c:pt>
                <c:pt idx="11289">
                  <c:v>2.3305426105867229E-6</c:v>
                </c:pt>
                <c:pt idx="11290">
                  <c:v>2.3302089967861141E-6</c:v>
                </c:pt>
                <c:pt idx="11291">
                  <c:v>2.3298754546148778E-6</c:v>
                </c:pt>
                <c:pt idx="11292">
                  <c:v>2.3295419840525086E-6</c:v>
                </c:pt>
                <c:pt idx="11293">
                  <c:v>2.3292085850785096E-6</c:v>
                </c:pt>
                <c:pt idx="11294">
                  <c:v>2.3288752576723919E-6</c:v>
                </c:pt>
                <c:pt idx="11295">
                  <c:v>2.3285420018136743E-6</c:v>
                </c:pt>
                <c:pt idx="11296">
                  <c:v>2.3282088174818789E-6</c:v>
                </c:pt>
                <c:pt idx="11297">
                  <c:v>2.3278757046565392E-6</c:v>
                </c:pt>
                <c:pt idx="11298">
                  <c:v>2.3275426633171956E-6</c:v>
                </c:pt>
                <c:pt idx="11299">
                  <c:v>2.3272096934433941E-6</c:v>
                </c:pt>
                <c:pt idx="11300">
                  <c:v>2.3268767950146896E-6</c:v>
                </c:pt>
                <c:pt idx="11301">
                  <c:v>2.3265439680106433E-6</c:v>
                </c:pt>
                <c:pt idx="11302">
                  <c:v>2.326211212410824E-6</c:v>
                </c:pt>
                <c:pt idx="11303">
                  <c:v>2.3258785281948079E-6</c:v>
                </c:pt>
                <c:pt idx="11304">
                  <c:v>2.3255459153421787E-6</c:v>
                </c:pt>
                <c:pt idx="11305">
                  <c:v>2.3252133738325274E-6</c:v>
                </c:pt>
                <c:pt idx="11306">
                  <c:v>2.3248809036454516E-6</c:v>
                </c:pt>
                <c:pt idx="11307">
                  <c:v>2.3245485047605569E-6</c:v>
                </c:pt>
                <c:pt idx="11308">
                  <c:v>2.3242161771574561E-6</c:v>
                </c:pt>
                <c:pt idx="11309">
                  <c:v>2.3238839208157685E-6</c:v>
                </c:pt>
                <c:pt idx="11310">
                  <c:v>2.3235517357151224E-6</c:v>
                </c:pt>
                <c:pt idx="11311">
                  <c:v>2.3232196218351507E-6</c:v>
                </c:pt>
                <c:pt idx="11312">
                  <c:v>2.3228875791554968E-6</c:v>
                </c:pt>
                <c:pt idx="11313">
                  <c:v>2.3225556076558089E-6</c:v>
                </c:pt>
                <c:pt idx="11314">
                  <c:v>2.3222237073157439E-6</c:v>
                </c:pt>
                <c:pt idx="11315">
                  <c:v>2.3218918781149645E-6</c:v>
                </c:pt>
                <c:pt idx="11316">
                  <c:v>2.3215601200331424E-6</c:v>
                </c:pt>
                <c:pt idx="11317">
                  <c:v>2.3212284330499555E-6</c:v>
                </c:pt>
                <c:pt idx="11318">
                  <c:v>2.3208968171450903E-6</c:v>
                </c:pt>
                <c:pt idx="11319">
                  <c:v>2.3205652722982366E-6</c:v>
                </c:pt>
                <c:pt idx="11320">
                  <c:v>2.3202337984890965E-6</c:v>
                </c:pt>
                <c:pt idx="11321">
                  <c:v>2.3199023956973753E-6</c:v>
                </c:pt>
                <c:pt idx="11322">
                  <c:v>2.3195710639027897E-6</c:v>
                </c:pt>
                <c:pt idx="11323">
                  <c:v>2.3192398030850601E-6</c:v>
                </c:pt>
                <c:pt idx="11324">
                  <c:v>2.3189086132239159E-6</c:v>
                </c:pt>
                <c:pt idx="11325">
                  <c:v>2.3185774942990937E-6</c:v>
                </c:pt>
                <c:pt idx="11326">
                  <c:v>2.3182464462903348E-6</c:v>
                </c:pt>
                <c:pt idx="11327">
                  <c:v>2.3179154691773911E-6</c:v>
                </c:pt>
                <c:pt idx="11328">
                  <c:v>2.31758456294002E-6</c:v>
                </c:pt>
                <c:pt idx="11329">
                  <c:v>2.3172537275579865E-6</c:v>
                </c:pt>
                <c:pt idx="11330">
                  <c:v>2.3169229630110637E-6</c:v>
                </c:pt>
                <c:pt idx="11331">
                  <c:v>2.316592269279029E-6</c:v>
                </c:pt>
                <c:pt idx="11332">
                  <c:v>2.3162616463416712E-6</c:v>
                </c:pt>
                <c:pt idx="11333">
                  <c:v>2.3159310941787846E-6</c:v>
                </c:pt>
                <c:pt idx="11334">
                  <c:v>2.3156006127701681E-6</c:v>
                </c:pt>
                <c:pt idx="11335">
                  <c:v>2.3152702020956315E-6</c:v>
                </c:pt>
                <c:pt idx="11336">
                  <c:v>2.3149398621349896E-6</c:v>
                </c:pt>
                <c:pt idx="11337">
                  <c:v>2.3146095928680651E-6</c:v>
                </c:pt>
                <c:pt idx="11338">
                  <c:v>2.3142793942746881E-6</c:v>
                </c:pt>
                <c:pt idx="11339">
                  <c:v>2.3139492663346955E-6</c:v>
                </c:pt>
                <c:pt idx="11340">
                  <c:v>2.3136192090279321E-6</c:v>
                </c:pt>
                <c:pt idx="11341">
                  <c:v>2.313289222334249E-6</c:v>
                </c:pt>
                <c:pt idx="11342">
                  <c:v>2.3129593062335046E-6</c:v>
                </c:pt>
                <c:pt idx="11343">
                  <c:v>2.3126294607055651E-6</c:v>
                </c:pt>
                <c:pt idx="11344">
                  <c:v>2.3122996857303032E-6</c:v>
                </c:pt>
                <c:pt idx="11345">
                  <c:v>2.3119699812875998E-6</c:v>
                </c:pt>
                <c:pt idx="11346">
                  <c:v>2.3116403473573411E-6</c:v>
                </c:pt>
                <c:pt idx="11347">
                  <c:v>2.311310783919423E-6</c:v>
                </c:pt>
                <c:pt idx="11348">
                  <c:v>2.3109812909537465E-6</c:v>
                </c:pt>
                <c:pt idx="11349">
                  <c:v>2.3106518684402188E-6</c:v>
                </c:pt>
                <c:pt idx="11350">
                  <c:v>2.3103225163587583E-6</c:v>
                </c:pt>
                <c:pt idx="11351">
                  <c:v>2.3099932346892876E-6</c:v>
                </c:pt>
                <c:pt idx="11352">
                  <c:v>2.3096640234117365E-6</c:v>
                </c:pt>
                <c:pt idx="11353">
                  <c:v>2.3093348825060422E-6</c:v>
                </c:pt>
                <c:pt idx="11354">
                  <c:v>2.3090058119521504E-6</c:v>
                </c:pt>
                <c:pt idx="11355">
                  <c:v>2.3086768117300131E-6</c:v>
                </c:pt>
                <c:pt idx="11356">
                  <c:v>2.3083478818195873E-6</c:v>
                </c:pt>
                <c:pt idx="11357">
                  <c:v>2.3080190222008399E-6</c:v>
                </c:pt>
                <c:pt idx="11358">
                  <c:v>2.3076902328537445E-6</c:v>
                </c:pt>
                <c:pt idx="11359">
                  <c:v>2.3073615137582802E-6</c:v>
                </c:pt>
                <c:pt idx="11360">
                  <c:v>2.3070328648944362E-6</c:v>
                </c:pt>
                <c:pt idx="11361">
                  <c:v>2.3067042862422065E-6</c:v>
                </c:pt>
                <c:pt idx="11362">
                  <c:v>2.3063757777815931E-6</c:v>
                </c:pt>
                <c:pt idx="11363">
                  <c:v>2.3060473394926034E-6</c:v>
                </c:pt>
                <c:pt idx="11364">
                  <c:v>2.3057189713552538E-6</c:v>
                </c:pt>
                <c:pt idx="11365">
                  <c:v>2.3053906733495679E-6</c:v>
                </c:pt>
                <c:pt idx="11366">
                  <c:v>2.3050624454555752E-6</c:v>
                </c:pt>
                <c:pt idx="11367">
                  <c:v>2.3047342876533141E-6</c:v>
                </c:pt>
                <c:pt idx="11368">
                  <c:v>2.3044061999228276E-6</c:v>
                </c:pt>
                <c:pt idx="11369">
                  <c:v>2.3040781822441669E-6</c:v>
                </c:pt>
                <c:pt idx="11370">
                  <c:v>2.3037502345973932E-6</c:v>
                </c:pt>
                <c:pt idx="11371">
                  <c:v>2.3034223569625691E-6</c:v>
                </c:pt>
                <c:pt idx="11372">
                  <c:v>2.303094549319769E-6</c:v>
                </c:pt>
                <c:pt idx="11373">
                  <c:v>2.3027668116490722E-6</c:v>
                </c:pt>
                <c:pt idx="11374">
                  <c:v>2.3024391439305656E-6</c:v>
                </c:pt>
                <c:pt idx="11375">
                  <c:v>2.302111546144343E-6</c:v>
                </c:pt>
                <c:pt idx="11376">
                  <c:v>2.3017840182705063E-6</c:v>
                </c:pt>
                <c:pt idx="11377">
                  <c:v>2.3014565602891625E-6</c:v>
                </c:pt>
                <c:pt idx="11378">
                  <c:v>2.301129172180428E-6</c:v>
                </c:pt>
                <c:pt idx="11379">
                  <c:v>2.3008018539244241E-6</c:v>
                </c:pt>
                <c:pt idx="11380">
                  <c:v>2.3004746055012808E-6</c:v>
                </c:pt>
                <c:pt idx="11381">
                  <c:v>2.3001474268911342E-6</c:v>
                </c:pt>
                <c:pt idx="11382">
                  <c:v>2.2998203180741279E-6</c:v>
                </c:pt>
                <c:pt idx="11383">
                  <c:v>2.2994932790304123E-6</c:v>
                </c:pt>
                <c:pt idx="11384">
                  <c:v>2.2991663097401459E-6</c:v>
                </c:pt>
                <c:pt idx="11385">
                  <c:v>2.2988394101834927E-6</c:v>
                </c:pt>
                <c:pt idx="11386">
                  <c:v>2.2985125803406237E-6</c:v>
                </c:pt>
                <c:pt idx="11387">
                  <c:v>2.2981858201917175E-6</c:v>
                </c:pt>
                <c:pt idx="11388">
                  <c:v>2.2978591297169616E-6</c:v>
                </c:pt>
                <c:pt idx="11389">
                  <c:v>2.2975325088965482E-6</c:v>
                </c:pt>
                <c:pt idx="11390">
                  <c:v>2.2972059577106764E-6</c:v>
                </c:pt>
                <c:pt idx="11391">
                  <c:v>2.2968794761395543E-6</c:v>
                </c:pt>
                <c:pt idx="11392">
                  <c:v>2.2965530641633954E-6</c:v>
                </c:pt>
                <c:pt idx="11393">
                  <c:v>2.2962267217624198E-6</c:v>
                </c:pt>
                <c:pt idx="11394">
                  <c:v>2.2959004489168563E-6</c:v>
                </c:pt>
                <c:pt idx="11395">
                  <c:v>2.2955742456069399E-6</c:v>
                </c:pt>
                <c:pt idx="11396">
                  <c:v>2.2952481118129121E-6</c:v>
                </c:pt>
                <c:pt idx="11397">
                  <c:v>2.2949220475150222E-6</c:v>
                </c:pt>
                <c:pt idx="11398">
                  <c:v>2.294596052693527E-6</c:v>
                </c:pt>
                <c:pt idx="11399">
                  <c:v>2.294270127328689E-6</c:v>
                </c:pt>
                <c:pt idx="11400">
                  <c:v>2.2939442714007791E-6</c:v>
                </c:pt>
                <c:pt idx="11401">
                  <c:v>2.2936184848900733E-6</c:v>
                </c:pt>
                <c:pt idx="11402">
                  <c:v>2.2932927677768557E-6</c:v>
                </c:pt>
                <c:pt idx="11403">
                  <c:v>2.2929671200414179E-6</c:v>
                </c:pt>
                <c:pt idx="11404">
                  <c:v>2.2926415416640578E-6</c:v>
                </c:pt>
                <c:pt idx="11405">
                  <c:v>2.2923160326250809E-6</c:v>
                </c:pt>
                <c:pt idx="11406">
                  <c:v>2.2919905929047985E-6</c:v>
                </c:pt>
                <c:pt idx="11407">
                  <c:v>2.2916652224835303E-6</c:v>
                </c:pt>
                <c:pt idx="11408">
                  <c:v>2.2913399213416023E-6</c:v>
                </c:pt>
                <c:pt idx="11409">
                  <c:v>2.2910146894593476E-6</c:v>
                </c:pt>
                <c:pt idx="11410">
                  <c:v>2.2906895268171059E-6</c:v>
                </c:pt>
                <c:pt idx="11411">
                  <c:v>2.2903644333952241E-6</c:v>
                </c:pt>
                <c:pt idx="11412">
                  <c:v>2.2900394091740566E-6</c:v>
                </c:pt>
                <c:pt idx="11413">
                  <c:v>2.2897144541339642E-6</c:v>
                </c:pt>
                <c:pt idx="11414">
                  <c:v>2.2893895682553147E-6</c:v>
                </c:pt>
                <c:pt idx="11415">
                  <c:v>2.2890647515184828E-6</c:v>
                </c:pt>
                <c:pt idx="11416">
                  <c:v>2.2887400039038504E-6</c:v>
                </c:pt>
                <c:pt idx="11417">
                  <c:v>2.2884153253918065E-6</c:v>
                </c:pt>
                <c:pt idx="11418">
                  <c:v>2.2880907159627466E-6</c:v>
                </c:pt>
                <c:pt idx="11419">
                  <c:v>2.2877661755970741E-6</c:v>
                </c:pt>
                <c:pt idx="11420">
                  <c:v>2.2874417042751976E-6</c:v>
                </c:pt>
                <c:pt idx="11421">
                  <c:v>2.2871173019775341E-6</c:v>
                </c:pt>
                <c:pt idx="11422">
                  <c:v>2.2867929686845078E-6</c:v>
                </c:pt>
                <c:pt idx="11423">
                  <c:v>2.2864687043765477E-6</c:v>
                </c:pt>
                <c:pt idx="11424">
                  <c:v>2.2861445090340922E-6</c:v>
                </c:pt>
                <c:pt idx="11425">
                  <c:v>2.2858203826375844E-6</c:v>
                </c:pt>
                <c:pt idx="11426">
                  <c:v>2.2854963251674776E-6</c:v>
                </c:pt>
                <c:pt idx="11427">
                  <c:v>2.285172336604229E-6</c:v>
                </c:pt>
                <c:pt idx="11428">
                  <c:v>2.2848484169283036E-6</c:v>
                </c:pt>
                <c:pt idx="11429">
                  <c:v>2.2845245661201744E-6</c:v>
                </c:pt>
                <c:pt idx="11430">
                  <c:v>2.2842007841603187E-6</c:v>
                </c:pt>
                <c:pt idx="11431">
                  <c:v>2.2838770710292233E-6</c:v>
                </c:pt>
                <c:pt idx="11432">
                  <c:v>2.2835534267073804E-6</c:v>
                </c:pt>
                <c:pt idx="11433">
                  <c:v>2.2832298511752905E-6</c:v>
                </c:pt>
                <c:pt idx="11434">
                  <c:v>2.28290634441346E-6</c:v>
                </c:pt>
                <c:pt idx="11435">
                  <c:v>2.2825829064024012E-6</c:v>
                </c:pt>
                <c:pt idx="11436">
                  <c:v>2.2822595371226366E-6</c:v>
                </c:pt>
                <c:pt idx="11437">
                  <c:v>2.2819362365546929E-6</c:v>
                </c:pt>
                <c:pt idx="11438">
                  <c:v>2.2816130046791036E-6</c:v>
                </c:pt>
                <c:pt idx="11439">
                  <c:v>2.2812898414764098E-6</c:v>
                </c:pt>
                <c:pt idx="11440">
                  <c:v>2.2809667469271599E-6</c:v>
                </c:pt>
                <c:pt idx="11441">
                  <c:v>2.2806437210119088E-6</c:v>
                </c:pt>
                <c:pt idx="11442">
                  <c:v>2.280320763711218E-6</c:v>
                </c:pt>
                <c:pt idx="11443">
                  <c:v>2.2799978750056563E-6</c:v>
                </c:pt>
                <c:pt idx="11444">
                  <c:v>2.2796750548757989E-6</c:v>
                </c:pt>
                <c:pt idx="11445">
                  <c:v>2.2793523033022286E-6</c:v>
                </c:pt>
                <c:pt idx="11446">
                  <c:v>2.2790296202655347E-6</c:v>
                </c:pt>
                <c:pt idx="11447">
                  <c:v>2.2787070057463133E-6</c:v>
                </c:pt>
                <c:pt idx="11448">
                  <c:v>2.2783844597251671E-6</c:v>
                </c:pt>
                <c:pt idx="11449">
                  <c:v>2.2780619821827056E-6</c:v>
                </c:pt>
                <c:pt idx="11450">
                  <c:v>2.2777395730995468E-6</c:v>
                </c:pt>
                <c:pt idx="11451">
                  <c:v>2.2774172324563134E-6</c:v>
                </c:pt>
                <c:pt idx="11452">
                  <c:v>2.2770949602336368E-6</c:v>
                </c:pt>
                <c:pt idx="11453">
                  <c:v>2.2767727564121516E-6</c:v>
                </c:pt>
                <c:pt idx="11454">
                  <c:v>2.2764506209725049E-6</c:v>
                </c:pt>
                <c:pt idx="11455">
                  <c:v>2.2761285538953463E-6</c:v>
                </c:pt>
                <c:pt idx="11456">
                  <c:v>2.2758065551613344E-6</c:v>
                </c:pt>
                <c:pt idx="11457">
                  <c:v>2.2754846247511333E-6</c:v>
                </c:pt>
                <c:pt idx="11458">
                  <c:v>2.2751627626454146E-6</c:v>
                </c:pt>
                <c:pt idx="11459">
                  <c:v>2.274840968824857E-6</c:v>
                </c:pt>
                <c:pt idx="11460">
                  <c:v>2.2745192432701451E-6</c:v>
                </c:pt>
                <c:pt idx="11461">
                  <c:v>2.2741975859619709E-6</c:v>
                </c:pt>
                <c:pt idx="11462">
                  <c:v>2.2738759968810334E-6</c:v>
                </c:pt>
                <c:pt idx="11463">
                  <c:v>2.2735544760080372E-6</c:v>
                </c:pt>
                <c:pt idx="11464">
                  <c:v>2.2732330233236972E-6</c:v>
                </c:pt>
                <c:pt idx="11465">
                  <c:v>2.2729116388087309E-6</c:v>
                </c:pt>
                <c:pt idx="11466">
                  <c:v>2.2725903224438651E-6</c:v>
                </c:pt>
                <c:pt idx="11467">
                  <c:v>2.272269074209833E-6</c:v>
                </c:pt>
                <c:pt idx="11468">
                  <c:v>2.2719478940873737E-6</c:v>
                </c:pt>
                <c:pt idx="11469">
                  <c:v>2.2716267820572331E-6</c:v>
                </c:pt>
                <c:pt idx="11470">
                  <c:v>2.2713057381001655E-6</c:v>
                </c:pt>
                <c:pt idx="11471">
                  <c:v>2.2709847621969304E-6</c:v>
                </c:pt>
                <c:pt idx="11472">
                  <c:v>2.2706638543282957E-6</c:v>
                </c:pt>
                <c:pt idx="11473">
                  <c:v>2.2703430144750335E-6</c:v>
                </c:pt>
                <c:pt idx="11474">
                  <c:v>2.2700222426179265E-6</c:v>
                </c:pt>
                <c:pt idx="11475">
                  <c:v>2.2697015387377605E-6</c:v>
                </c:pt>
                <c:pt idx="11476">
                  <c:v>2.2693809028153296E-6</c:v>
                </c:pt>
                <c:pt idx="11477">
                  <c:v>2.2690603348314352E-6</c:v>
                </c:pt>
                <c:pt idx="11478">
                  <c:v>2.2687398347668848E-6</c:v>
                </c:pt>
                <c:pt idx="11479">
                  <c:v>2.2684194026024925E-6</c:v>
                </c:pt>
                <c:pt idx="11480">
                  <c:v>2.2680990383190799E-6</c:v>
                </c:pt>
                <c:pt idx="11481">
                  <c:v>2.2677787418974746E-6</c:v>
                </c:pt>
                <c:pt idx="11482">
                  <c:v>2.2674585133185116E-6</c:v>
                </c:pt>
                <c:pt idx="11483">
                  <c:v>2.2671383525630322E-6</c:v>
                </c:pt>
                <c:pt idx="11484">
                  <c:v>2.2668182596118846E-6</c:v>
                </c:pt>
                <c:pt idx="11485">
                  <c:v>2.2664982344459247E-6</c:v>
                </c:pt>
                <c:pt idx="11486">
                  <c:v>2.2661782770460132E-6</c:v>
                </c:pt>
                <c:pt idx="11487">
                  <c:v>2.2658583873930192E-6</c:v>
                </c:pt>
                <c:pt idx="11488">
                  <c:v>2.2655385654678178E-6</c:v>
                </c:pt>
                <c:pt idx="11489">
                  <c:v>2.2652188112512915E-6</c:v>
                </c:pt>
                <c:pt idx="11490">
                  <c:v>2.2648991247243278E-6</c:v>
                </c:pt>
                <c:pt idx="11491">
                  <c:v>2.2645795058678225E-6</c:v>
                </c:pt>
                <c:pt idx="11492">
                  <c:v>2.2642599546626795E-6</c:v>
                </c:pt>
                <c:pt idx="11493">
                  <c:v>2.2639404710898062E-6</c:v>
                </c:pt>
                <c:pt idx="11494">
                  <c:v>2.2636210551301191E-6</c:v>
                </c:pt>
                <c:pt idx="11495">
                  <c:v>2.26330170676454E-6</c:v>
                </c:pt>
                <c:pt idx="11496">
                  <c:v>2.2629824259739997E-6</c:v>
                </c:pt>
                <c:pt idx="11497">
                  <c:v>2.2626632127394317E-6</c:v>
                </c:pt>
                <c:pt idx="11498">
                  <c:v>2.2623440670417801E-6</c:v>
                </c:pt>
                <c:pt idx="11499">
                  <c:v>2.2620249888619942E-6</c:v>
                </c:pt>
                <c:pt idx="11500">
                  <c:v>2.2617059781810293E-6</c:v>
                </c:pt>
                <c:pt idx="11501">
                  <c:v>2.2613870349798484E-6</c:v>
                </c:pt>
                <c:pt idx="11502">
                  <c:v>2.2610681592394215E-6</c:v>
                </c:pt>
                <c:pt idx="11503">
                  <c:v>2.2607493509407253E-6</c:v>
                </c:pt>
                <c:pt idx="11504">
                  <c:v>2.2604306100647424E-6</c:v>
                </c:pt>
                <c:pt idx="11505">
                  <c:v>2.2601119365924617E-6</c:v>
                </c:pt>
                <c:pt idx="11506">
                  <c:v>2.2597933305048792E-6</c:v>
                </c:pt>
                <c:pt idx="11507">
                  <c:v>2.2594747917829992E-6</c:v>
                </c:pt>
                <c:pt idx="11508">
                  <c:v>2.2591563204078305E-6</c:v>
                </c:pt>
                <c:pt idx="11509">
                  <c:v>2.2588379163603903E-6</c:v>
                </c:pt>
                <c:pt idx="11510">
                  <c:v>2.2585195796217006E-6</c:v>
                </c:pt>
                <c:pt idx="11511">
                  <c:v>2.2582013101727919E-6</c:v>
                </c:pt>
                <c:pt idx="11512">
                  <c:v>2.2578831079947003E-6</c:v>
                </c:pt>
                <c:pt idx="11513">
                  <c:v>2.2575649730684692E-6</c:v>
                </c:pt>
                <c:pt idx="11514">
                  <c:v>2.2572469053751483E-6</c:v>
                </c:pt>
                <c:pt idx="11515">
                  <c:v>2.2569289048957947E-6</c:v>
                </c:pt>
                <c:pt idx="11516">
                  <c:v>2.2566109716114703E-6</c:v>
                </c:pt>
                <c:pt idx="11517">
                  <c:v>2.2562931055032458E-6</c:v>
                </c:pt>
                <c:pt idx="11518">
                  <c:v>2.2559753065521974E-6</c:v>
                </c:pt>
                <c:pt idx="11519">
                  <c:v>2.2556575747394084E-6</c:v>
                </c:pt>
                <c:pt idx="11520">
                  <c:v>2.2553399100459684E-6</c:v>
                </c:pt>
                <c:pt idx="11521">
                  <c:v>2.2550223124529742E-6</c:v>
                </c:pt>
                <c:pt idx="11522">
                  <c:v>2.2547047819415284E-6</c:v>
                </c:pt>
                <c:pt idx="11523">
                  <c:v>2.2543873184927414E-6</c:v>
                </c:pt>
                <c:pt idx="11524">
                  <c:v>2.2540699220877294E-6</c:v>
                </c:pt>
                <c:pt idx="11525">
                  <c:v>2.2537525927076155E-6</c:v>
                </c:pt>
                <c:pt idx="11526">
                  <c:v>2.2534353303335297E-6</c:v>
                </c:pt>
                <c:pt idx="11527">
                  <c:v>2.2531181349466072E-6</c:v>
                </c:pt>
                <c:pt idx="11528">
                  <c:v>2.252801006527992E-6</c:v>
                </c:pt>
                <c:pt idx="11529">
                  <c:v>2.2524839450588329E-6</c:v>
                </c:pt>
                <c:pt idx="11530">
                  <c:v>2.252166950520287E-6</c:v>
                </c:pt>
                <c:pt idx="11531">
                  <c:v>2.2518500228935174E-6</c:v>
                </c:pt>
                <c:pt idx="11532">
                  <c:v>2.2515331621596926E-6</c:v>
                </c:pt>
                <c:pt idx="11533">
                  <c:v>2.2512163682999901E-6</c:v>
                </c:pt>
                <c:pt idx="11534">
                  <c:v>2.2508996412955918E-6</c:v>
                </c:pt>
                <c:pt idx="11535">
                  <c:v>2.2505829811276869E-6</c:v>
                </c:pt>
                <c:pt idx="11536">
                  <c:v>2.2502663877774717E-6</c:v>
                </c:pt>
                <c:pt idx="11537">
                  <c:v>2.2499498612261482E-6</c:v>
                </c:pt>
                <c:pt idx="11538">
                  <c:v>2.2496334014549265E-6</c:v>
                </c:pt>
                <c:pt idx="11539">
                  <c:v>2.249317008445021E-6</c:v>
                </c:pt>
                <c:pt idx="11540">
                  <c:v>2.249000682177656E-6</c:v>
                </c:pt>
                <c:pt idx="11541">
                  <c:v>2.2486844226340607E-6</c:v>
                </c:pt>
                <c:pt idx="11542">
                  <c:v>2.2483682297954692E-6</c:v>
                </c:pt>
                <c:pt idx="11543">
                  <c:v>2.2480521036431239E-6</c:v>
                </c:pt>
                <c:pt idx="11544">
                  <c:v>2.247736044158274E-6</c:v>
                </c:pt>
                <c:pt idx="11545">
                  <c:v>2.2474200513221748E-6</c:v>
                </c:pt>
                <c:pt idx="11546">
                  <c:v>2.2471041251160885E-6</c:v>
                </c:pt>
                <c:pt idx="11547">
                  <c:v>2.2467882655212835E-6</c:v>
                </c:pt>
                <c:pt idx="11548">
                  <c:v>2.2464724725190352E-6</c:v>
                </c:pt>
                <c:pt idx="11549">
                  <c:v>2.2461567460906247E-6</c:v>
                </c:pt>
                <c:pt idx="11550">
                  <c:v>2.2458410862173414E-6</c:v>
                </c:pt>
                <c:pt idx="11551">
                  <c:v>2.245525492880479E-6</c:v>
                </c:pt>
                <c:pt idx="11552">
                  <c:v>2.2452099660613396E-6</c:v>
                </c:pt>
                <c:pt idx="11553">
                  <c:v>2.2448945057412315E-6</c:v>
                </c:pt>
                <c:pt idx="11554">
                  <c:v>2.2445791119014686E-6</c:v>
                </c:pt>
                <c:pt idx="11555">
                  <c:v>2.2442637845233725E-6</c:v>
                </c:pt>
                <c:pt idx="11556">
                  <c:v>2.2439485235882718E-6</c:v>
                </c:pt>
                <c:pt idx="11557">
                  <c:v>2.2436333290774977E-6</c:v>
                </c:pt>
                <c:pt idx="11558">
                  <c:v>2.2433182009723944E-6</c:v>
                </c:pt>
                <c:pt idx="11559">
                  <c:v>2.2430031392543077E-6</c:v>
                </c:pt>
                <c:pt idx="11560">
                  <c:v>2.2426881439045918E-6</c:v>
                </c:pt>
                <c:pt idx="11561">
                  <c:v>2.242373214904607E-6</c:v>
                </c:pt>
                <c:pt idx="11562">
                  <c:v>2.2420583522357206E-6</c:v>
                </c:pt>
                <c:pt idx="11563">
                  <c:v>2.2417435558793068E-6</c:v>
                </c:pt>
                <c:pt idx="11564">
                  <c:v>2.2414288258167444E-6</c:v>
                </c:pt>
                <c:pt idx="11565">
                  <c:v>2.2411141620294204E-6</c:v>
                </c:pt>
                <c:pt idx="11566">
                  <c:v>2.2407995644987282E-6</c:v>
                </c:pt>
                <c:pt idx="11567">
                  <c:v>2.2404850332060664E-6</c:v>
                </c:pt>
                <c:pt idx="11568">
                  <c:v>2.2401705681328433E-6</c:v>
                </c:pt>
                <c:pt idx="11569">
                  <c:v>2.2398561692604703E-6</c:v>
                </c:pt>
                <c:pt idx="11570">
                  <c:v>2.239541836570367E-6</c:v>
                </c:pt>
                <c:pt idx="11571">
                  <c:v>2.2392275700439597E-6</c:v>
                </c:pt>
                <c:pt idx="11572">
                  <c:v>2.2389133696626796E-6</c:v>
                </c:pt>
                <c:pt idx="11573">
                  <c:v>2.2385992354079661E-6</c:v>
                </c:pt>
                <c:pt idx="11574">
                  <c:v>2.2382851672612638E-6</c:v>
                </c:pt>
                <c:pt idx="11575">
                  <c:v>2.237971165204026E-6</c:v>
                </c:pt>
                <c:pt idx="11576">
                  <c:v>2.2376572292177099E-6</c:v>
                </c:pt>
                <c:pt idx="11577">
                  <c:v>2.2373433592837798E-6</c:v>
                </c:pt>
                <c:pt idx="11578">
                  <c:v>2.2370295553837094E-6</c:v>
                </c:pt>
                <c:pt idx="11579">
                  <c:v>2.2367158174989738E-6</c:v>
                </c:pt>
                <c:pt idx="11580">
                  <c:v>2.2364021456110588E-6</c:v>
                </c:pt>
                <c:pt idx="11581">
                  <c:v>2.2360885397014552E-6</c:v>
                </c:pt>
                <c:pt idx="11582">
                  <c:v>2.2357749997516595E-6</c:v>
                </c:pt>
                <c:pt idx="11583">
                  <c:v>2.2354615257431762E-6</c:v>
                </c:pt>
                <c:pt idx="11584">
                  <c:v>2.2351481176575156E-6</c:v>
                </c:pt>
                <c:pt idx="11585">
                  <c:v>2.2348347754761941E-6</c:v>
                </c:pt>
                <c:pt idx="11586">
                  <c:v>2.2345214991807349E-6</c:v>
                </c:pt>
                <c:pt idx="11587">
                  <c:v>2.2342082887526681E-6</c:v>
                </c:pt>
                <c:pt idx="11588">
                  <c:v>2.2338951441735292E-6</c:v>
                </c:pt>
                <c:pt idx="11589">
                  <c:v>2.2335820654248613E-6</c:v>
                </c:pt>
                <c:pt idx="11590">
                  <c:v>2.233269052488214E-6</c:v>
                </c:pt>
                <c:pt idx="11591">
                  <c:v>2.2329561053451422E-6</c:v>
                </c:pt>
                <c:pt idx="11592">
                  <c:v>2.2326432239772077E-6</c:v>
                </c:pt>
                <c:pt idx="11593">
                  <c:v>2.23233040836598E-6</c:v>
                </c:pt>
                <c:pt idx="11594">
                  <c:v>2.2320176584930332E-6</c:v>
                </c:pt>
                <c:pt idx="11595">
                  <c:v>2.231704974339948E-6</c:v>
                </c:pt>
                <c:pt idx="11596">
                  <c:v>2.2313923558883142E-6</c:v>
                </c:pt>
                <c:pt idx="11597">
                  <c:v>2.2310798031197245E-6</c:v>
                </c:pt>
                <c:pt idx="11598">
                  <c:v>2.2307673160157806E-6</c:v>
                </c:pt>
                <c:pt idx="11599">
                  <c:v>2.230454894558089E-6</c:v>
                </c:pt>
                <c:pt idx="11600">
                  <c:v>2.2301425387282641E-6</c:v>
                </c:pt>
                <c:pt idx="11601">
                  <c:v>2.2298302485079257E-6</c:v>
                </c:pt>
                <c:pt idx="11602">
                  <c:v>2.2295180238787E-6</c:v>
                </c:pt>
                <c:pt idx="11603">
                  <c:v>2.2292058648222194E-6</c:v>
                </c:pt>
                <c:pt idx="11604">
                  <c:v>2.2288937713201242E-6</c:v>
                </c:pt>
                <c:pt idx="11605">
                  <c:v>2.228581743354059E-6</c:v>
                </c:pt>
                <c:pt idx="11606">
                  <c:v>2.2282697809056773E-6</c:v>
                </c:pt>
                <c:pt idx="11607">
                  <c:v>2.2279578839566376E-6</c:v>
                </c:pt>
                <c:pt idx="11608">
                  <c:v>2.2276460524886053E-6</c:v>
                </c:pt>
                <c:pt idx="11609">
                  <c:v>2.2273342864832504E-6</c:v>
                </c:pt>
                <c:pt idx="11610">
                  <c:v>2.2270225859222521E-6</c:v>
                </c:pt>
                <c:pt idx="11611">
                  <c:v>2.2267109507872933E-6</c:v>
                </c:pt>
                <c:pt idx="11612">
                  <c:v>2.2263993810600662E-6</c:v>
                </c:pt>
                <c:pt idx="11613">
                  <c:v>2.2260878767222665E-6</c:v>
                </c:pt>
                <c:pt idx="11614">
                  <c:v>2.225776437755599E-6</c:v>
                </c:pt>
                <c:pt idx="11615">
                  <c:v>2.225465064141773E-6</c:v>
                </c:pt>
                <c:pt idx="11616">
                  <c:v>2.2251537558625044E-6</c:v>
                </c:pt>
                <c:pt idx="11617">
                  <c:v>2.2248425128995163E-6</c:v>
                </c:pt>
                <c:pt idx="11618">
                  <c:v>2.2245313352345378E-6</c:v>
                </c:pt>
                <c:pt idx="11619">
                  <c:v>2.2242202228493048E-6</c:v>
                </c:pt>
                <c:pt idx="11620">
                  <c:v>2.2239091757255582E-6</c:v>
                </c:pt>
                <c:pt idx="11621">
                  <c:v>2.2235981938450465E-6</c:v>
                </c:pt>
                <c:pt idx="11622">
                  <c:v>2.2232872771895248E-6</c:v>
                </c:pt>
                <c:pt idx="11623">
                  <c:v>2.2229764257407537E-6</c:v>
                </c:pt>
                <c:pt idx="11624">
                  <c:v>2.2226656394805009E-6</c:v>
                </c:pt>
                <c:pt idx="11625">
                  <c:v>2.2223549183905396E-6</c:v>
                </c:pt>
                <c:pt idx="11626">
                  <c:v>2.2220442624526501E-6</c:v>
                </c:pt>
                <c:pt idx="11627">
                  <c:v>2.221733671648619E-6</c:v>
                </c:pt>
                <c:pt idx="11628">
                  <c:v>2.2214231459602389E-6</c:v>
                </c:pt>
                <c:pt idx="11629">
                  <c:v>2.2211126853693093E-6</c:v>
                </c:pt>
                <c:pt idx="11630">
                  <c:v>2.2208022898576367E-6</c:v>
                </c:pt>
                <c:pt idx="11631">
                  <c:v>2.220491959407031E-6</c:v>
                </c:pt>
                <c:pt idx="11632">
                  <c:v>2.2201816939993116E-6</c:v>
                </c:pt>
                <c:pt idx="11633">
                  <c:v>2.2198714936163015E-6</c:v>
                </c:pt>
                <c:pt idx="11634">
                  <c:v>2.2195613582398345E-6</c:v>
                </c:pt>
                <c:pt idx="11635">
                  <c:v>2.2192512878517463E-6</c:v>
                </c:pt>
                <c:pt idx="11636">
                  <c:v>2.2189412824338804E-6</c:v>
                </c:pt>
                <c:pt idx="11637">
                  <c:v>2.2186313419680878E-6</c:v>
                </c:pt>
                <c:pt idx="11638">
                  <c:v>2.2183214664362247E-6</c:v>
                </c:pt>
                <c:pt idx="11639">
                  <c:v>2.2180116558201522E-6</c:v>
                </c:pt>
                <c:pt idx="11640">
                  <c:v>2.2177019101017404E-6</c:v>
                </c:pt>
                <c:pt idx="11641">
                  <c:v>2.2173922292628646E-6</c:v>
                </c:pt>
                <c:pt idx="11642">
                  <c:v>2.2170826132854067E-6</c:v>
                </c:pt>
                <c:pt idx="11643">
                  <c:v>2.2167730621512534E-6</c:v>
                </c:pt>
                <c:pt idx="11644">
                  <c:v>2.2164635758423006E-6</c:v>
                </c:pt>
                <c:pt idx="11645">
                  <c:v>2.2161541543404492E-6</c:v>
                </c:pt>
                <c:pt idx="11646">
                  <c:v>2.2158447976276046E-6</c:v>
                </c:pt>
                <c:pt idx="11647">
                  <c:v>2.2155355056856805E-6</c:v>
                </c:pt>
                <c:pt idx="11648">
                  <c:v>2.2152262784965966E-6</c:v>
                </c:pt>
                <c:pt idx="11649">
                  <c:v>2.2149171160422788E-6</c:v>
                </c:pt>
                <c:pt idx="11650">
                  <c:v>2.2146080183046596E-6</c:v>
                </c:pt>
                <c:pt idx="11651">
                  <c:v>2.2142989852656771E-6</c:v>
                </c:pt>
                <c:pt idx="11652">
                  <c:v>2.2139900169072757E-6</c:v>
                </c:pt>
                <c:pt idx="11653">
                  <c:v>2.2136811132114072E-6</c:v>
                </c:pt>
                <c:pt idx="11654">
                  <c:v>2.2133722741600289E-6</c:v>
                </c:pt>
                <c:pt idx="11655">
                  <c:v>2.2130634997351038E-6</c:v>
                </c:pt>
                <c:pt idx="11656">
                  <c:v>2.2127547899186026E-6</c:v>
                </c:pt>
                <c:pt idx="11657">
                  <c:v>2.212446144692501E-6</c:v>
                </c:pt>
                <c:pt idx="11658">
                  <c:v>2.2121375640387821E-6</c:v>
                </c:pt>
                <c:pt idx="11659">
                  <c:v>2.2118290479394338E-6</c:v>
                </c:pt>
                <c:pt idx="11660">
                  <c:v>2.2115205963764524E-6</c:v>
                </c:pt>
                <c:pt idx="11661">
                  <c:v>2.2112122093318381E-6</c:v>
                </c:pt>
                <c:pt idx="11662">
                  <c:v>2.2109038867875994E-6</c:v>
                </c:pt>
                <c:pt idx="11663">
                  <c:v>2.2105956287257496E-6</c:v>
                </c:pt>
                <c:pt idx="11664">
                  <c:v>2.2102874351283095E-6</c:v>
                </c:pt>
                <c:pt idx="11665">
                  <c:v>2.2099793059773047E-6</c:v>
                </c:pt>
                <c:pt idx="11666">
                  <c:v>2.2096712412547688E-6</c:v>
                </c:pt>
                <c:pt idx="11667">
                  <c:v>2.2093632409427401E-6</c:v>
                </c:pt>
                <c:pt idx="11668">
                  <c:v>2.2090553050232647E-6</c:v>
                </c:pt>
                <c:pt idx="11669">
                  <c:v>2.2087474334783933E-6</c:v>
                </c:pt>
                <c:pt idx="11670">
                  <c:v>2.2084396262901832E-6</c:v>
                </c:pt>
                <c:pt idx="11671">
                  <c:v>2.2081318834406983E-6</c:v>
                </c:pt>
                <c:pt idx="11672">
                  <c:v>2.2078242049120105E-6</c:v>
                </c:pt>
                <c:pt idx="11673">
                  <c:v>2.2075165906861952E-6</c:v>
                </c:pt>
                <c:pt idx="11674">
                  <c:v>2.2072090407453352E-6</c:v>
                </c:pt>
                <c:pt idx="11675">
                  <c:v>2.2069015550715199E-6</c:v>
                </c:pt>
                <c:pt idx="11676">
                  <c:v>2.2065941336468435E-6</c:v>
                </c:pt>
                <c:pt idx="11677">
                  <c:v>2.2062867764534081E-6</c:v>
                </c:pt>
                <c:pt idx="11678">
                  <c:v>2.2059794834733215E-6</c:v>
                </c:pt>
                <c:pt idx="11679">
                  <c:v>2.2056722546886969E-6</c:v>
                </c:pt>
                <c:pt idx="11680">
                  <c:v>2.2053650900816555E-6</c:v>
                </c:pt>
                <c:pt idx="11681">
                  <c:v>2.2050579896343216E-6</c:v>
                </c:pt>
                <c:pt idx="11682">
                  <c:v>2.2047509533288312E-6</c:v>
                </c:pt>
                <c:pt idx="11683">
                  <c:v>2.20444398114732E-6</c:v>
                </c:pt>
                <c:pt idx="11684">
                  <c:v>2.2041370730719342E-6</c:v>
                </c:pt>
                <c:pt idx="11685">
                  <c:v>2.2038302290848251E-6</c:v>
                </c:pt>
                <c:pt idx="11686">
                  <c:v>2.20352344916815E-6</c:v>
                </c:pt>
                <c:pt idx="11687">
                  <c:v>2.2032167333040725E-6</c:v>
                </c:pt>
                <c:pt idx="11688">
                  <c:v>2.2029100814747621E-6</c:v>
                </c:pt>
                <c:pt idx="11689">
                  <c:v>2.2026034936623952E-6</c:v>
                </c:pt>
                <c:pt idx="11690">
                  <c:v>2.2022969698491543E-6</c:v>
                </c:pt>
                <c:pt idx="11691">
                  <c:v>2.2019905100172277E-6</c:v>
                </c:pt>
                <c:pt idx="11692">
                  <c:v>2.2016841141488099E-6</c:v>
                </c:pt>
                <c:pt idx="11693">
                  <c:v>2.2013777822261013E-6</c:v>
                </c:pt>
                <c:pt idx="11694">
                  <c:v>2.2010715142313101E-6</c:v>
                </c:pt>
                <c:pt idx="11695">
                  <c:v>2.2007653101466484E-6</c:v>
                </c:pt>
                <c:pt idx="11696">
                  <c:v>2.2004591699543363E-6</c:v>
                </c:pt>
                <c:pt idx="11697">
                  <c:v>2.2001530936365996E-6</c:v>
                </c:pt>
                <c:pt idx="11698">
                  <c:v>2.199847081175668E-6</c:v>
                </c:pt>
                <c:pt idx="11699">
                  <c:v>2.1995411325537821E-6</c:v>
                </c:pt>
                <c:pt idx="11700">
                  <c:v>2.1992352477531844E-6</c:v>
                </c:pt>
                <c:pt idx="11701">
                  <c:v>2.1989294267561265E-6</c:v>
                </c:pt>
                <c:pt idx="11702">
                  <c:v>2.1986236695448639E-6</c:v>
                </c:pt>
                <c:pt idx="11703">
                  <c:v>2.198317976101659E-6</c:v>
                </c:pt>
                <c:pt idx="11704">
                  <c:v>2.1980123464087811E-6</c:v>
                </c:pt>
                <c:pt idx="11705">
                  <c:v>2.1977067804485062E-6</c:v>
                </c:pt>
                <c:pt idx="11706">
                  <c:v>2.1974012782031135E-6</c:v>
                </c:pt>
                <c:pt idx="11707">
                  <c:v>2.1970958396548911E-6</c:v>
                </c:pt>
                <c:pt idx="11708">
                  <c:v>2.1967904647861321E-6</c:v>
                </c:pt>
                <c:pt idx="11709">
                  <c:v>2.1964851535791358E-6</c:v>
                </c:pt>
                <c:pt idx="11710">
                  <c:v>2.1961799060162097E-6</c:v>
                </c:pt>
                <c:pt idx="11711">
                  <c:v>2.1958747220796643E-6</c:v>
                </c:pt>
                <c:pt idx="11712">
                  <c:v>2.1955696017518183E-6</c:v>
                </c:pt>
                <c:pt idx="11713">
                  <c:v>2.1952645450149946E-6</c:v>
                </c:pt>
                <c:pt idx="11714">
                  <c:v>2.1949595518515248E-6</c:v>
                </c:pt>
                <c:pt idx="11715">
                  <c:v>2.1946546222437446E-6</c:v>
                </c:pt>
                <c:pt idx="11716">
                  <c:v>2.1943497561739966E-6</c:v>
                </c:pt>
                <c:pt idx="11717">
                  <c:v>2.1940449536246305E-6</c:v>
                </c:pt>
                <c:pt idx="11718">
                  <c:v>2.1937402145779994E-6</c:v>
                </c:pt>
                <c:pt idx="11719">
                  <c:v>2.1934355390164649E-6</c:v>
                </c:pt>
                <c:pt idx="11720">
                  <c:v>2.193130926922396E-6</c:v>
                </c:pt>
                <c:pt idx="11721">
                  <c:v>2.1928263782781637E-6</c:v>
                </c:pt>
                <c:pt idx="11722">
                  <c:v>2.1925218930661476E-6</c:v>
                </c:pt>
                <c:pt idx="11723">
                  <c:v>2.1922174712687338E-6</c:v>
                </c:pt>
                <c:pt idx="11724">
                  <c:v>2.1919131128683132E-6</c:v>
                </c:pt>
                <c:pt idx="11725">
                  <c:v>2.1916088178472841E-6</c:v>
                </c:pt>
                <c:pt idx="11726">
                  <c:v>2.1913045861880502E-6</c:v>
                </c:pt>
                <c:pt idx="11727">
                  <c:v>2.1910004178730212E-6</c:v>
                </c:pt>
                <c:pt idx="11728">
                  <c:v>2.1906963128846126E-6</c:v>
                </c:pt>
                <c:pt idx="11729">
                  <c:v>2.1903922712052469E-6</c:v>
                </c:pt>
                <c:pt idx="11730">
                  <c:v>2.1900882928173532E-6</c:v>
                </c:pt>
                <c:pt idx="11731">
                  <c:v>2.189784377703364E-6</c:v>
                </c:pt>
                <c:pt idx="11732">
                  <c:v>2.1894805258457213E-6</c:v>
                </c:pt>
                <c:pt idx="11733">
                  <c:v>2.1891767372268705E-6</c:v>
                </c:pt>
                <c:pt idx="11734">
                  <c:v>2.1888730118292651E-6</c:v>
                </c:pt>
                <c:pt idx="11735">
                  <c:v>2.1885693496353634E-6</c:v>
                </c:pt>
                <c:pt idx="11736">
                  <c:v>2.1882657506276285E-6</c:v>
                </c:pt>
                <c:pt idx="11737">
                  <c:v>2.1879622147885335E-6</c:v>
                </c:pt>
                <c:pt idx="11738">
                  <c:v>2.1876587421005541E-6</c:v>
                </c:pt>
                <c:pt idx="11739">
                  <c:v>2.1873553325461738E-6</c:v>
                </c:pt>
                <c:pt idx="11740">
                  <c:v>2.1870519861078818E-6</c:v>
                </c:pt>
                <c:pt idx="11741">
                  <c:v>2.1867487027681721E-6</c:v>
                </c:pt>
                <c:pt idx="11742">
                  <c:v>2.1864454825095479E-6</c:v>
                </c:pt>
                <c:pt idx="11743">
                  <c:v>2.1861423253145137E-6</c:v>
                </c:pt>
                <c:pt idx="11744">
                  <c:v>2.1858392311655848E-6</c:v>
                </c:pt>
                <c:pt idx="11745">
                  <c:v>2.1855362000452799E-6</c:v>
                </c:pt>
                <c:pt idx="11746">
                  <c:v>2.1852332319361245E-6</c:v>
                </c:pt>
                <c:pt idx="11747">
                  <c:v>2.1849303268206493E-6</c:v>
                </c:pt>
                <c:pt idx="11748">
                  <c:v>2.1846274846813931E-6</c:v>
                </c:pt>
                <c:pt idx="11749">
                  <c:v>2.1843247055008999E-6</c:v>
                </c:pt>
                <c:pt idx="11750">
                  <c:v>2.1840219892617177E-6</c:v>
                </c:pt>
                <c:pt idx="11751">
                  <c:v>2.1837193359464034E-6</c:v>
                </c:pt>
                <c:pt idx="11752">
                  <c:v>2.1834167455375176E-6</c:v>
                </c:pt>
                <c:pt idx="11753">
                  <c:v>2.1831142180176285E-6</c:v>
                </c:pt>
                <c:pt idx="11754">
                  <c:v>2.1828117533693104E-6</c:v>
                </c:pt>
                <c:pt idx="11755">
                  <c:v>2.182509351575143E-6</c:v>
                </c:pt>
                <c:pt idx="11756">
                  <c:v>2.1822070126177116E-6</c:v>
                </c:pt>
                <c:pt idx="11757">
                  <c:v>2.1819047364796083E-6</c:v>
                </c:pt>
                <c:pt idx="11758">
                  <c:v>2.1816025231434314E-6</c:v>
                </c:pt>
                <c:pt idx="11759">
                  <c:v>2.1813003725917845E-6</c:v>
                </c:pt>
                <c:pt idx="11760">
                  <c:v>2.180998284807278E-6</c:v>
                </c:pt>
                <c:pt idx="11761">
                  <c:v>2.1806962597725273E-6</c:v>
                </c:pt>
                <c:pt idx="11762">
                  <c:v>2.1803942974701544E-6</c:v>
                </c:pt>
                <c:pt idx="11763">
                  <c:v>2.1800923978827878E-6</c:v>
                </c:pt>
                <c:pt idx="11764">
                  <c:v>2.1797905609930618E-6</c:v>
                </c:pt>
                <c:pt idx="11765">
                  <c:v>2.1794887867836154E-6</c:v>
                </c:pt>
                <c:pt idx="11766">
                  <c:v>2.1791870752370956E-6</c:v>
                </c:pt>
                <c:pt idx="11767">
                  <c:v>2.1788854263361538E-6</c:v>
                </c:pt>
                <c:pt idx="11768">
                  <c:v>2.1785838400634487E-6</c:v>
                </c:pt>
                <c:pt idx="11769">
                  <c:v>2.1782823164016442E-6</c:v>
                </c:pt>
                <c:pt idx="11770">
                  <c:v>2.1779808553334098E-6</c:v>
                </c:pt>
                <c:pt idx="11771">
                  <c:v>2.1776794568414221E-6</c:v>
                </c:pt>
                <c:pt idx="11772">
                  <c:v>2.1773781209083636E-6</c:v>
                </c:pt>
                <c:pt idx="11773">
                  <c:v>2.1770768475169212E-6</c:v>
                </c:pt>
                <c:pt idx="11774">
                  <c:v>2.1767756366497884E-6</c:v>
                </c:pt>
                <c:pt idx="11775">
                  <c:v>2.1764744882896671E-6</c:v>
                </c:pt>
                <c:pt idx="11776">
                  <c:v>2.1761734024192626E-6</c:v>
                </c:pt>
                <c:pt idx="11777">
                  <c:v>2.1758723790212869E-6</c:v>
                </c:pt>
                <c:pt idx="11778">
                  <c:v>2.1755714180784575E-6</c:v>
                </c:pt>
                <c:pt idx="11779">
                  <c:v>2.1752705195734998E-6</c:v>
                </c:pt>
                <c:pt idx="11780">
                  <c:v>2.1749696834891418E-6</c:v>
                </c:pt>
                <c:pt idx="11781">
                  <c:v>2.1746689098081197E-6</c:v>
                </c:pt>
                <c:pt idx="11782">
                  <c:v>2.1743681985131761E-6</c:v>
                </c:pt>
                <c:pt idx="11783">
                  <c:v>2.1740675495870582E-6</c:v>
                </c:pt>
                <c:pt idx="11784">
                  <c:v>2.1737669630125204E-6</c:v>
                </c:pt>
                <c:pt idx="11785">
                  <c:v>2.1734664387723209E-6</c:v>
                </c:pt>
                <c:pt idx="11786">
                  <c:v>2.1731659768492276E-6</c:v>
                </c:pt>
                <c:pt idx="11787">
                  <c:v>2.1728655772260121E-6</c:v>
                </c:pt>
                <c:pt idx="11788">
                  <c:v>2.1725652398854497E-6</c:v>
                </c:pt>
                <c:pt idx="11789">
                  <c:v>2.1722649648103258E-6</c:v>
                </c:pt>
                <c:pt idx="11790">
                  <c:v>2.1719647519834292E-6</c:v>
                </c:pt>
                <c:pt idx="11791">
                  <c:v>2.1716646013875554E-6</c:v>
                </c:pt>
                <c:pt idx="11792">
                  <c:v>2.1713645130055061E-6</c:v>
                </c:pt>
                <c:pt idx="11793">
                  <c:v>2.1710644868200884E-6</c:v>
                </c:pt>
                <c:pt idx="11794">
                  <c:v>2.1707645228141154E-6</c:v>
                </c:pt>
                <c:pt idx="11795">
                  <c:v>2.1704646209704069E-6</c:v>
                </c:pt>
                <c:pt idx="11796">
                  <c:v>2.1701647812717875E-6</c:v>
                </c:pt>
                <c:pt idx="11797">
                  <c:v>2.1698650037010883E-6</c:v>
                </c:pt>
                <c:pt idx="11798">
                  <c:v>2.1695652882411463E-6</c:v>
                </c:pt>
                <c:pt idx="11799">
                  <c:v>2.1692656348748048E-6</c:v>
                </c:pt>
                <c:pt idx="11800">
                  <c:v>2.1689660435849123E-6</c:v>
                </c:pt>
                <c:pt idx="11801">
                  <c:v>2.168666514354324E-6</c:v>
                </c:pt>
                <c:pt idx="11802">
                  <c:v>2.1683670471659002E-6</c:v>
                </c:pt>
                <c:pt idx="11803">
                  <c:v>2.168067642002507E-6</c:v>
                </c:pt>
                <c:pt idx="11804">
                  <c:v>2.1677682988470179E-6</c:v>
                </c:pt>
                <c:pt idx="11805">
                  <c:v>2.1674690176823106E-6</c:v>
                </c:pt>
                <c:pt idx="11806">
                  <c:v>2.1671697984912703E-6</c:v>
                </c:pt>
                <c:pt idx="11807">
                  <c:v>2.1668706412567862E-6</c:v>
                </c:pt>
                <c:pt idx="11808">
                  <c:v>2.1665715459617548E-6</c:v>
                </c:pt>
                <c:pt idx="11809">
                  <c:v>2.1662725125890798E-6</c:v>
                </c:pt>
                <c:pt idx="11810">
                  <c:v>2.1659735411216663E-6</c:v>
                </c:pt>
                <c:pt idx="11811">
                  <c:v>2.1656746315424296E-6</c:v>
                </c:pt>
                <c:pt idx="11812">
                  <c:v>2.1653757838342885E-6</c:v>
                </c:pt>
                <c:pt idx="11813">
                  <c:v>2.1650769979801706E-6</c:v>
                </c:pt>
                <c:pt idx="11814">
                  <c:v>2.164778273963006E-6</c:v>
                </c:pt>
                <c:pt idx="11815">
                  <c:v>2.1644796117657326E-6</c:v>
                </c:pt>
                <c:pt idx="11816">
                  <c:v>2.1641810113712941E-6</c:v>
                </c:pt>
                <c:pt idx="11817">
                  <c:v>2.1638824727626381E-6</c:v>
                </c:pt>
                <c:pt idx="11818">
                  <c:v>2.1635839959227213E-6</c:v>
                </c:pt>
                <c:pt idx="11819">
                  <c:v>2.1632855808345035E-6</c:v>
                </c:pt>
                <c:pt idx="11820">
                  <c:v>2.1629872274809519E-6</c:v>
                </c:pt>
                <c:pt idx="11821">
                  <c:v>2.1626889358450397E-6</c:v>
                </c:pt>
                <c:pt idx="11822">
                  <c:v>2.1623907059097446E-6</c:v>
                </c:pt>
                <c:pt idx="11823">
                  <c:v>2.1620925376580509E-6</c:v>
                </c:pt>
                <c:pt idx="11824">
                  <c:v>2.1617944310729512E-6</c:v>
                </c:pt>
                <c:pt idx="11825">
                  <c:v>2.1614963861374389E-6</c:v>
                </c:pt>
                <c:pt idx="11826">
                  <c:v>2.1611984028345168E-6</c:v>
                </c:pt>
                <c:pt idx="11827">
                  <c:v>2.1609004811471934E-6</c:v>
                </c:pt>
                <c:pt idx="11828">
                  <c:v>2.1606026210584815E-6</c:v>
                </c:pt>
                <c:pt idx="11829">
                  <c:v>2.1603048225514017E-6</c:v>
                </c:pt>
                <c:pt idx="11830">
                  <c:v>2.1600070856089784E-6</c:v>
                </c:pt>
                <c:pt idx="11831">
                  <c:v>2.1597094102142433E-6</c:v>
                </c:pt>
                <c:pt idx="11832">
                  <c:v>2.1594117963502338E-6</c:v>
                </c:pt>
                <c:pt idx="11833">
                  <c:v>2.1591142439999926E-6</c:v>
                </c:pt>
                <c:pt idx="11834">
                  <c:v>2.1588167531465685E-6</c:v>
                </c:pt>
                <c:pt idx="11835">
                  <c:v>2.1585193237730167E-6</c:v>
                </c:pt>
                <c:pt idx="11836">
                  <c:v>2.1582219558623965E-6</c:v>
                </c:pt>
                <c:pt idx="11837">
                  <c:v>2.1579246493977752E-6</c:v>
                </c:pt>
                <c:pt idx="11838">
                  <c:v>2.1576274043622245E-6</c:v>
                </c:pt>
                <c:pt idx="11839">
                  <c:v>2.1573302207388237E-6</c:v>
                </c:pt>
                <c:pt idx="11840">
                  <c:v>2.1570330985106531E-6</c:v>
                </c:pt>
                <c:pt idx="11841">
                  <c:v>2.1567360376608058E-6</c:v>
                </c:pt>
                <c:pt idx="11842">
                  <c:v>2.156439038172376E-6</c:v>
                </c:pt>
                <c:pt idx="11843">
                  <c:v>2.1561421000284652E-6</c:v>
                </c:pt>
                <c:pt idx="11844">
                  <c:v>2.1558452232121805E-6</c:v>
                </c:pt>
                <c:pt idx="11845">
                  <c:v>2.1555484077066342E-6</c:v>
                </c:pt>
                <c:pt idx="11846">
                  <c:v>2.1552516534949465E-6</c:v>
                </c:pt>
                <c:pt idx="11847">
                  <c:v>2.1549549605602397E-6</c:v>
                </c:pt>
                <c:pt idx="11848">
                  <c:v>2.1546583288856457E-6</c:v>
                </c:pt>
                <c:pt idx="11849">
                  <c:v>2.1543617584542998E-6</c:v>
                </c:pt>
                <c:pt idx="11850">
                  <c:v>2.1540652492493439E-6</c:v>
                </c:pt>
                <c:pt idx="11851">
                  <c:v>2.1537688012539268E-6</c:v>
                </c:pt>
                <c:pt idx="11852">
                  <c:v>2.1534724144512012E-6</c:v>
                </c:pt>
                <c:pt idx="11853">
                  <c:v>2.153176088824327E-6</c:v>
                </c:pt>
                <c:pt idx="11854">
                  <c:v>2.1528798243564694E-6</c:v>
                </c:pt>
                <c:pt idx="11855">
                  <c:v>2.1525836210307983E-6</c:v>
                </c:pt>
                <c:pt idx="11856">
                  <c:v>2.1522874788304906E-6</c:v>
                </c:pt>
                <c:pt idx="11857">
                  <c:v>2.15199139773873E-6</c:v>
                </c:pt>
                <c:pt idx="11858">
                  <c:v>2.1516953777387031E-6</c:v>
                </c:pt>
                <c:pt idx="11859">
                  <c:v>2.1513994188136049E-6</c:v>
                </c:pt>
                <c:pt idx="11860">
                  <c:v>2.1511035209466352E-6</c:v>
                </c:pt>
                <c:pt idx="11861">
                  <c:v>2.1508076841209997E-6</c:v>
                </c:pt>
                <c:pt idx="11862">
                  <c:v>2.1505119083199091E-6</c:v>
                </c:pt>
                <c:pt idx="11863">
                  <c:v>2.1502161935265817E-6</c:v>
                </c:pt>
                <c:pt idx="11864">
                  <c:v>2.149920539724239E-6</c:v>
                </c:pt>
                <c:pt idx="11865">
                  <c:v>2.1496249468961107E-6</c:v>
                </c:pt>
                <c:pt idx="11866">
                  <c:v>2.1493294150254309E-6</c:v>
                </c:pt>
                <c:pt idx="11867">
                  <c:v>2.1490339440954403E-6</c:v>
                </c:pt>
                <c:pt idx="11868">
                  <c:v>2.1487385340893837E-6</c:v>
                </c:pt>
                <c:pt idx="11869">
                  <c:v>2.148443184990514E-6</c:v>
                </c:pt>
                <c:pt idx="11870">
                  <c:v>2.1481478967820883E-6</c:v>
                </c:pt>
                <c:pt idx="11871">
                  <c:v>2.1478526694473697E-6</c:v>
                </c:pt>
                <c:pt idx="11872">
                  <c:v>2.1475575029696272E-6</c:v>
                </c:pt>
                <c:pt idx="11873">
                  <c:v>2.1472623973321356E-6</c:v>
                </c:pt>
                <c:pt idx="11874">
                  <c:v>2.1469673525181755E-6</c:v>
                </c:pt>
                <c:pt idx="11875">
                  <c:v>2.146672368511033E-6</c:v>
                </c:pt>
                <c:pt idx="11876">
                  <c:v>2.146377445294001E-6</c:v>
                </c:pt>
                <c:pt idx="11877">
                  <c:v>2.1460825828503751E-6</c:v>
                </c:pt>
                <c:pt idx="11878">
                  <c:v>2.1457877811634595E-6</c:v>
                </c:pt>
                <c:pt idx="11879">
                  <c:v>2.1454930402165645E-6</c:v>
                </c:pt>
                <c:pt idx="11880">
                  <c:v>2.1451983599930041E-6</c:v>
                </c:pt>
                <c:pt idx="11881">
                  <c:v>2.144903740476099E-6</c:v>
                </c:pt>
                <c:pt idx="11882">
                  <c:v>2.1446091816491757E-6</c:v>
                </c:pt>
                <c:pt idx="11883">
                  <c:v>2.1443146834955672E-6</c:v>
                </c:pt>
                <c:pt idx="11884">
                  <c:v>2.1440202459986097E-6</c:v>
                </c:pt>
                <c:pt idx="11885">
                  <c:v>2.1437258691416468E-6</c:v>
                </c:pt>
                <c:pt idx="11886">
                  <c:v>2.1434315529080288E-6</c:v>
                </c:pt>
                <c:pt idx="11887">
                  <c:v>2.1431372972811099E-6</c:v>
                </c:pt>
                <c:pt idx="11888">
                  <c:v>2.1428431022442508E-6</c:v>
                </c:pt>
                <c:pt idx="11889">
                  <c:v>2.1425489677808184E-6</c:v>
                </c:pt>
                <c:pt idx="11890">
                  <c:v>2.1422548938741841E-6</c:v>
                </c:pt>
                <c:pt idx="11891">
                  <c:v>2.1419608805077272E-6</c:v>
                </c:pt>
                <c:pt idx="11892">
                  <c:v>2.1416669276648291E-6</c:v>
                </c:pt>
                <c:pt idx="11893">
                  <c:v>2.1413730353288801E-6</c:v>
                </c:pt>
                <c:pt idx="11894">
                  <c:v>2.1410792034832753E-6</c:v>
                </c:pt>
                <c:pt idx="11895">
                  <c:v>2.1407854321114145E-6</c:v>
                </c:pt>
                <c:pt idx="11896">
                  <c:v>2.1404917211967044E-6</c:v>
                </c:pt>
                <c:pt idx="11897">
                  <c:v>2.1401980707225571E-6</c:v>
                </c:pt>
                <c:pt idx="11898">
                  <c:v>2.1399044806723898E-6</c:v>
                </c:pt>
                <c:pt idx="11899">
                  <c:v>2.1396109510296265E-6</c:v>
                </c:pt>
                <c:pt idx="11900">
                  <c:v>2.1393174817776959E-6</c:v>
                </c:pt>
                <c:pt idx="11901">
                  <c:v>2.1390240729000325E-6</c:v>
                </c:pt>
                <c:pt idx="11902">
                  <c:v>2.1387307243800768E-6</c:v>
                </c:pt>
                <c:pt idx="11903">
                  <c:v>2.1384374362012754E-6</c:v>
                </c:pt>
                <c:pt idx="11904">
                  <c:v>2.1381442083470796E-6</c:v>
                </c:pt>
                <c:pt idx="11905">
                  <c:v>2.1378510408009465E-6</c:v>
                </c:pt>
                <c:pt idx="11906">
                  <c:v>2.1375579335463395E-6</c:v>
                </c:pt>
                <c:pt idx="11907">
                  <c:v>2.1372648865667275E-6</c:v>
                </c:pt>
                <c:pt idx="11908">
                  <c:v>2.1369718998455848E-6</c:v>
                </c:pt>
                <c:pt idx="11909">
                  <c:v>2.136678973366391E-6</c:v>
                </c:pt>
                <c:pt idx="11910">
                  <c:v>2.1363861071126326E-6</c:v>
                </c:pt>
                <c:pt idx="11911">
                  <c:v>2.1360933010678007E-6</c:v>
                </c:pt>
                <c:pt idx="11912">
                  <c:v>2.1358005552153924E-6</c:v>
                </c:pt>
                <c:pt idx="11913">
                  <c:v>2.1355078695389114E-6</c:v>
                </c:pt>
                <c:pt idx="11914">
                  <c:v>2.1352152440218638E-6</c:v>
                </c:pt>
                <c:pt idx="11915">
                  <c:v>2.134922678647765E-6</c:v>
                </c:pt>
                <c:pt idx="11916">
                  <c:v>2.1346301734001336E-6</c:v>
                </c:pt>
                <c:pt idx="11917">
                  <c:v>2.1343377282624969E-6</c:v>
                </c:pt>
                <c:pt idx="11918">
                  <c:v>2.1340453432183847E-6</c:v>
                </c:pt>
                <c:pt idx="11919">
                  <c:v>2.1337530182513336E-6</c:v>
                </c:pt>
                <c:pt idx="11920">
                  <c:v>2.1334607533448854E-6</c:v>
                </c:pt>
                <c:pt idx="11921">
                  <c:v>2.1331685484825894E-6</c:v>
                </c:pt>
                <c:pt idx="11922">
                  <c:v>2.1328764036479976E-6</c:v>
                </c:pt>
                <c:pt idx="11923">
                  <c:v>2.1325843188246694E-6</c:v>
                </c:pt>
                <c:pt idx="11924">
                  <c:v>2.1322922939961698E-6</c:v>
                </c:pt>
                <c:pt idx="11925">
                  <c:v>2.1320003291460695E-6</c:v>
                </c:pt>
                <c:pt idx="11926">
                  <c:v>2.1317084242579426E-6</c:v>
                </c:pt>
                <c:pt idx="11927">
                  <c:v>2.1314165793153738E-6</c:v>
                </c:pt>
                <c:pt idx="11928">
                  <c:v>2.1311247943019492E-6</c:v>
                </c:pt>
                <c:pt idx="11929">
                  <c:v>2.1308330692012605E-6</c:v>
                </c:pt>
                <c:pt idx="11930">
                  <c:v>2.1305414039969067E-6</c:v>
                </c:pt>
                <c:pt idx="11931">
                  <c:v>2.1302497986724925E-6</c:v>
                </c:pt>
                <c:pt idx="11932">
                  <c:v>2.129958253211627E-6</c:v>
                </c:pt>
                <c:pt idx="11933">
                  <c:v>2.1296667675979256E-6</c:v>
                </c:pt>
                <c:pt idx="11934">
                  <c:v>2.1293753418150097E-6</c:v>
                </c:pt>
                <c:pt idx="11935">
                  <c:v>2.1290839758465049E-6</c:v>
                </c:pt>
                <c:pt idx="11936">
                  <c:v>2.1287926696760439E-6</c:v>
                </c:pt>
                <c:pt idx="11937">
                  <c:v>2.1285014232872647E-6</c:v>
                </c:pt>
                <c:pt idx="11938">
                  <c:v>2.1282102366638105E-6</c:v>
                </c:pt>
                <c:pt idx="11939">
                  <c:v>2.127919109789329E-6</c:v>
                </c:pt>
                <c:pt idx="11940">
                  <c:v>2.1276280426474763E-6</c:v>
                </c:pt>
                <c:pt idx="11941">
                  <c:v>2.1273370352219113E-6</c:v>
                </c:pt>
                <c:pt idx="11942">
                  <c:v>2.1270460874963009E-6</c:v>
                </c:pt>
                <c:pt idx="11943">
                  <c:v>2.1267551994543158E-6</c:v>
                </c:pt>
                <c:pt idx="11944">
                  <c:v>2.1264643710796312E-6</c:v>
                </c:pt>
                <c:pt idx="11945">
                  <c:v>2.126173602355932E-6</c:v>
                </c:pt>
                <c:pt idx="11946">
                  <c:v>2.1258828932669047E-6</c:v>
                </c:pt>
                <c:pt idx="11947">
                  <c:v>2.125592243796244E-6</c:v>
                </c:pt>
                <c:pt idx="11948">
                  <c:v>2.1253016539276474E-6</c:v>
                </c:pt>
                <c:pt idx="11949">
                  <c:v>2.1250111236448214E-6</c:v>
                </c:pt>
                <c:pt idx="11950">
                  <c:v>2.1247206529314755E-6</c:v>
                </c:pt>
                <c:pt idx="11951">
                  <c:v>2.1244302417713254E-6</c:v>
                </c:pt>
                <c:pt idx="11952">
                  <c:v>2.124139890148092E-6</c:v>
                </c:pt>
                <c:pt idx="11953">
                  <c:v>2.1238495980455035E-6</c:v>
                </c:pt>
                <c:pt idx="11954">
                  <c:v>2.1235593654472903E-6</c:v>
                </c:pt>
                <c:pt idx="11955">
                  <c:v>2.1232691923371933E-6</c:v>
                </c:pt>
                <c:pt idx="11956">
                  <c:v>2.1229790786989542E-6</c:v>
                </c:pt>
                <c:pt idx="11957">
                  <c:v>2.1226890245163233E-6</c:v>
                </c:pt>
                <c:pt idx="11958">
                  <c:v>2.1223990297730556E-6</c:v>
                </c:pt>
                <c:pt idx="11959">
                  <c:v>2.1221090944529095E-6</c:v>
                </c:pt>
                <c:pt idx="11960">
                  <c:v>2.1218192185396525E-6</c:v>
                </c:pt>
                <c:pt idx="11961">
                  <c:v>2.1215294020170551E-6</c:v>
                </c:pt>
                <c:pt idx="11962">
                  <c:v>2.1212396448688948E-6</c:v>
                </c:pt>
                <c:pt idx="11963">
                  <c:v>2.1209499470789535E-6</c:v>
                </c:pt>
                <c:pt idx="11964">
                  <c:v>2.1206603086310191E-6</c:v>
                </c:pt>
                <c:pt idx="11965">
                  <c:v>2.1203707295088869E-6</c:v>
                </c:pt>
                <c:pt idx="11966">
                  <c:v>2.120081209696354E-6</c:v>
                </c:pt>
                <c:pt idx="11967">
                  <c:v>2.1197917491772256E-6</c:v>
                </c:pt>
                <c:pt idx="11968">
                  <c:v>2.1195023479353119E-6</c:v>
                </c:pt>
                <c:pt idx="11969">
                  <c:v>2.1192130059544283E-6</c:v>
                </c:pt>
                <c:pt idx="11970">
                  <c:v>2.1189237232183964E-6</c:v>
                </c:pt>
                <c:pt idx="11971">
                  <c:v>2.1186344997110425E-6</c:v>
                </c:pt>
                <c:pt idx="11972">
                  <c:v>2.1183453354161989E-6</c:v>
                </c:pt>
                <c:pt idx="11973">
                  <c:v>2.1180562303177038E-6</c:v>
                </c:pt>
                <c:pt idx="11974">
                  <c:v>2.1177671843993996E-6</c:v>
                </c:pt>
                <c:pt idx="11975">
                  <c:v>2.1174781976451359E-6</c:v>
                </c:pt>
                <c:pt idx="11976">
                  <c:v>2.1171892700387662E-6</c:v>
                </c:pt>
                <c:pt idx="11977">
                  <c:v>2.1169004015641507E-6</c:v>
                </c:pt>
                <c:pt idx="11978">
                  <c:v>2.1166115922051547E-6</c:v>
                </c:pt>
                <c:pt idx="11979">
                  <c:v>2.1163228419456489E-6</c:v>
                </c:pt>
                <c:pt idx="11980">
                  <c:v>2.1160341507695101E-6</c:v>
                </c:pt>
                <c:pt idx="11981">
                  <c:v>2.1157455186606189E-6</c:v>
                </c:pt>
                <c:pt idx="11982">
                  <c:v>2.1154569456028625E-6</c:v>
                </c:pt>
                <c:pt idx="11983">
                  <c:v>2.115168431580135E-6</c:v>
                </c:pt>
                <c:pt idx="11984">
                  <c:v>2.114879976576334E-6</c:v>
                </c:pt>
                <c:pt idx="11985">
                  <c:v>2.1145915805753632E-6</c:v>
                </c:pt>
                <c:pt idx="11986">
                  <c:v>2.114303243561132E-6</c:v>
                </c:pt>
                <c:pt idx="11987">
                  <c:v>2.1140149655175549E-6</c:v>
                </c:pt>
                <c:pt idx="11988">
                  <c:v>2.1137267464285534E-6</c:v>
                </c:pt>
                <c:pt idx="11989">
                  <c:v>2.1134385862780508E-6</c:v>
                </c:pt>
                <c:pt idx="11990">
                  <c:v>2.1131504850499794E-6</c:v>
                </c:pt>
                <c:pt idx="11991">
                  <c:v>2.112862442728276E-6</c:v>
                </c:pt>
                <c:pt idx="11992">
                  <c:v>2.1125744592968822E-6</c:v>
                </c:pt>
                <c:pt idx="11993">
                  <c:v>2.1122865347397462E-6</c:v>
                </c:pt>
                <c:pt idx="11994">
                  <c:v>2.1119986690408211E-6</c:v>
                </c:pt>
                <c:pt idx="11995">
                  <c:v>2.111710862184066E-6</c:v>
                </c:pt>
                <c:pt idx="11996">
                  <c:v>2.111423114153443E-6</c:v>
                </c:pt>
                <c:pt idx="11997">
                  <c:v>2.1111354249329227E-6</c:v>
                </c:pt>
                <c:pt idx="11998">
                  <c:v>2.1108477945064801E-6</c:v>
                </c:pt>
                <c:pt idx="11999">
                  <c:v>2.1105602228580949E-6</c:v>
                </c:pt>
                <c:pt idx="12000">
                  <c:v>2.1102727099717538E-6</c:v>
                </c:pt>
                <c:pt idx="12001">
                  <c:v>2.1099852558314472E-6</c:v>
                </c:pt>
                <c:pt idx="12002">
                  <c:v>2.1096978604211716E-6</c:v>
                </c:pt>
                <c:pt idx="12003">
                  <c:v>2.1094105237249317E-6</c:v>
                </c:pt>
                <c:pt idx="12004">
                  <c:v>2.109123245726732E-6</c:v>
                </c:pt>
                <c:pt idx="12005">
                  <c:v>2.108836026410587E-6</c:v>
                </c:pt>
                <c:pt idx="12006">
                  <c:v>2.1085488657605148E-6</c:v>
                </c:pt>
                <c:pt idx="12007">
                  <c:v>2.10826176376054E-6</c:v>
                </c:pt>
                <c:pt idx="12008">
                  <c:v>2.1079747203946908E-6</c:v>
                </c:pt>
                <c:pt idx="12009">
                  <c:v>2.1076877356470034E-6</c:v>
                </c:pt>
                <c:pt idx="12010">
                  <c:v>2.107400809501517E-6</c:v>
                </c:pt>
                <c:pt idx="12011">
                  <c:v>2.1071139419422778E-6</c:v>
                </c:pt>
                <c:pt idx="12012">
                  <c:v>2.1068271329533369E-6</c:v>
                </c:pt>
                <c:pt idx="12013">
                  <c:v>2.1065403825187507E-6</c:v>
                </c:pt>
                <c:pt idx="12014">
                  <c:v>2.1062536906225811E-6</c:v>
                </c:pt>
                <c:pt idx="12015">
                  <c:v>2.1059670572488956E-6</c:v>
                </c:pt>
                <c:pt idx="12016">
                  <c:v>2.1056804823817668E-6</c:v>
                </c:pt>
                <c:pt idx="12017">
                  <c:v>2.1053939660052738E-6</c:v>
                </c:pt>
                <c:pt idx="12018">
                  <c:v>2.1051075081034991E-6</c:v>
                </c:pt>
                <c:pt idx="12019">
                  <c:v>2.104821108660532E-6</c:v>
                </c:pt>
                <c:pt idx="12020">
                  <c:v>2.1045347676604667E-6</c:v>
                </c:pt>
                <c:pt idx="12021">
                  <c:v>2.1042484850874042E-6</c:v>
                </c:pt>
                <c:pt idx="12022">
                  <c:v>2.1039622609254491E-6</c:v>
                </c:pt>
                <c:pt idx="12023">
                  <c:v>2.103676095158712E-6</c:v>
                </c:pt>
                <c:pt idx="12024">
                  <c:v>2.1033899877713089E-6</c:v>
                </c:pt>
                <c:pt idx="12025">
                  <c:v>2.1031039387473625E-6</c:v>
                </c:pt>
                <c:pt idx="12026">
                  <c:v>2.1028179480709978E-6</c:v>
                </c:pt>
                <c:pt idx="12027">
                  <c:v>2.1025320157263481E-6</c:v>
                </c:pt>
                <c:pt idx="12028">
                  <c:v>2.1022461416975506E-6</c:v>
                </c:pt>
                <c:pt idx="12029">
                  <c:v>2.101960325968749E-6</c:v>
                </c:pt>
                <c:pt idx="12030">
                  <c:v>2.1016745685240904E-6</c:v>
                </c:pt>
                <c:pt idx="12031">
                  <c:v>2.1013888693477308E-6</c:v>
                </c:pt>
                <c:pt idx="12032">
                  <c:v>2.1011032284238285E-6</c:v>
                </c:pt>
                <c:pt idx="12033">
                  <c:v>2.1008176457365479E-6</c:v>
                </c:pt>
                <c:pt idx="12034">
                  <c:v>2.1005321212700587E-6</c:v>
                </c:pt>
                <c:pt idx="12035">
                  <c:v>2.1002466550085366E-6</c:v>
                </c:pt>
                <c:pt idx="12036">
                  <c:v>2.099961246936162E-6</c:v>
                </c:pt>
                <c:pt idx="12037">
                  <c:v>2.0996758970371218E-6</c:v>
                </c:pt>
                <c:pt idx="12038">
                  <c:v>2.0993906052956067E-6</c:v>
                </c:pt>
                <c:pt idx="12039">
                  <c:v>2.0991053716958143E-6</c:v>
                </c:pt>
                <c:pt idx="12040">
                  <c:v>2.0988201962219461E-6</c:v>
                </c:pt>
                <c:pt idx="12041">
                  <c:v>2.0985350788582103E-6</c:v>
                </c:pt>
                <c:pt idx="12042">
                  <c:v>2.0982500195888196E-6</c:v>
                </c:pt>
                <c:pt idx="12043">
                  <c:v>2.097965018397992E-6</c:v>
                </c:pt>
                <c:pt idx="12044">
                  <c:v>2.0976800752699516E-6</c:v>
                </c:pt>
                <c:pt idx="12045">
                  <c:v>2.0973951901889275E-6</c:v>
                </c:pt>
                <c:pt idx="12046">
                  <c:v>2.0971103631391538E-6</c:v>
                </c:pt>
                <c:pt idx="12047">
                  <c:v>2.096825594104871E-6</c:v>
                </c:pt>
                <c:pt idx="12048">
                  <c:v>2.0965408830703219E-6</c:v>
                </c:pt>
                <c:pt idx="12049">
                  <c:v>2.0962562300197596E-6</c:v>
                </c:pt>
                <c:pt idx="12050">
                  <c:v>2.0959716349374386E-6</c:v>
                </c:pt>
                <c:pt idx="12051">
                  <c:v>2.0956870978076207E-6</c:v>
                </c:pt>
                <c:pt idx="12052">
                  <c:v>2.0954026186145714E-6</c:v>
                </c:pt>
                <c:pt idx="12053">
                  <c:v>2.0951181973425633E-6</c:v>
                </c:pt>
                <c:pt idx="12054">
                  <c:v>2.0948338339758735E-6</c:v>
                </c:pt>
                <c:pt idx="12055">
                  <c:v>2.0945495284987844E-6</c:v>
                </c:pt>
                <c:pt idx="12056">
                  <c:v>2.0942652808955834E-6</c:v>
                </c:pt>
                <c:pt idx="12057">
                  <c:v>2.0939810911505638E-6</c:v>
                </c:pt>
                <c:pt idx="12058">
                  <c:v>2.0936969592480236E-6</c:v>
                </c:pt>
                <c:pt idx="12059">
                  <c:v>2.0934128851722681E-6</c:v>
                </c:pt>
                <c:pt idx="12060">
                  <c:v>2.0931288689076051E-6</c:v>
                </c:pt>
                <c:pt idx="12061">
                  <c:v>2.0928449104383495E-6</c:v>
                </c:pt>
                <c:pt idx="12062">
                  <c:v>2.0925610097488216E-6</c:v>
                </c:pt>
                <c:pt idx="12063">
                  <c:v>2.0922771668233455E-6</c:v>
                </c:pt>
                <c:pt idx="12064">
                  <c:v>2.0919933816462519E-6</c:v>
                </c:pt>
                <c:pt idx="12065">
                  <c:v>2.0917096542018762E-6</c:v>
                </c:pt>
                <c:pt idx="12066">
                  <c:v>2.0914259844745602E-6</c:v>
                </c:pt>
                <c:pt idx="12067">
                  <c:v>2.0911423724486494E-6</c:v>
                </c:pt>
                <c:pt idx="12068">
                  <c:v>2.0908588181084957E-6</c:v>
                </c:pt>
                <c:pt idx="12069">
                  <c:v>2.0905753214384565E-6</c:v>
                </c:pt>
                <c:pt idx="12070">
                  <c:v>2.0902918824228944E-6</c:v>
                </c:pt>
                <c:pt idx="12071">
                  <c:v>2.0900085010461757E-6</c:v>
                </c:pt>
                <c:pt idx="12072">
                  <c:v>2.0897251772926739E-6</c:v>
                </c:pt>
                <c:pt idx="12073">
                  <c:v>2.0894419111467666E-6</c:v>
                </c:pt>
                <c:pt idx="12074">
                  <c:v>2.0891587025928381E-6</c:v>
                </c:pt>
                <c:pt idx="12075">
                  <c:v>2.0888755516152762E-6</c:v>
                </c:pt>
                <c:pt idx="12076">
                  <c:v>2.0885924581984757E-6</c:v>
                </c:pt>
                <c:pt idx="12077">
                  <c:v>2.0883094223268354E-6</c:v>
                </c:pt>
                <c:pt idx="12078">
                  <c:v>2.0880264439847601E-6</c:v>
                </c:pt>
                <c:pt idx="12079">
                  <c:v>2.0877435231566595E-6</c:v>
                </c:pt>
                <c:pt idx="12080">
                  <c:v>2.087460659826949E-6</c:v>
                </c:pt>
                <c:pt idx="12081">
                  <c:v>2.087177853980049E-6</c:v>
                </c:pt>
                <c:pt idx="12082">
                  <c:v>2.0868951056003848E-6</c:v>
                </c:pt>
                <c:pt idx="12083">
                  <c:v>2.0866124146723874E-6</c:v>
                </c:pt>
                <c:pt idx="12084">
                  <c:v>2.0863297811804944E-6</c:v>
                </c:pt>
                <c:pt idx="12085">
                  <c:v>2.0860472051091453E-6</c:v>
                </c:pt>
                <c:pt idx="12086">
                  <c:v>2.0857646864427869E-6</c:v>
                </c:pt>
                <c:pt idx="12087">
                  <c:v>2.0854822251658732E-6</c:v>
                </c:pt>
                <c:pt idx="12088">
                  <c:v>2.0851998212628598E-6</c:v>
                </c:pt>
                <c:pt idx="12089">
                  <c:v>2.08491747471821E-6</c:v>
                </c:pt>
                <c:pt idx="12090">
                  <c:v>2.0846351855163923E-6</c:v>
                </c:pt>
                <c:pt idx="12091">
                  <c:v>2.084352953641878E-6</c:v>
                </c:pt>
                <c:pt idx="12092">
                  <c:v>2.0840707790791477E-6</c:v>
                </c:pt>
                <c:pt idx="12093">
                  <c:v>2.0837886618126829E-6</c:v>
                </c:pt>
                <c:pt idx="12094">
                  <c:v>2.0835066018269733E-6</c:v>
                </c:pt>
                <c:pt idx="12095">
                  <c:v>2.0832245991065129E-6</c:v>
                </c:pt>
                <c:pt idx="12096">
                  <c:v>2.0829426536358003E-6</c:v>
                </c:pt>
                <c:pt idx="12097">
                  <c:v>2.0826607653993416E-6</c:v>
                </c:pt>
                <c:pt idx="12098">
                  <c:v>2.0823789343816461E-6</c:v>
                </c:pt>
                <c:pt idx="12099">
                  <c:v>2.0820971605672294E-6</c:v>
                </c:pt>
                <c:pt idx="12100">
                  <c:v>2.0818154439406105E-6</c:v>
                </c:pt>
                <c:pt idx="12101">
                  <c:v>2.0815337844863151E-6</c:v>
                </c:pt>
                <c:pt idx="12102">
                  <c:v>2.0812521821888746E-6</c:v>
                </c:pt>
                <c:pt idx="12103">
                  <c:v>2.0809706370328252E-6</c:v>
                </c:pt>
                <c:pt idx="12104">
                  <c:v>2.0806891490027073E-6</c:v>
                </c:pt>
                <c:pt idx="12105">
                  <c:v>2.080407718083068E-6</c:v>
                </c:pt>
                <c:pt idx="12106">
                  <c:v>2.0801263442584582E-6</c:v>
                </c:pt>
                <c:pt idx="12107">
                  <c:v>2.0798450275134366E-6</c:v>
                </c:pt>
                <c:pt idx="12108">
                  <c:v>2.0795637678325634E-6</c:v>
                </c:pt>
                <c:pt idx="12109">
                  <c:v>2.0792825652004066E-6</c:v>
                </c:pt>
                <c:pt idx="12110">
                  <c:v>2.0790014196015392E-6</c:v>
                </c:pt>
                <c:pt idx="12111">
                  <c:v>2.0787203310205387E-6</c:v>
                </c:pt>
                <c:pt idx="12112">
                  <c:v>2.078439299441988E-6</c:v>
                </c:pt>
                <c:pt idx="12113">
                  <c:v>2.0781583248504752E-6</c:v>
                </c:pt>
                <c:pt idx="12114">
                  <c:v>2.0778774072305936E-6</c:v>
                </c:pt>
                <c:pt idx="12115">
                  <c:v>2.0775965465669426E-6</c:v>
                </c:pt>
                <c:pt idx="12116">
                  <c:v>2.0773157428441252E-6</c:v>
                </c:pt>
                <c:pt idx="12117">
                  <c:v>2.0770349960467508E-6</c:v>
                </c:pt>
                <c:pt idx="12118">
                  <c:v>2.0767543061594334E-6</c:v>
                </c:pt>
                <c:pt idx="12119">
                  <c:v>2.0764736731667927E-6</c:v>
                </c:pt>
                <c:pt idx="12120">
                  <c:v>2.0761930970534533E-6</c:v>
                </c:pt>
                <c:pt idx="12121">
                  <c:v>2.0759125778040448E-6</c:v>
                </c:pt>
                <c:pt idx="12122">
                  <c:v>2.0756321154032031E-6</c:v>
                </c:pt>
                <c:pt idx="12123">
                  <c:v>2.0753517098355668E-6</c:v>
                </c:pt>
                <c:pt idx="12124">
                  <c:v>2.0750713610857812E-6</c:v>
                </c:pt>
                <c:pt idx="12125">
                  <c:v>2.0747910691384989E-6</c:v>
                </c:pt>
                <c:pt idx="12126">
                  <c:v>2.0745108339783739E-6</c:v>
                </c:pt>
                <c:pt idx="12127">
                  <c:v>2.0742306555900685E-6</c:v>
                </c:pt>
                <c:pt idx="12128">
                  <c:v>2.0739505339582475E-6</c:v>
                </c:pt>
                <c:pt idx="12129">
                  <c:v>2.0736704690675836E-6</c:v>
                </c:pt>
                <c:pt idx="12130">
                  <c:v>2.0733904609027517E-6</c:v>
                </c:pt>
                <c:pt idx="12131">
                  <c:v>2.0731105094484341E-6</c:v>
                </c:pt>
                <c:pt idx="12132">
                  <c:v>2.0728306146893173E-6</c:v>
                </c:pt>
                <c:pt idx="12133">
                  <c:v>2.0725507766100937E-6</c:v>
                </c:pt>
                <c:pt idx="12134">
                  <c:v>2.07227099519546E-6</c:v>
                </c:pt>
                <c:pt idx="12135">
                  <c:v>2.0719912704301192E-6</c:v>
                </c:pt>
                <c:pt idx="12136">
                  <c:v>2.0717116022987781E-6</c:v>
                </c:pt>
                <c:pt idx="12137">
                  <c:v>2.0714319907861507E-6</c:v>
                </c:pt>
                <c:pt idx="12138">
                  <c:v>2.0711524358769532E-6</c:v>
                </c:pt>
                <c:pt idx="12139">
                  <c:v>2.0708729375559085E-6</c:v>
                </c:pt>
                <c:pt idx="12140">
                  <c:v>2.0705934958077458E-6</c:v>
                </c:pt>
                <c:pt idx="12141">
                  <c:v>2.0703141106171974E-6</c:v>
                </c:pt>
                <c:pt idx="12142">
                  <c:v>2.0700347819690018E-6</c:v>
                </c:pt>
                <c:pt idx="12143">
                  <c:v>2.0697555098479032E-6</c:v>
                </c:pt>
                <c:pt idx="12144">
                  <c:v>2.0694762942386494E-6</c:v>
                </c:pt>
                <c:pt idx="12145">
                  <c:v>2.0691971351259952E-6</c:v>
                </c:pt>
                <c:pt idx="12146">
                  <c:v>2.068918032494699E-6</c:v>
                </c:pt>
                <c:pt idx="12147">
                  <c:v>2.0686389863295248E-6</c:v>
                </c:pt>
                <c:pt idx="12148">
                  <c:v>2.0683599966152421E-6</c:v>
                </c:pt>
                <c:pt idx="12149">
                  <c:v>2.068081063336625E-6</c:v>
                </c:pt>
                <c:pt idx="12150">
                  <c:v>2.0678021864784538E-6</c:v>
                </c:pt>
                <c:pt idx="12151">
                  <c:v>2.0675233660255122E-6</c:v>
                </c:pt>
                <c:pt idx="12152">
                  <c:v>2.0672446019625896E-6</c:v>
                </c:pt>
                <c:pt idx="12153">
                  <c:v>2.0669658942744827E-6</c:v>
                </c:pt>
                <c:pt idx="12154">
                  <c:v>2.0666872429459898E-6</c:v>
                </c:pt>
                <c:pt idx="12155">
                  <c:v>2.0664086479619172E-6</c:v>
                </c:pt>
                <c:pt idx="12156">
                  <c:v>2.0661301093070743E-6</c:v>
                </c:pt>
                <c:pt idx="12157">
                  <c:v>2.0658516269662766E-6</c:v>
                </c:pt>
                <c:pt idx="12158">
                  <c:v>2.0655732009243454E-6</c:v>
                </c:pt>
                <c:pt idx="12159">
                  <c:v>2.0652948311661061E-6</c:v>
                </c:pt>
                <c:pt idx="12160">
                  <c:v>2.0650165176763886E-6</c:v>
                </c:pt>
                <c:pt idx="12161">
                  <c:v>2.0647382604400287E-6</c:v>
                </c:pt>
                <c:pt idx="12162">
                  <c:v>2.0644600594418678E-6</c:v>
                </c:pt>
                <c:pt idx="12163">
                  <c:v>2.0641819146667525E-6</c:v>
                </c:pt>
                <c:pt idx="12164">
                  <c:v>2.0639038260995335E-6</c:v>
                </c:pt>
                <c:pt idx="12165">
                  <c:v>2.0636257937250669E-6</c:v>
                </c:pt>
                <c:pt idx="12166">
                  <c:v>2.0633478175282152E-6</c:v>
                </c:pt>
                <c:pt idx="12167">
                  <c:v>2.0630698974938424E-6</c:v>
                </c:pt>
                <c:pt idx="12168">
                  <c:v>2.0627920336068222E-6</c:v>
                </c:pt>
                <c:pt idx="12169">
                  <c:v>2.0625142258520304E-6</c:v>
                </c:pt>
                <c:pt idx="12170">
                  <c:v>2.0622364742143488E-6</c:v>
                </c:pt>
                <c:pt idx="12171">
                  <c:v>2.0619587786786641E-6</c:v>
                </c:pt>
                <c:pt idx="12172">
                  <c:v>2.0616811392298682E-6</c:v>
                </c:pt>
                <c:pt idx="12173">
                  <c:v>2.0614035558528586E-6</c:v>
                </c:pt>
                <c:pt idx="12174">
                  <c:v>2.0611260285325377E-6</c:v>
                </c:pt>
                <c:pt idx="12175">
                  <c:v>2.0608485572538114E-6</c:v>
                </c:pt>
                <c:pt idx="12176">
                  <c:v>2.0605711420015928E-6</c:v>
                </c:pt>
                <c:pt idx="12177">
                  <c:v>2.0602937827607987E-6</c:v>
                </c:pt>
                <c:pt idx="12178">
                  <c:v>2.0600164795163521E-6</c:v>
                </c:pt>
                <c:pt idx="12179">
                  <c:v>2.0597392322531802E-6</c:v>
                </c:pt>
                <c:pt idx="12180">
                  <c:v>2.0594620409562154E-6</c:v>
                </c:pt>
                <c:pt idx="12181">
                  <c:v>2.0591849056103951E-6</c:v>
                </c:pt>
                <c:pt idx="12182">
                  <c:v>2.0589078262006626E-6</c:v>
                </c:pt>
                <c:pt idx="12183">
                  <c:v>2.0586308027119653E-6</c:v>
                </c:pt>
                <c:pt idx="12184">
                  <c:v>2.058353835129256E-6</c:v>
                </c:pt>
                <c:pt idx="12185">
                  <c:v>2.0580769234374922E-6</c:v>
                </c:pt>
                <c:pt idx="12186">
                  <c:v>2.0578000676216378E-6</c:v>
                </c:pt>
                <c:pt idx="12187">
                  <c:v>2.0575232676666598E-6</c:v>
                </c:pt>
                <c:pt idx="12188">
                  <c:v>2.0572465235575313E-6</c:v>
                </c:pt>
                <c:pt idx="12189">
                  <c:v>2.0569698352792315E-6</c:v>
                </c:pt>
                <c:pt idx="12190">
                  <c:v>2.056693202816742E-6</c:v>
                </c:pt>
                <c:pt idx="12191">
                  <c:v>2.0564166261550522E-6</c:v>
                </c:pt>
                <c:pt idx="12192">
                  <c:v>2.0561401052791547E-6</c:v>
                </c:pt>
                <c:pt idx="12193">
                  <c:v>2.0558636401740478E-6</c:v>
                </c:pt>
                <c:pt idx="12194">
                  <c:v>2.0555872308247351E-6</c:v>
                </c:pt>
                <c:pt idx="12195">
                  <c:v>2.0553108772162246E-6</c:v>
                </c:pt>
                <c:pt idx="12196">
                  <c:v>2.0550345793335306E-6</c:v>
                </c:pt>
                <c:pt idx="12197">
                  <c:v>2.0547583371616704E-6</c:v>
                </c:pt>
                <c:pt idx="12198">
                  <c:v>2.0544821506856675E-6</c:v>
                </c:pt>
                <c:pt idx="12199">
                  <c:v>2.0542060198905506E-6</c:v>
                </c:pt>
                <c:pt idx="12200">
                  <c:v>2.0539299447613532E-6</c:v>
                </c:pt>
                <c:pt idx="12201">
                  <c:v>2.0536539252831148E-6</c:v>
                </c:pt>
                <c:pt idx="12202">
                  <c:v>2.0533779614408782E-6</c:v>
                </c:pt>
                <c:pt idx="12203">
                  <c:v>2.0531020532196916E-6</c:v>
                </c:pt>
                <c:pt idx="12204">
                  <c:v>2.0528262006046102E-6</c:v>
                </c:pt>
                <c:pt idx="12205">
                  <c:v>2.0525504035806905E-6</c:v>
                </c:pt>
                <c:pt idx="12206">
                  <c:v>2.0522746621329977E-6</c:v>
                </c:pt>
                <c:pt idx="12207">
                  <c:v>2.0519989762465993E-6</c:v>
                </c:pt>
                <c:pt idx="12208">
                  <c:v>2.0517233459065701E-6</c:v>
                </c:pt>
                <c:pt idx="12209">
                  <c:v>2.0514477710979883E-6</c:v>
                </c:pt>
                <c:pt idx="12210">
                  <c:v>2.0511722518059372E-6</c:v>
                </c:pt>
                <c:pt idx="12211">
                  <c:v>2.0508967880155074E-6</c:v>
                </c:pt>
                <c:pt idx="12212">
                  <c:v>2.0506213797117906E-6</c:v>
                </c:pt>
                <c:pt idx="12213">
                  <c:v>2.0503460268798859E-6</c:v>
                </c:pt>
                <c:pt idx="12214">
                  <c:v>2.0500707295048978E-6</c:v>
                </c:pt>
                <c:pt idx="12215">
                  <c:v>2.0497954875719341E-6</c:v>
                </c:pt>
                <c:pt idx="12216">
                  <c:v>2.0495203010661091E-6</c:v>
                </c:pt>
                <c:pt idx="12217">
                  <c:v>2.0492451699725417E-6</c:v>
                </c:pt>
                <c:pt idx="12218">
                  <c:v>2.0489700942763554E-6</c:v>
                </c:pt>
                <c:pt idx="12219">
                  <c:v>2.048695073962679E-6</c:v>
                </c:pt>
                <c:pt idx="12220">
                  <c:v>2.0484201090166456E-6</c:v>
                </c:pt>
                <c:pt idx="12221">
                  <c:v>2.0481451994233946E-6</c:v>
                </c:pt>
                <c:pt idx="12222">
                  <c:v>2.0478703451680698E-6</c:v>
                </c:pt>
                <c:pt idx="12223">
                  <c:v>2.0475955462358193E-6</c:v>
                </c:pt>
                <c:pt idx="12224">
                  <c:v>2.0473208026117968E-6</c:v>
                </c:pt>
                <c:pt idx="12225">
                  <c:v>2.0470461142811614E-6</c:v>
                </c:pt>
                <c:pt idx="12226">
                  <c:v>2.0467714812290773E-6</c:v>
                </c:pt>
                <c:pt idx="12227">
                  <c:v>2.0464969034407109E-6</c:v>
                </c:pt>
                <c:pt idx="12228">
                  <c:v>2.0462223809012374E-6</c:v>
                </c:pt>
                <c:pt idx="12229">
                  <c:v>2.045947913595835E-6</c:v>
                </c:pt>
                <c:pt idx="12230">
                  <c:v>2.0456735015096873E-6</c:v>
                </c:pt>
                <c:pt idx="12231">
                  <c:v>2.0453991446279828E-6</c:v>
                </c:pt>
                <c:pt idx="12232">
                  <c:v>2.0451248429359145E-6</c:v>
                </c:pt>
                <c:pt idx="12233">
                  <c:v>2.0448505964186821E-6</c:v>
                </c:pt>
                <c:pt idx="12234">
                  <c:v>2.0445764050614871E-6</c:v>
                </c:pt>
                <c:pt idx="12235">
                  <c:v>2.0443022688495387E-6</c:v>
                </c:pt>
                <c:pt idx="12236">
                  <c:v>2.0440281877680502E-6</c:v>
                </c:pt>
                <c:pt idx="12237">
                  <c:v>2.0437541618022396E-6</c:v>
                </c:pt>
                <c:pt idx="12238">
                  <c:v>2.0434801909373296E-6</c:v>
                </c:pt>
                <c:pt idx="12239">
                  <c:v>2.0432062751585499E-6</c:v>
                </c:pt>
                <c:pt idx="12240">
                  <c:v>2.0429324144511323E-6</c:v>
                </c:pt>
                <c:pt idx="12241">
                  <c:v>2.0426586088003163E-6</c:v>
                </c:pt>
                <c:pt idx="12242">
                  <c:v>2.0423848581913427E-6</c:v>
                </c:pt>
                <c:pt idx="12243">
                  <c:v>2.0421111626094609E-6</c:v>
                </c:pt>
                <c:pt idx="12244">
                  <c:v>2.0418375220399232E-6</c:v>
                </c:pt>
                <c:pt idx="12245">
                  <c:v>2.0415639364679875E-6</c:v>
                </c:pt>
                <c:pt idx="12246">
                  <c:v>2.0412904058789166E-6</c:v>
                </c:pt>
                <c:pt idx="12247">
                  <c:v>2.0410169302579785E-6</c:v>
                </c:pt>
                <c:pt idx="12248">
                  <c:v>2.040743509590445E-6</c:v>
                </c:pt>
                <c:pt idx="12249">
                  <c:v>2.0404701438615943E-6</c:v>
                </c:pt>
                <c:pt idx="12250">
                  <c:v>2.0401968330567091E-6</c:v>
                </c:pt>
                <c:pt idx="12251">
                  <c:v>2.039923577161076E-6</c:v>
                </c:pt>
                <c:pt idx="12252">
                  <c:v>2.0396503761599881E-6</c:v>
                </c:pt>
                <c:pt idx="12253">
                  <c:v>2.0393772300387421E-6</c:v>
                </c:pt>
                <c:pt idx="12254">
                  <c:v>2.0391041387826403E-6</c:v>
                </c:pt>
                <c:pt idx="12255">
                  <c:v>2.03883110237699E-6</c:v>
                </c:pt>
                <c:pt idx="12256">
                  <c:v>2.0385581208071034E-6</c:v>
                </c:pt>
                <c:pt idx="12257">
                  <c:v>2.0382851940582965E-6</c:v>
                </c:pt>
                <c:pt idx="12258">
                  <c:v>2.0380123221158921E-6</c:v>
                </c:pt>
                <c:pt idx="12259">
                  <c:v>2.0377395049652171E-6</c:v>
                </c:pt>
                <c:pt idx="12260">
                  <c:v>2.0374667425916019E-6</c:v>
                </c:pt>
                <c:pt idx="12261">
                  <c:v>2.0371940349803842E-6</c:v>
                </c:pt>
                <c:pt idx="12262">
                  <c:v>2.0369213821169051E-6</c:v>
                </c:pt>
                <c:pt idx="12263">
                  <c:v>2.0366487839865119E-6</c:v>
                </c:pt>
                <c:pt idx="12264">
                  <c:v>2.0363762405745542E-6</c:v>
                </c:pt>
                <c:pt idx="12265">
                  <c:v>2.0361037518663881E-6</c:v>
                </c:pt>
                <c:pt idx="12266">
                  <c:v>2.0358313178473769E-6</c:v>
                </c:pt>
                <c:pt idx="12267">
                  <c:v>2.0355589385028847E-6</c:v>
                </c:pt>
                <c:pt idx="12268">
                  <c:v>2.0352866138182828E-6</c:v>
                </c:pt>
                <c:pt idx="12269">
                  <c:v>2.0350143437789476E-6</c:v>
                </c:pt>
                <c:pt idx="12270">
                  <c:v>2.0347421283702594E-6</c:v>
                </c:pt>
                <c:pt idx="12271">
                  <c:v>2.0344699675776038E-6</c:v>
                </c:pt>
                <c:pt idx="12272">
                  <c:v>2.0341978613863704E-6</c:v>
                </c:pt>
                <c:pt idx="12273">
                  <c:v>2.0339258097819555E-6</c:v>
                </c:pt>
                <c:pt idx="12274">
                  <c:v>2.0336538127497587E-6</c:v>
                </c:pt>
                <c:pt idx="12275">
                  <c:v>2.0333818702751857E-6</c:v>
                </c:pt>
                <c:pt idx="12276">
                  <c:v>2.0331099823436451E-6</c:v>
                </c:pt>
                <c:pt idx="12277">
                  <c:v>2.0328381489405536E-6</c:v>
                </c:pt>
                <c:pt idx="12278">
                  <c:v>2.0325663700513306E-6</c:v>
                </c:pt>
                <c:pt idx="12279">
                  <c:v>2.0322946456613997E-6</c:v>
                </c:pt>
                <c:pt idx="12280">
                  <c:v>2.032022975756191E-6</c:v>
                </c:pt>
                <c:pt idx="12281">
                  <c:v>2.0317513603211385E-6</c:v>
                </c:pt>
                <c:pt idx="12282">
                  <c:v>2.0314797993416813E-6</c:v>
                </c:pt>
                <c:pt idx="12283">
                  <c:v>2.0312082928032639E-6</c:v>
                </c:pt>
                <c:pt idx="12284">
                  <c:v>2.0309368406913353E-6</c:v>
                </c:pt>
                <c:pt idx="12285">
                  <c:v>2.0306654429913484E-6</c:v>
                </c:pt>
                <c:pt idx="12286">
                  <c:v>2.0303940996887627E-6</c:v>
                </c:pt>
                <c:pt idx="12287">
                  <c:v>2.0301228107690413E-6</c:v>
                </c:pt>
                <c:pt idx="12288">
                  <c:v>2.0298515762176531E-6</c:v>
                </c:pt>
                <c:pt idx="12289">
                  <c:v>2.0295803960200709E-6</c:v>
                </c:pt>
                <c:pt idx="12290">
                  <c:v>2.0293092701617724E-6</c:v>
                </c:pt>
                <c:pt idx="12291">
                  <c:v>2.0290381986282412E-6</c:v>
                </c:pt>
                <c:pt idx="12292">
                  <c:v>2.0287671814049646E-6</c:v>
                </c:pt>
                <c:pt idx="12293">
                  <c:v>2.0284962184774358E-6</c:v>
                </c:pt>
                <c:pt idx="12294">
                  <c:v>2.0282253098311512E-6</c:v>
                </c:pt>
                <c:pt idx="12295">
                  <c:v>2.0279544554516138E-6</c:v>
                </c:pt>
                <c:pt idx="12296">
                  <c:v>2.0276836553243308E-6</c:v>
                </c:pt>
                <c:pt idx="12297">
                  <c:v>2.0274129094348138E-6</c:v>
                </c:pt>
                <c:pt idx="12298">
                  <c:v>2.0271422177685797E-6</c:v>
                </c:pt>
                <c:pt idx="12299">
                  <c:v>2.0268715803111506E-6</c:v>
                </c:pt>
                <c:pt idx="12300">
                  <c:v>2.0266009970480529E-6</c:v>
                </c:pt>
                <c:pt idx="12301">
                  <c:v>2.0263304679648168E-6</c:v>
                </c:pt>
                <c:pt idx="12302">
                  <c:v>2.0260599930469794E-6</c:v>
                </c:pt>
                <c:pt idx="12303">
                  <c:v>2.0257895722800808E-6</c:v>
                </c:pt>
                <c:pt idx="12304">
                  <c:v>2.0255192056496679E-6</c:v>
                </c:pt>
                <c:pt idx="12305">
                  <c:v>2.0252488931412909E-6</c:v>
                </c:pt>
                <c:pt idx="12306">
                  <c:v>2.0249786347405057E-6</c:v>
                </c:pt>
                <c:pt idx="12307">
                  <c:v>2.0247084304328713E-6</c:v>
                </c:pt>
                <c:pt idx="12308">
                  <c:v>2.0244382802039545E-6</c:v>
                </c:pt>
                <c:pt idx="12309">
                  <c:v>2.0241681840393233E-6</c:v>
                </c:pt>
                <c:pt idx="12310">
                  <c:v>2.0238981419245531E-6</c:v>
                </c:pt>
                <c:pt idx="12311">
                  <c:v>2.0236281538452236E-6</c:v>
                </c:pt>
                <c:pt idx="12312">
                  <c:v>2.0233582197869192E-6</c:v>
                </c:pt>
                <c:pt idx="12313">
                  <c:v>2.0230883397352287E-6</c:v>
                </c:pt>
                <c:pt idx="12314">
                  <c:v>2.0228185136757456E-6</c:v>
                </c:pt>
                <c:pt idx="12315">
                  <c:v>2.0225487415940702E-6</c:v>
                </c:pt>
                <c:pt idx="12316">
                  <c:v>2.0222790234758042E-6</c:v>
                </c:pt>
                <c:pt idx="12317">
                  <c:v>2.0220093593065569E-6</c:v>
                </c:pt>
                <c:pt idx="12318">
                  <c:v>2.0217397490719412E-6</c:v>
                </c:pt>
                <c:pt idx="12319">
                  <c:v>2.0214701927575747E-6</c:v>
                </c:pt>
                <c:pt idx="12320">
                  <c:v>2.0212006903490805E-6</c:v>
                </c:pt>
                <c:pt idx="12321">
                  <c:v>2.0209312418320863E-6</c:v>
                </c:pt>
                <c:pt idx="12322">
                  <c:v>2.0206618471922241E-6</c:v>
                </c:pt>
                <c:pt idx="12323">
                  <c:v>2.0203925064151307E-6</c:v>
                </c:pt>
                <c:pt idx="12324">
                  <c:v>2.020123219486448E-6</c:v>
                </c:pt>
                <c:pt idx="12325">
                  <c:v>2.0198539863918235E-6</c:v>
                </c:pt>
                <c:pt idx="12326">
                  <c:v>2.0195848071169076E-6</c:v>
                </c:pt>
                <c:pt idx="12327">
                  <c:v>2.0193156816473567E-6</c:v>
                </c:pt>
                <c:pt idx="12328">
                  <c:v>2.0190466099688325E-6</c:v>
                </c:pt>
                <c:pt idx="12329">
                  <c:v>2.018777592067E-6</c:v>
                </c:pt>
                <c:pt idx="12330">
                  <c:v>2.0185086279275306E-6</c:v>
                </c:pt>
                <c:pt idx="12331">
                  <c:v>2.0182397175360977E-6</c:v>
                </c:pt>
                <c:pt idx="12332">
                  <c:v>2.0179708608783831E-6</c:v>
                </c:pt>
                <c:pt idx="12333">
                  <c:v>2.0177020579400714E-6</c:v>
                </c:pt>
                <c:pt idx="12334">
                  <c:v>2.017433308706852E-6</c:v>
                </c:pt>
                <c:pt idx="12335">
                  <c:v>2.0171646131644195E-6</c:v>
                </c:pt>
                <c:pt idx="12336">
                  <c:v>2.0168959712984724E-6</c:v>
                </c:pt>
                <c:pt idx="12337">
                  <c:v>2.0166273830947154E-6</c:v>
                </c:pt>
                <c:pt idx="12338">
                  <c:v>2.0163588485388575E-6</c:v>
                </c:pt>
                <c:pt idx="12339">
                  <c:v>2.0160903676166107E-6</c:v>
                </c:pt>
                <c:pt idx="12340">
                  <c:v>2.0158219403136938E-6</c:v>
                </c:pt>
                <c:pt idx="12341">
                  <c:v>2.0155535666158291E-6</c:v>
                </c:pt>
                <c:pt idx="12342">
                  <c:v>2.0152852465087458E-6</c:v>
                </c:pt>
                <c:pt idx="12343">
                  <c:v>2.0150169799781753E-6</c:v>
                </c:pt>
                <c:pt idx="12344">
                  <c:v>2.0147487670098556E-6</c:v>
                </c:pt>
                <c:pt idx="12345">
                  <c:v>2.0144806075895282E-6</c:v>
                </c:pt>
                <c:pt idx="12346">
                  <c:v>2.0142125017029387E-6</c:v>
                </c:pt>
                <c:pt idx="12347">
                  <c:v>2.0139444493358398E-6</c:v>
                </c:pt>
                <c:pt idx="12348">
                  <c:v>2.0136764504739871E-6</c:v>
                </c:pt>
                <c:pt idx="12349">
                  <c:v>2.0134085051031418E-6</c:v>
                </c:pt>
                <c:pt idx="12350">
                  <c:v>2.0131406132090694E-6</c:v>
                </c:pt>
                <c:pt idx="12351">
                  <c:v>2.0128727747775402E-6</c:v>
                </c:pt>
                <c:pt idx="12352">
                  <c:v>2.0126049897943291E-6</c:v>
                </c:pt>
                <c:pt idx="12353">
                  <c:v>2.0123372582452165E-6</c:v>
                </c:pt>
                <c:pt idx="12354">
                  <c:v>2.0120695801159863E-6</c:v>
                </c:pt>
                <c:pt idx="12355">
                  <c:v>2.0118019553924282E-6</c:v>
                </c:pt>
                <c:pt idx="12356">
                  <c:v>2.0115343840603358E-6</c:v>
                </c:pt>
                <c:pt idx="12357">
                  <c:v>2.0112668661055085E-6</c:v>
                </c:pt>
                <c:pt idx="12358">
                  <c:v>2.0109994015137489E-6</c:v>
                </c:pt>
                <c:pt idx="12359">
                  <c:v>2.0107319902708662E-6</c:v>
                </c:pt>
                <c:pt idx="12360">
                  <c:v>2.0104646323626721E-6</c:v>
                </c:pt>
                <c:pt idx="12361">
                  <c:v>2.0101973277749852E-6</c:v>
                </c:pt>
                <c:pt idx="12362">
                  <c:v>2.0099300764936269E-6</c:v>
                </c:pt>
                <c:pt idx="12363">
                  <c:v>2.0096628785044249E-6</c:v>
                </c:pt>
                <c:pt idx="12364">
                  <c:v>2.0093957337932111E-6</c:v>
                </c:pt>
                <c:pt idx="12365">
                  <c:v>2.0091286423458214E-6</c:v>
                </c:pt>
                <c:pt idx="12366">
                  <c:v>2.0088616041480974E-6</c:v>
                </c:pt>
                <c:pt idx="12367">
                  <c:v>2.008594619185885E-6</c:v>
                </c:pt>
                <c:pt idx="12368">
                  <c:v>2.0083276874450341E-6</c:v>
                </c:pt>
                <c:pt idx="12369">
                  <c:v>2.0080608089113994E-6</c:v>
                </c:pt>
                <c:pt idx="12370">
                  <c:v>2.0077939835708426E-6</c:v>
                </c:pt>
                <c:pt idx="12371">
                  <c:v>2.0075272114092278E-6</c:v>
                </c:pt>
                <c:pt idx="12372">
                  <c:v>2.0072604924124234E-6</c:v>
                </c:pt>
                <c:pt idx="12373">
                  <c:v>2.0069938265663049E-6</c:v>
                </c:pt>
                <c:pt idx="12374">
                  <c:v>2.0067272138567498E-6</c:v>
                </c:pt>
                <c:pt idx="12375">
                  <c:v>2.0064606542696427E-6</c:v>
                </c:pt>
                <c:pt idx="12376">
                  <c:v>2.0061941477908704E-6</c:v>
                </c:pt>
                <c:pt idx="12377">
                  <c:v>2.005927694406326E-6</c:v>
                </c:pt>
                <c:pt idx="12378">
                  <c:v>2.0056612941019075E-6</c:v>
                </c:pt>
                <c:pt idx="12379">
                  <c:v>2.0053949468635162E-6</c:v>
                </c:pt>
                <c:pt idx="12380">
                  <c:v>2.0051286526770604E-6</c:v>
                </c:pt>
                <c:pt idx="12381">
                  <c:v>2.0048624115284505E-6</c:v>
                </c:pt>
                <c:pt idx="12382">
                  <c:v>2.0045962234036038E-6</c:v>
                </c:pt>
                <c:pt idx="12383">
                  <c:v>2.0043300882884396E-6</c:v>
                </c:pt>
                <c:pt idx="12384">
                  <c:v>2.0040640061688841E-6</c:v>
                </c:pt>
                <c:pt idx="12385">
                  <c:v>2.0037979770308679E-6</c:v>
                </c:pt>
                <c:pt idx="12386">
                  <c:v>2.0035320008603254E-6</c:v>
                </c:pt>
                <c:pt idx="12387">
                  <c:v>2.0032660776431966E-6</c:v>
                </c:pt>
                <c:pt idx="12388">
                  <c:v>2.003000207365425E-6</c:v>
                </c:pt>
                <c:pt idx="12389">
                  <c:v>2.0027343900129604E-6</c:v>
                </c:pt>
                <c:pt idx="12390">
                  <c:v>2.0024686255717556E-6</c:v>
                </c:pt>
                <c:pt idx="12391">
                  <c:v>2.002202914027769E-6</c:v>
                </c:pt>
                <c:pt idx="12392">
                  <c:v>2.0019372553669635E-6</c:v>
                </c:pt>
                <c:pt idx="12393">
                  <c:v>2.0016716495753071E-6</c:v>
                </c:pt>
                <c:pt idx="12394">
                  <c:v>2.0014060966387709E-6</c:v>
                </c:pt>
                <c:pt idx="12395">
                  <c:v>2.0011405965433328E-6</c:v>
                </c:pt>
                <c:pt idx="12396">
                  <c:v>2.0008751492749737E-6</c:v>
                </c:pt>
                <c:pt idx="12397">
                  <c:v>2.0006097548196797E-6</c:v>
                </c:pt>
                <c:pt idx="12398">
                  <c:v>2.0003444131634416E-6</c:v>
                </c:pt>
                <c:pt idx="12399">
                  <c:v>2.000079124292255E-6</c:v>
                </c:pt>
                <c:pt idx="12400">
                  <c:v>1.9998138881921201E-6</c:v>
                </c:pt>
                <c:pt idx="12401">
                  <c:v>1.999548704849041E-6</c:v>
                </c:pt>
                <c:pt idx="12402">
                  <c:v>1.9992835742490277E-6</c:v>
                </c:pt>
                <c:pt idx="12403">
                  <c:v>1.9990184963780935E-6</c:v>
                </c:pt>
                <c:pt idx="12404">
                  <c:v>1.9987534712222573E-6</c:v>
                </c:pt>
                <c:pt idx="12405">
                  <c:v>1.9984884987675436E-6</c:v>
                </c:pt>
                <c:pt idx="12406">
                  <c:v>1.9982235789999778E-6</c:v>
                </c:pt>
                <c:pt idx="12407">
                  <c:v>1.9979587119055934E-6</c:v>
                </c:pt>
                <c:pt idx="12408">
                  <c:v>1.9976938974704283E-6</c:v>
                </c:pt>
                <c:pt idx="12409">
                  <c:v>1.9974291356805237E-6</c:v>
                </c:pt>
                <c:pt idx="12410">
                  <c:v>1.9971644265219261E-6</c:v>
                </c:pt>
                <c:pt idx="12411">
                  <c:v>1.9968997699806865E-6</c:v>
                </c:pt>
                <c:pt idx="12412">
                  <c:v>1.9966351660428607E-6</c:v>
                </c:pt>
                <c:pt idx="12413">
                  <c:v>1.9963706146945086E-6</c:v>
                </c:pt>
                <c:pt idx="12414">
                  <c:v>1.9961061159216948E-6</c:v>
                </c:pt>
                <c:pt idx="12415">
                  <c:v>1.9958416697104894E-6</c:v>
                </c:pt>
                <c:pt idx="12416">
                  <c:v>1.995577276046966E-6</c:v>
                </c:pt>
                <c:pt idx="12417">
                  <c:v>1.9953129349172032E-6</c:v>
                </c:pt>
                <c:pt idx="12418">
                  <c:v>1.9950486463072849E-6</c:v>
                </c:pt>
                <c:pt idx="12419">
                  <c:v>1.9947844102032997E-6</c:v>
                </c:pt>
                <c:pt idx="12420">
                  <c:v>1.9945202265913383E-6</c:v>
                </c:pt>
                <c:pt idx="12421">
                  <c:v>1.9942560954574988E-6</c:v>
                </c:pt>
                <c:pt idx="12422">
                  <c:v>1.9939920167878831E-6</c:v>
                </c:pt>
                <c:pt idx="12423">
                  <c:v>1.9937279905685969E-6</c:v>
                </c:pt>
                <c:pt idx="12424">
                  <c:v>1.9934640167857518E-6</c:v>
                </c:pt>
                <c:pt idx="12425">
                  <c:v>1.9932000954254628E-6</c:v>
                </c:pt>
                <c:pt idx="12426">
                  <c:v>1.9929362264738505E-6</c:v>
                </c:pt>
                <c:pt idx="12427">
                  <c:v>1.9926724099170396E-6</c:v>
                </c:pt>
                <c:pt idx="12428">
                  <c:v>1.9924086457411586E-6</c:v>
                </c:pt>
                <c:pt idx="12429">
                  <c:v>1.9921449339323421E-6</c:v>
                </c:pt>
                <c:pt idx="12430">
                  <c:v>1.9918812744767288E-6</c:v>
                </c:pt>
                <c:pt idx="12431">
                  <c:v>1.9916176673604612E-6</c:v>
                </c:pt>
                <c:pt idx="12432">
                  <c:v>1.9913541125696873E-6</c:v>
                </c:pt>
                <c:pt idx="12433">
                  <c:v>1.9910906100905596E-6</c:v>
                </c:pt>
                <c:pt idx="12434">
                  <c:v>1.9908271599092348E-6</c:v>
                </c:pt>
                <c:pt idx="12435">
                  <c:v>1.9905637620118725E-6</c:v>
                </c:pt>
                <c:pt idx="12436">
                  <c:v>1.9903004163846411E-6</c:v>
                </c:pt>
                <c:pt idx="12437">
                  <c:v>1.9900371230137106E-6</c:v>
                </c:pt>
                <c:pt idx="12438">
                  <c:v>1.9897738818852557E-6</c:v>
                </c:pt>
                <c:pt idx="12439">
                  <c:v>1.9895106929854559E-6</c:v>
                </c:pt>
                <c:pt idx="12440">
                  <c:v>1.9892475563004965E-6</c:v>
                </c:pt>
                <c:pt idx="12441">
                  <c:v>1.9889844718165652E-6</c:v>
                </c:pt>
                <c:pt idx="12442">
                  <c:v>1.9887214395198564E-6</c:v>
                </c:pt>
                <c:pt idx="12443">
                  <c:v>1.9884584593965667E-6</c:v>
                </c:pt>
                <c:pt idx="12444">
                  <c:v>1.9881955314328993E-6</c:v>
                </c:pt>
                <c:pt idx="12445">
                  <c:v>1.9879326556150612E-6</c:v>
                </c:pt>
                <c:pt idx="12446">
                  <c:v>1.9876698319292646E-6</c:v>
                </c:pt>
                <c:pt idx="12447">
                  <c:v>1.9874070603617254E-6</c:v>
                </c:pt>
                <c:pt idx="12448">
                  <c:v>1.9871443408986646E-6</c:v>
                </c:pt>
                <c:pt idx="12449">
                  <c:v>1.9868816735263076E-6</c:v>
                </c:pt>
                <c:pt idx="12450">
                  <c:v>1.986619058230883E-6</c:v>
                </c:pt>
                <c:pt idx="12451">
                  <c:v>1.9863564949986261E-6</c:v>
                </c:pt>
                <c:pt idx="12452">
                  <c:v>1.9860939838157764E-6</c:v>
                </c:pt>
                <c:pt idx="12453">
                  <c:v>1.9858315246685768E-6</c:v>
                </c:pt>
                <c:pt idx="12454">
                  <c:v>1.9855691175432748E-6</c:v>
                </c:pt>
                <c:pt idx="12455">
                  <c:v>1.9853067624261233E-6</c:v>
                </c:pt>
                <c:pt idx="12456">
                  <c:v>1.9850444593033806E-6</c:v>
                </c:pt>
                <c:pt idx="12457">
                  <c:v>1.984782208161308E-6</c:v>
                </c:pt>
                <c:pt idx="12458">
                  <c:v>1.9845200089861704E-6</c:v>
                </c:pt>
                <c:pt idx="12459">
                  <c:v>1.9842578617642398E-6</c:v>
                </c:pt>
                <c:pt idx="12460">
                  <c:v>1.9839957664817907E-6</c:v>
                </c:pt>
                <c:pt idx="12461">
                  <c:v>1.9837337231251036E-6</c:v>
                </c:pt>
                <c:pt idx="12462">
                  <c:v>1.9834717316804624E-6</c:v>
                </c:pt>
                <c:pt idx="12463">
                  <c:v>1.9832097921341559E-6</c:v>
                </c:pt>
                <c:pt idx="12464">
                  <c:v>1.9829479044724778E-6</c:v>
                </c:pt>
                <c:pt idx="12465">
                  <c:v>1.9826860686817259E-6</c:v>
                </c:pt>
                <c:pt idx="12466">
                  <c:v>1.9824242847482027E-6</c:v>
                </c:pt>
                <c:pt idx="12467">
                  <c:v>1.9821625526582153E-6</c:v>
                </c:pt>
                <c:pt idx="12468">
                  <c:v>1.9819008723980748E-6</c:v>
                </c:pt>
                <c:pt idx="12469">
                  <c:v>1.9816392439540974E-6</c:v>
                </c:pt>
                <c:pt idx="12470">
                  <c:v>1.9813776673126036E-6</c:v>
                </c:pt>
                <c:pt idx="12471">
                  <c:v>1.9811161424599184E-6</c:v>
                </c:pt>
                <c:pt idx="12472">
                  <c:v>1.980854669382372E-6</c:v>
                </c:pt>
                <c:pt idx="12473">
                  <c:v>1.9805932480662971E-6</c:v>
                </c:pt>
                <c:pt idx="12474">
                  <c:v>1.9803318784980331E-6</c:v>
                </c:pt>
                <c:pt idx="12475">
                  <c:v>1.9800705606639233E-6</c:v>
                </c:pt>
                <c:pt idx="12476">
                  <c:v>1.9798092945503149E-6</c:v>
                </c:pt>
                <c:pt idx="12477">
                  <c:v>1.9795480801435604E-6</c:v>
                </c:pt>
                <c:pt idx="12478">
                  <c:v>1.9792869174300155E-6</c:v>
                </c:pt>
                <c:pt idx="12479">
                  <c:v>1.9790258063960428E-6</c:v>
                </c:pt>
                <c:pt idx="12480">
                  <c:v>1.9787647470280064E-6</c:v>
                </c:pt>
                <c:pt idx="12481">
                  <c:v>1.9785037393122764E-6</c:v>
                </c:pt>
                <c:pt idx="12482">
                  <c:v>1.9782427832352281E-6</c:v>
                </c:pt>
                <c:pt idx="12483">
                  <c:v>1.9779818787832396E-6</c:v>
                </c:pt>
                <c:pt idx="12484">
                  <c:v>1.9777210259426961E-6</c:v>
                </c:pt>
                <c:pt idx="12485">
                  <c:v>1.977460224699984E-6</c:v>
                </c:pt>
                <c:pt idx="12486">
                  <c:v>1.977199475041498E-6</c:v>
                </c:pt>
                <c:pt idx="12487">
                  <c:v>1.9769387769536326E-6</c:v>
                </c:pt>
                <c:pt idx="12488">
                  <c:v>1.9766781304227903E-6</c:v>
                </c:pt>
                <c:pt idx="12489">
                  <c:v>1.9764175354353771E-6</c:v>
                </c:pt>
                <c:pt idx="12490">
                  <c:v>1.9761569919778036E-6</c:v>
                </c:pt>
                <c:pt idx="12491">
                  <c:v>1.9758965000364843E-6</c:v>
                </c:pt>
                <c:pt idx="12492">
                  <c:v>1.9756360595978395E-6</c:v>
                </c:pt>
                <c:pt idx="12493">
                  <c:v>1.9753756706482913E-6</c:v>
                </c:pt>
                <c:pt idx="12494">
                  <c:v>1.9751153331742707E-6</c:v>
                </c:pt>
                <c:pt idx="12495">
                  <c:v>1.9748550471622085E-6</c:v>
                </c:pt>
                <c:pt idx="12496">
                  <c:v>1.9745948125985431E-6</c:v>
                </c:pt>
                <c:pt idx="12497">
                  <c:v>1.9743346294697154E-6</c:v>
                </c:pt>
                <c:pt idx="12498">
                  <c:v>1.9740744977621717E-6</c:v>
                </c:pt>
                <c:pt idx="12499">
                  <c:v>1.9738144174623633E-6</c:v>
                </c:pt>
                <c:pt idx="12500">
                  <c:v>1.9735543885567452E-6</c:v>
                </c:pt>
                <c:pt idx="12501">
                  <c:v>1.9732944110317768E-6</c:v>
                </c:pt>
                <c:pt idx="12502">
                  <c:v>1.9730344848739222E-6</c:v>
                </c:pt>
                <c:pt idx="12503">
                  <c:v>1.9727746100696502E-6</c:v>
                </c:pt>
                <c:pt idx="12504">
                  <c:v>1.9725147866054336E-6</c:v>
                </c:pt>
                <c:pt idx="12505">
                  <c:v>1.9722550144677496E-6</c:v>
                </c:pt>
                <c:pt idx="12506">
                  <c:v>1.9719952936430806E-6</c:v>
                </c:pt>
                <c:pt idx="12507">
                  <c:v>1.9717356241179131E-6</c:v>
                </c:pt>
                <c:pt idx="12508">
                  <c:v>1.9714760058787372E-6</c:v>
                </c:pt>
                <c:pt idx="12509">
                  <c:v>1.9712164389120491E-6</c:v>
                </c:pt>
                <c:pt idx="12510">
                  <c:v>1.9709569232043471E-6</c:v>
                </c:pt>
                <c:pt idx="12511">
                  <c:v>1.9706974587421355E-6</c:v>
                </c:pt>
                <c:pt idx="12512">
                  <c:v>1.9704380455119243E-6</c:v>
                </c:pt>
                <c:pt idx="12513">
                  <c:v>1.9701786835002255E-6</c:v>
                </c:pt>
                <c:pt idx="12514">
                  <c:v>1.9699193726935569E-6</c:v>
                </c:pt>
                <c:pt idx="12515">
                  <c:v>1.9696601130784399E-6</c:v>
                </c:pt>
                <c:pt idx="12516">
                  <c:v>1.9694009046414022E-6</c:v>
                </c:pt>
                <c:pt idx="12517">
                  <c:v>1.9691417473689725E-6</c:v>
                </c:pt>
                <c:pt idx="12518">
                  <c:v>1.9688826412476872E-6</c:v>
                </c:pt>
                <c:pt idx="12519">
                  <c:v>1.9686235862640857E-6</c:v>
                </c:pt>
                <c:pt idx="12520">
                  <c:v>1.9683645824047121E-6</c:v>
                </c:pt>
                <c:pt idx="12521">
                  <c:v>1.9681056296561141E-6</c:v>
                </c:pt>
                <c:pt idx="12522">
                  <c:v>1.967846728004846E-6</c:v>
                </c:pt>
                <c:pt idx="12523">
                  <c:v>1.9675878774374645E-6</c:v>
                </c:pt>
                <c:pt idx="12524">
                  <c:v>1.9673290779405315E-6</c:v>
                </c:pt>
                <c:pt idx="12525">
                  <c:v>1.9670703295006126E-6</c:v>
                </c:pt>
                <c:pt idx="12526">
                  <c:v>1.9668116321042789E-6</c:v>
                </c:pt>
                <c:pt idx="12527">
                  <c:v>1.9665529857381049E-6</c:v>
                </c:pt>
                <c:pt idx="12528">
                  <c:v>1.9662943903886703E-6</c:v>
                </c:pt>
                <c:pt idx="12529">
                  <c:v>1.9660358460425589E-6</c:v>
                </c:pt>
                <c:pt idx="12530">
                  <c:v>1.9657773526863587E-6</c:v>
                </c:pt>
                <c:pt idx="12531">
                  <c:v>1.9655189103066626E-6</c:v>
                </c:pt>
                <c:pt idx="12532">
                  <c:v>1.9652605188900679E-6</c:v>
                </c:pt>
                <c:pt idx="12533">
                  <c:v>1.9650021784231754E-6</c:v>
                </c:pt>
                <c:pt idx="12534">
                  <c:v>1.9647438888925914E-6</c:v>
                </c:pt>
                <c:pt idx="12535">
                  <c:v>1.964485650284926E-6</c:v>
                </c:pt>
                <c:pt idx="12536">
                  <c:v>1.9642274625867936E-6</c:v>
                </c:pt>
                <c:pt idx="12537">
                  <c:v>1.9639693257848135E-6</c:v>
                </c:pt>
                <c:pt idx="12538">
                  <c:v>1.963711239865609E-6</c:v>
                </c:pt>
                <c:pt idx="12539">
                  <c:v>1.9634532048158083E-6</c:v>
                </c:pt>
                <c:pt idx="12540">
                  <c:v>1.9631952206220433E-6</c:v>
                </c:pt>
                <c:pt idx="12541">
                  <c:v>1.9629372872709507E-6</c:v>
                </c:pt>
                <c:pt idx="12542">
                  <c:v>1.9626794047491711E-6</c:v>
                </c:pt>
                <c:pt idx="12543">
                  <c:v>1.962421573043351E-6</c:v>
                </c:pt>
                <c:pt idx="12544">
                  <c:v>1.962163792140139E-6</c:v>
                </c:pt>
                <c:pt idx="12545">
                  <c:v>1.9619060620261894E-6</c:v>
                </c:pt>
                <c:pt idx="12546">
                  <c:v>1.9616483826881621E-6</c:v>
                </c:pt>
                <c:pt idx="12547">
                  <c:v>1.9613907541127182E-6</c:v>
                </c:pt>
                <c:pt idx="12548">
                  <c:v>1.9611331762865261E-6</c:v>
                </c:pt>
                <c:pt idx="12549">
                  <c:v>1.9608756491962561E-6</c:v>
                </c:pt>
                <c:pt idx="12550">
                  <c:v>1.960618172828586E-6</c:v>
                </c:pt>
                <c:pt idx="12551">
                  <c:v>1.9603607471701955E-6</c:v>
                </c:pt>
                <c:pt idx="12552">
                  <c:v>1.9601033722077696E-6</c:v>
                </c:pt>
                <c:pt idx="12553">
                  <c:v>1.9598460479279976E-6</c:v>
                </c:pt>
                <c:pt idx="12554">
                  <c:v>1.9595887743175725E-6</c:v>
                </c:pt>
                <c:pt idx="12555">
                  <c:v>1.9593315513631923E-6</c:v>
                </c:pt>
                <c:pt idx="12556">
                  <c:v>1.9590743790515592E-6</c:v>
                </c:pt>
                <c:pt idx="12557">
                  <c:v>1.9588172573693801E-6</c:v>
                </c:pt>
                <c:pt idx="12558">
                  <c:v>1.9585601863033661E-6</c:v>
                </c:pt>
                <c:pt idx="12559">
                  <c:v>1.9583031658402316E-6</c:v>
                </c:pt>
                <c:pt idx="12560">
                  <c:v>1.9580461959666981E-6</c:v>
                </c:pt>
                <c:pt idx="12561">
                  <c:v>1.9577892766694887E-6</c:v>
                </c:pt>
                <c:pt idx="12562">
                  <c:v>1.9575324079353313E-6</c:v>
                </c:pt>
                <c:pt idx="12563">
                  <c:v>1.9572755897509597E-6</c:v>
                </c:pt>
                <c:pt idx="12564">
                  <c:v>1.9570188221031101E-6</c:v>
                </c:pt>
                <c:pt idx="12565">
                  <c:v>1.956762104978524E-6</c:v>
                </c:pt>
                <c:pt idx="12566">
                  <c:v>1.9565054383639479E-6</c:v>
                </c:pt>
                <c:pt idx="12567">
                  <c:v>1.956248822246132E-6</c:v>
                </c:pt>
                <c:pt idx="12568">
                  <c:v>1.95599225661183E-6</c:v>
                </c:pt>
                <c:pt idx="12569">
                  <c:v>1.9557357414478015E-6</c:v>
                </c:pt>
                <c:pt idx="12570">
                  <c:v>1.9554792767408095E-6</c:v>
                </c:pt>
                <c:pt idx="12571">
                  <c:v>1.9552228624776212E-6</c:v>
                </c:pt>
                <c:pt idx="12572">
                  <c:v>1.9549664986450085E-6</c:v>
                </c:pt>
                <c:pt idx="12573">
                  <c:v>1.954710185229748E-6</c:v>
                </c:pt>
                <c:pt idx="12574">
                  <c:v>1.9544539222186205E-6</c:v>
                </c:pt>
                <c:pt idx="12575">
                  <c:v>1.9541977095984101E-6</c:v>
                </c:pt>
                <c:pt idx="12576">
                  <c:v>1.9539415473559068E-6</c:v>
                </c:pt>
                <c:pt idx="12577">
                  <c:v>1.953685435477903E-6</c:v>
                </c:pt>
                <c:pt idx="12578">
                  <c:v>1.9534293739511976E-6</c:v>
                </c:pt>
                <c:pt idx="12579">
                  <c:v>1.9531733627625926E-6</c:v>
                </c:pt>
                <c:pt idx="12580">
                  <c:v>1.9529174018988941E-6</c:v>
                </c:pt>
                <c:pt idx="12581">
                  <c:v>1.9526614913469135E-6</c:v>
                </c:pt>
                <c:pt idx="12582">
                  <c:v>1.9524056310934654E-6</c:v>
                </c:pt>
                <c:pt idx="12583">
                  <c:v>1.9521498211253703E-6</c:v>
                </c:pt>
                <c:pt idx="12584">
                  <c:v>1.9518940614294506E-6</c:v>
                </c:pt>
                <c:pt idx="12585">
                  <c:v>1.951638351992535E-6</c:v>
                </c:pt>
                <c:pt idx="12586">
                  <c:v>1.9513826928014562E-6</c:v>
                </c:pt>
                <c:pt idx="12587">
                  <c:v>1.9511270838430497E-6</c:v>
                </c:pt>
                <c:pt idx="12588">
                  <c:v>1.9508715251041581E-6</c:v>
                </c:pt>
                <c:pt idx="12589">
                  <c:v>1.9506160165716266E-6</c:v>
                </c:pt>
                <c:pt idx="12590">
                  <c:v>1.9503605582323041E-6</c:v>
                </c:pt>
                <c:pt idx="12591">
                  <c:v>1.950105150073046E-6</c:v>
                </c:pt>
                <c:pt idx="12592">
                  <c:v>1.9498497920807084E-6</c:v>
                </c:pt>
                <c:pt idx="12593">
                  <c:v>1.9495944842421551E-6</c:v>
                </c:pt>
                <c:pt idx="12594">
                  <c:v>1.9493392265442525E-6</c:v>
                </c:pt>
                <c:pt idx="12595">
                  <c:v>1.9490840189738727E-6</c:v>
                </c:pt>
                <c:pt idx="12596">
                  <c:v>1.9488288615178902E-6</c:v>
                </c:pt>
                <c:pt idx="12597">
                  <c:v>1.9485737541631844E-6</c:v>
                </c:pt>
                <c:pt idx="12598">
                  <c:v>1.9483186968966412E-6</c:v>
                </c:pt>
                <c:pt idx="12599">
                  <c:v>1.9480636897051477E-6</c:v>
                </c:pt>
                <c:pt idx="12600">
                  <c:v>1.9478087325755963E-6</c:v>
                </c:pt>
                <c:pt idx="12601">
                  <c:v>1.9475538254948844E-6</c:v>
                </c:pt>
                <c:pt idx="12602">
                  <c:v>1.9472989684499126E-6</c:v>
                </c:pt>
                <c:pt idx="12603">
                  <c:v>1.9470441614275875E-6</c:v>
                </c:pt>
                <c:pt idx="12604">
                  <c:v>1.9467894044148177E-6</c:v>
                </c:pt>
                <c:pt idx="12605">
                  <c:v>1.9465346973985183E-6</c:v>
                </c:pt>
                <c:pt idx="12606">
                  <c:v>1.9462800403656069E-6</c:v>
                </c:pt>
                <c:pt idx="12607">
                  <c:v>1.9460254333030065E-6</c:v>
                </c:pt>
                <c:pt idx="12608">
                  <c:v>1.9457708761976436E-6</c:v>
                </c:pt>
                <c:pt idx="12609">
                  <c:v>1.9455163690364498E-6</c:v>
                </c:pt>
                <c:pt idx="12610">
                  <c:v>1.9452619118063604E-6</c:v>
                </c:pt>
                <c:pt idx="12611">
                  <c:v>1.945007504494315E-6</c:v>
                </c:pt>
                <c:pt idx="12612">
                  <c:v>1.9447531470872575E-6</c:v>
                </c:pt>
                <c:pt idx="12613">
                  <c:v>1.9444988395721376E-6</c:v>
                </c:pt>
                <c:pt idx="12614">
                  <c:v>1.9442445819359055E-6</c:v>
                </c:pt>
                <c:pt idx="12615">
                  <c:v>1.9439903741655178E-6</c:v>
                </c:pt>
                <c:pt idx="12616">
                  <c:v>1.9437362162479382E-6</c:v>
                </c:pt>
                <c:pt idx="12617">
                  <c:v>1.9434821081701304E-6</c:v>
                </c:pt>
                <c:pt idx="12618">
                  <c:v>1.9432280499190641E-6</c:v>
                </c:pt>
                <c:pt idx="12619">
                  <c:v>1.9429740414817132E-6</c:v>
                </c:pt>
                <c:pt idx="12620">
                  <c:v>1.9427200828450562E-6</c:v>
                </c:pt>
                <c:pt idx="12621">
                  <c:v>1.9424661739960748E-6</c:v>
                </c:pt>
                <c:pt idx="12622">
                  <c:v>1.9422123149217554E-6</c:v>
                </c:pt>
                <c:pt idx="12623">
                  <c:v>1.9419585056090895E-6</c:v>
                </c:pt>
                <c:pt idx="12624">
                  <c:v>1.9417047460450715E-6</c:v>
                </c:pt>
                <c:pt idx="12625">
                  <c:v>1.9414510362167009E-6</c:v>
                </c:pt>
                <c:pt idx="12626">
                  <c:v>1.941197376110982E-6</c:v>
                </c:pt>
                <c:pt idx="12627">
                  <c:v>1.9409437657149222E-6</c:v>
                </c:pt>
                <c:pt idx="12628">
                  <c:v>1.9406902050155344E-6</c:v>
                </c:pt>
                <c:pt idx="12629">
                  <c:v>1.9404366939998331E-6</c:v>
                </c:pt>
                <c:pt idx="12630">
                  <c:v>1.9401832326548401E-6</c:v>
                </c:pt>
                <c:pt idx="12631">
                  <c:v>1.9399298209675802E-6</c:v>
                </c:pt>
                <c:pt idx="12632">
                  <c:v>1.9396764589250817E-6</c:v>
                </c:pt>
                <c:pt idx="12633">
                  <c:v>1.9394231465143785E-6</c:v>
                </c:pt>
                <c:pt idx="12634">
                  <c:v>1.9391698837225078E-6</c:v>
                </c:pt>
                <c:pt idx="12635">
                  <c:v>1.9389166705365114E-6</c:v>
                </c:pt>
                <c:pt idx="12636">
                  <c:v>1.9386635069434356E-6</c:v>
                </c:pt>
                <c:pt idx="12637">
                  <c:v>1.9384103929303301E-6</c:v>
                </c:pt>
                <c:pt idx="12638">
                  <c:v>1.9381573284842493E-6</c:v>
                </c:pt>
                <c:pt idx="12639">
                  <c:v>1.9379043135922526E-6</c:v>
                </c:pt>
                <c:pt idx="12640">
                  <c:v>1.9376513482414021E-6</c:v>
                </c:pt>
                <c:pt idx="12641">
                  <c:v>1.9373984324187651E-6</c:v>
                </c:pt>
                <c:pt idx="12642">
                  <c:v>1.9371455661114127E-6</c:v>
                </c:pt>
                <c:pt idx="12643">
                  <c:v>1.9368927493064208E-6</c:v>
                </c:pt>
                <c:pt idx="12644">
                  <c:v>1.9366399819908688E-6</c:v>
                </c:pt>
                <c:pt idx="12645">
                  <c:v>1.9363872641518414E-6</c:v>
                </c:pt>
                <c:pt idx="12646">
                  <c:v>1.9361345957764258E-6</c:v>
                </c:pt>
                <c:pt idx="12647">
                  <c:v>1.9358819768517147E-6</c:v>
                </c:pt>
                <c:pt idx="12648">
                  <c:v>1.9356294073648046E-6</c:v>
                </c:pt>
                <c:pt idx="12649">
                  <c:v>1.9353768873027972E-6</c:v>
                </c:pt>
                <c:pt idx="12650">
                  <c:v>1.9351244166527968E-6</c:v>
                </c:pt>
                <c:pt idx="12651">
                  <c:v>1.9348719954019117E-6</c:v>
                </c:pt>
                <c:pt idx="12652">
                  <c:v>1.9346196235372567E-6</c:v>
                </c:pt>
                <c:pt idx="12653">
                  <c:v>1.9343673010459481E-6</c:v>
                </c:pt>
                <c:pt idx="12654">
                  <c:v>1.9341150279151096E-6</c:v>
                </c:pt>
                <c:pt idx="12655">
                  <c:v>1.9338628041318657E-6</c:v>
                </c:pt>
                <c:pt idx="12656">
                  <c:v>1.9336106296833471E-6</c:v>
                </c:pt>
                <c:pt idx="12657">
                  <c:v>1.9333585045566881E-6</c:v>
                </c:pt>
                <c:pt idx="12658">
                  <c:v>1.9331064287390284E-6</c:v>
                </c:pt>
                <c:pt idx="12659">
                  <c:v>1.9328544022175085E-6</c:v>
                </c:pt>
                <c:pt idx="12660">
                  <c:v>1.9326024249792771E-6</c:v>
                </c:pt>
                <c:pt idx="12661">
                  <c:v>1.9323504970114847E-6</c:v>
                </c:pt>
                <c:pt idx="12662">
                  <c:v>1.932098618301287E-6</c:v>
                </c:pt>
                <c:pt idx="12663">
                  <c:v>1.931846788835843E-6</c:v>
                </c:pt>
                <c:pt idx="12664">
                  <c:v>1.931595008602317E-6</c:v>
                </c:pt>
                <c:pt idx="12665">
                  <c:v>1.9313432775878775E-6</c:v>
                </c:pt>
                <c:pt idx="12666">
                  <c:v>1.9310915957796952E-6</c:v>
                </c:pt>
                <c:pt idx="12667">
                  <c:v>1.9308399631649474E-6</c:v>
                </c:pt>
                <c:pt idx="12668">
                  <c:v>1.9305883797308138E-6</c:v>
                </c:pt>
                <c:pt idx="12669">
                  <c:v>1.9303368454644795E-6</c:v>
                </c:pt>
                <c:pt idx="12670">
                  <c:v>1.9300853603531329E-6</c:v>
                </c:pt>
                <c:pt idx="12671">
                  <c:v>1.929833924383968E-6</c:v>
                </c:pt>
                <c:pt idx="12672">
                  <c:v>1.9295825375441803E-6</c:v>
                </c:pt>
                <c:pt idx="12673">
                  <c:v>1.9293311998209724E-6</c:v>
                </c:pt>
                <c:pt idx="12674">
                  <c:v>1.9290799112015493E-6</c:v>
                </c:pt>
                <c:pt idx="12675">
                  <c:v>1.928828671673121E-6</c:v>
                </c:pt>
                <c:pt idx="12676">
                  <c:v>1.928577481222901E-6</c:v>
                </c:pt>
                <c:pt idx="12677">
                  <c:v>1.9283263398381067E-6</c:v>
                </c:pt>
                <c:pt idx="12678">
                  <c:v>1.9280752475059611E-6</c:v>
                </c:pt>
                <c:pt idx="12679">
                  <c:v>1.9278242042136904E-6</c:v>
                </c:pt>
                <c:pt idx="12680">
                  <c:v>1.9275732099485254E-6</c:v>
                </c:pt>
                <c:pt idx="12681">
                  <c:v>1.9273222646976985E-6</c:v>
                </c:pt>
                <c:pt idx="12682">
                  <c:v>1.9270713684484515E-6</c:v>
                </c:pt>
                <c:pt idx="12683">
                  <c:v>1.9268205211880254E-6</c:v>
                </c:pt>
                <c:pt idx="12684">
                  <c:v>1.9265697229036681E-6</c:v>
                </c:pt>
                <c:pt idx="12685">
                  <c:v>1.9263189735826301E-6</c:v>
                </c:pt>
                <c:pt idx="12686">
                  <c:v>1.926068273212167E-6</c:v>
                </c:pt>
                <c:pt idx="12687">
                  <c:v>1.9258176217795398E-6</c:v>
                </c:pt>
                <c:pt idx="12688">
                  <c:v>1.9255670192720095E-6</c:v>
                </c:pt>
                <c:pt idx="12689">
                  <c:v>1.9253164656768453E-6</c:v>
                </c:pt>
                <c:pt idx="12690">
                  <c:v>1.9250659609813192E-6</c:v>
                </c:pt>
                <c:pt idx="12691">
                  <c:v>1.9248155051727066E-6</c:v>
                </c:pt>
                <c:pt idx="12692">
                  <c:v>1.924565098238289E-6</c:v>
                </c:pt>
                <c:pt idx="12693">
                  <c:v>1.9243147401653498E-6</c:v>
                </c:pt>
                <c:pt idx="12694">
                  <c:v>1.9240644309411771E-6</c:v>
                </c:pt>
                <c:pt idx="12695">
                  <c:v>1.9238141705530651E-6</c:v>
                </c:pt>
                <c:pt idx="12696">
                  <c:v>1.9235639589883092E-6</c:v>
                </c:pt>
                <c:pt idx="12697">
                  <c:v>1.9233137962342101E-6</c:v>
                </c:pt>
                <c:pt idx="12698">
                  <c:v>1.9230636822780733E-6</c:v>
                </c:pt>
                <c:pt idx="12699">
                  <c:v>1.9228136171072083E-6</c:v>
                </c:pt>
                <c:pt idx="12700">
                  <c:v>1.9225636007089277E-6</c:v>
                </c:pt>
                <c:pt idx="12701">
                  <c:v>1.922313633070549E-6</c:v>
                </c:pt>
                <c:pt idx="12702">
                  <c:v>1.9220637141793949E-6</c:v>
                </c:pt>
                <c:pt idx="12703">
                  <c:v>1.9218138440227892E-6</c:v>
                </c:pt>
                <c:pt idx="12704">
                  <c:v>1.9215640225880625E-6</c:v>
                </c:pt>
                <c:pt idx="12705">
                  <c:v>1.9213142498625489E-6</c:v>
                </c:pt>
                <c:pt idx="12706">
                  <c:v>1.921064525833586E-6</c:v>
                </c:pt>
                <c:pt idx="12707">
                  <c:v>1.9208148504885158E-6</c:v>
                </c:pt>
                <c:pt idx="12708">
                  <c:v>1.9205652238146848E-6</c:v>
                </c:pt>
                <c:pt idx="12709">
                  <c:v>1.9203156457994432E-6</c:v>
                </c:pt>
                <c:pt idx="12710">
                  <c:v>1.9200661164301457E-6</c:v>
                </c:pt>
                <c:pt idx="12711">
                  <c:v>1.9198166356941504E-6</c:v>
                </c:pt>
                <c:pt idx="12712">
                  <c:v>1.9195672035788199E-6</c:v>
                </c:pt>
                <c:pt idx="12713">
                  <c:v>1.9193178200715212E-6</c:v>
                </c:pt>
                <c:pt idx="12714">
                  <c:v>1.9190684851596254E-6</c:v>
                </c:pt>
                <c:pt idx="12715">
                  <c:v>1.918819198830507E-6</c:v>
                </c:pt>
                <c:pt idx="12716">
                  <c:v>1.918569961071545E-6</c:v>
                </c:pt>
                <c:pt idx="12717">
                  <c:v>1.9183207718701239E-6</c:v>
                </c:pt>
                <c:pt idx="12718">
                  <c:v>1.9180716312136281E-6</c:v>
                </c:pt>
                <c:pt idx="12719">
                  <c:v>1.9178225390894511E-6</c:v>
                </c:pt>
                <c:pt idx="12720">
                  <c:v>1.9175734954849884E-6</c:v>
                </c:pt>
                <c:pt idx="12721">
                  <c:v>1.9173245003876385E-6</c:v>
                </c:pt>
                <c:pt idx="12722">
                  <c:v>1.9170755537848061E-6</c:v>
                </c:pt>
                <c:pt idx="12723">
                  <c:v>1.9168266556638979E-6</c:v>
                </c:pt>
                <c:pt idx="12724">
                  <c:v>1.9165778060123258E-6</c:v>
                </c:pt>
                <c:pt idx="12725">
                  <c:v>1.916329004817507E-6</c:v>
                </c:pt>
                <c:pt idx="12726">
                  <c:v>1.9160802520668598E-6</c:v>
                </c:pt>
                <c:pt idx="12727">
                  <c:v>1.9158315477478082E-6</c:v>
                </c:pt>
                <c:pt idx="12728">
                  <c:v>1.9155828918477819E-6</c:v>
                </c:pt>
                <c:pt idx="12729">
                  <c:v>1.9153342843542109E-6</c:v>
                </c:pt>
                <c:pt idx="12730">
                  <c:v>1.9150857252545337E-6</c:v>
                </c:pt>
                <c:pt idx="12731">
                  <c:v>1.9148372145361896E-6</c:v>
                </c:pt>
                <c:pt idx="12732">
                  <c:v>1.9145887521866239E-6</c:v>
                </c:pt>
                <c:pt idx="12733">
                  <c:v>1.9143403381932836E-6</c:v>
                </c:pt>
                <c:pt idx="12734">
                  <c:v>1.9140919725436216E-6</c:v>
                </c:pt>
                <c:pt idx="12735">
                  <c:v>1.9138436552250955E-6</c:v>
                </c:pt>
                <c:pt idx="12736">
                  <c:v>1.9135953862251653E-6</c:v>
                </c:pt>
                <c:pt idx="12737">
                  <c:v>1.9133471655312958E-6</c:v>
                </c:pt>
                <c:pt idx="12738">
                  <c:v>1.9130989931309564E-6</c:v>
                </c:pt>
                <c:pt idx="12739">
                  <c:v>1.9128508690116187E-6</c:v>
                </c:pt>
                <c:pt idx="12740">
                  <c:v>1.9126027931607613E-6</c:v>
                </c:pt>
                <c:pt idx="12741">
                  <c:v>1.9123547655658644E-6</c:v>
                </c:pt>
                <c:pt idx="12742">
                  <c:v>1.912106786214413E-6</c:v>
                </c:pt>
                <c:pt idx="12743">
                  <c:v>1.9118588550938959E-6</c:v>
                </c:pt>
                <c:pt idx="12744">
                  <c:v>1.9116109721918073E-6</c:v>
                </c:pt>
                <c:pt idx="12745">
                  <c:v>1.9113631374956435E-6</c:v>
                </c:pt>
                <c:pt idx="12746">
                  <c:v>1.9111153509929066E-6</c:v>
                </c:pt>
                <c:pt idx="12747">
                  <c:v>1.9108676126711017E-6</c:v>
                </c:pt>
                <c:pt idx="12748">
                  <c:v>1.9106199225177375E-6</c:v>
                </c:pt>
                <c:pt idx="12749">
                  <c:v>1.9103722805203283E-6</c:v>
                </c:pt>
                <c:pt idx="12750">
                  <c:v>1.910124686666391E-6</c:v>
                </c:pt>
                <c:pt idx="12751">
                  <c:v>1.909877140943448E-6</c:v>
                </c:pt>
                <c:pt idx="12752">
                  <c:v>1.9096296433390236E-6</c:v>
                </c:pt>
                <c:pt idx="12753">
                  <c:v>1.9093821938406488E-6</c:v>
                </c:pt>
                <c:pt idx="12754">
                  <c:v>1.909134792435857E-6</c:v>
                </c:pt>
                <c:pt idx="12755">
                  <c:v>1.9088874391121848E-6</c:v>
                </c:pt>
                <c:pt idx="12756">
                  <c:v>1.9086401338571741E-6</c:v>
                </c:pt>
                <c:pt idx="12757">
                  <c:v>1.9083928766583718E-6</c:v>
                </c:pt>
                <c:pt idx="12758">
                  <c:v>1.9081456675033266E-6</c:v>
                </c:pt>
                <c:pt idx="12759">
                  <c:v>1.9078985063795934E-6</c:v>
                </c:pt>
                <c:pt idx="12760">
                  <c:v>1.9076513932747293E-6</c:v>
                </c:pt>
                <c:pt idx="12761">
                  <c:v>1.9074043281762965E-6</c:v>
                </c:pt>
                <c:pt idx="12762">
                  <c:v>1.9071573110718612E-6</c:v>
                </c:pt>
                <c:pt idx="12763">
                  <c:v>1.9069103419489927E-6</c:v>
                </c:pt>
                <c:pt idx="12764">
                  <c:v>1.906663420795265E-6</c:v>
                </c:pt>
                <c:pt idx="12765">
                  <c:v>1.9064165475982563E-6</c:v>
                </c:pt>
                <c:pt idx="12766">
                  <c:v>1.9061697223455485E-6</c:v>
                </c:pt>
                <c:pt idx="12767">
                  <c:v>1.9059229450247272E-6</c:v>
                </c:pt>
                <c:pt idx="12768">
                  <c:v>1.9056762156233837E-6</c:v>
                </c:pt>
                <c:pt idx="12769">
                  <c:v>1.9054295341291119E-6</c:v>
                </c:pt>
                <c:pt idx="12770">
                  <c:v>1.9051829005295089E-6</c:v>
                </c:pt>
                <c:pt idx="12771">
                  <c:v>1.9049363148121769E-6</c:v>
                </c:pt>
                <c:pt idx="12772">
                  <c:v>1.9046897769647226E-6</c:v>
                </c:pt>
                <c:pt idx="12773">
                  <c:v>1.904443286974756E-6</c:v>
                </c:pt>
                <c:pt idx="12774">
                  <c:v>1.9041968448298908E-6</c:v>
                </c:pt>
                <c:pt idx="12775">
                  <c:v>1.9039504505177454E-6</c:v>
                </c:pt>
                <c:pt idx="12776">
                  <c:v>1.903704104025942E-6</c:v>
                </c:pt>
                <c:pt idx="12777">
                  <c:v>1.9034578053421064E-6</c:v>
                </c:pt>
                <c:pt idx="12778">
                  <c:v>1.9032115544538693E-6</c:v>
                </c:pt>
                <c:pt idx="12779">
                  <c:v>1.9029653513488649E-6</c:v>
                </c:pt>
                <c:pt idx="12780">
                  <c:v>1.9027191960147305E-6</c:v>
                </c:pt>
                <c:pt idx="12781">
                  <c:v>1.9024730884391089E-6</c:v>
                </c:pt>
                <c:pt idx="12782">
                  <c:v>1.9022270286096458E-6</c:v>
                </c:pt>
                <c:pt idx="12783">
                  <c:v>1.9019810165139916E-6</c:v>
                </c:pt>
                <c:pt idx="12784">
                  <c:v>1.9017350521398005E-6</c:v>
                </c:pt>
                <c:pt idx="12785">
                  <c:v>1.9014891354747306E-6</c:v>
                </c:pt>
                <c:pt idx="12786">
                  <c:v>1.9012432665064437E-6</c:v>
                </c:pt>
                <c:pt idx="12787">
                  <c:v>1.9009974452226066E-6</c:v>
                </c:pt>
                <c:pt idx="12788">
                  <c:v>1.9007516716108884E-6</c:v>
                </c:pt>
                <c:pt idx="12789">
                  <c:v>1.9005059456589638E-6</c:v>
                </c:pt>
                <c:pt idx="12790">
                  <c:v>1.9002602673545104E-6</c:v>
                </c:pt>
                <c:pt idx="12791">
                  <c:v>1.9000146366852107E-6</c:v>
                </c:pt>
                <c:pt idx="12792">
                  <c:v>1.8997690536387508E-6</c:v>
                </c:pt>
                <c:pt idx="12793">
                  <c:v>1.8995235182028205E-6</c:v>
                </c:pt>
                <c:pt idx="12794">
                  <c:v>1.8992780303651122E-6</c:v>
                </c:pt>
                <c:pt idx="12795">
                  <c:v>1.8990325901133262E-6</c:v>
                </c:pt>
                <c:pt idx="12796">
                  <c:v>1.8987871974351636E-6</c:v>
                </c:pt>
                <c:pt idx="12797">
                  <c:v>1.8985418523183299E-6</c:v>
                </c:pt>
                <c:pt idx="12798">
                  <c:v>1.8982965547505355E-6</c:v>
                </c:pt>
                <c:pt idx="12799">
                  <c:v>1.8980513047194946E-6</c:v>
                </c:pt>
                <c:pt idx="12800">
                  <c:v>1.8978061022129235E-6</c:v>
                </c:pt>
                <c:pt idx="12801">
                  <c:v>1.8975609472185448E-6</c:v>
                </c:pt>
                <c:pt idx="12802">
                  <c:v>1.8973158397240844E-6</c:v>
                </c:pt>
                <c:pt idx="12803">
                  <c:v>1.8970707797172715E-6</c:v>
                </c:pt>
                <c:pt idx="12804">
                  <c:v>1.8968257671858403E-6</c:v>
                </c:pt>
                <c:pt idx="12805">
                  <c:v>1.8965808021175277E-6</c:v>
                </c:pt>
                <c:pt idx="12806">
                  <c:v>1.8963358845000761E-6</c:v>
                </c:pt>
                <c:pt idx="12807">
                  <c:v>1.8960910143212311E-6</c:v>
                </c:pt>
                <c:pt idx="12808">
                  <c:v>1.8958461915687412E-6</c:v>
                </c:pt>
                <c:pt idx="12809">
                  <c:v>1.8956014162303603E-6</c:v>
                </c:pt>
                <c:pt idx="12810">
                  <c:v>1.895356688293846E-6</c:v>
                </c:pt>
                <c:pt idx="12811">
                  <c:v>1.8951120077469595E-6</c:v>
                </c:pt>
                <c:pt idx="12812">
                  <c:v>1.8948673745774661E-6</c:v>
                </c:pt>
                <c:pt idx="12813">
                  <c:v>1.8946227887731349E-6</c:v>
                </c:pt>
                <c:pt idx="12814">
                  <c:v>1.8943782503217394E-6</c:v>
                </c:pt>
                <c:pt idx="12815">
                  <c:v>1.8941337592110564E-6</c:v>
                </c:pt>
                <c:pt idx="12816">
                  <c:v>1.8938893154288671E-6</c:v>
                </c:pt>
                <c:pt idx="12817">
                  <c:v>1.8936449189629565E-6</c:v>
                </c:pt>
                <c:pt idx="12818">
                  <c:v>1.8934005698011136E-6</c:v>
                </c:pt>
                <c:pt idx="12819">
                  <c:v>1.8931562679311313E-6</c:v>
                </c:pt>
                <c:pt idx="12820">
                  <c:v>1.8929120133408062E-6</c:v>
                </c:pt>
                <c:pt idx="12821">
                  <c:v>1.8926678060179402E-6</c:v>
                </c:pt>
                <c:pt idx="12822">
                  <c:v>1.8924236459503354E-6</c:v>
                </c:pt>
                <c:pt idx="12823">
                  <c:v>1.8921795331258029E-6</c:v>
                </c:pt>
                <c:pt idx="12824">
                  <c:v>1.8919354675321544E-6</c:v>
                </c:pt>
                <c:pt idx="12825">
                  <c:v>1.8916914491572064E-6</c:v>
                </c:pt>
                <c:pt idx="12826">
                  <c:v>1.8914474779887796E-6</c:v>
                </c:pt>
                <c:pt idx="12827">
                  <c:v>1.8912035540146979E-6</c:v>
                </c:pt>
                <c:pt idx="12828">
                  <c:v>1.8909596772227899E-6</c:v>
                </c:pt>
                <c:pt idx="12829">
                  <c:v>1.8907158476008881E-6</c:v>
                </c:pt>
                <c:pt idx="12830">
                  <c:v>1.8904720651368277E-6</c:v>
                </c:pt>
                <c:pt idx="12831">
                  <c:v>1.8902283298184493E-6</c:v>
                </c:pt>
                <c:pt idx="12832">
                  <c:v>1.8899846416335959E-6</c:v>
                </c:pt>
                <c:pt idx="12833">
                  <c:v>1.8897410005701171E-6</c:v>
                </c:pt>
                <c:pt idx="12834">
                  <c:v>1.8894974066158641E-6</c:v>
                </c:pt>
                <c:pt idx="12835">
                  <c:v>1.8892538597586922E-6</c:v>
                </c:pt>
                <c:pt idx="12836">
                  <c:v>1.889010359986462E-6</c:v>
                </c:pt>
                <c:pt idx="12837">
                  <c:v>1.8887669072870351E-6</c:v>
                </c:pt>
                <c:pt idx="12838">
                  <c:v>1.8885235016482805E-6</c:v>
                </c:pt>
                <c:pt idx="12839">
                  <c:v>1.888280143058069E-6</c:v>
                </c:pt>
                <c:pt idx="12840">
                  <c:v>1.8880368315042763E-6</c:v>
                </c:pt>
                <c:pt idx="12841">
                  <c:v>1.8877935669747811E-6</c:v>
                </c:pt>
                <c:pt idx="12842">
                  <c:v>1.8875503494574665E-6</c:v>
                </c:pt>
                <c:pt idx="12843">
                  <c:v>1.8873071789402188E-6</c:v>
                </c:pt>
                <c:pt idx="12844">
                  <c:v>1.8870640554109313E-6</c:v>
                </c:pt>
                <c:pt idx="12845">
                  <c:v>1.8868209788574961E-6</c:v>
                </c:pt>
                <c:pt idx="12846">
                  <c:v>1.8865779492678132E-6</c:v>
                </c:pt>
                <c:pt idx="12847">
                  <c:v>1.8863349666297849E-6</c:v>
                </c:pt>
                <c:pt idx="12848">
                  <c:v>1.8860920309313175E-6</c:v>
                </c:pt>
                <c:pt idx="12849">
                  <c:v>1.8858491421603217E-6</c:v>
                </c:pt>
                <c:pt idx="12850">
                  <c:v>1.8856063003047114E-6</c:v>
                </c:pt>
                <c:pt idx="12851">
                  <c:v>1.8853635053524045E-6</c:v>
                </c:pt>
                <c:pt idx="12852">
                  <c:v>1.8851207572913238E-6</c:v>
                </c:pt>
                <c:pt idx="12853">
                  <c:v>1.8848780561093949E-6</c:v>
                </c:pt>
                <c:pt idx="12854">
                  <c:v>1.8846354017945473E-6</c:v>
                </c:pt>
                <c:pt idx="12855">
                  <c:v>1.884392794334715E-6</c:v>
                </c:pt>
                <c:pt idx="12856">
                  <c:v>1.8841502337178355E-6</c:v>
                </c:pt>
                <c:pt idx="12857">
                  <c:v>1.88390771993185E-6</c:v>
                </c:pt>
                <c:pt idx="12858">
                  <c:v>1.883665252964704E-6</c:v>
                </c:pt>
                <c:pt idx="12859">
                  <c:v>1.8834228328043476E-6</c:v>
                </c:pt>
                <c:pt idx="12860">
                  <c:v>1.8831804594387319E-6</c:v>
                </c:pt>
                <c:pt idx="12861">
                  <c:v>1.8829381328558155E-6</c:v>
                </c:pt>
                <c:pt idx="12862">
                  <c:v>1.8826958530435583E-6</c:v>
                </c:pt>
                <c:pt idx="12863">
                  <c:v>1.8824536199899259E-6</c:v>
                </c:pt>
                <c:pt idx="12864">
                  <c:v>1.8822114336828862E-6</c:v>
                </c:pt>
                <c:pt idx="12865">
                  <c:v>1.881969294110412E-6</c:v>
                </c:pt>
                <c:pt idx="12866">
                  <c:v>1.8817272012604798E-6</c:v>
                </c:pt>
                <c:pt idx="12867">
                  <c:v>1.8814851551210691E-6</c:v>
                </c:pt>
                <c:pt idx="12868">
                  <c:v>1.8812431556801639E-6</c:v>
                </c:pt>
                <c:pt idx="12869">
                  <c:v>1.8810012029257528E-6</c:v>
                </c:pt>
                <c:pt idx="12870">
                  <c:v>1.8807592968458266E-6</c:v>
                </c:pt>
                <c:pt idx="12871">
                  <c:v>1.8805174374283823E-6</c:v>
                </c:pt>
                <c:pt idx="12872">
                  <c:v>1.8802756246614187E-6</c:v>
                </c:pt>
                <c:pt idx="12873">
                  <c:v>1.8800338585329392E-6</c:v>
                </c:pt>
                <c:pt idx="12874">
                  <c:v>1.8797921390309512E-6</c:v>
                </c:pt>
                <c:pt idx="12875">
                  <c:v>1.8795504661434652E-6</c:v>
                </c:pt>
                <c:pt idx="12876">
                  <c:v>1.879308839858496E-6</c:v>
                </c:pt>
                <c:pt idx="12877">
                  <c:v>1.879067260164063E-6</c:v>
                </c:pt>
                <c:pt idx="12878">
                  <c:v>1.8788257270481889E-6</c:v>
                </c:pt>
                <c:pt idx="12879">
                  <c:v>1.8785842404988991E-6</c:v>
                </c:pt>
                <c:pt idx="12880">
                  <c:v>1.8783428005042253E-6</c:v>
                </c:pt>
                <c:pt idx="12881">
                  <c:v>1.8781014070522011E-6</c:v>
                </c:pt>
                <c:pt idx="12882">
                  <c:v>1.8778600601308643E-6</c:v>
                </c:pt>
                <c:pt idx="12883">
                  <c:v>1.8776187597282563E-6</c:v>
                </c:pt>
                <c:pt idx="12884">
                  <c:v>1.877377505832424E-6</c:v>
                </c:pt>
                <c:pt idx="12885">
                  <c:v>1.8771362984314161E-6</c:v>
                </c:pt>
                <c:pt idx="12886">
                  <c:v>1.8768951375132857E-6</c:v>
                </c:pt>
                <c:pt idx="12887">
                  <c:v>1.8766540230660907E-6</c:v>
                </c:pt>
                <c:pt idx="12888">
                  <c:v>1.8764129550778921E-6</c:v>
                </c:pt>
                <c:pt idx="12889">
                  <c:v>1.8761719335367541E-6</c:v>
                </c:pt>
                <c:pt idx="12890">
                  <c:v>1.8759309584307461E-6</c:v>
                </c:pt>
                <c:pt idx="12891">
                  <c:v>1.8756900297479405E-6</c:v>
                </c:pt>
                <c:pt idx="12892">
                  <c:v>1.875449147476413E-6</c:v>
                </c:pt>
                <c:pt idx="12893">
                  <c:v>1.8752083116042448E-6</c:v>
                </c:pt>
                <c:pt idx="12894">
                  <c:v>1.8749675221195193E-6</c:v>
                </c:pt>
                <c:pt idx="12895">
                  <c:v>1.8747267790103241E-6</c:v>
                </c:pt>
                <c:pt idx="12896">
                  <c:v>1.8744860822647519E-6</c:v>
                </c:pt>
                <c:pt idx="12897">
                  <c:v>1.8742454318708974E-6</c:v>
                </c:pt>
                <c:pt idx="12898">
                  <c:v>1.8740048278168589E-6</c:v>
                </c:pt>
                <c:pt idx="12899">
                  <c:v>1.8737642700907415E-6</c:v>
                </c:pt>
                <c:pt idx="12900">
                  <c:v>1.873523758680651E-6</c:v>
                </c:pt>
                <c:pt idx="12901">
                  <c:v>1.8732832935746987E-6</c:v>
                </c:pt>
                <c:pt idx="12902">
                  <c:v>1.873042874760999E-6</c:v>
                </c:pt>
                <c:pt idx="12903">
                  <c:v>1.8728025022276705E-6</c:v>
                </c:pt>
                <c:pt idx="12904">
                  <c:v>1.8725621759628344E-6</c:v>
                </c:pt>
                <c:pt idx="12905">
                  <c:v>1.8723218959546177E-6</c:v>
                </c:pt>
                <c:pt idx="12906">
                  <c:v>1.8720816621911495E-6</c:v>
                </c:pt>
                <c:pt idx="12907">
                  <c:v>1.8718414746605643E-6</c:v>
                </c:pt>
                <c:pt idx="12908">
                  <c:v>1.8716013333509982E-6</c:v>
                </c:pt>
                <c:pt idx="12909">
                  <c:v>1.8713612382505943E-6</c:v>
                </c:pt>
                <c:pt idx="12910">
                  <c:v>1.871121189347496E-6</c:v>
                </c:pt>
                <c:pt idx="12911">
                  <c:v>1.8708811866298536E-6</c:v>
                </c:pt>
                <c:pt idx="12912">
                  <c:v>1.8706412300858186E-6</c:v>
                </c:pt>
                <c:pt idx="12913">
                  <c:v>1.8704013197035474E-6</c:v>
                </c:pt>
                <c:pt idx="12914">
                  <c:v>1.870161455471201E-6</c:v>
                </c:pt>
                <c:pt idx="12915">
                  <c:v>1.8699216373769429E-6</c:v>
                </c:pt>
                <c:pt idx="12916">
                  <c:v>1.8696818654089408E-6</c:v>
                </c:pt>
                <c:pt idx="12917">
                  <c:v>1.8694421395553668E-6</c:v>
                </c:pt>
                <c:pt idx="12918">
                  <c:v>1.8692024598043956E-6</c:v>
                </c:pt>
                <c:pt idx="12919">
                  <c:v>1.8689628261442074E-6</c:v>
                </c:pt>
                <c:pt idx="12920">
                  <c:v>1.8687232385629843E-6</c:v>
                </c:pt>
                <c:pt idx="12921">
                  <c:v>1.8684836970489139E-6</c:v>
                </c:pt>
                <c:pt idx="12922">
                  <c:v>1.8682442015901858E-6</c:v>
                </c:pt>
                <c:pt idx="12923">
                  <c:v>1.8680047521749951E-6</c:v>
                </c:pt>
                <c:pt idx="12924">
                  <c:v>1.8677653487915396E-6</c:v>
                </c:pt>
                <c:pt idx="12925">
                  <c:v>1.8675259914280215E-6</c:v>
                </c:pt>
                <c:pt idx="12926">
                  <c:v>1.8672866800726456E-6</c:v>
                </c:pt>
                <c:pt idx="12927">
                  <c:v>1.8670474147136228E-6</c:v>
                </c:pt>
                <c:pt idx="12928">
                  <c:v>1.866808195339165E-6</c:v>
                </c:pt>
                <c:pt idx="12929">
                  <c:v>1.8665690219374902E-6</c:v>
                </c:pt>
                <c:pt idx="12930">
                  <c:v>1.8663298944968183E-6</c:v>
                </c:pt>
                <c:pt idx="12931">
                  <c:v>1.8660908130053747E-6</c:v>
                </c:pt>
                <c:pt idx="12932">
                  <c:v>1.8658517774513871E-6</c:v>
                </c:pt>
                <c:pt idx="12933">
                  <c:v>1.8656127878230887E-6</c:v>
                </c:pt>
                <c:pt idx="12934">
                  <c:v>1.8653738441087139E-6</c:v>
                </c:pt>
                <c:pt idx="12935">
                  <c:v>1.8651349462965027E-6</c:v>
                </c:pt>
                <c:pt idx="12936">
                  <c:v>1.8648960943746985E-6</c:v>
                </c:pt>
                <c:pt idx="12937">
                  <c:v>1.8646572883315494E-6</c:v>
                </c:pt>
                <c:pt idx="12938">
                  <c:v>1.8644185281553054E-6</c:v>
                </c:pt>
                <c:pt idx="12939">
                  <c:v>1.8641798138342216E-6</c:v>
                </c:pt>
                <c:pt idx="12940">
                  <c:v>1.8639411453565561E-6</c:v>
                </c:pt>
                <c:pt idx="12941">
                  <c:v>1.8637025227105722E-6</c:v>
                </c:pt>
                <c:pt idx="12942">
                  <c:v>1.8634639458845341E-6</c:v>
                </c:pt>
                <c:pt idx="12943">
                  <c:v>1.8632254148667128E-6</c:v>
                </c:pt>
                <c:pt idx="12944">
                  <c:v>1.862986929645381E-6</c:v>
                </c:pt>
                <c:pt idx="12945">
                  <c:v>1.8627484902088166E-6</c:v>
                </c:pt>
                <c:pt idx="12946">
                  <c:v>1.8625100965452996E-6</c:v>
                </c:pt>
                <c:pt idx="12947">
                  <c:v>1.8622717486431156E-6</c:v>
                </c:pt>
                <c:pt idx="12948">
                  <c:v>1.862033446490554E-6</c:v>
                </c:pt>
                <c:pt idx="12949">
                  <c:v>1.8617951900759048E-6</c:v>
                </c:pt>
                <c:pt idx="12950">
                  <c:v>1.8615569793874655E-6</c:v>
                </c:pt>
                <c:pt idx="12951">
                  <c:v>1.861318814413535E-6</c:v>
                </c:pt>
                <c:pt idx="12952">
                  <c:v>1.8610806951424172E-6</c:v>
                </c:pt>
                <c:pt idx="12953">
                  <c:v>1.8608426215624195E-6</c:v>
                </c:pt>
                <c:pt idx="12954">
                  <c:v>1.8606045936618521E-6</c:v>
                </c:pt>
                <c:pt idx="12955">
                  <c:v>1.8603666114290304E-6</c:v>
                </c:pt>
                <c:pt idx="12956">
                  <c:v>1.8601286748522723E-6</c:v>
                </c:pt>
                <c:pt idx="12957">
                  <c:v>1.8598907839198999E-6</c:v>
                </c:pt>
                <c:pt idx="12958">
                  <c:v>1.8596529386202398E-6</c:v>
                </c:pt>
                <c:pt idx="12959">
                  <c:v>1.8594151389416209E-6</c:v>
                </c:pt>
                <c:pt idx="12960">
                  <c:v>1.8591773848723764E-6</c:v>
                </c:pt>
                <c:pt idx="12961">
                  <c:v>1.8589396764008444E-6</c:v>
                </c:pt>
                <c:pt idx="12962">
                  <c:v>1.8587020135153644E-6</c:v>
                </c:pt>
                <c:pt idx="12963">
                  <c:v>1.8584643962042822E-6</c:v>
                </c:pt>
                <c:pt idx="12964">
                  <c:v>1.8582268244559444E-6</c:v>
                </c:pt>
                <c:pt idx="12965">
                  <c:v>1.8579892982587042E-6</c:v>
                </c:pt>
                <c:pt idx="12966">
                  <c:v>1.857751817600917E-6</c:v>
                </c:pt>
                <c:pt idx="12967">
                  <c:v>1.8575143824709426E-6</c:v>
                </c:pt>
                <c:pt idx="12968">
                  <c:v>1.8572769928571433E-6</c:v>
                </c:pt>
                <c:pt idx="12969">
                  <c:v>1.8570396487478865E-6</c:v>
                </c:pt>
                <c:pt idx="12970">
                  <c:v>1.8568023501315432E-6</c:v>
                </c:pt>
                <c:pt idx="12971">
                  <c:v>1.856565096996487E-6</c:v>
                </c:pt>
                <c:pt idx="12972">
                  <c:v>1.8563278893310954E-6</c:v>
                </c:pt>
                <c:pt idx="12973">
                  <c:v>1.8560907271237507E-6</c:v>
                </c:pt>
                <c:pt idx="12974">
                  <c:v>1.8558536103628379E-6</c:v>
                </c:pt>
                <c:pt idx="12975">
                  <c:v>1.8556165390367471E-6</c:v>
                </c:pt>
                <c:pt idx="12976">
                  <c:v>1.855379513133871E-6</c:v>
                </c:pt>
                <c:pt idx="12977">
                  <c:v>1.8551425326426051E-6</c:v>
                </c:pt>
                <c:pt idx="12978">
                  <c:v>1.854905597551351E-6</c:v>
                </c:pt>
                <c:pt idx="12979">
                  <c:v>1.8546687078485113E-6</c:v>
                </c:pt>
                <c:pt idx="12980">
                  <c:v>1.854431863522494E-6</c:v>
                </c:pt>
                <c:pt idx="12981">
                  <c:v>1.8541950645617108E-6</c:v>
                </c:pt>
                <c:pt idx="12982">
                  <c:v>1.853958310954577E-6</c:v>
                </c:pt>
                <c:pt idx="12983">
                  <c:v>1.8537216026895106E-6</c:v>
                </c:pt>
                <c:pt idx="12984">
                  <c:v>1.853484939754934E-6</c:v>
                </c:pt>
                <c:pt idx="12985">
                  <c:v>1.8532483221392745E-6</c:v>
                </c:pt>
                <c:pt idx="12986">
                  <c:v>1.8530117498309612E-6</c:v>
                </c:pt>
                <c:pt idx="12987">
                  <c:v>1.8527752228184271E-6</c:v>
                </c:pt>
                <c:pt idx="12988">
                  <c:v>1.85253874109011E-6</c:v>
                </c:pt>
                <c:pt idx="12989">
                  <c:v>1.8523023046344507E-6</c:v>
                </c:pt>
                <c:pt idx="12990">
                  <c:v>1.8520659134398942E-6</c:v>
                </c:pt>
                <c:pt idx="12991">
                  <c:v>1.8518295674948879E-6</c:v>
                </c:pt>
                <c:pt idx="12992">
                  <c:v>1.8515932667878841E-6</c:v>
                </c:pt>
                <c:pt idx="12993">
                  <c:v>1.8513570113073389E-6</c:v>
                </c:pt>
                <c:pt idx="12994">
                  <c:v>1.851120801041711E-6</c:v>
                </c:pt>
                <c:pt idx="12995">
                  <c:v>1.8508846359794642E-6</c:v>
                </c:pt>
                <c:pt idx="12996">
                  <c:v>1.8506485161090643E-6</c:v>
                </c:pt>
                <c:pt idx="12997">
                  <c:v>1.8504124414189819E-6</c:v>
                </c:pt>
                <c:pt idx="12998">
                  <c:v>1.8501764118976914E-6</c:v>
                </c:pt>
                <c:pt idx="12999">
                  <c:v>1.8499404275336702E-6</c:v>
                </c:pt>
                <c:pt idx="13000">
                  <c:v>1.8497044883154006E-6</c:v>
                </c:pt>
                <c:pt idx="13001">
                  <c:v>1.849468594231366E-6</c:v>
                </c:pt>
                <c:pt idx="13002">
                  <c:v>1.8492327452700558E-6</c:v>
                </c:pt>
                <c:pt idx="13003">
                  <c:v>1.8489969414199628E-6</c:v>
                </c:pt>
                <c:pt idx="13004">
                  <c:v>1.8487611826695829E-6</c:v>
                </c:pt>
                <c:pt idx="13005">
                  <c:v>1.8485254690074159E-6</c:v>
                </c:pt>
                <c:pt idx="13006">
                  <c:v>1.8482898004219653E-6</c:v>
                </c:pt>
                <c:pt idx="13007">
                  <c:v>1.8480541769017383E-6</c:v>
                </c:pt>
                <c:pt idx="13008">
                  <c:v>1.8478185984352447E-6</c:v>
                </c:pt>
                <c:pt idx="13009">
                  <c:v>1.8475830650109995E-6</c:v>
                </c:pt>
                <c:pt idx="13010">
                  <c:v>1.8473475766175212E-6</c:v>
                </c:pt>
                <c:pt idx="13011">
                  <c:v>1.8471121332433307E-6</c:v>
                </c:pt>
                <c:pt idx="13012">
                  <c:v>1.8468767348769528E-6</c:v>
                </c:pt>
                <c:pt idx="13013">
                  <c:v>1.8466413815069188E-6</c:v>
                </c:pt>
                <c:pt idx="13014">
                  <c:v>1.8464060731217596E-6</c:v>
                </c:pt>
                <c:pt idx="13015">
                  <c:v>1.8461708097100123E-6</c:v>
                </c:pt>
                <c:pt idx="13016">
                  <c:v>1.8459355912602162E-6</c:v>
                </c:pt>
                <c:pt idx="13017">
                  <c:v>1.8457004177609152E-6</c:v>
                </c:pt>
                <c:pt idx="13018">
                  <c:v>1.8454652892006572E-6</c:v>
                </c:pt>
                <c:pt idx="13019">
                  <c:v>1.845230205567992E-6</c:v>
                </c:pt>
                <c:pt idx="13020">
                  <c:v>1.844995166851475E-6</c:v>
                </c:pt>
                <c:pt idx="13021">
                  <c:v>1.844760173039664E-6</c:v>
                </c:pt>
                <c:pt idx="13022">
                  <c:v>1.8445252241211209E-6</c:v>
                </c:pt>
                <c:pt idx="13023">
                  <c:v>1.8442903200844116E-6</c:v>
                </c:pt>
                <c:pt idx="13024">
                  <c:v>1.8440554609181048E-6</c:v>
                </c:pt>
                <c:pt idx="13025">
                  <c:v>1.8438206466107734E-6</c:v>
                </c:pt>
                <c:pt idx="13026">
                  <c:v>1.8435858771509939E-6</c:v>
                </c:pt>
                <c:pt idx="13027">
                  <c:v>1.8433511525273465E-6</c:v>
                </c:pt>
                <c:pt idx="13028">
                  <c:v>1.8431164727284147E-6</c:v>
                </c:pt>
                <c:pt idx="13029">
                  <c:v>1.8428818377427857E-6</c:v>
                </c:pt>
                <c:pt idx="13030">
                  <c:v>1.842647247559051E-6</c:v>
                </c:pt>
                <c:pt idx="13031">
                  <c:v>1.8424127021658044E-6</c:v>
                </c:pt>
                <c:pt idx="13032">
                  <c:v>1.8421782015516445E-6</c:v>
                </c:pt>
                <c:pt idx="13033">
                  <c:v>1.8419437457051732E-6</c:v>
                </c:pt>
                <c:pt idx="13034">
                  <c:v>1.841709334614996E-6</c:v>
                </c:pt>
                <c:pt idx="13035">
                  <c:v>1.8414749682697217E-6</c:v>
                </c:pt>
                <c:pt idx="13036">
                  <c:v>1.8412406466579634E-6</c:v>
                </c:pt>
                <c:pt idx="13037">
                  <c:v>1.8410063697683376E-6</c:v>
                </c:pt>
                <c:pt idx="13038">
                  <c:v>1.8407721375894634E-6</c:v>
                </c:pt>
                <c:pt idx="13039">
                  <c:v>1.840537950109965E-6</c:v>
                </c:pt>
                <c:pt idx="13040">
                  <c:v>1.8403038073184691E-6</c:v>
                </c:pt>
                <c:pt idx="13041">
                  <c:v>1.8400697092036073E-6</c:v>
                </c:pt>
                <c:pt idx="13042">
                  <c:v>1.8398356557540137E-6</c:v>
                </c:pt>
                <c:pt idx="13043">
                  <c:v>1.8396016469583261E-6</c:v>
                </c:pt>
                <c:pt idx="13044">
                  <c:v>1.8393676828051865E-6</c:v>
                </c:pt>
                <c:pt idx="13045">
                  <c:v>1.8391337632832405E-6</c:v>
                </c:pt>
                <c:pt idx="13046">
                  <c:v>1.8388998883811359E-6</c:v>
                </c:pt>
                <c:pt idx="13047">
                  <c:v>1.8386660580875258E-6</c:v>
                </c:pt>
                <c:pt idx="13048">
                  <c:v>1.8384322723910664E-6</c:v>
                </c:pt>
                <c:pt idx="13049">
                  <c:v>1.8381985312804171E-6</c:v>
                </c:pt>
                <c:pt idx="13050">
                  <c:v>1.8379648347442412E-6</c:v>
                </c:pt>
                <c:pt idx="13051">
                  <c:v>1.837731182771206E-6</c:v>
                </c:pt>
                <c:pt idx="13052">
                  <c:v>1.8374975753499823E-6</c:v>
                </c:pt>
                <c:pt idx="13053">
                  <c:v>1.8372640124692432E-6</c:v>
                </c:pt>
                <c:pt idx="13054">
                  <c:v>1.8370304941176669E-6</c:v>
                </c:pt>
                <c:pt idx="13055">
                  <c:v>1.8367970202839349E-6</c:v>
                </c:pt>
                <c:pt idx="13056">
                  <c:v>1.8365635909567317E-6</c:v>
                </c:pt>
                <c:pt idx="13057">
                  <c:v>1.8363302061247461E-6</c:v>
                </c:pt>
                <c:pt idx="13058">
                  <c:v>1.83609686577667E-6</c:v>
                </c:pt>
                <c:pt idx="13059">
                  <c:v>1.8358635699011992E-6</c:v>
                </c:pt>
                <c:pt idx="13060">
                  <c:v>1.8356303184870331E-6</c:v>
                </c:pt>
                <c:pt idx="13061">
                  <c:v>1.8353971115228739E-6</c:v>
                </c:pt>
                <c:pt idx="13062">
                  <c:v>1.8351639489974288E-6</c:v>
                </c:pt>
                <c:pt idx="13063">
                  <c:v>1.8349308308994078E-6</c:v>
                </c:pt>
                <c:pt idx="13064">
                  <c:v>1.8346977572175242E-6</c:v>
                </c:pt>
                <c:pt idx="13065">
                  <c:v>1.8344647279404954E-6</c:v>
                </c:pt>
                <c:pt idx="13066">
                  <c:v>1.834231743057042E-6</c:v>
                </c:pt>
                <c:pt idx="13067">
                  <c:v>1.8339988025558889E-6</c:v>
                </c:pt>
                <c:pt idx="13068">
                  <c:v>1.8337659064257629E-6</c:v>
                </c:pt>
                <c:pt idx="13069">
                  <c:v>1.8335330546553966E-6</c:v>
                </c:pt>
                <c:pt idx="13070">
                  <c:v>1.8333002472335247E-6</c:v>
                </c:pt>
                <c:pt idx="13071">
                  <c:v>1.8330674841488856E-6</c:v>
                </c:pt>
                <c:pt idx="13072">
                  <c:v>1.8328347653902222E-6</c:v>
                </c:pt>
                <c:pt idx="13073">
                  <c:v>1.83260209094628E-6</c:v>
                </c:pt>
                <c:pt idx="13074">
                  <c:v>1.8323694608058087E-6</c:v>
                </c:pt>
                <c:pt idx="13075">
                  <c:v>1.8321368749575607E-6</c:v>
                </c:pt>
                <c:pt idx="13076">
                  <c:v>1.8319043333902926E-6</c:v>
                </c:pt>
                <c:pt idx="13077">
                  <c:v>1.831671836092765E-6</c:v>
                </c:pt>
                <c:pt idx="13078">
                  <c:v>1.8314393830537402E-6</c:v>
                </c:pt>
                <c:pt idx="13079">
                  <c:v>1.8312069742619875E-6</c:v>
                </c:pt>
                <c:pt idx="13080">
                  <c:v>1.8309746097062766E-6</c:v>
                </c:pt>
                <c:pt idx="13081">
                  <c:v>1.8307422893753818E-6</c:v>
                </c:pt>
                <c:pt idx="13082">
                  <c:v>1.8305100132580819E-6</c:v>
                </c:pt>
                <c:pt idx="13083">
                  <c:v>1.830277781343157E-6</c:v>
                </c:pt>
                <c:pt idx="13084">
                  <c:v>1.8300455936193928E-6</c:v>
                </c:pt>
                <c:pt idx="13085">
                  <c:v>1.8298134500755781E-6</c:v>
                </c:pt>
                <c:pt idx="13086">
                  <c:v>1.8295813507005042E-6</c:v>
                </c:pt>
                <c:pt idx="13087">
                  <c:v>1.829349295482968E-6</c:v>
                </c:pt>
                <c:pt idx="13088">
                  <c:v>1.8291172844117677E-6</c:v>
                </c:pt>
                <c:pt idx="13089">
                  <c:v>1.8288853174757074E-6</c:v>
                </c:pt>
                <c:pt idx="13090">
                  <c:v>1.8286533946635922E-6</c:v>
                </c:pt>
                <c:pt idx="13091">
                  <c:v>1.8284215159642322E-6</c:v>
                </c:pt>
                <c:pt idx="13092">
                  <c:v>1.8281896813664414E-6</c:v>
                </c:pt>
                <c:pt idx="13093">
                  <c:v>1.8279578908590365E-6</c:v>
                </c:pt>
                <c:pt idx="13094">
                  <c:v>1.8277261444308381E-6</c:v>
                </c:pt>
                <c:pt idx="13095">
                  <c:v>1.8274944420706703E-6</c:v>
                </c:pt>
                <c:pt idx="13096">
                  <c:v>1.8272627837673602E-6</c:v>
                </c:pt>
                <c:pt idx="13097">
                  <c:v>1.8270311695097397E-6</c:v>
                </c:pt>
                <c:pt idx="13098">
                  <c:v>1.8267995992866433E-6</c:v>
                </c:pt>
                <c:pt idx="13099">
                  <c:v>1.8265680730869093E-6</c:v>
                </c:pt>
                <c:pt idx="13100">
                  <c:v>1.8263365908993789E-6</c:v>
                </c:pt>
                <c:pt idx="13101">
                  <c:v>1.8261051527128981E-6</c:v>
                </c:pt>
                <c:pt idx="13102">
                  <c:v>1.8258737585163158E-6</c:v>
                </c:pt>
                <c:pt idx="13103">
                  <c:v>1.8256424082984839E-6</c:v>
                </c:pt>
                <c:pt idx="13104">
                  <c:v>1.825411102048259E-6</c:v>
                </c:pt>
                <c:pt idx="13105">
                  <c:v>1.8251798397544992E-6</c:v>
                </c:pt>
                <c:pt idx="13106">
                  <c:v>1.8249486214060684E-6</c:v>
                </c:pt>
                <c:pt idx="13107">
                  <c:v>1.8247174469918329E-6</c:v>
                </c:pt>
                <c:pt idx="13108">
                  <c:v>1.8244863165006634E-6</c:v>
                </c:pt>
                <c:pt idx="13109">
                  <c:v>1.8242552299214327E-6</c:v>
                </c:pt>
                <c:pt idx="13110">
                  <c:v>1.8240241872430182E-6</c:v>
                </c:pt>
                <c:pt idx="13111">
                  <c:v>1.8237931884542998E-6</c:v>
                </c:pt>
                <c:pt idx="13112">
                  <c:v>1.8235622335441631E-6</c:v>
                </c:pt>
                <c:pt idx="13113">
                  <c:v>1.8233313225014944E-6</c:v>
                </c:pt>
                <c:pt idx="13114">
                  <c:v>1.8231004553151852E-6</c:v>
                </c:pt>
                <c:pt idx="13115">
                  <c:v>1.8228696319741298E-6</c:v>
                </c:pt>
                <c:pt idx="13116">
                  <c:v>1.8226388524672268E-6</c:v>
                </c:pt>
                <c:pt idx="13117">
                  <c:v>1.8224081167833777E-6</c:v>
                </c:pt>
                <c:pt idx="13118">
                  <c:v>1.8221774249114885E-6</c:v>
                </c:pt>
                <c:pt idx="13119">
                  <c:v>1.8219467768404677E-6</c:v>
                </c:pt>
                <c:pt idx="13120">
                  <c:v>1.8217161725592267E-6</c:v>
                </c:pt>
                <c:pt idx="13121">
                  <c:v>1.8214856120566811E-6</c:v>
                </c:pt>
                <c:pt idx="13122">
                  <c:v>1.8212550953217513E-6</c:v>
                </c:pt>
                <c:pt idx="13123">
                  <c:v>1.8210246223433592E-6</c:v>
                </c:pt>
                <c:pt idx="13124">
                  <c:v>1.8207941931104311E-6</c:v>
                </c:pt>
                <c:pt idx="13125">
                  <c:v>1.8205638076118973E-6</c:v>
                </c:pt>
                <c:pt idx="13126">
                  <c:v>1.82033346583669E-6</c:v>
                </c:pt>
                <c:pt idx="13127">
                  <c:v>1.8201031677737476E-6</c:v>
                </c:pt>
                <c:pt idx="13128">
                  <c:v>1.8198729134120091E-6</c:v>
                </c:pt>
                <c:pt idx="13129">
                  <c:v>1.8196427027404186E-6</c:v>
                </c:pt>
                <c:pt idx="13130">
                  <c:v>1.819412535747923E-6</c:v>
                </c:pt>
                <c:pt idx="13131">
                  <c:v>1.8191824124234737E-6</c:v>
                </c:pt>
                <c:pt idx="13132">
                  <c:v>1.8189523327560241E-6</c:v>
                </c:pt>
                <c:pt idx="13133">
                  <c:v>1.8187222967345328E-6</c:v>
                </c:pt>
                <c:pt idx="13134">
                  <c:v>1.8184923043479608E-6</c:v>
                </c:pt>
                <c:pt idx="13135">
                  <c:v>1.8182623555852722E-6</c:v>
                </c:pt>
                <c:pt idx="13136">
                  <c:v>1.8180324504354359E-6</c:v>
                </c:pt>
                <c:pt idx="13137">
                  <c:v>1.8178025888874231E-6</c:v>
                </c:pt>
                <c:pt idx="13138">
                  <c:v>1.8175727709302093E-6</c:v>
                </c:pt>
                <c:pt idx="13139">
                  <c:v>1.8173429965527733E-6</c:v>
                </c:pt>
                <c:pt idx="13140">
                  <c:v>1.8171132657440967E-6</c:v>
                </c:pt>
                <c:pt idx="13141">
                  <c:v>1.8168835784931659E-6</c:v>
                </c:pt>
                <c:pt idx="13142">
                  <c:v>1.8166539347889693E-6</c:v>
                </c:pt>
                <c:pt idx="13143">
                  <c:v>1.8164243346204993E-6</c:v>
                </c:pt>
                <c:pt idx="13144">
                  <c:v>1.8161947779767519E-6</c:v>
                </c:pt>
                <c:pt idx="13145">
                  <c:v>1.8159652648467279E-6</c:v>
                </c:pt>
                <c:pt idx="13146">
                  <c:v>1.8157357952194292E-6</c:v>
                </c:pt>
                <c:pt idx="13147">
                  <c:v>1.8155063690838628E-6</c:v>
                </c:pt>
                <c:pt idx="13148">
                  <c:v>1.8152769864290382E-6</c:v>
                </c:pt>
                <c:pt idx="13149">
                  <c:v>1.8150476472439698E-6</c:v>
                </c:pt>
                <c:pt idx="13150">
                  <c:v>1.8148183515176728E-6</c:v>
                </c:pt>
                <c:pt idx="13151">
                  <c:v>1.814589099239169E-6</c:v>
                </c:pt>
                <c:pt idx="13152">
                  <c:v>1.8143598903974814E-6</c:v>
                </c:pt>
                <c:pt idx="13153">
                  <c:v>1.8141307249816377E-6</c:v>
                </c:pt>
                <c:pt idx="13154">
                  <c:v>1.8139016029806681E-6</c:v>
                </c:pt>
                <c:pt idx="13155">
                  <c:v>1.8136725243836076E-6</c:v>
                </c:pt>
                <c:pt idx="13156">
                  <c:v>1.8134434891794945E-6</c:v>
                </c:pt>
                <c:pt idx="13157">
                  <c:v>1.8132144973573685E-6</c:v>
                </c:pt>
                <c:pt idx="13158">
                  <c:v>1.8129855489062744E-6</c:v>
                </c:pt>
                <c:pt idx="13159">
                  <c:v>1.8127566438152612E-6</c:v>
                </c:pt>
                <c:pt idx="13160">
                  <c:v>1.8125277820733793E-6</c:v>
                </c:pt>
                <c:pt idx="13161">
                  <c:v>1.8122989636696845E-6</c:v>
                </c:pt>
                <c:pt idx="13162">
                  <c:v>1.8120701885932348E-6</c:v>
                </c:pt>
                <c:pt idx="13163">
                  <c:v>1.8118414568330925E-6</c:v>
                </c:pt>
                <c:pt idx="13164">
                  <c:v>1.8116127683783223E-6</c:v>
                </c:pt>
                <c:pt idx="13165">
                  <c:v>1.8113841232179933E-6</c:v>
                </c:pt>
                <c:pt idx="13166">
                  <c:v>1.8111555213411783E-6</c:v>
                </c:pt>
                <c:pt idx="13167">
                  <c:v>1.810926962736952E-6</c:v>
                </c:pt>
                <c:pt idx="13168">
                  <c:v>1.8106984473943945E-6</c:v>
                </c:pt>
                <c:pt idx="13169">
                  <c:v>1.8104699753025874E-6</c:v>
                </c:pt>
                <c:pt idx="13170">
                  <c:v>1.8102415464506177E-6</c:v>
                </c:pt>
                <c:pt idx="13171">
                  <c:v>1.8100131608275746E-6</c:v>
                </c:pt>
                <c:pt idx="13172">
                  <c:v>1.8097848184225496E-6</c:v>
                </c:pt>
                <c:pt idx="13173">
                  <c:v>1.8095565192246407E-6</c:v>
                </c:pt>
                <c:pt idx="13174">
                  <c:v>1.809328263222947E-6</c:v>
                </c:pt>
                <c:pt idx="13175">
                  <c:v>1.8091000504065724E-6</c:v>
                </c:pt>
                <c:pt idx="13176">
                  <c:v>1.8088718807646226E-6</c:v>
                </c:pt>
                <c:pt idx="13177">
                  <c:v>1.8086437542862087E-6</c:v>
                </c:pt>
                <c:pt idx="13178">
                  <c:v>1.808415670960443E-6</c:v>
                </c:pt>
                <c:pt idx="13179">
                  <c:v>1.8081876307764439E-6</c:v>
                </c:pt>
                <c:pt idx="13180">
                  <c:v>1.8079596337233302E-6</c:v>
                </c:pt>
                <c:pt idx="13181">
                  <c:v>1.807731679790227E-6</c:v>
                </c:pt>
                <c:pt idx="13182">
                  <c:v>1.8075037689662602E-6</c:v>
                </c:pt>
                <c:pt idx="13183">
                  <c:v>1.8072759012405618E-6</c:v>
                </c:pt>
                <c:pt idx="13184">
                  <c:v>1.8070480766022653E-6</c:v>
                </c:pt>
                <c:pt idx="13185">
                  <c:v>1.8068202950405085E-6</c:v>
                </c:pt>
                <c:pt idx="13186">
                  <c:v>1.8065925565444328E-6</c:v>
                </c:pt>
                <c:pt idx="13187">
                  <c:v>1.806364861103181E-6</c:v>
                </c:pt>
                <c:pt idx="13188">
                  <c:v>1.8061372087059018E-6</c:v>
                </c:pt>
                <c:pt idx="13189">
                  <c:v>1.8059095993417468E-6</c:v>
                </c:pt>
                <c:pt idx="13190">
                  <c:v>1.8056820329998696E-6</c:v>
                </c:pt>
                <c:pt idx="13191">
                  <c:v>1.8054545096694292E-6</c:v>
                </c:pt>
                <c:pt idx="13192">
                  <c:v>1.8052270293395861E-6</c:v>
                </c:pt>
                <c:pt idx="13193">
                  <c:v>1.8049995919995065E-6</c:v>
                </c:pt>
                <c:pt idx="13194">
                  <c:v>1.8047721976383582E-6</c:v>
                </c:pt>
                <c:pt idx="13195">
                  <c:v>1.8045448462453121E-6</c:v>
                </c:pt>
                <c:pt idx="13196">
                  <c:v>1.8043175378095435E-6</c:v>
                </c:pt>
                <c:pt idx="13197">
                  <c:v>1.8040902723202315E-6</c:v>
                </c:pt>
                <c:pt idx="13198">
                  <c:v>1.8038630497665579E-6</c:v>
                </c:pt>
                <c:pt idx="13199">
                  <c:v>1.8036358701377075E-6</c:v>
                </c:pt>
                <c:pt idx="13200">
                  <c:v>1.8034087334228693E-6</c:v>
                </c:pt>
                <c:pt idx="13201">
                  <c:v>1.8031816396112361E-6</c:v>
                </c:pt>
                <c:pt idx="13202">
                  <c:v>1.8029545886920021E-6</c:v>
                </c:pt>
                <c:pt idx="13203">
                  <c:v>1.8027275806543673E-6</c:v>
                </c:pt>
                <c:pt idx="13204">
                  <c:v>1.8025006154875336E-6</c:v>
                </c:pt>
                <c:pt idx="13205">
                  <c:v>1.8022736931807067E-6</c:v>
                </c:pt>
                <c:pt idx="13206">
                  <c:v>1.8020468137230959E-6</c:v>
                </c:pt>
                <c:pt idx="13207">
                  <c:v>1.801819977103914E-6</c:v>
                </c:pt>
                <c:pt idx="13208">
                  <c:v>1.8015931833123764E-6</c:v>
                </c:pt>
                <c:pt idx="13209">
                  <c:v>1.8013664323377027E-6</c:v>
                </c:pt>
                <c:pt idx="13210">
                  <c:v>1.8011397241691143E-6</c:v>
                </c:pt>
                <c:pt idx="13211">
                  <c:v>1.8009130587958397E-6</c:v>
                </c:pt>
                <c:pt idx="13212">
                  <c:v>1.8006864362071067E-6</c:v>
                </c:pt>
                <c:pt idx="13213">
                  <c:v>1.8004598563921483E-6</c:v>
                </c:pt>
                <c:pt idx="13214">
                  <c:v>1.8002333193402015E-6</c:v>
                </c:pt>
                <c:pt idx="13215">
                  <c:v>1.8000068250405058E-6</c:v>
                </c:pt>
                <c:pt idx="13216">
                  <c:v>1.7997803734823037E-6</c:v>
                </c:pt>
                <c:pt idx="13217">
                  <c:v>1.799553964654842E-6</c:v>
                </c:pt>
                <c:pt idx="13218">
                  <c:v>1.7993275985473701E-6</c:v>
                </c:pt>
                <c:pt idx="13219">
                  <c:v>1.7991012751491412E-6</c:v>
                </c:pt>
                <c:pt idx="13220">
                  <c:v>1.7988749944494117E-6</c:v>
                </c:pt>
                <c:pt idx="13221">
                  <c:v>1.7986487564374422E-6</c:v>
                </c:pt>
                <c:pt idx="13222">
                  <c:v>1.7984225611024959E-6</c:v>
                </c:pt>
                <c:pt idx="13223">
                  <c:v>1.7981964084338398E-6</c:v>
                </c:pt>
                <c:pt idx="13224">
                  <c:v>1.7979702984207429E-6</c:v>
                </c:pt>
                <c:pt idx="13225">
                  <c:v>1.797744231052479E-6</c:v>
                </c:pt>
                <c:pt idx="13226">
                  <c:v>1.7975182063183251E-6</c:v>
                </c:pt>
                <c:pt idx="13227">
                  <c:v>1.7972922242075615E-6</c:v>
                </c:pt>
                <c:pt idx="13228">
                  <c:v>1.7970662847094714E-6</c:v>
                </c:pt>
                <c:pt idx="13229">
                  <c:v>1.7968403878133418E-6</c:v>
                </c:pt>
                <c:pt idx="13230">
                  <c:v>1.7966145335084624E-6</c:v>
                </c:pt>
                <c:pt idx="13231">
                  <c:v>1.7963887217841286E-6</c:v>
                </c:pt>
                <c:pt idx="13232">
                  <c:v>1.7961629526296359E-6</c:v>
                </c:pt>
                <c:pt idx="13233">
                  <c:v>1.7959372260342849E-6</c:v>
                </c:pt>
                <c:pt idx="13234">
                  <c:v>1.7957115419873794E-6</c:v>
                </c:pt>
                <c:pt idx="13235">
                  <c:v>1.7954859004782266E-6</c:v>
                </c:pt>
                <c:pt idx="13236">
                  <c:v>1.7952603014961367E-6</c:v>
                </c:pt>
                <c:pt idx="13237">
                  <c:v>1.7950347450304238E-6</c:v>
                </c:pt>
                <c:pt idx="13238">
                  <c:v>1.7948092310704055E-6</c:v>
                </c:pt>
                <c:pt idx="13239">
                  <c:v>1.7945837596054011E-6</c:v>
                </c:pt>
                <c:pt idx="13240">
                  <c:v>1.7943583306247353E-6</c:v>
                </c:pt>
                <c:pt idx="13241">
                  <c:v>1.794132944117735E-6</c:v>
                </c:pt>
                <c:pt idx="13242">
                  <c:v>1.793907600073731E-6</c:v>
                </c:pt>
                <c:pt idx="13243">
                  <c:v>1.7936822984820571E-6</c:v>
                </c:pt>
                <c:pt idx="13244">
                  <c:v>1.7934570393320504E-6</c:v>
                </c:pt>
                <c:pt idx="13245">
                  <c:v>1.793231822613052E-6</c:v>
                </c:pt>
                <c:pt idx="13246">
                  <c:v>1.7930066483144061E-6</c:v>
                </c:pt>
                <c:pt idx="13247">
                  <c:v>1.792781516425459E-6</c:v>
                </c:pt>
                <c:pt idx="13248">
                  <c:v>1.7925564269355613E-6</c:v>
                </c:pt>
                <c:pt idx="13249">
                  <c:v>1.792331379834068E-6</c:v>
                </c:pt>
                <c:pt idx="13250">
                  <c:v>1.7921063751103359E-6</c:v>
                </c:pt>
                <c:pt idx="13251">
                  <c:v>1.7918814127537258E-6</c:v>
                </c:pt>
                <c:pt idx="13252">
                  <c:v>1.7916564927536015E-6</c:v>
                </c:pt>
                <c:pt idx="13253">
                  <c:v>1.7914316150993313E-6</c:v>
                </c:pt>
                <c:pt idx="13254">
                  <c:v>1.7912067797802844E-6</c:v>
                </c:pt>
                <c:pt idx="13255">
                  <c:v>1.7909819867858356E-6</c:v>
                </c:pt>
                <c:pt idx="13256">
                  <c:v>1.790757236105362E-6</c:v>
                </c:pt>
                <c:pt idx="13257">
                  <c:v>1.7905325277282446E-6</c:v>
                </c:pt>
                <c:pt idx="13258">
                  <c:v>1.7903078616438669E-6</c:v>
                </c:pt>
                <c:pt idx="13259">
                  <c:v>1.7900832378416169E-6</c:v>
                </c:pt>
                <c:pt idx="13260">
                  <c:v>1.789858656310885E-6</c:v>
                </c:pt>
                <c:pt idx="13261">
                  <c:v>1.7896341170410658E-6</c:v>
                </c:pt>
                <c:pt idx="13262">
                  <c:v>1.7894096200215554E-6</c:v>
                </c:pt>
                <c:pt idx="13263">
                  <c:v>1.7891851652417553E-6</c:v>
                </c:pt>
                <c:pt idx="13264">
                  <c:v>1.7889607526910691E-6</c:v>
                </c:pt>
                <c:pt idx="13265">
                  <c:v>1.7887363823589043E-6</c:v>
                </c:pt>
                <c:pt idx="13266">
                  <c:v>1.7885120542346718E-6</c:v>
                </c:pt>
                <c:pt idx="13267">
                  <c:v>1.7882877683077849E-6</c:v>
                </c:pt>
                <c:pt idx="13268">
                  <c:v>1.7880635245676613E-6</c:v>
                </c:pt>
                <c:pt idx="13269">
                  <c:v>1.7878393230037215E-6</c:v>
                </c:pt>
                <c:pt idx="13270">
                  <c:v>1.7876151636053896E-6</c:v>
                </c:pt>
                <c:pt idx="13271">
                  <c:v>1.7873910463620923E-6</c:v>
                </c:pt>
                <c:pt idx="13272">
                  <c:v>1.7871669712632605E-6</c:v>
                </c:pt>
                <c:pt idx="13273">
                  <c:v>1.7869429382983281E-6</c:v>
                </c:pt>
                <c:pt idx="13274">
                  <c:v>1.7867189474567318E-6</c:v>
                </c:pt>
                <c:pt idx="13275">
                  <c:v>1.7864949987279126E-6</c:v>
                </c:pt>
                <c:pt idx="13276">
                  <c:v>1.7862710921013139E-6</c:v>
                </c:pt>
                <c:pt idx="13277">
                  <c:v>1.786047227566383E-6</c:v>
                </c:pt>
                <c:pt idx="13278">
                  <c:v>1.78582340511257E-6</c:v>
                </c:pt>
                <c:pt idx="13279">
                  <c:v>1.7855996247293291E-6</c:v>
                </c:pt>
                <c:pt idx="13280">
                  <c:v>1.7853758864061166E-6</c:v>
                </c:pt>
                <c:pt idx="13281">
                  <c:v>1.7851521901323932E-6</c:v>
                </c:pt>
                <c:pt idx="13282">
                  <c:v>1.7849285358976225E-6</c:v>
                </c:pt>
                <c:pt idx="13283">
                  <c:v>1.7847049236912723E-6</c:v>
                </c:pt>
                <c:pt idx="13284">
                  <c:v>1.7844813535028107E-6</c:v>
                </c:pt>
                <c:pt idx="13285">
                  <c:v>1.784257825321712E-6</c:v>
                </c:pt>
                <c:pt idx="13286">
                  <c:v>1.7840343391374535E-6</c:v>
                </c:pt>
                <c:pt idx="13287">
                  <c:v>1.7838108949395153E-6</c:v>
                </c:pt>
                <c:pt idx="13288">
                  <c:v>1.7835874927173805E-6</c:v>
                </c:pt>
                <c:pt idx="13289">
                  <c:v>1.7833641324605359E-6</c:v>
                </c:pt>
                <c:pt idx="13290">
                  <c:v>1.7831408141584716E-6</c:v>
                </c:pt>
                <c:pt idx="13291">
                  <c:v>1.7829175378006802E-6</c:v>
                </c:pt>
                <c:pt idx="13292">
                  <c:v>1.7826943033766587E-6</c:v>
                </c:pt>
                <c:pt idx="13293">
                  <c:v>1.7824711108759069E-6</c:v>
                </c:pt>
                <c:pt idx="13294">
                  <c:v>1.7822479602879279E-6</c:v>
                </c:pt>
                <c:pt idx="13295">
                  <c:v>1.782024851602228E-6</c:v>
                </c:pt>
                <c:pt idx="13296">
                  <c:v>1.7818017848083163E-6</c:v>
                </c:pt>
                <c:pt idx="13297">
                  <c:v>1.781578759895707E-6</c:v>
                </c:pt>
                <c:pt idx="13298">
                  <c:v>1.7813557768539162E-6</c:v>
                </c:pt>
                <c:pt idx="13299">
                  <c:v>1.7811328356724626E-6</c:v>
                </c:pt>
                <c:pt idx="13300">
                  <c:v>1.7809099363408694E-6</c:v>
                </c:pt>
                <c:pt idx="13301">
                  <c:v>1.7806870788486625E-6</c:v>
                </c:pt>
                <c:pt idx="13302">
                  <c:v>1.7804642631853717E-6</c:v>
                </c:pt>
                <c:pt idx="13303">
                  <c:v>1.780241489340529E-6</c:v>
                </c:pt>
                <c:pt idx="13304">
                  <c:v>1.7800187573036709E-6</c:v>
                </c:pt>
                <c:pt idx="13305">
                  <c:v>1.7797960670643359E-6</c:v>
                </c:pt>
                <c:pt idx="13306">
                  <c:v>1.7795734186120671E-6</c:v>
                </c:pt>
                <c:pt idx="13307">
                  <c:v>1.77935081193641E-6</c:v>
                </c:pt>
                <c:pt idx="13308">
                  <c:v>1.7791282470269137E-6</c:v>
                </c:pt>
                <c:pt idx="13309">
                  <c:v>1.7789057238731302E-6</c:v>
                </c:pt>
                <c:pt idx="13310">
                  <c:v>1.7786832424646154E-6</c:v>
                </c:pt>
                <c:pt idx="13311">
                  <c:v>1.7784608027909271E-6</c:v>
                </c:pt>
                <c:pt idx="13312">
                  <c:v>1.7782384048416288E-6</c:v>
                </c:pt>
                <c:pt idx="13313">
                  <c:v>1.7780160486062849E-6</c:v>
                </c:pt>
                <c:pt idx="13314">
                  <c:v>1.7777937340744642E-6</c:v>
                </c:pt>
                <c:pt idx="13315">
                  <c:v>1.7775714612357386E-6</c:v>
                </c:pt>
                <c:pt idx="13316">
                  <c:v>1.7773492300796829E-6</c:v>
                </c:pt>
                <c:pt idx="13317">
                  <c:v>1.7771270405958758E-6</c:v>
                </c:pt>
                <c:pt idx="13318">
                  <c:v>1.7769048927738989E-6</c:v>
                </c:pt>
                <c:pt idx="13319">
                  <c:v>1.776682786603337E-6</c:v>
                </c:pt>
                <c:pt idx="13320">
                  <c:v>1.7764607220737786E-6</c:v>
                </c:pt>
                <c:pt idx="13321">
                  <c:v>1.7762386991748142E-6</c:v>
                </c:pt>
                <c:pt idx="13322">
                  <c:v>1.7760167178960389E-6</c:v>
                </c:pt>
                <c:pt idx="13323">
                  <c:v>1.7757947782270501E-6</c:v>
                </c:pt>
                <c:pt idx="13324">
                  <c:v>1.7755728801574495E-6</c:v>
                </c:pt>
                <c:pt idx="13325">
                  <c:v>1.7753510236768417E-6</c:v>
                </c:pt>
                <c:pt idx="13326">
                  <c:v>1.7751292087748336E-6</c:v>
                </c:pt>
                <c:pt idx="13327">
                  <c:v>1.7749074354410368E-6</c:v>
                </c:pt>
                <c:pt idx="13328">
                  <c:v>1.7746857036650655E-6</c:v>
                </c:pt>
                <c:pt idx="13329">
                  <c:v>1.7744640134365363E-6</c:v>
                </c:pt>
                <c:pt idx="13330">
                  <c:v>1.7742423647450701E-6</c:v>
                </c:pt>
                <c:pt idx="13331">
                  <c:v>1.7740207575802909E-6</c:v>
                </c:pt>
                <c:pt idx="13332">
                  <c:v>1.7737991919318252E-6</c:v>
                </c:pt>
                <c:pt idx="13333">
                  <c:v>1.7735776677893041E-6</c:v>
                </c:pt>
                <c:pt idx="13334">
                  <c:v>1.77335618514236E-6</c:v>
                </c:pt>
                <c:pt idx="13335">
                  <c:v>1.7731347439806318E-6</c:v>
                </c:pt>
                <c:pt idx="13336">
                  <c:v>1.7729133442937579E-6</c:v>
                </c:pt>
                <c:pt idx="13337">
                  <c:v>1.7726919860713817E-6</c:v>
                </c:pt>
                <c:pt idx="13338">
                  <c:v>1.7724706693031501E-6</c:v>
                </c:pt>
                <c:pt idx="13339">
                  <c:v>1.7722493939787121E-6</c:v>
                </c:pt>
                <c:pt idx="13340">
                  <c:v>1.7720281600877217E-6</c:v>
                </c:pt>
                <c:pt idx="13341">
                  <c:v>1.7718069676198345E-6</c:v>
                </c:pt>
                <c:pt idx="13342">
                  <c:v>1.7715858165647098E-6</c:v>
                </c:pt>
                <c:pt idx="13343">
                  <c:v>1.7713647069120105E-6</c:v>
                </c:pt>
                <c:pt idx="13344">
                  <c:v>1.7711436386514024E-6</c:v>
                </c:pt>
                <c:pt idx="13345">
                  <c:v>1.7709226117725544E-6</c:v>
                </c:pt>
                <c:pt idx="13346">
                  <c:v>1.7707016262651393E-6</c:v>
                </c:pt>
                <c:pt idx="13347">
                  <c:v>1.7704806821188322E-6</c:v>
                </c:pt>
                <c:pt idx="13348">
                  <c:v>1.7702597793233118E-6</c:v>
                </c:pt>
                <c:pt idx="13349">
                  <c:v>1.7700389178682605E-6</c:v>
                </c:pt>
                <c:pt idx="13350">
                  <c:v>1.7698180977433634E-6</c:v>
                </c:pt>
                <c:pt idx="13351">
                  <c:v>1.7695973189383079E-6</c:v>
                </c:pt>
                <c:pt idx="13352">
                  <c:v>1.7693765814427871E-6</c:v>
                </c:pt>
                <c:pt idx="13353">
                  <c:v>1.7691558852464952E-6</c:v>
                </c:pt>
                <c:pt idx="13354">
                  <c:v>1.7689352303391298E-6</c:v>
                </c:pt>
                <c:pt idx="13355">
                  <c:v>1.7687146167103932E-6</c:v>
                </c:pt>
                <c:pt idx="13356">
                  <c:v>1.768494044349989E-6</c:v>
                </c:pt>
                <c:pt idx="13357">
                  <c:v>1.7682735132476257E-6</c:v>
                </c:pt>
                <c:pt idx="13358">
                  <c:v>1.7680530233930129E-6</c:v>
                </c:pt>
                <c:pt idx="13359">
                  <c:v>1.7678325747758657E-6</c:v>
                </c:pt>
                <c:pt idx="13360">
                  <c:v>1.7676121673859012E-6</c:v>
                </c:pt>
                <c:pt idx="13361">
                  <c:v>1.7673918012128397E-6</c:v>
                </c:pt>
                <c:pt idx="13362">
                  <c:v>1.7671714762464045E-6</c:v>
                </c:pt>
                <c:pt idx="13363">
                  <c:v>1.7669511924763239E-6</c:v>
                </c:pt>
                <c:pt idx="13364">
                  <c:v>1.7667309498923273E-6</c:v>
                </c:pt>
                <c:pt idx="13365">
                  <c:v>1.7665107484841481E-6</c:v>
                </c:pt>
                <c:pt idx="13366">
                  <c:v>1.766290588241522E-6</c:v>
                </c:pt>
                <c:pt idx="13367">
                  <c:v>1.7660704691541899E-6</c:v>
                </c:pt>
                <c:pt idx="13368">
                  <c:v>1.7658503912118936E-6</c:v>
                </c:pt>
                <c:pt idx="13369">
                  <c:v>1.7656303544043802E-6</c:v>
                </c:pt>
                <c:pt idx="13370">
                  <c:v>1.7654103587213984E-6</c:v>
                </c:pt>
                <c:pt idx="13371">
                  <c:v>1.7651904041527007E-6</c:v>
                </c:pt>
                <c:pt idx="13372">
                  <c:v>1.7649704906880433E-6</c:v>
                </c:pt>
                <c:pt idx="13373">
                  <c:v>1.7647506183171844E-6</c:v>
                </c:pt>
                <c:pt idx="13374">
                  <c:v>1.7645307870298867E-6</c:v>
                </c:pt>
                <c:pt idx="13375">
                  <c:v>1.7643109968159147E-6</c:v>
                </c:pt>
                <c:pt idx="13376">
                  <c:v>1.7640912476650376E-6</c:v>
                </c:pt>
                <c:pt idx="13377">
                  <c:v>1.7638715395670265E-6</c:v>
                </c:pt>
                <c:pt idx="13378">
                  <c:v>1.7636518725116567E-6</c:v>
                </c:pt>
                <c:pt idx="13379">
                  <c:v>1.7634322464887054E-6</c:v>
                </c:pt>
                <c:pt idx="13380">
                  <c:v>1.7632126614879547E-6</c:v>
                </c:pt>
                <c:pt idx="13381">
                  <c:v>1.7629931174991885E-6</c:v>
                </c:pt>
                <c:pt idx="13382">
                  <c:v>1.7627736145121941E-6</c:v>
                </c:pt>
                <c:pt idx="13383">
                  <c:v>1.7625541525167629E-6</c:v>
                </c:pt>
                <c:pt idx="13384">
                  <c:v>1.7623347315026877E-6</c:v>
                </c:pt>
                <c:pt idx="13385">
                  <c:v>1.7621153514597669E-6</c:v>
                </c:pt>
                <c:pt idx="13386">
                  <c:v>1.7618960123777995E-6</c:v>
                </c:pt>
                <c:pt idx="13387">
                  <c:v>1.7616767142465904E-6</c:v>
                </c:pt>
                <c:pt idx="13388">
                  <c:v>1.7614574570559448E-6</c:v>
                </c:pt>
                <c:pt idx="13389">
                  <c:v>1.7612382407956722E-6</c:v>
                </c:pt>
                <c:pt idx="13390">
                  <c:v>1.7610190654555868E-6</c:v>
                </c:pt>
                <c:pt idx="13391">
                  <c:v>1.7607999310255044E-6</c:v>
                </c:pt>
                <c:pt idx="13392">
                  <c:v>1.7605808374952436E-6</c:v>
                </c:pt>
                <c:pt idx="13393">
                  <c:v>1.7603617848546272E-6</c:v>
                </c:pt>
                <c:pt idx="13394">
                  <c:v>1.7601427730934815E-6</c:v>
                </c:pt>
                <c:pt idx="13395">
                  <c:v>1.7599238022016347E-6</c:v>
                </c:pt>
                <c:pt idx="13396">
                  <c:v>1.759704872168918E-6</c:v>
                </c:pt>
                <c:pt idx="13397">
                  <c:v>1.7594859829851677E-6</c:v>
                </c:pt>
                <c:pt idx="13398">
                  <c:v>1.759267134640221E-6</c:v>
                </c:pt>
                <c:pt idx="13399">
                  <c:v>1.7590483271239202E-6</c:v>
                </c:pt>
                <c:pt idx="13400">
                  <c:v>1.7588295604261087E-6</c:v>
                </c:pt>
                <c:pt idx="13401">
                  <c:v>1.7586108345366353E-6</c:v>
                </c:pt>
                <c:pt idx="13402">
                  <c:v>1.7583921494453515E-6</c:v>
                </c:pt>
                <c:pt idx="13403">
                  <c:v>1.7581735051421096E-6</c:v>
                </c:pt>
                <c:pt idx="13404">
                  <c:v>1.7579549016167678E-6</c:v>
                </c:pt>
                <c:pt idx="13405">
                  <c:v>1.757736338859186E-6</c:v>
                </c:pt>
                <c:pt idx="13406">
                  <c:v>1.7575178168592285E-6</c:v>
                </c:pt>
                <c:pt idx="13407">
                  <c:v>1.7572993356067607E-6</c:v>
                </c:pt>
                <c:pt idx="13408">
                  <c:v>1.7570808950916535E-6</c:v>
                </c:pt>
                <c:pt idx="13409">
                  <c:v>1.7568624953037793E-6</c:v>
                </c:pt>
                <c:pt idx="13410">
                  <c:v>1.7566441362330142E-6</c:v>
                </c:pt>
                <c:pt idx="13411">
                  <c:v>1.7564258178692377E-6</c:v>
                </c:pt>
                <c:pt idx="13412">
                  <c:v>1.7562075402023319E-6</c:v>
                </c:pt>
                <c:pt idx="13413">
                  <c:v>1.7559893032221823E-6</c:v>
                </c:pt>
                <c:pt idx="13414">
                  <c:v>1.7557711069186782E-6</c:v>
                </c:pt>
                <c:pt idx="13415">
                  <c:v>1.7555529512817103E-6</c:v>
                </c:pt>
                <c:pt idx="13416">
                  <c:v>1.7553348363011747E-6</c:v>
                </c:pt>
                <c:pt idx="13417">
                  <c:v>1.7551167619669686E-6</c:v>
                </c:pt>
                <c:pt idx="13418">
                  <c:v>1.7548987282689935E-6</c:v>
                </c:pt>
                <c:pt idx="13419">
                  <c:v>1.7546807351971541E-6</c:v>
                </c:pt>
                <c:pt idx="13420">
                  <c:v>1.7544627827413573E-6</c:v>
                </c:pt>
                <c:pt idx="13421">
                  <c:v>1.754244870891514E-6</c:v>
                </c:pt>
                <c:pt idx="13422">
                  <c:v>1.7540269996375383E-6</c:v>
                </c:pt>
                <c:pt idx="13423">
                  <c:v>1.7538091689693465E-6</c:v>
                </c:pt>
                <c:pt idx="13424">
                  <c:v>1.7535913788768596E-6</c:v>
                </c:pt>
                <c:pt idx="13425">
                  <c:v>1.7533736293499993E-6</c:v>
                </c:pt>
                <c:pt idx="13426">
                  <c:v>1.753155920378693E-6</c:v>
                </c:pt>
                <c:pt idx="13427">
                  <c:v>1.7529382519528684E-6</c:v>
                </c:pt>
                <c:pt idx="13428">
                  <c:v>1.7527206240624607E-6</c:v>
                </c:pt>
                <c:pt idx="13429">
                  <c:v>1.7525030366974037E-6</c:v>
                </c:pt>
                <c:pt idx="13430">
                  <c:v>1.7522854898476366E-6</c:v>
                </c:pt>
                <c:pt idx="13431">
                  <c:v>1.7520679835031019E-6</c:v>
                </c:pt>
                <c:pt idx="13432">
                  <c:v>1.7518505176537439E-6</c:v>
                </c:pt>
                <c:pt idx="13433">
                  <c:v>1.7516330922895113E-6</c:v>
                </c:pt>
                <c:pt idx="13434">
                  <c:v>1.7514157074003543E-6</c:v>
                </c:pt>
                <c:pt idx="13435">
                  <c:v>1.751198362976228E-6</c:v>
                </c:pt>
                <c:pt idx="13436">
                  <c:v>1.7509810590070901E-6</c:v>
                </c:pt>
                <c:pt idx="13437">
                  <c:v>1.7507637954829001E-6</c:v>
                </c:pt>
                <c:pt idx="13438">
                  <c:v>1.7505465723936236E-6</c:v>
                </c:pt>
                <c:pt idx="13439">
                  <c:v>1.7503293897292265E-6</c:v>
                </c:pt>
                <c:pt idx="13440">
                  <c:v>1.7501122474796786E-6</c:v>
                </c:pt>
                <c:pt idx="13441">
                  <c:v>1.7498951456349525E-6</c:v>
                </c:pt>
                <c:pt idx="13442">
                  <c:v>1.7496780841850251E-6</c:v>
                </c:pt>
                <c:pt idx="13443">
                  <c:v>1.7494610631198753E-6</c:v>
                </c:pt>
                <c:pt idx="13444">
                  <c:v>1.7492440824294861E-6</c:v>
                </c:pt>
                <c:pt idx="13445">
                  <c:v>1.7490271421038421E-6</c:v>
                </c:pt>
                <c:pt idx="13446">
                  <c:v>1.7488102421329325E-6</c:v>
                </c:pt>
                <c:pt idx="13447">
                  <c:v>1.7485933825067487E-6</c:v>
                </c:pt>
                <c:pt idx="13448">
                  <c:v>1.7483765632152858E-6</c:v>
                </c:pt>
                <c:pt idx="13449">
                  <c:v>1.7481597842485413E-6</c:v>
                </c:pt>
                <c:pt idx="13450">
                  <c:v>1.7479430455965164E-6</c:v>
                </c:pt>
                <c:pt idx="13451">
                  <c:v>1.7477263472492153E-6</c:v>
                </c:pt>
                <c:pt idx="13452">
                  <c:v>1.7475096891966454E-6</c:v>
                </c:pt>
                <c:pt idx="13453">
                  <c:v>1.7472930714288163E-6</c:v>
                </c:pt>
                <c:pt idx="13454">
                  <c:v>1.7470764939357422E-6</c:v>
                </c:pt>
                <c:pt idx="13455">
                  <c:v>1.7468599567074385E-6</c:v>
                </c:pt>
                <c:pt idx="13456">
                  <c:v>1.7466434597339256E-6</c:v>
                </c:pt>
                <c:pt idx="13457">
                  <c:v>1.7464270030052265E-6</c:v>
                </c:pt>
                <c:pt idx="13458">
                  <c:v>1.7462105865113663E-6</c:v>
                </c:pt>
                <c:pt idx="13459">
                  <c:v>1.7459942102423739E-6</c:v>
                </c:pt>
                <c:pt idx="13460">
                  <c:v>1.7457778741882811E-6</c:v>
                </c:pt>
                <c:pt idx="13461">
                  <c:v>1.7455615783391234E-6</c:v>
                </c:pt>
                <c:pt idx="13462">
                  <c:v>1.7453453226849396E-6</c:v>
                </c:pt>
                <c:pt idx="13463">
                  <c:v>1.745129107215769E-6</c:v>
                </c:pt>
                <c:pt idx="13464">
                  <c:v>1.744912931921657E-6</c:v>
                </c:pt>
                <c:pt idx="13465">
                  <c:v>1.7446967967926505E-6</c:v>
                </c:pt>
                <c:pt idx="13466">
                  <c:v>1.7444807018188007E-6</c:v>
                </c:pt>
                <c:pt idx="13467">
                  <c:v>1.7442646469901606E-6</c:v>
                </c:pt>
                <c:pt idx="13468">
                  <c:v>1.7440486322967872E-6</c:v>
                </c:pt>
                <c:pt idx="13469">
                  <c:v>1.7438326577287403E-6</c:v>
                </c:pt>
                <c:pt idx="13470">
                  <c:v>1.7436167232760816E-6</c:v>
                </c:pt>
                <c:pt idx="13471">
                  <c:v>1.7434008289288777E-6</c:v>
                </c:pt>
                <c:pt idx="13472">
                  <c:v>1.7431849746771973E-6</c:v>
                </c:pt>
                <c:pt idx="13473">
                  <c:v>1.742969160511113E-6</c:v>
                </c:pt>
                <c:pt idx="13474">
                  <c:v>1.742753386420699E-6</c:v>
                </c:pt>
                <c:pt idx="13475">
                  <c:v>1.7425376523960331E-6</c:v>
                </c:pt>
                <c:pt idx="13476">
                  <c:v>1.7423219584271986E-6</c:v>
                </c:pt>
                <c:pt idx="13477">
                  <c:v>1.7421063045042775E-6</c:v>
                </c:pt>
                <c:pt idx="13478">
                  <c:v>1.7418906906173582E-6</c:v>
                </c:pt>
                <c:pt idx="13479">
                  <c:v>1.7416751167565308E-6</c:v>
                </c:pt>
                <c:pt idx="13480">
                  <c:v>1.7414595829118891E-6</c:v>
                </c:pt>
                <c:pt idx="13481">
                  <c:v>1.7412440890735291E-6</c:v>
                </c:pt>
                <c:pt idx="13482">
                  <c:v>1.741028635231551E-6</c:v>
                </c:pt>
                <c:pt idx="13483">
                  <c:v>1.7408132213760573E-6</c:v>
                </c:pt>
                <c:pt idx="13484">
                  <c:v>1.7405978474971533E-6</c:v>
                </c:pt>
                <c:pt idx="13485">
                  <c:v>1.7403825135849481E-6</c:v>
                </c:pt>
                <c:pt idx="13486">
                  <c:v>1.7401672196295537E-6</c:v>
                </c:pt>
                <c:pt idx="13487">
                  <c:v>1.7399519656210846E-6</c:v>
                </c:pt>
                <c:pt idx="13488">
                  <c:v>1.7397367515496592E-6</c:v>
                </c:pt>
                <c:pt idx="13489">
                  <c:v>1.7395215774053981E-6</c:v>
                </c:pt>
                <c:pt idx="13490">
                  <c:v>1.7393064431784256E-6</c:v>
                </c:pt>
                <c:pt idx="13491">
                  <c:v>1.7390913488588691E-6</c:v>
                </c:pt>
                <c:pt idx="13492">
                  <c:v>1.7388762944368587E-6</c:v>
                </c:pt>
                <c:pt idx="13493">
                  <c:v>1.7386612799025261E-6</c:v>
                </c:pt>
                <c:pt idx="13494">
                  <c:v>1.7384463052460096E-6</c:v>
                </c:pt>
                <c:pt idx="13495">
                  <c:v>1.7382313704574478E-6</c:v>
                </c:pt>
                <c:pt idx="13496">
                  <c:v>1.7380164755269829E-6</c:v>
                </c:pt>
                <c:pt idx="13497">
                  <c:v>1.7378016204447605E-6</c:v>
                </c:pt>
                <c:pt idx="13498">
                  <c:v>1.7375868052009291E-6</c:v>
                </c:pt>
                <c:pt idx="13499">
                  <c:v>1.7373720297856408E-6</c:v>
                </c:pt>
                <c:pt idx="13500">
                  <c:v>1.7371572941890488E-6</c:v>
                </c:pt>
                <c:pt idx="13501">
                  <c:v>1.7369425984013115E-6</c:v>
                </c:pt>
                <c:pt idx="13502">
                  <c:v>1.7367279424125891E-6</c:v>
                </c:pt>
                <c:pt idx="13503">
                  <c:v>1.736513326213045E-6</c:v>
                </c:pt>
                <c:pt idx="13504">
                  <c:v>1.7362987497928472E-6</c:v>
                </c:pt>
                <c:pt idx="13505">
                  <c:v>1.7360842131421647E-6</c:v>
                </c:pt>
                <c:pt idx="13506">
                  <c:v>1.7358697162511711E-6</c:v>
                </c:pt>
                <c:pt idx="13507">
                  <c:v>1.7356552591100406E-6</c:v>
                </c:pt>
                <c:pt idx="13508">
                  <c:v>1.735440841708953E-6</c:v>
                </c:pt>
                <c:pt idx="13509">
                  <c:v>1.73522646403809E-6</c:v>
                </c:pt>
                <c:pt idx="13510">
                  <c:v>1.7350121260876362E-6</c:v>
                </c:pt>
                <c:pt idx="13511">
                  <c:v>1.7347978278477802E-6</c:v>
                </c:pt>
                <c:pt idx="13512">
                  <c:v>1.7345835693087129E-6</c:v>
                </c:pt>
                <c:pt idx="13513">
                  <c:v>1.7343693504606278E-6</c:v>
                </c:pt>
                <c:pt idx="13514">
                  <c:v>1.7341551712937228E-6</c:v>
                </c:pt>
                <c:pt idx="13515">
                  <c:v>1.733941031798197E-6</c:v>
                </c:pt>
                <c:pt idx="13516">
                  <c:v>1.733726931964254E-6</c:v>
                </c:pt>
                <c:pt idx="13517">
                  <c:v>1.7335128717820998E-6</c:v>
                </c:pt>
                <c:pt idx="13518">
                  <c:v>1.7332988512419437E-6</c:v>
                </c:pt>
                <c:pt idx="13519">
                  <c:v>1.7330848703339975E-6</c:v>
                </c:pt>
                <c:pt idx="13520">
                  <c:v>1.7328709290484766E-6</c:v>
                </c:pt>
                <c:pt idx="13521">
                  <c:v>1.7326570273755992E-6</c:v>
                </c:pt>
                <c:pt idx="13522">
                  <c:v>1.7324431653055865E-6</c:v>
                </c:pt>
                <c:pt idx="13523">
                  <c:v>1.7322293428286628E-6</c:v>
                </c:pt>
                <c:pt idx="13524">
                  <c:v>1.7320155599350548E-6</c:v>
                </c:pt>
                <c:pt idx="13525">
                  <c:v>1.7318018166149935E-6</c:v>
                </c:pt>
                <c:pt idx="13526">
                  <c:v>1.731588112858712E-6</c:v>
                </c:pt>
                <c:pt idx="13527">
                  <c:v>1.7313744486564464E-6</c:v>
                </c:pt>
                <c:pt idx="13528">
                  <c:v>1.7311608239984362E-6</c:v>
                </c:pt>
                <c:pt idx="13529">
                  <c:v>1.7309472388749237E-6</c:v>
                </c:pt>
                <c:pt idx="13530">
                  <c:v>1.7307336932761541E-6</c:v>
                </c:pt>
                <c:pt idx="13531">
                  <c:v>1.7305201871923752E-6</c:v>
                </c:pt>
                <c:pt idx="13532">
                  <c:v>1.7303067206138393E-6</c:v>
                </c:pt>
                <c:pt idx="13533">
                  <c:v>1.7300932935307999E-6</c:v>
                </c:pt>
                <c:pt idx="13534">
                  <c:v>1.729879905933515E-6</c:v>
                </c:pt>
                <c:pt idx="13535">
                  <c:v>1.7296665578122449E-6</c:v>
                </c:pt>
                <c:pt idx="13536">
                  <c:v>1.7294532491572532E-6</c:v>
                </c:pt>
                <c:pt idx="13537">
                  <c:v>1.7292399799588053E-6</c:v>
                </c:pt>
                <c:pt idx="13538">
                  <c:v>1.7290267502071711E-6</c:v>
                </c:pt>
                <c:pt idx="13539">
                  <c:v>1.728813559892623E-6</c:v>
                </c:pt>
                <c:pt idx="13540">
                  <c:v>1.7286004090054362E-6</c:v>
                </c:pt>
                <c:pt idx="13541">
                  <c:v>1.7283872975358885E-6</c:v>
                </c:pt>
                <c:pt idx="13542">
                  <c:v>1.7281742254742629E-6</c:v>
                </c:pt>
                <c:pt idx="13543">
                  <c:v>1.7279611928108427E-6</c:v>
                </c:pt>
                <c:pt idx="13544">
                  <c:v>1.727748199535915E-6</c:v>
                </c:pt>
                <c:pt idx="13545">
                  <c:v>1.7275352456397704E-6</c:v>
                </c:pt>
                <c:pt idx="13546">
                  <c:v>1.7273223311127024E-6</c:v>
                </c:pt>
                <c:pt idx="13547">
                  <c:v>1.7271094559450065E-6</c:v>
                </c:pt>
                <c:pt idx="13548">
                  <c:v>1.7268966201269831E-6</c:v>
                </c:pt>
                <c:pt idx="13549">
                  <c:v>1.7266838236489342E-6</c:v>
                </c:pt>
                <c:pt idx="13550">
                  <c:v>1.7264710665011646E-6</c:v>
                </c:pt>
                <c:pt idx="13551">
                  <c:v>1.726258348673983E-6</c:v>
                </c:pt>
                <c:pt idx="13552">
                  <c:v>1.7260456701577003E-6</c:v>
                </c:pt>
                <c:pt idx="13553">
                  <c:v>1.7258330309426312E-6</c:v>
                </c:pt>
                <c:pt idx="13554">
                  <c:v>1.7256204310190925E-6</c:v>
                </c:pt>
                <c:pt idx="13555">
                  <c:v>1.7254078703774048E-6</c:v>
                </c:pt>
                <c:pt idx="13556">
                  <c:v>1.7251953490078905E-6</c:v>
                </c:pt>
                <c:pt idx="13557">
                  <c:v>1.7249828669008768E-6</c:v>
                </c:pt>
                <c:pt idx="13558">
                  <c:v>1.7247704240466925E-6</c:v>
                </c:pt>
                <c:pt idx="13559">
                  <c:v>1.724558020435669E-6</c:v>
                </c:pt>
                <c:pt idx="13560">
                  <c:v>1.724345656058142E-6</c:v>
                </c:pt>
                <c:pt idx="13561">
                  <c:v>1.7241333309044496E-6</c:v>
                </c:pt>
                <c:pt idx="13562">
                  <c:v>1.723921044964933E-6</c:v>
                </c:pt>
                <c:pt idx="13563">
                  <c:v>1.7237087982299356E-6</c:v>
                </c:pt>
                <c:pt idx="13564">
                  <c:v>1.7234965906898048E-6</c:v>
                </c:pt>
                <c:pt idx="13565">
                  <c:v>1.7232844223348905E-6</c:v>
                </c:pt>
                <c:pt idx="13566">
                  <c:v>1.723072293155546E-6</c:v>
                </c:pt>
                <c:pt idx="13567">
                  <c:v>1.7228602031421266E-6</c:v>
                </c:pt>
                <c:pt idx="13568">
                  <c:v>1.7226481522849912E-6</c:v>
                </c:pt>
                <c:pt idx="13569">
                  <c:v>1.7224361405745012E-6</c:v>
                </c:pt>
                <c:pt idx="13570">
                  <c:v>1.7222241680010228E-6</c:v>
                </c:pt>
                <c:pt idx="13571">
                  <c:v>1.7220122345549223E-6</c:v>
                </c:pt>
                <c:pt idx="13572">
                  <c:v>1.7218003402265717E-6</c:v>
                </c:pt>
                <c:pt idx="13573">
                  <c:v>1.7215884850063441E-6</c:v>
                </c:pt>
                <c:pt idx="13574">
                  <c:v>1.721376668884616E-6</c:v>
                </c:pt>
                <c:pt idx="13575">
                  <c:v>1.721164891851767E-6</c:v>
                </c:pt>
                <c:pt idx="13576">
                  <c:v>1.7209531538981792E-6</c:v>
                </c:pt>
                <c:pt idx="13577">
                  <c:v>1.7207414550142391E-6</c:v>
                </c:pt>
                <c:pt idx="13578">
                  <c:v>1.7205297951903349E-6</c:v>
                </c:pt>
                <c:pt idx="13579">
                  <c:v>1.720318174416857E-6</c:v>
                </c:pt>
                <c:pt idx="13580">
                  <c:v>1.7201065926842011E-6</c:v>
                </c:pt>
                <c:pt idx="13581">
                  <c:v>1.7198950499827651E-6</c:v>
                </c:pt>
                <c:pt idx="13582">
                  <c:v>1.7196835463029471E-6</c:v>
                </c:pt>
                <c:pt idx="13583">
                  <c:v>1.7194720816351522E-6</c:v>
                </c:pt>
                <c:pt idx="13584">
                  <c:v>1.7192606559697855E-6</c:v>
                </c:pt>
                <c:pt idx="13585">
                  <c:v>1.7190492692972566E-6</c:v>
                </c:pt>
                <c:pt idx="13586">
                  <c:v>1.7188379216079776E-6</c:v>
                </c:pt>
                <c:pt idx="13587">
                  <c:v>1.7186266128923633E-6</c:v>
                </c:pt>
                <c:pt idx="13588">
                  <c:v>1.7184153431408321E-6</c:v>
                </c:pt>
                <c:pt idx="13589">
                  <c:v>1.7182041123438048E-6</c:v>
                </c:pt>
                <c:pt idx="13590">
                  <c:v>1.7179929204917046E-6</c:v>
                </c:pt>
                <c:pt idx="13591">
                  <c:v>1.7177817675749593E-6</c:v>
                </c:pt>
                <c:pt idx="13592">
                  <c:v>1.7175706535839979E-6</c:v>
                </c:pt>
                <c:pt idx="13593">
                  <c:v>1.7173595785092538E-6</c:v>
                </c:pt>
                <c:pt idx="13594">
                  <c:v>1.7171485423411622E-6</c:v>
                </c:pt>
                <c:pt idx="13595">
                  <c:v>1.7169375450701614E-6</c:v>
                </c:pt>
                <c:pt idx="13596">
                  <c:v>1.7167265866866939E-6</c:v>
                </c:pt>
                <c:pt idx="13597">
                  <c:v>1.7165156671812023E-6</c:v>
                </c:pt>
                <c:pt idx="13598">
                  <c:v>1.7163047865441361E-6</c:v>
                </c:pt>
                <c:pt idx="13599">
                  <c:v>1.7160939447659444E-6</c:v>
                </c:pt>
                <c:pt idx="13600">
                  <c:v>1.7158831418370806E-6</c:v>
                </c:pt>
                <c:pt idx="13601">
                  <c:v>1.715672377748001E-6</c:v>
                </c:pt>
                <c:pt idx="13602">
                  <c:v>1.7154616524891646E-6</c:v>
                </c:pt>
                <c:pt idx="13603">
                  <c:v>1.7152509660510341E-6</c:v>
                </c:pt>
                <c:pt idx="13604">
                  <c:v>1.7150403184240736E-6</c:v>
                </c:pt>
                <c:pt idx="13605">
                  <c:v>1.7148297095987508E-6</c:v>
                </c:pt>
                <c:pt idx="13606">
                  <c:v>1.7146191395655376E-6</c:v>
                </c:pt>
                <c:pt idx="13607">
                  <c:v>1.7144086083149062E-6</c:v>
                </c:pt>
                <c:pt idx="13608">
                  <c:v>1.7141981158373349E-6</c:v>
                </c:pt>
                <c:pt idx="13609">
                  <c:v>1.7139876621233023E-6</c:v>
                </c:pt>
                <c:pt idx="13610">
                  <c:v>1.713777247163292E-6</c:v>
                </c:pt>
                <c:pt idx="13611">
                  <c:v>1.713566870947788E-6</c:v>
                </c:pt>
                <c:pt idx="13612">
                  <c:v>1.7133565334672792E-6</c:v>
                </c:pt>
                <c:pt idx="13613">
                  <c:v>1.7131462347122573E-6</c:v>
                </c:pt>
                <c:pt idx="13614">
                  <c:v>1.7129359746732158E-6</c:v>
                </c:pt>
                <c:pt idx="13615">
                  <c:v>1.7127257533406524E-6</c:v>
                </c:pt>
                <c:pt idx="13616">
                  <c:v>1.7125155707050665E-6</c:v>
                </c:pt>
                <c:pt idx="13617">
                  <c:v>1.7123054267569613E-6</c:v>
                </c:pt>
                <c:pt idx="13618">
                  <c:v>1.7120953214868436E-6</c:v>
                </c:pt>
                <c:pt idx="13619">
                  <c:v>1.711885254885221E-6</c:v>
                </c:pt>
                <c:pt idx="13620">
                  <c:v>1.7116752269426051E-6</c:v>
                </c:pt>
                <c:pt idx="13621">
                  <c:v>1.7114652376495113E-6</c:v>
                </c:pt>
                <c:pt idx="13622">
                  <c:v>1.7112552869964564E-6</c:v>
                </c:pt>
                <c:pt idx="13623">
                  <c:v>1.7110453749739611E-6</c:v>
                </c:pt>
                <c:pt idx="13624">
                  <c:v>1.7108355015725487E-6</c:v>
                </c:pt>
                <c:pt idx="13625">
                  <c:v>1.7106256667827452E-6</c:v>
                </c:pt>
                <c:pt idx="13626">
                  <c:v>1.7104158705950802E-6</c:v>
                </c:pt>
                <c:pt idx="13627">
                  <c:v>1.7102061130000851E-6</c:v>
                </c:pt>
                <c:pt idx="13628">
                  <c:v>1.7099963939882955E-6</c:v>
                </c:pt>
                <c:pt idx="13629">
                  <c:v>1.7097867135502486E-6</c:v>
                </c:pt>
                <c:pt idx="13630">
                  <c:v>1.7095770716764855E-6</c:v>
                </c:pt>
                <c:pt idx="13631">
                  <c:v>1.7093674683575496E-6</c:v>
                </c:pt>
                <c:pt idx="13632">
                  <c:v>1.7091579035839879E-6</c:v>
                </c:pt>
                <c:pt idx="13633">
                  <c:v>1.7089483773463496E-6</c:v>
                </c:pt>
                <c:pt idx="13634">
                  <c:v>1.7087388896351862E-6</c:v>
                </c:pt>
                <c:pt idx="13635">
                  <c:v>1.7085294404410533E-6</c:v>
                </c:pt>
                <c:pt idx="13636">
                  <c:v>1.7083200297545098E-6</c:v>
                </c:pt>
                <c:pt idx="13637">
                  <c:v>1.7081106575661162E-6</c:v>
                </c:pt>
                <c:pt idx="13638">
                  <c:v>1.7079013238664364E-6</c:v>
                </c:pt>
                <c:pt idx="13639">
                  <c:v>1.7076920286460368E-6</c:v>
                </c:pt>
                <c:pt idx="13640">
                  <c:v>1.7074827718954883E-6</c:v>
                </c:pt>
                <c:pt idx="13641">
                  <c:v>1.7072735536053622E-6</c:v>
                </c:pt>
                <c:pt idx="13642">
                  <c:v>1.707064373766234E-6</c:v>
                </c:pt>
                <c:pt idx="13643">
                  <c:v>1.7068552323686827E-6</c:v>
                </c:pt>
                <c:pt idx="13644">
                  <c:v>1.7066461294032889E-6</c:v>
                </c:pt>
                <c:pt idx="13645">
                  <c:v>1.7064370648606366E-6</c:v>
                </c:pt>
                <c:pt idx="13646">
                  <c:v>1.7062280387313133E-6</c:v>
                </c:pt>
                <c:pt idx="13647">
                  <c:v>1.7060190510059093E-6</c:v>
                </c:pt>
                <c:pt idx="13648">
                  <c:v>1.705810101675017E-6</c:v>
                </c:pt>
                <c:pt idx="13649">
                  <c:v>1.7056011907292315E-6</c:v>
                </c:pt>
                <c:pt idx="13650">
                  <c:v>1.7053923181591514E-6</c:v>
                </c:pt>
                <c:pt idx="13651">
                  <c:v>1.7051834839553783E-6</c:v>
                </c:pt>
                <c:pt idx="13652">
                  <c:v>1.7049746881085168E-6</c:v>
                </c:pt>
                <c:pt idx="13653">
                  <c:v>1.7047659306091736E-6</c:v>
                </c:pt>
                <c:pt idx="13654">
                  <c:v>1.7045572114479587E-6</c:v>
                </c:pt>
                <c:pt idx="13655">
                  <c:v>1.7043485306154855E-6</c:v>
                </c:pt>
                <c:pt idx="13656">
                  <c:v>1.704139888102369E-6</c:v>
                </c:pt>
                <c:pt idx="13657">
                  <c:v>1.7039312838992284E-6</c:v>
                </c:pt>
                <c:pt idx="13658">
                  <c:v>1.7037227179966851E-6</c:v>
                </c:pt>
                <c:pt idx="13659">
                  <c:v>1.7035141903853632E-6</c:v>
                </c:pt>
                <c:pt idx="13660">
                  <c:v>1.7033057010558903E-6</c:v>
                </c:pt>
                <c:pt idx="13661">
                  <c:v>1.7030972499988966E-6</c:v>
                </c:pt>
                <c:pt idx="13662">
                  <c:v>1.7028888372050145E-6</c:v>
                </c:pt>
                <c:pt idx="13663">
                  <c:v>1.7026804626648803E-6</c:v>
                </c:pt>
                <c:pt idx="13664">
                  <c:v>1.7024721263691328E-6</c:v>
                </c:pt>
                <c:pt idx="13665">
                  <c:v>1.7022638283084132E-6</c:v>
                </c:pt>
                <c:pt idx="13666">
                  <c:v>1.702055568473366E-6</c:v>
                </c:pt>
                <c:pt idx="13667">
                  <c:v>1.7018473468546386E-6</c:v>
                </c:pt>
                <c:pt idx="13668">
                  <c:v>1.7016391634428816E-6</c:v>
                </c:pt>
                <c:pt idx="13669">
                  <c:v>1.7014310182287472E-6</c:v>
                </c:pt>
                <c:pt idx="13670">
                  <c:v>1.7012229112028922E-6</c:v>
                </c:pt>
                <c:pt idx="13671">
                  <c:v>1.7010148423559742E-6</c:v>
                </c:pt>
                <c:pt idx="13672">
                  <c:v>1.7008068116786554E-6</c:v>
                </c:pt>
                <c:pt idx="13673">
                  <c:v>1.7005988191616E-6</c:v>
                </c:pt>
                <c:pt idx="13674">
                  <c:v>1.7003908647954757E-6</c:v>
                </c:pt>
                <c:pt idx="13675">
                  <c:v>1.7001829485709525E-6</c:v>
                </c:pt>
                <c:pt idx="13676">
                  <c:v>1.6999750704787037E-6</c:v>
                </c:pt>
                <c:pt idx="13677">
                  <c:v>1.6997672305094047E-6</c:v>
                </c:pt>
                <c:pt idx="13678">
                  <c:v>1.6995594286537343E-6</c:v>
                </c:pt>
                <c:pt idx="13679">
                  <c:v>1.6993516649023738E-6</c:v>
                </c:pt>
                <c:pt idx="13680">
                  <c:v>1.6991439392460078E-6</c:v>
                </c:pt>
                <c:pt idx="13681">
                  <c:v>1.6989362516753235E-6</c:v>
                </c:pt>
                <c:pt idx="13682">
                  <c:v>1.6987286021810117E-6</c:v>
                </c:pt>
                <c:pt idx="13683">
                  <c:v>1.6985209907537634E-6</c:v>
                </c:pt>
                <c:pt idx="13684">
                  <c:v>1.6983134173842766E-6</c:v>
                </c:pt>
                <c:pt idx="13685">
                  <c:v>1.6981058820632495E-6</c:v>
                </c:pt>
                <c:pt idx="13686">
                  <c:v>1.6978983847813825E-6</c:v>
                </c:pt>
                <c:pt idx="13687">
                  <c:v>1.6976909255293808E-6</c:v>
                </c:pt>
                <c:pt idx="13688">
                  <c:v>1.697483504297951E-6</c:v>
                </c:pt>
                <c:pt idx="13689">
                  <c:v>1.6972761210778031E-6</c:v>
                </c:pt>
                <c:pt idx="13690">
                  <c:v>1.6970687758596503E-6</c:v>
                </c:pt>
                <c:pt idx="13691">
                  <c:v>1.6968614686342079E-6</c:v>
                </c:pt>
                <c:pt idx="13692">
                  <c:v>1.6966541993921947E-6</c:v>
                </c:pt>
                <c:pt idx="13693">
                  <c:v>1.696446968124332E-6</c:v>
                </c:pt>
                <c:pt idx="13694">
                  <c:v>1.6962397748213435E-6</c:v>
                </c:pt>
                <c:pt idx="13695">
                  <c:v>1.6960326194739566E-6</c:v>
                </c:pt>
                <c:pt idx="13696">
                  <c:v>1.6958255020729011E-6</c:v>
                </c:pt>
                <c:pt idx="13697">
                  <c:v>1.6956184226089096E-6</c:v>
                </c:pt>
                <c:pt idx="13698">
                  <c:v>1.6954113810727176E-6</c:v>
                </c:pt>
                <c:pt idx="13699">
                  <c:v>1.6952043774550631E-6</c:v>
                </c:pt>
                <c:pt idx="13700">
                  <c:v>1.6949974117466885E-6</c:v>
                </c:pt>
                <c:pt idx="13701">
                  <c:v>1.6947904839383354E-6</c:v>
                </c:pt>
                <c:pt idx="13702">
                  <c:v>1.6945835940207526E-6</c:v>
                </c:pt>
                <c:pt idx="13703">
                  <c:v>1.6943767419846888E-6</c:v>
                </c:pt>
                <c:pt idx="13704">
                  <c:v>1.6941699278208968E-6</c:v>
                </c:pt>
                <c:pt idx="13705">
                  <c:v>1.6939631515201317E-6</c:v>
                </c:pt>
                <c:pt idx="13706">
                  <c:v>1.6937564130731514E-6</c:v>
                </c:pt>
                <c:pt idx="13707">
                  <c:v>1.6935497124707179E-6</c:v>
                </c:pt>
                <c:pt idx="13708">
                  <c:v>1.6933430497035931E-6</c:v>
                </c:pt>
                <c:pt idx="13709">
                  <c:v>1.6931364247625447E-6</c:v>
                </c:pt>
                <c:pt idx="13710">
                  <c:v>1.6929298376383417E-6</c:v>
                </c:pt>
                <c:pt idx="13711">
                  <c:v>1.6927232883217557E-6</c:v>
                </c:pt>
                <c:pt idx="13712">
                  <c:v>1.692516776803563E-6</c:v>
                </c:pt>
                <c:pt idx="13713">
                  <c:v>1.6923103030745405E-6</c:v>
                </c:pt>
                <c:pt idx="13714">
                  <c:v>1.6921038671254689E-6</c:v>
                </c:pt>
                <c:pt idx="13715">
                  <c:v>1.6918974689471325E-6</c:v>
                </c:pt>
                <c:pt idx="13716">
                  <c:v>1.6916911085303161E-6</c:v>
                </c:pt>
                <c:pt idx="13717">
                  <c:v>1.6914847858658091E-6</c:v>
                </c:pt>
                <c:pt idx="13718">
                  <c:v>1.6912785009444038E-6</c:v>
                </c:pt>
                <c:pt idx="13719">
                  <c:v>1.6910722537568945E-6</c:v>
                </c:pt>
                <c:pt idx="13720">
                  <c:v>1.6908660442940789E-6</c:v>
                </c:pt>
                <c:pt idx="13721">
                  <c:v>1.6906598725467565E-6</c:v>
                </c:pt>
                <c:pt idx="13722">
                  <c:v>1.6904537385057321E-6</c:v>
                </c:pt>
                <c:pt idx="13723">
                  <c:v>1.6902476421618099E-6</c:v>
                </c:pt>
                <c:pt idx="13724">
                  <c:v>1.6900415835057992E-6</c:v>
                </c:pt>
                <c:pt idx="13725">
                  <c:v>1.6898355625285114E-6</c:v>
                </c:pt>
                <c:pt idx="13726">
                  <c:v>1.6896295792207609E-6</c:v>
                </c:pt>
                <c:pt idx="13727">
                  <c:v>1.6894236335733644E-6</c:v>
                </c:pt>
                <c:pt idx="13728">
                  <c:v>1.6892177255771421E-6</c:v>
                </c:pt>
                <c:pt idx="13729">
                  <c:v>1.6890118552229166E-6</c:v>
                </c:pt>
                <c:pt idx="13730">
                  <c:v>1.6888060225015132E-6</c:v>
                </c:pt>
                <c:pt idx="13731">
                  <c:v>1.6886002274037606E-6</c:v>
                </c:pt>
                <c:pt idx="13732">
                  <c:v>1.6883944699204893E-6</c:v>
                </c:pt>
                <c:pt idx="13733">
                  <c:v>1.6881887500425332E-6</c:v>
                </c:pt>
                <c:pt idx="13734">
                  <c:v>1.6879830677607292E-6</c:v>
                </c:pt>
                <c:pt idx="13735">
                  <c:v>1.6877774230659169E-6</c:v>
                </c:pt>
                <c:pt idx="13736">
                  <c:v>1.6875718159489379E-6</c:v>
                </c:pt>
                <c:pt idx="13737">
                  <c:v>1.6873662464006384E-6</c:v>
                </c:pt>
                <c:pt idx="13738">
                  <c:v>1.6871607144118642E-6</c:v>
                </c:pt>
                <c:pt idx="13739">
                  <c:v>1.686955219973467E-6</c:v>
                </c:pt>
                <c:pt idx="13740">
                  <c:v>1.6867497630763006E-6</c:v>
                </c:pt>
                <c:pt idx="13741">
                  <c:v>1.6865443437112206E-6</c:v>
                </c:pt>
                <c:pt idx="13742">
                  <c:v>1.6863389618690861E-6</c:v>
                </c:pt>
                <c:pt idx="13743">
                  <c:v>1.6861336175407589E-6</c:v>
                </c:pt>
                <c:pt idx="13744">
                  <c:v>1.6859283107171034E-6</c:v>
                </c:pt>
                <c:pt idx="13745">
                  <c:v>1.6857230413889866E-6</c:v>
                </c:pt>
                <c:pt idx="13746">
                  <c:v>1.6855178095472789E-6</c:v>
                </c:pt>
                <c:pt idx="13747">
                  <c:v>1.6853126151828529E-6</c:v>
                </c:pt>
                <c:pt idx="13748">
                  <c:v>1.6851074582865844E-6</c:v>
                </c:pt>
                <c:pt idx="13749">
                  <c:v>1.684902338849351E-6</c:v>
                </c:pt>
                <c:pt idx="13750">
                  <c:v>1.6846972568620353E-6</c:v>
                </c:pt>
                <c:pt idx="13751">
                  <c:v>1.6844922123155207E-6</c:v>
                </c:pt>
                <c:pt idx="13752">
                  <c:v>1.6842872052006941E-6</c:v>
                </c:pt>
                <c:pt idx="13753">
                  <c:v>1.6840822355084437E-6</c:v>
                </c:pt>
                <c:pt idx="13754">
                  <c:v>1.6838773032296631E-6</c:v>
                </c:pt>
                <c:pt idx="13755">
                  <c:v>1.6836724083552468E-6</c:v>
                </c:pt>
                <c:pt idx="13756">
                  <c:v>1.6834675508760928E-6</c:v>
                </c:pt>
                <c:pt idx="13757">
                  <c:v>1.6832627307831016E-6</c:v>
                </c:pt>
                <c:pt idx="13758">
                  <c:v>1.6830579480671764E-6</c:v>
                </c:pt>
                <c:pt idx="13759">
                  <c:v>1.6828532027192236E-6</c:v>
                </c:pt>
                <c:pt idx="13760">
                  <c:v>1.6826484947301517E-6</c:v>
                </c:pt>
                <c:pt idx="13761">
                  <c:v>1.6824438240908726E-6</c:v>
                </c:pt>
                <c:pt idx="13762">
                  <c:v>1.6822391907923E-6</c:v>
                </c:pt>
                <c:pt idx="13763">
                  <c:v>1.6820345948253524E-6</c:v>
                </c:pt>
                <c:pt idx="13764">
                  <c:v>1.6818300361809487E-6</c:v>
                </c:pt>
                <c:pt idx="13765">
                  <c:v>1.6816255148500119E-6</c:v>
                </c:pt>
                <c:pt idx="13766">
                  <c:v>1.6814210308234674E-6</c:v>
                </c:pt>
                <c:pt idx="13767">
                  <c:v>1.6812165840922433E-6</c:v>
                </c:pt>
                <c:pt idx="13768">
                  <c:v>1.6810121746472706E-6</c:v>
                </c:pt>
                <c:pt idx="13769">
                  <c:v>1.6808078024794829E-6</c:v>
                </c:pt>
                <c:pt idx="13770">
                  <c:v>1.680603467579817E-6</c:v>
                </c:pt>
                <c:pt idx="13771">
                  <c:v>1.680399169939212E-6</c:v>
                </c:pt>
                <c:pt idx="13772">
                  <c:v>1.6801949095486098E-6</c:v>
                </c:pt>
                <c:pt idx="13773">
                  <c:v>1.679990686398955E-6</c:v>
                </c:pt>
                <c:pt idx="13774">
                  <c:v>1.6797865004811955E-6</c:v>
                </c:pt>
                <c:pt idx="13775">
                  <c:v>1.6795823517862812E-6</c:v>
                </c:pt>
                <c:pt idx="13776">
                  <c:v>1.6793782403051648E-6</c:v>
                </c:pt>
                <c:pt idx="13777">
                  <c:v>1.6791741660288019E-6</c:v>
                </c:pt>
                <c:pt idx="13778">
                  <c:v>1.6789701289481519E-6</c:v>
                </c:pt>
                <c:pt idx="13779">
                  <c:v>1.6787661290541754E-6</c:v>
                </c:pt>
                <c:pt idx="13780">
                  <c:v>1.6785621663378366E-6</c:v>
                </c:pt>
                <c:pt idx="13781">
                  <c:v>1.6783582407901022E-6</c:v>
                </c:pt>
                <c:pt idx="13782">
                  <c:v>1.6781543524019418E-6</c:v>
                </c:pt>
                <c:pt idx="13783">
                  <c:v>1.6779505011643271E-6</c:v>
                </c:pt>
                <c:pt idx="13784">
                  <c:v>1.6777466870682333E-6</c:v>
                </c:pt>
                <c:pt idx="13785">
                  <c:v>1.677542910104638E-6</c:v>
                </c:pt>
                <c:pt idx="13786">
                  <c:v>1.6773391702645214E-6</c:v>
                </c:pt>
                <c:pt idx="13787">
                  <c:v>1.6771354675388669E-6</c:v>
                </c:pt>
                <c:pt idx="13788">
                  <c:v>1.6769318019186606E-6</c:v>
                </c:pt>
                <c:pt idx="13789">
                  <c:v>1.6767281733948916E-6</c:v>
                </c:pt>
                <c:pt idx="13790">
                  <c:v>1.67652458195855E-6</c:v>
                </c:pt>
                <c:pt idx="13791">
                  <c:v>1.6763210276006305E-6</c:v>
                </c:pt>
                <c:pt idx="13792">
                  <c:v>1.6761175103121301E-6</c:v>
                </c:pt>
                <c:pt idx="13793">
                  <c:v>1.6759140300840483E-6</c:v>
                </c:pt>
                <c:pt idx="13794">
                  <c:v>1.675710586907387E-6</c:v>
                </c:pt>
                <c:pt idx="13795">
                  <c:v>1.6755071807731517E-6</c:v>
                </c:pt>
                <c:pt idx="13796">
                  <c:v>1.67530381167235E-6</c:v>
                </c:pt>
                <c:pt idx="13797">
                  <c:v>1.6751004795959921E-6</c:v>
                </c:pt>
                <c:pt idx="13798">
                  <c:v>1.6748971845350919E-6</c:v>
                </c:pt>
                <c:pt idx="13799">
                  <c:v>1.6746939264806648E-6</c:v>
                </c:pt>
                <c:pt idx="13800">
                  <c:v>1.6744907054237296E-6</c:v>
                </c:pt>
                <c:pt idx="13801">
                  <c:v>1.6742875213553074E-6</c:v>
                </c:pt>
                <c:pt idx="13802">
                  <c:v>1.6740843742664228E-6</c:v>
                </c:pt>
                <c:pt idx="13803">
                  <c:v>1.6738812641481024E-6</c:v>
                </c:pt>
                <c:pt idx="13804">
                  <c:v>1.6736781909913757E-6</c:v>
                </c:pt>
                <c:pt idx="13805">
                  <c:v>1.6734751547872752E-6</c:v>
                </c:pt>
                <c:pt idx="13806">
                  <c:v>1.6732721555268357E-6</c:v>
                </c:pt>
                <c:pt idx="13807">
                  <c:v>1.6730691932010948E-6</c:v>
                </c:pt>
                <c:pt idx="13808">
                  <c:v>1.6728662678010933E-6</c:v>
                </c:pt>
                <c:pt idx="13809">
                  <c:v>1.6726633793178742E-6</c:v>
                </c:pt>
                <c:pt idx="13810">
                  <c:v>1.672460527742483E-6</c:v>
                </c:pt>
                <c:pt idx="13811">
                  <c:v>1.6722577130659693E-6</c:v>
                </c:pt>
                <c:pt idx="13812">
                  <c:v>1.6720549352793832E-6</c:v>
                </c:pt>
                <c:pt idx="13813">
                  <c:v>1.6718521943737794E-6</c:v>
                </c:pt>
                <c:pt idx="13814">
                  <c:v>1.6716494903402139E-6</c:v>
                </c:pt>
                <c:pt idx="13815">
                  <c:v>1.6714468231697464E-6</c:v>
                </c:pt>
                <c:pt idx="13816">
                  <c:v>1.6712441928534399E-6</c:v>
                </c:pt>
                <c:pt idx="13817">
                  <c:v>1.6710415993823585E-6</c:v>
                </c:pt>
                <c:pt idx="13818">
                  <c:v>1.6708390427475696E-6</c:v>
                </c:pt>
                <c:pt idx="13819">
                  <c:v>1.6706365229401444E-6</c:v>
                </c:pt>
                <c:pt idx="13820">
                  <c:v>1.6704340399511549E-6</c:v>
                </c:pt>
                <c:pt idx="13821">
                  <c:v>1.6702315937716771E-6</c:v>
                </c:pt>
                <c:pt idx="13822">
                  <c:v>1.670029184392789E-6</c:v>
                </c:pt>
                <c:pt idx="13823">
                  <c:v>1.6698268118055722E-6</c:v>
                </c:pt>
                <c:pt idx="13824">
                  <c:v>1.6696244760011102E-6</c:v>
                </c:pt>
                <c:pt idx="13825">
                  <c:v>1.6694221769704893E-6</c:v>
                </c:pt>
                <c:pt idx="13826">
                  <c:v>1.6692199147047997E-6</c:v>
                </c:pt>
                <c:pt idx="13827">
                  <c:v>1.669017689195132E-6</c:v>
                </c:pt>
                <c:pt idx="13828">
                  <c:v>1.6688155004325815E-6</c:v>
                </c:pt>
                <c:pt idx="13829">
                  <c:v>1.668613348408245E-6</c:v>
                </c:pt>
                <c:pt idx="13830">
                  <c:v>1.6684112331132233E-6</c:v>
                </c:pt>
                <c:pt idx="13831">
                  <c:v>1.6682091545386182E-6</c:v>
                </c:pt>
                <c:pt idx="13832">
                  <c:v>1.6680071126755352E-6</c:v>
                </c:pt>
                <c:pt idx="13833">
                  <c:v>1.6678051075150828E-6</c:v>
                </c:pt>
                <c:pt idx="13834">
                  <c:v>1.6676031390483713E-6</c:v>
                </c:pt>
                <c:pt idx="13835">
                  <c:v>1.6674012072665144E-6</c:v>
                </c:pt>
                <c:pt idx="13836">
                  <c:v>1.6671993121606279E-6</c:v>
                </c:pt>
                <c:pt idx="13837">
                  <c:v>1.6669974537218312E-6</c:v>
                </c:pt>
                <c:pt idx="13838">
                  <c:v>1.666795631941245E-6</c:v>
                </c:pt>
                <c:pt idx="13839">
                  <c:v>1.6665938468099945E-6</c:v>
                </c:pt>
                <c:pt idx="13840">
                  <c:v>1.6663920983192054E-6</c:v>
                </c:pt>
                <c:pt idx="13841">
                  <c:v>1.6661903864600087E-6</c:v>
                </c:pt>
                <c:pt idx="13842">
                  <c:v>1.6659887112235348E-6</c:v>
                </c:pt>
                <c:pt idx="13843">
                  <c:v>1.6657870726009202E-6</c:v>
                </c:pt>
                <c:pt idx="13844">
                  <c:v>1.6655854705833016E-6</c:v>
                </c:pt>
                <c:pt idx="13845">
                  <c:v>1.6653839051618201E-6</c:v>
                </c:pt>
                <c:pt idx="13846">
                  <c:v>1.6651823763276179E-6</c:v>
                </c:pt>
                <c:pt idx="13847">
                  <c:v>1.6649808840718412E-6</c:v>
                </c:pt>
                <c:pt idx="13848">
                  <c:v>1.6647794283856378E-6</c:v>
                </c:pt>
                <c:pt idx="13849">
                  <c:v>1.6645780092601597E-6</c:v>
                </c:pt>
                <c:pt idx="13850">
                  <c:v>1.6643766266865594E-6</c:v>
                </c:pt>
                <c:pt idx="13851">
                  <c:v>1.6641752806559936E-6</c:v>
                </c:pt>
                <c:pt idx="13852">
                  <c:v>1.6639739711596214E-6</c:v>
                </c:pt>
                <c:pt idx="13853">
                  <c:v>1.6637726981886043E-6</c:v>
                </c:pt>
                <c:pt idx="13854">
                  <c:v>1.6635714617341071E-6</c:v>
                </c:pt>
                <c:pt idx="13855">
                  <c:v>1.6633702617872973E-6</c:v>
                </c:pt>
                <c:pt idx="13856">
                  <c:v>1.663169098339344E-6</c:v>
                </c:pt>
                <c:pt idx="13857">
                  <c:v>1.6629679713814191E-6</c:v>
                </c:pt>
                <c:pt idx="13858">
                  <c:v>1.6627668809046986E-6</c:v>
                </c:pt>
                <c:pt idx="13859">
                  <c:v>1.6625658269003593E-6</c:v>
                </c:pt>
                <c:pt idx="13860">
                  <c:v>1.6623648093595821E-6</c:v>
                </c:pt>
                <c:pt idx="13861">
                  <c:v>1.6621638282735506E-6</c:v>
                </c:pt>
                <c:pt idx="13862">
                  <c:v>1.6619628836334494E-6</c:v>
                </c:pt>
                <c:pt idx="13863">
                  <c:v>1.6617619754304672E-6</c:v>
                </c:pt>
                <c:pt idx="13864">
                  <c:v>1.6615611036557963E-6</c:v>
                </c:pt>
                <c:pt idx="13865">
                  <c:v>1.6613602683006291E-6</c:v>
                </c:pt>
                <c:pt idx="13866">
                  <c:v>1.661159469356162E-6</c:v>
                </c:pt>
                <c:pt idx="13867">
                  <c:v>1.6609587068135944E-6</c:v>
                </c:pt>
                <c:pt idx="13868">
                  <c:v>1.6607579806641281E-6</c:v>
                </c:pt>
                <c:pt idx="13869">
                  <c:v>1.660557290898967E-6</c:v>
                </c:pt>
                <c:pt idx="13870">
                  <c:v>1.6603566375093185E-6</c:v>
                </c:pt>
                <c:pt idx="13871">
                  <c:v>1.6601560204863921E-6</c:v>
                </c:pt>
                <c:pt idx="13872">
                  <c:v>1.6599554398214001E-6</c:v>
                </c:pt>
                <c:pt idx="13873">
                  <c:v>1.6597548955055579E-6</c:v>
                </c:pt>
                <c:pt idx="13874">
                  <c:v>1.6595543875300823E-6</c:v>
                </c:pt>
                <c:pt idx="13875">
                  <c:v>1.6593539158861944E-6</c:v>
                </c:pt>
                <c:pt idx="13876">
                  <c:v>1.6591534805651164E-6</c:v>
                </c:pt>
                <c:pt idx="13877">
                  <c:v>1.6589530815580743E-6</c:v>
                </c:pt>
                <c:pt idx="13878">
                  <c:v>1.6587527188562971E-6</c:v>
                </c:pt>
                <c:pt idx="13879">
                  <c:v>1.6585523924510139E-6</c:v>
                </c:pt>
                <c:pt idx="13880">
                  <c:v>1.6583521023334591E-6</c:v>
                </c:pt>
                <c:pt idx="13881">
                  <c:v>1.6581518484948694E-6</c:v>
                </c:pt>
                <c:pt idx="13882">
                  <c:v>1.6579516309264829E-6</c:v>
                </c:pt>
                <c:pt idx="13883">
                  <c:v>1.6577514496195413E-6</c:v>
                </c:pt>
                <c:pt idx="13884">
                  <c:v>1.657551304565289E-6</c:v>
                </c:pt>
                <c:pt idx="13885">
                  <c:v>1.6573511957549722E-6</c:v>
                </c:pt>
                <c:pt idx="13886">
                  <c:v>1.6571511231798414E-6</c:v>
                </c:pt>
                <c:pt idx="13887">
                  <c:v>1.656951086831147E-6</c:v>
                </c:pt>
                <c:pt idx="13888">
                  <c:v>1.6567510867001445E-6</c:v>
                </c:pt>
                <c:pt idx="13889">
                  <c:v>1.6565511227780913E-6</c:v>
                </c:pt>
                <c:pt idx="13890">
                  <c:v>1.6563511950562472E-6</c:v>
                </c:pt>
                <c:pt idx="13891">
                  <c:v>1.6561513035258742E-6</c:v>
                </c:pt>
                <c:pt idx="13892">
                  <c:v>1.6559514481782388E-6</c:v>
                </c:pt>
                <c:pt idx="13893">
                  <c:v>1.6557516290046086E-6</c:v>
                </c:pt>
                <c:pt idx="13894">
                  <c:v>1.655551845996253E-6</c:v>
                </c:pt>
                <c:pt idx="13895">
                  <c:v>1.6553520991444461E-6</c:v>
                </c:pt>
                <c:pt idx="13896">
                  <c:v>1.655152388440463E-6</c:v>
                </c:pt>
                <c:pt idx="13897">
                  <c:v>1.6549527138755825E-6</c:v>
                </c:pt>
                <c:pt idx="13898">
                  <c:v>1.6547530754410856E-6</c:v>
                </c:pt>
                <c:pt idx="13899">
                  <c:v>1.6545534731282561E-6</c:v>
                </c:pt>
                <c:pt idx="13900">
                  <c:v>1.6543539069283799E-6</c:v>
                </c:pt>
                <c:pt idx="13901">
                  <c:v>1.6541543768327459E-6</c:v>
                </c:pt>
                <c:pt idx="13902">
                  <c:v>1.6539548828326459E-6</c:v>
                </c:pt>
                <c:pt idx="13903">
                  <c:v>1.653755424919374E-6</c:v>
                </c:pt>
                <c:pt idx="13904">
                  <c:v>1.6535560030842269E-6</c:v>
                </c:pt>
                <c:pt idx="13905">
                  <c:v>1.6533566173185039E-6</c:v>
                </c:pt>
                <c:pt idx="13906">
                  <c:v>1.6531572676135072E-6</c:v>
                </c:pt>
                <c:pt idx="13907">
                  <c:v>1.6529579539605416E-6</c:v>
                </c:pt>
                <c:pt idx="13908">
                  <c:v>1.6527586763509138E-6</c:v>
                </c:pt>
                <c:pt idx="13909">
                  <c:v>1.6525594347759341E-6</c:v>
                </c:pt>
                <c:pt idx="13910">
                  <c:v>1.6523602292269149E-6</c:v>
                </c:pt>
                <c:pt idx="13911">
                  <c:v>1.6521610596951715E-6</c:v>
                </c:pt>
                <c:pt idx="13912">
                  <c:v>1.6519619261720218E-6</c:v>
                </c:pt>
                <c:pt idx="13913">
                  <c:v>1.6517628286487854E-6</c:v>
                </c:pt>
                <c:pt idx="13914">
                  <c:v>1.6515637671167857E-6</c:v>
                </c:pt>
                <c:pt idx="13915">
                  <c:v>1.6513647415673485E-6</c:v>
                </c:pt>
                <c:pt idx="13916">
                  <c:v>1.6511657519918022E-6</c:v>
                </c:pt>
                <c:pt idx="13917">
                  <c:v>1.6509667983814767E-6</c:v>
                </c:pt>
                <c:pt idx="13918">
                  <c:v>1.6507678807277056E-6</c:v>
                </c:pt>
                <c:pt idx="13919">
                  <c:v>1.6505689990218255E-6</c:v>
                </c:pt>
                <c:pt idx="13920">
                  <c:v>1.650370153255175E-6</c:v>
                </c:pt>
                <c:pt idx="13921">
                  <c:v>1.650171343419095E-6</c:v>
                </c:pt>
                <c:pt idx="13922">
                  <c:v>1.6499725695049299E-6</c:v>
                </c:pt>
                <c:pt idx="13923">
                  <c:v>1.6497738315040256E-6</c:v>
                </c:pt>
                <c:pt idx="13924">
                  <c:v>1.6495751294077311E-6</c:v>
                </c:pt>
                <c:pt idx="13925">
                  <c:v>1.6493764632073989E-6</c:v>
                </c:pt>
                <c:pt idx="13926">
                  <c:v>1.649177832894382E-6</c:v>
                </c:pt>
                <c:pt idx="13927">
                  <c:v>1.6489792384600381E-6</c:v>
                </c:pt>
                <c:pt idx="13928">
                  <c:v>1.6487806798957266E-6</c:v>
                </c:pt>
                <c:pt idx="13929">
                  <c:v>1.6485821571928092E-6</c:v>
                </c:pt>
                <c:pt idx="13930">
                  <c:v>1.6483836703426513E-6</c:v>
                </c:pt>
                <c:pt idx="13931">
                  <c:v>1.64818521933662E-6</c:v>
                </c:pt>
                <c:pt idx="13932">
                  <c:v>1.6479868041660851E-6</c:v>
                </c:pt>
                <c:pt idx="13933">
                  <c:v>1.6477884248224184E-6</c:v>
                </c:pt>
                <c:pt idx="13934">
                  <c:v>1.6475900812969958E-6</c:v>
                </c:pt>
                <c:pt idx="13935">
                  <c:v>1.6473917735811946E-6</c:v>
                </c:pt>
                <c:pt idx="13936">
                  <c:v>1.647193501666395E-6</c:v>
                </c:pt>
                <c:pt idx="13937">
                  <c:v>1.6469952655439802E-6</c:v>
                </c:pt>
                <c:pt idx="13938">
                  <c:v>1.6467970652053355E-6</c:v>
                </c:pt>
                <c:pt idx="13939">
                  <c:v>1.6465989006418488E-6</c:v>
                </c:pt>
                <c:pt idx="13940">
                  <c:v>1.6464007718449109E-6</c:v>
                </c:pt>
                <c:pt idx="13941">
                  <c:v>1.6462026788059148E-6</c:v>
                </c:pt>
                <c:pt idx="13942">
                  <c:v>1.646004621516257E-6</c:v>
                </c:pt>
                <c:pt idx="13943">
                  <c:v>1.6458065999673348E-6</c:v>
                </c:pt>
                <c:pt idx="13944">
                  <c:v>1.6456086141505498E-6</c:v>
                </c:pt>
                <c:pt idx="13945">
                  <c:v>1.6454106640573059E-6</c:v>
                </c:pt>
                <c:pt idx="13946">
                  <c:v>1.6452127496790082E-6</c:v>
                </c:pt>
                <c:pt idx="13947">
                  <c:v>1.6450148710070666E-6</c:v>
                </c:pt>
                <c:pt idx="13948">
                  <c:v>1.6448170280328916E-6</c:v>
                </c:pt>
                <c:pt idx="13949">
                  <c:v>1.6446192207478976E-6</c:v>
                </c:pt>
                <c:pt idx="13950">
                  <c:v>1.644421449143501E-6</c:v>
                </c:pt>
                <c:pt idx="13951">
                  <c:v>1.6442237132111209E-6</c:v>
                </c:pt>
                <c:pt idx="13952">
                  <c:v>1.6440260129421784E-6</c:v>
                </c:pt>
                <c:pt idx="13953">
                  <c:v>1.6438283483280992E-6</c:v>
                </c:pt>
                <c:pt idx="13954">
                  <c:v>1.6436307193603081E-6</c:v>
                </c:pt>
                <c:pt idx="13955">
                  <c:v>1.6434331260302356E-6</c:v>
                </c:pt>
                <c:pt idx="13956">
                  <c:v>1.6432355683293129E-6</c:v>
                </c:pt>
                <c:pt idx="13957">
                  <c:v>1.6430380462489757E-6</c:v>
                </c:pt>
                <c:pt idx="13958">
                  <c:v>1.6428405597806605E-6</c:v>
                </c:pt>
                <c:pt idx="13959">
                  <c:v>1.642643108915807E-6</c:v>
                </c:pt>
                <c:pt idx="13960">
                  <c:v>1.642445693645858E-6</c:v>
                </c:pt>
                <c:pt idx="13961">
                  <c:v>1.6422483139622571E-6</c:v>
                </c:pt>
                <c:pt idx="13962">
                  <c:v>1.6420509698564524E-6</c:v>
                </c:pt>
                <c:pt idx="13963">
                  <c:v>1.6418536613198939E-6</c:v>
                </c:pt>
                <c:pt idx="13964">
                  <c:v>1.6416563883440339E-6</c:v>
                </c:pt>
                <c:pt idx="13965">
                  <c:v>1.6414591509203277E-6</c:v>
                </c:pt>
                <c:pt idx="13966">
                  <c:v>1.6412619490402328E-6</c:v>
                </c:pt>
                <c:pt idx="13967">
                  <c:v>1.6410647826952091E-6</c:v>
                </c:pt>
                <c:pt idx="13968">
                  <c:v>1.6408676518767207E-6</c:v>
                </c:pt>
                <c:pt idx="13969">
                  <c:v>1.6406705565762316E-6</c:v>
                </c:pt>
                <c:pt idx="13970">
                  <c:v>1.6404734967852099E-6</c:v>
                </c:pt>
                <c:pt idx="13971">
                  <c:v>1.6402764724951265E-6</c:v>
                </c:pt>
                <c:pt idx="13972">
                  <c:v>1.6400794836974543E-6</c:v>
                </c:pt>
                <c:pt idx="13973">
                  <c:v>1.639882530383669E-6</c:v>
                </c:pt>
                <c:pt idx="13974">
                  <c:v>1.6396856125452487E-6</c:v>
                </c:pt>
                <c:pt idx="13975">
                  <c:v>1.6394887301736739E-6</c:v>
                </c:pt>
                <c:pt idx="13976">
                  <c:v>1.6392918832604279E-6</c:v>
                </c:pt>
                <c:pt idx="13977">
                  <c:v>1.6390950717969969E-6</c:v>
                </c:pt>
                <c:pt idx="13978">
                  <c:v>1.6388982957748689E-6</c:v>
                </c:pt>
                <c:pt idx="13979">
                  <c:v>1.6387015551855351E-6</c:v>
                </c:pt>
                <c:pt idx="13980">
                  <c:v>1.6385048500204888E-6</c:v>
                </c:pt>
                <c:pt idx="13981">
                  <c:v>1.638308180271226E-6</c:v>
                </c:pt>
                <c:pt idx="13982">
                  <c:v>1.6381115459292456E-6</c:v>
                </c:pt>
                <c:pt idx="13983">
                  <c:v>1.6379149469860487E-6</c:v>
                </c:pt>
                <c:pt idx="13984">
                  <c:v>1.637718383433138E-6</c:v>
                </c:pt>
                <c:pt idx="13985">
                  <c:v>1.6375218552620214E-6</c:v>
                </c:pt>
                <c:pt idx="13986">
                  <c:v>1.6373253624642065E-6</c:v>
                </c:pt>
                <c:pt idx="13987">
                  <c:v>1.6371289050312052E-6</c:v>
                </c:pt>
                <c:pt idx="13988">
                  <c:v>1.6369324829545314E-6</c:v>
                </c:pt>
                <c:pt idx="13989">
                  <c:v>1.6367360962257012E-6</c:v>
                </c:pt>
                <c:pt idx="13990">
                  <c:v>1.636539744836234E-6</c:v>
                </c:pt>
                <c:pt idx="13991">
                  <c:v>1.6363434287776509E-6</c:v>
                </c:pt>
                <c:pt idx="13992">
                  <c:v>1.6361471480414761E-6</c:v>
                </c:pt>
                <c:pt idx="13993">
                  <c:v>1.635950902619236E-6</c:v>
                </c:pt>
                <c:pt idx="13994">
                  <c:v>1.6357546925024596E-6</c:v>
                </c:pt>
                <c:pt idx="13995">
                  <c:v>1.6355585176826796E-6</c:v>
                </c:pt>
                <c:pt idx="13996">
                  <c:v>1.6353623781514293E-6</c:v>
                </c:pt>
                <c:pt idx="13997">
                  <c:v>1.6351662739002459E-6</c:v>
                </c:pt>
                <c:pt idx="13998">
                  <c:v>1.6349702049206688E-6</c:v>
                </c:pt>
                <c:pt idx="13999">
                  <c:v>1.6347741712042393E-6</c:v>
                </c:pt>
                <c:pt idx="14000">
                  <c:v>1.6345781727425021E-6</c:v>
                </c:pt>
                <c:pt idx="14001">
                  <c:v>1.6343822095270039E-6</c:v>
                </c:pt>
                <c:pt idx="14002">
                  <c:v>1.6341862815492941E-6</c:v>
                </c:pt>
                <c:pt idx="14003">
                  <c:v>1.6339903888009251E-6</c:v>
                </c:pt>
                <c:pt idx="14004">
                  <c:v>1.6337945312734511E-6</c:v>
                </c:pt>
                <c:pt idx="14005">
                  <c:v>1.6335987089584293E-6</c:v>
                </c:pt>
                <c:pt idx="14006">
                  <c:v>1.6334029218474192E-6</c:v>
                </c:pt>
                <c:pt idx="14007">
                  <c:v>1.6332071699319823E-6</c:v>
                </c:pt>
                <c:pt idx="14008">
                  <c:v>1.6330114532036843E-6</c:v>
                </c:pt>
                <c:pt idx="14009">
                  <c:v>1.6328157716540915E-6</c:v>
                </c:pt>
                <c:pt idx="14010">
                  <c:v>1.6326201252747742E-6</c:v>
                </c:pt>
                <c:pt idx="14011">
                  <c:v>1.6324245140573041E-6</c:v>
                </c:pt>
                <c:pt idx="14012">
                  <c:v>1.6322289379932559E-6</c:v>
                </c:pt>
                <c:pt idx="14013">
                  <c:v>1.6320333970742072E-6</c:v>
                </c:pt>
                <c:pt idx="14014">
                  <c:v>1.6318378912917377E-6</c:v>
                </c:pt>
                <c:pt idx="14015">
                  <c:v>1.6316424206374297E-6</c:v>
                </c:pt>
                <c:pt idx="14016">
                  <c:v>1.6314469851028673E-6</c:v>
                </c:pt>
                <c:pt idx="14017">
                  <c:v>1.631251584679639E-6</c:v>
                </c:pt>
                <c:pt idx="14018">
                  <c:v>1.6310562193593341E-6</c:v>
                </c:pt>
                <c:pt idx="14019">
                  <c:v>1.6308608891335447E-6</c:v>
                </c:pt>
                <c:pt idx="14020">
                  <c:v>1.6306655939938665E-6</c:v>
                </c:pt>
                <c:pt idx="14021">
                  <c:v>1.6304703339318959E-6</c:v>
                </c:pt>
                <c:pt idx="14022">
                  <c:v>1.6302751089392327E-6</c:v>
                </c:pt>
                <c:pt idx="14023">
                  <c:v>1.6300799190074803E-6</c:v>
                </c:pt>
                <c:pt idx="14024">
                  <c:v>1.6298847641282432E-6</c:v>
                </c:pt>
                <c:pt idx="14025">
                  <c:v>1.6296896442931288E-6</c:v>
                </c:pt>
                <c:pt idx="14026">
                  <c:v>1.6294945594937475E-6</c:v>
                </c:pt>
                <c:pt idx="14027">
                  <c:v>1.6292995097217115E-6</c:v>
                </c:pt>
                <c:pt idx="14028">
                  <c:v>1.6291044949686355E-6</c:v>
                </c:pt>
                <c:pt idx="14029">
                  <c:v>1.6289095152261367E-6</c:v>
                </c:pt>
                <c:pt idx="14030">
                  <c:v>1.6287145704858362E-6</c:v>
                </c:pt>
                <c:pt idx="14031">
                  <c:v>1.6285196607393557E-6</c:v>
                </c:pt>
                <c:pt idx="14032">
                  <c:v>1.6283247859783198E-6</c:v>
                </c:pt>
                <c:pt idx="14033">
                  <c:v>1.6281299461943573E-6</c:v>
                </c:pt>
                <c:pt idx="14034">
                  <c:v>1.6279351413790974E-6</c:v>
                </c:pt>
                <c:pt idx="14035">
                  <c:v>1.6277403715241733E-6</c:v>
                </c:pt>
                <c:pt idx="14036">
                  <c:v>1.6275456366212191E-6</c:v>
                </c:pt>
                <c:pt idx="14037">
                  <c:v>1.627350936661873E-6</c:v>
                </c:pt>
                <c:pt idx="14038">
                  <c:v>1.6271562716377745E-6</c:v>
                </c:pt>
                <c:pt idx="14039">
                  <c:v>1.6269616415405666E-6</c:v>
                </c:pt>
                <c:pt idx="14040">
                  <c:v>1.6267670463618941E-6</c:v>
                </c:pt>
                <c:pt idx="14041">
                  <c:v>1.6265724860934046E-6</c:v>
                </c:pt>
                <c:pt idx="14042">
                  <c:v>1.6263779607267482E-6</c:v>
                </c:pt>
                <c:pt idx="14043">
                  <c:v>1.6261834702535775E-6</c:v>
                </c:pt>
                <c:pt idx="14044">
                  <c:v>1.625989014665547E-6</c:v>
                </c:pt>
                <c:pt idx="14045">
                  <c:v>1.6257945939543149E-6</c:v>
                </c:pt>
                <c:pt idx="14046">
                  <c:v>1.625600208111541E-6</c:v>
                </c:pt>
                <c:pt idx="14047">
                  <c:v>1.6254058571288872E-6</c:v>
                </c:pt>
                <c:pt idx="14048">
                  <c:v>1.6252115409980194E-6</c:v>
                </c:pt>
                <c:pt idx="14049">
                  <c:v>1.6250172597106045E-6</c:v>
                </c:pt>
                <c:pt idx="14050">
                  <c:v>1.6248230132583129E-6</c:v>
                </c:pt>
                <c:pt idx="14051">
                  <c:v>1.6246288016328169E-6</c:v>
                </c:pt>
                <c:pt idx="14052">
                  <c:v>1.6244346248257909E-6</c:v>
                </c:pt>
                <c:pt idx="14053">
                  <c:v>1.6242404828289134E-6</c:v>
                </c:pt>
                <c:pt idx="14054">
                  <c:v>1.6240463756338631E-6</c:v>
                </c:pt>
                <c:pt idx="14055">
                  <c:v>1.6238523032323237E-6</c:v>
                </c:pt>
                <c:pt idx="14056">
                  <c:v>1.6236582656159792E-6</c:v>
                </c:pt>
                <c:pt idx="14057">
                  <c:v>1.6234642627765176E-6</c:v>
                </c:pt>
                <c:pt idx="14058">
                  <c:v>1.623270294705628E-6</c:v>
                </c:pt>
                <c:pt idx="14059">
                  <c:v>1.6230763613950031E-6</c:v>
                </c:pt>
                <c:pt idx="14060">
                  <c:v>1.6228824628363375E-6</c:v>
                </c:pt>
                <c:pt idx="14061">
                  <c:v>1.6226885990213289E-6</c:v>
                </c:pt>
                <c:pt idx="14062">
                  <c:v>1.6224947699416773E-6</c:v>
                </c:pt>
                <c:pt idx="14063">
                  <c:v>1.6223009755890847E-6</c:v>
                </c:pt>
                <c:pt idx="14064">
                  <c:v>1.6221072159552553E-6</c:v>
                </c:pt>
                <c:pt idx="14065">
                  <c:v>1.6219134910318976E-6</c:v>
                </c:pt>
                <c:pt idx="14066">
                  <c:v>1.6217198008107201E-6</c:v>
                </c:pt>
                <c:pt idx="14067">
                  <c:v>1.6215261452834349E-6</c:v>
                </c:pt>
                <c:pt idx="14068">
                  <c:v>1.6213325244417576E-6</c:v>
                </c:pt>
                <c:pt idx="14069">
                  <c:v>1.6211389382774046E-6</c:v>
                </c:pt>
                <c:pt idx="14070">
                  <c:v>1.6209453867820953E-6</c:v>
                </c:pt>
                <c:pt idx="14071">
                  <c:v>1.6207518699475527E-6</c:v>
                </c:pt>
                <c:pt idx="14072">
                  <c:v>1.6205583877655013E-6</c:v>
                </c:pt>
                <c:pt idx="14073">
                  <c:v>1.6203649402276666E-6</c:v>
                </c:pt>
                <c:pt idx="14074">
                  <c:v>1.6201715273257798E-6</c:v>
                </c:pt>
                <c:pt idx="14075">
                  <c:v>1.6199781490515716E-6</c:v>
                </c:pt>
                <c:pt idx="14076">
                  <c:v>1.6197848053967773E-6</c:v>
                </c:pt>
                <c:pt idx="14077">
                  <c:v>1.6195914963531331E-6</c:v>
                </c:pt>
                <c:pt idx="14078">
                  <c:v>1.6193982219123787E-6</c:v>
                </c:pt>
                <c:pt idx="14079">
                  <c:v>1.6192049820662557E-6</c:v>
                </c:pt>
                <c:pt idx="14080">
                  <c:v>1.6190117768065088E-6</c:v>
                </c:pt>
                <c:pt idx="14081">
                  <c:v>1.618818606124884E-6</c:v>
                </c:pt>
                <c:pt idx="14082">
                  <c:v>1.6186254700131315E-6</c:v>
                </c:pt>
                <c:pt idx="14083">
                  <c:v>1.6184323684630017E-6</c:v>
                </c:pt>
                <c:pt idx="14084">
                  <c:v>1.6182393014662497E-6</c:v>
                </c:pt>
                <c:pt idx="14085">
                  <c:v>1.6180462690146315E-6</c:v>
                </c:pt>
                <c:pt idx="14086">
                  <c:v>1.6178532710999067E-6</c:v>
                </c:pt>
                <c:pt idx="14087">
                  <c:v>1.6176603077138367E-6</c:v>
                </c:pt>
                <c:pt idx="14088">
                  <c:v>1.6174673788481843E-6</c:v>
                </c:pt>
                <c:pt idx="14089">
                  <c:v>1.6172744844947169E-6</c:v>
                </c:pt>
                <c:pt idx="14090">
                  <c:v>1.6170816246452034E-6</c:v>
                </c:pt>
                <c:pt idx="14091">
                  <c:v>1.6168887992914152E-6</c:v>
                </c:pt>
                <c:pt idx="14092">
                  <c:v>1.6166960084251252E-6</c:v>
                </c:pt>
                <c:pt idx="14093">
                  <c:v>1.6165032520381108E-6</c:v>
                </c:pt>
                <c:pt idx="14094">
                  <c:v>1.6163105301221504E-6</c:v>
                </c:pt>
                <c:pt idx="14095">
                  <c:v>1.6161178426690239E-6</c:v>
                </c:pt>
                <c:pt idx="14096">
                  <c:v>1.6159251896705158E-6</c:v>
                </c:pt>
                <c:pt idx="14097">
                  <c:v>1.6157325711184124E-6</c:v>
                </c:pt>
                <c:pt idx="14098">
                  <c:v>1.6155399870045011E-6</c:v>
                </c:pt>
                <c:pt idx="14099">
                  <c:v>1.6153474373205736E-6</c:v>
                </c:pt>
                <c:pt idx="14100">
                  <c:v>1.6151549220584234E-6</c:v>
                </c:pt>
                <c:pt idx="14101">
                  <c:v>1.6149624412098463E-6</c:v>
                </c:pt>
                <c:pt idx="14102">
                  <c:v>1.6147699947666404E-6</c:v>
                </c:pt>
                <c:pt idx="14103">
                  <c:v>1.6145775827206058E-6</c:v>
                </c:pt>
                <c:pt idx="14104">
                  <c:v>1.6143852050635463E-6</c:v>
                </c:pt>
                <c:pt idx="14105">
                  <c:v>1.6141928617872667E-6</c:v>
                </c:pt>
                <c:pt idx="14106">
                  <c:v>1.6140005528835759E-6</c:v>
                </c:pt>
                <c:pt idx="14107">
                  <c:v>1.613808278344284E-6</c:v>
                </c:pt>
                <c:pt idx="14108">
                  <c:v>1.6136160381612029E-6</c:v>
                </c:pt>
                <c:pt idx="14109">
                  <c:v>1.6134238323261502E-6</c:v>
                </c:pt>
                <c:pt idx="14110">
                  <c:v>1.6132316608309422E-6</c:v>
                </c:pt>
                <c:pt idx="14111">
                  <c:v>1.6130395236673986E-6</c:v>
                </c:pt>
                <c:pt idx="14112">
                  <c:v>1.6128474208273429E-6</c:v>
                </c:pt>
                <c:pt idx="14113">
                  <c:v>1.6126553523026E-6</c:v>
                </c:pt>
                <c:pt idx="14114">
                  <c:v>1.6124633180849974E-6</c:v>
                </c:pt>
                <c:pt idx="14115">
                  <c:v>1.6122713181663646E-6</c:v>
                </c:pt>
                <c:pt idx="14116">
                  <c:v>1.6120793525385347E-6</c:v>
                </c:pt>
                <c:pt idx="14117">
                  <c:v>1.6118874211933418E-6</c:v>
                </c:pt>
                <c:pt idx="14118">
                  <c:v>1.6116955241226235E-6</c:v>
                </c:pt>
                <c:pt idx="14119">
                  <c:v>1.6115036613182197E-6</c:v>
                </c:pt>
                <c:pt idx="14120">
                  <c:v>1.6113118327719717E-6</c:v>
                </c:pt>
                <c:pt idx="14121">
                  <c:v>1.6111200384757248E-6</c:v>
                </c:pt>
                <c:pt idx="14122">
                  <c:v>1.6109282784213256E-6</c:v>
                </c:pt>
                <c:pt idx="14123">
                  <c:v>1.6107365526006234E-6</c:v>
                </c:pt>
                <c:pt idx="14124">
                  <c:v>1.6105448610054704E-6</c:v>
                </c:pt>
                <c:pt idx="14125">
                  <c:v>1.6103532036277201E-6</c:v>
                </c:pt>
                <c:pt idx="14126">
                  <c:v>1.6101615804592291E-6</c:v>
                </c:pt>
                <c:pt idx="14127">
                  <c:v>1.6099699914918573E-6</c:v>
                </c:pt>
                <c:pt idx="14128">
                  <c:v>1.6097784367174656E-6</c:v>
                </c:pt>
                <c:pt idx="14129">
                  <c:v>1.6095869161279183E-6</c:v>
                </c:pt>
                <c:pt idx="14130">
                  <c:v>1.6093954297150813E-6</c:v>
                </c:pt>
                <c:pt idx="14131">
                  <c:v>1.6092039774708236E-6</c:v>
                </c:pt>
                <c:pt idx="14132">
                  <c:v>1.6090125593870167E-6</c:v>
                </c:pt>
                <c:pt idx="14133">
                  <c:v>1.6088211754555333E-6</c:v>
                </c:pt>
                <c:pt idx="14134">
                  <c:v>1.6086298256682495E-6</c:v>
                </c:pt>
                <c:pt idx="14135">
                  <c:v>1.6084385100170447E-6</c:v>
                </c:pt>
                <c:pt idx="14136">
                  <c:v>1.6082472284937979E-6</c:v>
                </c:pt>
                <c:pt idx="14137">
                  <c:v>1.6080559810903941E-6</c:v>
                </c:pt>
                <c:pt idx="14138">
                  <c:v>1.6078647677987187E-6</c:v>
                </c:pt>
                <c:pt idx="14139">
                  <c:v>1.6076735886106595E-6</c:v>
                </c:pt>
                <c:pt idx="14140">
                  <c:v>1.6074824435181066E-6</c:v>
                </c:pt>
                <c:pt idx="14141">
                  <c:v>1.6072913325129529E-6</c:v>
                </c:pt>
                <c:pt idx="14142">
                  <c:v>1.607100255587094E-6</c:v>
                </c:pt>
                <c:pt idx="14143">
                  <c:v>1.6069092127324275E-6</c:v>
                </c:pt>
                <c:pt idx="14144">
                  <c:v>1.6067182039408536E-6</c:v>
                </c:pt>
                <c:pt idx="14145">
                  <c:v>1.6065272292042749E-6</c:v>
                </c:pt>
                <c:pt idx="14146">
                  <c:v>1.6063362885145959E-6</c:v>
                </c:pt>
                <c:pt idx="14147">
                  <c:v>1.6061453818637243E-6</c:v>
                </c:pt>
                <c:pt idx="14148">
                  <c:v>1.6059545092435696E-6</c:v>
                </c:pt>
                <c:pt idx="14149">
                  <c:v>1.6057636706460442E-6</c:v>
                </c:pt>
                <c:pt idx="14150">
                  <c:v>1.6055728660630626E-6</c:v>
                </c:pt>
                <c:pt idx="14151">
                  <c:v>1.6053820954865413E-6</c:v>
                </c:pt>
                <c:pt idx="14152">
                  <c:v>1.6051913589083999E-6</c:v>
                </c:pt>
                <c:pt idx="14153">
                  <c:v>1.6050006563205604E-6</c:v>
                </c:pt>
                <c:pt idx="14154">
                  <c:v>1.6048099877149466E-6</c:v>
                </c:pt>
                <c:pt idx="14155">
                  <c:v>1.6046193530834853E-6</c:v>
                </c:pt>
                <c:pt idx="14156">
                  <c:v>1.6044287524181054E-6</c:v>
                </c:pt>
                <c:pt idx="14157">
                  <c:v>1.6042381857107379E-6</c:v>
                </c:pt>
                <c:pt idx="14158">
                  <c:v>1.6040476529533168E-6</c:v>
                </c:pt>
                <c:pt idx="14159">
                  <c:v>1.6038571541377782E-6</c:v>
                </c:pt>
                <c:pt idx="14160">
                  <c:v>1.6036666892560604E-6</c:v>
                </c:pt>
                <c:pt idx="14161">
                  <c:v>1.6034762583001051E-6</c:v>
                </c:pt>
                <c:pt idx="14162">
                  <c:v>1.6032858612618545E-6</c:v>
                </c:pt>
                <c:pt idx="14163">
                  <c:v>1.6030954981332547E-6</c:v>
                </c:pt>
                <c:pt idx="14164">
                  <c:v>1.6029051689062535E-6</c:v>
                </c:pt>
                <c:pt idx="14165">
                  <c:v>1.6027148735728022E-6</c:v>
                </c:pt>
                <c:pt idx="14166">
                  <c:v>1.6025246121248531E-6</c:v>
                </c:pt>
                <c:pt idx="14167">
                  <c:v>1.6023343845543614E-6</c:v>
                </c:pt>
                <c:pt idx="14168">
                  <c:v>1.602144190853285E-6</c:v>
                </c:pt>
                <c:pt idx="14169">
                  <c:v>1.6019540310135844E-6</c:v>
                </c:pt>
                <c:pt idx="14170">
                  <c:v>1.6017639050272208E-6</c:v>
                </c:pt>
                <c:pt idx="14171">
                  <c:v>1.6015738128861594E-6</c:v>
                </c:pt>
                <c:pt idx="14172">
                  <c:v>1.6013837545823677E-6</c:v>
                </c:pt>
                <c:pt idx="14173">
                  <c:v>1.6011937301078152E-6</c:v>
                </c:pt>
                <c:pt idx="14174">
                  <c:v>1.6010037394544731E-6</c:v>
                </c:pt>
                <c:pt idx="14175">
                  <c:v>1.6008137826143168E-6</c:v>
                </c:pt>
                <c:pt idx="14176">
                  <c:v>1.6006238595793233E-6</c:v>
                </c:pt>
                <c:pt idx="14177">
                  <c:v>1.6004339703414705E-6</c:v>
                </c:pt>
                <c:pt idx="14178">
                  <c:v>1.6002441148927402E-6</c:v>
                </c:pt>
                <c:pt idx="14179">
                  <c:v>1.6000542932251164E-6</c:v>
                </c:pt>
                <c:pt idx="14180">
                  <c:v>1.5998645053305853E-6</c:v>
                </c:pt>
                <c:pt idx="14181">
                  <c:v>1.5996747512011355E-6</c:v>
                </c:pt>
                <c:pt idx="14182">
                  <c:v>1.5994850308287578E-6</c:v>
                </c:pt>
                <c:pt idx="14183">
                  <c:v>1.5992953442054459E-6</c:v>
                </c:pt>
                <c:pt idx="14184">
                  <c:v>1.599105691323195E-6</c:v>
                </c:pt>
                <c:pt idx="14185">
                  <c:v>1.5989160721740038E-6</c:v>
                </c:pt>
                <c:pt idx="14186">
                  <c:v>1.5987264867498723E-6</c:v>
                </c:pt>
                <c:pt idx="14187">
                  <c:v>1.5985369350428034E-6</c:v>
                </c:pt>
                <c:pt idx="14188">
                  <c:v>1.5983474170448025E-6</c:v>
                </c:pt>
                <c:pt idx="14189">
                  <c:v>1.598157932747877E-6</c:v>
                </c:pt>
                <c:pt idx="14190">
                  <c:v>1.5979684821440369E-6</c:v>
                </c:pt>
                <c:pt idx="14191">
                  <c:v>1.597779065225295E-6</c:v>
                </c:pt>
                <c:pt idx="14192">
                  <c:v>1.5975896819836643E-6</c:v>
                </c:pt>
                <c:pt idx="14193">
                  <c:v>1.5974003324111636E-6</c:v>
                </c:pt>
                <c:pt idx="14194">
                  <c:v>1.5972110164998118E-6</c:v>
                </c:pt>
                <c:pt idx="14195">
                  <c:v>1.5970217342416307E-6</c:v>
                </c:pt>
                <c:pt idx="14196">
                  <c:v>1.596832485628644E-6</c:v>
                </c:pt>
                <c:pt idx="14197">
                  <c:v>1.5966432706528787E-6</c:v>
                </c:pt>
                <c:pt idx="14198">
                  <c:v>1.5964540893063637E-6</c:v>
                </c:pt>
                <c:pt idx="14199">
                  <c:v>1.5962649415811303E-6</c:v>
                </c:pt>
                <c:pt idx="14200">
                  <c:v>1.5960758274692113E-6</c:v>
                </c:pt>
                <c:pt idx="14201">
                  <c:v>1.595886746962643E-6</c:v>
                </c:pt>
                <c:pt idx="14202">
                  <c:v>1.5956977000534632E-6</c:v>
                </c:pt>
                <c:pt idx="14203">
                  <c:v>1.5955086867337139E-6</c:v>
                </c:pt>
                <c:pt idx="14204">
                  <c:v>1.5953197069954373E-6</c:v>
                </c:pt>
                <c:pt idx="14205">
                  <c:v>1.5951307608306788E-6</c:v>
                </c:pt>
                <c:pt idx="14206">
                  <c:v>1.5949418482314866E-6</c:v>
                </c:pt>
                <c:pt idx="14207">
                  <c:v>1.59475296918991E-6</c:v>
                </c:pt>
                <c:pt idx="14208">
                  <c:v>1.5945641236980017E-6</c:v>
                </c:pt>
                <c:pt idx="14209">
                  <c:v>1.5943753117478166E-6</c:v>
                </c:pt>
                <c:pt idx="14210">
                  <c:v>1.5941865333314119E-6</c:v>
                </c:pt>
                <c:pt idx="14211">
                  <c:v>1.5939977884408469E-6</c:v>
                </c:pt>
                <c:pt idx="14212">
                  <c:v>1.5938090770681829E-6</c:v>
                </c:pt>
                <c:pt idx="14213">
                  <c:v>1.593620399205486E-6</c:v>
                </c:pt>
                <c:pt idx="14214">
                  <c:v>1.5934317548448208E-6</c:v>
                </c:pt>
                <c:pt idx="14215">
                  <c:v>1.5932431439782567E-6</c:v>
                </c:pt>
                <c:pt idx="14216">
                  <c:v>1.5930545665978651E-6</c:v>
                </c:pt>
                <c:pt idx="14217">
                  <c:v>1.5928660226957194E-6</c:v>
                </c:pt>
                <c:pt idx="14218">
                  <c:v>1.5926775122638958E-6</c:v>
                </c:pt>
                <c:pt idx="14219">
                  <c:v>1.5924890352944726E-6</c:v>
                </c:pt>
                <c:pt idx="14220">
                  <c:v>1.59230059177953E-6</c:v>
                </c:pt>
                <c:pt idx="14221">
                  <c:v>1.5921121817111513E-6</c:v>
                </c:pt>
                <c:pt idx="14222">
                  <c:v>1.5919238050814217E-6</c:v>
                </c:pt>
                <c:pt idx="14223">
                  <c:v>1.5917354618824287E-6</c:v>
                </c:pt>
                <c:pt idx="14224">
                  <c:v>1.5915471521062621E-6</c:v>
                </c:pt>
                <c:pt idx="14225">
                  <c:v>1.5913588757450147E-6</c:v>
                </c:pt>
                <c:pt idx="14226">
                  <c:v>1.5911706327907809E-6</c:v>
                </c:pt>
                <c:pt idx="14227">
                  <c:v>1.5909824232356581E-6</c:v>
                </c:pt>
                <c:pt idx="14228">
                  <c:v>1.5907942470717452E-6</c:v>
                </c:pt>
                <c:pt idx="14229">
                  <c:v>1.5906061042911436E-6</c:v>
                </c:pt>
                <c:pt idx="14230">
                  <c:v>1.5904179948859572E-6</c:v>
                </c:pt>
                <c:pt idx="14231">
                  <c:v>1.5902299188482933E-6</c:v>
                </c:pt>
                <c:pt idx="14232">
                  <c:v>1.5900418761702601E-6</c:v>
                </c:pt>
                <c:pt idx="14233">
                  <c:v>1.5898538668439683E-6</c:v>
                </c:pt>
                <c:pt idx="14234">
                  <c:v>1.5896658908615315E-6</c:v>
                </c:pt>
                <c:pt idx="14235">
                  <c:v>1.5894779482150651E-6</c:v>
                </c:pt>
                <c:pt idx="14236">
                  <c:v>1.5892900388966882E-6</c:v>
                </c:pt>
                <c:pt idx="14237">
                  <c:v>1.5891021628985196E-6</c:v>
                </c:pt>
                <c:pt idx="14238">
                  <c:v>1.5889143202126821E-6</c:v>
                </c:pt>
                <c:pt idx="14239">
                  <c:v>1.5887265108313016E-6</c:v>
                </c:pt>
                <c:pt idx="14240">
                  <c:v>1.5885387347465043E-6</c:v>
                </c:pt>
                <c:pt idx="14241">
                  <c:v>1.588350991950421E-6</c:v>
                </c:pt>
                <c:pt idx="14242">
                  <c:v>1.5881632824351834E-6</c:v>
                </c:pt>
                <c:pt idx="14243">
                  <c:v>1.5879756061929256E-6</c:v>
                </c:pt>
                <c:pt idx="14244">
                  <c:v>1.5877879632157837E-6</c:v>
                </c:pt>
                <c:pt idx="14245">
                  <c:v>1.5876003534958973E-6</c:v>
                </c:pt>
                <c:pt idx="14246">
                  <c:v>1.5874127770254071E-6</c:v>
                </c:pt>
                <c:pt idx="14247">
                  <c:v>1.5872252337964568E-6</c:v>
                </c:pt>
                <c:pt idx="14248">
                  <c:v>1.5870377238011927E-6</c:v>
                </c:pt>
                <c:pt idx="14249">
                  <c:v>1.5868502470317629E-6</c:v>
                </c:pt>
                <c:pt idx="14250">
                  <c:v>1.5866628034803171E-6</c:v>
                </c:pt>
                <c:pt idx="14251">
                  <c:v>1.5864753931390097E-6</c:v>
                </c:pt>
                <c:pt idx="14252">
                  <c:v>1.5862880159999948E-6</c:v>
                </c:pt>
                <c:pt idx="14253">
                  <c:v>1.5861006720554299E-6</c:v>
                </c:pt>
                <c:pt idx="14254">
                  <c:v>1.5859133612974748E-6</c:v>
                </c:pt>
                <c:pt idx="14255">
                  <c:v>1.585726083718292E-6</c:v>
                </c:pt>
                <c:pt idx="14256">
                  <c:v>1.5855388393100457E-6</c:v>
                </c:pt>
                <c:pt idx="14257">
                  <c:v>1.5853516280649026E-6</c:v>
                </c:pt>
                <c:pt idx="14258">
                  <c:v>1.5851644499750317E-6</c:v>
                </c:pt>
                <c:pt idx="14259">
                  <c:v>1.5849773050326044E-6</c:v>
                </c:pt>
                <c:pt idx="14260">
                  <c:v>1.5847901932297947E-6</c:v>
                </c:pt>
                <c:pt idx="14261">
                  <c:v>1.5846031145587778E-6</c:v>
                </c:pt>
                <c:pt idx="14262">
                  <c:v>1.5844160690117329E-6</c:v>
                </c:pt>
                <c:pt idx="14263">
                  <c:v>1.5842290565808401E-6</c:v>
                </c:pt>
                <c:pt idx="14264">
                  <c:v>1.584042077258282E-6</c:v>
                </c:pt>
                <c:pt idx="14265">
                  <c:v>1.5838551310362447E-6</c:v>
                </c:pt>
                <c:pt idx="14266">
                  <c:v>1.5836682179069154E-6</c:v>
                </c:pt>
                <c:pt idx="14267">
                  <c:v>1.5834813378624834E-6</c:v>
                </c:pt>
                <c:pt idx="14268">
                  <c:v>1.5832944908951405E-6</c:v>
                </c:pt>
                <c:pt idx="14269">
                  <c:v>1.5831076769970825E-6</c:v>
                </c:pt>
                <c:pt idx="14270">
                  <c:v>1.582920896160505E-6</c:v>
                </c:pt>
                <c:pt idx="14271">
                  <c:v>1.5827341483776078E-6</c:v>
                </c:pt>
                <c:pt idx="14272">
                  <c:v>1.5825474336405919E-6</c:v>
                </c:pt>
                <c:pt idx="14273">
                  <c:v>1.582360751941661E-6</c:v>
                </c:pt>
                <c:pt idx="14274">
                  <c:v>1.5821741032730208E-6</c:v>
                </c:pt>
                <c:pt idx="14275">
                  <c:v>1.5819874876268792E-6</c:v>
                </c:pt>
                <c:pt idx="14276">
                  <c:v>1.5818009049954477E-6</c:v>
                </c:pt>
                <c:pt idx="14277">
                  <c:v>1.5816143553709383E-6</c:v>
                </c:pt>
                <c:pt idx="14278">
                  <c:v>1.581427838745566E-6</c:v>
                </c:pt>
                <c:pt idx="14279">
                  <c:v>1.5812413551115494E-6</c:v>
                </c:pt>
                <c:pt idx="14280">
                  <c:v>1.5810549044611075E-6</c:v>
                </c:pt>
                <c:pt idx="14281">
                  <c:v>1.5808684867864621E-6</c:v>
                </c:pt>
                <c:pt idx="14282">
                  <c:v>1.5806821020798373E-6</c:v>
                </c:pt>
                <c:pt idx="14283">
                  <c:v>1.5804957503334603E-6</c:v>
                </c:pt>
                <c:pt idx="14284">
                  <c:v>1.5803094315395599E-6</c:v>
                </c:pt>
                <c:pt idx="14285">
                  <c:v>1.5801231456903667E-6</c:v>
                </c:pt>
                <c:pt idx="14286">
                  <c:v>1.5799368927781146E-6</c:v>
                </c:pt>
                <c:pt idx="14287">
                  <c:v>1.5797506727950392E-6</c:v>
                </c:pt>
                <c:pt idx="14288">
                  <c:v>1.579564485733379E-6</c:v>
                </c:pt>
                <c:pt idx="14289">
                  <c:v>1.5793783315853734E-6</c:v>
                </c:pt>
                <c:pt idx="14290">
                  <c:v>1.579192210343266E-6</c:v>
                </c:pt>
                <c:pt idx="14291">
                  <c:v>1.5790061219993012E-6</c:v>
                </c:pt>
                <c:pt idx="14292">
                  <c:v>1.5788200665457257E-6</c:v>
                </c:pt>
                <c:pt idx="14293">
                  <c:v>1.57863404397479E-6</c:v>
                </c:pt>
                <c:pt idx="14294">
                  <c:v>1.578448054278745E-6</c:v>
                </c:pt>
                <c:pt idx="14295">
                  <c:v>1.5782620974498453E-6</c:v>
                </c:pt>
                <c:pt idx="14296">
                  <c:v>1.5780761734803465E-6</c:v>
                </c:pt>
                <c:pt idx="14297">
                  <c:v>1.5778902823625079E-6</c:v>
                </c:pt>
                <c:pt idx="14298">
                  <c:v>1.5777044240885898E-6</c:v>
                </c:pt>
                <c:pt idx="14299">
                  <c:v>1.5775185986508561E-6</c:v>
                </c:pt>
                <c:pt idx="14300">
                  <c:v>1.5773328060415712E-6</c:v>
                </c:pt>
                <c:pt idx="14301">
                  <c:v>1.577147046253004E-6</c:v>
                </c:pt>
                <c:pt idx="14302">
                  <c:v>1.5769613192774233E-6</c:v>
                </c:pt>
                <c:pt idx="14303">
                  <c:v>1.5767756251071027E-6</c:v>
                </c:pt>
                <c:pt idx="14304">
                  <c:v>1.5765899637343151E-6</c:v>
                </c:pt>
                <c:pt idx="14305">
                  <c:v>1.5764043351513383E-6</c:v>
                </c:pt>
                <c:pt idx="14306">
                  <c:v>1.5762187393504503E-6</c:v>
                </c:pt>
                <c:pt idx="14307">
                  <c:v>1.5760331763239343E-6</c:v>
                </c:pt>
                <c:pt idx="14308">
                  <c:v>1.5758476460640726E-6</c:v>
                </c:pt>
                <c:pt idx="14309">
                  <c:v>1.5756621485631517E-6</c:v>
                </c:pt>
                <c:pt idx="14310">
                  <c:v>1.57547668381346E-6</c:v>
                </c:pt>
                <c:pt idx="14311">
                  <c:v>1.5752912518072865E-6</c:v>
                </c:pt>
                <c:pt idx="14312">
                  <c:v>1.5751058525369251E-6</c:v>
                </c:pt>
                <c:pt idx="14313">
                  <c:v>1.5749204859946704E-6</c:v>
                </c:pt>
                <c:pt idx="14314">
                  <c:v>1.5747351521728199E-6</c:v>
                </c:pt>
                <c:pt idx="14315">
                  <c:v>1.5745498510636725E-6</c:v>
                </c:pt>
                <c:pt idx="14316">
                  <c:v>1.5743645826595301E-6</c:v>
                </c:pt>
                <c:pt idx="14317">
                  <c:v>1.5741793469526977E-6</c:v>
                </c:pt>
                <c:pt idx="14318">
                  <c:v>1.5739941439354811E-6</c:v>
                </c:pt>
                <c:pt idx="14319">
                  <c:v>1.573808973600188E-6</c:v>
                </c:pt>
                <c:pt idx="14320">
                  <c:v>1.5736238359391298E-6</c:v>
                </c:pt>
                <c:pt idx="14321">
                  <c:v>1.57343873094462E-6</c:v>
                </c:pt>
                <c:pt idx="14322">
                  <c:v>1.5732536586089731E-6</c:v>
                </c:pt>
                <c:pt idx="14323">
                  <c:v>1.5730686189245076E-6</c:v>
                </c:pt>
                <c:pt idx="14324">
                  <c:v>1.5728836118835426E-6</c:v>
                </c:pt>
                <c:pt idx="14325">
                  <c:v>1.5726986374784006E-6</c:v>
                </c:pt>
                <c:pt idx="14326">
                  <c:v>1.5725136957014057E-6</c:v>
                </c:pt>
                <c:pt idx="14327">
                  <c:v>1.5723287865448848E-6</c:v>
                </c:pt>
                <c:pt idx="14328">
                  <c:v>1.572143910001167E-6</c:v>
                </c:pt>
                <c:pt idx="14329">
                  <c:v>1.5719590660625827E-6</c:v>
                </c:pt>
                <c:pt idx="14330">
                  <c:v>1.5717742547214659E-6</c:v>
                </c:pt>
                <c:pt idx="14331">
                  <c:v>1.5715894759701521E-6</c:v>
                </c:pt>
                <c:pt idx="14332">
                  <c:v>1.5714047298009789E-6</c:v>
                </c:pt>
                <c:pt idx="14333">
                  <c:v>1.5712200162062869E-6</c:v>
                </c:pt>
                <c:pt idx="14334">
                  <c:v>1.5710353351784182E-6</c:v>
                </c:pt>
                <c:pt idx="14335">
                  <c:v>1.5708506867097176E-6</c:v>
                </c:pt>
                <c:pt idx="14336">
                  <c:v>1.5706660707925319E-6</c:v>
                </c:pt>
                <c:pt idx="14337">
                  <c:v>1.5704814874192103E-6</c:v>
                </c:pt>
                <c:pt idx="14338">
                  <c:v>1.5702969365821043E-6</c:v>
                </c:pt>
                <c:pt idx="14339">
                  <c:v>1.5701124182735672E-6</c:v>
                </c:pt>
                <c:pt idx="14340">
                  <c:v>1.5699279324859558E-6</c:v>
                </c:pt>
                <c:pt idx="14341">
                  <c:v>1.5697434792116268E-6</c:v>
                </c:pt>
                <c:pt idx="14342">
                  <c:v>1.5695590584429414E-6</c:v>
                </c:pt>
                <c:pt idx="14343">
                  <c:v>1.5693746701722623E-6</c:v>
                </c:pt>
                <c:pt idx="14344">
                  <c:v>1.5691903143919537E-6</c:v>
                </c:pt>
                <c:pt idx="14345">
                  <c:v>1.5690059910943836E-6</c:v>
                </c:pt>
                <c:pt idx="14346">
                  <c:v>1.5688217002719207E-6</c:v>
                </c:pt>
                <c:pt idx="14347">
                  <c:v>1.5686374419169376E-6</c:v>
                </c:pt>
                <c:pt idx="14348">
                  <c:v>1.5684532160218067E-6</c:v>
                </c:pt>
                <c:pt idx="14349">
                  <c:v>1.568269022578905E-6</c:v>
                </c:pt>
                <c:pt idx="14350">
                  <c:v>1.5680848615806105E-6</c:v>
                </c:pt>
                <c:pt idx="14351">
                  <c:v>1.5679007330193035E-6</c:v>
                </c:pt>
                <c:pt idx="14352">
                  <c:v>1.5677166368873674E-6</c:v>
                </c:pt>
                <c:pt idx="14353">
                  <c:v>1.5675325731771865E-6</c:v>
                </c:pt>
                <c:pt idx="14354">
                  <c:v>1.5673485418811483E-6</c:v>
                </c:pt>
                <c:pt idx="14355">
                  <c:v>1.567164542991643E-6</c:v>
                </c:pt>
                <c:pt idx="14356">
                  <c:v>1.5669805765010615E-6</c:v>
                </c:pt>
                <c:pt idx="14357">
                  <c:v>1.5667966424017978E-6</c:v>
                </c:pt>
                <c:pt idx="14358">
                  <c:v>1.5666127406862483E-6</c:v>
                </c:pt>
                <c:pt idx="14359">
                  <c:v>1.5664288713468115E-6</c:v>
                </c:pt>
                <c:pt idx="14360">
                  <c:v>1.5662450343758878E-6</c:v>
                </c:pt>
                <c:pt idx="14361">
                  <c:v>1.56606122976588E-6</c:v>
                </c:pt>
                <c:pt idx="14362">
                  <c:v>1.5658774575091934E-6</c:v>
                </c:pt>
                <c:pt idx="14363">
                  <c:v>1.5656937175982357E-6</c:v>
                </c:pt>
                <c:pt idx="14364">
                  <c:v>1.5655100100254156E-6</c:v>
                </c:pt>
                <c:pt idx="14365">
                  <c:v>1.5653263347831456E-6</c:v>
                </c:pt>
                <c:pt idx="14366">
                  <c:v>1.5651426918638392E-6</c:v>
                </c:pt>
                <c:pt idx="14367">
                  <c:v>1.5649590812599129E-6</c:v>
                </c:pt>
                <c:pt idx="14368">
                  <c:v>1.5647755029637855E-6</c:v>
                </c:pt>
                <c:pt idx="14369">
                  <c:v>1.5645919569678771E-6</c:v>
                </c:pt>
                <c:pt idx="14370">
                  <c:v>1.5644084432646112E-6</c:v>
                </c:pt>
                <c:pt idx="14371">
                  <c:v>1.5642249618464117E-6</c:v>
                </c:pt>
                <c:pt idx="14372">
                  <c:v>1.5640415127057074E-6</c:v>
                </c:pt>
                <c:pt idx="14373">
                  <c:v>1.563858095834927E-6</c:v>
                </c:pt>
                <c:pt idx="14374">
                  <c:v>1.5636747112265026E-6</c:v>
                </c:pt>
                <c:pt idx="14375">
                  <c:v>1.563491358872868E-6</c:v>
                </c:pt>
                <c:pt idx="14376">
                  <c:v>1.5633080387664599E-6</c:v>
                </c:pt>
                <c:pt idx="14377">
                  <c:v>1.5631247508997166E-6</c:v>
                </c:pt>
                <c:pt idx="14378">
                  <c:v>1.5629414952650781E-6</c:v>
                </c:pt>
                <c:pt idx="14379">
                  <c:v>1.5627582718549879E-6</c:v>
                </c:pt>
                <c:pt idx="14380">
                  <c:v>1.5625750806618909E-6</c:v>
                </c:pt>
                <c:pt idx="14381">
                  <c:v>1.5623919216782344E-6</c:v>
                </c:pt>
                <c:pt idx="14382">
                  <c:v>1.5622087948964672E-6</c:v>
                </c:pt>
                <c:pt idx="14383">
                  <c:v>1.5620257003090426E-6</c:v>
                </c:pt>
                <c:pt idx="14384">
                  <c:v>1.5618426379084134E-6</c:v>
                </c:pt>
                <c:pt idx="14385">
                  <c:v>1.5616596076870364E-6</c:v>
                </c:pt>
                <c:pt idx="14386">
                  <c:v>1.5614766096373696E-6</c:v>
                </c:pt>
                <c:pt idx="14387">
                  <c:v>1.5612936437518731E-6</c:v>
                </c:pt>
                <c:pt idx="14388">
                  <c:v>1.5611107100230101E-6</c:v>
                </c:pt>
                <c:pt idx="14389">
                  <c:v>1.5609278084432458E-6</c:v>
                </c:pt>
                <c:pt idx="14390">
                  <c:v>1.5607449390050471E-6</c:v>
                </c:pt>
                <c:pt idx="14391">
                  <c:v>1.5605621017008835E-6</c:v>
                </c:pt>
                <c:pt idx="14392">
                  <c:v>1.5603792965232266E-6</c:v>
                </c:pt>
                <c:pt idx="14393">
                  <c:v>1.56019652346455E-6</c:v>
                </c:pt>
                <c:pt idx="14394">
                  <c:v>1.5600137825173304E-6</c:v>
                </c:pt>
                <c:pt idx="14395">
                  <c:v>1.5598310736740451E-6</c:v>
                </c:pt>
                <c:pt idx="14396">
                  <c:v>1.559648396927175E-6</c:v>
                </c:pt>
                <c:pt idx="14397">
                  <c:v>1.5594657522692027E-6</c:v>
                </c:pt>
                <c:pt idx="14398">
                  <c:v>1.5592831396926129E-6</c:v>
                </c:pt>
                <c:pt idx="14399">
                  <c:v>1.5591005591898926E-6</c:v>
                </c:pt>
                <c:pt idx="14400">
                  <c:v>1.5589180107535312E-6</c:v>
                </c:pt>
                <c:pt idx="14401">
                  <c:v>1.55873549437602E-6</c:v>
                </c:pt>
                <c:pt idx="14402">
                  <c:v>1.5585530100498523E-6</c:v>
                </c:pt>
                <c:pt idx="14403">
                  <c:v>1.5583705577675245E-6</c:v>
                </c:pt>
                <c:pt idx="14404">
                  <c:v>1.5581881375215343E-6</c:v>
                </c:pt>
                <c:pt idx="14405">
                  <c:v>1.5580057493043819E-6</c:v>
                </c:pt>
                <c:pt idx="14406">
                  <c:v>1.5578233931085699E-6</c:v>
                </c:pt>
                <c:pt idx="14407">
                  <c:v>1.5576410689266028E-6</c:v>
                </c:pt>
                <c:pt idx="14408">
                  <c:v>1.5574587767509871E-6</c:v>
                </c:pt>
                <c:pt idx="14409">
                  <c:v>1.5572765165742314E-6</c:v>
                </c:pt>
                <c:pt idx="14410">
                  <c:v>1.557094288388848E-6</c:v>
                </c:pt>
                <c:pt idx="14411">
                  <c:v>1.5569120921873494E-6</c:v>
                </c:pt>
                <c:pt idx="14412">
                  <c:v>1.5567299279622515E-6</c:v>
                </c:pt>
                <c:pt idx="14413">
                  <c:v>1.5565477957060719E-6</c:v>
                </c:pt>
                <c:pt idx="14414">
                  <c:v>1.5563656954113311E-6</c:v>
                </c:pt>
                <c:pt idx="14415">
                  <c:v>1.55618362707055E-6</c:v>
                </c:pt>
                <c:pt idx="14416">
                  <c:v>1.5560015906762538E-6</c:v>
                </c:pt>
                <c:pt idx="14417">
                  <c:v>1.5558195862209688E-6</c:v>
                </c:pt>
                <c:pt idx="14418">
                  <c:v>1.5556376136972237E-6</c:v>
                </c:pt>
                <c:pt idx="14419">
                  <c:v>1.555455673097549E-6</c:v>
                </c:pt>
                <c:pt idx="14420">
                  <c:v>1.5552737644144779E-6</c:v>
                </c:pt>
                <c:pt idx="14421">
                  <c:v>1.5550918876405461E-6</c:v>
                </c:pt>
                <c:pt idx="14422">
                  <c:v>1.5549100427682908E-6</c:v>
                </c:pt>
                <c:pt idx="14423">
                  <c:v>1.5547282297902512E-6</c:v>
                </c:pt>
                <c:pt idx="14424">
                  <c:v>1.5545464486989691E-6</c:v>
                </c:pt>
                <c:pt idx="14425">
                  <c:v>1.5543646994869887E-6</c:v>
                </c:pt>
                <c:pt idx="14426">
                  <c:v>1.5541829821468562E-6</c:v>
                </c:pt>
                <c:pt idx="14427">
                  <c:v>1.5540012966711196E-6</c:v>
                </c:pt>
                <c:pt idx="14428">
                  <c:v>1.5538196430523295E-6</c:v>
                </c:pt>
                <c:pt idx="14429">
                  <c:v>1.5536380212830388E-6</c:v>
                </c:pt>
                <c:pt idx="14430">
                  <c:v>1.553456431355802E-6</c:v>
                </c:pt>
                <c:pt idx="14431">
                  <c:v>1.5532748732631761E-6</c:v>
                </c:pt>
                <c:pt idx="14432">
                  <c:v>1.5530933469977205E-6</c:v>
                </c:pt>
                <c:pt idx="14433">
                  <c:v>1.5529118525519965E-6</c:v>
                </c:pt>
                <c:pt idx="14434">
                  <c:v>1.5527303899185676E-6</c:v>
                </c:pt>
                <c:pt idx="14435">
                  <c:v>1.5525489590899994E-6</c:v>
                </c:pt>
                <c:pt idx="14436">
                  <c:v>1.5523675600588599E-6</c:v>
                </c:pt>
                <c:pt idx="14437">
                  <c:v>1.5521861928177191E-6</c:v>
                </c:pt>
                <c:pt idx="14438">
                  <c:v>1.5520048573591492E-6</c:v>
                </c:pt>
                <c:pt idx="14439">
                  <c:v>1.5518235536757247E-6</c:v>
                </c:pt>
                <c:pt idx="14440">
                  <c:v>1.5516422817600218E-6</c:v>
                </c:pt>
                <c:pt idx="14441">
                  <c:v>1.5514610416046194E-6</c:v>
                </c:pt>
                <c:pt idx="14442">
                  <c:v>1.5512798332020988E-6</c:v>
                </c:pt>
                <c:pt idx="14443">
                  <c:v>1.5510986565450427E-6</c:v>
                </c:pt>
                <c:pt idx="14444">
                  <c:v>1.5509175116260367E-6</c:v>
                </c:pt>
                <c:pt idx="14445">
                  <c:v>1.5507363984376674E-6</c:v>
                </c:pt>
                <c:pt idx="14446">
                  <c:v>1.5505553169725244E-6</c:v>
                </c:pt>
                <c:pt idx="14447">
                  <c:v>1.5503742672231997E-6</c:v>
                </c:pt>
                <c:pt idx="14448">
                  <c:v>1.5501932491822876E-6</c:v>
                </c:pt>
                <c:pt idx="14449">
                  <c:v>1.5500122628423836E-6</c:v>
                </c:pt>
                <c:pt idx="14450">
                  <c:v>1.549831308196086E-6</c:v>
                </c:pt>
                <c:pt idx="14451">
                  <c:v>1.5496503852359955E-6</c:v>
                </c:pt>
                <c:pt idx="14452">
                  <c:v>1.5494694939547149E-6</c:v>
                </c:pt>
                <c:pt idx="14453">
                  <c:v>1.5492886343448474E-6</c:v>
                </c:pt>
                <c:pt idx="14454">
                  <c:v>1.5491078063990011E-6</c:v>
                </c:pt>
                <c:pt idx="14455">
                  <c:v>1.5489270101097844E-6</c:v>
                </c:pt>
                <c:pt idx="14456">
                  <c:v>1.5487462454698088E-6</c:v>
                </c:pt>
                <c:pt idx="14457">
                  <c:v>1.5485655124716876E-6</c:v>
                </c:pt>
                <c:pt idx="14458">
                  <c:v>1.5483848111080354E-6</c:v>
                </c:pt>
                <c:pt idx="14459">
                  <c:v>1.5482041413714713E-6</c:v>
                </c:pt>
                <c:pt idx="14460">
                  <c:v>1.5480235032546141E-6</c:v>
                </c:pt>
                <c:pt idx="14461">
                  <c:v>1.547842896750086E-6</c:v>
                </c:pt>
                <c:pt idx="14462">
                  <c:v>1.5476623218505109E-6</c:v>
                </c:pt>
                <c:pt idx="14463">
                  <c:v>1.547481778548515E-6</c:v>
                </c:pt>
                <c:pt idx="14464">
                  <c:v>1.5473012668367268E-6</c:v>
                </c:pt>
                <c:pt idx="14465">
                  <c:v>1.5471207867077765E-6</c:v>
                </c:pt>
                <c:pt idx="14466">
                  <c:v>1.5469403381542974E-6</c:v>
                </c:pt>
                <c:pt idx="14467">
                  <c:v>1.5467599211689239E-6</c:v>
                </c:pt>
                <c:pt idx="14468">
                  <c:v>1.5465795357442931E-6</c:v>
                </c:pt>
                <c:pt idx="14469">
                  <c:v>1.5463991818730439E-6</c:v>
                </c:pt>
                <c:pt idx="14470">
                  <c:v>1.5462188595478173E-6</c:v>
                </c:pt>
                <c:pt idx="14471">
                  <c:v>1.5460385687612576E-6</c:v>
                </c:pt>
                <c:pt idx="14472">
                  <c:v>1.54585830950601E-6</c:v>
                </c:pt>
                <c:pt idx="14473">
                  <c:v>1.5456780817747214E-6</c:v>
                </c:pt>
                <c:pt idx="14474">
                  <c:v>1.5454978855600429E-6</c:v>
                </c:pt>
                <c:pt idx="14475">
                  <c:v>1.5453177208546251E-6</c:v>
                </c:pt>
                <c:pt idx="14476">
                  <c:v>1.545137587651123E-6</c:v>
                </c:pt>
                <c:pt idx="14477">
                  <c:v>1.5449574859421929E-6</c:v>
                </c:pt>
                <c:pt idx="14478">
                  <c:v>1.5447774157204927E-6</c:v>
                </c:pt>
                <c:pt idx="14479">
                  <c:v>1.5445973769786841E-6</c:v>
                </c:pt>
                <c:pt idx="14480">
                  <c:v>1.5444173697094278E-6</c:v>
                </c:pt>
                <c:pt idx="14481">
                  <c:v>1.5442373939053903E-6</c:v>
                </c:pt>
                <c:pt idx="14482">
                  <c:v>1.5440574495592373E-6</c:v>
                </c:pt>
                <c:pt idx="14483">
                  <c:v>1.5438775366636397E-6</c:v>
                </c:pt>
                <c:pt idx="14484">
                  <c:v>1.5436976552112661E-6</c:v>
                </c:pt>
                <c:pt idx="14485">
                  <c:v>1.5435178051947918E-6</c:v>
                </c:pt>
                <c:pt idx="14486">
                  <c:v>1.5433379866068926E-6</c:v>
                </c:pt>
                <c:pt idx="14487">
                  <c:v>1.5431581994402441E-6</c:v>
                </c:pt>
                <c:pt idx="14488">
                  <c:v>1.5429784436875281E-6</c:v>
                </c:pt>
                <c:pt idx="14489">
                  <c:v>1.542798719341425E-6</c:v>
                </c:pt>
                <c:pt idx="14490">
                  <c:v>1.5426190263946202E-6</c:v>
                </c:pt>
                <c:pt idx="14491">
                  <c:v>1.5424393648397981E-6</c:v>
                </c:pt>
                <c:pt idx="14492">
                  <c:v>1.5422597346696489E-6</c:v>
                </c:pt>
                <c:pt idx="14493">
                  <c:v>1.5420801358768617E-6</c:v>
                </c:pt>
                <c:pt idx="14494">
                  <c:v>1.5419005684541293E-6</c:v>
                </c:pt>
                <c:pt idx="14495">
                  <c:v>1.5417210323941465E-6</c:v>
                </c:pt>
                <c:pt idx="14496">
                  <c:v>1.5415415276896095E-6</c:v>
                </c:pt>
                <c:pt idx="14497">
                  <c:v>1.5413620543332185E-6</c:v>
                </c:pt>
                <c:pt idx="14498">
                  <c:v>1.5411826123176731E-6</c:v>
                </c:pt>
                <c:pt idx="14499">
                  <c:v>1.5410032016356781E-6</c:v>
                </c:pt>
                <c:pt idx="14500">
                  <c:v>1.5408238222799378E-6</c:v>
                </c:pt>
                <c:pt idx="14501">
                  <c:v>1.5406444742431585E-6</c:v>
                </c:pt>
                <c:pt idx="14502">
                  <c:v>1.540465157518052E-6</c:v>
                </c:pt>
                <c:pt idx="14503">
                  <c:v>1.5402858720973276E-6</c:v>
                </c:pt>
                <c:pt idx="14504">
                  <c:v>1.5401066179737011E-6</c:v>
                </c:pt>
                <c:pt idx="14505">
                  <c:v>1.5399273951398871E-6</c:v>
                </c:pt>
                <c:pt idx="14506">
                  <c:v>1.5397482035886044E-6</c:v>
                </c:pt>
                <c:pt idx="14507">
                  <c:v>1.539569043312573E-6</c:v>
                </c:pt>
                <c:pt idx="14508">
                  <c:v>1.5393899143045141E-6</c:v>
                </c:pt>
                <c:pt idx="14509">
                  <c:v>1.5392108165571538E-6</c:v>
                </c:pt>
                <c:pt idx="14510">
                  <c:v>1.5390317500632168E-6</c:v>
                </c:pt>
                <c:pt idx="14511">
                  <c:v>1.5388527148154337E-6</c:v>
                </c:pt>
                <c:pt idx="14512">
                  <c:v>1.5386737108065328E-6</c:v>
                </c:pt>
                <c:pt idx="14513">
                  <c:v>1.5384947380292486E-6</c:v>
                </c:pt>
                <c:pt idx="14514">
                  <c:v>1.5383157964763159E-6</c:v>
                </c:pt>
                <c:pt idx="14515">
                  <c:v>1.5381368861404712E-6</c:v>
                </c:pt>
                <c:pt idx="14516">
                  <c:v>1.5379580070144546E-6</c:v>
                </c:pt>
                <c:pt idx="14517">
                  <c:v>1.5377791590910057E-6</c:v>
                </c:pt>
                <c:pt idx="14518">
                  <c:v>1.5376003423628696E-6</c:v>
                </c:pt>
                <c:pt idx="14519">
                  <c:v>1.5374215568227902E-6</c:v>
                </c:pt>
                <c:pt idx="14520">
                  <c:v>1.5372428024635169E-6</c:v>
                </c:pt>
                <c:pt idx="14521">
                  <c:v>1.5370640792777975E-6</c:v>
                </c:pt>
                <c:pt idx="14522">
                  <c:v>1.5368853872583856E-6</c:v>
                </c:pt>
                <c:pt idx="14523">
                  <c:v>1.536706726398034E-6</c:v>
                </c:pt>
                <c:pt idx="14524">
                  <c:v>1.5365280966894982E-6</c:v>
                </c:pt>
                <c:pt idx="14525">
                  <c:v>1.5363494981255385E-6</c:v>
                </c:pt>
                <c:pt idx="14526">
                  <c:v>1.5361709306989127E-6</c:v>
                </c:pt>
                <c:pt idx="14527">
                  <c:v>1.535992394402385E-6</c:v>
                </c:pt>
                <c:pt idx="14528">
                  <c:v>1.5358138892287182E-6</c:v>
                </c:pt>
                <c:pt idx="14529">
                  <c:v>1.5356354151706805E-6</c:v>
                </c:pt>
                <c:pt idx="14530">
                  <c:v>1.5354569722210397E-6</c:v>
                </c:pt>
                <c:pt idx="14531">
                  <c:v>1.5352785603725658E-6</c:v>
                </c:pt>
                <c:pt idx="14532">
                  <c:v>1.5351001796180325E-6</c:v>
                </c:pt>
                <c:pt idx="14533">
                  <c:v>1.5349218299502151E-6</c:v>
                </c:pt>
                <c:pt idx="14534">
                  <c:v>1.5347435113618898E-6</c:v>
                </c:pt>
                <c:pt idx="14535">
                  <c:v>1.5345652238458359E-6</c:v>
                </c:pt>
                <c:pt idx="14536">
                  <c:v>1.5343869673948359E-6</c:v>
                </c:pt>
                <c:pt idx="14537">
                  <c:v>1.5342087420016716E-6</c:v>
                </c:pt>
                <c:pt idx="14538">
                  <c:v>1.5340305476591284E-6</c:v>
                </c:pt>
                <c:pt idx="14539">
                  <c:v>1.5338523843599953E-6</c:v>
                </c:pt>
                <c:pt idx="14540">
                  <c:v>1.5336742520970598E-6</c:v>
                </c:pt>
                <c:pt idx="14541">
                  <c:v>1.5334961508631156E-6</c:v>
                </c:pt>
                <c:pt idx="14542">
                  <c:v>1.5333180806509551E-6</c:v>
                </c:pt>
                <c:pt idx="14543">
                  <c:v>1.5331400414533753E-6</c:v>
                </c:pt>
                <c:pt idx="14544">
                  <c:v>1.5329620332631727E-6</c:v>
                </c:pt>
                <c:pt idx="14545">
                  <c:v>1.5327840560731493E-6</c:v>
                </c:pt>
                <c:pt idx="14546">
                  <c:v>1.5326061098761067E-6</c:v>
                </c:pt>
                <c:pt idx="14547">
                  <c:v>1.5324281946648473E-6</c:v>
                </c:pt>
                <c:pt idx="14548">
                  <c:v>1.53225031043218E-6</c:v>
                </c:pt>
                <c:pt idx="14549">
                  <c:v>1.5320724571709114E-6</c:v>
                </c:pt>
                <c:pt idx="14550">
                  <c:v>1.5318946348738533E-6</c:v>
                </c:pt>
                <c:pt idx="14551">
                  <c:v>1.531716843533817E-6</c:v>
                </c:pt>
                <c:pt idx="14552">
                  <c:v>1.5315390831436185E-6</c:v>
                </c:pt>
                <c:pt idx="14553">
                  <c:v>1.5313613536960743E-6</c:v>
                </c:pt>
                <c:pt idx="14554">
                  <c:v>1.5311836551840018E-6</c:v>
                </c:pt>
                <c:pt idx="14555">
                  <c:v>1.5310059876002241E-6</c:v>
                </c:pt>
                <c:pt idx="14556">
                  <c:v>1.5308283509375625E-6</c:v>
                </c:pt>
                <c:pt idx="14557">
                  <c:v>1.5306507451888434E-6</c:v>
                </c:pt>
                <c:pt idx="14558">
                  <c:v>1.5304731703468927E-6</c:v>
                </c:pt>
                <c:pt idx="14559">
                  <c:v>1.5302956264045412E-6</c:v>
                </c:pt>
                <c:pt idx="14560">
                  <c:v>1.5301181133546187E-6</c:v>
                </c:pt>
                <c:pt idx="14561">
                  <c:v>1.5299406311899593E-6</c:v>
                </c:pt>
                <c:pt idx="14562">
                  <c:v>1.5297631799033991E-6</c:v>
                </c:pt>
                <c:pt idx="14563">
                  <c:v>1.5295857594877743E-6</c:v>
                </c:pt>
                <c:pt idx="14564">
                  <c:v>1.5294083699359262E-6</c:v>
                </c:pt>
                <c:pt idx="14565">
                  <c:v>1.5292310112406948E-6</c:v>
                </c:pt>
                <c:pt idx="14566">
                  <c:v>1.5290536833949256E-6</c:v>
                </c:pt>
                <c:pt idx="14567">
                  <c:v>1.5288763863914637E-6</c:v>
                </c:pt>
                <c:pt idx="14568">
                  <c:v>1.528699120223156E-6</c:v>
                </c:pt>
                <c:pt idx="14569">
                  <c:v>1.5285218848828544E-6</c:v>
                </c:pt>
                <c:pt idx="14570">
                  <c:v>1.5283446803634097E-6</c:v>
                </c:pt>
                <c:pt idx="14571">
                  <c:v>1.5281675066576765E-6</c:v>
                </c:pt>
                <c:pt idx="14572">
                  <c:v>1.5279903637585109E-6</c:v>
                </c:pt>
                <c:pt idx="14573">
                  <c:v>1.5278132516587722E-6</c:v>
                </c:pt>
                <c:pt idx="14574">
                  <c:v>1.5276361703513197E-6</c:v>
                </c:pt>
                <c:pt idx="14575">
                  <c:v>1.5274591198290155E-6</c:v>
                </c:pt>
                <c:pt idx="14576">
                  <c:v>1.5272821000847254E-6</c:v>
                </c:pt>
                <c:pt idx="14577">
                  <c:v>1.5271051111113143E-6</c:v>
                </c:pt>
                <c:pt idx="14578">
                  <c:v>1.5269281529016528E-6</c:v>
                </c:pt>
                <c:pt idx="14579">
                  <c:v>1.52675122544861E-6</c:v>
                </c:pt>
                <c:pt idx="14580">
                  <c:v>1.5265743287450595E-6</c:v>
                </c:pt>
                <c:pt idx="14581">
                  <c:v>1.5263974627838759E-6</c:v>
                </c:pt>
                <c:pt idx="14582">
                  <c:v>1.5262206275579366E-6</c:v>
                </c:pt>
                <c:pt idx="14583">
                  <c:v>1.5260438230601204E-6</c:v>
                </c:pt>
                <c:pt idx="14584">
                  <c:v>1.525867049283307E-6</c:v>
                </c:pt>
                <c:pt idx="14585">
                  <c:v>1.5256903062203817E-6</c:v>
                </c:pt>
                <c:pt idx="14586">
                  <c:v>1.5255135938642278E-6</c:v>
                </c:pt>
                <c:pt idx="14587">
                  <c:v>1.5253369122077341E-6</c:v>
                </c:pt>
                <c:pt idx="14588">
                  <c:v>1.5251602612437877E-6</c:v>
                </c:pt>
                <c:pt idx="14589">
                  <c:v>1.5249836409652823E-6</c:v>
                </c:pt>
                <c:pt idx="14590">
                  <c:v>1.5248070513651104E-6</c:v>
                </c:pt>
                <c:pt idx="14591">
                  <c:v>1.5246304924361665E-6</c:v>
                </c:pt>
                <c:pt idx="14592">
                  <c:v>1.5244539641713499E-6</c:v>
                </c:pt>
                <c:pt idx="14593">
                  <c:v>1.5242774665635585E-6</c:v>
                </c:pt>
                <c:pt idx="14594">
                  <c:v>1.5241009996056951E-6</c:v>
                </c:pt>
                <c:pt idx="14595">
                  <c:v>1.5239245632906623E-6</c:v>
                </c:pt>
                <c:pt idx="14596">
                  <c:v>1.5237481576113672E-6</c:v>
                </c:pt>
                <c:pt idx="14597">
                  <c:v>1.5235717825607164E-6</c:v>
                </c:pt>
                <c:pt idx="14598">
                  <c:v>1.5233954381316199E-6</c:v>
                </c:pt>
                <c:pt idx="14599">
                  <c:v>1.5232191243169902E-6</c:v>
                </c:pt>
                <c:pt idx="14600">
                  <c:v>1.52304284110974E-6</c:v>
                </c:pt>
                <c:pt idx="14601">
                  <c:v>1.5228665885027873E-6</c:v>
                </c:pt>
                <c:pt idx="14602">
                  <c:v>1.5226903664890481E-6</c:v>
                </c:pt>
                <c:pt idx="14603">
                  <c:v>1.5225141750614437E-6</c:v>
                </c:pt>
                <c:pt idx="14604">
                  <c:v>1.5223380142128963E-6</c:v>
                </c:pt>
                <c:pt idx="14605">
                  <c:v>1.5221618839363288E-6</c:v>
                </c:pt>
                <c:pt idx="14606">
                  <c:v>1.521985784224669E-6</c:v>
                </c:pt>
                <c:pt idx="14607">
                  <c:v>1.5218097150708435E-6</c:v>
                </c:pt>
                <c:pt idx="14608">
                  <c:v>1.5216336764677841E-6</c:v>
                </c:pt>
                <c:pt idx="14609">
                  <c:v>1.5214576684084227E-6</c:v>
                </c:pt>
                <c:pt idx="14610">
                  <c:v>1.5212816908856935E-6</c:v>
                </c:pt>
                <c:pt idx="14611">
                  <c:v>1.5211057438925323E-6</c:v>
                </c:pt>
                <c:pt idx="14612">
                  <c:v>1.5209298274218796E-6</c:v>
                </c:pt>
                <c:pt idx="14613">
                  <c:v>1.5207539414666745E-6</c:v>
                </c:pt>
                <c:pt idx="14614">
                  <c:v>1.5205780860198587E-6</c:v>
                </c:pt>
                <c:pt idx="14615">
                  <c:v>1.5204022610743792E-6</c:v>
                </c:pt>
                <c:pt idx="14616">
                  <c:v>1.5202264666231801E-6</c:v>
                </c:pt>
                <c:pt idx="14617">
                  <c:v>1.5200507026592118E-6</c:v>
                </c:pt>
                <c:pt idx="14618">
                  <c:v>1.5198749691754243E-6</c:v>
                </c:pt>
                <c:pt idx="14619">
                  <c:v>1.5196992661647709E-6</c:v>
                </c:pt>
                <c:pt idx="14620">
                  <c:v>1.5195235936202064E-6</c:v>
                </c:pt>
                <c:pt idx="14621">
                  <c:v>1.5193479515346861E-6</c:v>
                </c:pt>
                <c:pt idx="14622">
                  <c:v>1.5191723399011714E-6</c:v>
                </c:pt>
                <c:pt idx="14623">
                  <c:v>1.518996758712621E-6</c:v>
                </c:pt>
                <c:pt idx="14624">
                  <c:v>1.5188212079619992E-6</c:v>
                </c:pt>
                <c:pt idx="14625">
                  <c:v>1.5186456876422699E-6</c:v>
                </c:pt>
                <c:pt idx="14626">
                  <c:v>1.5184701977464013E-6</c:v>
                </c:pt>
                <c:pt idx="14627">
                  <c:v>1.5182947382673618E-6</c:v>
                </c:pt>
                <c:pt idx="14628">
                  <c:v>1.5181193091981218E-6</c:v>
                </c:pt>
                <c:pt idx="14629">
                  <c:v>1.5179439105316563E-6</c:v>
                </c:pt>
                <c:pt idx="14630">
                  <c:v>1.5177685422609377E-6</c:v>
                </c:pt>
                <c:pt idx="14631">
                  <c:v>1.5175932043789462E-6</c:v>
                </c:pt>
                <c:pt idx="14632">
                  <c:v>1.5174178968786582E-6</c:v>
                </c:pt>
                <c:pt idx="14633">
                  <c:v>1.5172426197530572E-6</c:v>
                </c:pt>
                <c:pt idx="14634">
                  <c:v>1.5170673729951255E-6</c:v>
                </c:pt>
                <c:pt idx="14635">
                  <c:v>1.516892156597847E-6</c:v>
                </c:pt>
                <c:pt idx="14636">
                  <c:v>1.5167169705542111E-6</c:v>
                </c:pt>
                <c:pt idx="14637">
                  <c:v>1.5165418148572059E-6</c:v>
                </c:pt>
                <c:pt idx="14638">
                  <c:v>1.5163666894998235E-6</c:v>
                </c:pt>
                <c:pt idx="14639">
                  <c:v>1.5161915944750565E-6</c:v>
                </c:pt>
                <c:pt idx="14640">
                  <c:v>1.5160165297759013E-6</c:v>
                </c:pt>
                <c:pt idx="14641">
                  <c:v>1.5158414953953548E-6</c:v>
                </c:pt>
                <c:pt idx="14642">
                  <c:v>1.5156664913264152E-6</c:v>
                </c:pt>
                <c:pt idx="14643">
                  <c:v>1.5154915175620862E-6</c:v>
                </c:pt>
                <c:pt idx="14644">
                  <c:v>1.5153165740953688E-6</c:v>
                </c:pt>
                <c:pt idx="14645">
                  <c:v>1.5151416609192707E-6</c:v>
                </c:pt>
                <c:pt idx="14646">
                  <c:v>1.5149667780267983E-6</c:v>
                </c:pt>
                <c:pt idx="14647">
                  <c:v>1.5147919254109612E-6</c:v>
                </c:pt>
                <c:pt idx="14648">
                  <c:v>1.5146171030647709E-6</c:v>
                </c:pt>
                <c:pt idx="14649">
                  <c:v>1.5144423109812417E-6</c:v>
                </c:pt>
                <c:pt idx="14650">
                  <c:v>1.5142675491533887E-6</c:v>
                </c:pt>
                <c:pt idx="14651">
                  <c:v>1.5140928175742285E-6</c:v>
                </c:pt>
                <c:pt idx="14652">
                  <c:v>1.5139181162367826E-6</c:v>
                </c:pt>
                <c:pt idx="14653">
                  <c:v>1.5137434451340704E-6</c:v>
                </c:pt>
                <c:pt idx="14654">
                  <c:v>1.5135688042591179E-6</c:v>
                </c:pt>
                <c:pt idx="14655">
                  <c:v>1.5133941936049484E-6</c:v>
                </c:pt>
                <c:pt idx="14656">
                  <c:v>1.5132196131645913E-6</c:v>
                </c:pt>
                <c:pt idx="14657">
                  <c:v>1.5130450629310759E-6</c:v>
                </c:pt>
                <c:pt idx="14658">
                  <c:v>1.5128705428974329E-6</c:v>
                </c:pt>
                <c:pt idx="14659">
                  <c:v>1.5126960530566975E-6</c:v>
                </c:pt>
                <c:pt idx="14660">
                  <c:v>1.5125215934019038E-6</c:v>
                </c:pt>
                <c:pt idx="14661">
                  <c:v>1.5123471639260912E-6</c:v>
                </c:pt>
                <c:pt idx="14662">
                  <c:v>1.5121727646222973E-6</c:v>
                </c:pt>
                <c:pt idx="14663">
                  <c:v>1.5119983954835663E-6</c:v>
                </c:pt>
                <c:pt idx="14664">
                  <c:v>1.5118240565029399E-6</c:v>
                </c:pt>
                <c:pt idx="14665">
                  <c:v>1.511649747673464E-6</c:v>
                </c:pt>
                <c:pt idx="14666">
                  <c:v>1.5114754689881878E-6</c:v>
                </c:pt>
                <c:pt idx="14667">
                  <c:v>1.5113012204401594E-6</c:v>
                </c:pt>
                <c:pt idx="14668">
                  <c:v>1.5111270020224319E-6</c:v>
                </c:pt>
                <c:pt idx="14669">
                  <c:v>1.5109528137280577E-6</c:v>
                </c:pt>
                <c:pt idx="14670">
                  <c:v>1.5107786555500937E-6</c:v>
                </c:pt>
                <c:pt idx="14671">
                  <c:v>1.5106045274815975E-6</c:v>
                </c:pt>
                <c:pt idx="14672">
                  <c:v>1.5104304295156272E-6</c:v>
                </c:pt>
                <c:pt idx="14673">
                  <c:v>1.5102563616452464E-6</c:v>
                </c:pt>
                <c:pt idx="14674">
                  <c:v>1.5100823238635182E-6</c:v>
                </c:pt>
                <c:pt idx="14675">
                  <c:v>1.5099083161635085E-6</c:v>
                </c:pt>
                <c:pt idx="14676">
                  <c:v>1.5097343385382843E-6</c:v>
                </c:pt>
                <c:pt idx="14677">
                  <c:v>1.5095603909809167E-6</c:v>
                </c:pt>
                <c:pt idx="14678">
                  <c:v>1.509386473484476E-6</c:v>
                </c:pt>
                <c:pt idx="14679">
                  <c:v>1.509212586042037E-6</c:v>
                </c:pt>
                <c:pt idx="14680">
                  <c:v>1.5090387286466751E-6</c:v>
                </c:pt>
                <c:pt idx="14681">
                  <c:v>1.5088649012914675E-6</c:v>
                </c:pt>
                <c:pt idx="14682">
                  <c:v>1.5086911039694945E-6</c:v>
                </c:pt>
                <c:pt idx="14683">
                  <c:v>1.508517336673837E-6</c:v>
                </c:pt>
                <c:pt idx="14684">
                  <c:v>1.5083435993975798E-6</c:v>
                </c:pt>
                <c:pt idx="14685">
                  <c:v>1.508169892133808E-6</c:v>
                </c:pt>
                <c:pt idx="14686">
                  <c:v>1.5079962148756091E-6</c:v>
                </c:pt>
                <c:pt idx="14687">
                  <c:v>1.5078225676160733E-6</c:v>
                </c:pt>
                <c:pt idx="14688">
                  <c:v>1.5076489503482916E-6</c:v>
                </c:pt>
                <c:pt idx="14689">
                  <c:v>1.5074753630653582E-6</c:v>
                </c:pt>
                <c:pt idx="14690">
                  <c:v>1.5073018057603678E-6</c:v>
                </c:pt>
                <c:pt idx="14691">
                  <c:v>1.5071282784264197E-6</c:v>
                </c:pt>
                <c:pt idx="14692">
                  <c:v>1.5069547810566114E-6</c:v>
                </c:pt>
                <c:pt idx="14693">
                  <c:v>1.5067813136440459E-6</c:v>
                </c:pt>
                <c:pt idx="14694">
                  <c:v>1.5066078761818269E-6</c:v>
                </c:pt>
                <c:pt idx="14695">
                  <c:v>1.5064344686630586E-6</c:v>
                </c:pt>
                <c:pt idx="14696">
                  <c:v>1.5062610910808506E-6</c:v>
                </c:pt>
                <c:pt idx="14697">
                  <c:v>1.50608774342831E-6</c:v>
                </c:pt>
                <c:pt idx="14698">
                  <c:v>1.5059144256985504E-6</c:v>
                </c:pt>
                <c:pt idx="14699">
                  <c:v>1.5057411378846839E-6</c:v>
                </c:pt>
                <c:pt idx="14700">
                  <c:v>1.5055678799798268E-6</c:v>
                </c:pt>
                <c:pt idx="14701">
                  <c:v>1.5053946519770961E-6</c:v>
                </c:pt>
                <c:pt idx="14702">
                  <c:v>1.505221453869611E-6</c:v>
                </c:pt>
                <c:pt idx="14703">
                  <c:v>1.5050482856504935E-6</c:v>
                </c:pt>
                <c:pt idx="14704">
                  <c:v>1.5048751473128662E-6</c:v>
                </c:pt>
                <c:pt idx="14705">
                  <c:v>1.5047020388498561E-6</c:v>
                </c:pt>
                <c:pt idx="14706">
                  <c:v>1.5045289602545882E-6</c:v>
                </c:pt>
                <c:pt idx="14707">
                  <c:v>1.5043559115201938E-6</c:v>
                </c:pt>
                <c:pt idx="14708">
                  <c:v>1.5041828926398037E-6</c:v>
                </c:pt>
                <c:pt idx="14709">
                  <c:v>1.5040099036065499E-6</c:v>
                </c:pt>
                <c:pt idx="14710">
                  <c:v>1.5038369444135694E-6</c:v>
                </c:pt>
                <c:pt idx="14711">
                  <c:v>1.5036640150539978E-6</c:v>
                </c:pt>
                <c:pt idx="14712">
                  <c:v>1.5034911155209756E-6</c:v>
                </c:pt>
                <c:pt idx="14713">
                  <c:v>1.5033182458076428E-6</c:v>
                </c:pt>
                <c:pt idx="14714">
                  <c:v>1.5031454059071442E-6</c:v>
                </c:pt>
                <c:pt idx="14715">
                  <c:v>1.5029725958126229E-6</c:v>
                </c:pt>
                <c:pt idx="14716">
                  <c:v>1.5027998155172281E-6</c:v>
                </c:pt>
                <c:pt idx="14717">
                  <c:v>1.5026270650141074E-6</c:v>
                </c:pt>
                <c:pt idx="14718">
                  <c:v>1.5024543442964111E-6</c:v>
                </c:pt>
                <c:pt idx="14719">
                  <c:v>1.5022816533572942E-6</c:v>
                </c:pt>
                <c:pt idx="14720">
                  <c:v>1.5021089921899096E-6</c:v>
                </c:pt>
                <c:pt idx="14721">
                  <c:v>1.5019363607874157E-6</c:v>
                </c:pt>
                <c:pt idx="14722">
                  <c:v>1.501763759142971E-6</c:v>
                </c:pt>
                <c:pt idx="14723">
                  <c:v>1.5015911872497363E-6</c:v>
                </c:pt>
                <c:pt idx="14724">
                  <c:v>1.5014186451008743E-6</c:v>
                </c:pt>
                <c:pt idx="14725">
                  <c:v>1.5012461326895492E-6</c:v>
                </c:pt>
                <c:pt idx="14726">
                  <c:v>1.501073650008929E-6</c:v>
                </c:pt>
                <c:pt idx="14727">
                  <c:v>1.5009011970521809E-6</c:v>
                </c:pt>
                <c:pt idx="14728">
                  <c:v>1.5007287738124771E-6</c:v>
                </c:pt>
                <c:pt idx="14729">
                  <c:v>1.5005563802829891E-6</c:v>
                </c:pt>
                <c:pt idx="14730">
                  <c:v>1.5003840164568922E-6</c:v>
                </c:pt>
                <c:pt idx="14731">
                  <c:v>1.5002116823273622E-6</c:v>
                </c:pt>
                <c:pt idx="14732">
                  <c:v>1.5000393778875777E-6</c:v>
                </c:pt>
                <c:pt idx="14733">
                  <c:v>1.4998671031307203E-6</c:v>
                </c:pt>
                <c:pt idx="14734">
                  <c:v>1.4996948580499707E-6</c:v>
                </c:pt>
                <c:pt idx="14735">
                  <c:v>1.4995226426385148E-6</c:v>
                </c:pt>
                <c:pt idx="14736">
                  <c:v>1.4993504568895373E-6</c:v>
                </c:pt>
                <c:pt idx="14737">
                  <c:v>1.4991783007962284E-6</c:v>
                </c:pt>
                <c:pt idx="14738">
                  <c:v>1.4990061743517771E-6</c:v>
                </c:pt>
                <c:pt idx="14739">
                  <c:v>1.4988340775493754E-6</c:v>
                </c:pt>
                <c:pt idx="14740">
                  <c:v>1.4986620103822183E-6</c:v>
                </c:pt>
                <c:pt idx="14741">
                  <c:v>1.498489972843501E-6</c:v>
                </c:pt>
                <c:pt idx="14742">
                  <c:v>1.4983179649264229E-6</c:v>
                </c:pt>
                <c:pt idx="14743">
                  <c:v>1.498145986624182E-6</c:v>
                </c:pt>
                <c:pt idx="14744">
                  <c:v>1.4979740379299825E-6</c:v>
                </c:pt>
                <c:pt idx="14745">
                  <c:v>1.4978021188370262E-6</c:v>
                </c:pt>
                <c:pt idx="14746">
                  <c:v>1.4976302293385213E-6</c:v>
                </c:pt>
                <c:pt idx="14747">
                  <c:v>1.4974583694276738E-6</c:v>
                </c:pt>
                <c:pt idx="14748">
                  <c:v>1.497286539097693E-6</c:v>
                </c:pt>
                <c:pt idx="14749">
                  <c:v>1.4971147383417919E-6</c:v>
                </c:pt>
                <c:pt idx="14750">
                  <c:v>1.4969429671531841E-6</c:v>
                </c:pt>
                <c:pt idx="14751">
                  <c:v>1.4967712255250845E-6</c:v>
                </c:pt>
                <c:pt idx="14752">
                  <c:v>1.4965995134507107E-6</c:v>
                </c:pt>
                <c:pt idx="14753">
                  <c:v>1.4964278309232834E-6</c:v>
                </c:pt>
                <c:pt idx="14754">
                  <c:v>1.4962561779360232E-6</c:v>
                </c:pt>
                <c:pt idx="14755">
                  <c:v>1.4960845544821524E-6</c:v>
                </c:pt>
                <c:pt idx="14756">
                  <c:v>1.495912960554898E-6</c:v>
                </c:pt>
                <c:pt idx="14757">
                  <c:v>1.495741396147486E-6</c:v>
                </c:pt>
                <c:pt idx="14758">
                  <c:v>1.4955698612531468E-6</c:v>
                </c:pt>
                <c:pt idx="14759">
                  <c:v>1.4953983558651099E-6</c:v>
                </c:pt>
                <c:pt idx="14760">
                  <c:v>1.4952268799766098E-6</c:v>
                </c:pt>
                <c:pt idx="14761">
                  <c:v>1.4950554335808815E-6</c:v>
                </c:pt>
                <c:pt idx="14762">
                  <c:v>1.4948840166711611E-6</c:v>
                </c:pt>
                <c:pt idx="14763">
                  <c:v>1.4947126292406885E-6</c:v>
                </c:pt>
                <c:pt idx="14764">
                  <c:v>1.4945412712827031E-6</c:v>
                </c:pt>
                <c:pt idx="14765">
                  <c:v>1.4943699427904493E-6</c:v>
                </c:pt>
                <c:pt idx="14766">
                  <c:v>1.4941986437571705E-6</c:v>
                </c:pt>
                <c:pt idx="14767">
                  <c:v>1.4940273741761147E-6</c:v>
                </c:pt>
                <c:pt idx="14768">
                  <c:v>1.4938561340405294E-6</c:v>
                </c:pt>
                <c:pt idx="14769">
                  <c:v>1.4936849233436648E-6</c:v>
                </c:pt>
                <c:pt idx="14770">
                  <c:v>1.4935137420787748E-6</c:v>
                </c:pt>
                <c:pt idx="14771">
                  <c:v>1.493342590239112E-6</c:v>
                </c:pt>
                <c:pt idx="14772">
                  <c:v>1.4931714678179345E-6</c:v>
                </c:pt>
                <c:pt idx="14773">
                  <c:v>1.4930003748084989E-6</c:v>
                </c:pt>
                <c:pt idx="14774">
                  <c:v>1.492829311204067E-6</c:v>
                </c:pt>
                <c:pt idx="14775">
                  <c:v>1.4926582769979005E-6</c:v>
                </c:pt>
                <c:pt idx="14776">
                  <c:v>1.4924872721832616E-6</c:v>
                </c:pt>
                <c:pt idx="14777">
                  <c:v>1.4923162967534184E-6</c:v>
                </c:pt>
                <c:pt idx="14778">
                  <c:v>1.4921453507016379E-6</c:v>
                </c:pt>
                <c:pt idx="14779">
                  <c:v>1.4919744340211905E-6</c:v>
                </c:pt>
                <c:pt idx="14780">
                  <c:v>1.491803546705347E-6</c:v>
                </c:pt>
                <c:pt idx="14781">
                  <c:v>1.4916326887473823E-6</c:v>
                </c:pt>
                <c:pt idx="14782">
                  <c:v>1.4914618601405704E-6</c:v>
                </c:pt>
                <c:pt idx="14783">
                  <c:v>1.4912910608781906E-6</c:v>
                </c:pt>
                <c:pt idx="14784">
                  <c:v>1.4911202909535218E-6</c:v>
                </c:pt>
                <c:pt idx="14785">
                  <c:v>1.4909495503598441E-6</c:v>
                </c:pt>
                <c:pt idx="14786">
                  <c:v>1.4907788390904428E-6</c:v>
                </c:pt>
                <c:pt idx="14787">
                  <c:v>1.4906081571386013E-6</c:v>
                </c:pt>
                <c:pt idx="14788">
                  <c:v>1.4904375044976076E-6</c:v>
                </c:pt>
                <c:pt idx="14789">
                  <c:v>1.4902668811607507E-6</c:v>
                </c:pt>
                <c:pt idx="14790">
                  <c:v>1.4900962871213223E-6</c:v>
                </c:pt>
                <c:pt idx="14791">
                  <c:v>1.4899257223726145E-6</c:v>
                </c:pt>
                <c:pt idx="14792">
                  <c:v>1.4897551869079217E-6</c:v>
                </c:pt>
                <c:pt idx="14793">
                  <c:v>1.4895846807205417E-6</c:v>
                </c:pt>
                <c:pt idx="14794">
                  <c:v>1.4894142038037721E-6</c:v>
                </c:pt>
                <c:pt idx="14795">
                  <c:v>1.4892437561509148E-6</c:v>
                </c:pt>
                <c:pt idx="14796">
                  <c:v>1.4890733377552703E-6</c:v>
                </c:pt>
                <c:pt idx="14797">
                  <c:v>1.4889029486101451E-6</c:v>
                </c:pt>
                <c:pt idx="14798">
                  <c:v>1.4887325887088449E-6</c:v>
                </c:pt>
                <c:pt idx="14799">
                  <c:v>1.4885622580446769E-6</c:v>
                </c:pt>
                <c:pt idx="14800">
                  <c:v>1.4883919566109529E-6</c:v>
                </c:pt>
                <c:pt idx="14801">
                  <c:v>1.4882216844009832E-6</c:v>
                </c:pt>
                <c:pt idx="14802">
                  <c:v>1.4880514414080837E-6</c:v>
                </c:pt>
                <c:pt idx="14803">
                  <c:v>1.4878812276255683E-6</c:v>
                </c:pt>
                <c:pt idx="14804">
                  <c:v>1.4877110430467567E-6</c:v>
                </c:pt>
                <c:pt idx="14805">
                  <c:v>1.4875408876649672E-6</c:v>
                </c:pt>
                <c:pt idx="14806">
                  <c:v>1.487370761473522E-6</c:v>
                </c:pt>
                <c:pt idx="14807">
                  <c:v>1.4872006644657447E-6</c:v>
                </c:pt>
                <c:pt idx="14808">
                  <c:v>1.4870305966349598E-6</c:v>
                </c:pt>
                <c:pt idx="14809">
                  <c:v>1.4868605579744967E-6</c:v>
                </c:pt>
                <c:pt idx="14810">
                  <c:v>1.4866905484776824E-6</c:v>
                </c:pt>
                <c:pt idx="14811">
                  <c:v>1.4865205681378501E-6</c:v>
                </c:pt>
                <c:pt idx="14812">
                  <c:v>1.486350616948331E-6</c:v>
                </c:pt>
                <c:pt idx="14813">
                  <c:v>1.4861806949024614E-6</c:v>
                </c:pt>
                <c:pt idx="14814">
                  <c:v>1.4860108019935776E-6</c:v>
                </c:pt>
                <c:pt idx="14815">
                  <c:v>1.4858409382150186E-6</c:v>
                </c:pt>
                <c:pt idx="14816">
                  <c:v>1.4856711035601246E-6</c:v>
                </c:pt>
                <c:pt idx="14817">
                  <c:v>1.4855012980222385E-6</c:v>
                </c:pt>
                <c:pt idx="14818">
                  <c:v>1.4853315215947057E-6</c:v>
                </c:pt>
                <c:pt idx="14819">
                  <c:v>1.4851617742708706E-6</c:v>
                </c:pt>
                <c:pt idx="14820">
                  <c:v>1.4849920560440838E-6</c:v>
                </c:pt>
                <c:pt idx="14821">
                  <c:v>1.4848223669076945E-6</c:v>
                </c:pt>
                <c:pt idx="14822">
                  <c:v>1.4846527068550536E-6</c:v>
                </c:pt>
                <c:pt idx="14823">
                  <c:v>1.4844830758795171E-6</c:v>
                </c:pt>
                <c:pt idx="14824">
                  <c:v>1.4843134739744388E-6</c:v>
                </c:pt>
                <c:pt idx="14825">
                  <c:v>1.4841439011331786E-6</c:v>
                </c:pt>
                <c:pt idx="14826">
                  <c:v>1.4839743573490948E-6</c:v>
                </c:pt>
                <c:pt idx="14827">
                  <c:v>1.4838048426155493E-6</c:v>
                </c:pt>
                <c:pt idx="14828">
                  <c:v>1.4836353569259063E-6</c:v>
                </c:pt>
                <c:pt idx="14829">
                  <c:v>1.4834659002735296E-6</c:v>
                </c:pt>
                <c:pt idx="14830">
                  <c:v>1.4832964726517886E-6</c:v>
                </c:pt>
                <c:pt idx="14831">
                  <c:v>1.4831270740540502E-6</c:v>
                </c:pt>
                <c:pt idx="14832">
                  <c:v>1.4829577044736876E-6</c:v>
                </c:pt>
                <c:pt idx="14833">
                  <c:v>1.4827883639040716E-6</c:v>
                </c:pt>
                <c:pt idx="14834">
                  <c:v>1.4826190523385791E-6</c:v>
                </c:pt>
                <c:pt idx="14835">
                  <c:v>1.4824497697705855E-6</c:v>
                </c:pt>
                <c:pt idx="14836">
                  <c:v>1.4822805161934693E-6</c:v>
                </c:pt>
                <c:pt idx="14837">
                  <c:v>1.4821112916006124E-6</c:v>
                </c:pt>
                <c:pt idx="14838">
                  <c:v>1.4819420959853952E-6</c:v>
                </c:pt>
                <c:pt idx="14839">
                  <c:v>1.4817729293412042E-6</c:v>
                </c:pt>
                <c:pt idx="14840">
                  <c:v>1.4816037916614235E-6</c:v>
                </c:pt>
                <c:pt idx="14841">
                  <c:v>1.4814346829394429E-6</c:v>
                </c:pt>
                <c:pt idx="14842">
                  <c:v>1.4812656031686514E-6</c:v>
                </c:pt>
                <c:pt idx="14843">
                  <c:v>1.4810965523424411E-6</c:v>
                </c:pt>
                <c:pt idx="14844">
                  <c:v>1.4809275304542053E-6</c:v>
                </c:pt>
                <c:pt idx="14845">
                  <c:v>1.4807585374973395E-6</c:v>
                </c:pt>
                <c:pt idx="14846">
                  <c:v>1.4805895734652428E-6</c:v>
                </c:pt>
                <c:pt idx="14847">
                  <c:v>1.4804206383513126E-6</c:v>
                </c:pt>
                <c:pt idx="14848">
                  <c:v>1.4802517321489515E-6</c:v>
                </c:pt>
                <c:pt idx="14849">
                  <c:v>1.4800828548515615E-6</c:v>
                </c:pt>
                <c:pt idx="14850">
                  <c:v>1.4799140064525489E-6</c:v>
                </c:pt>
                <c:pt idx="14851">
                  <c:v>1.4797451869453199E-6</c:v>
                </c:pt>
                <c:pt idx="14852">
                  <c:v>1.4795763963232827E-6</c:v>
                </c:pt>
                <c:pt idx="14853">
                  <c:v>1.4794076345798488E-6</c:v>
                </c:pt>
                <c:pt idx="14854">
                  <c:v>1.4792389017084306E-6</c:v>
                </c:pt>
                <c:pt idx="14855">
                  <c:v>1.4790701977024425E-6</c:v>
                </c:pt>
                <c:pt idx="14856">
                  <c:v>1.4789015225553004E-6</c:v>
                </c:pt>
                <c:pt idx="14857">
                  <c:v>1.4787328762604232E-6</c:v>
                </c:pt>
                <c:pt idx="14858">
                  <c:v>1.4785642588112308E-6</c:v>
                </c:pt>
                <c:pt idx="14859">
                  <c:v>1.4783956702011439E-6</c:v>
                </c:pt>
                <c:pt idx="14860">
                  <c:v>1.4782271104235884E-6</c:v>
                </c:pt>
                <c:pt idx="14861">
                  <c:v>1.478058579471988E-6</c:v>
                </c:pt>
                <c:pt idx="14862">
                  <c:v>1.4778900773397714E-6</c:v>
                </c:pt>
                <c:pt idx="14863">
                  <c:v>1.4777216040203674E-6</c:v>
                </c:pt>
                <c:pt idx="14864">
                  <c:v>1.4775531595072078E-6</c:v>
                </c:pt>
                <c:pt idx="14865">
                  <c:v>1.4773847437937261E-6</c:v>
                </c:pt>
                <c:pt idx="14866">
                  <c:v>1.477216356873356E-6</c:v>
                </c:pt>
                <c:pt idx="14867">
                  <c:v>1.477047998739536E-6</c:v>
                </c:pt>
                <c:pt idx="14868">
                  <c:v>1.4768796693857031E-6</c:v>
                </c:pt>
                <c:pt idx="14869">
                  <c:v>1.4767113688053E-6</c:v>
                </c:pt>
                <c:pt idx="14870">
                  <c:v>1.476543096991767E-6</c:v>
                </c:pt>
                <c:pt idx="14871">
                  <c:v>1.4763748539385507E-6</c:v>
                </c:pt>
                <c:pt idx="14872">
                  <c:v>1.4762066396390959E-6</c:v>
                </c:pt>
                <c:pt idx="14873">
                  <c:v>1.4760384540868504E-6</c:v>
                </c:pt>
                <c:pt idx="14874">
                  <c:v>1.4758702972752661E-6</c:v>
                </c:pt>
                <c:pt idx="14875">
                  <c:v>1.4757021691977924E-6</c:v>
                </c:pt>
                <c:pt idx="14876">
                  <c:v>1.4755340698478854E-6</c:v>
                </c:pt>
                <c:pt idx="14877">
                  <c:v>1.4753659992189984E-6</c:v>
                </c:pt>
                <c:pt idx="14878">
                  <c:v>1.4751979573045911E-6</c:v>
                </c:pt>
                <c:pt idx="14879">
                  <c:v>1.4750299440981206E-6</c:v>
                </c:pt>
                <c:pt idx="14880">
                  <c:v>1.4748619595930499E-6</c:v>
                </c:pt>
                <c:pt idx="14881">
                  <c:v>1.474694003782841E-6</c:v>
                </c:pt>
                <c:pt idx="14882">
                  <c:v>1.4745260766609588E-6</c:v>
                </c:pt>
                <c:pt idx="14883">
                  <c:v>1.4743581782208705E-6</c:v>
                </c:pt>
                <c:pt idx="14884">
                  <c:v>1.474190308456044E-6</c:v>
                </c:pt>
                <c:pt idx="14885">
                  <c:v>1.4740224673599512E-6</c:v>
                </c:pt>
                <c:pt idx="14886">
                  <c:v>1.4738546549260624E-6</c:v>
                </c:pt>
                <c:pt idx="14887">
                  <c:v>1.4736868711478539E-6</c:v>
                </c:pt>
                <c:pt idx="14888">
                  <c:v>1.4735191160188006E-6</c:v>
                </c:pt>
                <c:pt idx="14889">
                  <c:v>1.4733513895323798E-6</c:v>
                </c:pt>
                <c:pt idx="14890">
                  <c:v>1.473183691682072E-6</c:v>
                </c:pt>
                <c:pt idx="14891">
                  <c:v>1.473016022461359E-6</c:v>
                </c:pt>
                <c:pt idx="14892">
                  <c:v>1.4728483818637241E-6</c:v>
                </c:pt>
                <c:pt idx="14893">
                  <c:v>1.4726807698826523E-6</c:v>
                </c:pt>
                <c:pt idx="14894">
                  <c:v>1.4725131865116315E-6</c:v>
                </c:pt>
                <c:pt idx="14895">
                  <c:v>1.4723456317441503E-6</c:v>
                </c:pt>
                <c:pt idx="14896">
                  <c:v>1.4721781055736985E-6</c:v>
                </c:pt>
                <c:pt idx="14897">
                  <c:v>1.4720106079937711E-6</c:v>
                </c:pt>
                <c:pt idx="14898">
                  <c:v>1.4718431389978603E-6</c:v>
                </c:pt>
                <c:pt idx="14899">
                  <c:v>1.4716756985794643E-6</c:v>
                </c:pt>
                <c:pt idx="14900">
                  <c:v>1.4715082867320802E-6</c:v>
                </c:pt>
                <c:pt idx="14901">
                  <c:v>1.4713409034492091E-6</c:v>
                </c:pt>
                <c:pt idx="14902">
                  <c:v>1.4711735487243525E-6</c:v>
                </c:pt>
                <c:pt idx="14903">
                  <c:v>1.4710062225510137E-6</c:v>
                </c:pt>
                <c:pt idx="14904">
                  <c:v>1.4708389249226998E-6</c:v>
                </c:pt>
                <c:pt idx="14905">
                  <c:v>1.4706716558329162E-6</c:v>
                </c:pt>
                <c:pt idx="14906">
                  <c:v>1.4705044152751747E-6</c:v>
                </c:pt>
                <c:pt idx="14907">
                  <c:v>1.4703372032429842E-6</c:v>
                </c:pt>
                <c:pt idx="14908">
                  <c:v>1.4701700197298596E-6</c:v>
                </c:pt>
                <c:pt idx="14909">
                  <c:v>1.470002864729315E-6</c:v>
                </c:pt>
                <c:pt idx="14910">
                  <c:v>1.4698357382348669E-6</c:v>
                </c:pt>
                <c:pt idx="14911">
                  <c:v>1.4696686402400341E-6</c:v>
                </c:pt>
                <c:pt idx="14912">
                  <c:v>1.4695015707383367E-6</c:v>
                </c:pt>
                <c:pt idx="14913">
                  <c:v>1.4693345297232982E-6</c:v>
                </c:pt>
                <c:pt idx="14914">
                  <c:v>1.469167517188441E-6</c:v>
                </c:pt>
                <c:pt idx="14915">
                  <c:v>1.4690005331272925E-6</c:v>
                </c:pt>
                <c:pt idx="14916">
                  <c:v>1.4688335775333794E-6</c:v>
                </c:pt>
                <c:pt idx="14917">
                  <c:v>1.4686666504002321E-6</c:v>
                </c:pt>
                <c:pt idx="14918">
                  <c:v>1.4684997517213816E-6</c:v>
                </c:pt>
                <c:pt idx="14919">
                  <c:v>1.4683328814903613E-6</c:v>
                </c:pt>
                <c:pt idx="14920">
                  <c:v>1.4681660397007064E-6</c:v>
                </c:pt>
                <c:pt idx="14921">
                  <c:v>1.4679992263459536E-6</c:v>
                </c:pt>
                <c:pt idx="14922">
                  <c:v>1.4678324414196424E-6</c:v>
                </c:pt>
                <c:pt idx="14923">
                  <c:v>1.4676656849153122E-6</c:v>
                </c:pt>
                <c:pt idx="14924">
                  <c:v>1.4674989568265074E-6</c:v>
                </c:pt>
                <c:pt idx="14925">
                  <c:v>1.4673322571467708E-6</c:v>
                </c:pt>
                <c:pt idx="14926">
                  <c:v>1.4671655858696484E-6</c:v>
                </c:pt>
                <c:pt idx="14927">
                  <c:v>1.4669989429886895E-6</c:v>
                </c:pt>
                <c:pt idx="14928">
                  <c:v>1.4668323284974422E-6</c:v>
                </c:pt>
                <c:pt idx="14929">
                  <c:v>1.4666657423894595E-6</c:v>
                </c:pt>
                <c:pt idx="14930">
                  <c:v>1.4664991846582944E-6</c:v>
                </c:pt>
                <c:pt idx="14931">
                  <c:v>1.4663326552975021E-6</c:v>
                </c:pt>
                <c:pt idx="14932">
                  <c:v>1.4661661543006405E-6</c:v>
                </c:pt>
                <c:pt idx="14933">
                  <c:v>1.4659996816612668E-6</c:v>
                </c:pt>
                <c:pt idx="14934">
                  <c:v>1.4658332373729437E-6</c:v>
                </c:pt>
                <c:pt idx="14935">
                  <c:v>1.4656668214292323E-6</c:v>
                </c:pt>
                <c:pt idx="14936">
                  <c:v>1.4655004338236989E-6</c:v>
                </c:pt>
                <c:pt idx="14937">
                  <c:v>1.4653340745499073E-6</c:v>
                </c:pt>
                <c:pt idx="14938">
                  <c:v>1.4651677436014276E-6</c:v>
                </c:pt>
                <c:pt idx="14939">
                  <c:v>1.4650014409718292E-6</c:v>
                </c:pt>
                <c:pt idx="14940">
                  <c:v>1.464835166654683E-6</c:v>
                </c:pt>
                <c:pt idx="14941">
                  <c:v>1.464668920643564E-6</c:v>
                </c:pt>
                <c:pt idx="14942">
                  <c:v>1.464502702932046E-6</c:v>
                </c:pt>
                <c:pt idx="14943">
                  <c:v>1.464336513513708E-6</c:v>
                </c:pt>
                <c:pt idx="14944">
                  <c:v>1.4641703523821272E-6</c:v>
                </c:pt>
                <c:pt idx="14945">
                  <c:v>1.464004219530886E-6</c:v>
                </c:pt>
                <c:pt idx="14946">
                  <c:v>1.4638381149535658E-6</c:v>
                </c:pt>
                <c:pt idx="14947">
                  <c:v>1.4636720386437525E-6</c:v>
                </c:pt>
                <c:pt idx="14948">
                  <c:v>1.4635059905950311E-6</c:v>
                </c:pt>
                <c:pt idx="14949">
                  <c:v>1.4633399708009899E-6</c:v>
                </c:pt>
                <c:pt idx="14950">
                  <c:v>1.4631739792552201E-6</c:v>
                </c:pt>
                <c:pt idx="14951">
                  <c:v>1.4630080159513118E-6</c:v>
                </c:pt>
                <c:pt idx="14952">
                  <c:v>1.4628420808828601E-6</c:v>
                </c:pt>
                <c:pt idx="14953">
                  <c:v>1.4626761740434587E-6</c:v>
                </c:pt>
                <c:pt idx="14954">
                  <c:v>1.4625102954267068E-6</c:v>
                </c:pt>
                <c:pt idx="14955">
                  <c:v>1.4623444450262027E-6</c:v>
                </c:pt>
                <c:pt idx="14956">
                  <c:v>1.4621786228355458E-6</c:v>
                </c:pt>
                <c:pt idx="14957">
                  <c:v>1.4620128288483402E-6</c:v>
                </c:pt>
                <c:pt idx="14958">
                  <c:v>1.4618470630581906E-6</c:v>
                </c:pt>
                <c:pt idx="14959">
                  <c:v>1.4616813254587027E-6</c:v>
                </c:pt>
                <c:pt idx="14960">
                  <c:v>1.4615156160434841E-6</c:v>
                </c:pt>
                <c:pt idx="14961">
                  <c:v>1.4613499348061464E-6</c:v>
                </c:pt>
                <c:pt idx="14962">
                  <c:v>1.4611842817403002E-6</c:v>
                </c:pt>
                <c:pt idx="14963">
                  <c:v>1.4610186568395581E-6</c:v>
                </c:pt>
                <c:pt idx="14964">
                  <c:v>1.4608530600975374E-6</c:v>
                </c:pt>
                <c:pt idx="14965">
                  <c:v>1.4606874915078537E-6</c:v>
                </c:pt>
                <c:pt idx="14966">
                  <c:v>1.4605219510641267E-6</c:v>
                </c:pt>
                <c:pt idx="14967">
                  <c:v>1.4603564387599772E-6</c:v>
                </c:pt>
                <c:pt idx="14968">
                  <c:v>1.4601909545890274E-6</c:v>
                </c:pt>
                <c:pt idx="14969">
                  <c:v>1.4600254985449026E-6</c:v>
                </c:pt>
                <c:pt idx="14970">
                  <c:v>1.4598600706212273E-6</c:v>
                </c:pt>
                <c:pt idx="14971">
                  <c:v>1.4596946708116313E-6</c:v>
                </c:pt>
                <c:pt idx="14972">
                  <c:v>1.4595292991097429E-6</c:v>
                </c:pt>
                <c:pt idx="14973">
                  <c:v>1.4593639555091951E-6</c:v>
                </c:pt>
                <c:pt idx="14974">
                  <c:v>1.4591986400036197E-6</c:v>
                </c:pt>
                <c:pt idx="14975">
                  <c:v>1.4590333525866537E-6</c:v>
                </c:pt>
                <c:pt idx="14976">
                  <c:v>1.4588680932519329E-6</c:v>
                </c:pt>
                <c:pt idx="14977">
                  <c:v>1.458702861993096E-6</c:v>
                </c:pt>
                <c:pt idx="14978">
                  <c:v>1.4585376588037848E-6</c:v>
                </c:pt>
                <c:pt idx="14979">
                  <c:v>1.4583724836776402E-6</c:v>
                </c:pt>
                <c:pt idx="14980">
                  <c:v>1.4582073366083079E-6</c:v>
                </c:pt>
                <c:pt idx="14981">
                  <c:v>1.4580422175894326E-6</c:v>
                </c:pt>
                <c:pt idx="14982">
                  <c:v>1.4578771266146633E-6</c:v>
                </c:pt>
                <c:pt idx="14983">
                  <c:v>1.4577120636776484E-6</c:v>
                </c:pt>
                <c:pt idx="14984">
                  <c:v>1.4575470287720408E-6</c:v>
                </c:pt>
                <c:pt idx="14985">
                  <c:v>1.4573820218914923E-6</c:v>
                </c:pt>
                <c:pt idx="14986">
                  <c:v>1.4572170430296585E-6</c:v>
                </c:pt>
                <c:pt idx="14987">
                  <c:v>1.4570520921801964E-6</c:v>
                </c:pt>
                <c:pt idx="14988">
                  <c:v>1.4568871693367635E-6</c:v>
                </c:pt>
                <c:pt idx="14989">
                  <c:v>1.4567222744930222E-6</c:v>
                </c:pt>
                <c:pt idx="14990">
                  <c:v>1.4565574076426324E-6</c:v>
                </c:pt>
                <c:pt idx="14991">
                  <c:v>1.4563925687792602E-6</c:v>
                </c:pt>
                <c:pt idx="14992">
                  <c:v>1.4562277578965701E-6</c:v>
                </c:pt>
                <c:pt idx="14993">
                  <c:v>1.4560629749882294E-6</c:v>
                </c:pt>
                <c:pt idx="14994">
                  <c:v>1.4558982200479082E-6</c:v>
                </c:pt>
                <c:pt idx="14995">
                  <c:v>1.4557334930692775E-6</c:v>
                </c:pt>
                <c:pt idx="14996">
                  <c:v>1.45556879404601E-6</c:v>
                </c:pt>
                <c:pt idx="14997">
                  <c:v>1.4554041229717804E-6</c:v>
                </c:pt>
                <c:pt idx="14998">
                  <c:v>1.455239479840266E-6</c:v>
                </c:pt>
                <c:pt idx="14999">
                  <c:v>1.4550748646451445E-6</c:v>
                </c:pt>
                <c:pt idx="15000">
                  <c:v>1.4549102773800952E-6</c:v>
                </c:pt>
                <c:pt idx="15001">
                  <c:v>1.4547457180388014E-6</c:v>
                </c:pt>
                <c:pt idx="15002">
                  <c:v>1.4545811866149452E-6</c:v>
                </c:pt>
                <c:pt idx="15003">
                  <c:v>1.4544166831022139E-6</c:v>
                </c:pt>
                <c:pt idx="15004">
                  <c:v>1.454252207494293E-6</c:v>
                </c:pt>
                <c:pt idx="15005">
                  <c:v>1.4540877597848725E-6</c:v>
                </c:pt>
                <c:pt idx="15006">
                  <c:v>1.4539233399676437E-6</c:v>
                </c:pt>
                <c:pt idx="15007">
                  <c:v>1.4537589480362972E-6</c:v>
                </c:pt>
                <c:pt idx="15008">
                  <c:v>1.4535945839845296E-6</c:v>
                </c:pt>
                <c:pt idx="15009">
                  <c:v>1.4534302478060353E-6</c:v>
                </c:pt>
                <c:pt idx="15010">
                  <c:v>1.4532659394945136E-6</c:v>
                </c:pt>
                <c:pt idx="15011">
                  <c:v>1.4531016590436632E-6</c:v>
                </c:pt>
                <c:pt idx="15012">
                  <c:v>1.4529374064471864E-6</c:v>
                </c:pt>
                <c:pt idx="15013">
                  <c:v>1.4527731816987856E-6</c:v>
                </c:pt>
                <c:pt idx="15014">
                  <c:v>1.4526089847921664E-6</c:v>
                </c:pt>
                <c:pt idx="15015">
                  <c:v>1.4524448157210361E-6</c:v>
                </c:pt>
                <c:pt idx="15016">
                  <c:v>1.452280674479102E-6</c:v>
                </c:pt>
                <c:pt idx="15017">
                  <c:v>1.4521165610600759E-6</c:v>
                </c:pt>
                <c:pt idx="15018">
                  <c:v>1.4519524754576685E-6</c:v>
                </c:pt>
                <c:pt idx="15019">
                  <c:v>1.4517884176655953E-6</c:v>
                </c:pt>
                <c:pt idx="15020">
                  <c:v>1.4516243876775705E-6</c:v>
                </c:pt>
                <c:pt idx="15021">
                  <c:v>1.4514603854873131E-6</c:v>
                </c:pt>
                <c:pt idx="15022">
                  <c:v>1.451296411088541E-6</c:v>
                </c:pt>
                <c:pt idx="15023">
                  <c:v>1.4511324644749758E-6</c:v>
                </c:pt>
                <c:pt idx="15024">
                  <c:v>1.4509685456403407E-6</c:v>
                </c:pt>
                <c:pt idx="15025">
                  <c:v>1.4508046545783595E-6</c:v>
                </c:pt>
                <c:pt idx="15026">
                  <c:v>1.4506407912827593E-6</c:v>
                </c:pt>
                <c:pt idx="15027">
                  <c:v>1.4504769557472674E-6</c:v>
                </c:pt>
                <c:pt idx="15028">
                  <c:v>1.4503131479656149E-6</c:v>
                </c:pt>
                <c:pt idx="15029">
                  <c:v>1.4501493679315327E-6</c:v>
                </c:pt>
                <c:pt idx="15030">
                  <c:v>1.4499856156387536E-6</c:v>
                </c:pt>
                <c:pt idx="15031">
                  <c:v>1.449821891081014E-6</c:v>
                </c:pt>
                <c:pt idx="15032">
                  <c:v>1.4496581942520499E-6</c:v>
                </c:pt>
                <c:pt idx="15033">
                  <c:v>1.4494945251456005E-6</c:v>
                </c:pt>
                <c:pt idx="15034">
                  <c:v>1.4493308837554066E-6</c:v>
                </c:pt>
                <c:pt idx="15035">
                  <c:v>1.4491672700752101E-6</c:v>
                </c:pt>
                <c:pt idx="15036">
                  <c:v>1.4490036840987552E-6</c:v>
                </c:pt>
                <c:pt idx="15037">
                  <c:v>1.4488401258197873E-6</c:v>
                </c:pt>
                <c:pt idx="15038">
                  <c:v>1.4486765952320547E-6</c:v>
                </c:pt>
                <c:pt idx="15039">
                  <c:v>1.4485130923293057E-6</c:v>
                </c:pt>
                <c:pt idx="15040">
                  <c:v>1.4483496171052928E-6</c:v>
                </c:pt>
                <c:pt idx="15041">
                  <c:v>1.4481861695537671E-6</c:v>
                </c:pt>
                <c:pt idx="15042">
                  <c:v>1.448022749668485E-6</c:v>
                </c:pt>
                <c:pt idx="15043">
                  <c:v>1.4478593574432021E-6</c:v>
                </c:pt>
                <c:pt idx="15044">
                  <c:v>1.4476959928716757E-6</c:v>
                </c:pt>
                <c:pt idx="15045">
                  <c:v>1.4475326559476673E-6</c:v>
                </c:pt>
                <c:pt idx="15046">
                  <c:v>1.4473693466649373E-6</c:v>
                </c:pt>
                <c:pt idx="15047">
                  <c:v>1.4472060650172502E-6</c:v>
                </c:pt>
                <c:pt idx="15048">
                  <c:v>1.4470428109983697E-6</c:v>
                </c:pt>
                <c:pt idx="15049">
                  <c:v>1.4468795846020646E-6</c:v>
                </c:pt>
                <c:pt idx="15050">
                  <c:v>1.4467163858221019E-6</c:v>
                </c:pt>
                <c:pt idx="15051">
                  <c:v>1.4465532146522534E-6</c:v>
                </c:pt>
                <c:pt idx="15052">
                  <c:v>1.4463900710862905E-6</c:v>
                </c:pt>
                <c:pt idx="15053">
                  <c:v>1.4462269551179867E-6</c:v>
                </c:pt>
                <c:pt idx="15054">
                  <c:v>1.4460638667411195E-6</c:v>
                </c:pt>
                <c:pt idx="15055">
                  <c:v>1.4459008059494645E-6</c:v>
                </c:pt>
                <c:pt idx="15056">
                  <c:v>1.4457377727368024E-6</c:v>
                </c:pt>
                <c:pt idx="15057">
                  <c:v>1.4455747670969125E-6</c:v>
                </c:pt>
                <c:pt idx="15058">
                  <c:v>1.4454117890235795E-6</c:v>
                </c:pt>
                <c:pt idx="15059">
                  <c:v>1.4452488385105871E-6</c:v>
                </c:pt>
                <c:pt idx="15060">
                  <c:v>1.4450859155517206E-6</c:v>
                </c:pt>
                <c:pt idx="15061">
                  <c:v>1.444923020140769E-6</c:v>
                </c:pt>
                <c:pt idx="15062">
                  <c:v>1.4447601522715217E-6</c:v>
                </c:pt>
                <c:pt idx="15063">
                  <c:v>1.4445973119377705E-6</c:v>
                </c:pt>
                <c:pt idx="15064">
                  <c:v>1.4444344991333081E-6</c:v>
                </c:pt>
                <c:pt idx="15065">
                  <c:v>1.4442717138519306E-6</c:v>
                </c:pt>
                <c:pt idx="15066">
                  <c:v>1.4441089560874337E-6</c:v>
                </c:pt>
                <c:pt idx="15067">
                  <c:v>1.4439462258336159E-6</c:v>
                </c:pt>
                <c:pt idx="15068">
                  <c:v>1.4437835230842782E-6</c:v>
                </c:pt>
                <c:pt idx="15069">
                  <c:v>1.4436208478332212E-6</c:v>
                </c:pt>
                <c:pt idx="15070">
                  <c:v>1.4434582000742501E-6</c:v>
                </c:pt>
                <c:pt idx="15071">
                  <c:v>1.4432955798011699E-6</c:v>
                </c:pt>
                <c:pt idx="15072">
                  <c:v>1.4431329870077875E-6</c:v>
                </c:pt>
                <c:pt idx="15073">
                  <c:v>1.4429704216879127E-6</c:v>
                </c:pt>
                <c:pt idx="15074">
                  <c:v>1.4428078838353546E-6</c:v>
                </c:pt>
                <c:pt idx="15075">
                  <c:v>1.4426453734439275E-6</c:v>
                </c:pt>
                <c:pt idx="15076">
                  <c:v>1.4424828905074438E-6</c:v>
                </c:pt>
                <c:pt idx="15077">
                  <c:v>1.4423204350197213E-6</c:v>
                </c:pt>
                <c:pt idx="15078">
                  <c:v>1.4421580069745761E-6</c:v>
                </c:pt>
                <c:pt idx="15079">
                  <c:v>1.4419956063658285E-6</c:v>
                </c:pt>
                <c:pt idx="15080">
                  <c:v>1.441833233187299E-6</c:v>
                </c:pt>
                <c:pt idx="15081">
                  <c:v>1.4416708874328112E-6</c:v>
                </c:pt>
                <c:pt idx="15082">
                  <c:v>1.4415085690961898E-6</c:v>
                </c:pt>
                <c:pt idx="15083">
                  <c:v>1.4413462781712599E-6</c:v>
                </c:pt>
                <c:pt idx="15084">
                  <c:v>1.4411840146518515E-6</c:v>
                </c:pt>
                <c:pt idx="15085">
                  <c:v>1.4410217785317923E-6</c:v>
                </c:pt>
                <c:pt idx="15086">
                  <c:v>1.4408595698049162E-6</c:v>
                </c:pt>
                <c:pt idx="15087">
                  <c:v>1.4406973884650544E-6</c:v>
                </c:pt>
                <c:pt idx="15088">
                  <c:v>1.4405352345060435E-6</c:v>
                </c:pt>
                <c:pt idx="15089">
                  <c:v>1.4403731079217194E-6</c:v>
                </c:pt>
                <c:pt idx="15090">
                  <c:v>1.4402110087059205E-6</c:v>
                </c:pt>
                <c:pt idx="15091">
                  <c:v>1.4400489368524885E-6</c:v>
                </c:pt>
                <c:pt idx="15092">
                  <c:v>1.439886892355263E-6</c:v>
                </c:pt>
                <c:pt idx="15093">
                  <c:v>1.4397248752080902E-6</c:v>
                </c:pt>
                <c:pt idx="15094">
                  <c:v>1.4395628854048134E-6</c:v>
                </c:pt>
                <c:pt idx="15095">
                  <c:v>1.4394009229392817E-6</c:v>
                </c:pt>
                <c:pt idx="15096">
                  <c:v>1.4392389878053432E-6</c:v>
                </c:pt>
                <c:pt idx="15097">
                  <c:v>1.4390770799968473E-6</c:v>
                </c:pt>
                <c:pt idx="15098">
                  <c:v>1.4389151995076481E-6</c:v>
                </c:pt>
                <c:pt idx="15099">
                  <c:v>1.4387533463315991E-6</c:v>
                </c:pt>
                <c:pt idx="15100">
                  <c:v>1.438591520462556E-6</c:v>
                </c:pt>
                <c:pt idx="15101">
                  <c:v>1.4384297218943762E-6</c:v>
                </c:pt>
                <c:pt idx="15102">
                  <c:v>1.4382679506209201E-6</c:v>
                </c:pt>
                <c:pt idx="15103">
                  <c:v>1.438106206636048E-6</c:v>
                </c:pt>
                <c:pt idx="15104">
                  <c:v>1.4379444899336215E-6</c:v>
                </c:pt>
                <c:pt idx="15105">
                  <c:v>1.4377828005075069E-6</c:v>
                </c:pt>
                <c:pt idx="15106">
                  <c:v>1.4376211383515687E-6</c:v>
                </c:pt>
                <c:pt idx="15107">
                  <c:v>1.4374595034596765E-6</c:v>
                </c:pt>
                <c:pt idx="15108">
                  <c:v>1.4372978958256982E-6</c:v>
                </c:pt>
                <c:pt idx="15109">
                  <c:v>1.4371363154435065E-6</c:v>
                </c:pt>
                <c:pt idx="15110">
                  <c:v>1.4369747623069746E-6</c:v>
                </c:pt>
                <c:pt idx="15111">
                  <c:v>1.4368132364099757E-6</c:v>
                </c:pt>
                <c:pt idx="15112">
                  <c:v>1.4366517377463882E-6</c:v>
                </c:pt>
                <c:pt idx="15113">
                  <c:v>1.4364902663100886E-6</c:v>
                </c:pt>
                <c:pt idx="15114">
                  <c:v>1.4363288220949588E-6</c:v>
                </c:pt>
                <c:pt idx="15115">
                  <c:v>1.4361674050948784E-6</c:v>
                </c:pt>
                <c:pt idx="15116">
                  <c:v>1.4360060153037329E-6</c:v>
                </c:pt>
                <c:pt idx="15117">
                  <c:v>1.4358446527154052E-6</c:v>
                </c:pt>
                <c:pt idx="15118">
                  <c:v>1.4356833173237839E-6</c:v>
                </c:pt>
                <c:pt idx="15119">
                  <c:v>1.4355220091227573E-6</c:v>
                </c:pt>
                <c:pt idx="15120">
                  <c:v>1.4353607281062142E-6</c:v>
                </c:pt>
                <c:pt idx="15121">
                  <c:v>1.4351994742680487E-6</c:v>
                </c:pt>
                <c:pt idx="15122">
                  <c:v>1.4350382476021529E-6</c:v>
                </c:pt>
                <c:pt idx="15123">
                  <c:v>1.4348770481024232E-6</c:v>
                </c:pt>
                <c:pt idx="15124">
                  <c:v>1.434715875762756E-6</c:v>
                </c:pt>
                <c:pt idx="15125">
                  <c:v>1.4345547305770508E-6</c:v>
                </c:pt>
                <c:pt idx="15126">
                  <c:v>1.4343936125392077E-6</c:v>
                </c:pt>
                <c:pt idx="15127">
                  <c:v>1.4342325216431289E-6</c:v>
                </c:pt>
                <c:pt idx="15128">
                  <c:v>1.4340714578827187E-6</c:v>
                </c:pt>
                <c:pt idx="15129">
                  <c:v>1.4339104212518823E-6</c:v>
                </c:pt>
                <c:pt idx="15130">
                  <c:v>1.4337494117445283E-6</c:v>
                </c:pt>
                <c:pt idx="15131">
                  <c:v>1.4335884293545642E-6</c:v>
                </c:pt>
                <c:pt idx="15132">
                  <c:v>1.4334274740759022E-6</c:v>
                </c:pt>
                <c:pt idx="15133">
                  <c:v>1.4332665459024545E-6</c:v>
                </c:pt>
                <c:pt idx="15134">
                  <c:v>1.433105644828134E-6</c:v>
                </c:pt>
                <c:pt idx="15135">
                  <c:v>1.4329447708468587E-6</c:v>
                </c:pt>
                <c:pt idx="15136">
                  <c:v>1.4327839239525445E-6</c:v>
                </c:pt>
                <c:pt idx="15137">
                  <c:v>1.4326231041391118E-6</c:v>
                </c:pt>
                <c:pt idx="15138">
                  <c:v>1.4324623114004816E-6</c:v>
                </c:pt>
                <c:pt idx="15139">
                  <c:v>1.4323015457305765E-6</c:v>
                </c:pt>
                <c:pt idx="15140">
                  <c:v>1.4321408071233211E-6</c:v>
                </c:pt>
                <c:pt idx="15141">
                  <c:v>1.4319800955726408E-6</c:v>
                </c:pt>
                <c:pt idx="15142">
                  <c:v>1.4318194110724652E-6</c:v>
                </c:pt>
                <c:pt idx="15143">
                  <c:v>1.4316587536167215E-6</c:v>
                </c:pt>
                <c:pt idx="15144">
                  <c:v>1.4314981231993435E-6</c:v>
                </c:pt>
                <c:pt idx="15145">
                  <c:v>1.4313375198142621E-6</c:v>
                </c:pt>
                <c:pt idx="15146">
                  <c:v>1.4311769434554135E-6</c:v>
                </c:pt>
                <c:pt idx="15147">
                  <c:v>1.4310163941167331E-6</c:v>
                </c:pt>
                <c:pt idx="15148">
                  <c:v>1.4308558717921597E-6</c:v>
                </c:pt>
                <c:pt idx="15149">
                  <c:v>1.4306953764756332E-6</c:v>
                </c:pt>
                <c:pt idx="15150">
                  <c:v>1.4305349081610937E-6</c:v>
                </c:pt>
                <c:pt idx="15151">
                  <c:v>1.4303744668424863E-6</c:v>
                </c:pt>
                <c:pt idx="15152">
                  <c:v>1.4302140525137541E-6</c:v>
                </c:pt>
                <c:pt idx="15153">
                  <c:v>1.4300536651688457E-6</c:v>
                </c:pt>
                <c:pt idx="15154">
                  <c:v>1.4298933048017073E-6</c:v>
                </c:pt>
                <c:pt idx="15155">
                  <c:v>1.4297329714062907E-6</c:v>
                </c:pt>
                <c:pt idx="15156">
                  <c:v>1.4295726649765462E-6</c:v>
                </c:pt>
                <c:pt idx="15157">
                  <c:v>1.4294123855064274E-6</c:v>
                </c:pt>
                <c:pt idx="15158">
                  <c:v>1.4292521329898906E-6</c:v>
                </c:pt>
                <c:pt idx="15159">
                  <c:v>1.4290919074208906E-6</c:v>
                </c:pt>
                <c:pt idx="15160">
                  <c:v>1.4289317087933878E-6</c:v>
                </c:pt>
                <c:pt idx="15161">
                  <c:v>1.4287715371013409E-6</c:v>
                </c:pt>
                <c:pt idx="15162">
                  <c:v>1.428611392338713E-6</c:v>
                </c:pt>
                <c:pt idx="15163">
                  <c:v>1.4284512744994668E-6</c:v>
                </c:pt>
                <c:pt idx="15164">
                  <c:v>1.4282911835775668E-6</c:v>
                </c:pt>
                <c:pt idx="15165">
                  <c:v>1.4281311195669815E-6</c:v>
                </c:pt>
                <c:pt idx="15166">
                  <c:v>1.4279710824616783E-6</c:v>
                </c:pt>
                <c:pt idx="15167">
                  <c:v>1.4278110722556289E-6</c:v>
                </c:pt>
                <c:pt idx="15168">
                  <c:v>1.4276510889428033E-6</c:v>
                </c:pt>
                <c:pt idx="15169">
                  <c:v>1.4274911325171773E-6</c:v>
                </c:pt>
                <c:pt idx="15170">
                  <c:v>1.4273312029727252E-6</c:v>
                </c:pt>
                <c:pt idx="15171">
                  <c:v>1.4271713003034232E-6</c:v>
                </c:pt>
                <c:pt idx="15172">
                  <c:v>1.4270114245032517E-6</c:v>
                </c:pt>
                <c:pt idx="15173">
                  <c:v>1.4268515755661895E-6</c:v>
                </c:pt>
                <c:pt idx="15174">
                  <c:v>1.4266917534862201E-6</c:v>
                </c:pt>
                <c:pt idx="15175">
                  <c:v>1.4265319582573266E-6</c:v>
                </c:pt>
                <c:pt idx="15176">
                  <c:v>1.4263721898734947E-6</c:v>
                </c:pt>
                <c:pt idx="15177">
                  <c:v>1.4262124483287121E-6</c:v>
                </c:pt>
                <c:pt idx="15178">
                  <c:v>1.426052733616966E-6</c:v>
                </c:pt>
                <c:pt idx="15179">
                  <c:v>1.4258930457322488E-6</c:v>
                </c:pt>
                <c:pt idx="15180">
                  <c:v>1.425733384668551E-6</c:v>
                </c:pt>
                <c:pt idx="15181">
                  <c:v>1.4255737504198681E-6</c:v>
                </c:pt>
                <c:pt idx="15182">
                  <c:v>1.4254141429801944E-6</c:v>
                </c:pt>
                <c:pt idx="15183">
                  <c:v>1.4252545623435285E-6</c:v>
                </c:pt>
                <c:pt idx="15184">
                  <c:v>1.4250950085038675E-6</c:v>
                </c:pt>
                <c:pt idx="15185">
                  <c:v>1.4249354814552135E-6</c:v>
                </c:pt>
                <c:pt idx="15186">
                  <c:v>1.4247759811915689E-6</c:v>
                </c:pt>
                <c:pt idx="15187">
                  <c:v>1.4246165077069362E-6</c:v>
                </c:pt>
                <c:pt idx="15188">
                  <c:v>1.4244570609953228E-6</c:v>
                </c:pt>
                <c:pt idx="15189">
                  <c:v>1.4242976410507344E-6</c:v>
                </c:pt>
                <c:pt idx="15190">
                  <c:v>1.4241382478671813E-6</c:v>
                </c:pt>
                <c:pt idx="15191">
                  <c:v>1.4239788814386733E-6</c:v>
                </c:pt>
                <c:pt idx="15192">
                  <c:v>1.4238195417592237E-6</c:v>
                </c:pt>
                <c:pt idx="15193">
                  <c:v>1.4236602288228457E-6</c:v>
                </c:pt>
                <c:pt idx="15194">
                  <c:v>1.4235009426235548E-6</c:v>
                </c:pt>
                <c:pt idx="15195">
                  <c:v>1.4233416831553695E-6</c:v>
                </c:pt>
                <c:pt idx="15196">
                  <c:v>1.4231824504123073E-6</c:v>
                </c:pt>
                <c:pt idx="15197">
                  <c:v>1.4230232443883911E-6</c:v>
                </c:pt>
                <c:pt idx="15198">
                  <c:v>1.4228640650776409E-6</c:v>
                </c:pt>
                <c:pt idx="15199">
                  <c:v>1.4227049124740826E-6</c:v>
                </c:pt>
                <c:pt idx="15200">
                  <c:v>1.4225457865717411E-6</c:v>
                </c:pt>
                <c:pt idx="15201">
                  <c:v>1.4223866873646435E-6</c:v>
                </c:pt>
                <c:pt idx="15202">
                  <c:v>1.4222276148468194E-6</c:v>
                </c:pt>
                <c:pt idx="15203">
                  <c:v>1.4220685690122995E-6</c:v>
                </c:pt>
                <c:pt idx="15204">
                  <c:v>1.4219095498551163E-6</c:v>
                </c:pt>
                <c:pt idx="15205">
                  <c:v>1.4217505573693032E-6</c:v>
                </c:pt>
                <c:pt idx="15206">
                  <c:v>1.4215915915488974E-6</c:v>
                </c:pt>
                <c:pt idx="15207">
                  <c:v>1.4214326523879353E-6</c:v>
                </c:pt>
                <c:pt idx="15208">
                  <c:v>1.4212737398804554E-6</c:v>
                </c:pt>
                <c:pt idx="15209">
                  <c:v>1.4211148540204998E-6</c:v>
                </c:pt>
                <c:pt idx="15210">
                  <c:v>1.4209559948021096E-6</c:v>
                </c:pt>
                <c:pt idx="15211">
                  <c:v>1.4207971622193304E-6</c:v>
                </c:pt>
                <c:pt idx="15212">
                  <c:v>1.4206383562662062E-6</c:v>
                </c:pt>
                <c:pt idx="15213">
                  <c:v>1.4204795769367859E-6</c:v>
                </c:pt>
                <c:pt idx="15214">
                  <c:v>1.4203208242251176E-6</c:v>
                </c:pt>
                <c:pt idx="15215">
                  <c:v>1.4201620981252528E-6</c:v>
                </c:pt>
                <c:pt idx="15216">
                  <c:v>1.4200033986312437E-6</c:v>
                </c:pt>
                <c:pt idx="15217">
                  <c:v>1.4198447257371434E-6</c:v>
                </c:pt>
                <c:pt idx="15218">
                  <c:v>1.4196860794370092E-6</c:v>
                </c:pt>
                <c:pt idx="15219">
                  <c:v>1.419527459724897E-6</c:v>
                </c:pt>
                <c:pt idx="15220">
                  <c:v>1.4193688665948673E-6</c:v>
                </c:pt>
                <c:pt idx="15221">
                  <c:v>1.419210300040979E-6</c:v>
                </c:pt>
                <c:pt idx="15222">
                  <c:v>1.4190517600572961E-6</c:v>
                </c:pt>
                <c:pt idx="15223">
                  <c:v>1.4188932466378825E-6</c:v>
                </c:pt>
                <c:pt idx="15224">
                  <c:v>1.4187347597768021E-6</c:v>
                </c:pt>
                <c:pt idx="15225">
                  <c:v>1.4185762994681248E-6</c:v>
                </c:pt>
                <c:pt idx="15226">
                  <c:v>1.418417865705917E-6</c:v>
                </c:pt>
                <c:pt idx="15227">
                  <c:v>1.4182594584842518E-6</c:v>
                </c:pt>
                <c:pt idx="15228">
                  <c:v>1.4181010777971993E-6</c:v>
                </c:pt>
                <c:pt idx="15229">
                  <c:v>1.4179427236388355E-6</c:v>
                </c:pt>
                <c:pt idx="15230">
                  <c:v>1.4177843960032345E-6</c:v>
                </c:pt>
                <c:pt idx="15231">
                  <c:v>1.4176260948844739E-6</c:v>
                </c:pt>
                <c:pt idx="15232">
                  <c:v>1.4174678202766331E-6</c:v>
                </c:pt>
                <c:pt idx="15233">
                  <c:v>1.4173095721737916E-6</c:v>
                </c:pt>
                <c:pt idx="15234">
                  <c:v>1.4171513505700334E-6</c:v>
                </c:pt>
                <c:pt idx="15235">
                  <c:v>1.4169931554594402E-6</c:v>
                </c:pt>
                <c:pt idx="15236">
                  <c:v>1.4168349868360997E-6</c:v>
                </c:pt>
                <c:pt idx="15237">
                  <c:v>1.416676844694098E-6</c:v>
                </c:pt>
                <c:pt idx="15238">
                  <c:v>1.416518729027523E-6</c:v>
                </c:pt>
                <c:pt idx="15239">
                  <c:v>1.416360639830467E-6</c:v>
                </c:pt>
                <c:pt idx="15240">
                  <c:v>1.4162025770970202E-6</c:v>
                </c:pt>
                <c:pt idx="15241">
                  <c:v>1.4160445408212781E-6</c:v>
                </c:pt>
                <c:pt idx="15242">
                  <c:v>1.415886530997335E-6</c:v>
                </c:pt>
                <c:pt idx="15243">
                  <c:v>1.415728547619289E-6</c:v>
                </c:pt>
                <c:pt idx="15244">
                  <c:v>1.4155705906812382E-6</c:v>
                </c:pt>
                <c:pt idx="15245">
                  <c:v>1.4154126601772821E-6</c:v>
                </c:pt>
                <c:pt idx="15246">
                  <c:v>1.4152547561015248E-6</c:v>
                </c:pt>
                <c:pt idx="15247">
                  <c:v>1.4150968784480672E-6</c:v>
                </c:pt>
                <c:pt idx="15248">
                  <c:v>1.4149390272110171E-6</c:v>
                </c:pt>
                <c:pt idx="15249">
                  <c:v>1.4147812023844799E-6</c:v>
                </c:pt>
                <c:pt idx="15250">
                  <c:v>1.4146234039625647E-6</c:v>
                </c:pt>
                <c:pt idx="15251">
                  <c:v>1.4144656319393821E-6</c:v>
                </c:pt>
                <c:pt idx="15252">
                  <c:v>1.4143078863090433E-6</c:v>
                </c:pt>
                <c:pt idx="15253">
                  <c:v>1.4141501670656625E-6</c:v>
                </c:pt>
                <c:pt idx="15254">
                  <c:v>1.4139924742033537E-6</c:v>
                </c:pt>
                <c:pt idx="15255">
                  <c:v>1.413834807716235E-6</c:v>
                </c:pt>
                <c:pt idx="15256">
                  <c:v>1.4136771675984237E-6</c:v>
                </c:pt>
                <c:pt idx="15257">
                  <c:v>1.4135195538440412E-6</c:v>
                </c:pt>
                <c:pt idx="15258">
                  <c:v>1.4133619664472071E-6</c:v>
                </c:pt>
                <c:pt idx="15259">
                  <c:v>1.4132044054020472E-6</c:v>
                </c:pt>
                <c:pt idx="15260">
                  <c:v>1.413046870702685E-6</c:v>
                </c:pt>
                <c:pt idx="15261">
                  <c:v>1.4128893623432468E-6</c:v>
                </c:pt>
                <c:pt idx="15262">
                  <c:v>1.4127318803178625E-6</c:v>
                </c:pt>
                <c:pt idx="15263">
                  <c:v>1.41257442462066E-6</c:v>
                </c:pt>
                <c:pt idx="15264">
                  <c:v>1.4124169952457727E-6</c:v>
                </c:pt>
                <c:pt idx="15265">
                  <c:v>1.4122595921873321E-6</c:v>
                </c:pt>
                <c:pt idx="15266">
                  <c:v>1.4121022154394745E-6</c:v>
                </c:pt>
                <c:pt idx="15267">
                  <c:v>1.4119448649963349E-6</c:v>
                </c:pt>
                <c:pt idx="15268">
                  <c:v>1.4117875408520523E-6</c:v>
                </c:pt>
                <c:pt idx="15269">
                  <c:v>1.411630243000766E-6</c:v>
                </c:pt>
                <c:pt idx="15270">
                  <c:v>1.4114729714366172E-6</c:v>
                </c:pt>
                <c:pt idx="15271">
                  <c:v>1.4113157261537498E-6</c:v>
                </c:pt>
                <c:pt idx="15272">
                  <c:v>1.411158507146307E-6</c:v>
                </c:pt>
                <c:pt idx="15273">
                  <c:v>1.4110013144084366E-6</c:v>
                </c:pt>
                <c:pt idx="15274">
                  <c:v>1.4108441479342852E-6</c:v>
                </c:pt>
                <c:pt idx="15275">
                  <c:v>1.410687007718002E-6</c:v>
                </c:pt>
                <c:pt idx="15276">
                  <c:v>1.4105298937537397E-6</c:v>
                </c:pt>
                <c:pt idx="15277">
                  <c:v>1.4103728060356494E-6</c:v>
                </c:pt>
                <c:pt idx="15278">
                  <c:v>1.4102157445578862E-6</c:v>
                </c:pt>
                <c:pt idx="15279">
                  <c:v>1.4100587093146061E-6</c:v>
                </c:pt>
                <c:pt idx="15280">
                  <c:v>1.4099017002999668E-6</c:v>
                </c:pt>
                <c:pt idx="15281">
                  <c:v>1.4097447175081272E-6</c:v>
                </c:pt>
                <c:pt idx="15282">
                  <c:v>1.4095877609332489E-6</c:v>
                </c:pt>
                <c:pt idx="15283">
                  <c:v>1.409430830569494E-6</c:v>
                </c:pt>
                <c:pt idx="15284">
                  <c:v>1.4092739264110256E-6</c:v>
                </c:pt>
                <c:pt idx="15285">
                  <c:v>1.4091170484520111E-6</c:v>
                </c:pt>
                <c:pt idx="15286">
                  <c:v>1.4089601966866166E-6</c:v>
                </c:pt>
                <c:pt idx="15287">
                  <c:v>1.4088033711090123E-6</c:v>
                </c:pt>
                <c:pt idx="15288">
                  <c:v>1.4086465717133671E-6</c:v>
                </c:pt>
                <c:pt idx="15289">
                  <c:v>1.4084897984938549E-6</c:v>
                </c:pt>
                <c:pt idx="15290">
                  <c:v>1.4083330514446492E-6</c:v>
                </c:pt>
                <c:pt idx="15291">
                  <c:v>1.4081763305599244E-6</c:v>
                </c:pt>
                <c:pt idx="15292">
                  <c:v>1.4080196358338591E-6</c:v>
                </c:pt>
                <c:pt idx="15293">
                  <c:v>1.4078629672606305E-6</c:v>
                </c:pt>
                <c:pt idx="15294">
                  <c:v>1.4077063248344208E-6</c:v>
                </c:pt>
                <c:pt idx="15295">
                  <c:v>1.4075497085494099E-6</c:v>
                </c:pt>
                <c:pt idx="15296">
                  <c:v>1.4073931183997833E-6</c:v>
                </c:pt>
                <c:pt idx="15297">
                  <c:v>1.4072365543797248E-6</c:v>
                </c:pt>
                <c:pt idx="15298">
                  <c:v>1.4070800164834209E-6</c:v>
                </c:pt>
                <c:pt idx="15299">
                  <c:v>1.4069235047050621E-6</c:v>
                </c:pt>
                <c:pt idx="15300">
                  <c:v>1.4067670190388362E-6</c:v>
                </c:pt>
                <c:pt idx="15301">
                  <c:v>1.4066105594789364E-6</c:v>
                </c:pt>
                <c:pt idx="15302">
                  <c:v>1.4064541260195549E-6</c:v>
                </c:pt>
                <c:pt idx="15303">
                  <c:v>1.4062977186548877E-6</c:v>
                </c:pt>
                <c:pt idx="15304">
                  <c:v>1.4061413373791304E-6</c:v>
                </c:pt>
                <c:pt idx="15305">
                  <c:v>1.4059849821864808E-6</c:v>
                </c:pt>
                <c:pt idx="15306">
                  <c:v>1.4058286530711396E-6</c:v>
                </c:pt>
                <c:pt idx="15307">
                  <c:v>1.4056723500273077E-6</c:v>
                </c:pt>
                <c:pt idx="15308">
                  <c:v>1.4055160730491879E-6</c:v>
                </c:pt>
                <c:pt idx="15309">
                  <c:v>1.405359822130985E-6</c:v>
                </c:pt>
                <c:pt idx="15310">
                  <c:v>1.4052035972669057E-6</c:v>
                </c:pt>
                <c:pt idx="15311">
                  <c:v>1.4050473984511569E-6</c:v>
                </c:pt>
                <c:pt idx="15312">
                  <c:v>1.4048912256779477E-6</c:v>
                </c:pt>
                <c:pt idx="15313">
                  <c:v>1.4047350789414907E-6</c:v>
                </c:pt>
                <c:pt idx="15314">
                  <c:v>1.4045789582359963E-6</c:v>
                </c:pt>
                <c:pt idx="15315">
                  <c:v>1.404422863555681E-6</c:v>
                </c:pt>
                <c:pt idx="15316">
                  <c:v>1.4042667948947585E-6</c:v>
                </c:pt>
                <c:pt idx="15317">
                  <c:v>1.4041107522474478E-6</c:v>
                </c:pt>
                <c:pt idx="15318">
                  <c:v>1.403954735607967E-6</c:v>
                </c:pt>
                <c:pt idx="15319">
                  <c:v>1.4037987449705379E-6</c:v>
                </c:pt>
                <c:pt idx="15320">
                  <c:v>1.4036427803293819E-6</c:v>
                </c:pt>
                <c:pt idx="15321">
                  <c:v>1.4034868416787224E-6</c:v>
                </c:pt>
                <c:pt idx="15322">
                  <c:v>1.4033309290127858E-6</c:v>
                </c:pt>
                <c:pt idx="15323">
                  <c:v>1.4031750423257984E-6</c:v>
                </c:pt>
                <c:pt idx="15324">
                  <c:v>1.4030191816119897E-6</c:v>
                </c:pt>
                <c:pt idx="15325">
                  <c:v>1.4028633468655889E-6</c:v>
                </c:pt>
                <c:pt idx="15326">
                  <c:v>1.4027075380808287E-6</c:v>
                </c:pt>
                <c:pt idx="15327">
                  <c:v>1.4025517552519429E-6</c:v>
                </c:pt>
                <c:pt idx="15328">
                  <c:v>1.402395998373165E-6</c:v>
                </c:pt>
                <c:pt idx="15329">
                  <c:v>1.4022402674387336E-6</c:v>
                </c:pt>
                <c:pt idx="15330">
                  <c:v>1.4020845624428851E-6</c:v>
                </c:pt>
                <c:pt idx="15331">
                  <c:v>1.4019288833798614E-6</c:v>
                </c:pt>
                <c:pt idx="15332">
                  <c:v>1.4017732302439018E-6</c:v>
                </c:pt>
                <c:pt idx="15333">
                  <c:v>1.4016176030292513E-6</c:v>
                </c:pt>
                <c:pt idx="15334">
                  <c:v>1.4014620017301534E-6</c:v>
                </c:pt>
                <c:pt idx="15335">
                  <c:v>1.4013064263408546E-6</c:v>
                </c:pt>
                <c:pt idx="15336">
                  <c:v>1.4011508768556027E-6</c:v>
                </c:pt>
                <c:pt idx="15337">
                  <c:v>1.4009953532686471E-6</c:v>
                </c:pt>
                <c:pt idx="15338">
                  <c:v>1.4008398555742399E-6</c:v>
                </c:pt>
                <c:pt idx="15339">
                  <c:v>1.4006843837666319E-6</c:v>
                </c:pt>
                <c:pt idx="15340">
                  <c:v>1.4005289378400792E-6</c:v>
                </c:pt>
                <c:pt idx="15341">
                  <c:v>1.4003735177888366E-6</c:v>
                </c:pt>
                <c:pt idx="15342">
                  <c:v>1.4002181236071612E-6</c:v>
                </c:pt>
                <c:pt idx="15343">
                  <c:v>1.4000627552893126E-6</c:v>
                </c:pt>
                <c:pt idx="15344">
                  <c:v>1.3999074128295516E-6</c:v>
                </c:pt>
                <c:pt idx="15345">
                  <c:v>1.3997520962221399E-6</c:v>
                </c:pt>
                <c:pt idx="15346">
                  <c:v>1.3995968054613412E-6</c:v>
                </c:pt>
                <c:pt idx="15347">
                  <c:v>1.3994415405414222E-6</c:v>
                </c:pt>
                <c:pt idx="15348">
                  <c:v>1.3992863014566478E-6</c:v>
                </c:pt>
                <c:pt idx="15349">
                  <c:v>1.3991310882012887E-6</c:v>
                </c:pt>
                <c:pt idx="15350">
                  <c:v>1.3989759007696138E-6</c:v>
                </c:pt>
                <c:pt idx="15351">
                  <c:v>1.3988207391558943E-6</c:v>
                </c:pt>
                <c:pt idx="15352">
                  <c:v>1.3986656033544053E-6</c:v>
                </c:pt>
                <c:pt idx="15353">
                  <c:v>1.3985104933594197E-6</c:v>
                </c:pt>
                <c:pt idx="15354">
                  <c:v>1.3983554091652156E-6</c:v>
                </c:pt>
                <c:pt idx="15355">
                  <c:v>1.3982003507660706E-6</c:v>
                </c:pt>
                <c:pt idx="15356">
                  <c:v>1.3980453181562641E-6</c:v>
                </c:pt>
                <c:pt idx="15357">
                  <c:v>1.397890311330078E-6</c:v>
                </c:pt>
                <c:pt idx="15358">
                  <c:v>1.3977353302817941E-6</c:v>
                </c:pt>
                <c:pt idx="15359">
                  <c:v>1.397580375005698E-6</c:v>
                </c:pt>
                <c:pt idx="15360">
                  <c:v>1.3974254454960746E-6</c:v>
                </c:pt>
                <c:pt idx="15361">
                  <c:v>1.3972705417472128E-6</c:v>
                </c:pt>
                <c:pt idx="15362">
                  <c:v>1.3971156637534001E-6</c:v>
                </c:pt>
                <c:pt idx="15363">
                  <c:v>1.3969608115089295E-6</c:v>
                </c:pt>
                <c:pt idx="15364">
                  <c:v>1.3968059850080914E-6</c:v>
                </c:pt>
                <c:pt idx="15365">
                  <c:v>1.3966511842451801E-6</c:v>
                </c:pt>
                <c:pt idx="15366">
                  <c:v>1.3964964092144923E-6</c:v>
                </c:pt>
                <c:pt idx="15367">
                  <c:v>1.3963416599103234E-6</c:v>
                </c:pt>
                <c:pt idx="15368">
                  <c:v>1.3961869363269735E-6</c:v>
                </c:pt>
                <c:pt idx="15369">
                  <c:v>1.3960322384587419E-6</c:v>
                </c:pt>
                <c:pt idx="15370">
                  <c:v>1.3958775662999312E-6</c:v>
                </c:pt>
                <c:pt idx="15371">
                  <c:v>1.3957229198448443E-6</c:v>
                </c:pt>
                <c:pt idx="15372">
                  <c:v>1.3955682990877862E-6</c:v>
                </c:pt>
                <c:pt idx="15373">
                  <c:v>1.3954137040230636E-6</c:v>
                </c:pt>
                <c:pt idx="15374">
                  <c:v>1.395259134644984E-6</c:v>
                </c:pt>
                <c:pt idx="15375">
                  <c:v>1.3951045909478586E-6</c:v>
                </c:pt>
                <c:pt idx="15376">
                  <c:v>1.3949500729259973E-6</c:v>
                </c:pt>
                <c:pt idx="15377">
                  <c:v>1.3947955805737141E-6</c:v>
                </c:pt>
                <c:pt idx="15378">
                  <c:v>1.3946411138853228E-6</c:v>
                </c:pt>
                <c:pt idx="15379">
                  <c:v>1.3944866728551387E-6</c:v>
                </c:pt>
                <c:pt idx="15380">
                  <c:v>1.3943322574774809E-6</c:v>
                </c:pt>
                <c:pt idx="15381">
                  <c:v>1.394177867746667E-6</c:v>
                </c:pt>
                <c:pt idx="15382">
                  <c:v>1.394023503657019E-6</c:v>
                </c:pt>
                <c:pt idx="15383">
                  <c:v>1.3938691652028588E-6</c:v>
                </c:pt>
                <c:pt idx="15384">
                  <c:v>1.3937148523785102E-6</c:v>
                </c:pt>
                <c:pt idx="15385">
                  <c:v>1.3935605651782982E-6</c:v>
                </c:pt>
                <c:pt idx="15386">
                  <c:v>1.3934063035965511E-6</c:v>
                </c:pt>
                <c:pt idx="15387">
                  <c:v>1.3932520676275967E-6</c:v>
                </c:pt>
                <c:pt idx="15388">
                  <c:v>1.3930978572657644E-6</c:v>
                </c:pt>
                <c:pt idx="15389">
                  <c:v>1.3929436725053874E-6</c:v>
                </c:pt>
                <c:pt idx="15390">
                  <c:v>1.3927895133407976E-6</c:v>
                </c:pt>
                <c:pt idx="15391">
                  <c:v>1.3926353797663314E-6</c:v>
                </c:pt>
                <c:pt idx="15392">
                  <c:v>1.3924812717763234E-6</c:v>
                </c:pt>
                <c:pt idx="15393">
                  <c:v>1.3923271893651132E-6</c:v>
                </c:pt>
                <c:pt idx="15394">
                  <c:v>1.3921731325270399E-6</c:v>
                </c:pt>
                <c:pt idx="15395">
                  <c:v>1.3920191012564438E-6</c:v>
                </c:pt>
                <c:pt idx="15396">
                  <c:v>1.3918650955476691E-6</c:v>
                </c:pt>
                <c:pt idx="15397">
                  <c:v>1.3917111153950582E-6</c:v>
                </c:pt>
                <c:pt idx="15398">
                  <c:v>1.391557160792959E-6</c:v>
                </c:pt>
                <c:pt idx="15399">
                  <c:v>1.3914032317357168E-6</c:v>
                </c:pt>
                <c:pt idx="15400">
                  <c:v>1.3912493282176825E-6</c:v>
                </c:pt>
                <c:pt idx="15401">
                  <c:v>1.3910954502332054E-6</c:v>
                </c:pt>
                <c:pt idx="15402">
                  <c:v>1.3909415977766374E-6</c:v>
                </c:pt>
                <c:pt idx="15403">
                  <c:v>1.3907877708423336E-6</c:v>
                </c:pt>
                <c:pt idx="15404">
                  <c:v>1.3906339694246474E-6</c:v>
                </c:pt>
                <c:pt idx="15405">
                  <c:v>1.3904801935179368E-6</c:v>
                </c:pt>
                <c:pt idx="15406">
                  <c:v>1.3903264431165593E-6</c:v>
                </c:pt>
                <c:pt idx="15407">
                  <c:v>1.3901727182148757E-6</c:v>
                </c:pt>
                <c:pt idx="15408">
                  <c:v>1.3900190188072472E-6</c:v>
                </c:pt>
                <c:pt idx="15409">
                  <c:v>1.3898653448880356E-6</c:v>
                </c:pt>
                <c:pt idx="15410">
                  <c:v>1.3897116964516067E-6</c:v>
                </c:pt>
                <c:pt idx="15411">
                  <c:v>1.3895580734923261E-6</c:v>
                </c:pt>
                <c:pt idx="15412">
                  <c:v>1.389404476004562E-6</c:v>
                </c:pt>
                <c:pt idx="15413">
                  <c:v>1.3892509039826828E-6</c:v>
                </c:pt>
                <c:pt idx="15414">
                  <c:v>1.3890973574210603E-6</c:v>
                </c:pt>
                <c:pt idx="15415">
                  <c:v>1.3889438363140658E-6</c:v>
                </c:pt>
                <c:pt idx="15416">
                  <c:v>1.3887903406560743E-6</c:v>
                </c:pt>
                <c:pt idx="15417">
                  <c:v>1.3886368704414607E-6</c:v>
                </c:pt>
                <c:pt idx="15418">
                  <c:v>1.3884834256646009E-6</c:v>
                </c:pt>
                <c:pt idx="15419">
                  <c:v>1.3883300063198751E-6</c:v>
                </c:pt>
                <c:pt idx="15420">
                  <c:v>1.3881766124016628E-6</c:v>
                </c:pt>
                <c:pt idx="15421">
                  <c:v>1.3880232439043455E-6</c:v>
                </c:pt>
                <c:pt idx="15422">
                  <c:v>1.3878699008223063E-6</c:v>
                </c:pt>
                <c:pt idx="15423">
                  <c:v>1.3877165831499307E-6</c:v>
                </c:pt>
                <c:pt idx="15424">
                  <c:v>1.3875632908816047E-6</c:v>
                </c:pt>
                <c:pt idx="15425">
                  <c:v>1.3874100240117153E-6</c:v>
                </c:pt>
                <c:pt idx="15426">
                  <c:v>1.3872567825346533E-6</c:v>
                </c:pt>
                <c:pt idx="15427">
                  <c:v>1.387103566444808E-6</c:v>
                </c:pt>
                <c:pt idx="15428">
                  <c:v>1.386950375736574E-6</c:v>
                </c:pt>
                <c:pt idx="15429">
                  <c:v>1.3867972104043431E-6</c:v>
                </c:pt>
                <c:pt idx="15430">
                  <c:v>1.3866440704425124E-6</c:v>
                </c:pt>
                <c:pt idx="15431">
                  <c:v>1.3864909558454794E-6</c:v>
                </c:pt>
                <c:pt idx="15432">
                  <c:v>1.3863378666076408E-6</c:v>
                </c:pt>
                <c:pt idx="15433">
                  <c:v>1.3861848027233993E-6</c:v>
                </c:pt>
                <c:pt idx="15434">
                  <c:v>1.3860317641871547E-6</c:v>
                </c:pt>
                <c:pt idx="15435">
                  <c:v>1.3858787509933114E-6</c:v>
                </c:pt>
                <c:pt idx="15436">
                  <c:v>1.3857257631362737E-6</c:v>
                </c:pt>
                <c:pt idx="15437">
                  <c:v>1.3855728006104489E-6</c:v>
                </c:pt>
                <c:pt idx="15438">
                  <c:v>1.3854198634102444E-6</c:v>
                </c:pt>
                <c:pt idx="15439">
                  <c:v>1.3852669515300692E-6</c:v>
                </c:pt>
                <c:pt idx="15440">
                  <c:v>1.3851140649643352E-6</c:v>
                </c:pt>
                <c:pt idx="15441">
                  <c:v>1.384961203707454E-6</c:v>
                </c:pt>
                <c:pt idx="15442">
                  <c:v>1.3848083677538414E-6</c:v>
                </c:pt>
                <c:pt idx="15443">
                  <c:v>1.3846555570979112E-6</c:v>
                </c:pt>
                <c:pt idx="15444">
                  <c:v>1.3845027717340822E-6</c:v>
                </c:pt>
                <c:pt idx="15445">
                  <c:v>1.3843500116567725E-6</c:v>
                </c:pt>
                <c:pt idx="15446">
                  <c:v>1.3841972768604015E-6</c:v>
                </c:pt>
                <c:pt idx="15447">
                  <c:v>1.3840445673393921E-6</c:v>
                </c:pt>
                <c:pt idx="15448">
                  <c:v>1.383891883088168E-6</c:v>
                </c:pt>
                <c:pt idx="15449">
                  <c:v>1.3837392241011531E-6</c:v>
                </c:pt>
                <c:pt idx="15450">
                  <c:v>1.3835865903727739E-6</c:v>
                </c:pt>
                <c:pt idx="15451">
                  <c:v>1.3834339818974597E-6</c:v>
                </c:pt>
                <c:pt idx="15452">
                  <c:v>1.3832813986696384E-6</c:v>
                </c:pt>
                <c:pt idx="15453">
                  <c:v>1.3831288406837425E-6</c:v>
                </c:pt>
                <c:pt idx="15454">
                  <c:v>1.3829763079342041E-6</c:v>
                </c:pt>
                <c:pt idx="15455">
                  <c:v>1.382823800415456E-6</c:v>
                </c:pt>
                <c:pt idx="15456">
                  <c:v>1.3826713181219359E-6</c:v>
                </c:pt>
                <c:pt idx="15457">
                  <c:v>1.3825188610480791E-6</c:v>
                </c:pt>
                <c:pt idx="15458">
                  <c:v>1.3823664291883259E-6</c:v>
                </c:pt>
                <c:pt idx="15459">
                  <c:v>1.3822140225371156E-6</c:v>
                </c:pt>
                <c:pt idx="15460">
                  <c:v>1.3820616410888908E-6</c:v>
                </c:pt>
                <c:pt idx="15461">
                  <c:v>1.3819092848380945E-6</c:v>
                </c:pt>
                <c:pt idx="15462">
                  <c:v>1.3817569537791706E-6</c:v>
                </c:pt>
                <c:pt idx="15463">
                  <c:v>1.3816046479065671E-6</c:v>
                </c:pt>
                <c:pt idx="15464">
                  <c:v>1.3814523672147306E-6</c:v>
                </c:pt>
                <c:pt idx="15465">
                  <c:v>1.3813001116981115E-6</c:v>
                </c:pt>
                <c:pt idx="15466">
                  <c:v>1.3811478813511599E-6</c:v>
                </c:pt>
                <c:pt idx="15467">
                  <c:v>1.3809956761683296E-6</c:v>
                </c:pt>
                <c:pt idx="15468">
                  <c:v>1.3808434961440731E-6</c:v>
                </c:pt>
                <c:pt idx="15469">
                  <c:v>1.3806913412728465E-6</c:v>
                </c:pt>
                <c:pt idx="15470">
                  <c:v>1.3805392115491077E-6</c:v>
                </c:pt>
                <c:pt idx="15471">
                  <c:v>1.3803871069673139E-6</c:v>
                </c:pt>
                <c:pt idx="15472">
                  <c:v>1.3802350275219269E-6</c:v>
                </c:pt>
                <c:pt idx="15473">
                  <c:v>1.3800829732074067E-6</c:v>
                </c:pt>
                <c:pt idx="15474">
                  <c:v>1.3799309440182181E-6</c:v>
                </c:pt>
                <c:pt idx="15475">
                  <c:v>1.3797789399488245E-6</c:v>
                </c:pt>
                <c:pt idx="15476">
                  <c:v>1.3796269609936927E-6</c:v>
                </c:pt>
                <c:pt idx="15477">
                  <c:v>1.3794750071472905E-6</c:v>
                </c:pt>
                <c:pt idx="15478">
                  <c:v>1.3793230784040865E-6</c:v>
                </c:pt>
                <c:pt idx="15479">
                  <c:v>1.3791711747585533E-6</c:v>
                </c:pt>
                <c:pt idx="15480">
                  <c:v>1.3790192962051609E-6</c:v>
                </c:pt>
                <c:pt idx="15481">
                  <c:v>1.3788674427383852E-6</c:v>
                </c:pt>
                <c:pt idx="15482">
                  <c:v>1.3787156143527E-6</c:v>
                </c:pt>
                <c:pt idx="15483">
                  <c:v>1.3785638110425837E-6</c:v>
                </c:pt>
                <c:pt idx="15484">
                  <c:v>1.3784120328025138E-6</c:v>
                </c:pt>
                <c:pt idx="15485">
                  <c:v>1.3782602796269696E-6</c:v>
                </c:pt>
                <c:pt idx="15486">
                  <c:v>1.3781085515104337E-6</c:v>
                </c:pt>
                <c:pt idx="15487">
                  <c:v>1.3779568484473885E-6</c:v>
                </c:pt>
                <c:pt idx="15488">
                  <c:v>1.3778051704323191E-6</c:v>
                </c:pt>
                <c:pt idx="15489">
                  <c:v>1.3776535174597102E-6</c:v>
                </c:pt>
                <c:pt idx="15490">
                  <c:v>1.3775018895240514E-6</c:v>
                </c:pt>
                <c:pt idx="15491">
                  <c:v>1.3773502866198303E-6</c:v>
                </c:pt>
                <c:pt idx="15492">
                  <c:v>1.3771987087415372E-6</c:v>
                </c:pt>
                <c:pt idx="15493">
                  <c:v>1.3770471558836654E-6</c:v>
                </c:pt>
                <c:pt idx="15494">
                  <c:v>1.3768956280407071E-6</c:v>
                </c:pt>
                <c:pt idx="15495">
                  <c:v>1.3767441252071584E-6</c:v>
                </c:pt>
                <c:pt idx="15496">
                  <c:v>1.3765926473775156E-6</c:v>
                </c:pt>
                <c:pt idx="15497">
                  <c:v>1.376441194546277E-6</c:v>
                </c:pt>
                <c:pt idx="15498">
                  <c:v>1.3762897667079425E-6</c:v>
                </c:pt>
                <c:pt idx="15499">
                  <c:v>1.3761383638570118E-6</c:v>
                </c:pt>
                <c:pt idx="15500">
                  <c:v>1.3759869859879898E-6</c:v>
                </c:pt>
                <c:pt idx="15501">
                  <c:v>1.3758356330953787E-6</c:v>
                </c:pt>
                <c:pt idx="15502">
                  <c:v>1.3756843051736857E-6</c:v>
                </c:pt>
                <c:pt idx="15503">
                  <c:v>1.3755330022174167E-6</c:v>
                </c:pt>
                <c:pt idx="15504">
                  <c:v>1.3753817242210817E-6</c:v>
                </c:pt>
                <c:pt idx="15505">
                  <c:v>1.3752304711791901E-6</c:v>
                </c:pt>
                <c:pt idx="15506">
                  <c:v>1.3750792430862533E-6</c:v>
                </c:pt>
                <c:pt idx="15507">
                  <c:v>1.374928039936786E-6</c:v>
                </c:pt>
                <c:pt idx="15508">
                  <c:v>1.3747768617253014E-6</c:v>
                </c:pt>
                <c:pt idx="15509">
                  <c:v>1.3746257084463169E-6</c:v>
                </c:pt>
                <c:pt idx="15510">
                  <c:v>1.3744745800943489E-6</c:v>
                </c:pt>
                <c:pt idx="15511">
                  <c:v>1.3743234766639186E-6</c:v>
                </c:pt>
                <c:pt idx="15512">
                  <c:v>1.3741723981495455E-6</c:v>
                </c:pt>
                <c:pt idx="15513">
                  <c:v>1.3740213445457516E-6</c:v>
                </c:pt>
                <c:pt idx="15514">
                  <c:v>1.3738703158470614E-6</c:v>
                </c:pt>
                <c:pt idx="15515">
                  <c:v>1.3737193120479999E-6</c:v>
                </c:pt>
                <c:pt idx="15516">
                  <c:v>1.3735683331430942E-6</c:v>
                </c:pt>
                <c:pt idx="15517">
                  <c:v>1.3734173791268721E-6</c:v>
                </c:pt>
                <c:pt idx="15518">
                  <c:v>1.3732664499938644E-6</c:v>
                </c:pt>
                <c:pt idx="15519">
                  <c:v>1.3731155457386009E-6</c:v>
                </c:pt>
                <c:pt idx="15520">
                  <c:v>1.3729646663556162E-6</c:v>
                </c:pt>
                <c:pt idx="15521">
                  <c:v>1.3728138118394436E-6</c:v>
                </c:pt>
                <c:pt idx="15522">
                  <c:v>1.3726629821846182E-6</c:v>
                </c:pt>
                <c:pt idx="15523">
                  <c:v>1.3725121773856785E-6</c:v>
                </c:pt>
                <c:pt idx="15524">
                  <c:v>1.3723613974371628E-6</c:v>
                </c:pt>
                <c:pt idx="15525">
                  <c:v>1.3722106423336116E-6</c:v>
                </c:pt>
                <c:pt idx="15526">
                  <c:v>1.3720599120695664E-6</c:v>
                </c:pt>
                <c:pt idx="15527">
                  <c:v>1.3719092066395712E-6</c:v>
                </c:pt>
                <c:pt idx="15528">
                  <c:v>1.3717585260381707E-6</c:v>
                </c:pt>
                <c:pt idx="15529">
                  <c:v>1.3716078702599102E-6</c:v>
                </c:pt>
                <c:pt idx="15530">
                  <c:v>1.3714572392993388E-6</c:v>
                </c:pt>
                <c:pt idx="15531">
                  <c:v>1.3713066331510045E-6</c:v>
                </c:pt>
                <c:pt idx="15532">
                  <c:v>1.3711560518094597E-6</c:v>
                </c:pt>
                <c:pt idx="15533">
                  <c:v>1.3710054952692548E-6</c:v>
                </c:pt>
                <c:pt idx="15534">
                  <c:v>1.3708549635249454E-6</c:v>
                </c:pt>
                <c:pt idx="15535">
                  <c:v>1.3707044565710858E-6</c:v>
                </c:pt>
                <c:pt idx="15536">
                  <c:v>1.3705539744022326E-6</c:v>
                </c:pt>
                <c:pt idx="15537">
                  <c:v>1.3704035170129454E-6</c:v>
                </c:pt>
                <c:pt idx="15538">
                  <c:v>1.3702530843977818E-6</c:v>
                </c:pt>
                <c:pt idx="15539">
                  <c:v>1.3701026765513054E-6</c:v>
                </c:pt>
                <c:pt idx="15540">
                  <c:v>1.3699522934680768E-6</c:v>
                </c:pt>
                <c:pt idx="15541">
                  <c:v>1.3698019351426625E-6</c:v>
                </c:pt>
                <c:pt idx="15542">
                  <c:v>1.3696516015696263E-6</c:v>
                </c:pt>
                <c:pt idx="15543">
                  <c:v>1.3695012927435361E-6</c:v>
                </c:pt>
                <c:pt idx="15544">
                  <c:v>1.3693510086589611E-6</c:v>
                </c:pt>
                <c:pt idx="15545">
                  <c:v>1.3692007493104706E-6</c:v>
                </c:pt>
                <c:pt idx="15546">
                  <c:v>1.3690505146926375E-6</c:v>
                </c:pt>
                <c:pt idx="15547">
                  <c:v>1.3689003048000334E-6</c:v>
                </c:pt>
                <c:pt idx="15548">
                  <c:v>1.3687501196272348E-6</c:v>
                </c:pt>
                <c:pt idx="15549">
                  <c:v>1.3685999591688159E-6</c:v>
                </c:pt>
                <c:pt idx="15550">
                  <c:v>1.3684498234193564E-6</c:v>
                </c:pt>
                <c:pt idx="15551">
                  <c:v>1.3682997123734341E-6</c:v>
                </c:pt>
                <c:pt idx="15552">
                  <c:v>1.3681496260256296E-6</c:v>
                </c:pt>
                <c:pt idx="15553">
                  <c:v>1.3679995643705256E-6</c:v>
                </c:pt>
                <c:pt idx="15554">
                  <c:v>1.3678495274027051E-6</c:v>
                </c:pt>
                <c:pt idx="15555">
                  <c:v>1.3676995151167543E-6</c:v>
                </c:pt>
                <c:pt idx="15556">
                  <c:v>1.3675495275072584E-6</c:v>
                </c:pt>
                <c:pt idx="15557">
                  <c:v>1.3673995645688065E-6</c:v>
                </c:pt>
                <c:pt idx="15558">
                  <c:v>1.3672496262959879E-6</c:v>
                </c:pt>
                <c:pt idx="15559">
                  <c:v>1.3670997126833926E-6</c:v>
                </c:pt>
                <c:pt idx="15560">
                  <c:v>1.3669498237256148E-6</c:v>
                </c:pt>
                <c:pt idx="15561">
                  <c:v>1.3667999594172467E-6</c:v>
                </c:pt>
                <c:pt idx="15562">
                  <c:v>1.366650119752885E-6</c:v>
                </c:pt>
                <c:pt idx="15563">
                  <c:v>1.3665003047271263E-6</c:v>
                </c:pt>
                <c:pt idx="15564">
                  <c:v>1.3663505143345691E-6</c:v>
                </c:pt>
                <c:pt idx="15565">
                  <c:v>1.3662007485698138E-6</c:v>
                </c:pt>
                <c:pt idx="15566">
                  <c:v>1.3660510074274605E-6</c:v>
                </c:pt>
                <c:pt idx="15567">
                  <c:v>1.3659012909021131E-6</c:v>
                </c:pt>
                <c:pt idx="15568">
                  <c:v>1.3657515989883753E-6</c:v>
                </c:pt>
                <c:pt idx="15569">
                  <c:v>1.3656019316808538E-6</c:v>
                </c:pt>
                <c:pt idx="15570">
                  <c:v>1.3654522889741546E-6</c:v>
                </c:pt>
                <c:pt idx="15571">
                  <c:v>1.3653026708628877E-6</c:v>
                </c:pt>
                <c:pt idx="15572">
                  <c:v>1.3651530773416635E-6</c:v>
                </c:pt>
                <c:pt idx="15573">
                  <c:v>1.3650035084050919E-6</c:v>
                </c:pt>
                <c:pt idx="15574">
                  <c:v>1.3648539640477885E-6</c:v>
                </c:pt>
                <c:pt idx="15575">
                  <c:v>1.3647044442643658E-6</c:v>
                </c:pt>
                <c:pt idx="15576">
                  <c:v>1.3645549490494419E-6</c:v>
                </c:pt>
                <c:pt idx="15577">
                  <c:v>1.3644054783976326E-6</c:v>
                </c:pt>
                <c:pt idx="15578">
                  <c:v>1.3642560323035588E-6</c:v>
                </c:pt>
                <c:pt idx="15579">
                  <c:v>1.3641066107618397E-6</c:v>
                </c:pt>
                <c:pt idx="15580">
                  <c:v>1.3639572137670977E-6</c:v>
                </c:pt>
                <c:pt idx="15581">
                  <c:v>1.3638078413139567E-6</c:v>
                </c:pt>
                <c:pt idx="15582">
                  <c:v>1.3636584933970408E-6</c:v>
                </c:pt>
                <c:pt idx="15583">
                  <c:v>1.3635091700109781E-6</c:v>
                </c:pt>
                <c:pt idx="15584">
                  <c:v>1.3633598711503949E-6</c:v>
                </c:pt>
                <c:pt idx="15585">
                  <c:v>1.3632105968099217E-6</c:v>
                </c:pt>
                <c:pt idx="15586">
                  <c:v>1.3630613469841884E-6</c:v>
                </c:pt>
                <c:pt idx="15587">
                  <c:v>1.3629121216678284E-6</c:v>
                </c:pt>
                <c:pt idx="15588">
                  <c:v>1.3627629208554754E-6</c:v>
                </c:pt>
                <c:pt idx="15589">
                  <c:v>1.3626137445417631E-6</c:v>
                </c:pt>
                <c:pt idx="15590">
                  <c:v>1.36246459272133E-6</c:v>
                </c:pt>
                <c:pt idx="15591">
                  <c:v>1.3623154653888139E-6</c:v>
                </c:pt>
                <c:pt idx="15592">
                  <c:v>1.3621663625388544E-6</c:v>
                </c:pt>
                <c:pt idx="15593">
                  <c:v>1.362017284166092E-6</c:v>
                </c:pt>
                <c:pt idx="15594">
                  <c:v>1.3618682302651709E-6</c:v>
                </c:pt>
                <c:pt idx="15595">
                  <c:v>1.3617192008307339E-6</c:v>
                </c:pt>
                <c:pt idx="15596">
                  <c:v>1.361570195857426E-6</c:v>
                </c:pt>
                <c:pt idx="15597">
                  <c:v>1.3614212153398963E-6</c:v>
                </c:pt>
                <c:pt idx="15598">
                  <c:v>1.361272259272791E-6</c:v>
                </c:pt>
                <c:pt idx="15599">
                  <c:v>1.3611233276507616E-6</c:v>
                </c:pt>
                <c:pt idx="15600">
                  <c:v>1.3609744204684591E-6</c:v>
                </c:pt>
                <c:pt idx="15601">
                  <c:v>1.3608255377205361E-6</c:v>
                </c:pt>
                <c:pt idx="15602">
                  <c:v>1.3606766794016475E-6</c:v>
                </c:pt>
                <c:pt idx="15603">
                  <c:v>1.360527845506448E-6</c:v>
                </c:pt>
                <c:pt idx="15604">
                  <c:v>1.3603790360295965E-6</c:v>
                </c:pt>
                <c:pt idx="15605">
                  <c:v>1.3602302509657496E-6</c:v>
                </c:pt>
                <c:pt idx="15606">
                  <c:v>1.3600814903095697E-6</c:v>
                </c:pt>
                <c:pt idx="15607">
                  <c:v>1.3599327540557167E-6</c:v>
                </c:pt>
                <c:pt idx="15608">
                  <c:v>1.359784042198855E-6</c:v>
                </c:pt>
                <c:pt idx="15609">
                  <c:v>1.3596353547336481E-6</c:v>
                </c:pt>
                <c:pt idx="15610">
                  <c:v>1.3594866916547622E-6</c:v>
                </c:pt>
                <c:pt idx="15611">
                  <c:v>1.3593380529568658E-6</c:v>
                </c:pt>
                <c:pt idx="15612">
                  <c:v>1.3591894386346262E-6</c:v>
                </c:pt>
                <c:pt idx="15613">
                  <c:v>1.3590408486827153E-6</c:v>
                </c:pt>
                <c:pt idx="15614">
                  <c:v>1.3588922830958035E-6</c:v>
                </c:pt>
                <c:pt idx="15615">
                  <c:v>1.358743741868566E-6</c:v>
                </c:pt>
                <c:pt idx="15616">
                  <c:v>1.3585952249956754E-6</c:v>
                </c:pt>
                <c:pt idx="15617">
                  <c:v>1.3584467324718095E-6</c:v>
                </c:pt>
                <c:pt idx="15618">
                  <c:v>1.3582982642916453E-6</c:v>
                </c:pt>
                <c:pt idx="15619">
                  <c:v>1.3581498204498618E-6</c:v>
                </c:pt>
                <c:pt idx="15620">
                  <c:v>1.3580014009411404E-6</c:v>
                </c:pt>
                <c:pt idx="15621">
                  <c:v>1.3578530057601617E-6</c:v>
                </c:pt>
                <c:pt idx="15622">
                  <c:v>1.3577046349016107E-6</c:v>
                </c:pt>
                <c:pt idx="15623">
                  <c:v>1.3575562883601709E-6</c:v>
                </c:pt>
                <c:pt idx="15624">
                  <c:v>1.3574079661305303E-6</c:v>
                </c:pt>
                <c:pt idx="15625">
                  <c:v>1.3572596682073756E-6</c:v>
                </c:pt>
                <c:pt idx="15626">
                  <c:v>1.3571113945853958E-6</c:v>
                </c:pt>
                <c:pt idx="15627">
                  <c:v>1.3569631452592824E-6</c:v>
                </c:pt>
                <c:pt idx="15628">
                  <c:v>1.3568149202237274E-6</c:v>
                </c:pt>
                <c:pt idx="15629">
                  <c:v>1.3566667194734242E-6</c:v>
                </c:pt>
                <c:pt idx="15630">
                  <c:v>1.3565185430030678E-6</c:v>
                </c:pt>
                <c:pt idx="15631">
                  <c:v>1.356370390807356E-6</c:v>
                </c:pt>
                <c:pt idx="15632">
                  <c:v>1.3562222628809853E-6</c:v>
                </c:pt>
                <c:pt idx="15633">
                  <c:v>1.3560741592186552E-6</c:v>
                </c:pt>
                <c:pt idx="15634">
                  <c:v>1.3559260798150677E-6</c:v>
                </c:pt>
                <c:pt idx="15635">
                  <c:v>1.3557780246649235E-6</c:v>
                </c:pt>
                <c:pt idx="15636">
                  <c:v>1.3556299937629279E-6</c:v>
                </c:pt>
                <c:pt idx="15637">
                  <c:v>1.3554819871037848E-6</c:v>
                </c:pt>
                <c:pt idx="15638">
                  <c:v>1.3553340046822019E-6</c:v>
                </c:pt>
                <c:pt idx="15639">
                  <c:v>1.3551860464928872E-6</c:v>
                </c:pt>
                <c:pt idx="15640">
                  <c:v>1.3550381125305494E-6</c:v>
                </c:pt>
                <c:pt idx="15641">
                  <c:v>1.3548902027899005E-6</c:v>
                </c:pt>
                <c:pt idx="15642">
                  <c:v>1.354742317265652E-6</c:v>
                </c:pt>
                <c:pt idx="15643">
                  <c:v>1.3545944559525189E-6</c:v>
                </c:pt>
                <c:pt idx="15644">
                  <c:v>1.3544466188452152E-6</c:v>
                </c:pt>
                <c:pt idx="15645">
                  <c:v>1.3542988059384588E-6</c:v>
                </c:pt>
                <c:pt idx="15646">
                  <c:v>1.3541510172269675E-6</c:v>
                </c:pt>
                <c:pt idx="15647">
                  <c:v>1.3540032527054603E-6</c:v>
                </c:pt>
                <c:pt idx="15648">
                  <c:v>1.3538555123686595E-6</c:v>
                </c:pt>
                <c:pt idx="15649">
                  <c:v>1.3537077962112862E-6</c:v>
                </c:pt>
                <c:pt idx="15650">
                  <c:v>1.3535601042280659E-6</c:v>
                </c:pt>
                <c:pt idx="15651">
                  <c:v>1.3534124364137227E-6</c:v>
                </c:pt>
                <c:pt idx="15652">
                  <c:v>1.3532647927629846E-6</c:v>
                </c:pt>
                <c:pt idx="15653">
                  <c:v>1.3531171732705785E-6</c:v>
                </c:pt>
                <c:pt idx="15654">
                  <c:v>1.3529695779312355E-6</c:v>
                </c:pt>
                <c:pt idx="15655">
                  <c:v>1.3528220067396857E-6</c:v>
                </c:pt>
                <c:pt idx="15656">
                  <c:v>1.3526744596906624E-6</c:v>
                </c:pt>
                <c:pt idx="15657">
                  <c:v>1.3525269367788992E-6</c:v>
                </c:pt>
                <c:pt idx="15658">
                  <c:v>1.3523794379991313E-6</c:v>
                </c:pt>
                <c:pt idx="15659">
                  <c:v>1.3522319633460966E-6</c:v>
                </c:pt>
                <c:pt idx="15660">
                  <c:v>1.3520845128145322E-6</c:v>
                </c:pt>
                <c:pt idx="15661">
                  <c:v>1.3519370863991791E-6</c:v>
                </c:pt>
                <c:pt idx="15662">
                  <c:v>1.3517896840947779E-6</c:v>
                </c:pt>
                <c:pt idx="15663">
                  <c:v>1.3516423058960704E-6</c:v>
                </c:pt>
                <c:pt idx="15664">
                  <c:v>1.3514949517978022E-6</c:v>
                </c:pt>
                <c:pt idx="15665">
                  <c:v>1.3513476217947176E-6</c:v>
                </c:pt>
                <c:pt idx="15666">
                  <c:v>1.3512003158815642E-6</c:v>
                </c:pt>
                <c:pt idx="15667">
                  <c:v>1.3510530340530903E-6</c:v>
                </c:pt>
                <c:pt idx="15668">
                  <c:v>1.3509057763040453E-6</c:v>
                </c:pt>
                <c:pt idx="15669">
                  <c:v>1.350758542629181E-6</c:v>
                </c:pt>
                <c:pt idx="15670">
                  <c:v>1.3506113330232491E-6</c:v>
                </c:pt>
                <c:pt idx="15671">
                  <c:v>1.3504641474810049E-6</c:v>
                </c:pt>
                <c:pt idx="15672">
                  <c:v>1.3503169859972027E-6</c:v>
                </c:pt>
                <c:pt idx="15673">
                  <c:v>1.3501698485666008E-6</c:v>
                </c:pt>
                <c:pt idx="15674">
                  <c:v>1.3500227351839558E-6</c:v>
                </c:pt>
                <c:pt idx="15675">
                  <c:v>1.3498756458440294E-6</c:v>
                </c:pt>
                <c:pt idx="15676">
                  <c:v>1.3497285805415819E-6</c:v>
                </c:pt>
                <c:pt idx="15677">
                  <c:v>1.3495815392713754E-6</c:v>
                </c:pt>
                <c:pt idx="15678">
                  <c:v>1.3494345220281751E-6</c:v>
                </c:pt>
                <c:pt idx="15679">
                  <c:v>1.3492875288067453E-6</c:v>
                </c:pt>
                <c:pt idx="15680">
                  <c:v>1.3491405596018542E-6</c:v>
                </c:pt>
                <c:pt idx="15681">
                  <c:v>1.3489936144082691E-6</c:v>
                </c:pt>
                <c:pt idx="15682">
                  <c:v>1.3488466932207607E-6</c:v>
                </c:pt>
                <c:pt idx="15683">
                  <c:v>1.348699796034099E-6</c:v>
                </c:pt>
                <c:pt idx="15684">
                  <c:v>1.348552922843058E-6</c:v>
                </c:pt>
                <c:pt idx="15685">
                  <c:v>1.3484060736424109E-6</c:v>
                </c:pt>
                <c:pt idx="15686">
                  <c:v>1.3482592484269326E-6</c:v>
                </c:pt>
                <c:pt idx="15687">
                  <c:v>1.3481124471914019E-6</c:v>
                </c:pt>
                <c:pt idx="15688">
                  <c:v>1.347965669930595E-6</c:v>
                </c:pt>
                <c:pt idx="15689">
                  <c:v>1.3478189166392933E-6</c:v>
                </c:pt>
                <c:pt idx="15690">
                  <c:v>1.3476721873122765E-6</c:v>
                </c:pt>
                <c:pt idx="15691">
                  <c:v>1.3475254819443287E-6</c:v>
                </c:pt>
                <c:pt idx="15692">
                  <c:v>1.3473788005302331E-6</c:v>
                </c:pt>
                <c:pt idx="15693">
                  <c:v>1.3472321430647743E-6</c:v>
                </c:pt>
                <c:pt idx="15694">
                  <c:v>1.3470855095427404E-6</c:v>
                </c:pt>
                <c:pt idx="15695">
                  <c:v>1.346938899958919E-6</c:v>
                </c:pt>
                <c:pt idx="15696">
                  <c:v>1.3467923143081002E-6</c:v>
                </c:pt>
                <c:pt idx="15697">
                  <c:v>1.3466457525850744E-6</c:v>
                </c:pt>
                <c:pt idx="15698">
                  <c:v>1.3464992147846355E-6</c:v>
                </c:pt>
                <c:pt idx="15699">
                  <c:v>1.3463527009015762E-6</c:v>
                </c:pt>
                <c:pt idx="15700">
                  <c:v>1.3462062109306914E-6</c:v>
                </c:pt>
                <c:pt idx="15701">
                  <c:v>1.3460597448667792E-6</c:v>
                </c:pt>
                <c:pt idx="15702">
                  <c:v>1.3459133027046368E-6</c:v>
                </c:pt>
                <c:pt idx="15703">
                  <c:v>1.3457668844390642E-6</c:v>
                </c:pt>
                <c:pt idx="15704">
                  <c:v>1.3456204900648625E-6</c:v>
                </c:pt>
                <c:pt idx="15705">
                  <c:v>1.3454741195768336E-6</c:v>
                </c:pt>
                <c:pt idx="15706">
                  <c:v>1.3453277729697822E-6</c:v>
                </c:pt>
                <c:pt idx="15707">
                  <c:v>1.3451814502385123E-6</c:v>
                </c:pt>
                <c:pt idx="15708">
                  <c:v>1.3450351513778319E-6</c:v>
                </c:pt>
                <c:pt idx="15709">
                  <c:v>1.3448888763825479E-6</c:v>
                </c:pt>
                <c:pt idx="15710">
                  <c:v>1.3447426252474708E-6</c:v>
                </c:pt>
                <c:pt idx="15711">
                  <c:v>1.3445963979674103E-6</c:v>
                </c:pt>
                <c:pt idx="15712">
                  <c:v>1.34445019453718E-6</c:v>
                </c:pt>
                <c:pt idx="15713">
                  <c:v>1.3443040149515925E-6</c:v>
                </c:pt>
                <c:pt idx="15714">
                  <c:v>1.3441578592054632E-6</c:v>
                </c:pt>
                <c:pt idx="15715">
                  <c:v>1.3440117272936092E-6</c:v>
                </c:pt>
                <c:pt idx="15716">
                  <c:v>1.3438656192108477E-6</c:v>
                </c:pt>
                <c:pt idx="15717">
                  <c:v>1.3437195349519988E-6</c:v>
                </c:pt>
                <c:pt idx="15718">
                  <c:v>1.343573474511882E-6</c:v>
                </c:pt>
                <c:pt idx="15719">
                  <c:v>1.3434274378853212E-6</c:v>
                </c:pt>
                <c:pt idx="15720">
                  <c:v>1.3432814250671383E-6</c:v>
                </c:pt>
                <c:pt idx="15721">
                  <c:v>1.3431354360521596E-6</c:v>
                </c:pt>
                <c:pt idx="15722">
                  <c:v>1.3429894708352105E-6</c:v>
                </c:pt>
                <c:pt idx="15723">
                  <c:v>1.342843529411119E-6</c:v>
                </c:pt>
                <c:pt idx="15724">
                  <c:v>1.342697611774715E-6</c:v>
                </c:pt>
                <c:pt idx="15725">
                  <c:v>1.3425517179208277E-6</c:v>
                </c:pt>
                <c:pt idx="15726">
                  <c:v>1.3424058478442907E-6</c:v>
                </c:pt>
                <c:pt idx="15727">
                  <c:v>1.342260001539936E-6</c:v>
                </c:pt>
                <c:pt idx="15728">
                  <c:v>1.3421141790025997E-6</c:v>
                </c:pt>
                <c:pt idx="15729">
                  <c:v>1.3419683802271174E-6</c:v>
                </c:pt>
                <c:pt idx="15730">
                  <c:v>1.3418226052083258E-6</c:v>
                </c:pt>
                <c:pt idx="15731">
                  <c:v>1.341676853941065E-6</c:v>
                </c:pt>
                <c:pt idx="15732">
                  <c:v>1.3415311264201752E-6</c:v>
                </c:pt>
                <c:pt idx="15733">
                  <c:v>1.3413854226404982E-6</c:v>
                </c:pt>
                <c:pt idx="15734">
                  <c:v>1.3412397425968767E-6</c:v>
                </c:pt>
                <c:pt idx="15735">
                  <c:v>1.3410940862841568E-6</c:v>
                </c:pt>
                <c:pt idx="15736">
                  <c:v>1.3409484536971831E-6</c:v>
                </c:pt>
                <c:pt idx="15737">
                  <c:v>1.340802844830803E-6</c:v>
                </c:pt>
                <c:pt idx="15738">
                  <c:v>1.3406572596798661E-6</c:v>
                </c:pt>
                <c:pt idx="15739">
                  <c:v>1.3405116982392218E-6</c:v>
                </c:pt>
                <c:pt idx="15740">
                  <c:v>1.3403661605037226E-6</c:v>
                </c:pt>
                <c:pt idx="15741">
                  <c:v>1.3402206464682206E-6</c:v>
                </c:pt>
                <c:pt idx="15742">
                  <c:v>1.3400751561275708E-6</c:v>
                </c:pt>
                <c:pt idx="15743">
                  <c:v>1.3399296894766289E-6</c:v>
                </c:pt>
                <c:pt idx="15744">
                  <c:v>1.3397842465102515E-6</c:v>
                </c:pt>
                <c:pt idx="15745">
                  <c:v>1.3396388272232984E-6</c:v>
                </c:pt>
                <c:pt idx="15746">
                  <c:v>1.3394934316106282E-6</c:v>
                </c:pt>
                <c:pt idx="15747">
                  <c:v>1.3393480596671037E-6</c:v>
                </c:pt>
                <c:pt idx="15748">
                  <c:v>1.339202711387586E-6</c:v>
                </c:pt>
                <c:pt idx="15749">
                  <c:v>1.3390573867669411E-6</c:v>
                </c:pt>
                <c:pt idx="15750">
                  <c:v>1.3389120858000329E-6</c:v>
                </c:pt>
                <c:pt idx="15751">
                  <c:v>1.3387668084817293E-6</c:v>
                </c:pt>
                <c:pt idx="15752">
                  <c:v>1.3386215548068989E-6</c:v>
                </c:pt>
                <c:pt idx="15753">
                  <c:v>1.3384763247704102E-6</c:v>
                </c:pt>
                <c:pt idx="15754">
                  <c:v>1.3383311183671358E-6</c:v>
                </c:pt>
                <c:pt idx="15755">
                  <c:v>1.3381859355919467E-6</c:v>
                </c:pt>
                <c:pt idx="15756">
                  <c:v>1.3380407764397184E-6</c:v>
                </c:pt>
                <c:pt idx="15757">
                  <c:v>1.3378956409053247E-6</c:v>
                </c:pt>
                <c:pt idx="15758">
                  <c:v>1.3377505289836437E-6</c:v>
                </c:pt>
                <c:pt idx="15759">
                  <c:v>1.3376054406695526E-6</c:v>
                </c:pt>
                <c:pt idx="15760">
                  <c:v>1.3374603759579308E-6</c:v>
                </c:pt>
                <c:pt idx="15761">
                  <c:v>1.3373153348436592E-6</c:v>
                </c:pt>
                <c:pt idx="15762">
                  <c:v>1.3371703173216204E-6</c:v>
                </c:pt>
                <c:pt idx="15763">
                  <c:v>1.337025323386698E-6</c:v>
                </c:pt>
                <c:pt idx="15764">
                  <c:v>1.3368803530337766E-6</c:v>
                </c:pt>
                <c:pt idx="15765">
                  <c:v>1.3367354062577434E-6</c:v>
                </c:pt>
                <c:pt idx="15766">
                  <c:v>1.3365904830534856E-6</c:v>
                </c:pt>
                <c:pt idx="15767">
                  <c:v>1.3364455834158916E-6</c:v>
                </c:pt>
                <c:pt idx="15768">
                  <c:v>1.3363007073398537E-6</c:v>
                </c:pt>
                <c:pt idx="15769">
                  <c:v>1.3361558548202622E-6</c:v>
                </c:pt>
                <c:pt idx="15770">
                  <c:v>1.3360110258520115E-6</c:v>
                </c:pt>
                <c:pt idx="15771">
                  <c:v>1.3358662204299955E-6</c:v>
                </c:pt>
                <c:pt idx="15772">
                  <c:v>1.3357214385491116E-6</c:v>
                </c:pt>
                <c:pt idx="15773">
                  <c:v>1.3355766802042564E-6</c:v>
                </c:pt>
                <c:pt idx="15774">
                  <c:v>1.3354319453903281E-6</c:v>
                </c:pt>
                <c:pt idx="15775">
                  <c:v>1.3352872341022282E-6</c:v>
                </c:pt>
                <c:pt idx="15776">
                  <c:v>1.3351425463348572E-6</c:v>
                </c:pt>
                <c:pt idx="15777">
                  <c:v>1.3349978820831192E-6</c:v>
                </c:pt>
                <c:pt idx="15778">
                  <c:v>1.3348532413419174E-6</c:v>
                </c:pt>
                <c:pt idx="15779">
                  <c:v>1.3347086241061587E-6</c:v>
                </c:pt>
                <c:pt idx="15780">
                  <c:v>1.33456403037075E-6</c:v>
                </c:pt>
                <c:pt idx="15781">
                  <c:v>1.3344194601305987E-6</c:v>
                </c:pt>
                <c:pt idx="15782">
                  <c:v>1.3342749133806166E-6</c:v>
                </c:pt>
                <c:pt idx="15783">
                  <c:v>1.3341303901157129E-6</c:v>
                </c:pt>
                <c:pt idx="15784">
                  <c:v>1.3339858903308023E-6</c:v>
                </c:pt>
                <c:pt idx="15785">
                  <c:v>1.3338414140207971E-6</c:v>
                </c:pt>
                <c:pt idx="15786">
                  <c:v>1.333696961180614E-6</c:v>
                </c:pt>
                <c:pt idx="15787">
                  <c:v>1.3335525318051689E-6</c:v>
                </c:pt>
                <c:pt idx="15788">
                  <c:v>1.3334081258893805E-6</c:v>
                </c:pt>
                <c:pt idx="15789">
                  <c:v>1.333263743428168E-6</c:v>
                </c:pt>
                <c:pt idx="15790">
                  <c:v>1.3331193844164522E-6</c:v>
                </c:pt>
                <c:pt idx="15791">
                  <c:v>1.3329750488491564E-6</c:v>
                </c:pt>
                <c:pt idx="15792">
                  <c:v>1.3328307367212027E-6</c:v>
                </c:pt>
                <c:pt idx="15793">
                  <c:v>1.3326864480275177E-6</c:v>
                </c:pt>
                <c:pt idx="15794">
                  <c:v>1.3325421827630264E-6</c:v>
                </c:pt>
                <c:pt idx="15795">
                  <c:v>1.332397940922658E-6</c:v>
                </c:pt>
                <c:pt idx="15796">
                  <c:v>1.3322537225013406E-6</c:v>
                </c:pt>
                <c:pt idx="15797">
                  <c:v>1.3321095274940049E-6</c:v>
                </c:pt>
                <c:pt idx="15798">
                  <c:v>1.3319653558955829E-6</c:v>
                </c:pt>
                <c:pt idx="15799">
                  <c:v>1.3318212077010077E-6</c:v>
                </c:pt>
                <c:pt idx="15800">
                  <c:v>1.3316770829052146E-6</c:v>
                </c:pt>
                <c:pt idx="15801">
                  <c:v>1.3315329815031388E-6</c:v>
                </c:pt>
                <c:pt idx="15802">
                  <c:v>1.3313889034897186E-6</c:v>
                </c:pt>
                <c:pt idx="15803">
                  <c:v>1.3312448488598923E-6</c:v>
                </c:pt>
                <c:pt idx="15804">
                  <c:v>1.3311008176085993E-6</c:v>
                </c:pt>
                <c:pt idx="15805">
                  <c:v>1.3309568097307823E-6</c:v>
                </c:pt>
                <c:pt idx="15806">
                  <c:v>1.3308128252213829E-6</c:v>
                </c:pt>
                <c:pt idx="15807">
                  <c:v>1.3306688640753463E-6</c:v>
                </c:pt>
                <c:pt idx="15808">
                  <c:v>1.3305249262876179E-6</c:v>
                </c:pt>
                <c:pt idx="15809">
                  <c:v>1.3303810118531445E-6</c:v>
                </c:pt>
                <c:pt idx="15810">
                  <c:v>1.330237120766875E-6</c:v>
                </c:pt>
                <c:pt idx="15811">
                  <c:v>1.3300932530237578E-6</c:v>
                </c:pt>
                <c:pt idx="15812">
                  <c:v>1.3299494086187455E-6</c:v>
                </c:pt>
                <c:pt idx="15813">
                  <c:v>1.329805587546789E-6</c:v>
                </c:pt>
                <c:pt idx="15814">
                  <c:v>1.3296617898028436E-6</c:v>
                </c:pt>
                <c:pt idx="15815">
                  <c:v>1.3295180153818627E-6</c:v>
                </c:pt>
                <c:pt idx="15816">
                  <c:v>1.3293742642788047E-6</c:v>
                </c:pt>
                <c:pt idx="15817">
                  <c:v>1.3292305364886261E-6</c:v>
                </c:pt>
                <c:pt idx="15818">
                  <c:v>1.3290868320062867E-6</c:v>
                </c:pt>
                <c:pt idx="15819">
                  <c:v>1.3289431508267475E-6</c:v>
                </c:pt>
                <c:pt idx="15820">
                  <c:v>1.3287994929449694E-6</c:v>
                </c:pt>
                <c:pt idx="15821">
                  <c:v>1.3286558583559169E-6</c:v>
                </c:pt>
                <c:pt idx="15822">
                  <c:v>1.3285122470545535E-6</c:v>
                </c:pt>
                <c:pt idx="15823">
                  <c:v>1.3283686590358466E-6</c:v>
                </c:pt>
                <c:pt idx="15824">
                  <c:v>1.3282250942947622E-6</c:v>
                </c:pt>
                <c:pt idx="15825">
                  <c:v>1.3280815528262703E-6</c:v>
                </c:pt>
                <c:pt idx="15826">
                  <c:v>1.3279380346253402E-6</c:v>
                </c:pt>
                <c:pt idx="15827">
                  <c:v>1.3277945396869433E-6</c:v>
                </c:pt>
                <c:pt idx="15828">
                  <c:v>1.3276510680060535E-6</c:v>
                </c:pt>
                <c:pt idx="15829">
                  <c:v>1.3275076195776436E-6</c:v>
                </c:pt>
                <c:pt idx="15830">
                  <c:v>1.3273641943966906E-6</c:v>
                </c:pt>
                <c:pt idx="15831">
                  <c:v>1.3272207924581701E-6</c:v>
                </c:pt>
                <c:pt idx="15832">
                  <c:v>1.3270774137570612E-6</c:v>
                </c:pt>
                <c:pt idx="15833">
                  <c:v>1.3269340582883438E-6</c:v>
                </c:pt>
                <c:pt idx="15834">
                  <c:v>1.3267907260469974E-6</c:v>
                </c:pt>
                <c:pt idx="15835">
                  <c:v>1.3266474170280058E-6</c:v>
                </c:pt>
                <c:pt idx="15836">
                  <c:v>1.3265041312263522E-6</c:v>
                </c:pt>
                <c:pt idx="15837">
                  <c:v>1.3263608686370216E-6</c:v>
                </c:pt>
                <c:pt idx="15838">
                  <c:v>1.3262176292550001E-6</c:v>
                </c:pt>
                <c:pt idx="15839">
                  <c:v>1.3260744130752764E-6</c:v>
                </c:pt>
                <c:pt idx="15840">
                  <c:v>1.3259312200928393E-6</c:v>
                </c:pt>
                <c:pt idx="15841">
                  <c:v>1.325788050302678E-6</c:v>
                </c:pt>
                <c:pt idx="15842">
                  <c:v>1.3256449036997862E-6</c:v>
                </c:pt>
                <c:pt idx="15843">
                  <c:v>1.3255017802791553E-6</c:v>
                </c:pt>
                <c:pt idx="15844">
                  <c:v>1.3253586800357817E-6</c:v>
                </c:pt>
                <c:pt idx="15845">
                  <c:v>1.3252156029646594E-6</c:v>
                </c:pt>
                <c:pt idx="15846">
                  <c:v>1.3250725490607868E-6</c:v>
                </c:pt>
                <c:pt idx="15847">
                  <c:v>1.3249295183191626E-6</c:v>
                </c:pt>
                <c:pt idx="15848">
                  <c:v>1.3247865107347854E-6</c:v>
                </c:pt>
                <c:pt idx="15849">
                  <c:v>1.3246435263026581E-6</c:v>
                </c:pt>
                <c:pt idx="15850">
                  <c:v>1.324500565017782E-6</c:v>
                </c:pt>
                <c:pt idx="15851">
                  <c:v>1.3243576268751621E-6</c:v>
                </c:pt>
                <c:pt idx="15852">
                  <c:v>1.3242147118698027E-6</c:v>
                </c:pt>
                <c:pt idx="15853">
                  <c:v>1.3240718199967118E-6</c:v>
                </c:pt>
                <c:pt idx="15854">
                  <c:v>1.3239289512508956E-6</c:v>
                </c:pt>
                <c:pt idx="15855">
                  <c:v>1.3237861056273651E-6</c:v>
                </c:pt>
                <c:pt idx="15856">
                  <c:v>1.3236432831211305E-6</c:v>
                </c:pt>
                <c:pt idx="15857">
                  <c:v>1.3235004837272033E-6</c:v>
                </c:pt>
                <c:pt idx="15858">
                  <c:v>1.3233577074405979E-6</c:v>
                </c:pt>
                <c:pt idx="15859">
                  <c:v>1.3232149542563275E-6</c:v>
                </c:pt>
                <c:pt idx="15860">
                  <c:v>1.3230722241694099E-6</c:v>
                </c:pt>
                <c:pt idx="15861">
                  <c:v>1.3229295171748609E-6</c:v>
                </c:pt>
                <c:pt idx="15862">
                  <c:v>1.322786833267701E-6</c:v>
                </c:pt>
                <c:pt idx="15863">
                  <c:v>1.3226441724429491E-6</c:v>
                </c:pt>
                <c:pt idx="15864">
                  <c:v>1.3225015346956272E-6</c:v>
                </c:pt>
                <c:pt idx="15865">
                  <c:v>1.3223589200207575E-6</c:v>
                </c:pt>
                <c:pt idx="15866">
                  <c:v>1.3222163284133643E-6</c:v>
                </c:pt>
                <c:pt idx="15867">
                  <c:v>1.3220737598684739E-6</c:v>
                </c:pt>
                <c:pt idx="15868">
                  <c:v>1.3219312143811118E-6</c:v>
                </c:pt>
                <c:pt idx="15869">
                  <c:v>1.3217886919463075E-6</c:v>
                </c:pt>
                <c:pt idx="15870">
                  <c:v>1.3216461925590901E-6</c:v>
                </c:pt>
                <c:pt idx="15871">
                  <c:v>1.3215037162144894E-6</c:v>
                </c:pt>
                <c:pt idx="15872">
                  <c:v>1.3213612629075387E-6</c:v>
                </c:pt>
                <c:pt idx="15873">
                  <c:v>1.3212188326332711E-6</c:v>
                </c:pt>
                <c:pt idx="15874">
                  <c:v>1.3210764253867219E-6</c:v>
                </c:pt>
                <c:pt idx="15875">
                  <c:v>1.3209340411629264E-6</c:v>
                </c:pt>
                <c:pt idx="15876">
                  <c:v>1.3207916799569231E-6</c:v>
                </c:pt>
                <c:pt idx="15877">
                  <c:v>1.3206493417637508E-6</c:v>
                </c:pt>
                <c:pt idx="15878">
                  <c:v>1.3205070265784485E-6</c:v>
                </c:pt>
                <c:pt idx="15879">
                  <c:v>1.3203647343960595E-6</c:v>
                </c:pt>
                <c:pt idx="15880">
                  <c:v>1.320222465211625E-6</c:v>
                </c:pt>
                <c:pt idx="15881">
                  <c:v>1.3200802190201905E-6</c:v>
                </c:pt>
                <c:pt idx="15882">
                  <c:v>1.3199379958168004E-6</c:v>
                </c:pt>
                <c:pt idx="15883">
                  <c:v>1.3197957955965024E-6</c:v>
                </c:pt>
                <c:pt idx="15884">
                  <c:v>1.3196536183543447E-6</c:v>
                </c:pt>
                <c:pt idx="15885">
                  <c:v>1.3195114640853768E-6</c:v>
                </c:pt>
                <c:pt idx="15886">
                  <c:v>1.3193693327846498E-6</c:v>
                </c:pt>
                <c:pt idx="15887">
                  <c:v>1.3192272244472146E-6</c:v>
                </c:pt>
                <c:pt idx="15888">
                  <c:v>1.3190851390681266E-6</c:v>
                </c:pt>
                <c:pt idx="15889">
                  <c:v>1.3189430766424391E-6</c:v>
                </c:pt>
                <c:pt idx="15890">
                  <c:v>1.3188010371652096E-6</c:v>
                </c:pt>
                <c:pt idx="15891">
                  <c:v>1.3186590206314944E-6</c:v>
                </c:pt>
                <c:pt idx="15892">
                  <c:v>1.3185170270363538E-6</c:v>
                </c:pt>
                <c:pt idx="15893">
                  <c:v>1.3183750563748467E-6</c:v>
                </c:pt>
                <c:pt idx="15894">
                  <c:v>1.3182331086420351E-6</c:v>
                </c:pt>
                <c:pt idx="15895">
                  <c:v>1.3180911838329822E-6</c:v>
                </c:pt>
                <c:pt idx="15896">
                  <c:v>1.3179492819427515E-6</c:v>
                </c:pt>
                <c:pt idx="15897">
                  <c:v>1.3178074029664094E-6</c:v>
                </c:pt>
                <c:pt idx="15898">
                  <c:v>1.3176655468990218E-6</c:v>
                </c:pt>
                <c:pt idx="15899">
                  <c:v>1.3175237137356577E-6</c:v>
                </c:pt>
                <c:pt idx="15900">
                  <c:v>1.3173819034713861E-6</c:v>
                </c:pt>
                <c:pt idx="15901">
                  <c:v>1.3172401161012781E-6</c:v>
                </c:pt>
                <c:pt idx="15902">
                  <c:v>1.3170983516204054E-6</c:v>
                </c:pt>
                <c:pt idx="15903">
                  <c:v>1.3169566100238416E-6</c:v>
                </c:pt>
                <c:pt idx="15904">
                  <c:v>1.3168148913066623E-6</c:v>
                </c:pt>
                <c:pt idx="15905">
                  <c:v>1.3166731954639423E-6</c:v>
                </c:pt>
                <c:pt idx="15906">
                  <c:v>1.3165315224907605E-6</c:v>
                </c:pt>
                <c:pt idx="15907">
                  <c:v>1.3163898723821949E-6</c:v>
                </c:pt>
                <c:pt idx="15908">
                  <c:v>1.3162482451333251E-6</c:v>
                </c:pt>
                <c:pt idx="15909">
                  <c:v>1.3161066407392337E-6</c:v>
                </c:pt>
                <c:pt idx="15910">
                  <c:v>1.3159650591950022E-6</c:v>
                </c:pt>
                <c:pt idx="15911">
                  <c:v>1.3158235004957157E-6</c:v>
                </c:pt>
                <c:pt idx="15912">
                  <c:v>1.315681964636459E-6</c:v>
                </c:pt>
                <c:pt idx="15913">
                  <c:v>1.3155404516123191E-6</c:v>
                </c:pt>
                <c:pt idx="15914">
                  <c:v>1.3153989614183842E-6</c:v>
                </c:pt>
                <c:pt idx="15915">
                  <c:v>1.3152574940497428E-6</c:v>
                </c:pt>
                <c:pt idx="15916">
                  <c:v>1.3151160495014867E-6</c:v>
                </c:pt>
                <c:pt idx="15917">
                  <c:v>1.3149746277687066E-6</c:v>
                </c:pt>
                <c:pt idx="15918">
                  <c:v>1.3148332288464976E-6</c:v>
                </c:pt>
                <c:pt idx="15919">
                  <c:v>1.3146918527299522E-6</c:v>
                </c:pt>
                <c:pt idx="15920">
                  <c:v>1.3145504994141684E-6</c:v>
                </c:pt>
                <c:pt idx="15921">
                  <c:v>1.3144091688942418E-6</c:v>
                </c:pt>
                <c:pt idx="15922">
                  <c:v>1.3142678611652718E-6</c:v>
                </c:pt>
                <c:pt idx="15923">
                  <c:v>1.3141265762223587E-6</c:v>
                </c:pt>
                <c:pt idx="15924">
                  <c:v>1.3139853140606028E-6</c:v>
                </c:pt>
                <c:pt idx="15925">
                  <c:v>1.3138440746751075E-6</c:v>
                </c:pt>
                <c:pt idx="15926">
                  <c:v>1.3137028580609756E-6</c:v>
                </c:pt>
                <c:pt idx="15927">
                  <c:v>1.3135616642133137E-6</c:v>
                </c:pt>
                <c:pt idx="15928">
                  <c:v>1.3134204931272266E-6</c:v>
                </c:pt>
                <c:pt idx="15929">
                  <c:v>1.3132793447978237E-6</c:v>
                </c:pt>
                <c:pt idx="15930">
                  <c:v>1.3131382192202131E-6</c:v>
                </c:pt>
                <c:pt idx="15931">
                  <c:v>1.3129971163895052E-6</c:v>
                </c:pt>
                <c:pt idx="15932">
                  <c:v>1.3128560363008127E-6</c:v>
                </c:pt>
                <c:pt idx="15933">
                  <c:v>1.3127149789492472E-6</c:v>
                </c:pt>
                <c:pt idx="15934">
                  <c:v>1.3125739443299247E-6</c:v>
                </c:pt>
                <c:pt idx="15935">
                  <c:v>1.3124329324379596E-6</c:v>
                </c:pt>
                <c:pt idx="15936">
                  <c:v>1.3122919432684696E-6</c:v>
                </c:pt>
                <c:pt idx="15937">
                  <c:v>1.312150976816573E-6</c:v>
                </c:pt>
                <c:pt idx="15938">
                  <c:v>1.3120100330773883E-6</c:v>
                </c:pt>
                <c:pt idx="15939">
                  <c:v>1.3118691120460378E-6</c:v>
                </c:pt>
                <c:pt idx="15940">
                  <c:v>1.3117282137176432E-6</c:v>
                </c:pt>
                <c:pt idx="15941">
                  <c:v>1.3115873380873281E-6</c:v>
                </c:pt>
                <c:pt idx="15942">
                  <c:v>1.3114464851502169E-6</c:v>
                </c:pt>
                <c:pt idx="15943">
                  <c:v>1.3113056549014368E-6</c:v>
                </c:pt>
                <c:pt idx="15944">
                  <c:v>1.3111648473361146E-6</c:v>
                </c:pt>
                <c:pt idx="15945">
                  <c:v>1.3110240624493786E-6</c:v>
                </c:pt>
                <c:pt idx="15946">
                  <c:v>1.3108833002363601E-6</c:v>
                </c:pt>
                <c:pt idx="15947">
                  <c:v>1.3107425606921892E-6</c:v>
                </c:pt>
                <c:pt idx="15948">
                  <c:v>1.3106018438119993E-6</c:v>
                </c:pt>
                <c:pt idx="15949">
                  <c:v>1.3104611495909243E-6</c:v>
                </c:pt>
                <c:pt idx="15950">
                  <c:v>1.3103204780240997E-6</c:v>
                </c:pt>
                <c:pt idx="15951">
                  <c:v>1.3101798291066613E-6</c:v>
                </c:pt>
                <c:pt idx="15952">
                  <c:v>1.3100392028337486E-6</c:v>
                </c:pt>
                <c:pt idx="15953">
                  <c:v>1.3098985992004997E-6</c:v>
                </c:pt>
                <c:pt idx="15954">
                  <c:v>1.309758018202055E-6</c:v>
                </c:pt>
                <c:pt idx="15955">
                  <c:v>1.3096174598335569E-6</c:v>
                </c:pt>
                <c:pt idx="15956">
                  <c:v>1.3094769240901479E-6</c:v>
                </c:pt>
                <c:pt idx="15957">
                  <c:v>1.3093364109669733E-6</c:v>
                </c:pt>
                <c:pt idx="15958">
                  <c:v>1.3091959204591775E-6</c:v>
                </c:pt>
                <c:pt idx="15959">
                  <c:v>1.3090554525619088E-6</c:v>
                </c:pt>
                <c:pt idx="15960">
                  <c:v>1.3089150072703157E-6</c:v>
                </c:pt>
                <c:pt idx="15961">
                  <c:v>1.3087745845795467E-6</c:v>
                </c:pt>
                <c:pt idx="15962">
                  <c:v>1.3086341844847537E-6</c:v>
                </c:pt>
                <c:pt idx="15963">
                  <c:v>1.3084938069810882E-6</c:v>
                </c:pt>
                <c:pt idx="15964">
                  <c:v>1.3083534520637049E-6</c:v>
                </c:pt>
                <c:pt idx="15965">
                  <c:v>1.3082131197277568E-6</c:v>
                </c:pt>
                <c:pt idx="15966">
                  <c:v>1.3080728099684021E-6</c:v>
                </c:pt>
                <c:pt idx="15967">
                  <c:v>1.3079325227807967E-6</c:v>
                </c:pt>
                <c:pt idx="15968">
                  <c:v>1.3077922581601003E-6</c:v>
                </c:pt>
                <c:pt idx="15969">
                  <c:v>1.3076520161014722E-6</c:v>
                </c:pt>
                <c:pt idx="15970">
                  <c:v>1.3075117966000739E-6</c:v>
                </c:pt>
                <c:pt idx="15971">
                  <c:v>1.3073715996510689E-6</c:v>
                </c:pt>
                <c:pt idx="15972">
                  <c:v>1.3072314252496201E-6</c:v>
                </c:pt>
                <c:pt idx="15973">
                  <c:v>1.3070912733908934E-6</c:v>
                </c:pt>
                <c:pt idx="15974">
                  <c:v>1.3069511440700553E-6</c:v>
                </c:pt>
                <c:pt idx="15975">
                  <c:v>1.3068110372822723E-6</c:v>
                </c:pt>
                <c:pt idx="15976">
                  <c:v>1.3066709530227152E-6</c:v>
                </c:pt>
                <c:pt idx="15977">
                  <c:v>1.3065308912865538E-6</c:v>
                </c:pt>
                <c:pt idx="15978">
                  <c:v>1.3063908520689597E-6</c:v>
                </c:pt>
                <c:pt idx="15979">
                  <c:v>1.3062508353651057E-6</c:v>
                </c:pt>
                <c:pt idx="15980">
                  <c:v>1.3061108411701669E-6</c:v>
                </c:pt>
                <c:pt idx="15981">
                  <c:v>1.3059708694793185E-6</c:v>
                </c:pt>
                <c:pt idx="15982">
                  <c:v>1.3058309202877367E-6</c:v>
                </c:pt>
                <c:pt idx="15983">
                  <c:v>1.3056909935906006E-6</c:v>
                </c:pt>
                <c:pt idx="15984">
                  <c:v>1.3055510893830886E-6</c:v>
                </c:pt>
                <c:pt idx="15985">
                  <c:v>1.3054112076603828E-6</c:v>
                </c:pt>
                <c:pt idx="15986">
                  <c:v>1.305271348417664E-6</c:v>
                </c:pt>
                <c:pt idx="15987">
                  <c:v>1.3051315116501165E-6</c:v>
                </c:pt>
                <c:pt idx="15988">
                  <c:v>1.3049916973529244E-6</c:v>
                </c:pt>
                <c:pt idx="15989">
                  <c:v>1.3048519055212737E-6</c:v>
                </c:pt>
                <c:pt idx="15990">
                  <c:v>1.3047121361503519E-6</c:v>
                </c:pt>
                <c:pt idx="15991">
                  <c:v>1.3045723892353465E-6</c:v>
                </c:pt>
                <c:pt idx="15992">
                  <c:v>1.3044326647714489E-6</c:v>
                </c:pt>
                <c:pt idx="15993">
                  <c:v>1.3042929627538484E-6</c:v>
                </c:pt>
                <c:pt idx="15994">
                  <c:v>1.3041532831777391E-6</c:v>
                </c:pt>
                <c:pt idx="15995">
                  <c:v>1.304013626038313E-6</c:v>
                </c:pt>
                <c:pt idx="15996">
                  <c:v>1.3038739913307665E-6</c:v>
                </c:pt>
                <c:pt idx="15997">
                  <c:v>1.3037343790502945E-6</c:v>
                </c:pt>
                <c:pt idx="15998">
                  <c:v>1.3035947891920949E-6</c:v>
                </c:pt>
                <c:pt idx="15999">
                  <c:v>1.3034552217513675E-6</c:v>
                </c:pt>
                <c:pt idx="16000">
                  <c:v>1.3033156767233106E-6</c:v>
                </c:pt>
                <c:pt idx="16001">
                  <c:v>1.3031761541031275E-6</c:v>
                </c:pt>
                <c:pt idx="16002">
                  <c:v>1.3030366538860191E-6</c:v>
                </c:pt>
                <c:pt idx="16003">
                  <c:v>1.3028971760671904E-6</c:v>
                </c:pt>
                <c:pt idx="16004">
                  <c:v>1.3027577206418464E-6</c:v>
                </c:pt>
                <c:pt idx="16005">
                  <c:v>1.3026182876051934E-6</c:v>
                </c:pt>
                <c:pt idx="16006">
                  <c:v>1.3024788769524391E-6</c:v>
                </c:pt>
                <c:pt idx="16007">
                  <c:v>1.3023394886787924E-6</c:v>
                </c:pt>
                <c:pt idx="16008">
                  <c:v>1.3022001227794645E-6</c:v>
                </c:pt>
                <c:pt idx="16009">
                  <c:v>1.3020607792496658E-6</c:v>
                </c:pt>
                <c:pt idx="16010">
                  <c:v>1.3019214580846106E-6</c:v>
                </c:pt>
                <c:pt idx="16011">
                  <c:v>1.3017821592795123E-6</c:v>
                </c:pt>
                <c:pt idx="16012">
                  <c:v>1.3016428828295856E-6</c:v>
                </c:pt>
                <c:pt idx="16013">
                  <c:v>1.301503628730049E-6</c:v>
                </c:pt>
                <c:pt idx="16014">
                  <c:v>1.3013643969761186E-6</c:v>
                </c:pt>
                <c:pt idx="16015">
                  <c:v>1.3012251875630149E-6</c:v>
                </c:pt>
                <c:pt idx="16016">
                  <c:v>1.3010860004859584E-6</c:v>
                </c:pt>
                <c:pt idx="16017">
                  <c:v>1.3009468357401707E-6</c:v>
                </c:pt>
                <c:pt idx="16018">
                  <c:v>1.3008076933208749E-6</c:v>
                </c:pt>
                <c:pt idx="16019">
                  <c:v>1.3006685732232956E-6</c:v>
                </c:pt>
                <c:pt idx="16020">
                  <c:v>1.3005294754426587E-6</c:v>
                </c:pt>
                <c:pt idx="16021">
                  <c:v>1.3003903999741903E-6</c:v>
                </c:pt>
                <c:pt idx="16022">
                  <c:v>1.3002513468131196E-6</c:v>
                </c:pt>
                <c:pt idx="16023">
                  <c:v>1.3001123159546751E-6</c:v>
                </c:pt>
                <c:pt idx="16024">
                  <c:v>1.2999733073940887E-6</c:v>
                </c:pt>
                <c:pt idx="16025">
                  <c:v>1.2998343211265917E-6</c:v>
                </c:pt>
                <c:pt idx="16026">
                  <c:v>1.2996953571474178E-6</c:v>
                </c:pt>
                <c:pt idx="16027">
                  <c:v>1.2995564154518019E-6</c:v>
                </c:pt>
                <c:pt idx="16028">
                  <c:v>1.2994174960349786E-6</c:v>
                </c:pt>
                <c:pt idx="16029">
                  <c:v>1.2992785988921869E-6</c:v>
                </c:pt>
                <c:pt idx="16030">
                  <c:v>1.2991397240186632E-6</c:v>
                </c:pt>
                <c:pt idx="16031">
                  <c:v>1.2990008714096491E-6</c:v>
                </c:pt>
                <c:pt idx="16032">
                  <c:v>1.2988620410603841E-6</c:v>
                </c:pt>
                <c:pt idx="16033">
                  <c:v>1.2987232329661117E-6</c:v>
                </c:pt>
                <c:pt idx="16034">
                  <c:v>1.2985844471220746E-6</c:v>
                </c:pt>
                <c:pt idx="16035">
                  <c:v>1.2984456835235173E-6</c:v>
                </c:pt>
                <c:pt idx="16036">
                  <c:v>1.2983069421656872E-6</c:v>
                </c:pt>
                <c:pt idx="16037">
                  <c:v>1.2981682230438299E-6</c:v>
                </c:pt>
                <c:pt idx="16038">
                  <c:v>1.2980295261531955E-6</c:v>
                </c:pt>
                <c:pt idx="16039">
                  <c:v>1.2978908514890326E-6</c:v>
                </c:pt>
                <c:pt idx="16040">
                  <c:v>1.2977521990465938E-6</c:v>
                </c:pt>
                <c:pt idx="16041">
                  <c:v>1.2976135688211304E-6</c:v>
                </c:pt>
                <c:pt idx="16042">
                  <c:v>1.2974749608078959E-6</c:v>
                </c:pt>
                <c:pt idx="16043">
                  <c:v>1.2973363750021459E-6</c:v>
                </c:pt>
                <c:pt idx="16044">
                  <c:v>1.2971978113991364E-6</c:v>
                </c:pt>
                <c:pt idx="16045">
                  <c:v>1.2970592699941247E-6</c:v>
                </c:pt>
                <c:pt idx="16046">
                  <c:v>1.2969207507823697E-6</c:v>
                </c:pt>
                <c:pt idx="16047">
                  <c:v>1.2967822537591318E-6</c:v>
                </c:pt>
                <c:pt idx="16048">
                  <c:v>1.2966437789196719E-6</c:v>
                </c:pt>
                <c:pt idx="16049">
                  <c:v>1.2965053262592518E-6</c:v>
                </c:pt>
                <c:pt idx="16050">
                  <c:v>1.2963668957731368E-6</c:v>
                </c:pt>
                <c:pt idx="16051">
                  <c:v>1.2962284874565904E-6</c:v>
                </c:pt>
                <c:pt idx="16052">
                  <c:v>1.2960901013048801E-6</c:v>
                </c:pt>
                <c:pt idx="16053">
                  <c:v>1.2959517373132729E-6</c:v>
                </c:pt>
                <c:pt idx="16054">
                  <c:v>1.2958133954770379E-6</c:v>
                </c:pt>
                <c:pt idx="16055">
                  <c:v>1.295675075791445E-6</c:v>
                </c:pt>
                <c:pt idx="16056">
                  <c:v>1.2955367782517661E-6</c:v>
                </c:pt>
                <c:pt idx="16057">
                  <c:v>1.2953985028532734E-6</c:v>
                </c:pt>
                <c:pt idx="16058">
                  <c:v>1.2952602495912405E-6</c:v>
                </c:pt>
                <c:pt idx="16059">
                  <c:v>1.2951220184609432E-6</c:v>
                </c:pt>
                <c:pt idx="16060">
                  <c:v>1.2949838094576573E-6</c:v>
                </c:pt>
                <c:pt idx="16061">
                  <c:v>1.2948456225766615E-6</c:v>
                </c:pt>
                <c:pt idx="16062">
                  <c:v>1.2947074578132331E-6</c:v>
                </c:pt>
                <c:pt idx="16063">
                  <c:v>1.2945693151626539E-6</c:v>
                </c:pt>
                <c:pt idx="16064">
                  <c:v>1.2944311946202051E-6</c:v>
                </c:pt>
                <c:pt idx="16065">
                  <c:v>1.2942930961811681E-6</c:v>
                </c:pt>
                <c:pt idx="16066">
                  <c:v>1.2941550198408285E-6</c:v>
                </c:pt>
                <c:pt idx="16067">
                  <c:v>1.2940169655944702E-6</c:v>
                </c:pt>
                <c:pt idx="16068">
                  <c:v>1.2938789334373813E-6</c:v>
                </c:pt>
                <c:pt idx="16069">
                  <c:v>1.2937409233648477E-6</c:v>
                </c:pt>
                <c:pt idx="16070">
                  <c:v>1.29360293537216E-6</c:v>
                </c:pt>
                <c:pt idx="16071">
                  <c:v>1.2934649694546073E-6</c:v>
                </c:pt>
                <c:pt idx="16072">
                  <c:v>1.2933270256074817E-6</c:v>
                </c:pt>
                <c:pt idx="16073">
                  <c:v>1.2931891038260758E-6</c:v>
                </c:pt>
                <c:pt idx="16074">
                  <c:v>1.2930512041056834E-6</c:v>
                </c:pt>
                <c:pt idx="16075">
                  <c:v>1.2929133264416006E-6</c:v>
                </c:pt>
                <c:pt idx="16076">
                  <c:v>1.292775470829123E-6</c:v>
                </c:pt>
                <c:pt idx="16077">
                  <c:v>1.292637637263549E-6</c:v>
                </c:pt>
                <c:pt idx="16078">
                  <c:v>1.2924998257401778E-6</c:v>
                </c:pt>
                <c:pt idx="16079">
                  <c:v>1.2923620362543086E-6</c:v>
                </c:pt>
                <c:pt idx="16080">
                  <c:v>1.2922242688012437E-6</c:v>
                </c:pt>
                <c:pt idx="16081">
                  <c:v>1.2920865233762861E-6</c:v>
                </c:pt>
                <c:pt idx="16082">
                  <c:v>1.2919487999747396E-6</c:v>
                </c:pt>
                <c:pt idx="16083">
                  <c:v>1.2918110985919093E-6</c:v>
                </c:pt>
                <c:pt idx="16084">
                  <c:v>1.2916734192231024E-6</c:v>
                </c:pt>
                <c:pt idx="16085">
                  <c:v>1.291535761863626E-6</c:v>
                </c:pt>
                <c:pt idx="16086">
                  <c:v>1.2913981265087896E-6</c:v>
                </c:pt>
                <c:pt idx="16087">
                  <c:v>1.2912605131539036E-6</c:v>
                </c:pt>
                <c:pt idx="16088">
                  <c:v>1.2911229217942785E-6</c:v>
                </c:pt>
                <c:pt idx="16089">
                  <c:v>1.2909853524252288E-6</c:v>
                </c:pt>
                <c:pt idx="16090">
                  <c:v>1.2908478050420669E-6</c:v>
                </c:pt>
                <c:pt idx="16091">
                  <c:v>1.290710279640109E-6</c:v>
                </c:pt>
                <c:pt idx="16092">
                  <c:v>1.2905727762146715E-6</c:v>
                </c:pt>
                <c:pt idx="16093">
                  <c:v>1.2904352947610725E-6</c:v>
                </c:pt>
                <c:pt idx="16094">
                  <c:v>1.2902978352746306E-6</c:v>
                </c:pt>
                <c:pt idx="16095">
                  <c:v>1.2901603977506658E-6</c:v>
                </c:pt>
                <c:pt idx="16096">
                  <c:v>1.2900229821845008E-6</c:v>
                </c:pt>
                <c:pt idx="16097">
                  <c:v>1.2898855885714569E-6</c:v>
                </c:pt>
                <c:pt idx="16098">
                  <c:v>1.2897482169068594E-6</c:v>
                </c:pt>
                <c:pt idx="16099">
                  <c:v>1.2896108671860324E-6</c:v>
                </c:pt>
                <c:pt idx="16100">
                  <c:v>1.2894735394043034E-6</c:v>
                </c:pt>
                <c:pt idx="16101">
                  <c:v>1.2893362335569999E-6</c:v>
                </c:pt>
                <c:pt idx="16102">
                  <c:v>1.2891989496394503E-6</c:v>
                </c:pt>
                <c:pt idx="16103">
                  <c:v>1.2890616876469861E-6</c:v>
                </c:pt>
                <c:pt idx="16104">
                  <c:v>1.2889244475749373E-6</c:v>
                </c:pt>
                <c:pt idx="16105">
                  <c:v>1.2887872294186378E-6</c:v>
                </c:pt>
                <c:pt idx="16106">
                  <c:v>1.2886500331734206E-6</c:v>
                </c:pt>
                <c:pt idx="16107">
                  <c:v>1.2885128588346221E-6</c:v>
                </c:pt>
                <c:pt idx="16108">
                  <c:v>1.2883757063975778E-6</c:v>
                </c:pt>
                <c:pt idx="16109">
                  <c:v>1.2882385758576256E-6</c:v>
                </c:pt>
                <c:pt idx="16110">
                  <c:v>1.2881014672101045E-6</c:v>
                </c:pt>
                <c:pt idx="16111">
                  <c:v>1.2879643804503547E-6</c:v>
                </c:pt>
                <c:pt idx="16112">
                  <c:v>1.2878273155737179E-6</c:v>
                </c:pt>
                <c:pt idx="16113">
                  <c:v>1.2876902725755359E-6</c:v>
                </c:pt>
                <c:pt idx="16114">
                  <c:v>1.287553251451154E-6</c:v>
                </c:pt>
                <c:pt idx="16115">
                  <c:v>1.2874162521959164E-6</c:v>
                </c:pt>
                <c:pt idx="16116">
                  <c:v>1.2872792748051689E-6</c:v>
                </c:pt>
                <c:pt idx="16117">
                  <c:v>1.2871423192742604E-6</c:v>
                </c:pt>
                <c:pt idx="16118">
                  <c:v>1.2870053855985385E-6</c:v>
                </c:pt>
                <c:pt idx="16119">
                  <c:v>1.2868684737733542E-6</c:v>
                </c:pt>
                <c:pt idx="16120">
                  <c:v>1.2867315837940585E-6</c:v>
                </c:pt>
                <c:pt idx="16121">
                  <c:v>1.2865947156560042E-6</c:v>
                </c:pt>
                <c:pt idx="16122">
                  <c:v>1.2864578693545445E-6</c:v>
                </c:pt>
                <c:pt idx="16123">
                  <c:v>1.2863210448850353E-6</c:v>
                </c:pt>
                <c:pt idx="16124">
                  <c:v>1.2861842422428324E-6</c:v>
                </c:pt>
                <c:pt idx="16125">
                  <c:v>1.2860474614232926E-6</c:v>
                </c:pt>
                <c:pt idx="16126">
                  <c:v>1.2859107024217761E-6</c:v>
                </c:pt>
                <c:pt idx="16127">
                  <c:v>1.2857739652336415E-6</c:v>
                </c:pt>
                <c:pt idx="16128">
                  <c:v>1.2856372498542507E-6</c:v>
                </c:pt>
                <c:pt idx="16129">
                  <c:v>1.285500556278966E-6</c:v>
                </c:pt>
                <c:pt idx="16130">
                  <c:v>1.2853638845031512E-6</c:v>
                </c:pt>
                <c:pt idx="16131">
                  <c:v>1.2852272345221711E-6</c:v>
                </c:pt>
                <c:pt idx="16132">
                  <c:v>1.2850906063313915E-6</c:v>
                </c:pt>
                <c:pt idx="16133">
                  <c:v>1.2849539999261804E-6</c:v>
                </c:pt>
                <c:pt idx="16134">
                  <c:v>1.2848174153019058E-6</c:v>
                </c:pt>
                <c:pt idx="16135">
                  <c:v>1.284680852453938E-6</c:v>
                </c:pt>
                <c:pt idx="16136">
                  <c:v>1.2845443113776474E-6</c:v>
                </c:pt>
                <c:pt idx="16137">
                  <c:v>1.2844077920684071E-6</c:v>
                </c:pt>
                <c:pt idx="16138">
                  <c:v>1.2842712945215902E-6</c:v>
                </c:pt>
                <c:pt idx="16139">
                  <c:v>1.2841348187325711E-6</c:v>
                </c:pt>
                <c:pt idx="16140">
                  <c:v>1.2839983646967264E-6</c:v>
                </c:pt>
                <c:pt idx="16141">
                  <c:v>1.2838619324094327E-6</c:v>
                </c:pt>
                <c:pt idx="16142">
                  <c:v>1.2837255218660692E-6</c:v>
                </c:pt>
                <c:pt idx="16143">
                  <c:v>1.2835891330620146E-6</c:v>
                </c:pt>
                <c:pt idx="16144">
                  <c:v>1.2834527659926508E-6</c:v>
                </c:pt>
                <c:pt idx="16145">
                  <c:v>1.2833164206533594E-6</c:v>
                </c:pt>
                <c:pt idx="16146">
                  <c:v>1.2831800970395232E-6</c:v>
                </c:pt>
                <c:pt idx="16147">
                  <c:v>1.2830437951465274E-6</c:v>
                </c:pt>
                <c:pt idx="16148">
                  <c:v>1.2829075149697578E-6</c:v>
                </c:pt>
                <c:pt idx="16149">
                  <c:v>1.2827712565046012E-6</c:v>
                </c:pt>
                <c:pt idx="16150">
                  <c:v>1.2826350197464458E-6</c:v>
                </c:pt>
                <c:pt idx="16151">
                  <c:v>1.2824988046906816E-6</c:v>
                </c:pt>
                <c:pt idx="16152">
                  <c:v>1.2823626113326982E-6</c:v>
                </c:pt>
                <c:pt idx="16153">
                  <c:v>1.2822264396678887E-6</c:v>
                </c:pt>
                <c:pt idx="16154">
                  <c:v>1.2820902896916458E-6</c:v>
                </c:pt>
                <c:pt idx="16155">
                  <c:v>1.2819541613993633E-6</c:v>
                </c:pt>
                <c:pt idx="16156">
                  <c:v>1.2818180547864373E-6</c:v>
                </c:pt>
                <c:pt idx="16157">
                  <c:v>1.2816819698482646E-6</c:v>
                </c:pt>
                <c:pt idx="16158">
                  <c:v>1.281545906580243E-6</c:v>
                </c:pt>
                <c:pt idx="16159">
                  <c:v>1.2814098649777718E-6</c:v>
                </c:pt>
                <c:pt idx="16160">
                  <c:v>1.281273845036252E-6</c:v>
                </c:pt>
                <c:pt idx="16161">
                  <c:v>1.2811378467510848E-6</c:v>
                </c:pt>
                <c:pt idx="16162">
                  <c:v>1.2810018701176725E-6</c:v>
                </c:pt>
                <c:pt idx="16163">
                  <c:v>1.2808659151314206E-6</c:v>
                </c:pt>
                <c:pt idx="16164">
                  <c:v>1.2807299817877329E-6</c:v>
                </c:pt>
                <c:pt idx="16165">
                  <c:v>1.2805940700820175E-6</c:v>
                </c:pt>
                <c:pt idx="16166">
                  <c:v>1.2804581800096805E-6</c:v>
                </c:pt>
                <c:pt idx="16167">
                  <c:v>1.2803223115661325E-6</c:v>
                </c:pt>
                <c:pt idx="16168">
                  <c:v>1.2801864647467833E-6</c:v>
                </c:pt>
                <c:pt idx="16169">
                  <c:v>1.2800506395470433E-6</c:v>
                </c:pt>
                <c:pt idx="16170">
                  <c:v>1.2799148359623266E-6</c:v>
                </c:pt>
                <c:pt idx="16171">
                  <c:v>1.2797790539880455E-6</c:v>
                </c:pt>
                <c:pt idx="16172">
                  <c:v>1.2796432936196169E-6</c:v>
                </c:pt>
                <c:pt idx="16173">
                  <c:v>1.2795075548524555E-6</c:v>
                </c:pt>
                <c:pt idx="16174">
                  <c:v>1.2793718376819801E-6</c:v>
                </c:pt>
                <c:pt idx="16175">
                  <c:v>1.2792361421036084E-6</c:v>
                </c:pt>
                <c:pt idx="16176">
                  <c:v>1.2791004681127604E-6</c:v>
                </c:pt>
                <c:pt idx="16177">
                  <c:v>1.2789648157048584E-6</c:v>
                </c:pt>
                <c:pt idx="16178">
                  <c:v>1.2788291848753233E-6</c:v>
                </c:pt>
                <c:pt idx="16179">
                  <c:v>1.2786935756195801E-6</c:v>
                </c:pt>
                <c:pt idx="16180">
                  <c:v>1.2785579879330518E-6</c:v>
                </c:pt>
                <c:pt idx="16181">
                  <c:v>1.2784224218111664E-6</c:v>
                </c:pt>
                <c:pt idx="16182">
                  <c:v>1.2782868772493502E-6</c:v>
                </c:pt>
                <c:pt idx="16183">
                  <c:v>1.2781513542430312E-6</c:v>
                </c:pt>
                <c:pt idx="16184">
                  <c:v>1.2780158527876394E-6</c:v>
                </c:pt>
                <c:pt idx="16185">
                  <c:v>1.2778803728786061E-6</c:v>
                </c:pt>
                <c:pt idx="16186">
                  <c:v>1.2777449145113628E-6</c:v>
                </c:pt>
                <c:pt idx="16187">
                  <c:v>1.2776094776813427E-6</c:v>
                </c:pt>
                <c:pt idx="16188">
                  <c:v>1.2774740623839812E-6</c:v>
                </c:pt>
                <c:pt idx="16189">
                  <c:v>1.2773386686147127E-6</c:v>
                </c:pt>
                <c:pt idx="16190">
                  <c:v>1.2772032963689755E-6</c:v>
                </c:pt>
                <c:pt idx="16191">
                  <c:v>1.2770679456422069E-6</c:v>
                </c:pt>
                <c:pt idx="16192">
                  <c:v>1.2769326164298459E-6</c:v>
                </c:pt>
                <c:pt idx="16193">
                  <c:v>1.2767973087273338E-6</c:v>
                </c:pt>
                <c:pt idx="16194">
                  <c:v>1.2766620225301116E-6</c:v>
                </c:pt>
                <c:pt idx="16195">
                  <c:v>1.2765267578336231E-6</c:v>
                </c:pt>
                <c:pt idx="16196">
                  <c:v>1.2763915146333116E-6</c:v>
                </c:pt>
                <c:pt idx="16197">
                  <c:v>1.2762562929246231E-6</c:v>
                </c:pt>
                <c:pt idx="16198">
                  <c:v>1.2761210927030043E-6</c:v>
                </c:pt>
                <c:pt idx="16199">
                  <c:v>1.2759859139639021E-6</c:v>
                </c:pt>
                <c:pt idx="16200">
                  <c:v>1.2758507567027663E-6</c:v>
                </c:pt>
                <c:pt idx="16201">
                  <c:v>1.2757156209150463E-6</c:v>
                </c:pt>
                <c:pt idx="16202">
                  <c:v>1.2755805065961946E-6</c:v>
                </c:pt>
                <c:pt idx="16203">
                  <c:v>1.2754454137416625E-6</c:v>
                </c:pt>
                <c:pt idx="16204">
                  <c:v>1.275310342346905E-6</c:v>
                </c:pt>
                <c:pt idx="16205">
                  <c:v>1.2751752924073767E-6</c:v>
                </c:pt>
                <c:pt idx="16206">
                  <c:v>1.275040263918533E-6</c:v>
                </c:pt>
                <c:pt idx="16207">
                  <c:v>1.2749052568758328E-6</c:v>
                </c:pt>
                <c:pt idx="16208">
                  <c:v>1.2747702712747333E-6</c:v>
                </c:pt>
                <c:pt idx="16209">
                  <c:v>1.2746353071106952E-6</c:v>
                </c:pt>
                <c:pt idx="16210">
                  <c:v>1.274500364379179E-6</c:v>
                </c:pt>
                <c:pt idx="16211">
                  <c:v>1.2743654430756476E-6</c:v>
                </c:pt>
                <c:pt idx="16212">
                  <c:v>1.2742305431955636E-6</c:v>
                </c:pt>
                <c:pt idx="16213">
                  <c:v>1.2740956647343919E-6</c:v>
                </c:pt>
                <c:pt idx="16214">
                  <c:v>1.2739608076875985E-6</c:v>
                </c:pt>
                <c:pt idx="16215">
                  <c:v>1.2738259720506502E-6</c:v>
                </c:pt>
                <c:pt idx="16216">
                  <c:v>1.2736911578190156E-6</c:v>
                </c:pt>
                <c:pt idx="16217">
                  <c:v>1.2735563649881633E-6</c:v>
                </c:pt>
                <c:pt idx="16218">
                  <c:v>1.2734215935535653E-6</c:v>
                </c:pt>
                <c:pt idx="16219">
                  <c:v>1.2732868435106918E-6</c:v>
                </c:pt>
                <c:pt idx="16220">
                  <c:v>1.2731521148550172E-6</c:v>
                </c:pt>
                <c:pt idx="16221">
                  <c:v>1.273017407582015E-6</c:v>
                </c:pt>
                <c:pt idx="16222">
                  <c:v>1.2728827216871602E-6</c:v>
                </c:pt>
                <c:pt idx="16223">
                  <c:v>1.2727480571659302E-6</c:v>
                </c:pt>
                <c:pt idx="16224">
                  <c:v>1.2726134140138025E-6</c:v>
                </c:pt>
                <c:pt idx="16225">
                  <c:v>1.2724787922262559E-6</c:v>
                </c:pt>
                <c:pt idx="16226">
                  <c:v>1.2723441917987707E-6</c:v>
                </c:pt>
                <c:pt idx="16227">
                  <c:v>1.2722096127268286E-6</c:v>
                </c:pt>
                <c:pt idx="16228">
                  <c:v>1.2720750550059122E-6</c:v>
                </c:pt>
                <c:pt idx="16229">
                  <c:v>1.2719405186315046E-6</c:v>
                </c:pt>
                <c:pt idx="16230">
                  <c:v>1.2718060035990915E-6</c:v>
                </c:pt>
                <c:pt idx="16231">
                  <c:v>1.2716715099041583E-6</c:v>
                </c:pt>
                <c:pt idx="16232">
                  <c:v>1.2715370375421928E-6</c:v>
                </c:pt>
                <c:pt idx="16233">
                  <c:v>1.2714025865086838E-6</c:v>
                </c:pt>
                <c:pt idx="16234">
                  <c:v>1.2712681567991206E-6</c:v>
                </c:pt>
                <c:pt idx="16235">
                  <c:v>1.2711337484089947E-6</c:v>
                </c:pt>
                <c:pt idx="16236">
                  <c:v>1.2709993613337974E-6</c:v>
                </c:pt>
                <c:pt idx="16237">
                  <c:v>1.2708649955690229E-6</c:v>
                </c:pt>
                <c:pt idx="16238">
                  <c:v>1.2707306511101646E-6</c:v>
                </c:pt>
                <c:pt idx="16239">
                  <c:v>1.2705963279527194E-6</c:v>
                </c:pt>
                <c:pt idx="16240">
                  <c:v>1.2704620260921833E-6</c:v>
                </c:pt>
                <c:pt idx="16241">
                  <c:v>1.2703277455240549E-6</c:v>
                </c:pt>
                <c:pt idx="16242">
                  <c:v>1.2701934862438333E-6</c:v>
                </c:pt>
                <c:pt idx="16243">
                  <c:v>1.2700592482470188E-6</c:v>
                </c:pt>
                <c:pt idx="16244">
                  <c:v>1.2699250315291135E-6</c:v>
                </c:pt>
                <c:pt idx="16245">
                  <c:v>1.2697908360856195E-6</c:v>
                </c:pt>
                <c:pt idx="16246">
                  <c:v>1.2696566619120416E-6</c:v>
                </c:pt>
                <c:pt idx="16247">
                  <c:v>1.2695225090038842E-6</c:v>
                </c:pt>
                <c:pt idx="16248">
                  <c:v>1.2693883773566548E-6</c:v>
                </c:pt>
                <c:pt idx="16249">
                  <c:v>1.2692542669658602E-6</c:v>
                </c:pt>
                <c:pt idx="16250">
                  <c:v>1.2691201778270087E-6</c:v>
                </c:pt>
                <c:pt idx="16251">
                  <c:v>1.2689861099356112E-6</c:v>
                </c:pt>
                <c:pt idx="16252">
                  <c:v>1.2688520632871779E-6</c:v>
                </c:pt>
                <c:pt idx="16253">
                  <c:v>1.2687180378772228E-6</c:v>
                </c:pt>
                <c:pt idx="16254">
                  <c:v>1.2685840337012573E-6</c:v>
                </c:pt>
                <c:pt idx="16255">
                  <c:v>1.2684500507547981E-6</c:v>
                </c:pt>
                <c:pt idx="16256">
                  <c:v>1.2683160890333591E-6</c:v>
                </c:pt>
                <c:pt idx="16257">
                  <c:v>1.2681821485324593E-6</c:v>
                </c:pt>
                <c:pt idx="16258">
                  <c:v>1.268048229247616E-6</c:v>
                </c:pt>
                <c:pt idx="16259">
                  <c:v>1.2679143311743479E-6</c:v>
                </c:pt>
                <c:pt idx="16260">
                  <c:v>1.2677804543081768E-6</c:v>
                </c:pt>
                <c:pt idx="16261">
                  <c:v>1.2676465986446238E-6</c:v>
                </c:pt>
                <c:pt idx="16262">
                  <c:v>1.2675127641792123E-6</c:v>
                </c:pt>
                <c:pt idx="16263">
                  <c:v>1.267378950907466E-6</c:v>
                </c:pt>
                <c:pt idx="16264">
                  <c:v>1.2672451588249112E-6</c:v>
                </c:pt>
                <c:pt idx="16265">
                  <c:v>1.2671113879270736E-6</c:v>
                </c:pt>
                <c:pt idx="16266">
                  <c:v>1.2669776382094804E-6</c:v>
                </c:pt>
                <c:pt idx="16267">
                  <c:v>1.2668439096676619E-6</c:v>
                </c:pt>
                <c:pt idx="16268">
                  <c:v>1.2667102022971466E-6</c:v>
                </c:pt>
                <c:pt idx="16269">
                  <c:v>1.2665765160934674E-6</c:v>
                </c:pt>
                <c:pt idx="16270">
                  <c:v>1.2664428510521552E-6</c:v>
                </c:pt>
                <c:pt idx="16271">
                  <c:v>1.2663092071687443E-6</c:v>
                </c:pt>
                <c:pt idx="16272">
                  <c:v>1.26617558443877E-6</c:v>
                </c:pt>
                <c:pt idx="16273">
                  <c:v>1.266041982857767E-6</c:v>
                </c:pt>
                <c:pt idx="16274">
                  <c:v>1.2659084024212738E-6</c:v>
                </c:pt>
                <c:pt idx="16275">
                  <c:v>1.2657748431248274E-6</c:v>
                </c:pt>
                <c:pt idx="16276">
                  <c:v>1.2656413049639685E-6</c:v>
                </c:pt>
                <c:pt idx="16277">
                  <c:v>1.2655077879342364E-6</c:v>
                </c:pt>
                <c:pt idx="16278">
                  <c:v>1.2653742920311745E-6</c:v>
                </c:pt>
                <c:pt idx="16279">
                  <c:v>1.2652408172503248E-6</c:v>
                </c:pt>
                <c:pt idx="16280">
                  <c:v>1.2651073635872311E-6</c:v>
                </c:pt>
                <c:pt idx="16281">
                  <c:v>1.2649739310374405E-6</c:v>
                </c:pt>
                <c:pt idx="16282">
                  <c:v>1.2648405195964974E-6</c:v>
                </c:pt>
                <c:pt idx="16283">
                  <c:v>1.2647071292599513E-6</c:v>
                </c:pt>
                <c:pt idx="16284">
                  <c:v>1.2645737600233498E-6</c:v>
                </c:pt>
                <c:pt idx="16285">
                  <c:v>1.264440411882244E-6</c:v>
                </c:pt>
                <c:pt idx="16286">
                  <c:v>1.264307084832184E-6</c:v>
                </c:pt>
                <c:pt idx="16287">
                  <c:v>1.2641737788687232E-6</c:v>
                </c:pt>
                <c:pt idx="16288">
                  <c:v>1.2640404939874148E-6</c:v>
                </c:pt>
                <c:pt idx="16289">
                  <c:v>1.2639072301838136E-6</c:v>
                </c:pt>
                <c:pt idx="16290">
                  <c:v>1.2637739874534755E-6</c:v>
                </c:pt>
                <c:pt idx="16291">
                  <c:v>1.263640765791957E-6</c:v>
                </c:pt>
                <c:pt idx="16292">
                  <c:v>1.2635075651948177E-6</c:v>
                </c:pt>
                <c:pt idx="16293">
                  <c:v>1.2633743856576156E-6</c:v>
                </c:pt>
                <c:pt idx="16294">
                  <c:v>1.2632412271759124E-6</c:v>
                </c:pt>
                <c:pt idx="16295">
                  <c:v>1.2631080897452698E-6</c:v>
                </c:pt>
                <c:pt idx="16296">
                  <c:v>1.2629749733612496E-6</c:v>
                </c:pt>
                <c:pt idx="16297">
                  <c:v>1.2628418780194173E-6</c:v>
                </c:pt>
                <c:pt idx="16298">
                  <c:v>1.2627088037153372E-6</c:v>
                </c:pt>
                <c:pt idx="16299">
                  <c:v>1.2625757504445762E-6</c:v>
                </c:pt>
                <c:pt idx="16300">
                  <c:v>1.2624427182027015E-6</c:v>
                </c:pt>
                <c:pt idx="16301">
                  <c:v>1.2623097069852829E-6</c:v>
                </c:pt>
                <c:pt idx="16302">
                  <c:v>1.2621767167878899E-6</c:v>
                </c:pt>
                <c:pt idx="16303">
                  <c:v>1.2620437476060927E-6</c:v>
                </c:pt>
                <c:pt idx="16304">
                  <c:v>1.2619107994354646E-6</c:v>
                </c:pt>
                <c:pt idx="16305">
                  <c:v>1.2617778722715784E-6</c:v>
                </c:pt>
                <c:pt idx="16306">
                  <c:v>1.2616449661100096E-6</c:v>
                </c:pt>
                <c:pt idx="16307">
                  <c:v>1.2615120809463328E-6</c:v>
                </c:pt>
                <c:pt idx="16308">
                  <c:v>1.2613792167761258E-6</c:v>
                </c:pt>
                <c:pt idx="16309">
                  <c:v>1.261246373594967E-6</c:v>
                </c:pt>
                <c:pt idx="16310">
                  <c:v>1.2611135513984346E-6</c:v>
                </c:pt>
                <c:pt idx="16311">
                  <c:v>1.2609807501821101E-6</c:v>
                </c:pt>
                <c:pt idx="16312">
                  <c:v>1.260847969941574E-6</c:v>
                </c:pt>
                <c:pt idx="16313">
                  <c:v>1.2607152106724103E-6</c:v>
                </c:pt>
                <c:pt idx="16314">
                  <c:v>1.2605824723702017E-6</c:v>
                </c:pt>
                <c:pt idx="16315">
                  <c:v>1.2604497550305345E-6</c:v>
                </c:pt>
                <c:pt idx="16316">
                  <c:v>1.260317058648994E-6</c:v>
                </c:pt>
                <c:pt idx="16317">
                  <c:v>1.2601843832211679E-6</c:v>
                </c:pt>
                <c:pt idx="16318">
                  <c:v>1.2600517287426451E-6</c:v>
                </c:pt>
                <c:pt idx="16319">
                  <c:v>1.2599190952090146E-6</c:v>
                </c:pt>
                <c:pt idx="16320">
                  <c:v>1.2597864826158682E-6</c:v>
                </c:pt>
                <c:pt idx="16321">
                  <c:v>1.2596538909587973E-6</c:v>
                </c:pt>
                <c:pt idx="16322">
                  <c:v>1.2595213202333957E-6</c:v>
                </c:pt>
                <c:pt idx="16323">
                  <c:v>1.2593887704352569E-6</c:v>
                </c:pt>
                <c:pt idx="16324">
                  <c:v>1.2592562415599774E-6</c:v>
                </c:pt>
                <c:pt idx="16325">
                  <c:v>1.2591237336031535E-6</c:v>
                </c:pt>
                <c:pt idx="16326">
                  <c:v>1.2589912465603828E-6</c:v>
                </c:pt>
                <c:pt idx="16327">
                  <c:v>1.2588587804272645E-6</c:v>
                </c:pt>
                <c:pt idx="16328">
                  <c:v>1.2587263351993984E-6</c:v>
                </c:pt>
                <c:pt idx="16329">
                  <c:v>1.258593910872387E-6</c:v>
                </c:pt>
                <c:pt idx="16330">
                  <c:v>1.2584615074418311E-6</c:v>
                </c:pt>
                <c:pt idx="16331">
                  <c:v>1.2583291249033364E-6</c:v>
                </c:pt>
                <c:pt idx="16332">
                  <c:v>1.2581967632525061E-6</c:v>
                </c:pt>
                <c:pt idx="16333">
                  <c:v>1.258064422484946E-6</c:v>
                </c:pt>
                <c:pt idx="16334">
                  <c:v>1.2579321025962642E-6</c:v>
                </c:pt>
                <c:pt idx="16335">
                  <c:v>1.2577998035820682E-6</c:v>
                </c:pt>
                <c:pt idx="16336">
                  <c:v>1.2576675254379682E-6</c:v>
                </c:pt>
                <c:pt idx="16337">
                  <c:v>1.2575352681595741E-6</c:v>
                </c:pt>
                <c:pt idx="16338">
                  <c:v>1.2574030317424978E-6</c:v>
                </c:pt>
                <c:pt idx="16339">
                  <c:v>1.2572708161823527E-6</c:v>
                </c:pt>
                <c:pt idx="16340">
                  <c:v>1.2571386214747518E-6</c:v>
                </c:pt>
                <c:pt idx="16341">
                  <c:v>1.2570064476153112E-6</c:v>
                </c:pt>
                <c:pt idx="16342">
                  <c:v>1.2568742945996463E-6</c:v>
                </c:pt>
                <c:pt idx="16343">
                  <c:v>1.2567421624233759E-6</c:v>
                </c:pt>
                <c:pt idx="16344">
                  <c:v>1.2566100510821172E-6</c:v>
                </c:pt>
                <c:pt idx="16345">
                  <c:v>1.2564779605714913E-6</c:v>
                </c:pt>
                <c:pt idx="16346">
                  <c:v>1.2563458908871183E-6</c:v>
                </c:pt>
                <c:pt idx="16347">
                  <c:v>1.2562138420246202E-6</c:v>
                </c:pt>
                <c:pt idx="16348">
                  <c:v>1.2560818139796213E-6</c:v>
                </c:pt>
                <c:pt idx="16349">
                  <c:v>1.2559498067477443E-6</c:v>
                </c:pt>
                <c:pt idx="16350">
                  <c:v>1.2558178203246167E-6</c:v>
                </c:pt>
                <c:pt idx="16351">
                  <c:v>1.2556858547058633E-6</c:v>
                </c:pt>
                <c:pt idx="16352">
                  <c:v>1.2555539098871138E-6</c:v>
                </c:pt>
                <c:pt idx="16353">
                  <c:v>1.2554219858639951E-6</c:v>
                </c:pt>
                <c:pt idx="16354">
                  <c:v>1.2552900826321395E-6</c:v>
                </c:pt>
                <c:pt idx="16355">
                  <c:v>1.2551582001871768E-6</c:v>
                </c:pt>
                <c:pt idx="16356">
                  <c:v>1.2550263385247395E-6</c:v>
                </c:pt>
                <c:pt idx="16357">
                  <c:v>1.2548944976404622E-6</c:v>
                </c:pt>
                <c:pt idx="16358">
                  <c:v>1.2547626775299784E-6</c:v>
                </c:pt>
                <c:pt idx="16359">
                  <c:v>1.2546308781889254E-6</c:v>
                </c:pt>
                <c:pt idx="16360">
                  <c:v>1.2544990996129385E-6</c:v>
                </c:pt>
                <c:pt idx="16361">
                  <c:v>1.2543673417976575E-6</c:v>
                </c:pt>
                <c:pt idx="16362">
                  <c:v>1.2542356047387207E-6</c:v>
                </c:pt>
                <c:pt idx="16363">
                  <c:v>1.2541038884317684E-6</c:v>
                </c:pt>
                <c:pt idx="16364">
                  <c:v>1.2539721928724428E-6</c:v>
                </c:pt>
                <c:pt idx="16365">
                  <c:v>1.2538405180563865E-6</c:v>
                </c:pt>
                <c:pt idx="16366">
                  <c:v>1.2537088639792434E-6</c:v>
                </c:pt>
                <c:pt idx="16367">
                  <c:v>1.2535772306366581E-6</c:v>
                </c:pt>
                <c:pt idx="16368">
                  <c:v>1.2534456180242775E-6</c:v>
                </c:pt>
                <c:pt idx="16369">
                  <c:v>1.2533140261377489E-6</c:v>
                </c:pt>
                <c:pt idx="16370">
                  <c:v>1.2531824549727195E-6</c:v>
                </c:pt>
                <c:pt idx="16371">
                  <c:v>1.2530509045248408E-6</c:v>
                </c:pt>
                <c:pt idx="16372">
                  <c:v>1.2529193747897615E-6</c:v>
                </c:pt>
                <c:pt idx="16373">
                  <c:v>1.2527878657631354E-6</c:v>
                </c:pt>
                <c:pt idx="16374">
                  <c:v>1.252656377440614E-6</c:v>
                </c:pt>
                <c:pt idx="16375">
                  <c:v>1.2525249098178524E-6</c:v>
                </c:pt>
                <c:pt idx="16376">
                  <c:v>1.2523934628905059E-6</c:v>
                </c:pt>
                <c:pt idx="16377">
                  <c:v>1.25226203665423E-6</c:v>
                </c:pt>
                <c:pt idx="16378">
                  <c:v>1.2521306311046836E-6</c:v>
                </c:pt>
                <c:pt idx="16379">
                  <c:v>1.2519992462375244E-6</c:v>
                </c:pt>
                <c:pt idx="16380">
                  <c:v>1.251867882048413E-6</c:v>
                </c:pt>
                <c:pt idx="16381">
                  <c:v>1.2517365385330095E-6</c:v>
                </c:pt>
                <c:pt idx="16382">
                  <c:v>1.2516052156869769E-6</c:v>
                </c:pt>
                <c:pt idx="16383">
                  <c:v>1.251473913505978E-6</c:v>
                </c:pt>
                <c:pt idx="16384">
                  <c:v>1.2513426319856774E-6</c:v>
                </c:pt>
                <c:pt idx="16385">
                  <c:v>1.2512113711217407E-6</c:v>
                </c:pt>
                <c:pt idx="16386">
                  <c:v>1.2510801309098342E-6</c:v>
                </c:pt>
                <c:pt idx="16387">
                  <c:v>1.2509489113456265E-6</c:v>
                </c:pt>
                <c:pt idx="16388">
                  <c:v>1.2508177124247856E-6</c:v>
                </c:pt>
                <c:pt idx="16389">
                  <c:v>1.2506865341429826E-6</c:v>
                </c:pt>
                <c:pt idx="16390">
                  <c:v>1.2505553764958874E-6</c:v>
                </c:pt>
                <c:pt idx="16391">
                  <c:v>1.2504242394791742E-6</c:v>
                </c:pt>
                <c:pt idx="16392">
                  <c:v>1.2502931230885148E-6</c:v>
                </c:pt>
                <c:pt idx="16393">
                  <c:v>1.2501620273195846E-6</c:v>
                </c:pt>
                <c:pt idx="16394">
                  <c:v>1.2500309521680593E-6</c:v>
                </c:pt>
                <c:pt idx="16395">
                  <c:v>1.2498998976296153E-6</c:v>
                </c:pt>
                <c:pt idx="16396">
                  <c:v>1.249768863699932E-6</c:v>
                </c:pt>
                <c:pt idx="16397">
                  <c:v>1.2496378503746869E-6</c:v>
                </c:pt>
                <c:pt idx="16398">
                  <c:v>1.2495068576495615E-6</c:v>
                </c:pt>
                <c:pt idx="16399">
                  <c:v>1.249375885520237E-6</c:v>
                </c:pt>
                <c:pt idx="16400">
                  <c:v>1.249244933982395E-6</c:v>
                </c:pt>
                <c:pt idx="16401">
                  <c:v>1.2491140030317204E-6</c:v>
                </c:pt>
                <c:pt idx="16402">
                  <c:v>1.2489830926638975E-6</c:v>
                </c:pt>
                <c:pt idx="16403">
                  <c:v>1.2488522028746124E-6</c:v>
                </c:pt>
                <c:pt idx="16404">
                  <c:v>1.2487213336595517E-6</c:v>
                </c:pt>
                <c:pt idx="16405">
                  <c:v>1.2485904850144045E-6</c:v>
                </c:pt>
                <c:pt idx="16406">
                  <c:v>1.2484596569348599E-6</c:v>
                </c:pt>
                <c:pt idx="16407">
                  <c:v>1.2483288494166076E-6</c:v>
                </c:pt>
                <c:pt idx="16408">
                  <c:v>1.2481980624553401E-6</c:v>
                </c:pt>
                <c:pt idx="16409">
                  <c:v>1.2480672960467491E-6</c:v>
                </c:pt>
                <c:pt idx="16410">
                  <c:v>1.2479365501865298E-6</c:v>
                </c:pt>
                <c:pt idx="16411">
                  <c:v>1.247805824870376E-6</c:v>
                </c:pt>
                <c:pt idx="16412">
                  <c:v>1.2476751200939845E-6</c:v>
                </c:pt>
                <c:pt idx="16413">
                  <c:v>1.2475444358530529E-6</c:v>
                </c:pt>
                <c:pt idx="16414">
                  <c:v>1.2474137721432783E-6</c:v>
                </c:pt>
                <c:pt idx="16415">
                  <c:v>1.2472831289603614E-6</c:v>
                </c:pt>
                <c:pt idx="16416">
                  <c:v>1.2471525063000017E-6</c:v>
                </c:pt>
                <c:pt idx="16417">
                  <c:v>1.2470219041579023E-6</c:v>
                </c:pt>
                <c:pt idx="16418">
                  <c:v>1.2468913225297651E-6</c:v>
                </c:pt>
                <c:pt idx="16419">
                  <c:v>1.2467607614112946E-6</c:v>
                </c:pt>
                <c:pt idx="16420">
                  <c:v>1.2466302207981951E-6</c:v>
                </c:pt>
                <c:pt idx="16421">
                  <c:v>1.246499700686174E-6</c:v>
                </c:pt>
                <c:pt idx="16422">
                  <c:v>1.2463692010709378E-6</c:v>
                </c:pt>
                <c:pt idx="16423">
                  <c:v>1.2462387219481949E-6</c:v>
                </c:pt>
                <c:pt idx="16424">
                  <c:v>1.2461082633136559E-6</c:v>
                </c:pt>
                <c:pt idx="16425">
                  <c:v>1.2459778251630305E-6</c:v>
                </c:pt>
                <c:pt idx="16426">
                  <c:v>1.2458474074920314E-6</c:v>
                </c:pt>
                <c:pt idx="16427">
                  <c:v>1.2457170102963705E-6</c:v>
                </c:pt>
                <c:pt idx="16428">
                  <c:v>1.2455866335717634E-6</c:v>
                </c:pt>
                <c:pt idx="16429">
                  <c:v>1.2454562773139243E-6</c:v>
                </c:pt>
                <c:pt idx="16430">
                  <c:v>1.2453259415185694E-6</c:v>
                </c:pt>
                <c:pt idx="16431">
                  <c:v>1.2451956261814166E-6</c:v>
                </c:pt>
                <c:pt idx="16432">
                  <c:v>1.245065331298184E-6</c:v>
                </c:pt>
                <c:pt idx="16433">
                  <c:v>1.2449350568645926E-6</c:v>
                </c:pt>
                <c:pt idx="16434">
                  <c:v>1.2448048028763614E-6</c:v>
                </c:pt>
                <c:pt idx="16435">
                  <c:v>1.2446745693292139E-6</c:v>
                </c:pt>
                <c:pt idx="16436">
                  <c:v>1.2445443562188728E-6</c:v>
                </c:pt>
                <c:pt idx="16437">
                  <c:v>1.2444141635410611E-6</c:v>
                </c:pt>
                <c:pt idx="16438">
                  <c:v>1.2442839912915055E-6</c:v>
                </c:pt>
                <c:pt idx="16439">
                  <c:v>1.2441538394659317E-6</c:v>
                </c:pt>
                <c:pt idx="16440">
                  <c:v>1.2440237080600677E-6</c:v>
                </c:pt>
                <c:pt idx="16441">
                  <c:v>1.2438935970696416E-6</c:v>
                </c:pt>
                <c:pt idx="16442">
                  <c:v>1.2437635064903836E-6</c:v>
                </c:pt>
                <c:pt idx="16443">
                  <c:v>1.2436334363180249E-6</c:v>
                </c:pt>
                <c:pt idx="16444">
                  <c:v>1.2435033865482965E-6</c:v>
                </c:pt>
                <c:pt idx="16445">
                  <c:v>1.2433733571769327E-6</c:v>
                </c:pt>
                <c:pt idx="16446">
                  <c:v>1.2432433481996663E-6</c:v>
                </c:pt>
                <c:pt idx="16447">
                  <c:v>1.2431133596122342E-6</c:v>
                </c:pt>
                <c:pt idx="16448">
                  <c:v>1.2429833914103716E-6</c:v>
                </c:pt>
                <c:pt idx="16449">
                  <c:v>1.2428534435898172E-6</c:v>
                </c:pt>
                <c:pt idx="16450">
                  <c:v>1.2427235161463088E-6</c:v>
                </c:pt>
                <c:pt idx="16451">
                  <c:v>1.242593609075586E-6</c:v>
                </c:pt>
                <c:pt idx="16452">
                  <c:v>1.242463722373391E-6</c:v>
                </c:pt>
                <c:pt idx="16453">
                  <c:v>1.2423338560354646E-6</c:v>
                </c:pt>
                <c:pt idx="16454">
                  <c:v>1.2422040100575507E-6</c:v>
                </c:pt>
                <c:pt idx="16455">
                  <c:v>1.2420741844353928E-6</c:v>
                </c:pt>
                <c:pt idx="16456">
                  <c:v>1.2419443791647374E-6</c:v>
                </c:pt>
                <c:pt idx="16457">
                  <c:v>1.2418145942413295E-6</c:v>
                </c:pt>
                <c:pt idx="16458">
                  <c:v>1.2416848296609182E-6</c:v>
                </c:pt>
                <c:pt idx="16459">
                  <c:v>1.2415550854192514E-6</c:v>
                </c:pt>
                <c:pt idx="16460">
                  <c:v>1.2414253615120783E-6</c:v>
                </c:pt>
                <c:pt idx="16461">
                  <c:v>1.2412956579351514E-6</c:v>
                </c:pt>
                <c:pt idx="16462">
                  <c:v>1.241165974684221E-6</c:v>
                </c:pt>
                <c:pt idx="16463">
                  <c:v>1.241036311755042E-6</c:v>
                </c:pt>
                <c:pt idx="16464">
                  <c:v>1.2409066691433671E-6</c:v>
                </c:pt>
                <c:pt idx="16465">
                  <c:v>1.2407770468449528E-6</c:v>
                </c:pt>
                <c:pt idx="16466">
                  <c:v>1.2406474448555551E-6</c:v>
                </c:pt>
                <c:pt idx="16467">
                  <c:v>1.240517863170931E-6</c:v>
                </c:pt>
                <c:pt idx="16468">
                  <c:v>1.2403883017868401E-6</c:v>
                </c:pt>
                <c:pt idx="16469">
                  <c:v>1.2402587606990418E-6</c:v>
                </c:pt>
                <c:pt idx="16470">
                  <c:v>1.240129239903297E-6</c:v>
                </c:pt>
                <c:pt idx="16471">
                  <c:v>1.2399997393953672E-6</c:v>
                </c:pt>
                <c:pt idx="16472">
                  <c:v>1.2398702591710168E-6</c:v>
                </c:pt>
                <c:pt idx="16473">
                  <c:v>1.2397407992260094E-6</c:v>
                </c:pt>
                <c:pt idx="16474">
                  <c:v>1.2396113595561093E-6</c:v>
                </c:pt>
                <c:pt idx="16475">
                  <c:v>1.2394819401570847E-6</c:v>
                </c:pt>
                <c:pt idx="16476">
                  <c:v>1.2393525410247014E-6</c:v>
                </c:pt>
                <c:pt idx="16477">
                  <c:v>1.2392231621547293E-6</c:v>
                </c:pt>
                <c:pt idx="16478">
                  <c:v>1.2390938035429375E-6</c:v>
                </c:pt>
                <c:pt idx="16479">
                  <c:v>1.2389644651850973E-6</c:v>
                </c:pt>
                <c:pt idx="16480">
                  <c:v>1.2388351470769807E-6</c:v>
                </c:pt>
                <c:pt idx="16481">
                  <c:v>1.2387058492143597E-6</c:v>
                </c:pt>
                <c:pt idx="16482">
                  <c:v>1.23857657159301E-6</c:v>
                </c:pt>
                <c:pt idx="16483">
                  <c:v>1.2384473142087053E-6</c:v>
                </c:pt>
                <c:pt idx="16484">
                  <c:v>1.2383180770572235E-6</c:v>
                </c:pt>
                <c:pt idx="16485">
                  <c:v>1.2381888601343406E-6</c:v>
                </c:pt>
                <c:pt idx="16486">
                  <c:v>1.2380596634358365E-6</c:v>
                </c:pt>
                <c:pt idx="16487">
                  <c:v>1.2379304869574895E-6</c:v>
                </c:pt>
                <c:pt idx="16488">
                  <c:v>1.2378013306950816E-6</c:v>
                </c:pt>
                <c:pt idx="16489">
                  <c:v>1.2376721946443942E-6</c:v>
                </c:pt>
                <c:pt idx="16490">
                  <c:v>1.2375430788012097E-6</c:v>
                </c:pt>
                <c:pt idx="16491">
                  <c:v>1.2374139831613134E-6</c:v>
                </c:pt>
                <c:pt idx="16492">
                  <c:v>1.2372849077204892E-6</c:v>
                </c:pt>
                <c:pt idx="16493">
                  <c:v>1.2371558524745243E-6</c:v>
                </c:pt>
                <c:pt idx="16494">
                  <c:v>1.2370268174192052E-6</c:v>
                </c:pt>
                <c:pt idx="16495">
                  <c:v>1.2368978025503214E-6</c:v>
                </c:pt>
                <c:pt idx="16496">
                  <c:v>1.2367688078636615E-6</c:v>
                </c:pt>
                <c:pt idx="16497">
                  <c:v>1.2366398333550166E-6</c:v>
                </c:pt>
                <c:pt idx="16498">
                  <c:v>1.2365108790201786E-6</c:v>
                </c:pt>
                <c:pt idx="16499">
                  <c:v>1.2363819448549394E-6</c:v>
                </c:pt>
                <c:pt idx="16500">
                  <c:v>1.2362530308550946E-6</c:v>
                </c:pt>
                <c:pt idx="16501">
                  <c:v>1.2361241370164376E-6</c:v>
                </c:pt>
                <c:pt idx="16502">
                  <c:v>1.235995263334766E-6</c:v>
                </c:pt>
                <c:pt idx="16503">
                  <c:v>1.2358664098058764E-6</c:v>
                </c:pt>
                <c:pt idx="16504">
                  <c:v>1.2357375764255663E-6</c:v>
                </c:pt>
                <c:pt idx="16505">
                  <c:v>1.2356087631896361E-6</c:v>
                </c:pt>
                <c:pt idx="16506">
                  <c:v>1.2354799700938862E-6</c:v>
                </c:pt>
                <c:pt idx="16507">
                  <c:v>1.2353511971341181E-6</c:v>
                </c:pt>
                <c:pt idx="16508">
                  <c:v>1.2352224443061342E-6</c:v>
                </c:pt>
                <c:pt idx="16509">
                  <c:v>1.2350937116057393E-6</c:v>
                </c:pt>
                <c:pt idx="16510">
                  <c:v>1.2349649990287375E-6</c:v>
                </c:pt>
                <c:pt idx="16511">
                  <c:v>1.2348363065709343E-6</c:v>
                </c:pt>
                <c:pt idx="16512">
                  <c:v>1.2347076342281381E-6</c:v>
                </c:pt>
                <c:pt idx="16513">
                  <c:v>1.2345789819961557E-6</c:v>
                </c:pt>
                <c:pt idx="16514">
                  <c:v>1.2344503498707977E-6</c:v>
                </c:pt>
                <c:pt idx="16515">
                  <c:v>1.2343217378478729E-6</c:v>
                </c:pt>
                <c:pt idx="16516">
                  <c:v>1.2341931459231943E-6</c:v>
                </c:pt>
                <c:pt idx="16517">
                  <c:v>1.2340645740925737E-6</c:v>
                </c:pt>
                <c:pt idx="16518">
                  <c:v>1.2339360223518244E-6</c:v>
                </c:pt>
                <c:pt idx="16519">
                  <c:v>1.2338074906967621E-6</c:v>
                </c:pt>
                <c:pt idx="16520">
                  <c:v>1.2336789791232014E-6</c:v>
                </c:pt>
                <c:pt idx="16521">
                  <c:v>1.2335504876269604E-6</c:v>
                </c:pt>
                <c:pt idx="16522">
                  <c:v>1.2334220162038558E-6</c:v>
                </c:pt>
                <c:pt idx="16523">
                  <c:v>1.2332935648497082E-6</c:v>
                </c:pt>
                <c:pt idx="16524">
                  <c:v>1.2331651335603362E-6</c:v>
                </c:pt>
                <c:pt idx="16525">
                  <c:v>1.2330367223315625E-6</c:v>
                </c:pt>
                <c:pt idx="16526">
                  <c:v>1.2329083311592082E-6</c:v>
                </c:pt>
                <c:pt idx="16527">
                  <c:v>1.2327799600390972E-6</c:v>
                </c:pt>
                <c:pt idx="16528">
                  <c:v>1.2326516089670546E-6</c:v>
                </c:pt>
                <c:pt idx="16529">
                  <c:v>1.232523277938905E-6</c:v>
                </c:pt>
                <c:pt idx="16530">
                  <c:v>1.232394966950476E-6</c:v>
                </c:pt>
                <c:pt idx="16531">
                  <c:v>1.2322666759975943E-6</c:v>
                </c:pt>
                <c:pt idx="16532">
                  <c:v>1.2321384050760901E-6</c:v>
                </c:pt>
                <c:pt idx="16533">
                  <c:v>1.2320101541817925E-6</c:v>
                </c:pt>
                <c:pt idx="16534">
                  <c:v>1.2318819233105324E-6</c:v>
                </c:pt>
                <c:pt idx="16535">
                  <c:v>1.2317537124581426E-6</c:v>
                </c:pt>
                <c:pt idx="16536">
                  <c:v>1.2316255216204552E-6</c:v>
                </c:pt>
                <c:pt idx="16537">
                  <c:v>1.231497350793306E-6</c:v>
                </c:pt>
                <c:pt idx="16538">
                  <c:v>1.2313691999725289E-6</c:v>
                </c:pt>
                <c:pt idx="16539">
                  <c:v>1.2312410691539615E-6</c:v>
                </c:pt>
                <c:pt idx="16540">
                  <c:v>1.231112958333441E-6</c:v>
                </c:pt>
                <c:pt idx="16541">
                  <c:v>1.2309848675068052E-6</c:v>
                </c:pt>
                <c:pt idx="16542">
                  <c:v>1.230856796669895E-6</c:v>
                </c:pt>
                <c:pt idx="16543">
                  <c:v>1.2307287458185501E-6</c:v>
                </c:pt>
                <c:pt idx="16544">
                  <c:v>1.2306007149486133E-6</c:v>
                </c:pt>
                <c:pt idx="16545">
                  <c:v>1.230472704055927E-6</c:v>
                </c:pt>
                <c:pt idx="16546">
                  <c:v>1.2303447131363352E-6</c:v>
                </c:pt>
                <c:pt idx="16547">
                  <c:v>1.2302167421856839E-6</c:v>
                </c:pt>
                <c:pt idx="16548">
                  <c:v>1.2300887911998176E-6</c:v>
                </c:pt>
                <c:pt idx="16549">
                  <c:v>1.2299608601745851E-6</c:v>
                </c:pt>
                <c:pt idx="16550">
                  <c:v>1.2298329491058339E-6</c:v>
                </c:pt>
                <c:pt idx="16551">
                  <c:v>1.2297050579894142E-6</c:v>
                </c:pt>
                <c:pt idx="16552">
                  <c:v>1.2295771868211752E-6</c:v>
                </c:pt>
                <c:pt idx="16553">
                  <c:v>1.2294493355969697E-6</c:v>
                </c:pt>
                <c:pt idx="16554">
                  <c:v>1.2293215043126499E-6</c:v>
                </c:pt>
                <c:pt idx="16555">
                  <c:v>1.2291936929640696E-6</c:v>
                </c:pt>
                <c:pt idx="16556">
                  <c:v>1.2290659015470841E-6</c:v>
                </c:pt>
                <c:pt idx="16557">
                  <c:v>1.2289381300575479E-6</c:v>
                </c:pt>
                <c:pt idx="16558">
                  <c:v>1.2288103784913197E-6</c:v>
                </c:pt>
                <c:pt idx="16559">
                  <c:v>1.2286826468442561E-6</c:v>
                </c:pt>
                <c:pt idx="16560">
                  <c:v>1.2285549351122171E-6</c:v>
                </c:pt>
                <c:pt idx="16561">
                  <c:v>1.2284272432910623E-6</c:v>
                </c:pt>
                <c:pt idx="16562">
                  <c:v>1.2282995713766539E-6</c:v>
                </c:pt>
                <c:pt idx="16563">
                  <c:v>1.2281719193648536E-6</c:v>
                </c:pt>
                <c:pt idx="16564">
                  <c:v>1.2280442872515243E-6</c:v>
                </c:pt>
                <c:pt idx="16565">
                  <c:v>1.2279166750325317E-6</c:v>
                </c:pt>
                <c:pt idx="16566">
                  <c:v>1.2277890827037403E-6</c:v>
                </c:pt>
                <c:pt idx="16567">
                  <c:v>1.2276615102610179E-6</c:v>
                </c:pt>
                <c:pt idx="16568">
                  <c:v>1.2275339577002306E-6</c:v>
                </c:pt>
                <c:pt idx="16569">
                  <c:v>1.227406425017249E-6</c:v>
                </c:pt>
                <c:pt idx="16570">
                  <c:v>1.227278912207942E-6</c:v>
                </c:pt>
                <c:pt idx="16571">
                  <c:v>1.2271514192681801E-6</c:v>
                </c:pt>
                <c:pt idx="16572">
                  <c:v>1.2270239461938362E-6</c:v>
                </c:pt>
                <c:pt idx="16573">
                  <c:v>1.2268964929807829E-6</c:v>
                </c:pt>
                <c:pt idx="16574">
                  <c:v>1.2267690596248947E-6</c:v>
                </c:pt>
                <c:pt idx="16575">
                  <c:v>1.2266416461220461E-6</c:v>
                </c:pt>
                <c:pt idx="16576">
                  <c:v>1.2265142524681147E-6</c:v>
                </c:pt>
                <c:pt idx="16577">
                  <c:v>1.2263868786589773E-6</c:v>
                </c:pt>
                <c:pt idx="16578">
                  <c:v>1.2262595246905111E-6</c:v>
                </c:pt>
                <c:pt idx="16579">
                  <c:v>1.2261321905585976E-6</c:v>
                </c:pt>
                <c:pt idx="16580">
                  <c:v>1.2260048762591157E-6</c:v>
                </c:pt>
                <c:pt idx="16581">
                  <c:v>1.225877581787948E-6</c:v>
                </c:pt>
                <c:pt idx="16582">
                  <c:v>1.2257503071409772E-6</c:v>
                </c:pt>
                <c:pt idx="16583">
                  <c:v>1.2256230523140865E-6</c:v>
                </c:pt>
                <c:pt idx="16584">
                  <c:v>1.2254958173031619E-6</c:v>
                </c:pt>
                <c:pt idx="16585">
                  <c:v>1.2253686021040876E-6</c:v>
                </c:pt>
                <c:pt idx="16586">
                  <c:v>1.2252414067127526E-6</c:v>
                </c:pt>
                <c:pt idx="16587">
                  <c:v>1.225114231125043E-6</c:v>
                </c:pt>
                <c:pt idx="16588">
                  <c:v>1.2249870753368495E-6</c:v>
                </c:pt>
                <c:pt idx="16589">
                  <c:v>1.2248599393440609E-6</c:v>
                </c:pt>
                <c:pt idx="16590">
                  <c:v>1.2247328231425701E-6</c:v>
                </c:pt>
                <c:pt idx="16591">
                  <c:v>1.2246057267282676E-6</c:v>
                </c:pt>
                <c:pt idx="16592">
                  <c:v>1.2244786500970481E-6</c:v>
                </c:pt>
                <c:pt idx="16593">
                  <c:v>1.2243515932448062E-6</c:v>
                </c:pt>
                <c:pt idx="16594">
                  <c:v>1.224224556167436E-6</c:v>
                </c:pt>
                <c:pt idx="16595">
                  <c:v>1.2240975388608356E-6</c:v>
                </c:pt>
                <c:pt idx="16596">
                  <c:v>1.2239705413209014E-6</c:v>
                </c:pt>
                <c:pt idx="16597">
                  <c:v>1.2238435635435334E-6</c:v>
                </c:pt>
                <c:pt idx="16598">
                  <c:v>1.22371660552463E-6</c:v>
                </c:pt>
                <c:pt idx="16599">
                  <c:v>1.2235896672600937E-6</c:v>
                </c:pt>
                <c:pt idx="16600">
                  <c:v>1.2234627487458246E-6</c:v>
                </c:pt>
                <c:pt idx="16601">
                  <c:v>1.2233358499777269E-6</c:v>
                </c:pt>
                <c:pt idx="16602">
                  <c:v>1.2232089709517039E-6</c:v>
                </c:pt>
                <c:pt idx="16603">
                  <c:v>1.2230821116636611E-6</c:v>
                </c:pt>
                <c:pt idx="16604">
                  <c:v>1.222955272109505E-6</c:v>
                </c:pt>
                <c:pt idx="16605">
                  <c:v>1.2228284522851418E-6</c:v>
                </c:pt>
                <c:pt idx="16606">
                  <c:v>1.2227016521864809E-6</c:v>
                </c:pt>
                <c:pt idx="16607">
                  <c:v>1.2225748718094312E-6</c:v>
                </c:pt>
                <c:pt idx="16608">
                  <c:v>1.2224481111499022E-6</c:v>
                </c:pt>
                <c:pt idx="16609">
                  <c:v>1.2223213702038067E-6</c:v>
                </c:pt>
                <c:pt idx="16610">
                  <c:v>1.2221946489670567E-6</c:v>
                </c:pt>
                <c:pt idx="16611">
                  <c:v>1.2220679474355653E-6</c:v>
                </c:pt>
                <c:pt idx="16612">
                  <c:v>1.2219412656052476E-6</c:v>
                </c:pt>
                <c:pt idx="16613">
                  <c:v>1.2218146034720199E-6</c:v>
                </c:pt>
                <c:pt idx="16614">
                  <c:v>1.2216879610317982E-6</c:v>
                </c:pt>
                <c:pt idx="16615">
                  <c:v>1.2215613382804999E-6</c:v>
                </c:pt>
                <c:pt idx="16616">
                  <c:v>1.2214347352140448E-6</c:v>
                </c:pt>
                <c:pt idx="16617">
                  <c:v>1.2213081518283519E-6</c:v>
                </c:pt>
                <c:pt idx="16618">
                  <c:v>1.2211815881193433E-6</c:v>
                </c:pt>
                <c:pt idx="16619">
                  <c:v>1.22105504408294E-6</c:v>
                </c:pt>
                <c:pt idx="16620">
                  <c:v>1.2209285197150655E-6</c:v>
                </c:pt>
                <c:pt idx="16621">
                  <c:v>1.2208020150116442E-6</c:v>
                </c:pt>
                <c:pt idx="16622">
                  <c:v>1.2206755299686009E-6</c:v>
                </c:pt>
                <c:pt idx="16623">
                  <c:v>1.2205490645818624E-6</c:v>
                </c:pt>
                <c:pt idx="16624">
                  <c:v>1.2204226188473549E-6</c:v>
                </c:pt>
                <c:pt idx="16625">
                  <c:v>1.2202961927610082E-6</c:v>
                </c:pt>
                <c:pt idx="16626">
                  <c:v>1.2201697863187506E-6</c:v>
                </c:pt>
                <c:pt idx="16627">
                  <c:v>1.2200433995165134E-6</c:v>
                </c:pt>
                <c:pt idx="16628">
                  <c:v>1.2199170323502273E-6</c:v>
                </c:pt>
                <c:pt idx="16629">
                  <c:v>1.2197906848158255E-6</c:v>
                </c:pt>
                <c:pt idx="16630">
                  <c:v>1.2196643569092418E-6</c:v>
                </c:pt>
                <c:pt idx="16631">
                  <c:v>1.21953804862641E-6</c:v>
                </c:pt>
                <c:pt idx="16632">
                  <c:v>1.2194117599632672E-6</c:v>
                </c:pt>
                <c:pt idx="16633">
                  <c:v>1.2192854909157485E-6</c:v>
                </c:pt>
                <c:pt idx="16634">
                  <c:v>1.2191592414797933E-6</c:v>
                </c:pt>
                <c:pt idx="16635">
                  <c:v>1.2190330116513392E-6</c:v>
                </c:pt>
                <c:pt idx="16636">
                  <c:v>1.2189068014263277E-6</c:v>
                </c:pt>
                <c:pt idx="16637">
                  <c:v>1.2187806108006982E-6</c:v>
                </c:pt>
                <c:pt idx="16638">
                  <c:v>1.2186544397703937E-6</c:v>
                </c:pt>
                <c:pt idx="16639">
                  <c:v>1.2185282883313571E-6</c:v>
                </c:pt>
                <c:pt idx="16640">
                  <c:v>1.2184021564795321E-6</c:v>
                </c:pt>
                <c:pt idx="16641">
                  <c:v>1.218276044210865E-6</c:v>
                </c:pt>
                <c:pt idx="16642">
                  <c:v>1.2181499515213006E-6</c:v>
                </c:pt>
                <c:pt idx="16643">
                  <c:v>1.2180238784067876E-6</c:v>
                </c:pt>
                <c:pt idx="16644">
                  <c:v>1.2178978248632737E-6</c:v>
                </c:pt>
                <c:pt idx="16645">
                  <c:v>1.2177717908867077E-6</c:v>
                </c:pt>
                <c:pt idx="16646">
                  <c:v>1.2176457764730413E-6</c:v>
                </c:pt>
                <c:pt idx="16647">
                  <c:v>1.2175197816182246E-6</c:v>
                </c:pt>
                <c:pt idx="16648">
                  <c:v>1.2173938063182114E-6</c:v>
                </c:pt>
                <c:pt idx="16649">
                  <c:v>1.2172678505689546E-6</c:v>
                </c:pt>
                <c:pt idx="16650">
                  <c:v>1.217141914366409E-6</c:v>
                </c:pt>
                <c:pt idx="16651">
                  <c:v>1.2170159977065308E-6</c:v>
                </c:pt>
                <c:pt idx="16652">
                  <c:v>1.2168901005852754E-6</c:v>
                </c:pt>
                <c:pt idx="16653">
                  <c:v>1.216764222998602E-6</c:v>
                </c:pt>
                <c:pt idx="16654">
                  <c:v>1.2166383649424681E-6</c:v>
                </c:pt>
                <c:pt idx="16655">
                  <c:v>1.2165125264128348E-6</c:v>
                </c:pt>
                <c:pt idx="16656">
                  <c:v>1.2163867074056622E-6</c:v>
                </c:pt>
                <c:pt idx="16657">
                  <c:v>1.2162609079169124E-6</c:v>
                </c:pt>
                <c:pt idx="16658">
                  <c:v>1.2161351279425486E-6</c:v>
                </c:pt>
                <c:pt idx="16659">
                  <c:v>1.2160093674785349E-6</c:v>
                </c:pt>
                <c:pt idx="16660">
                  <c:v>1.2158836265208363E-6</c:v>
                </c:pt>
                <c:pt idx="16661">
                  <c:v>1.2157579050654182E-6</c:v>
                </c:pt>
                <c:pt idx="16662">
                  <c:v>1.2156322031082492E-6</c:v>
                </c:pt>
                <c:pt idx="16663">
                  <c:v>1.2155065206452962E-6</c:v>
                </c:pt>
                <c:pt idx="16664">
                  <c:v>1.2153808576725293E-6</c:v>
                </c:pt>
                <c:pt idx="16665">
                  <c:v>1.2152552141859178E-6</c:v>
                </c:pt>
                <c:pt idx="16666">
                  <c:v>1.2151295901814345E-6</c:v>
                </c:pt>
                <c:pt idx="16667">
                  <c:v>1.2150039856550504E-6</c:v>
                </c:pt>
                <c:pt idx="16668">
                  <c:v>1.2148784006027393E-6</c:v>
                </c:pt>
                <c:pt idx="16669">
                  <c:v>1.2147528350204765E-6</c:v>
                </c:pt>
                <c:pt idx="16670">
                  <c:v>1.2146272889042361E-6</c:v>
                </c:pt>
                <c:pt idx="16671">
                  <c:v>1.2145017622499961E-6</c:v>
                </c:pt>
                <c:pt idx="16672">
                  <c:v>1.2143762550537325E-6</c:v>
                </c:pt>
                <c:pt idx="16673">
                  <c:v>1.2142507673114254E-6</c:v>
                </c:pt>
                <c:pt idx="16674">
                  <c:v>1.2141252990190539E-6</c:v>
                </c:pt>
                <c:pt idx="16675">
                  <c:v>1.2139998501725982E-6</c:v>
                </c:pt>
                <c:pt idx="16676">
                  <c:v>1.2138744207680405E-6</c:v>
                </c:pt>
                <c:pt idx="16677">
                  <c:v>1.2137490108013635E-6</c:v>
                </c:pt>
                <c:pt idx="16678">
                  <c:v>1.213623620268551E-6</c:v>
                </c:pt>
                <c:pt idx="16679">
                  <c:v>1.2134982491655875E-6</c:v>
                </c:pt>
                <c:pt idx="16680">
                  <c:v>1.2133728974884599E-6</c:v>
                </c:pt>
                <c:pt idx="16681">
                  <c:v>1.2132475652331542E-6</c:v>
                </c:pt>
                <c:pt idx="16682">
                  <c:v>1.2131222523956583E-6</c:v>
                </c:pt>
                <c:pt idx="16683">
                  <c:v>1.2129969589719621E-6</c:v>
                </c:pt>
                <c:pt idx="16684">
                  <c:v>1.212871684958054E-6</c:v>
                </c:pt>
                <c:pt idx="16685">
                  <c:v>1.2127464303499268E-6</c:v>
                </c:pt>
                <c:pt idx="16686">
                  <c:v>1.2126211951435716E-6</c:v>
                </c:pt>
                <c:pt idx="16687">
                  <c:v>1.2124959793349818E-6</c:v>
                </c:pt>
                <c:pt idx="16688">
                  <c:v>1.2123707829201519E-6</c:v>
                </c:pt>
                <c:pt idx="16689">
                  <c:v>1.2122456058950762E-6</c:v>
                </c:pt>
                <c:pt idx="16690">
                  <c:v>1.2121204482557519E-6</c:v>
                </c:pt>
                <c:pt idx="16691">
                  <c:v>1.2119953099981752E-6</c:v>
                </c:pt>
                <c:pt idx="16692">
                  <c:v>1.2118701911183459E-6</c:v>
                </c:pt>
                <c:pt idx="16693">
                  <c:v>1.2117450916122616E-6</c:v>
                </c:pt>
                <c:pt idx="16694">
                  <c:v>1.2116200114759243E-6</c:v>
                </c:pt>
                <c:pt idx="16695">
                  <c:v>1.2114949507053339E-6</c:v>
                </c:pt>
                <c:pt idx="16696">
                  <c:v>1.2113699092964939E-6</c:v>
                </c:pt>
                <c:pt idx="16697">
                  <c:v>1.2112448872454077E-6</c:v>
                </c:pt>
                <c:pt idx="16698">
                  <c:v>1.2111198845480789E-6</c:v>
                </c:pt>
                <c:pt idx="16699">
                  <c:v>1.210994901200514E-6</c:v>
                </c:pt>
                <c:pt idx="16700">
                  <c:v>1.2108699371987188E-6</c:v>
                </c:pt>
                <c:pt idx="16701">
                  <c:v>1.2107449925387018E-6</c:v>
                </c:pt>
                <c:pt idx="16702">
                  <c:v>1.2106200672164704E-6</c:v>
                </c:pt>
                <c:pt idx="16703">
                  <c:v>1.2104951612280355E-6</c:v>
                </c:pt>
                <c:pt idx="16704">
                  <c:v>1.2103702745694069E-6</c:v>
                </c:pt>
                <c:pt idx="16705">
                  <c:v>1.2102454072365961E-6</c:v>
                </c:pt>
                <c:pt idx="16706">
                  <c:v>1.2101205592256172E-6</c:v>
                </c:pt>
                <c:pt idx="16707">
                  <c:v>1.209995730532482E-6</c:v>
                </c:pt>
                <c:pt idx="16708">
                  <c:v>1.2098709211532072E-6</c:v>
                </c:pt>
                <c:pt idx="16709">
                  <c:v>1.2097461310838071E-6</c:v>
                </c:pt>
                <c:pt idx="16710">
                  <c:v>1.2096213603202998E-6</c:v>
                </c:pt>
                <c:pt idx="16711">
                  <c:v>1.2094966088587023E-6</c:v>
                </c:pt>
                <c:pt idx="16712">
                  <c:v>1.2093718766950334E-6</c:v>
                </c:pt>
                <c:pt idx="16713">
                  <c:v>1.2092471638253134E-6</c:v>
                </c:pt>
                <c:pt idx="16714">
                  <c:v>1.2091224702455633E-6</c:v>
                </c:pt>
                <c:pt idx="16715">
                  <c:v>1.2089977959518049E-6</c:v>
                </c:pt>
                <c:pt idx="16716">
                  <c:v>1.208873140940061E-6</c:v>
                </c:pt>
                <c:pt idx="16717">
                  <c:v>1.2087485052063563E-6</c:v>
                </c:pt>
                <c:pt idx="16718">
                  <c:v>1.2086238887467157E-6</c:v>
                </c:pt>
                <c:pt idx="16719">
                  <c:v>1.2084992915571641E-6</c:v>
                </c:pt>
                <c:pt idx="16720">
                  <c:v>1.2083747136337304E-6</c:v>
                </c:pt>
                <c:pt idx="16721">
                  <c:v>1.2082501549724408E-6</c:v>
                </c:pt>
                <c:pt idx="16722">
                  <c:v>1.208125615569326E-6</c:v>
                </c:pt>
                <c:pt idx="16723">
                  <c:v>1.2080010954204155E-6</c:v>
                </c:pt>
                <c:pt idx="16724">
                  <c:v>1.2078765945217404E-6</c:v>
                </c:pt>
                <c:pt idx="16725">
                  <c:v>1.2077521128693332E-6</c:v>
                </c:pt>
                <c:pt idx="16726">
                  <c:v>1.207627650459227E-6</c:v>
                </c:pt>
                <c:pt idx="16727">
                  <c:v>1.2075032072874563E-6</c:v>
                </c:pt>
                <c:pt idx="16728">
                  <c:v>1.2073787833500557E-6</c:v>
                </c:pt>
                <c:pt idx="16729">
                  <c:v>1.2072543786430625E-6</c:v>
                </c:pt>
                <c:pt idx="16730">
                  <c:v>1.2071299931625127E-6</c:v>
                </c:pt>
                <c:pt idx="16731">
                  <c:v>1.2070056269044462E-6</c:v>
                </c:pt>
                <c:pt idx="16732">
                  <c:v>1.2068812798649009E-6</c:v>
                </c:pt>
                <c:pt idx="16733">
                  <c:v>1.2067569520399181E-6</c:v>
                </c:pt>
                <c:pt idx="16734">
                  <c:v>1.2066326434255391E-6</c:v>
                </c:pt>
                <c:pt idx="16735">
                  <c:v>1.2065083540178057E-6</c:v>
                </c:pt>
                <c:pt idx="16736">
                  <c:v>1.2063840838127624E-6</c:v>
                </c:pt>
                <c:pt idx="16737">
                  <c:v>1.2062598328064524E-6</c:v>
                </c:pt>
                <c:pt idx="16738">
                  <c:v>1.2061356009949221E-6</c:v>
                </c:pt>
                <c:pt idx="16739">
                  <c:v>1.2060113883742175E-6</c:v>
                </c:pt>
                <c:pt idx="16740">
                  <c:v>1.2058871949403867E-6</c:v>
                </c:pt>
                <c:pt idx="16741">
                  <c:v>1.2057630206894777E-6</c:v>
                </c:pt>
                <c:pt idx="16742">
                  <c:v>1.20563886561754E-6</c:v>
                </c:pt>
                <c:pt idx="16743">
                  <c:v>1.2055147297206244E-6</c:v>
                </c:pt>
                <c:pt idx="16744">
                  <c:v>1.2053906129947819E-6</c:v>
                </c:pt>
                <c:pt idx="16745">
                  <c:v>1.2052665154360666E-6</c:v>
                </c:pt>
                <c:pt idx="16746">
                  <c:v>1.2051424370405303E-6</c:v>
                </c:pt>
                <c:pt idx="16747">
                  <c:v>1.2050183778042289E-6</c:v>
                </c:pt>
                <c:pt idx="16748">
                  <c:v>1.2048943377232177E-6</c:v>
                </c:pt>
                <c:pt idx="16749">
                  <c:v>1.2047703167935528E-6</c:v>
                </c:pt>
                <c:pt idx="16750">
                  <c:v>1.2046463150112927E-6</c:v>
                </c:pt>
                <c:pt idx="16751">
                  <c:v>1.2045223323724952E-6</c:v>
                </c:pt>
                <c:pt idx="16752">
                  <c:v>1.2043983688732205E-6</c:v>
                </c:pt>
                <c:pt idx="16753">
                  <c:v>1.2042744245095297E-6</c:v>
                </c:pt>
                <c:pt idx="16754">
                  <c:v>1.2041504992774839E-6</c:v>
                </c:pt>
                <c:pt idx="16755">
                  <c:v>1.2040265931731465E-6</c:v>
                </c:pt>
                <c:pt idx="16756">
                  <c:v>1.20390270619258E-6</c:v>
                </c:pt>
                <c:pt idx="16757">
                  <c:v>1.2037788383318507E-6</c:v>
                </c:pt>
                <c:pt idx="16758">
                  <c:v>1.2036549895870232E-6</c:v>
                </c:pt>
                <c:pt idx="16759">
                  <c:v>1.2035311599541651E-6</c:v>
                </c:pt>
                <c:pt idx="16760">
                  <c:v>1.2034073494293435E-6</c:v>
                </c:pt>
                <c:pt idx="16761">
                  <c:v>1.2032835580086277E-6</c:v>
                </c:pt>
                <c:pt idx="16762">
                  <c:v>1.2031597856880873E-6</c:v>
                </c:pt>
                <c:pt idx="16763">
                  <c:v>1.2030360324637931E-6</c:v>
                </c:pt>
                <c:pt idx="16764">
                  <c:v>1.2029122983318176E-6</c:v>
                </c:pt>
                <c:pt idx="16765">
                  <c:v>1.2027885832882325E-6</c:v>
                </c:pt>
                <c:pt idx="16766">
                  <c:v>1.2026648873291129E-6</c:v>
                </c:pt>
                <c:pt idx="16767">
                  <c:v>1.2025412104505323E-6</c:v>
                </c:pt>
                <c:pt idx="16768">
                  <c:v>1.2024175526485679E-6</c:v>
                </c:pt>
                <c:pt idx="16769">
                  <c:v>1.2022939139192954E-6</c:v>
                </c:pt>
                <c:pt idx="16770">
                  <c:v>1.2021702942587941E-6</c:v>
                </c:pt>
                <c:pt idx="16771">
                  <c:v>1.2020466936631414E-6</c:v>
                </c:pt>
                <c:pt idx="16772">
                  <c:v>1.2019231121284179E-6</c:v>
                </c:pt>
                <c:pt idx="16773">
                  <c:v>1.2017995496507051E-6</c:v>
                </c:pt>
                <c:pt idx="16774">
                  <c:v>1.201676006226084E-6</c:v>
                </c:pt>
                <c:pt idx="16775">
                  <c:v>1.2015524818506381E-6</c:v>
                </c:pt>
                <c:pt idx="16776">
                  <c:v>1.2014289765204508E-6</c:v>
                </c:pt>
                <c:pt idx="16777">
                  <c:v>1.2013054902316081E-6</c:v>
                </c:pt>
                <c:pt idx="16778">
                  <c:v>1.201182022980195E-6</c:v>
                </c:pt>
                <c:pt idx="16779">
                  <c:v>1.2010585747622982E-6</c:v>
                </c:pt>
                <c:pt idx="16780">
                  <c:v>1.2009351455740064E-6</c:v>
                </c:pt>
                <c:pt idx="16781">
                  <c:v>1.2008117354114083E-6</c:v>
                </c:pt>
                <c:pt idx="16782">
                  <c:v>1.2006883442705943E-6</c:v>
                </c:pt>
                <c:pt idx="16783">
                  <c:v>1.2005649721476543E-6</c:v>
                </c:pt>
                <c:pt idx="16784">
                  <c:v>1.2004416190386819E-6</c:v>
                </c:pt>
                <c:pt idx="16785">
                  <c:v>1.2003182849397689E-6</c:v>
                </c:pt>
                <c:pt idx="16786">
                  <c:v>1.2001949698470093E-6</c:v>
                </c:pt>
                <c:pt idx="16787">
                  <c:v>1.2000716737564987E-6</c:v>
                </c:pt>
                <c:pt idx="16788">
                  <c:v>1.1999483966643321E-6</c:v>
                </c:pt>
                <c:pt idx="16789">
                  <c:v>1.1998251385666075E-6</c:v>
                </c:pt>
                <c:pt idx="16790">
                  <c:v>1.1997018994594226E-6</c:v>
                </c:pt>
                <c:pt idx="16791">
                  <c:v>1.1995786793388765E-6</c:v>
                </c:pt>
                <c:pt idx="16792">
                  <c:v>1.1994554782010684E-6</c:v>
                </c:pt>
                <c:pt idx="16793">
                  <c:v>1.1993322960421009E-6</c:v>
                </c:pt>
                <c:pt idx="16794">
                  <c:v>1.1992091328580748E-6</c:v>
                </c:pt>
                <c:pt idx="16795">
                  <c:v>1.199085988645093E-6</c:v>
                </c:pt>
                <c:pt idx="16796">
                  <c:v>1.1989628633992606E-6</c:v>
                </c:pt>
                <c:pt idx="16797">
                  <c:v>1.1988397571166809E-6</c:v>
                </c:pt>
                <c:pt idx="16798">
                  <c:v>1.1987166697934618E-6</c:v>
                </c:pt>
                <c:pt idx="16799">
                  <c:v>1.1985936014257088E-6</c:v>
                </c:pt>
                <c:pt idx="16800">
                  <c:v>1.1984705520095306E-6</c:v>
                </c:pt>
                <c:pt idx="16801">
                  <c:v>1.1983475215410367E-6</c:v>
                </c:pt>
                <c:pt idx="16802">
                  <c:v>1.1982245100163359E-6</c:v>
                </c:pt>
                <c:pt idx="16803">
                  <c:v>1.1981015174315403E-6</c:v>
                </c:pt>
                <c:pt idx="16804">
                  <c:v>1.1979785437827609E-6</c:v>
                </c:pt>
                <c:pt idx="16805">
                  <c:v>1.1978555890661117E-6</c:v>
                </c:pt>
                <c:pt idx="16806">
                  <c:v>1.1977326532777058E-6</c:v>
                </c:pt>
                <c:pt idx="16807">
                  <c:v>1.1976097364136591E-6</c:v>
                </c:pt>
                <c:pt idx="16808">
                  <c:v>1.1974868384700869E-6</c:v>
                </c:pt>
                <c:pt idx="16809">
                  <c:v>1.1973639594431062E-6</c:v>
                </c:pt>
                <c:pt idx="16810">
                  <c:v>1.1972410993288356E-6</c:v>
                </c:pt>
                <c:pt idx="16811">
                  <c:v>1.1971182581233931E-6</c:v>
                </c:pt>
                <c:pt idx="16812">
                  <c:v>1.1969954358228997E-6</c:v>
                </c:pt>
                <c:pt idx="16813">
                  <c:v>1.1968726324234754E-6</c:v>
                </c:pt>
                <c:pt idx="16814">
                  <c:v>1.1967498479212432E-6</c:v>
                </c:pt>
                <c:pt idx="16815">
                  <c:v>1.1966270823123257E-6</c:v>
                </c:pt>
                <c:pt idx="16816">
                  <c:v>1.196504335592846E-6</c:v>
                </c:pt>
                <c:pt idx="16817">
                  <c:v>1.1963816077589299E-6</c:v>
                </c:pt>
                <c:pt idx="16818">
                  <c:v>1.1962588988067032E-6</c:v>
                </c:pt>
                <c:pt idx="16819">
                  <c:v>1.1961362087322927E-6</c:v>
                </c:pt>
                <c:pt idx="16820">
                  <c:v>1.1960135375318263E-6</c:v>
                </c:pt>
                <c:pt idx="16821">
                  <c:v>1.1958908852014335E-6</c:v>
                </c:pt>
                <c:pt idx="16822">
                  <c:v>1.1957682517372437E-6</c:v>
                </c:pt>
                <c:pt idx="16823">
                  <c:v>1.1956456371353871E-6</c:v>
                </c:pt>
                <c:pt idx="16824">
                  <c:v>1.1955230413919972E-6</c:v>
                </c:pt>
                <c:pt idx="16825">
                  <c:v>1.1954004645032053E-6</c:v>
                </c:pt>
                <c:pt idx="16826">
                  <c:v>1.1952779064651466E-6</c:v>
                </c:pt>
                <c:pt idx="16827">
                  <c:v>1.1951553672739548E-6</c:v>
                </c:pt>
                <c:pt idx="16828">
                  <c:v>1.1950328469257665E-6</c:v>
                </c:pt>
                <c:pt idx="16829">
                  <c:v>1.1949103454167185E-6</c:v>
                </c:pt>
                <c:pt idx="16830">
                  <c:v>1.1947878627429485E-6</c:v>
                </c:pt>
                <c:pt idx="16831">
                  <c:v>1.1946653989005955E-6</c:v>
                </c:pt>
                <c:pt idx="16832">
                  <c:v>1.1945429538857987E-6</c:v>
                </c:pt>
                <c:pt idx="16833">
                  <c:v>1.1944205276947E-6</c:v>
                </c:pt>
                <c:pt idx="16834">
                  <c:v>1.1942981203234399E-6</c:v>
                </c:pt>
                <c:pt idx="16835">
                  <c:v>1.1941757317681622E-6</c:v>
                </c:pt>
                <c:pt idx="16836">
                  <c:v>1.1940533620250101E-6</c:v>
                </c:pt>
                <c:pt idx="16837">
                  <c:v>1.1939310110901286E-6</c:v>
                </c:pt>
                <c:pt idx="16838">
                  <c:v>1.1938086789596638E-6</c:v>
                </c:pt>
                <c:pt idx="16839">
                  <c:v>1.1936863656297615E-6</c:v>
                </c:pt>
                <c:pt idx="16840">
                  <c:v>1.1935640710965703E-6</c:v>
                </c:pt>
                <c:pt idx="16841">
                  <c:v>1.1934417953562383E-6</c:v>
                </c:pt>
                <c:pt idx="16842">
                  <c:v>1.1933195384049161E-6</c:v>
                </c:pt>
                <c:pt idx="16843">
                  <c:v>1.193197300238753E-6</c:v>
                </c:pt>
                <c:pt idx="16844">
                  <c:v>1.193075080853902E-6</c:v>
                </c:pt>
                <c:pt idx="16845">
                  <c:v>1.192952880246515E-6</c:v>
                </c:pt>
                <c:pt idx="16846">
                  <c:v>1.1928306984127458E-6</c:v>
                </c:pt>
                <c:pt idx="16847">
                  <c:v>1.1927085353487491E-6</c:v>
                </c:pt>
                <c:pt idx="16848">
                  <c:v>1.1925863910506798E-6</c:v>
                </c:pt>
                <c:pt idx="16849">
                  <c:v>1.1924642655146961E-6</c:v>
                </c:pt>
                <c:pt idx="16850">
                  <c:v>1.1923421587369539E-6</c:v>
                </c:pt>
                <c:pt idx="16851">
                  <c:v>1.1922200707136129E-6</c:v>
                </c:pt>
                <c:pt idx="16852">
                  <c:v>1.1920980014408324E-6</c:v>
                </c:pt>
                <c:pt idx="16853">
                  <c:v>1.1919759509147721E-6</c:v>
                </c:pt>
                <c:pt idx="16854">
                  <c:v>1.1918539191315946E-6</c:v>
                </c:pt>
                <c:pt idx="16855">
                  <c:v>1.1917319060874615E-6</c:v>
                </c:pt>
                <c:pt idx="16856">
                  <c:v>1.1916099117785368E-6</c:v>
                </c:pt>
                <c:pt idx="16857">
                  <c:v>1.1914879362009848E-6</c:v>
                </c:pt>
                <c:pt idx="16858">
                  <c:v>1.1913659793509714E-6</c:v>
                </c:pt>
                <c:pt idx="16859">
                  <c:v>1.1912440412246621E-6</c:v>
                </c:pt>
                <c:pt idx="16860">
                  <c:v>1.1911221218182254E-6</c:v>
                </c:pt>
                <c:pt idx="16861">
                  <c:v>1.1910002211278289E-6</c:v>
                </c:pt>
                <c:pt idx="16862">
                  <c:v>1.1908783391496417E-6</c:v>
                </c:pt>
                <c:pt idx="16863">
                  <c:v>1.190756475879835E-6</c:v>
                </c:pt>
                <c:pt idx="16864">
                  <c:v>1.1906346313145794E-6</c:v>
                </c:pt>
                <c:pt idx="16865">
                  <c:v>1.1905128054500475E-6</c:v>
                </c:pt>
                <c:pt idx="16866">
                  <c:v>1.1903909982824127E-6</c:v>
                </c:pt>
                <c:pt idx="16867">
                  <c:v>1.1902692098078491E-6</c:v>
                </c:pt>
                <c:pt idx="16868">
                  <c:v>1.1901474400225321E-6</c:v>
                </c:pt>
                <c:pt idx="16869">
                  <c:v>1.1900256889226373E-6</c:v>
                </c:pt>
                <c:pt idx="16870">
                  <c:v>1.1899039565043429E-6</c:v>
                </c:pt>
                <c:pt idx="16871">
                  <c:v>1.1897822427638257E-6</c:v>
                </c:pt>
                <c:pt idx="16872">
                  <c:v>1.1896605476972665E-6</c:v>
                </c:pt>
                <c:pt idx="16873">
                  <c:v>1.1895388713008442E-6</c:v>
                </c:pt>
                <c:pt idx="16874">
                  <c:v>1.1894172135707404E-6</c:v>
                </c:pt>
                <c:pt idx="16875">
                  <c:v>1.189295574503137E-6</c:v>
                </c:pt>
                <c:pt idx="16876">
                  <c:v>1.1891739540942169E-6</c:v>
                </c:pt>
                <c:pt idx="16877">
                  <c:v>1.1890523523401648E-6</c:v>
                </c:pt>
                <c:pt idx="16878">
                  <c:v>1.1889307692371644E-6</c:v>
                </c:pt>
                <c:pt idx="16879">
                  <c:v>1.1888092047814034E-6</c:v>
                </c:pt>
                <c:pt idx="16880">
                  <c:v>1.1886876589690672E-6</c:v>
                </c:pt>
                <c:pt idx="16881">
                  <c:v>1.1885661317963448E-6</c:v>
                </c:pt>
                <c:pt idx="16882">
                  <c:v>1.1884446232594245E-6</c:v>
                </c:pt>
                <c:pt idx="16883">
                  <c:v>1.1883231333544965E-6</c:v>
                </c:pt>
                <c:pt idx="16884">
                  <c:v>1.1882016620777513E-6</c:v>
                </c:pt>
                <c:pt idx="16885">
                  <c:v>1.1880802094253806E-6</c:v>
                </c:pt>
                <c:pt idx="16886">
                  <c:v>1.1879587753935783E-6</c:v>
                </c:pt>
                <c:pt idx="16887">
                  <c:v>1.1878373599785367E-6</c:v>
                </c:pt>
                <c:pt idx="16888">
                  <c:v>1.1877159631764519E-6</c:v>
                </c:pt>
                <c:pt idx="16889">
                  <c:v>1.1875945849835187E-6</c:v>
                </c:pt>
                <c:pt idx="16890">
                  <c:v>1.1874732253959335E-6</c:v>
                </c:pt>
                <c:pt idx="16891">
                  <c:v>1.1873518844098951E-6</c:v>
                </c:pt>
                <c:pt idx="16892">
                  <c:v>1.187230562021601E-6</c:v>
                </c:pt>
                <c:pt idx="16893">
                  <c:v>1.1871092582272515E-6</c:v>
                </c:pt>
                <c:pt idx="16894">
                  <c:v>1.186987973023047E-6</c:v>
                </c:pt>
                <c:pt idx="16895">
                  <c:v>1.186866706405189E-6</c:v>
                </c:pt>
                <c:pt idx="16896">
                  <c:v>1.1867454583698798E-6</c:v>
                </c:pt>
                <c:pt idx="16897">
                  <c:v>1.1866242289133234E-6</c:v>
                </c:pt>
                <c:pt idx="16898">
                  <c:v>1.1865030180317243E-6</c:v>
                </c:pt>
                <c:pt idx="16899">
                  <c:v>1.1863818257212867E-6</c:v>
                </c:pt>
                <c:pt idx="16900">
                  <c:v>1.1862606519782185E-6</c:v>
                </c:pt>
                <c:pt idx="16901">
                  <c:v>1.1861394967987259E-6</c:v>
                </c:pt>
                <c:pt idx="16902">
                  <c:v>1.1860183601790181E-6</c:v>
                </c:pt>
                <c:pt idx="16903">
                  <c:v>1.1858972421153035E-6</c:v>
                </c:pt>
                <c:pt idx="16904">
                  <c:v>1.1857761426037933E-6</c:v>
                </c:pt>
                <c:pt idx="16905">
                  <c:v>1.1856550616406983E-6</c:v>
                </c:pt>
                <c:pt idx="16906">
                  <c:v>1.1855339992222304E-6</c:v>
                </c:pt>
                <c:pt idx="16907">
                  <c:v>1.1854129553446037E-6</c:v>
                </c:pt>
                <c:pt idx="16908">
                  <c:v>1.1852919300040309E-6</c:v>
                </c:pt>
                <c:pt idx="16909">
                  <c:v>1.1851709231967285E-6</c:v>
                </c:pt>
                <c:pt idx="16910">
                  <c:v>1.1850499349189111E-6</c:v>
                </c:pt>
                <c:pt idx="16911">
                  <c:v>1.1849289651667973E-6</c:v>
                </c:pt>
                <c:pt idx="16912">
                  <c:v>1.1848080139366042E-6</c:v>
                </c:pt>
                <c:pt idx="16913">
                  <c:v>1.1846870812245507E-6</c:v>
                </c:pt>
                <c:pt idx="16914">
                  <c:v>1.1845661670268571E-6</c:v>
                </c:pt>
                <c:pt idx="16915">
                  <c:v>1.1844452713397437E-6</c:v>
                </c:pt>
                <c:pt idx="16916">
                  <c:v>1.1843243941594334E-6</c:v>
                </c:pt>
                <c:pt idx="16917">
                  <c:v>1.1842035354821477E-6</c:v>
                </c:pt>
                <c:pt idx="16918">
                  <c:v>1.1840826953041118E-6</c:v>
                </c:pt>
                <c:pt idx="16919">
                  <c:v>1.1839618736215495E-6</c:v>
                </c:pt>
                <c:pt idx="16920">
                  <c:v>1.1838410704306861E-6</c:v>
                </c:pt>
                <c:pt idx="16921">
                  <c:v>1.1837202857277491E-6</c:v>
                </c:pt>
                <c:pt idx="16922">
                  <c:v>1.183599519508966E-6</c:v>
                </c:pt>
                <c:pt idx="16923">
                  <c:v>1.1834787717705653E-6</c:v>
                </c:pt>
                <c:pt idx="16924">
                  <c:v>1.1833580425087761E-6</c:v>
                </c:pt>
                <c:pt idx="16925">
                  <c:v>1.1832373317198299E-6</c:v>
                </c:pt>
                <c:pt idx="16926">
                  <c:v>1.1831166393999572E-6</c:v>
                </c:pt>
                <c:pt idx="16927">
                  <c:v>1.1829959655453912E-6</c:v>
                </c:pt>
                <c:pt idx="16928">
                  <c:v>1.1828753101523651E-6</c:v>
                </c:pt>
                <c:pt idx="16929">
                  <c:v>1.1827546732171123E-6</c:v>
                </c:pt>
                <c:pt idx="16930">
                  <c:v>1.1826340547358696E-6</c:v>
                </c:pt>
                <c:pt idx="16931">
                  <c:v>1.182513454704872E-6</c:v>
                </c:pt>
                <c:pt idx="16932">
                  <c:v>1.1823928731203576E-6</c:v>
                </c:pt>
                <c:pt idx="16933">
                  <c:v>1.182272309978564E-6</c:v>
                </c:pt>
                <c:pt idx="16934">
                  <c:v>1.1821517652757314E-6</c:v>
                </c:pt>
                <c:pt idx="16935">
                  <c:v>1.1820312390080991E-6</c:v>
                </c:pt>
                <c:pt idx="16936">
                  <c:v>1.1819107311719076E-6</c:v>
                </c:pt>
                <c:pt idx="16937">
                  <c:v>1.1817902417634002E-6</c:v>
                </c:pt>
                <c:pt idx="16938">
                  <c:v>1.1816697707788185E-6</c:v>
                </c:pt>
                <c:pt idx="16939">
                  <c:v>1.181549318214408E-6</c:v>
                </c:pt>
                <c:pt idx="16940">
                  <c:v>1.1814288840664122E-6</c:v>
                </c:pt>
                <c:pt idx="16941">
                  <c:v>1.1813084683310777E-6</c:v>
                </c:pt>
                <c:pt idx="16942">
                  <c:v>1.1811880710046517E-6</c:v>
                </c:pt>
                <c:pt idx="16943">
                  <c:v>1.1810676920833808E-6</c:v>
                </c:pt>
                <c:pt idx="16944">
                  <c:v>1.180947331563515E-6</c:v>
                </c:pt>
                <c:pt idx="16945">
                  <c:v>1.1808269894413026E-6</c:v>
                </c:pt>
                <c:pt idx="16946">
                  <c:v>1.1807066657129956E-6</c:v>
                </c:pt>
                <c:pt idx="16947">
                  <c:v>1.1805863603748445E-6</c:v>
                </c:pt>
                <c:pt idx="16948">
                  <c:v>1.1804660734231029E-6</c:v>
                </c:pt>
                <c:pt idx="16949">
                  <c:v>1.1803458048540234E-6</c:v>
                </c:pt>
                <c:pt idx="16950">
                  <c:v>1.1802255546638609E-6</c:v>
                </c:pt>
                <c:pt idx="16951">
                  <c:v>1.1801053228488706E-6</c:v>
                </c:pt>
                <c:pt idx="16952">
                  <c:v>1.1799851094053087E-6</c:v>
                </c:pt>
                <c:pt idx="16953">
                  <c:v>1.1798649143294333E-6</c:v>
                </c:pt>
                <c:pt idx="16954">
                  <c:v>1.1797447376175015E-6</c:v>
                </c:pt>
                <c:pt idx="16955">
                  <c:v>1.179624579265774E-6</c:v>
                </c:pt>
                <c:pt idx="16956">
                  <c:v>1.1795044392705101E-6</c:v>
                </c:pt>
                <c:pt idx="16957">
                  <c:v>1.1793843176279702E-6</c:v>
                </c:pt>
                <c:pt idx="16958">
                  <c:v>1.1792642143344176E-6</c:v>
                </c:pt>
                <c:pt idx="16959">
                  <c:v>1.1791441293861148E-6</c:v>
                </c:pt>
                <c:pt idx="16960">
                  <c:v>1.1790240627793259E-6</c:v>
                </c:pt>
                <c:pt idx="16961">
                  <c:v>1.1789040145103155E-6</c:v>
                </c:pt>
                <c:pt idx="16962">
                  <c:v>1.1787839845753505E-6</c:v>
                </c:pt>
                <c:pt idx="16963">
                  <c:v>1.1786639729706964E-6</c:v>
                </c:pt>
                <c:pt idx="16964">
                  <c:v>1.1785439796926218E-6</c:v>
                </c:pt>
                <c:pt idx="16965">
                  <c:v>1.1784240047373956E-6</c:v>
                </c:pt>
                <c:pt idx="16966">
                  <c:v>1.1783040481012866E-6</c:v>
                </c:pt>
                <c:pt idx="16967">
                  <c:v>1.1781841097805663E-6</c:v>
                </c:pt>
                <c:pt idx="16968">
                  <c:v>1.1780641897715056E-6</c:v>
                </c:pt>
                <c:pt idx="16969">
                  <c:v>1.1779442880703773E-6</c:v>
                </c:pt>
                <c:pt idx="16970">
                  <c:v>1.1778244046734553E-6</c:v>
                </c:pt>
                <c:pt idx="16971">
                  <c:v>1.1777045395770135E-6</c:v>
                </c:pt>
                <c:pt idx="16972">
                  <c:v>1.1775846927773275E-6</c:v>
                </c:pt>
                <c:pt idx="16973">
                  <c:v>1.1774648642706734E-6</c:v>
                </c:pt>
                <c:pt idx="16974">
                  <c:v>1.1773450540533291E-6</c:v>
                </c:pt>
                <c:pt idx="16975">
                  <c:v>1.1772252621215718E-6</c:v>
                </c:pt>
                <c:pt idx="16976">
                  <c:v>1.1771054884716817E-6</c:v>
                </c:pt>
                <c:pt idx="16977">
                  <c:v>1.1769857330999378E-6</c:v>
                </c:pt>
                <c:pt idx="16978">
                  <c:v>1.1768659960026222E-6</c:v>
                </c:pt>
                <c:pt idx="16979">
                  <c:v>1.1767462771760166E-6</c:v>
                </c:pt>
                <c:pt idx="16980">
                  <c:v>1.1766265766164034E-6</c:v>
                </c:pt>
                <c:pt idx="16981">
                  <c:v>1.1765068943200674E-6</c:v>
                </c:pt>
                <c:pt idx="16982">
                  <c:v>1.1763872302832924E-6</c:v>
                </c:pt>
                <c:pt idx="16983">
                  <c:v>1.1762675845023655E-6</c:v>
                </c:pt>
                <c:pt idx="16984">
                  <c:v>1.176147956973572E-6</c:v>
                </c:pt>
                <c:pt idx="16985">
                  <c:v>1.1760283476932006E-6</c:v>
                </c:pt>
                <c:pt idx="16986">
                  <c:v>1.1759087566575394E-6</c:v>
                </c:pt>
                <c:pt idx="16987">
                  <c:v>1.1757891838628783E-6</c:v>
                </c:pt>
                <c:pt idx="16988">
                  <c:v>1.1756696293055073E-6</c:v>
                </c:pt>
                <c:pt idx="16989">
                  <c:v>1.175550092981718E-6</c:v>
                </c:pt>
                <c:pt idx="16990">
                  <c:v>1.1754305748878033E-6</c:v>
                </c:pt>
                <c:pt idx="16991">
                  <c:v>1.1753110750200559E-6</c:v>
                </c:pt>
                <c:pt idx="16992">
                  <c:v>1.1751915933747709E-6</c:v>
                </c:pt>
                <c:pt idx="16993">
                  <c:v>1.1750721299482424E-6</c:v>
                </c:pt>
                <c:pt idx="16994">
                  <c:v>1.1749526847367675E-6</c:v>
                </c:pt>
                <c:pt idx="16995">
                  <c:v>1.174833257736643E-6</c:v>
                </c:pt>
                <c:pt idx="16996">
                  <c:v>1.174713848944166E-6</c:v>
                </c:pt>
                <c:pt idx="16997">
                  <c:v>1.1745944583556369E-6</c:v>
                </c:pt>
                <c:pt idx="16998">
                  <c:v>1.1744750859673549E-6</c:v>
                </c:pt>
                <c:pt idx="16999">
                  <c:v>1.174355731775621E-6</c:v>
                </c:pt>
                <c:pt idx="17000">
                  <c:v>1.1742363957767367E-6</c:v>
                </c:pt>
                <c:pt idx="17001">
                  <c:v>1.1741170779670058E-6</c:v>
                </c:pt>
                <c:pt idx="17002">
                  <c:v>1.1739977783427308E-6</c:v>
                </c:pt>
                <c:pt idx="17003">
                  <c:v>1.1738784969002163E-6</c:v>
                </c:pt>
                <c:pt idx="17004">
                  <c:v>1.1737592336357689E-6</c:v>
                </c:pt>
                <c:pt idx="17005">
                  <c:v>1.1736399885456939E-6</c:v>
                </c:pt>
                <c:pt idx="17006">
                  <c:v>1.1735207616262994E-6</c:v>
                </c:pt>
                <c:pt idx="17007">
                  <c:v>1.1734015528738938E-6</c:v>
                </c:pt>
                <c:pt idx="17008">
                  <c:v>1.1732823622847861E-6</c:v>
                </c:pt>
                <c:pt idx="17009">
                  <c:v>1.1731631898552871E-6</c:v>
                </c:pt>
                <c:pt idx="17010">
                  <c:v>1.1730440355817069E-6</c:v>
                </c:pt>
                <c:pt idx="17011">
                  <c:v>1.1729248994603591E-6</c:v>
                </c:pt>
                <c:pt idx="17012">
                  <c:v>1.172805781487555E-6</c:v>
                </c:pt>
                <c:pt idx="17013">
                  <c:v>1.1726866816596103E-6</c:v>
                </c:pt>
                <c:pt idx="17014">
                  <c:v>1.1725675999728384E-6</c:v>
                </c:pt>
                <c:pt idx="17015">
                  <c:v>1.1724485364235568E-6</c:v>
                </c:pt>
                <c:pt idx="17016">
                  <c:v>1.1723294910080808E-6</c:v>
                </c:pt>
                <c:pt idx="17017">
                  <c:v>1.1722104637227285E-6</c:v>
                </c:pt>
                <c:pt idx="17018">
                  <c:v>1.1720914545638195E-6</c:v>
                </c:pt>
                <c:pt idx="17019">
                  <c:v>1.171972463527672E-6</c:v>
                </c:pt>
                <c:pt idx="17020">
                  <c:v>1.1718534906106078E-6</c:v>
                </c:pt>
                <c:pt idx="17021">
                  <c:v>1.1717345358089473E-6</c:v>
                </c:pt>
                <c:pt idx="17022">
                  <c:v>1.1716155991190137E-6</c:v>
                </c:pt>
                <c:pt idx="17023">
                  <c:v>1.1714966805371304E-6</c:v>
                </c:pt>
                <c:pt idx="17024">
                  <c:v>1.1713777800596205E-6</c:v>
                </c:pt>
                <c:pt idx="17025">
                  <c:v>1.1712588976828102E-6</c:v>
                </c:pt>
                <c:pt idx="17026">
                  <c:v>1.1711400334030254E-6</c:v>
                </c:pt>
                <c:pt idx="17027">
                  <c:v>1.1710211872165933E-6</c:v>
                </c:pt>
                <c:pt idx="17028">
                  <c:v>1.1709023591198415E-6</c:v>
                </c:pt>
                <c:pt idx="17029">
                  <c:v>1.1707835491090996E-6</c:v>
                </c:pt>
                <c:pt idx="17030">
                  <c:v>1.1706647571806965E-6</c:v>
                </c:pt>
                <c:pt idx="17031">
                  <c:v>1.170545983330964E-6</c:v>
                </c:pt>
                <c:pt idx="17032">
                  <c:v>1.1704272275562337E-6</c:v>
                </c:pt>
                <c:pt idx="17033">
                  <c:v>1.1703084898528368E-6</c:v>
                </c:pt>
                <c:pt idx="17034">
                  <c:v>1.1701897702171087E-6</c:v>
                </c:pt>
                <c:pt idx="17035">
                  <c:v>1.1700710686453831E-6</c:v>
                </c:pt>
                <c:pt idx="17036">
                  <c:v>1.1699523851339953E-6</c:v>
                </c:pt>
                <c:pt idx="17037">
                  <c:v>1.1698337196792817E-6</c:v>
                </c:pt>
                <c:pt idx="17038">
                  <c:v>1.1697150722775804E-6</c:v>
                </c:pt>
                <c:pt idx="17039">
                  <c:v>1.1695964429252291E-6</c:v>
                </c:pt>
                <c:pt idx="17040">
                  <c:v>1.1694778316185663E-6</c:v>
                </c:pt>
                <c:pt idx="17041">
                  <c:v>1.1693592383539328E-6</c:v>
                </c:pt>
                <c:pt idx="17042">
                  <c:v>1.1692406631276694E-6</c:v>
                </c:pt>
                <c:pt idx="17043">
                  <c:v>1.1691221059361184E-6</c:v>
                </c:pt>
                <c:pt idx="17044">
                  <c:v>1.1690035667756217E-6</c:v>
                </c:pt>
                <c:pt idx="17045">
                  <c:v>1.168885045642524E-6</c:v>
                </c:pt>
                <c:pt idx="17046">
                  <c:v>1.1687665425331703E-6</c:v>
                </c:pt>
                <c:pt idx="17047">
                  <c:v>1.1686480574439051E-6</c:v>
                </c:pt>
                <c:pt idx="17048">
                  <c:v>1.1685295903710759E-6</c:v>
                </c:pt>
                <c:pt idx="17049">
                  <c:v>1.1684111413110296E-6</c:v>
                </c:pt>
                <c:pt idx="17050">
                  <c:v>1.1682927102601153E-6</c:v>
                </c:pt>
                <c:pt idx="17051">
                  <c:v>1.1681742972146813E-6</c:v>
                </c:pt>
                <c:pt idx="17052">
                  <c:v>1.1680559021710791E-6</c:v>
                </c:pt>
                <c:pt idx="17053">
                  <c:v>1.167937525125659E-6</c:v>
                </c:pt>
                <c:pt idx="17054">
                  <c:v>1.1678191660747732E-6</c:v>
                </c:pt>
                <c:pt idx="17055">
                  <c:v>1.1677008250147754E-6</c:v>
                </c:pt>
                <c:pt idx="17056">
                  <c:v>1.1675825019420186E-6</c:v>
                </c:pt>
                <c:pt idx="17057">
                  <c:v>1.1674641968528588E-6</c:v>
                </c:pt>
                <c:pt idx="17058">
                  <c:v>1.1673459097436507E-6</c:v>
                </c:pt>
                <c:pt idx="17059">
                  <c:v>1.1672276406107522E-6</c:v>
                </c:pt>
                <c:pt idx="17060">
                  <c:v>1.1671093894505195E-6</c:v>
                </c:pt>
                <c:pt idx="17061">
                  <c:v>1.1669911562593131E-6</c:v>
                </c:pt>
                <c:pt idx="17062">
                  <c:v>1.1668729410334906E-6</c:v>
                </c:pt>
                <c:pt idx="17063">
                  <c:v>1.1667547437694136E-6</c:v>
                </c:pt>
                <c:pt idx="17064">
                  <c:v>1.1666365644634429E-6</c:v>
                </c:pt>
                <c:pt idx="17065">
                  <c:v>1.1665184031119408E-6</c:v>
                </c:pt>
                <c:pt idx="17066">
                  <c:v>1.1664002597112713E-6</c:v>
                </c:pt>
                <c:pt idx="17067">
                  <c:v>1.1662821342577972E-6</c:v>
                </c:pt>
                <c:pt idx="17068">
                  <c:v>1.1661640267478849E-6</c:v>
                </c:pt>
                <c:pt idx="17069">
                  <c:v>1.1660459371778994E-6</c:v>
                </c:pt>
                <c:pt idx="17070">
                  <c:v>1.1659278655442075E-6</c:v>
                </c:pt>
                <c:pt idx="17071">
                  <c:v>1.1658098118431777E-6</c:v>
                </c:pt>
                <c:pt idx="17072">
                  <c:v>1.165691776071178E-6</c:v>
                </c:pt>
                <c:pt idx="17073">
                  <c:v>1.1655737582245785E-6</c:v>
                </c:pt>
                <c:pt idx="17074">
                  <c:v>1.1654557582997498E-6</c:v>
                </c:pt>
                <c:pt idx="17075">
                  <c:v>1.1653377762930629E-6</c:v>
                </c:pt>
                <c:pt idx="17076">
                  <c:v>1.165219812200891E-6</c:v>
                </c:pt>
                <c:pt idx="17077">
                  <c:v>1.1651018660196063E-6</c:v>
                </c:pt>
                <c:pt idx="17078">
                  <c:v>1.164983937745584E-6</c:v>
                </c:pt>
                <c:pt idx="17079">
                  <c:v>1.1648660273751985E-6</c:v>
                </c:pt>
                <c:pt idx="17080">
                  <c:v>1.1647481349048266E-6</c:v>
                </c:pt>
                <c:pt idx="17081">
                  <c:v>1.1646302603308444E-6</c:v>
                </c:pt>
                <c:pt idx="17082">
                  <c:v>1.1645124036496305E-6</c:v>
                </c:pt>
                <c:pt idx="17083">
                  <c:v>1.1643945648575637E-6</c:v>
                </c:pt>
                <c:pt idx="17084">
                  <c:v>1.164276743951023E-6</c:v>
                </c:pt>
                <c:pt idx="17085">
                  <c:v>1.1641589409263901E-6</c:v>
                </c:pt>
                <c:pt idx="17086">
                  <c:v>1.1640411557800454E-6</c:v>
                </c:pt>
                <c:pt idx="17087">
                  <c:v>1.1639233885083726E-6</c:v>
                </c:pt>
                <c:pt idx="17088">
                  <c:v>1.1638056391077536E-6</c:v>
                </c:pt>
                <c:pt idx="17089">
                  <c:v>1.1636879075745743E-6</c:v>
                </c:pt>
                <c:pt idx="17090">
                  <c:v>1.163570193905219E-6</c:v>
                </c:pt>
                <c:pt idx="17091">
                  <c:v>1.1634524980960737E-6</c:v>
                </c:pt>
                <c:pt idx="17092">
                  <c:v>1.163334820143526E-6</c:v>
                </c:pt>
                <c:pt idx="17093">
                  <c:v>1.1632171600439631E-6</c:v>
                </c:pt>
                <c:pt idx="17094">
                  <c:v>1.1630995177937749E-6</c:v>
                </c:pt>
                <c:pt idx="17095">
                  <c:v>1.1629818933893503E-6</c:v>
                </c:pt>
                <c:pt idx="17096">
                  <c:v>1.1628642868270806E-6</c:v>
                </c:pt>
                <c:pt idx="17097">
                  <c:v>1.1627466981033568E-6</c:v>
                </c:pt>
                <c:pt idx="17098">
                  <c:v>1.1626291272145723E-6</c:v>
                </c:pt>
                <c:pt idx="17099">
                  <c:v>1.1625115741571197E-6</c:v>
                </c:pt>
                <c:pt idx="17100">
                  <c:v>1.1623940389273931E-6</c:v>
                </c:pt>
                <c:pt idx="17101">
                  <c:v>1.1622765215217887E-6</c:v>
                </c:pt>
                <c:pt idx="17102">
                  <c:v>1.1621590219367024E-6</c:v>
                </c:pt>
                <c:pt idx="17103">
                  <c:v>1.1620415401685307E-6</c:v>
                </c:pt>
                <c:pt idx="17104">
                  <c:v>1.161924076213672E-6</c:v>
                </c:pt>
                <c:pt idx="17105">
                  <c:v>1.1618066300685258E-6</c:v>
                </c:pt>
                <c:pt idx="17106">
                  <c:v>1.161689201729491E-6</c:v>
                </c:pt>
                <c:pt idx="17107">
                  <c:v>1.1615717911929682E-6</c:v>
                </c:pt>
                <c:pt idx="17108">
                  <c:v>1.16145439845536E-6</c:v>
                </c:pt>
                <c:pt idx="17109">
                  <c:v>1.1613370235130679E-6</c:v>
                </c:pt>
                <c:pt idx="17110">
                  <c:v>1.161219666362496E-6</c:v>
                </c:pt>
                <c:pt idx="17111">
                  <c:v>1.1611023270000483E-6</c:v>
                </c:pt>
                <c:pt idx="17112">
                  <c:v>1.1609850054221304E-6</c:v>
                </c:pt>
                <c:pt idx="17113">
                  <c:v>1.1608677016251487E-6</c:v>
                </c:pt>
                <c:pt idx="17114">
                  <c:v>1.1607504156055091E-6</c:v>
                </c:pt>
                <c:pt idx="17115">
                  <c:v>1.1606331473596208E-6</c:v>
                </c:pt>
                <c:pt idx="17116">
                  <c:v>1.160515896883892E-6</c:v>
                </c:pt>
                <c:pt idx="17117">
                  <c:v>1.1603986641747331E-6</c:v>
                </c:pt>
                <c:pt idx="17118">
                  <c:v>1.1602814492285539E-6</c:v>
                </c:pt>
                <c:pt idx="17119">
                  <c:v>1.160164252041767E-6</c:v>
                </c:pt>
                <c:pt idx="17120">
                  <c:v>1.1600470726107844E-6</c:v>
                </c:pt>
                <c:pt idx="17121">
                  <c:v>1.1599299109320191E-6</c:v>
                </c:pt>
                <c:pt idx="17122">
                  <c:v>1.1598127670018867E-6</c:v>
                </c:pt>
                <c:pt idx="17123">
                  <c:v>1.1596956408168008E-6</c:v>
                </c:pt>
                <c:pt idx="17124">
                  <c:v>1.1595785323731791E-6</c:v>
                </c:pt>
                <c:pt idx="17125">
                  <c:v>1.1594614416674375E-6</c:v>
                </c:pt>
                <c:pt idx="17126">
                  <c:v>1.1593443686959948E-6</c:v>
                </c:pt>
                <c:pt idx="17127">
                  <c:v>1.1592273134552687E-6</c:v>
                </c:pt>
                <c:pt idx="17128">
                  <c:v>1.1591102759416804E-6</c:v>
                </c:pt>
                <c:pt idx="17129">
                  <c:v>1.1589932561516493E-6</c:v>
                </c:pt>
                <c:pt idx="17130">
                  <c:v>1.1588762540815979E-6</c:v>
                </c:pt>
                <c:pt idx="17131">
                  <c:v>1.1587592697279481E-6</c:v>
                </c:pt>
                <c:pt idx="17132">
                  <c:v>1.1586423030871231E-6</c:v>
                </c:pt>
                <c:pt idx="17133">
                  <c:v>1.1585253541555481E-6</c:v>
                </c:pt>
                <c:pt idx="17134">
                  <c:v>1.1584084229296471E-6</c:v>
                </c:pt>
                <c:pt idx="17135">
                  <c:v>1.1582915094058474E-6</c:v>
                </c:pt>
                <c:pt idx="17136">
                  <c:v>1.1581746135805749E-6</c:v>
                </c:pt>
                <c:pt idx="17137">
                  <c:v>1.1580577354502578E-6</c:v>
                </c:pt>
                <c:pt idx="17138">
                  <c:v>1.1579408750113252E-6</c:v>
                </c:pt>
                <c:pt idx="17139">
                  <c:v>1.1578240322602063E-6</c:v>
                </c:pt>
                <c:pt idx="17140">
                  <c:v>1.1577072071933322E-6</c:v>
                </c:pt>
                <c:pt idx="17141">
                  <c:v>1.1575903998071338E-6</c:v>
                </c:pt>
                <c:pt idx="17142">
                  <c:v>1.1574736100980442E-6</c:v>
                </c:pt>
                <c:pt idx="17143">
                  <c:v>1.1573568380624965E-6</c:v>
                </c:pt>
                <c:pt idx="17144">
                  <c:v>1.1572400836969238E-6</c:v>
                </c:pt>
                <c:pt idx="17145">
                  <c:v>1.1571233469977628E-6</c:v>
                </c:pt>
                <c:pt idx="17146">
                  <c:v>1.1570066279614481E-6</c:v>
                </c:pt>
                <c:pt idx="17147">
                  <c:v>1.1568899265844178E-6</c:v>
                </c:pt>
                <c:pt idx="17148">
                  <c:v>1.1567732428631084E-6</c:v>
                </c:pt>
                <c:pt idx="17149">
                  <c:v>1.1566565767939597E-6</c:v>
                </c:pt>
                <c:pt idx="17150">
                  <c:v>1.1565399283734109E-6</c:v>
                </c:pt>
                <c:pt idx="17151">
                  <c:v>1.1564232975979019E-6</c:v>
                </c:pt>
                <c:pt idx="17152">
                  <c:v>1.1563066844638752E-6</c:v>
                </c:pt>
                <c:pt idx="17153">
                  <c:v>1.1561900889677717E-6</c:v>
                </c:pt>
                <c:pt idx="17154">
                  <c:v>1.1560735111060358E-6</c:v>
                </c:pt>
                <c:pt idx="17155">
                  <c:v>1.1559569508751105E-6</c:v>
                </c:pt>
                <c:pt idx="17156">
                  <c:v>1.1558404082714419E-6</c:v>
                </c:pt>
                <c:pt idx="17157">
                  <c:v>1.155723883291475E-6</c:v>
                </c:pt>
                <c:pt idx="17158">
                  <c:v>1.1556073759316564E-6</c:v>
                </c:pt>
                <c:pt idx="17159">
                  <c:v>1.1554908861884347E-6</c:v>
                </c:pt>
                <c:pt idx="17160">
                  <c:v>1.1553744140582574E-6</c:v>
                </c:pt>
                <c:pt idx="17161">
                  <c:v>1.1552579595375748E-6</c:v>
                </c:pt>
                <c:pt idx="17162">
                  <c:v>1.1551415226228363E-6</c:v>
                </c:pt>
                <c:pt idx="17163">
                  <c:v>1.1550251033104942E-6</c:v>
                </c:pt>
                <c:pt idx="17164">
                  <c:v>1.1549087015969993E-6</c:v>
                </c:pt>
                <c:pt idx="17165">
                  <c:v>1.154792317478806E-6</c:v>
                </c:pt>
                <c:pt idx="17166">
                  <c:v>1.1546759509523674E-6</c:v>
                </c:pt>
                <c:pt idx="17167">
                  <c:v>1.1545596020141384E-6</c:v>
                </c:pt>
                <c:pt idx="17168">
                  <c:v>1.1544432706605745E-6</c:v>
                </c:pt>
                <c:pt idx="17169">
                  <c:v>1.1543269568881325E-6</c:v>
                </c:pt>
                <c:pt idx="17170">
                  <c:v>1.1542106606932702E-6</c:v>
                </c:pt>
                <c:pt idx="17171">
                  <c:v>1.1540943820724455E-6</c:v>
                </c:pt>
                <c:pt idx="17172">
                  <c:v>1.153978121022118E-6</c:v>
                </c:pt>
                <c:pt idx="17173">
                  <c:v>1.1538618775387476E-6</c:v>
                </c:pt>
                <c:pt idx="17174">
                  <c:v>1.153745651618795E-6</c:v>
                </c:pt>
                <c:pt idx="17175">
                  <c:v>1.1536294432587231E-6</c:v>
                </c:pt>
                <c:pt idx="17176">
                  <c:v>1.1535132524549935E-6</c:v>
                </c:pt>
                <c:pt idx="17177">
                  <c:v>1.1533970792040707E-6</c:v>
                </c:pt>
                <c:pt idx="17178">
                  <c:v>1.1532809235024195E-6</c:v>
                </c:pt>
                <c:pt idx="17179">
                  <c:v>1.1531647853465047E-6</c:v>
                </c:pt>
                <c:pt idx="17180">
                  <c:v>1.1530486647327936E-6</c:v>
                </c:pt>
                <c:pt idx="17181">
                  <c:v>1.1529325616577521E-6</c:v>
                </c:pt>
                <c:pt idx="17182">
                  <c:v>1.1528164761178499E-6</c:v>
                </c:pt>
                <c:pt idx="17183">
                  <c:v>1.1527004081095546E-6</c:v>
                </c:pt>
                <c:pt idx="17184">
                  <c:v>1.1525843576293375E-6</c:v>
                </c:pt>
                <c:pt idx="17185">
                  <c:v>1.1524683246736682E-6</c:v>
                </c:pt>
                <c:pt idx="17186">
                  <c:v>1.1523523092390192E-6</c:v>
                </c:pt>
                <c:pt idx="17187">
                  <c:v>1.1522363113218633E-6</c:v>
                </c:pt>
                <c:pt idx="17188">
                  <c:v>1.1521203309186731E-6</c:v>
                </c:pt>
                <c:pt idx="17189">
                  <c:v>1.1520043680259238E-6</c:v>
                </c:pt>
                <c:pt idx="17190">
                  <c:v>1.15188842264009E-6</c:v>
                </c:pt>
                <c:pt idx="17191">
                  <c:v>1.1517724947576486E-6</c:v>
                </c:pt>
                <c:pt idx="17192">
                  <c:v>1.1516565843750757E-6</c:v>
                </c:pt>
                <c:pt idx="17193">
                  <c:v>1.15154069148885E-6</c:v>
                </c:pt>
                <c:pt idx="17194">
                  <c:v>1.1514248160954502E-6</c:v>
                </c:pt>
                <c:pt idx="17195">
                  <c:v>1.1513089581913557E-6</c:v>
                </c:pt>
                <c:pt idx="17196">
                  <c:v>1.1511931177730474E-6</c:v>
                </c:pt>
                <c:pt idx="17197">
                  <c:v>1.1510772948370061E-6</c:v>
                </c:pt>
                <c:pt idx="17198">
                  <c:v>1.1509614893797154E-6</c:v>
                </c:pt>
                <c:pt idx="17199">
                  <c:v>1.1508457013976571E-6</c:v>
                </c:pt>
                <c:pt idx="17200">
                  <c:v>1.1507299308873168E-6</c:v>
                </c:pt>
                <c:pt idx="17201">
                  <c:v>1.1506141778451779E-6</c:v>
                </c:pt>
                <c:pt idx="17202">
                  <c:v>1.1504984422677277E-6</c:v>
                </c:pt>
                <c:pt idx="17203">
                  <c:v>1.1503827241514525E-6</c:v>
                </c:pt>
                <c:pt idx="17204">
                  <c:v>1.1502670234928393E-6</c:v>
                </c:pt>
                <c:pt idx="17205">
                  <c:v>1.1501513402883773E-6</c:v>
                </c:pt>
                <c:pt idx="17206">
                  <c:v>1.150035674534556E-6</c:v>
                </c:pt>
                <c:pt idx="17207">
                  <c:v>1.1499200262278654E-6</c:v>
                </c:pt>
                <c:pt idx="17208">
                  <c:v>1.1498043953647965E-6</c:v>
                </c:pt>
                <c:pt idx="17209">
                  <c:v>1.1496887819418424E-6</c:v>
                </c:pt>
                <c:pt idx="17210">
                  <c:v>1.1495731859554951E-6</c:v>
                </c:pt>
                <c:pt idx="17211">
                  <c:v>1.1494576074022481E-6</c:v>
                </c:pt>
                <c:pt idx="17212">
                  <c:v>1.1493420462785974E-6</c:v>
                </c:pt>
                <c:pt idx="17213">
                  <c:v>1.1492265025810372E-6</c:v>
                </c:pt>
                <c:pt idx="17214">
                  <c:v>1.1491109763060649E-6</c:v>
                </c:pt>
                <c:pt idx="17215">
                  <c:v>1.1489954674501778E-6</c:v>
                </c:pt>
                <c:pt idx="17216">
                  <c:v>1.1488799760098736E-6</c:v>
                </c:pt>
                <c:pt idx="17217">
                  <c:v>1.1487645019816523E-6</c:v>
                </c:pt>
                <c:pt idx="17218">
                  <c:v>1.1486490453620126E-6</c:v>
                </c:pt>
                <c:pt idx="17219">
                  <c:v>1.1485336061474568E-6</c:v>
                </c:pt>
                <c:pt idx="17220">
                  <c:v>1.1484181843344855E-6</c:v>
                </c:pt>
                <c:pt idx="17221">
                  <c:v>1.1483027799196022E-6</c:v>
                </c:pt>
                <c:pt idx="17222">
                  <c:v>1.1481873928993094E-6</c:v>
                </c:pt>
                <c:pt idx="17223">
                  <c:v>1.148072023270113E-6</c:v>
                </c:pt>
                <c:pt idx="17224">
                  <c:v>1.1479566710285168E-6</c:v>
                </c:pt>
                <c:pt idx="17225">
                  <c:v>1.1478413361710272E-6</c:v>
                </c:pt>
                <c:pt idx="17226">
                  <c:v>1.1477260186941524E-6</c:v>
                </c:pt>
                <c:pt idx="17227">
                  <c:v>1.1476107185943985E-6</c:v>
                </c:pt>
                <c:pt idx="17228">
                  <c:v>1.1474954358682762E-6</c:v>
                </c:pt>
                <c:pt idx="17229">
                  <c:v>1.1473801705122934E-6</c:v>
                </c:pt>
                <c:pt idx="17230">
                  <c:v>1.147264922522962E-6</c:v>
                </c:pt>
                <c:pt idx="17231">
                  <c:v>1.1471496918967923E-6</c:v>
                </c:pt>
                <c:pt idx="17232">
                  <c:v>1.1470344786302977E-6</c:v>
                </c:pt>
                <c:pt idx="17233">
                  <c:v>1.1469192827199901E-6</c:v>
                </c:pt>
                <c:pt idx="17234">
                  <c:v>1.1468041041623843E-6</c:v>
                </c:pt>
                <c:pt idx="17235">
                  <c:v>1.1466889429539957E-6</c:v>
                </c:pt>
                <c:pt idx="17236">
                  <c:v>1.1465737990913388E-6</c:v>
                </c:pt>
                <c:pt idx="17237">
                  <c:v>1.1464586725709315E-6</c:v>
                </c:pt>
                <c:pt idx="17238">
                  <c:v>1.1463435633892903E-6</c:v>
                </c:pt>
                <c:pt idx="17239">
                  <c:v>1.1462284715429345E-6</c:v>
                </c:pt>
                <c:pt idx="17240">
                  <c:v>1.1461133970283831E-6</c:v>
                </c:pt>
                <c:pt idx="17241">
                  <c:v>1.1459983398421557E-6</c:v>
                </c:pt>
                <c:pt idx="17242">
                  <c:v>1.1458832999807737E-6</c:v>
                </c:pt>
                <c:pt idx="17243">
                  <c:v>1.1457682774407594E-6</c:v>
                </c:pt>
                <c:pt idx="17244">
                  <c:v>1.1456532722186349E-6</c:v>
                </c:pt>
                <c:pt idx="17245">
                  <c:v>1.145538284310924E-6</c:v>
                </c:pt>
                <c:pt idx="17246">
                  <c:v>1.1454233137141522E-6</c:v>
                </c:pt>
                <c:pt idx="17247">
                  <c:v>1.1453083604248437E-6</c:v>
                </c:pt>
                <c:pt idx="17248">
                  <c:v>1.1451934244395249E-6</c:v>
                </c:pt>
                <c:pt idx="17249">
                  <c:v>1.1450785057547234E-6</c:v>
                </c:pt>
                <c:pt idx="17250">
                  <c:v>1.1449636043669668E-6</c:v>
                </c:pt>
                <c:pt idx="17251">
                  <c:v>1.1448487202727846E-6</c:v>
                </c:pt>
                <c:pt idx="17252">
                  <c:v>1.1447338534687056E-6</c:v>
                </c:pt>
                <c:pt idx="17253">
                  <c:v>1.144619003951261E-6</c:v>
                </c:pt>
                <c:pt idx="17254">
                  <c:v>1.1445041717169827E-6</c:v>
                </c:pt>
                <c:pt idx="17255">
                  <c:v>1.1443893567624018E-6</c:v>
                </c:pt>
                <c:pt idx="17256">
                  <c:v>1.1442745590840529E-6</c:v>
                </c:pt>
                <c:pt idx="17257">
                  <c:v>1.1441597786784691E-6</c:v>
                </c:pt>
                <c:pt idx="17258">
                  <c:v>1.1440450155421861E-6</c:v>
                </c:pt>
                <c:pt idx="17259">
                  <c:v>1.143930269671739E-6</c:v>
                </c:pt>
                <c:pt idx="17260">
                  <c:v>1.1438155410636654E-6</c:v>
                </c:pt>
                <c:pt idx="17261">
                  <c:v>1.1437008297145018E-6</c:v>
                </c:pt>
                <c:pt idx="17262">
                  <c:v>1.1435861356207876E-6</c:v>
                </c:pt>
                <c:pt idx="17263">
                  <c:v>1.1434714587790617E-6</c:v>
                </c:pt>
                <c:pt idx="17264">
                  <c:v>1.143356799185864E-6</c:v>
                </c:pt>
                <c:pt idx="17265">
                  <c:v>1.1432421568377363E-6</c:v>
                </c:pt>
                <c:pt idx="17266">
                  <c:v>1.1431275317312193E-6</c:v>
                </c:pt>
                <c:pt idx="17267">
                  <c:v>1.1430129238628575E-6</c:v>
                </c:pt>
                <c:pt idx="17268">
                  <c:v>1.1428983332291926E-6</c:v>
                </c:pt>
                <c:pt idx="17269">
                  <c:v>1.1427837598267708E-6</c:v>
                </c:pt>
                <c:pt idx="17270">
                  <c:v>1.1426692036521365E-6</c:v>
                </c:pt>
                <c:pt idx="17271">
                  <c:v>1.142554664701836E-6</c:v>
                </c:pt>
                <c:pt idx="17272">
                  <c:v>1.1424401429724167E-6</c:v>
                </c:pt>
                <c:pt idx="17273">
                  <c:v>1.142325638460426E-6</c:v>
                </c:pt>
                <c:pt idx="17274">
                  <c:v>1.1422111511624139E-6</c:v>
                </c:pt>
                <c:pt idx="17275">
                  <c:v>1.1420966810749289E-6</c:v>
                </c:pt>
                <c:pt idx="17276">
                  <c:v>1.1419822281945223E-6</c:v>
                </c:pt>
                <c:pt idx="17277">
                  <c:v>1.1418677925177456E-6</c:v>
                </c:pt>
                <c:pt idx="17278">
                  <c:v>1.14175337404115E-6</c:v>
                </c:pt>
                <c:pt idx="17279">
                  <c:v>1.1416389727612901E-6</c:v>
                </c:pt>
                <c:pt idx="17280">
                  <c:v>1.1415245886747187E-6</c:v>
                </c:pt>
                <c:pt idx="17281">
                  <c:v>1.1414102217779916E-6</c:v>
                </c:pt>
                <c:pt idx="17282">
                  <c:v>1.141295872067664E-6</c:v>
                </c:pt>
                <c:pt idx="17283">
                  <c:v>1.1411815395402927E-6</c:v>
                </c:pt>
                <c:pt idx="17284">
                  <c:v>1.1410672241924354E-6</c:v>
                </c:pt>
                <c:pt idx="17285">
                  <c:v>1.1409529260206497E-6</c:v>
                </c:pt>
                <c:pt idx="17286">
                  <c:v>1.1408386450214958E-6</c:v>
                </c:pt>
                <c:pt idx="17287">
                  <c:v>1.1407243811915328E-6</c:v>
                </c:pt>
                <c:pt idx="17288">
                  <c:v>1.1406101345273225E-6</c:v>
                </c:pt>
                <c:pt idx="17289">
                  <c:v>1.1404959050254256E-6</c:v>
                </c:pt>
                <c:pt idx="17290">
                  <c:v>1.1403816926824057E-6</c:v>
                </c:pt>
                <c:pt idx="17291">
                  <c:v>1.1402674974948263E-6</c:v>
                </c:pt>
                <c:pt idx="17292">
                  <c:v>1.140153319459251E-6</c:v>
                </c:pt>
                <c:pt idx="17293">
                  <c:v>1.1400391585722458E-6</c:v>
                </c:pt>
                <c:pt idx="17294">
                  <c:v>1.1399250148303758E-6</c:v>
                </c:pt>
                <c:pt idx="17295">
                  <c:v>1.1398108882302093E-6</c:v>
                </c:pt>
                <c:pt idx="17296">
                  <c:v>1.1396967787683127E-6</c:v>
                </c:pt>
                <c:pt idx="17297">
                  <c:v>1.139582686441256E-6</c:v>
                </c:pt>
                <c:pt idx="17298">
                  <c:v>1.1394686112456074E-6</c:v>
                </c:pt>
                <c:pt idx="17299">
                  <c:v>1.1393545531779386E-6</c:v>
                </c:pt>
                <c:pt idx="17300">
                  <c:v>1.1392405122348198E-6</c:v>
                </c:pt>
                <c:pt idx="17301">
                  <c:v>1.1391264884128231E-6</c:v>
                </c:pt>
                <c:pt idx="17302">
                  <c:v>1.1390124817085224E-6</c:v>
                </c:pt>
                <c:pt idx="17303">
                  <c:v>1.1388984921184902E-6</c:v>
                </c:pt>
                <c:pt idx="17304">
                  <c:v>1.1387845196393026E-6</c:v>
                </c:pt>
                <c:pt idx="17305">
                  <c:v>1.1386705642675336E-6</c:v>
                </c:pt>
                <c:pt idx="17306">
                  <c:v>1.1385566259997609E-6</c:v>
                </c:pt>
                <c:pt idx="17307">
                  <c:v>1.1384427048325615E-6</c:v>
                </c:pt>
                <c:pt idx="17308">
                  <c:v>1.1383288007625122E-6</c:v>
                </c:pt>
                <c:pt idx="17309">
                  <c:v>1.1382149137861937E-6</c:v>
                </c:pt>
                <c:pt idx="17310">
                  <c:v>1.1381010439001843E-6</c:v>
                </c:pt>
                <c:pt idx="17311">
                  <c:v>1.137987191101066E-6</c:v>
                </c:pt>
                <c:pt idx="17312">
                  <c:v>1.1378733553854192E-6</c:v>
                </c:pt>
                <c:pt idx="17313">
                  <c:v>1.1377595367498273E-6</c:v>
                </c:pt>
                <c:pt idx="17314">
                  <c:v>1.1376457351908731E-6</c:v>
                </c:pt>
                <c:pt idx="17315">
                  <c:v>1.1375319507051399E-6</c:v>
                </c:pt>
                <c:pt idx="17316">
                  <c:v>1.1374181832892136E-6</c:v>
                </c:pt>
                <c:pt idx="17317">
                  <c:v>1.1373044329396794E-6</c:v>
                </c:pt>
                <c:pt idx="17318">
                  <c:v>1.1371906996531244E-6</c:v>
                </c:pt>
                <c:pt idx="17319">
                  <c:v>1.1370769834261356E-6</c:v>
                </c:pt>
                <c:pt idx="17320">
                  <c:v>1.136963284255302E-6</c:v>
                </c:pt>
                <c:pt idx="17321">
                  <c:v>1.1368496021372126E-6</c:v>
                </c:pt>
                <c:pt idx="17322">
                  <c:v>1.1367359370684567E-6</c:v>
                </c:pt>
                <c:pt idx="17323">
                  <c:v>1.1366222890456262E-6</c:v>
                </c:pt>
                <c:pt idx="17324">
                  <c:v>1.1365086580653119E-6</c:v>
                </c:pt>
                <c:pt idx="17325">
                  <c:v>1.1363950441241075E-6</c:v>
                </c:pt>
                <c:pt idx="17326">
                  <c:v>1.1362814472186054E-6</c:v>
                </c:pt>
                <c:pt idx="17327">
                  <c:v>1.1361678673454008E-6</c:v>
                </c:pt>
                <c:pt idx="17328">
                  <c:v>1.136054304501088E-6</c:v>
                </c:pt>
                <c:pt idx="17329">
                  <c:v>1.1359407586822637E-6</c:v>
                </c:pt>
                <c:pt idx="17330">
                  <c:v>1.1358272298855249E-6</c:v>
                </c:pt>
                <c:pt idx="17331">
                  <c:v>1.1357137181074681E-6</c:v>
                </c:pt>
                <c:pt idx="17332">
                  <c:v>1.1356002233446935E-6</c:v>
                </c:pt>
                <c:pt idx="17333">
                  <c:v>1.135486745593799E-6</c:v>
                </c:pt>
                <c:pt idx="17334">
                  <c:v>1.1353732848513861E-6</c:v>
                </c:pt>
                <c:pt idx="17335">
                  <c:v>1.1352598411140548E-6</c:v>
                </c:pt>
                <c:pt idx="17336">
                  <c:v>1.1351464143784081E-6</c:v>
                </c:pt>
                <c:pt idx="17337">
                  <c:v>1.1350330046410481E-6</c:v>
                </c:pt>
                <c:pt idx="17338">
                  <c:v>1.1349196118985785E-6</c:v>
                </c:pt>
                <c:pt idx="17339">
                  <c:v>1.1348062361476045E-6</c:v>
                </c:pt>
                <c:pt idx="17340">
                  <c:v>1.1346928773847302E-6</c:v>
                </c:pt>
                <c:pt idx="17341">
                  <c:v>1.1345795356065634E-6</c:v>
                </c:pt>
                <c:pt idx="17342">
                  <c:v>1.1344662108097094E-6</c:v>
                </c:pt>
                <c:pt idx="17343">
                  <c:v>1.1343529029907778E-6</c:v>
                </c:pt>
                <c:pt idx="17344">
                  <c:v>1.1342396121463762E-6</c:v>
                </c:pt>
                <c:pt idx="17345">
                  <c:v>1.134126338273114E-6</c:v>
                </c:pt>
                <c:pt idx="17346">
                  <c:v>1.1340130813676025E-6</c:v>
                </c:pt>
                <c:pt idx="17347">
                  <c:v>1.1338998414264525E-6</c:v>
                </c:pt>
                <c:pt idx="17348">
                  <c:v>1.1337866184462763E-6</c:v>
                </c:pt>
                <c:pt idx="17349">
                  <c:v>1.1336734124236865E-6</c:v>
                </c:pt>
                <c:pt idx="17350">
                  <c:v>1.1335602233552978E-6</c:v>
                </c:pt>
                <c:pt idx="17351">
                  <c:v>1.1334470512377242E-6</c:v>
                </c:pt>
                <c:pt idx="17352">
                  <c:v>1.1333338960675807E-6</c:v>
                </c:pt>
                <c:pt idx="17353">
                  <c:v>1.1332207578414847E-6</c:v>
                </c:pt>
                <c:pt idx="17354">
                  <c:v>1.1331076365560525E-6</c:v>
                </c:pt>
                <c:pt idx="17355">
                  <c:v>1.132994532207903E-6</c:v>
                </c:pt>
                <c:pt idx="17356">
                  <c:v>1.1328814447936544E-6</c:v>
                </c:pt>
                <c:pt idx="17357">
                  <c:v>1.1327683743099266E-6</c:v>
                </c:pt>
                <c:pt idx="17358">
                  <c:v>1.1326553207533408E-6</c:v>
                </c:pt>
                <c:pt idx="17359">
                  <c:v>1.1325422841205171E-6</c:v>
                </c:pt>
                <c:pt idx="17360">
                  <c:v>1.1324292644080791E-6</c:v>
                </c:pt>
                <c:pt idx="17361">
                  <c:v>1.1323162616126489E-6</c:v>
                </c:pt>
                <c:pt idx="17362">
                  <c:v>1.1322032757308512E-6</c:v>
                </c:pt>
                <c:pt idx="17363">
                  <c:v>1.1320903067593099E-6</c:v>
                </c:pt>
                <c:pt idx="17364">
                  <c:v>1.1319773546946519E-6</c:v>
                </c:pt>
                <c:pt idx="17365">
                  <c:v>1.1318644195335021E-6</c:v>
                </c:pt>
                <c:pt idx="17366">
                  <c:v>1.1317515012724893E-6</c:v>
                </c:pt>
                <c:pt idx="17367">
                  <c:v>1.1316385999082409E-6</c:v>
                </c:pt>
                <c:pt idx="17368">
                  <c:v>1.1315257154373855E-6</c:v>
                </c:pt>
                <c:pt idx="17369">
                  <c:v>1.131412847856554E-6</c:v>
                </c:pt>
                <c:pt idx="17370">
                  <c:v>1.131299997162376E-6</c:v>
                </c:pt>
                <c:pt idx="17371">
                  <c:v>1.1311871633514839E-6</c:v>
                </c:pt>
                <c:pt idx="17372">
                  <c:v>1.1310743464205093E-6</c:v>
                </c:pt>
                <c:pt idx="17373">
                  <c:v>1.1309615463660858E-6</c:v>
                </c:pt>
                <c:pt idx="17374">
                  <c:v>1.1308487631848476E-6</c:v>
                </c:pt>
                <c:pt idx="17375">
                  <c:v>1.1307359968734292E-6</c:v>
                </c:pt>
                <c:pt idx="17376">
                  <c:v>1.1306232474284663E-6</c:v>
                </c:pt>
                <c:pt idx="17377">
                  <c:v>1.1305105148465955E-6</c:v>
                </c:pt>
                <c:pt idx="17378">
                  <c:v>1.1303977991244547E-6</c:v>
                </c:pt>
                <c:pt idx="17379">
                  <c:v>1.1302851002586811E-6</c:v>
                </c:pt>
                <c:pt idx="17380">
                  <c:v>1.1301724182459149E-6</c:v>
                </c:pt>
                <c:pt idx="17381">
                  <c:v>1.1300597530827956E-6</c:v>
                </c:pt>
                <c:pt idx="17382">
                  <c:v>1.1299471047659632E-6</c:v>
                </c:pt>
                <c:pt idx="17383">
                  <c:v>1.1298344732920603E-6</c:v>
                </c:pt>
                <c:pt idx="17384">
                  <c:v>1.1297218586577285E-6</c:v>
                </c:pt>
                <c:pt idx="17385">
                  <c:v>1.1296092608596117E-6</c:v>
                </c:pt>
                <c:pt idx="17386">
                  <c:v>1.1294966798943532E-6</c:v>
                </c:pt>
                <c:pt idx="17387">
                  <c:v>1.1293841157585991E-6</c:v>
                </c:pt>
                <c:pt idx="17388">
                  <c:v>1.1292715684489945E-6</c:v>
                </c:pt>
                <c:pt idx="17389">
                  <c:v>1.1291590379621855E-6</c:v>
                </c:pt>
                <c:pt idx="17390">
                  <c:v>1.1290465242948203E-6</c:v>
                </c:pt>
                <c:pt idx="17391">
                  <c:v>1.1289340274435465E-6</c:v>
                </c:pt>
                <c:pt idx="17392">
                  <c:v>1.1288215474050141E-6</c:v>
                </c:pt>
                <c:pt idx="17393">
                  <c:v>1.1287090841758718E-6</c:v>
                </c:pt>
                <c:pt idx="17394">
                  <c:v>1.1285966377527714E-6</c:v>
                </c:pt>
                <c:pt idx="17395">
                  <c:v>1.1284842081323643E-6</c:v>
                </c:pt>
                <c:pt idx="17396">
                  <c:v>1.1283717953113025E-6</c:v>
                </c:pt>
                <c:pt idx="17397">
                  <c:v>1.12825939928624E-6</c:v>
                </c:pt>
                <c:pt idx="17398">
                  <c:v>1.1281470200538299E-6</c:v>
                </c:pt>
                <c:pt idx="17399">
                  <c:v>1.1280346576107282E-6</c:v>
                </c:pt>
                <c:pt idx="17400">
                  <c:v>1.1279223119535897E-6</c:v>
                </c:pt>
                <c:pt idx="17401">
                  <c:v>1.1278099830790719E-6</c:v>
                </c:pt>
                <c:pt idx="17402">
                  <c:v>1.1276976709838313E-6</c:v>
                </c:pt>
                <c:pt idx="17403">
                  <c:v>1.127585375664527E-6</c:v>
                </c:pt>
                <c:pt idx="17404">
                  <c:v>1.1274730971178178E-6</c:v>
                </c:pt>
                <c:pt idx="17405">
                  <c:v>1.1273608353403629E-6</c:v>
                </c:pt>
                <c:pt idx="17406">
                  <c:v>1.1272485903288246E-6</c:v>
                </c:pt>
                <c:pt idx="17407">
                  <c:v>1.1271363620798629E-6</c:v>
                </c:pt>
                <c:pt idx="17408">
                  <c:v>1.1270241505901415E-6</c:v>
                </c:pt>
                <c:pt idx="17409">
                  <c:v>1.1269119558563226E-6</c:v>
                </c:pt>
                <c:pt idx="17410">
                  <c:v>1.1267997778750711E-6</c:v>
                </c:pt>
                <c:pt idx="17411">
                  <c:v>1.1266876166430517E-6</c:v>
                </c:pt>
                <c:pt idx="17412">
                  <c:v>1.1265754721569297E-6</c:v>
                </c:pt>
                <c:pt idx="17413">
                  <c:v>1.1264633444133719E-6</c:v>
                </c:pt>
                <c:pt idx="17414">
                  <c:v>1.1263512334090457E-6</c:v>
                </c:pt>
                <c:pt idx="17415">
                  <c:v>1.1262391391406201E-6</c:v>
                </c:pt>
                <c:pt idx="17416">
                  <c:v>1.1261270616047628E-6</c:v>
                </c:pt>
                <c:pt idx="17417">
                  <c:v>1.1260150007981448E-6</c:v>
                </c:pt>
                <c:pt idx="17418">
                  <c:v>1.1259029567174365E-6</c:v>
                </c:pt>
                <c:pt idx="17419">
                  <c:v>1.1257909293593087E-6</c:v>
                </c:pt>
                <c:pt idx="17420">
                  <c:v>1.1256789187204348E-6</c:v>
                </c:pt>
                <c:pt idx="17421">
                  <c:v>1.1255669247974874E-6</c:v>
                </c:pt>
                <c:pt idx="17422">
                  <c:v>1.1254549475871408E-6</c:v>
                </c:pt>
                <c:pt idx="17423">
                  <c:v>1.1253429870860698E-6</c:v>
                </c:pt>
                <c:pt idx="17424">
                  <c:v>1.12523104329095E-6</c:v>
                </c:pt>
                <c:pt idx="17425">
                  <c:v>1.1251191161984583E-6</c:v>
                </c:pt>
                <c:pt idx="17426">
                  <c:v>1.1250072058052711E-6</c:v>
                </c:pt>
                <c:pt idx="17427">
                  <c:v>1.1248953121080678E-6</c:v>
                </c:pt>
                <c:pt idx="17428">
                  <c:v>1.124783435103526E-6</c:v>
                </c:pt>
                <c:pt idx="17429">
                  <c:v>1.124671574788327E-6</c:v>
                </c:pt>
                <c:pt idx="17430">
                  <c:v>1.1245597311591502E-6</c:v>
                </c:pt>
                <c:pt idx="17431">
                  <c:v>1.1244479042126778E-6</c:v>
                </c:pt>
                <c:pt idx="17432">
                  <c:v>1.1243360939455915E-6</c:v>
                </c:pt>
                <c:pt idx="17433">
                  <c:v>1.124224300354575E-6</c:v>
                </c:pt>
                <c:pt idx="17434">
                  <c:v>1.1241125234363121E-6</c:v>
                </c:pt>
                <c:pt idx="17435">
                  <c:v>1.1240007631874872E-6</c:v>
                </c:pt>
                <c:pt idx="17436">
                  <c:v>1.1238890196047864E-6</c:v>
                </c:pt>
                <c:pt idx="17437">
                  <c:v>1.1237772926848955E-6</c:v>
                </c:pt>
                <c:pt idx="17438">
                  <c:v>1.1236655824245024E-6</c:v>
                </c:pt>
                <c:pt idx="17439">
                  <c:v>1.1235538888202944E-6</c:v>
                </c:pt>
                <c:pt idx="17440">
                  <c:v>1.1234422118689614E-6</c:v>
                </c:pt>
                <c:pt idx="17441">
                  <c:v>1.1233305515671924E-6</c:v>
                </c:pt>
                <c:pt idx="17442">
                  <c:v>1.1232189079116774E-6</c:v>
                </c:pt>
                <c:pt idx="17443">
                  <c:v>1.1231072808991092E-6</c:v>
                </c:pt>
                <c:pt idx="17444">
                  <c:v>1.1229956705261784E-6</c:v>
                </c:pt>
                <c:pt idx="17445">
                  <c:v>1.1228840767895793E-6</c:v>
                </c:pt>
                <c:pt idx="17446">
                  <c:v>1.1227724996860047E-6</c:v>
                </c:pt>
                <c:pt idx="17447">
                  <c:v>1.1226609392121501E-6</c:v>
                </c:pt>
                <c:pt idx="17448">
                  <c:v>1.1225493953647106E-6</c:v>
                </c:pt>
                <c:pt idx="17449">
                  <c:v>1.1224378681403819E-6</c:v>
                </c:pt>
                <c:pt idx="17450">
                  <c:v>1.1223263575358619E-6</c:v>
                </c:pt>
                <c:pt idx="17451">
                  <c:v>1.122214863547848E-6</c:v>
                </c:pt>
                <c:pt idx="17452">
                  <c:v>1.1221033861730393E-6</c:v>
                </c:pt>
                <c:pt idx="17453">
                  <c:v>1.121991925408135E-6</c:v>
                </c:pt>
                <c:pt idx="17454">
                  <c:v>1.121880481249836E-6</c:v>
                </c:pt>
                <c:pt idx="17455">
                  <c:v>1.1217690536948432E-6</c:v>
                </c:pt>
                <c:pt idx="17456">
                  <c:v>1.1216576427398582E-6</c:v>
                </c:pt>
                <c:pt idx="17457">
                  <c:v>1.1215462483815846E-6</c:v>
                </c:pt>
                <c:pt idx="17458">
                  <c:v>1.1214348706167252E-6</c:v>
                </c:pt>
                <c:pt idx="17459">
                  <c:v>1.1213235094419856E-6</c:v>
                </c:pt>
                <c:pt idx="17460">
                  <c:v>1.1212121648540697E-6</c:v>
                </c:pt>
                <c:pt idx="17461">
                  <c:v>1.1211008368496846E-6</c:v>
                </c:pt>
                <c:pt idx="17462">
                  <c:v>1.1209895254255368E-6</c:v>
                </c:pt>
                <c:pt idx="17463">
                  <c:v>1.1208782305783346E-6</c:v>
                </c:pt>
                <c:pt idx="17464">
                  <c:v>1.1207669523047861E-6</c:v>
                </c:pt>
                <c:pt idx="17465">
                  <c:v>1.1206556906016002E-6</c:v>
                </c:pt>
                <c:pt idx="17466">
                  <c:v>1.1205444454654881E-6</c:v>
                </c:pt>
                <c:pt idx="17467">
                  <c:v>1.1204332168931597E-6</c:v>
                </c:pt>
                <c:pt idx="17468">
                  <c:v>1.1203220048813283E-6</c:v>
                </c:pt>
                <c:pt idx="17469">
                  <c:v>1.1202108094267049E-6</c:v>
                </c:pt>
                <c:pt idx="17470">
                  <c:v>1.1200996305260039E-6</c:v>
                </c:pt>
                <c:pt idx="17471">
                  <c:v>1.1199884681759397E-6</c:v>
                </c:pt>
                <c:pt idx="17472">
                  <c:v>1.1198773223732268E-6</c:v>
                </c:pt>
                <c:pt idx="17473">
                  <c:v>1.1197661931145815E-6</c:v>
                </c:pt>
                <c:pt idx="17474">
                  <c:v>1.1196550803967201E-6</c:v>
                </c:pt>
                <c:pt idx="17475">
                  <c:v>1.1195439842163609E-6</c:v>
                </c:pt>
                <c:pt idx="17476">
                  <c:v>1.1194329045702213E-6</c:v>
                </c:pt>
                <c:pt idx="17477">
                  <c:v>1.1193218414550214E-6</c:v>
                </c:pt>
                <c:pt idx="17478">
                  <c:v>1.1192107948674803E-6</c:v>
                </c:pt>
                <c:pt idx="17479">
                  <c:v>1.1190997648043192E-6</c:v>
                </c:pt>
                <c:pt idx="17480">
                  <c:v>1.1189887512622598E-6</c:v>
                </c:pt>
                <c:pt idx="17481">
                  <c:v>1.1188777542380241E-6</c:v>
                </c:pt>
                <c:pt idx="17482">
                  <c:v>1.1187667737283359E-6</c:v>
                </c:pt>
                <c:pt idx="17483">
                  <c:v>1.1186558097299187E-6</c:v>
                </c:pt>
                <c:pt idx="17484">
                  <c:v>1.118544862239498E-6</c:v>
                </c:pt>
                <c:pt idx="17485">
                  <c:v>1.1184339312537989E-6</c:v>
                </c:pt>
                <c:pt idx="17486">
                  <c:v>1.1183230167695477E-6</c:v>
                </c:pt>
                <c:pt idx="17487">
                  <c:v>1.1182121187834721E-6</c:v>
                </c:pt>
                <c:pt idx="17488">
                  <c:v>1.1181012372923001E-6</c:v>
                </c:pt>
                <c:pt idx="17489">
                  <c:v>1.1179903722927608E-6</c:v>
                </c:pt>
                <c:pt idx="17490">
                  <c:v>1.117879523781583E-6</c:v>
                </c:pt>
                <c:pt idx="17491">
                  <c:v>1.1177686917554989E-6</c:v>
                </c:pt>
                <c:pt idx="17492">
                  <c:v>1.1176578762112388E-6</c:v>
                </c:pt>
                <c:pt idx="17493">
                  <c:v>1.1175470771455343E-6</c:v>
                </c:pt>
                <c:pt idx="17494">
                  <c:v>1.1174362945551196E-6</c:v>
                </c:pt>
                <c:pt idx="17495">
                  <c:v>1.1173255284367272E-6</c:v>
                </c:pt>
                <c:pt idx="17496">
                  <c:v>1.117214778787093E-6</c:v>
                </c:pt>
                <c:pt idx="17497">
                  <c:v>1.1171040456029511E-6</c:v>
                </c:pt>
                <c:pt idx="17498">
                  <c:v>1.1169933288810384E-6</c:v>
                </c:pt>
                <c:pt idx="17499">
                  <c:v>1.1168826286180919E-6</c:v>
                </c:pt>
                <c:pt idx="17500">
                  <c:v>1.1167719448108493E-6</c:v>
                </c:pt>
                <c:pt idx="17501">
                  <c:v>1.1166612774560498E-6</c:v>
                </c:pt>
                <c:pt idx="17502">
                  <c:v>1.1165506265504313E-6</c:v>
                </c:pt>
                <c:pt idx="17503">
                  <c:v>1.1164399920907359E-6</c:v>
                </c:pt>
                <c:pt idx="17504">
                  <c:v>1.1163293740737029E-6</c:v>
                </c:pt>
                <c:pt idx="17505">
                  <c:v>1.1162187724960758E-6</c:v>
                </c:pt>
                <c:pt idx="17506">
                  <c:v>1.1161081873545957E-6</c:v>
                </c:pt>
                <c:pt idx="17507">
                  <c:v>1.1159976186460073E-6</c:v>
                </c:pt>
                <c:pt idx="17508">
                  <c:v>1.1158870663670544E-6</c:v>
                </c:pt>
                <c:pt idx="17509">
                  <c:v>1.1157765305144814E-6</c:v>
                </c:pt>
                <c:pt idx="17510">
                  <c:v>1.1156660110850358E-6</c:v>
                </c:pt>
                <c:pt idx="17511">
                  <c:v>1.1155555080754625E-6</c:v>
                </c:pt>
                <c:pt idx="17512">
                  <c:v>1.1154450214825105E-6</c:v>
                </c:pt>
                <c:pt idx="17513">
                  <c:v>1.1153345513029267E-6</c:v>
                </c:pt>
                <c:pt idx="17514">
                  <c:v>1.1152240975334616E-6</c:v>
                </c:pt>
                <c:pt idx="17515">
                  <c:v>1.115113660170864E-6</c:v>
                </c:pt>
                <c:pt idx="17516">
                  <c:v>1.1150032392118852E-6</c:v>
                </c:pt>
                <c:pt idx="17517">
                  <c:v>1.1148928346532764E-6</c:v>
                </c:pt>
                <c:pt idx="17518">
                  <c:v>1.11478244649179E-6</c:v>
                </c:pt>
                <c:pt idx="17519">
                  <c:v>1.1146720747241797E-6</c:v>
                </c:pt>
                <c:pt idx="17520">
                  <c:v>1.1145617193471984E-6</c:v>
                </c:pt>
                <c:pt idx="17521">
                  <c:v>1.114451380357602E-6</c:v>
                </c:pt>
                <c:pt idx="17522">
                  <c:v>1.1143410577521454E-6</c:v>
                </c:pt>
                <c:pt idx="17523">
                  <c:v>1.1142307515275841E-6</c:v>
                </c:pt>
                <c:pt idx="17524">
                  <c:v>1.114120461680677E-6</c:v>
                </c:pt>
                <c:pt idx="17525">
                  <c:v>1.1140101882081803E-6</c:v>
                </c:pt>
                <c:pt idx="17526">
                  <c:v>1.113899931106854E-6</c:v>
                </c:pt>
                <c:pt idx="17527">
                  <c:v>1.1137896903734569E-6</c:v>
                </c:pt>
                <c:pt idx="17528">
                  <c:v>1.1136794660047502E-6</c:v>
                </c:pt>
                <c:pt idx="17529">
                  <c:v>1.1135692579974939E-6</c:v>
                </c:pt>
                <c:pt idx="17530">
                  <c:v>1.1134590663484511E-6</c:v>
                </c:pt>
                <c:pt idx="17531">
                  <c:v>1.1133488910543842E-6</c:v>
                </c:pt>
                <c:pt idx="17532">
                  <c:v>1.113238732112056E-6</c:v>
                </c:pt>
                <c:pt idx="17533">
                  <c:v>1.1131285895182319E-6</c:v>
                </c:pt>
                <c:pt idx="17534">
                  <c:v>1.1130184632696759E-6</c:v>
                </c:pt>
                <c:pt idx="17535">
                  <c:v>1.1129083533631555E-6</c:v>
                </c:pt>
                <c:pt idx="17536">
                  <c:v>1.112798259795436E-6</c:v>
                </c:pt>
                <c:pt idx="17537">
                  <c:v>1.1126881825632857E-6</c:v>
                </c:pt>
                <c:pt idx="17538">
                  <c:v>1.1125781216634732E-6</c:v>
                </c:pt>
                <c:pt idx="17539">
                  <c:v>1.1124680770927665E-6</c:v>
                </c:pt>
                <c:pt idx="17540">
                  <c:v>1.1123580488479372E-6</c:v>
                </c:pt>
                <c:pt idx="17541">
                  <c:v>1.1122480369257542E-6</c:v>
                </c:pt>
                <c:pt idx="17542">
                  <c:v>1.1121380413229908E-6</c:v>
                </c:pt>
                <c:pt idx="17543">
                  <c:v>1.112028062036418E-6</c:v>
                </c:pt>
                <c:pt idx="17544">
                  <c:v>1.11191809906281E-6</c:v>
                </c:pt>
                <c:pt idx="17545">
                  <c:v>1.11180815239894E-6</c:v>
                </c:pt>
                <c:pt idx="17546">
                  <c:v>1.1116982220415827E-6</c:v>
                </c:pt>
                <c:pt idx="17547">
                  <c:v>1.1115883079875143E-6</c:v>
                </c:pt>
                <c:pt idx="17548">
                  <c:v>1.1114784102335106E-6</c:v>
                </c:pt>
                <c:pt idx="17549">
                  <c:v>1.1113685287763491E-6</c:v>
                </c:pt>
                <c:pt idx="17550">
                  <c:v>1.1112586636128071E-6</c:v>
                </c:pt>
                <c:pt idx="17551">
                  <c:v>1.1111488147396642E-6</c:v>
                </c:pt>
                <c:pt idx="17552">
                  <c:v>1.1110389821536996E-6</c:v>
                </c:pt>
                <c:pt idx="17553">
                  <c:v>1.1109291658516927E-6</c:v>
                </c:pt>
                <c:pt idx="17554">
                  <c:v>1.1108193658304259E-6</c:v>
                </c:pt>
                <c:pt idx="17555">
                  <c:v>1.1107095820866803E-6</c:v>
                </c:pt>
                <c:pt idx="17556">
                  <c:v>1.110599814617239E-6</c:v>
                </c:pt>
                <c:pt idx="17557">
                  <c:v>1.1104900634188854E-6</c:v>
                </c:pt>
                <c:pt idx="17558">
                  <c:v>1.1103803284884038E-6</c:v>
                </c:pt>
                <c:pt idx="17559">
                  <c:v>1.1102706098225797E-6</c:v>
                </c:pt>
                <c:pt idx="17560">
                  <c:v>1.1101609074181979E-6</c:v>
                </c:pt>
                <c:pt idx="17561">
                  <c:v>1.1100512212720462E-6</c:v>
                </c:pt>
                <c:pt idx="17562">
                  <c:v>1.1099415513809107E-6</c:v>
                </c:pt>
                <c:pt idx="17563">
                  <c:v>1.1098318977415813E-6</c:v>
                </c:pt>
                <c:pt idx="17564">
                  <c:v>1.1097222603508461E-6</c:v>
                </c:pt>
                <c:pt idx="17565">
                  <c:v>1.1096126392054952E-6</c:v>
                </c:pt>
                <c:pt idx="17566">
                  <c:v>1.1095030343023189E-6</c:v>
                </c:pt>
                <c:pt idx="17567">
                  <c:v>1.1093934456381093E-6</c:v>
                </c:pt>
                <c:pt idx="17568">
                  <c:v>1.1092838732096584E-6</c:v>
                </c:pt>
                <c:pt idx="17569">
                  <c:v>1.1091743170137584E-6</c:v>
                </c:pt>
                <c:pt idx="17570">
                  <c:v>1.1090647770472042E-6</c:v>
                </c:pt>
                <c:pt idx="17571">
                  <c:v>1.1089552533067897E-6</c:v>
                </c:pt>
                <c:pt idx="17572">
                  <c:v>1.1088457457893107E-6</c:v>
                </c:pt>
                <c:pt idx="17573">
                  <c:v>1.1087362544915629E-6</c:v>
                </c:pt>
                <c:pt idx="17574">
                  <c:v>1.108626779410344E-6</c:v>
                </c:pt>
                <c:pt idx="17575">
                  <c:v>1.1085173205424515E-6</c:v>
                </c:pt>
                <c:pt idx="17576">
                  <c:v>1.1084078778846833E-6</c:v>
                </c:pt>
                <c:pt idx="17577">
                  <c:v>1.1082984514338397E-6</c:v>
                </c:pt>
                <c:pt idx="17578">
                  <c:v>1.1081890411867199E-6</c:v>
                </c:pt>
                <c:pt idx="17579">
                  <c:v>1.1080796471401259E-6</c:v>
                </c:pt>
                <c:pt idx="17580">
                  <c:v>1.1079702692908583E-6</c:v>
                </c:pt>
                <c:pt idx="17581">
                  <c:v>1.1078609076357207E-6</c:v>
                </c:pt>
                <c:pt idx="17582">
                  <c:v>1.1077515621715153E-6</c:v>
                </c:pt>
                <c:pt idx="17583">
                  <c:v>1.1076422328950471E-6</c:v>
                </c:pt>
                <c:pt idx="17584">
                  <c:v>1.1075329198031203E-6</c:v>
                </c:pt>
                <c:pt idx="17585">
                  <c:v>1.1074236228925405E-6</c:v>
                </c:pt>
                <c:pt idx="17586">
                  <c:v>1.1073143421601152E-6</c:v>
                </c:pt>
                <c:pt idx="17587">
                  <c:v>1.1072050776026502E-6</c:v>
                </c:pt>
                <c:pt idx="17588">
                  <c:v>1.107095829216955E-6</c:v>
                </c:pt>
                <c:pt idx="17589">
                  <c:v>1.1069865969998373E-6</c:v>
                </c:pt>
                <c:pt idx="17590">
                  <c:v>1.1068773809481067E-6</c:v>
                </c:pt>
                <c:pt idx="17591">
                  <c:v>1.106768181058574E-6</c:v>
                </c:pt>
                <c:pt idx="17592">
                  <c:v>1.1066589973280503E-6</c:v>
                </c:pt>
                <c:pt idx="17593">
                  <c:v>1.1065498297533476E-6</c:v>
                </c:pt>
                <c:pt idx="17594">
                  <c:v>1.1064406783312783E-6</c:v>
                </c:pt>
                <c:pt idx="17595">
                  <c:v>1.1063315430586567E-6</c:v>
                </c:pt>
                <c:pt idx="17596">
                  <c:v>1.1062224239322961E-6</c:v>
                </c:pt>
                <c:pt idx="17597">
                  <c:v>1.1061133209490127E-6</c:v>
                </c:pt>
                <c:pt idx="17598">
                  <c:v>1.1060042341056216E-6</c:v>
                </c:pt>
                <c:pt idx="17599">
                  <c:v>1.1058951633989394E-6</c:v>
                </c:pt>
                <c:pt idx="17600">
                  <c:v>1.1057861088257841E-6</c:v>
                </c:pt>
                <c:pt idx="17601">
                  <c:v>1.1056770703829731E-6</c:v>
                </c:pt>
                <c:pt idx="17602">
                  <c:v>1.1055680480673262E-6</c:v>
                </c:pt>
                <c:pt idx="17603">
                  <c:v>1.1054590418756631E-6</c:v>
                </c:pt>
                <c:pt idx="17604">
                  <c:v>1.1053500518048041E-6</c:v>
                </c:pt>
                <c:pt idx="17605">
                  <c:v>1.1052410778515712E-6</c:v>
                </c:pt>
                <c:pt idx="17606">
                  <c:v>1.1051321200127854E-6</c:v>
                </c:pt>
                <c:pt idx="17607">
                  <c:v>1.1050231782852708E-6</c:v>
                </c:pt>
                <c:pt idx="17608">
                  <c:v>1.1049142526658503E-6</c:v>
                </c:pt>
                <c:pt idx="17609">
                  <c:v>1.1048053431513493E-6</c:v>
                </c:pt>
                <c:pt idx="17610">
                  <c:v>1.1046964497385919E-6</c:v>
                </c:pt>
                <c:pt idx="17611">
                  <c:v>1.1045875724244052E-6</c:v>
                </c:pt>
                <c:pt idx="17612">
                  <c:v>1.1044787112056157E-6</c:v>
                </c:pt>
                <c:pt idx="17613">
                  <c:v>1.1043698660790505E-6</c:v>
                </c:pt>
                <c:pt idx="17614">
                  <c:v>1.1042610370415391E-6</c:v>
                </c:pt>
                <c:pt idx="17615">
                  <c:v>1.1041522240899097E-6</c:v>
                </c:pt>
                <c:pt idx="17616">
                  <c:v>1.104043427220993E-6</c:v>
                </c:pt>
                <c:pt idx="17617">
                  <c:v>1.103934646431619E-6</c:v>
                </c:pt>
                <c:pt idx="17618">
                  <c:v>1.1038258817186203E-6</c:v>
                </c:pt>
                <c:pt idx="17619">
                  <c:v>1.1037171330788282E-6</c:v>
                </c:pt>
                <c:pt idx="17620">
                  <c:v>1.1036084005090762E-6</c:v>
                </c:pt>
                <c:pt idx="17621">
                  <c:v>1.1034996840061984E-6</c:v>
                </c:pt>
                <c:pt idx="17622">
                  <c:v>1.1033909835670289E-6</c:v>
                </c:pt>
                <c:pt idx="17623">
                  <c:v>1.103282299188404E-6</c:v>
                </c:pt>
                <c:pt idx="17624">
                  <c:v>1.1031736308671586E-6</c:v>
                </c:pt>
                <c:pt idx="17625">
                  <c:v>1.1030649786001314E-6</c:v>
                </c:pt>
                <c:pt idx="17626">
                  <c:v>1.102956342384159E-6</c:v>
                </c:pt>
                <c:pt idx="17627">
                  <c:v>1.1028477222160797E-6</c:v>
                </c:pt>
                <c:pt idx="17628">
                  <c:v>1.1027391180927341E-6</c:v>
                </c:pt>
                <c:pt idx="17629">
                  <c:v>1.1026305300109609E-6</c:v>
                </c:pt>
                <c:pt idx="17630">
                  <c:v>1.1025219579676019E-6</c:v>
                </c:pt>
                <c:pt idx="17631">
                  <c:v>1.1024134019594986E-6</c:v>
                </c:pt>
                <c:pt idx="17632">
                  <c:v>1.1023048619834933E-6</c:v>
                </c:pt>
                <c:pt idx="17633">
                  <c:v>1.102196338036429E-6</c:v>
                </c:pt>
                <c:pt idx="17634">
                  <c:v>1.1020878301151506E-6</c:v>
                </c:pt>
                <c:pt idx="17635">
                  <c:v>1.1019793382165023E-6</c:v>
                </c:pt>
                <c:pt idx="17636">
                  <c:v>1.1018708623373289E-6</c:v>
                </c:pt>
                <c:pt idx="17637">
                  <c:v>1.101762402474478E-6</c:v>
                </c:pt>
                <c:pt idx="17638">
                  <c:v>1.1016539586247957E-6</c:v>
                </c:pt>
                <c:pt idx="17639">
                  <c:v>1.1015455307851307E-6</c:v>
                </c:pt>
                <c:pt idx="17640">
                  <c:v>1.1014371189523309E-6</c:v>
                </c:pt>
                <c:pt idx="17641">
                  <c:v>1.1013287231232463E-6</c:v>
                </c:pt>
                <c:pt idx="17642">
                  <c:v>1.1012203432947272E-6</c:v>
                </c:pt>
                <c:pt idx="17643">
                  <c:v>1.101111979463624E-6</c:v>
                </c:pt>
                <c:pt idx="17644">
                  <c:v>1.1010036316267888E-6</c:v>
                </c:pt>
                <c:pt idx="17645">
                  <c:v>1.1008952997810738E-6</c:v>
                </c:pt>
                <c:pt idx="17646">
                  <c:v>1.1007869839233331E-6</c:v>
                </c:pt>
                <c:pt idx="17647">
                  <c:v>1.1006786840504197E-6</c:v>
                </c:pt>
                <c:pt idx="17648">
                  <c:v>1.1005704001591896E-6</c:v>
                </c:pt>
                <c:pt idx="17649">
                  <c:v>1.1004621322464973E-6</c:v>
                </c:pt>
                <c:pt idx="17650">
                  <c:v>1.1003538803091997E-6</c:v>
                </c:pt>
                <c:pt idx="17651">
                  <c:v>1.1002456443441544E-6</c:v>
                </c:pt>
                <c:pt idx="17652">
                  <c:v>1.1001374243482185E-6</c:v>
                </c:pt>
                <c:pt idx="17653">
                  <c:v>1.1000292203182516E-6</c:v>
                </c:pt>
                <c:pt idx="17654">
                  <c:v>1.0999210322511123E-6</c:v>
                </c:pt>
                <c:pt idx="17655">
                  <c:v>1.099812860143662E-6</c:v>
                </c:pt>
                <c:pt idx="17656">
                  <c:v>1.0997047039927606E-6</c:v>
                </c:pt>
                <c:pt idx="17657">
                  <c:v>1.0995965637952701E-6</c:v>
                </c:pt>
                <c:pt idx="17658">
                  <c:v>1.0994884395480535E-6</c:v>
                </c:pt>
                <c:pt idx="17659">
                  <c:v>1.0993803312479741E-6</c:v>
                </c:pt>
                <c:pt idx="17660">
                  <c:v>1.0992722388918957E-6</c:v>
                </c:pt>
                <c:pt idx="17661">
                  <c:v>1.0991641624766831E-6</c:v>
                </c:pt>
                <c:pt idx="17662">
                  <c:v>1.0990561019992029E-6</c:v>
                </c:pt>
                <c:pt idx="17663">
                  <c:v>1.0989480574563203E-6</c:v>
                </c:pt>
                <c:pt idx="17664">
                  <c:v>1.0988400288449034E-6</c:v>
                </c:pt>
                <c:pt idx="17665">
                  <c:v>1.09873201616182E-6</c:v>
                </c:pt>
                <c:pt idx="17666">
                  <c:v>1.0986240194039381E-6</c:v>
                </c:pt>
                <c:pt idx="17667">
                  <c:v>1.098516038568128E-6</c:v>
                </c:pt>
                <c:pt idx="17668">
                  <c:v>1.0984080736512598E-6</c:v>
                </c:pt>
                <c:pt idx="17669">
                  <c:v>1.0983001246502045E-6</c:v>
                </c:pt>
                <c:pt idx="17670">
                  <c:v>1.0981921915618336E-6</c:v>
                </c:pt>
                <c:pt idx="17671">
                  <c:v>1.0980842743830205E-6</c:v>
                </c:pt>
                <c:pt idx="17672">
                  <c:v>1.097976373110638E-6</c:v>
                </c:pt>
                <c:pt idx="17673">
                  <c:v>1.09786848774156E-6</c:v>
                </c:pt>
                <c:pt idx="17674">
                  <c:v>1.097760618272662E-6</c:v>
                </c:pt>
                <c:pt idx="17675">
                  <c:v>1.0976527647008188E-6</c:v>
                </c:pt>
                <c:pt idx="17676">
                  <c:v>1.0975449270229077E-6</c:v>
                </c:pt>
                <c:pt idx="17677">
                  <c:v>1.0974371052358052E-6</c:v>
                </c:pt>
                <c:pt idx="17678">
                  <c:v>1.0973292993363898E-6</c:v>
                </c:pt>
                <c:pt idx="17679">
                  <c:v>1.0972215093215403E-6</c:v>
                </c:pt>
                <c:pt idx="17680">
                  <c:v>1.0971137351881353E-6</c:v>
                </c:pt>
                <c:pt idx="17681">
                  <c:v>1.0970059769330563E-6</c:v>
                </c:pt>
                <c:pt idx="17682">
                  <c:v>1.096898234553183E-6</c:v>
                </c:pt>
                <c:pt idx="17683">
                  <c:v>1.0967905080453985E-6</c:v>
                </c:pt>
                <c:pt idx="17684">
                  <c:v>1.0966827974065841E-6</c:v>
                </c:pt>
                <c:pt idx="17685">
                  <c:v>1.0965751026336242E-6</c:v>
                </c:pt>
                <c:pt idx="17686">
                  <c:v>1.0964674237234022E-6</c:v>
                </c:pt>
                <c:pt idx="17687">
                  <c:v>1.0963597606728033E-6</c:v>
                </c:pt>
                <c:pt idx="17688">
                  <c:v>1.096252113478713E-6</c:v>
                </c:pt>
                <c:pt idx="17689">
                  <c:v>1.0961444821380172E-6</c:v>
                </c:pt>
                <c:pt idx="17690">
                  <c:v>1.096036866647604E-6</c:v>
                </c:pt>
                <c:pt idx="17691">
                  <c:v>1.0959292670043605E-6</c:v>
                </c:pt>
                <c:pt idx="17692">
                  <c:v>1.0958216832051761E-6</c:v>
                </c:pt>
                <c:pt idx="17693">
                  <c:v>1.0957141152469398E-6</c:v>
                </c:pt>
                <c:pt idx="17694">
                  <c:v>1.0956065631265414E-6</c:v>
                </c:pt>
                <c:pt idx="17695">
                  <c:v>1.0954990268408725E-6</c:v>
                </c:pt>
                <c:pt idx="17696">
                  <c:v>1.0953915063868245E-6</c:v>
                </c:pt>
                <c:pt idx="17697">
                  <c:v>1.0952840017612899E-6</c:v>
                </c:pt>
                <c:pt idx="17698">
                  <c:v>1.0951765129611618E-6</c:v>
                </c:pt>
                <c:pt idx="17699">
                  <c:v>1.0950690399833351E-6</c:v>
                </c:pt>
                <c:pt idx="17700">
                  <c:v>1.0949615828247033E-6</c:v>
                </c:pt>
                <c:pt idx="17701">
                  <c:v>1.094854141482163E-6</c:v>
                </c:pt>
                <c:pt idx="17702">
                  <c:v>1.0947467159526101E-6</c:v>
                </c:pt>
                <c:pt idx="17703">
                  <c:v>1.0946393062329412E-6</c:v>
                </c:pt>
                <c:pt idx="17704">
                  <c:v>1.0945319123200548E-6</c:v>
                </c:pt>
                <c:pt idx="17705">
                  <c:v>1.0944245342108489E-6</c:v>
                </c:pt>
                <c:pt idx="17706">
                  <c:v>1.0943171719022233E-6</c:v>
                </c:pt>
                <c:pt idx="17707">
                  <c:v>1.0942098253910777E-6</c:v>
                </c:pt>
                <c:pt idx="17708">
                  <c:v>1.0941024946743134E-6</c:v>
                </c:pt>
                <c:pt idx="17709">
                  <c:v>1.093995179748832E-6</c:v>
                </c:pt>
                <c:pt idx="17710">
                  <c:v>1.0938878806115352E-6</c:v>
                </c:pt>
                <c:pt idx="17711">
                  <c:v>1.0937805972593272E-6</c:v>
                </c:pt>
                <c:pt idx="17712">
                  <c:v>1.0936733296891108E-6</c:v>
                </c:pt>
                <c:pt idx="17713">
                  <c:v>1.0935660778977915E-6</c:v>
                </c:pt>
                <c:pt idx="17714">
                  <c:v>1.093458841882274E-6</c:v>
                </c:pt>
                <c:pt idx="17715">
                  <c:v>1.0933516216394653E-6</c:v>
                </c:pt>
                <c:pt idx="17716">
                  <c:v>1.093244417166272E-6</c:v>
                </c:pt>
                <c:pt idx="17717">
                  <c:v>1.0931372284596013E-6</c:v>
                </c:pt>
                <c:pt idx="17718">
                  <c:v>1.0930300555163623E-6</c:v>
                </c:pt>
                <c:pt idx="17719">
                  <c:v>1.0929228983334637E-6</c:v>
                </c:pt>
                <c:pt idx="17720">
                  <c:v>1.0928157569078162E-6</c:v>
                </c:pt>
                <c:pt idx="17721">
                  <c:v>1.0927086312363294E-6</c:v>
                </c:pt>
                <c:pt idx="17722">
                  <c:v>1.092601521315916E-6</c:v>
                </c:pt>
                <c:pt idx="17723">
                  <c:v>1.0924944271434873E-6</c:v>
                </c:pt>
                <c:pt idx="17724">
                  <c:v>1.0923873487159567E-6</c:v>
                </c:pt>
                <c:pt idx="17725">
                  <c:v>1.092280286030238E-6</c:v>
                </c:pt>
                <c:pt idx="17726">
                  <c:v>1.0921732390832452E-6</c:v>
                </c:pt>
                <c:pt idx="17727">
                  <c:v>1.0920662078718947E-6</c:v>
                </c:pt>
                <c:pt idx="17728">
                  <c:v>1.0919591923931011E-6</c:v>
                </c:pt>
                <c:pt idx="17729">
                  <c:v>1.0918521926437822E-6</c:v>
                </c:pt>
                <c:pt idx="17730">
                  <c:v>1.0917452086208548E-6</c:v>
                </c:pt>
                <c:pt idx="17731">
                  <c:v>1.091638240321238E-6</c:v>
                </c:pt>
                <c:pt idx="17732">
                  <c:v>1.0915312877418507E-6</c:v>
                </c:pt>
                <c:pt idx="17733">
                  <c:v>1.0914243508796114E-6</c:v>
                </c:pt>
                <c:pt idx="17734">
                  <c:v>1.0913174297314422E-6</c:v>
                </c:pt>
                <c:pt idx="17735">
                  <c:v>1.0912105242942636E-6</c:v>
                </c:pt>
                <c:pt idx="17736">
                  <c:v>1.0911036345649982E-6</c:v>
                </c:pt>
                <c:pt idx="17737">
                  <c:v>1.0909967605405681E-6</c:v>
                </c:pt>
                <c:pt idx="17738">
                  <c:v>1.0908899022178975E-6</c:v>
                </c:pt>
                <c:pt idx="17739">
                  <c:v>1.0907830595939108E-6</c:v>
                </c:pt>
                <c:pt idx="17740">
                  <c:v>1.0906762326655322E-6</c:v>
                </c:pt>
                <c:pt idx="17741">
                  <c:v>1.0905694214296883E-6</c:v>
                </c:pt>
                <c:pt idx="17742">
                  <c:v>1.0904626258833053E-6</c:v>
                </c:pt>
                <c:pt idx="17743">
                  <c:v>1.0903558460233107E-6</c:v>
                </c:pt>
                <c:pt idx="17744">
                  <c:v>1.0902490818466325E-6</c:v>
                </c:pt>
                <c:pt idx="17745">
                  <c:v>1.0901423333501995E-6</c:v>
                </c:pt>
                <c:pt idx="17746">
                  <c:v>1.0900356005309418E-6</c:v>
                </c:pt>
                <c:pt idx="17747">
                  <c:v>1.0899288833857886E-6</c:v>
                </c:pt>
                <c:pt idx="17748">
                  <c:v>1.0898221819116722E-6</c:v>
                </c:pt>
                <c:pt idx="17749">
                  <c:v>1.0897154961055234E-6</c:v>
                </c:pt>
                <c:pt idx="17750">
                  <c:v>1.0896088259642757E-6</c:v>
                </c:pt>
                <c:pt idx="17751">
                  <c:v>1.0895021714848616E-6</c:v>
                </c:pt>
                <c:pt idx="17752">
                  <c:v>1.0893955326642161E-6</c:v>
                </c:pt>
                <c:pt idx="17753">
                  <c:v>1.0892889094992732E-6</c:v>
                </c:pt>
                <c:pt idx="17754">
                  <c:v>1.0891823019869687E-6</c:v>
                </c:pt>
                <c:pt idx="17755">
                  <c:v>1.0890757101242395E-6</c:v>
                </c:pt>
                <c:pt idx="17756">
                  <c:v>1.0889691339080219E-6</c:v>
                </c:pt>
                <c:pt idx="17757">
                  <c:v>1.0888625733352543E-6</c:v>
                </c:pt>
                <c:pt idx="17758">
                  <c:v>1.0887560284028747E-6</c:v>
                </c:pt>
                <c:pt idx="17759">
                  <c:v>1.0886494991078234E-6</c:v>
                </c:pt>
                <c:pt idx="17760">
                  <c:v>1.0885429854470399E-6</c:v>
                </c:pt>
                <c:pt idx="17761">
                  <c:v>1.0884364874174644E-6</c:v>
                </c:pt>
                <c:pt idx="17762">
                  <c:v>1.0883300050160393E-6</c:v>
                </c:pt>
                <c:pt idx="17763">
                  <c:v>1.0882235382397066E-6</c:v>
                </c:pt>
                <c:pt idx="17764">
                  <c:v>1.0881170870854098E-6</c:v>
                </c:pt>
                <c:pt idx="17765">
                  <c:v>1.088010651550092E-6</c:v>
                </c:pt>
                <c:pt idx="17766">
                  <c:v>1.0879042316306988E-6</c:v>
                </c:pt>
                <c:pt idx="17767">
                  <c:v>1.0877978273241744E-6</c:v>
                </c:pt>
                <c:pt idx="17768">
                  <c:v>1.0876914386274658E-6</c:v>
                </c:pt>
                <c:pt idx="17769">
                  <c:v>1.0875850655375192E-6</c:v>
                </c:pt>
                <c:pt idx="17770">
                  <c:v>1.0874787080512821E-6</c:v>
                </c:pt>
                <c:pt idx="17771">
                  <c:v>1.0873723661657032E-6</c:v>
                </c:pt>
                <c:pt idx="17772">
                  <c:v>1.0872660398777314E-6</c:v>
                </c:pt>
                <c:pt idx="17773">
                  <c:v>1.0871597291843164E-6</c:v>
                </c:pt>
                <c:pt idx="17774">
                  <c:v>1.0870534340824087E-6</c:v>
                </c:pt>
                <c:pt idx="17775">
                  <c:v>1.0869471545689599E-6</c:v>
                </c:pt>
                <c:pt idx="17776">
                  <c:v>1.0868408906409221E-6</c:v>
                </c:pt>
                <c:pt idx="17777">
                  <c:v>1.0867346422952473E-6</c:v>
                </c:pt>
                <c:pt idx="17778">
                  <c:v>1.0866284095288901E-6</c:v>
                </c:pt>
                <c:pt idx="17779">
                  <c:v>1.0865221923388034E-6</c:v>
                </c:pt>
                <c:pt idx="17780">
                  <c:v>1.0864159907219438E-6</c:v>
                </c:pt>
                <c:pt idx="17781">
                  <c:v>1.0863098046752655E-6</c:v>
                </c:pt>
                <c:pt idx="17782">
                  <c:v>1.0862036341957262E-6</c:v>
                </c:pt>
                <c:pt idx="17783">
                  <c:v>1.0860974792802831E-6</c:v>
                </c:pt>
                <c:pt idx="17784">
                  <c:v>1.0859913399258929E-6</c:v>
                </c:pt>
                <c:pt idx="17785">
                  <c:v>1.0858852161295158E-6</c:v>
                </c:pt>
                <c:pt idx="17786">
                  <c:v>1.0857791078881104E-6</c:v>
                </c:pt>
                <c:pt idx="17787">
                  <c:v>1.0856730151986376E-6</c:v>
                </c:pt>
                <c:pt idx="17788">
                  <c:v>1.0855669380580573E-6</c:v>
                </c:pt>
                <c:pt idx="17789">
                  <c:v>1.0854608764633325E-6</c:v>
                </c:pt>
                <c:pt idx="17790">
                  <c:v>1.0853548304114245E-6</c:v>
                </c:pt>
                <c:pt idx="17791">
                  <c:v>1.0852487998992969E-6</c:v>
                </c:pt>
                <c:pt idx="17792">
                  <c:v>1.0851427849239143E-6</c:v>
                </c:pt>
                <c:pt idx="17793">
                  <c:v>1.0850367854822399E-6</c:v>
                </c:pt>
                <c:pt idx="17794">
                  <c:v>1.0849308015712407E-6</c:v>
                </c:pt>
                <c:pt idx="17795">
                  <c:v>1.0848248331878816E-6</c:v>
                </c:pt>
                <c:pt idx="17796">
                  <c:v>1.0847188803291304E-6</c:v>
                </c:pt>
                <c:pt idx="17797">
                  <c:v>1.0846129429919536E-6</c:v>
                </c:pt>
                <c:pt idx="17798">
                  <c:v>1.0845070211733211E-6</c:v>
                </c:pt>
                <c:pt idx="17799">
                  <c:v>1.084401114870201E-6</c:v>
                </c:pt>
                <c:pt idx="17800">
                  <c:v>1.0842952240795633E-6</c:v>
                </c:pt>
                <c:pt idx="17801">
                  <c:v>1.0841893487983784E-6</c:v>
                </c:pt>
                <c:pt idx="17802">
                  <c:v>1.0840834890236177E-6</c:v>
                </c:pt>
                <c:pt idx="17803">
                  <c:v>1.0839776447522541E-6</c:v>
                </c:pt>
                <c:pt idx="17804">
                  <c:v>1.0838718159812589E-6</c:v>
                </c:pt>
                <c:pt idx="17805">
                  <c:v>1.0837660027076073E-6</c:v>
                </c:pt>
                <c:pt idx="17806">
                  <c:v>1.0836602049282725E-6</c:v>
                </c:pt>
                <c:pt idx="17807">
                  <c:v>1.0835544226402296E-6</c:v>
                </c:pt>
                <c:pt idx="17808">
                  <c:v>1.0834486558404548E-6</c:v>
                </c:pt>
                <c:pt idx="17809">
                  <c:v>1.0833429045259239E-6</c:v>
                </c:pt>
                <c:pt idx="17810">
                  <c:v>1.0832371686936147E-6</c:v>
                </c:pt>
                <c:pt idx="17811">
                  <c:v>1.0831314483405051E-6</c:v>
                </c:pt>
                <c:pt idx="17812">
                  <c:v>1.0830257434635739E-6</c:v>
                </c:pt>
                <c:pt idx="17813">
                  <c:v>1.0829200540598005E-6</c:v>
                </c:pt>
                <c:pt idx="17814">
                  <c:v>1.0828143801261646E-6</c:v>
                </c:pt>
                <c:pt idx="17815">
                  <c:v>1.0827087216596479E-6</c:v>
                </c:pt>
                <c:pt idx="17816">
                  <c:v>1.0826030786572312E-6</c:v>
                </c:pt>
                <c:pt idx="17817">
                  <c:v>1.082497451115898E-6</c:v>
                </c:pt>
                <c:pt idx="17818">
                  <c:v>1.08239183903263E-6</c:v>
                </c:pt>
                <c:pt idx="17819">
                  <c:v>1.0822862424044123E-6</c:v>
                </c:pt>
                <c:pt idx="17820">
                  <c:v>1.0821806612282293E-6</c:v>
                </c:pt>
                <c:pt idx="17821">
                  <c:v>1.0820750955010657E-6</c:v>
                </c:pt>
                <c:pt idx="17822">
                  <c:v>1.0819695452199083E-6</c:v>
                </c:pt>
                <c:pt idx="17823">
                  <c:v>1.081864010381743E-6</c:v>
                </c:pt>
                <c:pt idx="17824">
                  <c:v>1.0817584909835585E-6</c:v>
                </c:pt>
                <c:pt idx="17825">
                  <c:v>1.081652987022342E-6</c:v>
                </c:pt>
                <c:pt idx="17826">
                  <c:v>1.0815474984950834E-6</c:v>
                </c:pt>
                <c:pt idx="17827">
                  <c:v>1.0814420253987719E-6</c:v>
                </c:pt>
                <c:pt idx="17828">
                  <c:v>1.0813365677303983E-6</c:v>
                </c:pt>
                <c:pt idx="17829">
                  <c:v>1.0812311254869534E-6</c:v>
                </c:pt>
                <c:pt idx="17830">
                  <c:v>1.081125698665429E-6</c:v>
                </c:pt>
                <c:pt idx="17831">
                  <c:v>1.081020287262819E-6</c:v>
                </c:pt>
                <c:pt idx="17832">
                  <c:v>1.0809148912761152E-6</c:v>
                </c:pt>
                <c:pt idx="17833">
                  <c:v>1.0808095107023132E-6</c:v>
                </c:pt>
                <c:pt idx="17834">
                  <c:v>1.0807041455384065E-6</c:v>
                </c:pt>
                <c:pt idx="17835">
                  <c:v>1.080598795781392E-6</c:v>
                </c:pt>
                <c:pt idx="17836">
                  <c:v>1.0804934614282653E-6</c:v>
                </c:pt>
                <c:pt idx="17837">
                  <c:v>1.0803881424760234E-6</c:v>
                </c:pt>
                <c:pt idx="17838">
                  <c:v>1.0802828389216644E-6</c:v>
                </c:pt>
                <c:pt idx="17839">
                  <c:v>1.0801775507621866E-6</c:v>
                </c:pt>
                <c:pt idx="17840">
                  <c:v>1.0800722779945899E-6</c:v>
                </c:pt>
                <c:pt idx="17841">
                  <c:v>1.079967020615873E-6</c:v>
                </c:pt>
                <c:pt idx="17842">
                  <c:v>1.0798617786230383E-6</c:v>
                </c:pt>
                <c:pt idx="17843">
                  <c:v>1.0797565520130864E-6</c:v>
                </c:pt>
                <c:pt idx="17844">
                  <c:v>1.079651340783019E-6</c:v>
                </c:pt>
                <c:pt idx="17845">
                  <c:v>1.0795461449298398E-6</c:v>
                </c:pt>
                <c:pt idx="17846">
                  <c:v>1.0794409644505518E-6</c:v>
                </c:pt>
                <c:pt idx="17847">
                  <c:v>1.0793357993421602E-6</c:v>
                </c:pt>
                <c:pt idx="17848">
                  <c:v>1.0792306496016694E-6</c:v>
                </c:pt>
                <c:pt idx="17849">
                  <c:v>1.0791255152260857E-6</c:v>
                </c:pt>
                <c:pt idx="17850">
                  <c:v>1.0790203962124156E-6</c:v>
                </c:pt>
                <c:pt idx="17851">
                  <c:v>1.0789152925576659E-6</c:v>
                </c:pt>
                <c:pt idx="17852">
                  <c:v>1.0788102042588453E-6</c:v>
                </c:pt>
                <c:pt idx="17853">
                  <c:v>1.0787051313129618E-6</c:v>
                </c:pt>
                <c:pt idx="17854">
                  <c:v>1.078600073717026E-6</c:v>
                </c:pt>
                <c:pt idx="17855">
                  <c:v>1.0784950314680467E-6</c:v>
                </c:pt>
                <c:pt idx="17856">
                  <c:v>1.0783900045630362E-6</c:v>
                </c:pt>
                <c:pt idx="17857">
                  <c:v>1.0782849929990054E-6</c:v>
                </c:pt>
                <c:pt idx="17858">
                  <c:v>1.0781799967729664E-6</c:v>
                </c:pt>
                <c:pt idx="17859">
                  <c:v>1.0780750158819337E-6</c:v>
                </c:pt>
                <c:pt idx="17860">
                  <c:v>1.0779700503229193E-6</c:v>
                </c:pt>
                <c:pt idx="17861">
                  <c:v>1.0778651000929393E-6</c:v>
                </c:pt>
                <c:pt idx="17862">
                  <c:v>1.0777601651890079E-6</c:v>
                </c:pt>
                <c:pt idx="17863">
                  <c:v>1.0776552456081422E-6</c:v>
                </c:pt>
                <c:pt idx="17864">
                  <c:v>1.0775503413473579E-6</c:v>
                </c:pt>
                <c:pt idx="17865">
                  <c:v>1.0774454524036734E-6</c:v>
                </c:pt>
                <c:pt idx="17866">
                  <c:v>1.0773405787741062E-6</c:v>
                </c:pt>
                <c:pt idx="17867">
                  <c:v>1.0772357204556754E-6</c:v>
                </c:pt>
                <c:pt idx="17868">
                  <c:v>1.077130877445401E-6</c:v>
                </c:pt>
                <c:pt idx="17869">
                  <c:v>1.0770260497403027E-6</c:v>
                </c:pt>
                <c:pt idx="17870">
                  <c:v>1.0769212373374027E-6</c:v>
                </c:pt>
                <c:pt idx="17871">
                  <c:v>1.0768164402337217E-6</c:v>
                </c:pt>
                <c:pt idx="17872">
                  <c:v>1.0767116584262832E-6</c:v>
                </c:pt>
                <c:pt idx="17873">
                  <c:v>1.0766068919121097E-6</c:v>
                </c:pt>
                <c:pt idx="17874">
                  <c:v>1.0765021406882256E-6</c:v>
                </c:pt>
                <c:pt idx="17875">
                  <c:v>1.0763974047516554E-6</c:v>
                </c:pt>
                <c:pt idx="17876">
                  <c:v>1.0762926840994248E-6</c:v>
                </c:pt>
                <c:pt idx="17877">
                  <c:v>1.0761879787285599E-6</c:v>
                </c:pt>
                <c:pt idx="17878">
                  <c:v>1.0760832886360873E-6</c:v>
                </c:pt>
                <c:pt idx="17879">
                  <c:v>1.0759786138190355E-6</c:v>
                </c:pt>
                <c:pt idx="17880">
                  <c:v>1.0758739542744322E-6</c:v>
                </c:pt>
                <c:pt idx="17881">
                  <c:v>1.0757693099993061E-6</c:v>
                </c:pt>
                <c:pt idx="17882">
                  <c:v>1.075664680990688E-6</c:v>
                </c:pt>
                <c:pt idx="17883">
                  <c:v>1.0755600672456072E-6</c:v>
                </c:pt>
                <c:pt idx="17884">
                  <c:v>1.0754554687610959E-6</c:v>
                </c:pt>
                <c:pt idx="17885">
                  <c:v>1.0753508855341853E-6</c:v>
                </c:pt>
                <c:pt idx="17886">
                  <c:v>1.0752463175619088E-6</c:v>
                </c:pt>
                <c:pt idx="17887">
                  <c:v>1.0751417648412998E-6</c:v>
                </c:pt>
                <c:pt idx="17888">
                  <c:v>1.0750372273693914E-6</c:v>
                </c:pt>
                <c:pt idx="17889">
                  <c:v>1.0749327051432197E-6</c:v>
                </c:pt>
                <c:pt idx="17890">
                  <c:v>1.0748281981598193E-6</c:v>
                </c:pt>
                <c:pt idx="17891">
                  <c:v>1.0747237064162274E-6</c:v>
                </c:pt>
                <c:pt idx="17892">
                  <c:v>1.0746192299094801E-6</c:v>
                </c:pt>
                <c:pt idx="17893">
                  <c:v>1.0745147686366158E-6</c:v>
                </c:pt>
                <c:pt idx="17894">
                  <c:v>1.0744103225946726E-6</c:v>
                </c:pt>
                <c:pt idx="17895">
                  <c:v>1.0743058917806892E-6</c:v>
                </c:pt>
                <c:pt idx="17896">
                  <c:v>1.0742014761917067E-6</c:v>
                </c:pt>
                <c:pt idx="17897">
                  <c:v>1.0740970758247646E-6</c:v>
                </c:pt>
                <c:pt idx="17898">
                  <c:v>1.0739926906769051E-6</c:v>
                </c:pt>
                <c:pt idx="17899">
                  <c:v>1.0738883207451692E-6</c:v>
                </c:pt>
                <c:pt idx="17900">
                  <c:v>1.0737839660266007E-6</c:v>
                </c:pt>
                <c:pt idx="17901">
                  <c:v>1.0736796265182421E-6</c:v>
                </c:pt>
                <c:pt idx="17902">
                  <c:v>1.0735753022171383E-6</c:v>
                </c:pt>
                <c:pt idx="17903">
                  <c:v>1.0734709931203343E-6</c:v>
                </c:pt>
                <c:pt idx="17904">
                  <c:v>1.0733666992248751E-6</c:v>
                </c:pt>
                <c:pt idx="17905">
                  <c:v>1.0732624205278074E-6</c:v>
                </c:pt>
                <c:pt idx="17906">
                  <c:v>1.0731581570261781E-6</c:v>
                </c:pt>
                <c:pt idx="17907">
                  <c:v>1.0730539087170354E-6</c:v>
                </c:pt>
                <c:pt idx="17908">
                  <c:v>1.0729496755974272E-6</c:v>
                </c:pt>
                <c:pt idx="17909">
                  <c:v>1.0728454576644035E-6</c:v>
                </c:pt>
                <c:pt idx="17910">
                  <c:v>1.0727412549150138E-6</c:v>
                </c:pt>
                <c:pt idx="17911">
                  <c:v>1.0726370673463082E-6</c:v>
                </c:pt>
                <c:pt idx="17912">
                  <c:v>1.072532894955339E-6</c:v>
                </c:pt>
                <c:pt idx="17913">
                  <c:v>1.0724287377391574E-6</c:v>
                </c:pt>
                <c:pt idx="17914">
                  <c:v>1.0723245956948169E-6</c:v>
                </c:pt>
                <c:pt idx="17915">
                  <c:v>1.0722204688193708E-6</c:v>
                </c:pt>
                <c:pt idx="17916">
                  <c:v>1.0721163571098733E-6</c:v>
                </c:pt>
                <c:pt idx="17917">
                  <c:v>1.0720122605633797E-6</c:v>
                </c:pt>
                <c:pt idx="17918">
                  <c:v>1.0719081791769445E-6</c:v>
                </c:pt>
                <c:pt idx="17919">
                  <c:v>1.0718041129476257E-6</c:v>
                </c:pt>
                <c:pt idx="17920">
                  <c:v>1.0717000618724786E-6</c:v>
                </c:pt>
                <c:pt idx="17921">
                  <c:v>1.0715960259485629E-6</c:v>
                </c:pt>
                <c:pt idx="17922">
                  <c:v>1.0714920051729355E-6</c:v>
                </c:pt>
                <c:pt idx="17923">
                  <c:v>1.0713879995426563E-6</c:v>
                </c:pt>
                <c:pt idx="17924">
                  <c:v>1.0712840090547856E-6</c:v>
                </c:pt>
                <c:pt idx="17925">
                  <c:v>1.0711800337063832E-6</c:v>
                </c:pt>
                <c:pt idx="17926">
                  <c:v>1.0710760734945117E-6</c:v>
                </c:pt>
                <c:pt idx="17927">
                  <c:v>1.0709721284162317E-6</c:v>
                </c:pt>
                <c:pt idx="17928">
                  <c:v>1.070868198468607E-6</c:v>
                </c:pt>
                <c:pt idx="17929">
                  <c:v>1.0707642836487007E-6</c:v>
                </c:pt>
                <c:pt idx="17930">
                  <c:v>1.0706603839535776E-6</c:v>
                </c:pt>
                <c:pt idx="17931">
                  <c:v>1.0705564993803013E-6</c:v>
                </c:pt>
                <c:pt idx="17932">
                  <c:v>1.0704526299259391E-6</c:v>
                </c:pt>
                <c:pt idx="17933">
                  <c:v>1.0703487755875564E-6</c:v>
                </c:pt>
                <c:pt idx="17934">
                  <c:v>1.07024493636222E-6</c:v>
                </c:pt>
                <c:pt idx="17935">
                  <c:v>1.0701411122469988E-6</c:v>
                </c:pt>
                <c:pt idx="17936">
                  <c:v>1.0700373032389599E-6</c:v>
                </c:pt>
                <c:pt idx="17937">
                  <c:v>1.0699335093351737E-6</c:v>
                </c:pt>
                <c:pt idx="17938">
                  <c:v>1.0698297305327092E-6</c:v>
                </c:pt>
                <c:pt idx="17939">
                  <c:v>1.069725966828638E-6</c:v>
                </c:pt>
                <c:pt idx="17940">
                  <c:v>1.0696222182200304E-6</c:v>
                </c:pt>
                <c:pt idx="17941">
                  <c:v>1.0695184847039589E-6</c:v>
                </c:pt>
                <c:pt idx="17942">
                  <c:v>1.0694147662774965E-6</c:v>
                </c:pt>
                <c:pt idx="17943">
                  <c:v>1.0693110629377158E-6</c:v>
                </c:pt>
                <c:pt idx="17944">
                  <c:v>1.0692073746816925E-6</c:v>
                </c:pt>
                <c:pt idx="17945">
                  <c:v>1.0691037015064997E-6</c:v>
                </c:pt>
                <c:pt idx="17946">
                  <c:v>1.0690000434092144E-6</c:v>
                </c:pt>
                <c:pt idx="17947">
                  <c:v>1.0688964003869125E-6</c:v>
                </c:pt>
                <c:pt idx="17948">
                  <c:v>1.0687927724366701E-6</c:v>
                </c:pt>
                <c:pt idx="17949">
                  <c:v>1.0686891595555664E-6</c:v>
                </c:pt>
                <c:pt idx="17950">
                  <c:v>1.0685855617406785E-6</c:v>
                </c:pt>
                <c:pt idx="17951">
                  <c:v>1.0684819789890862E-6</c:v>
                </c:pt>
                <c:pt idx="17952">
                  <c:v>1.0683784112978692E-6</c:v>
                </c:pt>
                <c:pt idx="17953">
                  <c:v>1.0682748586641084E-6</c:v>
                </c:pt>
                <c:pt idx="17954">
                  <c:v>1.0681713210848846E-6</c:v>
                </c:pt>
                <c:pt idx="17955">
                  <c:v>1.0680677985572798E-6</c:v>
                </c:pt>
                <c:pt idx="17956">
                  <c:v>1.067964291078377E-6</c:v>
                </c:pt>
                <c:pt idx="17957">
                  <c:v>1.0678607986452588E-6</c:v>
                </c:pt>
                <c:pt idx="17958">
                  <c:v>1.0677573212550103E-6</c:v>
                </c:pt>
                <c:pt idx="17959">
                  <c:v>1.0676538589047153E-6</c:v>
                </c:pt>
                <c:pt idx="17960">
                  <c:v>1.0675504115914606E-6</c:v>
                </c:pt>
                <c:pt idx="17961">
                  <c:v>1.0674469793123311E-6</c:v>
                </c:pt>
                <c:pt idx="17962">
                  <c:v>1.0673435620644139E-6</c:v>
                </c:pt>
                <c:pt idx="17963">
                  <c:v>1.0672401598447974E-6</c:v>
                </c:pt>
                <c:pt idx="17964">
                  <c:v>1.0671367726505691E-6</c:v>
                </c:pt>
                <c:pt idx="17965">
                  <c:v>1.0670334004788186E-6</c:v>
                </c:pt>
                <c:pt idx="17966">
                  <c:v>1.0669300433266351E-6</c:v>
                </c:pt>
                <c:pt idx="17967">
                  <c:v>1.0668267011911096E-6</c:v>
                </c:pt>
                <c:pt idx="17968">
                  <c:v>1.0667233740693324E-6</c:v>
                </c:pt>
                <c:pt idx="17969">
                  <c:v>1.0666200619583965E-6</c:v>
                </c:pt>
                <c:pt idx="17970">
                  <c:v>1.0665167648553935E-6</c:v>
                </c:pt>
                <c:pt idx="17971">
                  <c:v>1.0664134827574167E-6</c:v>
                </c:pt>
                <c:pt idx="17972">
                  <c:v>1.0663102156615609E-6</c:v>
                </c:pt>
                <c:pt idx="17973">
                  <c:v>1.0662069635649195E-6</c:v>
                </c:pt>
                <c:pt idx="17974">
                  <c:v>1.0661037264645891E-6</c:v>
                </c:pt>
                <c:pt idx="17975">
                  <c:v>1.0660005043576647E-6</c:v>
                </c:pt>
                <c:pt idx="17976">
                  <c:v>1.065897297241244E-6</c:v>
                </c:pt>
                <c:pt idx="17977">
                  <c:v>1.0657941051124239E-6</c:v>
                </c:pt>
                <c:pt idx="17978">
                  <c:v>1.0656909279683021E-6</c:v>
                </c:pt>
                <c:pt idx="17979">
                  <c:v>1.0655877658059785E-6</c:v>
                </c:pt>
                <c:pt idx="17980">
                  <c:v>1.0654846186225522E-6</c:v>
                </c:pt>
                <c:pt idx="17981">
                  <c:v>1.0653814864151234E-6</c:v>
                </c:pt>
                <c:pt idx="17982">
                  <c:v>1.0652783691807928E-6</c:v>
                </c:pt>
                <c:pt idx="17983">
                  <c:v>1.0651752669166631E-6</c:v>
                </c:pt>
                <c:pt idx="17984">
                  <c:v>1.065072179619836E-6</c:v>
                </c:pt>
                <c:pt idx="17985">
                  <c:v>1.064969107287414E-6</c:v>
                </c:pt>
                <c:pt idx="17986">
                  <c:v>1.0648660499165021E-6</c:v>
                </c:pt>
                <c:pt idx="17987">
                  <c:v>1.0647630075042035E-6</c:v>
                </c:pt>
                <c:pt idx="17988">
                  <c:v>1.0646599800476247E-6</c:v>
                </c:pt>
                <c:pt idx="17989">
                  <c:v>1.0645569675438703E-6</c:v>
                </c:pt>
                <c:pt idx="17990">
                  <c:v>1.0644539699900478E-6</c:v>
                </c:pt>
                <c:pt idx="17991">
                  <c:v>1.0643509873832643E-6</c:v>
                </c:pt>
                <c:pt idx="17992">
                  <c:v>1.0642480197206274E-6</c:v>
                </c:pt>
                <c:pt idx="17993">
                  <c:v>1.0641450669992464E-6</c:v>
                </c:pt>
                <c:pt idx="17994">
                  <c:v>1.0640421292162297E-6</c:v>
                </c:pt>
                <c:pt idx="17995">
                  <c:v>1.0639392063686887E-6</c:v>
                </c:pt>
                <c:pt idx="17996">
                  <c:v>1.0638362984537329E-6</c:v>
                </c:pt>
                <c:pt idx="17997">
                  <c:v>1.0637334054684749E-6</c:v>
                </c:pt>
                <c:pt idx="17998">
                  <c:v>1.0636305274100257E-6</c:v>
                </c:pt>
                <c:pt idx="17999">
                  <c:v>1.0635276642754992E-6</c:v>
                </c:pt>
                <c:pt idx="18000">
                  <c:v>1.0634248160620088E-6</c:v>
                </c:pt>
                <c:pt idx="18001">
                  <c:v>1.0633219827666679E-6</c:v>
                </c:pt>
                <c:pt idx="18002">
                  <c:v>1.0632191643865927E-6</c:v>
                </c:pt>
                <c:pt idx="18003">
                  <c:v>1.0631163609188979E-6</c:v>
                </c:pt>
                <c:pt idx="18004">
                  <c:v>1.0630135723607004E-6</c:v>
                </c:pt>
                <c:pt idx="18005">
                  <c:v>1.0629107987091169E-6</c:v>
                </c:pt>
                <c:pt idx="18006">
                  <c:v>1.0628080399612658E-6</c:v>
                </c:pt>
                <c:pt idx="18007">
                  <c:v>1.0627052961142645E-6</c:v>
                </c:pt>
                <c:pt idx="18008">
                  <c:v>1.0626025671652331E-6</c:v>
                </c:pt>
                <c:pt idx="18009">
                  <c:v>1.062499853111291E-6</c:v>
                </c:pt>
                <c:pt idx="18010">
                  <c:v>1.0623971539495586E-6</c:v>
                </c:pt>
                <c:pt idx="18011">
                  <c:v>1.0622944696771579E-6</c:v>
                </c:pt>
                <c:pt idx="18012">
                  <c:v>1.0621918002912096E-6</c:v>
                </c:pt>
                <c:pt idx="18013">
                  <c:v>1.0620891457888376E-6</c:v>
                </c:pt>
                <c:pt idx="18014">
                  <c:v>1.0619865061671646E-6</c:v>
                </c:pt>
                <c:pt idx="18015">
                  <c:v>1.0618838814233143E-6</c:v>
                </c:pt>
                <c:pt idx="18016">
                  <c:v>1.0617812715544119E-6</c:v>
                </c:pt>
                <c:pt idx="18017">
                  <c:v>1.0616786765575826E-6</c:v>
                </c:pt>
                <c:pt idx="18018">
                  <c:v>1.0615760964299527E-6</c:v>
                </c:pt>
                <c:pt idx="18019">
                  <c:v>1.0614735311686484E-6</c:v>
                </c:pt>
                <c:pt idx="18020">
                  <c:v>1.0613709807707984E-6</c:v>
                </c:pt>
                <c:pt idx="18021">
                  <c:v>1.0612684452335301E-6</c:v>
                </c:pt>
                <c:pt idx="18022">
                  <c:v>1.0611659245539718E-6</c:v>
                </c:pt>
                <c:pt idx="18023">
                  <c:v>1.0610634187292542E-6</c:v>
                </c:pt>
                <c:pt idx="18024">
                  <c:v>1.0609609277565066E-6</c:v>
                </c:pt>
                <c:pt idx="18025">
                  <c:v>1.0608584516328607E-6</c:v>
                </c:pt>
                <c:pt idx="18026">
                  <c:v>1.0607559903554477E-6</c:v>
                </c:pt>
                <c:pt idx="18027">
                  <c:v>1.0606535439214001E-6</c:v>
                </c:pt>
                <c:pt idx="18028">
                  <c:v>1.0605511123278511E-6</c:v>
                </c:pt>
                <c:pt idx="18029">
                  <c:v>1.060448695571934E-6</c:v>
                </c:pt>
                <c:pt idx="18030">
                  <c:v>1.0603462936507836E-6</c:v>
                </c:pt>
                <c:pt idx="18031">
                  <c:v>1.0602439065615346E-6</c:v>
                </c:pt>
                <c:pt idx="18032">
                  <c:v>1.0601415343013234E-6</c:v>
                </c:pt>
                <c:pt idx="18033">
                  <c:v>1.060039176867286E-6</c:v>
                </c:pt>
                <c:pt idx="18034">
                  <c:v>1.0599368342565599E-6</c:v>
                </c:pt>
                <c:pt idx="18035">
                  <c:v>1.0598345064662823E-6</c:v>
                </c:pt>
                <c:pt idx="18036">
                  <c:v>1.059732193493593E-6</c:v>
                </c:pt>
                <c:pt idx="18037">
                  <c:v>1.0596298953356301E-6</c:v>
                </c:pt>
                <c:pt idx="18038">
                  <c:v>1.0595276119895338E-6</c:v>
                </c:pt>
                <c:pt idx="18039">
                  <c:v>1.0594253434524455E-6</c:v>
                </c:pt>
                <c:pt idx="18040">
                  <c:v>1.0593230897215052E-6</c:v>
                </c:pt>
                <c:pt idx="18041">
                  <c:v>1.0592208507938562E-6</c:v>
                </c:pt>
                <c:pt idx="18042">
                  <c:v>1.0591186266666405E-6</c:v>
                </c:pt>
                <c:pt idx="18043">
                  <c:v>1.0590164173370019E-6</c:v>
                </c:pt>
                <c:pt idx="18044">
                  <c:v>1.0589142228020839E-6</c:v>
                </c:pt>
                <c:pt idx="18045">
                  <c:v>1.0588120430590317E-6</c:v>
                </c:pt>
                <c:pt idx="18046">
                  <c:v>1.0587098781049905E-6</c:v>
                </c:pt>
                <c:pt idx="18047">
                  <c:v>1.0586077279371067E-6</c:v>
                </c:pt>
                <c:pt idx="18048">
                  <c:v>1.0585055925525273E-6</c:v>
                </c:pt>
                <c:pt idx="18049">
                  <c:v>1.0584034719483992E-6</c:v>
                </c:pt>
                <c:pt idx="18050">
                  <c:v>1.0583013661218713E-6</c:v>
                </c:pt>
                <c:pt idx="18051">
                  <c:v>1.0581992750700923E-6</c:v>
                </c:pt>
                <c:pt idx="18052">
                  <c:v>1.0580971987902113E-6</c:v>
                </c:pt>
                <c:pt idx="18053">
                  <c:v>1.0579951372793793E-6</c:v>
                </c:pt>
                <c:pt idx="18054">
                  <c:v>1.0578930905347465E-6</c:v>
                </c:pt>
                <c:pt idx="18055">
                  <c:v>1.0577910585534653E-6</c:v>
                </c:pt>
                <c:pt idx="18056">
                  <c:v>1.0576890413326877E-6</c:v>
                </c:pt>
                <c:pt idx="18057">
                  <c:v>1.0575870388695664E-6</c:v>
                </c:pt>
                <c:pt idx="18058">
                  <c:v>1.0574850511612559E-6</c:v>
                </c:pt>
                <c:pt idx="18059">
                  <c:v>1.0573830782049098E-6</c:v>
                </c:pt>
                <c:pt idx="18060">
                  <c:v>1.0572811199976839E-6</c:v>
                </c:pt>
                <c:pt idx="18061">
                  <c:v>1.0571791765367331E-6</c:v>
                </c:pt>
                <c:pt idx="18062">
                  <c:v>1.0570772478192149E-6</c:v>
                </c:pt>
                <c:pt idx="18063">
                  <c:v>1.0569753338422853E-6</c:v>
                </c:pt>
                <c:pt idx="18064">
                  <c:v>1.0568734346031033E-6</c:v>
                </c:pt>
                <c:pt idx="18065">
                  <c:v>1.0567715500988262E-6</c:v>
                </c:pt>
                <c:pt idx="18066">
                  <c:v>1.0566696803266141E-6</c:v>
                </c:pt>
                <c:pt idx="18067">
                  <c:v>1.0565678252836269E-6</c:v>
                </c:pt>
                <c:pt idx="18068">
                  <c:v>1.0564659849670243E-6</c:v>
                </c:pt>
                <c:pt idx="18069">
                  <c:v>1.0563641593739687E-6</c:v>
                </c:pt>
                <c:pt idx="18070">
                  <c:v>1.0562623485016207E-6</c:v>
                </c:pt>
                <c:pt idx="18071">
                  <c:v>1.0561605523471444E-6</c:v>
                </c:pt>
                <c:pt idx="18072">
                  <c:v>1.0560587709077016E-6</c:v>
                </c:pt>
                <c:pt idx="18073">
                  <c:v>1.0559570041804576E-6</c:v>
                </c:pt>
                <c:pt idx="18074">
                  <c:v>1.0558552521625763E-6</c:v>
                </c:pt>
                <c:pt idx="18075">
                  <c:v>1.0557535148512231E-6</c:v>
                </c:pt>
                <c:pt idx="18076">
                  <c:v>1.0556517922435645E-6</c:v>
                </c:pt>
                <c:pt idx="18077">
                  <c:v>1.0555500843367664E-6</c:v>
                </c:pt>
                <c:pt idx="18078">
                  <c:v>1.0554483911279972E-6</c:v>
                </c:pt>
                <c:pt idx="18079">
                  <c:v>1.0553467126144241E-6</c:v>
                </c:pt>
                <c:pt idx="18080">
                  <c:v>1.0552450487932165E-6</c:v>
                </c:pt>
                <c:pt idx="18081">
                  <c:v>1.0551433996615436E-6</c:v>
                </c:pt>
                <c:pt idx="18082">
                  <c:v>1.0550417652165752E-6</c:v>
                </c:pt>
                <c:pt idx="18083">
                  <c:v>1.0549401454554825E-6</c:v>
                </c:pt>
                <c:pt idx="18084">
                  <c:v>1.0548385403754369E-6</c:v>
                </c:pt>
                <c:pt idx="18085">
                  <c:v>1.0547369499736105E-6</c:v>
                </c:pt>
                <c:pt idx="18086">
                  <c:v>1.0546353742471759E-6</c:v>
                </c:pt>
                <c:pt idx="18087">
                  <c:v>1.0545338131933075E-6</c:v>
                </c:pt>
                <c:pt idx="18088">
                  <c:v>1.0544322668091788E-6</c:v>
                </c:pt>
                <c:pt idx="18089">
                  <c:v>1.0543307350919645E-6</c:v>
                </c:pt>
                <c:pt idx="18090">
                  <c:v>1.0542292180388408E-6</c:v>
                </c:pt>
                <c:pt idx="18091">
                  <c:v>1.0541277156469833E-6</c:v>
                </c:pt>
                <c:pt idx="18092">
                  <c:v>1.0540262279135694E-6</c:v>
                </c:pt>
                <c:pt idx="18093">
                  <c:v>1.0539247548357767E-6</c:v>
                </c:pt>
                <c:pt idx="18094">
                  <c:v>1.0538232964107832E-6</c:v>
                </c:pt>
                <c:pt idx="18095">
                  <c:v>1.0537218526357684E-6</c:v>
                </c:pt>
                <c:pt idx="18096">
                  <c:v>1.0536204235079111E-6</c:v>
                </c:pt>
                <c:pt idx="18097">
                  <c:v>1.0535190090243924E-6</c:v>
                </c:pt>
                <c:pt idx="18098">
                  <c:v>1.0534176091823926E-6</c:v>
                </c:pt>
                <c:pt idx="18099">
                  <c:v>1.0533162239790945E-6</c:v>
                </c:pt>
                <c:pt idx="18100">
                  <c:v>1.0532148534116789E-6</c:v>
                </c:pt>
                <c:pt idx="18101">
                  <c:v>1.0531134974773302E-6</c:v>
                </c:pt>
                <c:pt idx="18102">
                  <c:v>1.0530121561732315E-6</c:v>
                </c:pt>
                <c:pt idx="18103">
                  <c:v>1.052910829496567E-6</c:v>
                </c:pt>
                <c:pt idx="18104">
                  <c:v>1.0528095174445227E-6</c:v>
                </c:pt>
                <c:pt idx="18105">
                  <c:v>1.0527082200142832E-6</c:v>
                </c:pt>
                <c:pt idx="18106">
                  <c:v>1.0526069372030357E-6</c:v>
                </c:pt>
                <c:pt idx="18107">
                  <c:v>1.0525056690079666E-6</c:v>
                </c:pt>
                <c:pt idx="18108">
                  <c:v>1.0524044154262646E-6</c:v>
                </c:pt>
                <c:pt idx="18109">
                  <c:v>1.0523031764551173E-6</c:v>
                </c:pt>
                <c:pt idx="18110">
                  <c:v>1.0522019520917146E-6</c:v>
                </c:pt>
                <c:pt idx="18111">
                  <c:v>1.0521007423332456E-6</c:v>
                </c:pt>
                <c:pt idx="18112">
                  <c:v>1.0519995471769009E-6</c:v>
                </c:pt>
                <c:pt idx="18113">
                  <c:v>1.0518983666198721E-6</c:v>
                </c:pt>
                <c:pt idx="18114">
                  <c:v>1.0517972006593504E-6</c:v>
                </c:pt>
                <c:pt idx="18115">
                  <c:v>1.0516960492925292E-6</c:v>
                </c:pt>
                <c:pt idx="18116">
                  <c:v>1.0515949125166005E-6</c:v>
                </c:pt>
                <c:pt idx="18117">
                  <c:v>1.0514937903287595E-6</c:v>
                </c:pt>
                <c:pt idx="18118">
                  <c:v>1.0513926827262E-6</c:v>
                </c:pt>
                <c:pt idx="18119">
                  <c:v>1.0512915897061166E-6</c:v>
                </c:pt>
                <c:pt idx="18120">
                  <c:v>1.0511905112657062E-6</c:v>
                </c:pt>
                <c:pt idx="18121">
                  <c:v>1.051089447402165E-6</c:v>
                </c:pt>
                <c:pt idx="18122">
                  <c:v>1.0509883981126901E-6</c:v>
                </c:pt>
                <c:pt idx="18123">
                  <c:v>1.0508873633944793E-6</c:v>
                </c:pt>
                <c:pt idx="18124">
                  <c:v>1.0507863432447318E-6</c:v>
                </c:pt>
                <c:pt idx="18125">
                  <c:v>1.0506853376606465E-6</c:v>
                </c:pt>
                <c:pt idx="18126">
                  <c:v>1.0505843466394228E-6</c:v>
                </c:pt>
                <c:pt idx="18127">
                  <c:v>1.0504833701782623E-6</c:v>
                </c:pt>
                <c:pt idx="18128">
                  <c:v>1.050382408274365E-6</c:v>
                </c:pt>
                <c:pt idx="18129">
                  <c:v>1.0502814609249342E-6</c:v>
                </c:pt>
                <c:pt idx="18130">
                  <c:v>1.0501805281271712E-6</c:v>
                </c:pt>
                <c:pt idx="18131">
                  <c:v>1.0500796098782804E-6</c:v>
                </c:pt>
                <c:pt idx="18132">
                  <c:v>1.0499787061754652E-6</c:v>
                </c:pt>
                <c:pt idx="18133">
                  <c:v>1.0498778170159304E-6</c:v>
                </c:pt>
                <c:pt idx="18134">
                  <c:v>1.0497769423968812E-6</c:v>
                </c:pt>
                <c:pt idx="18135">
                  <c:v>1.0496760823155233E-6</c:v>
                </c:pt>
                <c:pt idx="18136">
                  <c:v>1.049575236769064E-6</c:v>
                </c:pt>
                <c:pt idx="18137">
                  <c:v>1.0494744057547098E-6</c:v>
                </c:pt>
                <c:pt idx="18138">
                  <c:v>1.0493735892696697E-6</c:v>
                </c:pt>
                <c:pt idx="18139">
                  <c:v>1.0492727873111513E-6</c:v>
                </c:pt>
                <c:pt idx="18140">
                  <c:v>1.0491719998763647E-6</c:v>
                </c:pt>
                <c:pt idx="18141">
                  <c:v>1.0490712269625194E-6</c:v>
                </c:pt>
                <c:pt idx="18142">
                  <c:v>1.048970468566826E-6</c:v>
                </c:pt>
                <c:pt idx="18143">
                  <c:v>1.0488697246864968E-6</c:v>
                </c:pt>
                <c:pt idx="18144">
                  <c:v>1.0487689953187424E-6</c:v>
                </c:pt>
                <c:pt idx="18145">
                  <c:v>1.0486682804607765E-6</c:v>
                </c:pt>
                <c:pt idx="18146">
                  <c:v>1.0485675801098118E-6</c:v>
                </c:pt>
                <c:pt idx="18147">
                  <c:v>1.0484668942630632E-6</c:v>
                </c:pt>
                <c:pt idx="18148">
                  <c:v>1.0483662229177444E-6</c:v>
                </c:pt>
                <c:pt idx="18149">
                  <c:v>1.0482655660710709E-6</c:v>
                </c:pt>
                <c:pt idx="18150">
                  <c:v>1.0481649237202593E-6</c:v>
                </c:pt>
                <c:pt idx="18151">
                  <c:v>1.0480642958625255E-6</c:v>
                </c:pt>
                <c:pt idx="18152">
                  <c:v>1.0479636824950879E-6</c:v>
                </c:pt>
                <c:pt idx="18153">
                  <c:v>1.0478630836151634E-6</c:v>
                </c:pt>
                <c:pt idx="18154">
                  <c:v>1.0477624992199715E-6</c:v>
                </c:pt>
                <c:pt idx="18155">
                  <c:v>1.0476619293067314E-6</c:v>
                </c:pt>
                <c:pt idx="18156">
                  <c:v>1.0475613738726624E-6</c:v>
                </c:pt>
                <c:pt idx="18157">
                  <c:v>1.0474608329149863E-6</c:v>
                </c:pt>
                <c:pt idx="18158">
                  <c:v>1.0473603064309235E-6</c:v>
                </c:pt>
                <c:pt idx="18159">
                  <c:v>1.0472597944176965E-6</c:v>
                </c:pt>
                <c:pt idx="18160">
                  <c:v>1.0471592968725278E-6</c:v>
                </c:pt>
                <c:pt idx="18161">
                  <c:v>1.047058813792641E-6</c:v>
                </c:pt>
                <c:pt idx="18162">
                  <c:v>1.0469583451752605E-6</c:v>
                </c:pt>
                <c:pt idx="18163">
                  <c:v>1.0468578910176095E-6</c:v>
                </c:pt>
                <c:pt idx="18164">
                  <c:v>1.0467574513169153E-6</c:v>
                </c:pt>
                <c:pt idx="18165">
                  <c:v>1.0466570260704022E-6</c:v>
                </c:pt>
                <c:pt idx="18166">
                  <c:v>1.0465566152752981E-6</c:v>
                </c:pt>
                <c:pt idx="18167">
                  <c:v>1.0464562189288295E-6</c:v>
                </c:pt>
                <c:pt idx="18168">
                  <c:v>1.0463558370282249E-6</c:v>
                </c:pt>
                <c:pt idx="18169">
                  <c:v>1.046255469570713E-6</c:v>
                </c:pt>
                <c:pt idx="18170">
                  <c:v>1.046155116553523E-6</c:v>
                </c:pt>
                <c:pt idx="18171">
                  <c:v>1.046054777973885E-6</c:v>
                </c:pt>
                <c:pt idx="18172">
                  <c:v>1.0459544538290291E-6</c:v>
                </c:pt>
                <c:pt idx="18173">
                  <c:v>1.0458541441161878E-6</c:v>
                </c:pt>
                <c:pt idx="18174">
                  <c:v>1.045753848832592E-6</c:v>
                </c:pt>
                <c:pt idx="18175">
                  <c:v>1.0456535679754749E-6</c:v>
                </c:pt>
                <c:pt idx="18176">
                  <c:v>1.0455533015420696E-6</c:v>
                </c:pt>
                <c:pt idx="18177">
                  <c:v>1.0454530495296103E-6</c:v>
                </c:pt>
                <c:pt idx="18178">
                  <c:v>1.0453528119353317E-6</c:v>
                </c:pt>
                <c:pt idx="18179">
                  <c:v>1.0452525887564685E-6</c:v>
                </c:pt>
                <c:pt idx="18180">
                  <c:v>1.0451523799902577E-6</c:v>
                </c:pt>
                <c:pt idx="18181">
                  <c:v>1.045052185633935E-6</c:v>
                </c:pt>
                <c:pt idx="18182">
                  <c:v>1.0449520056847385E-6</c:v>
                </c:pt>
                <c:pt idx="18183">
                  <c:v>1.044851840139905E-6</c:v>
                </c:pt>
                <c:pt idx="18184">
                  <c:v>1.0447516889966747E-6</c:v>
                </c:pt>
                <c:pt idx="18185">
                  <c:v>1.0446515522522857E-6</c:v>
                </c:pt>
                <c:pt idx="18186">
                  <c:v>1.0445514299039781E-6</c:v>
                </c:pt>
                <c:pt idx="18187">
                  <c:v>1.0444513219489931E-6</c:v>
                </c:pt>
                <c:pt idx="18188">
                  <c:v>1.0443512283845712E-6</c:v>
                </c:pt>
                <c:pt idx="18189">
                  <c:v>1.0442511492079551E-6</c:v>
                </c:pt>
                <c:pt idx="18190">
                  <c:v>1.0441510844163865E-6</c:v>
                </c:pt>
                <c:pt idx="18191">
                  <c:v>1.0440510340071097E-6</c:v>
                </c:pt>
                <c:pt idx="18192">
                  <c:v>1.0439509979773681E-6</c:v>
                </c:pt>
                <c:pt idx="18193">
                  <c:v>1.0438509763244057E-6</c:v>
                </c:pt>
                <c:pt idx="18194">
                  <c:v>1.0437509690454689E-6</c:v>
                </c:pt>
                <c:pt idx="18195">
                  <c:v>1.0436509761378024E-6</c:v>
                </c:pt>
                <c:pt idx="18196">
                  <c:v>1.0435509975986537E-6</c:v>
                </c:pt>
                <c:pt idx="18197">
                  <c:v>1.0434510334252696E-6</c:v>
                </c:pt>
                <c:pt idx="18198">
                  <c:v>1.043351083614898E-6</c:v>
                </c:pt>
                <c:pt idx="18199">
                  <c:v>1.0432511481647871E-6</c:v>
                </c:pt>
                <c:pt idx="18200">
                  <c:v>1.0431512270721871E-6</c:v>
                </c:pt>
                <c:pt idx="18201">
                  <c:v>1.043051320334347E-6</c:v>
                </c:pt>
                <c:pt idx="18202">
                  <c:v>1.0429514279485173E-6</c:v>
                </c:pt>
                <c:pt idx="18203">
                  <c:v>1.0428515499119497E-6</c:v>
                </c:pt>
                <c:pt idx="18204">
                  <c:v>1.0427516862218952E-6</c:v>
                </c:pt>
                <c:pt idx="18205">
                  <c:v>1.0426518368756072E-6</c:v>
                </c:pt>
                <c:pt idx="18206">
                  <c:v>1.0425520018703378E-6</c:v>
                </c:pt>
                <c:pt idx="18207">
                  <c:v>1.0424521812033417E-6</c:v>
                </c:pt>
                <c:pt idx="18208">
                  <c:v>1.0423523748718737E-6</c:v>
                </c:pt>
                <c:pt idx="18209">
                  <c:v>1.0422525828731873E-6</c:v>
                </c:pt>
                <c:pt idx="18210">
                  <c:v>1.04215280520454E-6</c:v>
                </c:pt>
                <c:pt idx="18211">
                  <c:v>1.0420530418631867E-6</c:v>
                </c:pt>
                <c:pt idx="18212">
                  <c:v>1.0419532928463859E-6</c:v>
                </c:pt>
                <c:pt idx="18213">
                  <c:v>1.0418535581513942E-6</c:v>
                </c:pt>
                <c:pt idx="18214">
                  <c:v>1.041753837775471E-6</c:v>
                </c:pt>
                <c:pt idx="18215">
                  <c:v>1.0416541317158744E-6</c:v>
                </c:pt>
                <c:pt idx="18216">
                  <c:v>1.0415544399698647E-6</c:v>
                </c:pt>
                <c:pt idx="18217">
                  <c:v>1.0414547625347019E-6</c:v>
                </c:pt>
                <c:pt idx="18218">
                  <c:v>1.0413550994076473E-6</c:v>
                </c:pt>
                <c:pt idx="18219">
                  <c:v>1.0412554505859626E-6</c:v>
                </c:pt>
                <c:pt idx="18220">
                  <c:v>1.0411558160669096E-6</c:v>
                </c:pt>
                <c:pt idx="18221">
                  <c:v>1.0410561958477524E-6</c:v>
                </c:pt>
                <c:pt idx="18222">
                  <c:v>1.0409565899257537E-6</c:v>
                </c:pt>
                <c:pt idx="18223">
                  <c:v>1.0408569982981775E-6</c:v>
                </c:pt>
                <c:pt idx="18224">
                  <c:v>1.0407574209622895E-6</c:v>
                </c:pt>
                <c:pt idx="18225">
                  <c:v>1.040657857915355E-6</c:v>
                </c:pt>
                <c:pt idx="18226">
                  <c:v>1.0405583091546406E-6</c:v>
                </c:pt>
                <c:pt idx="18227">
                  <c:v>1.0404587746774123E-6</c:v>
                </c:pt>
                <c:pt idx="18228">
                  <c:v>1.040359254480939E-6</c:v>
                </c:pt>
                <c:pt idx="18229">
                  <c:v>1.040259748562488E-6</c:v>
                </c:pt>
                <c:pt idx="18230">
                  <c:v>1.0401602569193281E-6</c:v>
                </c:pt>
                <c:pt idx="18231">
                  <c:v>1.0400607795487295E-6</c:v>
                </c:pt>
                <c:pt idx="18232">
                  <c:v>1.0399613164479613E-6</c:v>
                </c:pt>
                <c:pt idx="18233">
                  <c:v>1.0398618676142957E-6</c:v>
                </c:pt>
                <c:pt idx="18234">
                  <c:v>1.0397624330450026E-6</c:v>
                </c:pt>
                <c:pt idx="18235">
                  <c:v>1.0396630127373556E-6</c:v>
                </c:pt>
                <c:pt idx="18236">
                  <c:v>1.0395636066886266E-6</c:v>
                </c:pt>
                <c:pt idx="18237">
                  <c:v>1.0394642148960894E-6</c:v>
                </c:pt>
                <c:pt idx="18238">
                  <c:v>1.0393648373570182E-6</c:v>
                </c:pt>
                <c:pt idx="18239">
                  <c:v>1.0392654740686872E-6</c:v>
                </c:pt>
                <c:pt idx="18240">
                  <c:v>1.0391661250283724E-6</c:v>
                </c:pt>
                <c:pt idx="18241">
                  <c:v>1.0390667902333491E-6</c:v>
                </c:pt>
                <c:pt idx="18242">
                  <c:v>1.0389674696808948E-6</c:v>
                </c:pt>
                <c:pt idx="18243">
                  <c:v>1.0388681633682863E-6</c:v>
                </c:pt>
                <c:pt idx="18244">
                  <c:v>1.0387688712928017E-6</c:v>
                </c:pt>
                <c:pt idx="18245">
                  <c:v>1.0386695934517202E-6</c:v>
                </c:pt>
                <c:pt idx="18246">
                  <c:v>1.0385703298423198E-6</c:v>
                </c:pt>
                <c:pt idx="18247">
                  <c:v>1.038471080461882E-6</c:v>
                </c:pt>
                <c:pt idx="18248">
                  <c:v>1.0383718453076861E-6</c:v>
                </c:pt>
                <c:pt idx="18249">
                  <c:v>1.0382726243770142E-6</c:v>
                </c:pt>
                <c:pt idx="18250">
                  <c:v>1.0381734176671478E-6</c:v>
                </c:pt>
                <c:pt idx="18251">
                  <c:v>1.0380742251753695E-6</c:v>
                </c:pt>
                <c:pt idx="18252">
                  <c:v>1.0379750468989626E-6</c:v>
                </c:pt>
                <c:pt idx="18253">
                  <c:v>1.0378758828352107E-6</c:v>
                </c:pt>
                <c:pt idx="18254">
                  <c:v>1.0377767329813985E-6</c:v>
                </c:pt>
                <c:pt idx="18255">
                  <c:v>1.0376775973348107E-6</c:v>
                </c:pt>
                <c:pt idx="18256">
                  <c:v>1.037578475892734E-6</c:v>
                </c:pt>
                <c:pt idx="18257">
                  <c:v>1.0374793686524537E-6</c:v>
                </c:pt>
                <c:pt idx="18258">
                  <c:v>1.0373802756112581E-6</c:v>
                </c:pt>
                <c:pt idx="18259">
                  <c:v>1.0372811967664341E-6</c:v>
                </c:pt>
                <c:pt idx="18260">
                  <c:v>1.0371821321152699E-6</c:v>
                </c:pt>
                <c:pt idx="18261">
                  <c:v>1.0370830816550554E-6</c:v>
                </c:pt>
                <c:pt idx="18262">
                  <c:v>1.0369840453830794E-6</c:v>
                </c:pt>
                <c:pt idx="18263">
                  <c:v>1.0368850232966324E-6</c:v>
                </c:pt>
                <c:pt idx="18264">
                  <c:v>1.0367860153930059E-6</c:v>
                </c:pt>
                <c:pt idx="18265">
                  <c:v>1.036687021669491E-6</c:v>
                </c:pt>
                <c:pt idx="18266">
                  <c:v>1.0365880421233799E-6</c:v>
                </c:pt>
                <c:pt idx="18267">
                  <c:v>1.0364890767519661E-6</c:v>
                </c:pt>
                <c:pt idx="18268">
                  <c:v>1.0363901255525427E-6</c:v>
                </c:pt>
                <c:pt idx="18269">
                  <c:v>1.0362911885224037E-6</c:v>
                </c:pt>
                <c:pt idx="18270">
                  <c:v>1.0361922656588446E-6</c:v>
                </c:pt>
                <c:pt idx="18271">
                  <c:v>1.0360933569591599E-6</c:v>
                </c:pt>
                <c:pt idx="18272">
                  <c:v>1.0359944624206467E-6</c:v>
                </c:pt>
                <c:pt idx="18273">
                  <c:v>1.0358955820406012E-6</c:v>
                </c:pt>
                <c:pt idx="18274">
                  <c:v>1.0357967158163212E-6</c:v>
                </c:pt>
                <c:pt idx="18275">
                  <c:v>1.0356978637451047E-6</c:v>
                </c:pt>
                <c:pt idx="18276">
                  <c:v>1.0355990258242497E-6</c:v>
                </c:pt>
                <c:pt idx="18277">
                  <c:v>1.0355002020510568E-6</c:v>
                </c:pt>
                <c:pt idx="18278">
                  <c:v>1.0354013924228247E-6</c:v>
                </c:pt>
                <c:pt idx="18279">
                  <c:v>1.0353025969368552E-6</c:v>
                </c:pt>
                <c:pt idx="18280">
                  <c:v>1.0352038155904487E-6</c:v>
                </c:pt>
                <c:pt idx="18281">
                  <c:v>1.0351050483809079E-6</c:v>
                </c:pt>
                <c:pt idx="18282">
                  <c:v>1.0350062953055349E-6</c:v>
                </c:pt>
                <c:pt idx="18283">
                  <c:v>1.0349075563616326E-6</c:v>
                </c:pt>
                <c:pt idx="18284">
                  <c:v>1.0348088315465059E-6</c:v>
                </c:pt>
                <c:pt idx="18285">
                  <c:v>1.0347101208574581E-6</c:v>
                </c:pt>
                <c:pt idx="18286">
                  <c:v>1.0346114242917954E-6</c:v>
                </c:pt>
                <c:pt idx="18287">
                  <c:v>1.0345127418468224E-6</c:v>
                </c:pt>
                <c:pt idx="18288">
                  <c:v>1.0344140735198469E-6</c:v>
                </c:pt>
                <c:pt idx="18289">
                  <c:v>1.0343154193081755E-6</c:v>
                </c:pt>
                <c:pt idx="18290">
                  <c:v>1.034216779209115E-6</c:v>
                </c:pt>
                <c:pt idx="18291">
                  <c:v>1.0341181532199747E-6</c:v>
                </c:pt>
                <c:pt idx="18292">
                  <c:v>1.0340195413380636E-6</c:v>
                </c:pt>
                <c:pt idx="18293">
                  <c:v>1.0339209435606911E-6</c:v>
                </c:pt>
                <c:pt idx="18294">
                  <c:v>1.0338223598851671E-6</c:v>
                </c:pt>
                <c:pt idx="18295">
                  <c:v>1.0337237903088035E-6</c:v>
                </c:pt>
                <c:pt idx="18296">
                  <c:v>1.0336252348289113E-6</c:v>
                </c:pt>
                <c:pt idx="18297">
                  <c:v>1.0335266934428022E-6</c:v>
                </c:pt>
                <c:pt idx="18298">
                  <c:v>1.0334281661477901E-6</c:v>
                </c:pt>
                <c:pt idx="18299">
                  <c:v>1.0333296529411876E-6</c:v>
                </c:pt>
                <c:pt idx="18300">
                  <c:v>1.0332311538203092E-6</c:v>
                </c:pt>
                <c:pt idx="18301">
                  <c:v>1.0331326687824696E-6</c:v>
                </c:pt>
                <c:pt idx="18302">
                  <c:v>1.0330341978249846E-6</c:v>
                </c:pt>
                <c:pt idx="18303">
                  <c:v>1.0329357409451693E-6</c:v>
                </c:pt>
                <c:pt idx="18304">
                  <c:v>1.0328372981403416E-6</c:v>
                </c:pt>
                <c:pt idx="18305">
                  <c:v>1.0327388694078181E-6</c:v>
                </c:pt>
                <c:pt idx="18306">
                  <c:v>1.0326404547449164E-6</c:v>
                </c:pt>
                <c:pt idx="18307">
                  <c:v>1.0325420541489562E-6</c:v>
                </c:pt>
                <c:pt idx="18308">
                  <c:v>1.0324436676172555E-6</c:v>
                </c:pt>
                <c:pt idx="18309">
                  <c:v>1.0323452951471353E-6</c:v>
                </c:pt>
                <c:pt idx="18310">
                  <c:v>1.0322469367359152E-6</c:v>
                </c:pt>
                <c:pt idx="18311">
                  <c:v>1.0321485923809168E-6</c:v>
                </c:pt>
                <c:pt idx="18312">
                  <c:v>1.0320502620794623E-6</c:v>
                </c:pt>
                <c:pt idx="18313">
                  <c:v>1.0319519458288733E-6</c:v>
                </c:pt>
                <c:pt idx="18314">
                  <c:v>1.0318536436264735E-6</c:v>
                </c:pt>
                <c:pt idx="18315">
                  <c:v>1.0317553554695861E-6</c:v>
                </c:pt>
                <c:pt idx="18316">
                  <c:v>1.031657081355536E-6</c:v>
                </c:pt>
                <c:pt idx="18317">
                  <c:v>1.0315588212816476E-6</c:v>
                </c:pt>
                <c:pt idx="18318">
                  <c:v>1.0314605752452474E-6</c:v>
                </c:pt>
                <c:pt idx="18319">
                  <c:v>1.0313623432436605E-6</c:v>
                </c:pt>
                <c:pt idx="18320">
                  <c:v>1.0312641252742144E-6</c:v>
                </c:pt>
                <c:pt idx="18321">
                  <c:v>1.0311659213342372E-6</c:v>
                </c:pt>
                <c:pt idx="18322">
                  <c:v>1.0310677314210557E-6</c:v>
                </c:pt>
                <c:pt idx="18323">
                  <c:v>1.0309695555320002E-6</c:v>
                </c:pt>
                <c:pt idx="18324">
                  <c:v>1.0308713936643987E-6</c:v>
                </c:pt>
                <c:pt idx="18325">
                  <c:v>1.0307732458155826E-6</c:v>
                </c:pt>
                <c:pt idx="18326">
                  <c:v>1.030675111982882E-6</c:v>
                </c:pt>
                <c:pt idx="18327">
                  <c:v>1.0305769921636278E-6</c:v>
                </c:pt>
                <c:pt idx="18328">
                  <c:v>1.0304788863551526E-6</c:v>
                </c:pt>
                <c:pt idx="18329">
                  <c:v>1.0303807945547887E-6</c:v>
                </c:pt>
                <c:pt idx="18330">
                  <c:v>1.0302827167598698E-6</c:v>
                </c:pt>
                <c:pt idx="18331">
                  <c:v>1.0301846529677289E-6</c:v>
                </c:pt>
                <c:pt idx="18332">
                  <c:v>1.0300866031757016E-6</c:v>
                </c:pt>
                <c:pt idx="18333">
                  <c:v>1.0299885673811223E-6</c:v>
                </c:pt>
                <c:pt idx="18334">
                  <c:v>1.0298905455813272E-6</c:v>
                </c:pt>
                <c:pt idx="18335">
                  <c:v>1.0297925377736528E-6</c:v>
                </c:pt>
                <c:pt idx="18336">
                  <c:v>1.0296945439554352E-6</c:v>
                </c:pt>
                <c:pt idx="18337">
                  <c:v>1.0295965641240133E-6</c:v>
                </c:pt>
                <c:pt idx="18338">
                  <c:v>1.0294985982767244E-6</c:v>
                </c:pt>
                <c:pt idx="18339">
                  <c:v>1.0294006464109082E-6</c:v>
                </c:pt>
                <c:pt idx="18340">
                  <c:v>1.0293027085239042E-6</c:v>
                </c:pt>
                <c:pt idx="18341">
                  <c:v>1.0292047846130522E-6</c:v>
                </c:pt>
                <c:pt idx="18342">
                  <c:v>1.0291068746756938E-6</c:v>
                </c:pt>
                <c:pt idx="18343">
                  <c:v>1.0290089787091694E-6</c:v>
                </c:pt>
                <c:pt idx="18344">
                  <c:v>1.0289110967108222E-6</c:v>
                </c:pt>
                <c:pt idx="18345">
                  <c:v>1.0288132286779939E-6</c:v>
                </c:pt>
                <c:pt idx="18346">
                  <c:v>1.0287153746080289E-6</c:v>
                </c:pt>
                <c:pt idx="18347">
                  <c:v>1.0286175344982704E-6</c:v>
                </c:pt>
                <c:pt idx="18348">
                  <c:v>1.0285197083460637E-6</c:v>
                </c:pt>
                <c:pt idx="18349">
                  <c:v>1.0284218961487536E-6</c:v>
                </c:pt>
                <c:pt idx="18350">
                  <c:v>1.0283240979036861E-6</c:v>
                </c:pt>
                <c:pt idx="18351">
                  <c:v>1.0282263136082082E-6</c:v>
                </c:pt>
                <c:pt idx="18352">
                  <c:v>1.028128543259666E-6</c:v>
                </c:pt>
                <c:pt idx="18353">
                  <c:v>1.0280307868554086E-6</c:v>
                </c:pt>
                <c:pt idx="18354">
                  <c:v>1.0279330443927833E-6</c:v>
                </c:pt>
                <c:pt idx="18355">
                  <c:v>1.0278353158691403E-6</c:v>
                </c:pt>
                <c:pt idx="18356">
                  <c:v>1.027737601281828E-6</c:v>
                </c:pt>
                <c:pt idx="18357">
                  <c:v>1.0276399006281978E-6</c:v>
                </c:pt>
                <c:pt idx="18358">
                  <c:v>1.0275422139056E-6</c:v>
                </c:pt>
                <c:pt idx="18359">
                  <c:v>1.0274445411113861E-6</c:v>
                </c:pt>
                <c:pt idx="18360">
                  <c:v>1.0273468822429093E-6</c:v>
                </c:pt>
                <c:pt idx="18361">
                  <c:v>1.027249237297521E-6</c:v>
                </c:pt>
                <c:pt idx="18362">
                  <c:v>1.0271516062725759E-6</c:v>
                </c:pt>
                <c:pt idx="18363">
                  <c:v>1.0270539891654278E-6</c:v>
                </c:pt>
                <c:pt idx="18364">
                  <c:v>1.0269563859734307E-6</c:v>
                </c:pt>
                <c:pt idx="18365">
                  <c:v>1.026858796693941E-6</c:v>
                </c:pt>
                <c:pt idx="18366">
                  <c:v>1.0267612213243134E-6</c:v>
                </c:pt>
                <c:pt idx="18367">
                  <c:v>1.0266636598619056E-6</c:v>
                </c:pt>
                <c:pt idx="18368">
                  <c:v>1.0265661123040746E-6</c:v>
                </c:pt>
                <c:pt idx="18369">
                  <c:v>1.026468578648178E-6</c:v>
                </c:pt>
                <c:pt idx="18370">
                  <c:v>1.0263710588915743E-6</c:v>
                </c:pt>
                <c:pt idx="18371">
                  <c:v>1.0262735530316232E-6</c:v>
                </c:pt>
                <c:pt idx="18372">
                  <c:v>1.0261760610656839E-6</c:v>
                </c:pt>
                <c:pt idx="18373">
                  <c:v>1.0260785829911167E-6</c:v>
                </c:pt>
                <c:pt idx="18374">
                  <c:v>1.025981118805283E-6</c:v>
                </c:pt>
                <c:pt idx="18375">
                  <c:v>1.0258836685055438E-6</c:v>
                </c:pt>
                <c:pt idx="18376">
                  <c:v>1.0257862320892618E-6</c:v>
                </c:pt>
                <c:pt idx="18377">
                  <c:v>1.0256888095538002E-6</c:v>
                </c:pt>
                <c:pt idx="18378">
                  <c:v>1.025591400896522E-6</c:v>
                </c:pt>
                <c:pt idx="18379">
                  <c:v>1.0254940061147916E-6</c:v>
                </c:pt>
                <c:pt idx="18380">
                  <c:v>1.0253966252059731E-6</c:v>
                </c:pt>
                <c:pt idx="18381">
                  <c:v>1.025299258167433E-6</c:v>
                </c:pt>
                <c:pt idx="18382">
                  <c:v>1.0252019049965362E-6</c:v>
                </c:pt>
                <c:pt idx="18383">
                  <c:v>1.0251045656906504E-6</c:v>
                </c:pt>
                <c:pt idx="18384">
                  <c:v>1.0250072402471417E-6</c:v>
                </c:pt>
                <c:pt idx="18385">
                  <c:v>1.0249099286633792E-6</c:v>
                </c:pt>
                <c:pt idx="18386">
                  <c:v>1.0248126309367305E-6</c:v>
                </c:pt>
                <c:pt idx="18387">
                  <c:v>1.0247153470645647E-6</c:v>
                </c:pt>
                <c:pt idx="18388">
                  <c:v>1.0246180770442523E-6</c:v>
                </c:pt>
                <c:pt idx="18389">
                  <c:v>1.0245208208731629E-6</c:v>
                </c:pt>
                <c:pt idx="18390">
                  <c:v>1.0244235785486684E-6</c:v>
                </c:pt>
                <c:pt idx="18391">
                  <c:v>1.0243263500681393E-6</c:v>
                </c:pt>
                <c:pt idx="18392">
                  <c:v>1.0242291354289489E-6</c:v>
                </c:pt>
                <c:pt idx="18393">
                  <c:v>1.0241319346284697E-6</c:v>
                </c:pt>
                <c:pt idx="18394">
                  <c:v>1.0240347476640745E-6</c:v>
                </c:pt>
                <c:pt idx="18395">
                  <c:v>1.0239375745331384E-6</c:v>
                </c:pt>
                <c:pt idx="18396">
                  <c:v>1.0238404152330355E-6</c:v>
                </c:pt>
                <c:pt idx="18397">
                  <c:v>1.0237432697611419E-6</c:v>
                </c:pt>
                <c:pt idx="18398">
                  <c:v>1.0236461381148328E-6</c:v>
                </c:pt>
                <c:pt idx="18399">
                  <c:v>1.0235490202914854E-6</c:v>
                </c:pt>
                <c:pt idx="18400">
                  <c:v>1.0234519162884762E-6</c:v>
                </c:pt>
                <c:pt idx="18401">
                  <c:v>1.0233548261031841E-6</c:v>
                </c:pt>
                <c:pt idx="18402">
                  <c:v>1.0232577497329871E-6</c:v>
                </c:pt>
                <c:pt idx="18403">
                  <c:v>1.0231606871752636E-6</c:v>
                </c:pt>
                <c:pt idx="18404">
                  <c:v>1.0230636384273942E-6</c:v>
                </c:pt>
                <c:pt idx="18405">
                  <c:v>1.022966603486759E-6</c:v>
                </c:pt>
                <c:pt idx="18406">
                  <c:v>1.0228695823507389E-6</c:v>
                </c:pt>
                <c:pt idx="18407">
                  <c:v>1.0227725750167155E-6</c:v>
                </c:pt>
                <c:pt idx="18408">
                  <c:v>1.022675581482071E-6</c:v>
                </c:pt>
                <c:pt idx="18409">
                  <c:v>1.0225786017441887E-6</c:v>
                </c:pt>
                <c:pt idx="18410">
                  <c:v>1.0224816358004511E-6</c:v>
                </c:pt>
                <c:pt idx="18411">
                  <c:v>1.022384683648243E-6</c:v>
                </c:pt>
                <c:pt idx="18412">
                  <c:v>1.0222877452849485E-6</c:v>
                </c:pt>
                <c:pt idx="18413">
                  <c:v>1.0221908207079536E-6</c:v>
                </c:pt>
                <c:pt idx="18414">
                  <c:v>1.0220939099146437E-6</c:v>
                </c:pt>
                <c:pt idx="18415">
                  <c:v>1.0219970129024057E-6</c:v>
                </c:pt>
                <c:pt idx="18416">
                  <c:v>1.0219001296686265E-6</c:v>
                </c:pt>
                <c:pt idx="18417">
                  <c:v>1.0218032602106938E-6</c:v>
                </c:pt>
                <c:pt idx="18418">
                  <c:v>1.0217064045259965E-6</c:v>
                </c:pt>
                <c:pt idx="18419">
                  <c:v>1.0216095626119231E-6</c:v>
                </c:pt>
                <c:pt idx="18420">
                  <c:v>1.0215127344658638E-6</c:v>
                </c:pt>
                <c:pt idx="18421">
                  <c:v>1.0214159200852077E-6</c:v>
                </c:pt>
                <c:pt idx="18422">
                  <c:v>1.0213191194673473E-6</c:v>
                </c:pt>
                <c:pt idx="18423">
                  <c:v>1.0212223326096729E-6</c:v>
                </c:pt>
                <c:pt idx="18424">
                  <c:v>1.0211255595095768E-6</c:v>
                </c:pt>
                <c:pt idx="18425">
                  <c:v>1.0210288001644524E-6</c:v>
                </c:pt>
                <c:pt idx="18426">
                  <c:v>1.0209320545716922E-6</c:v>
                </c:pt>
                <c:pt idx="18427">
                  <c:v>1.0208353227286908E-6</c:v>
                </c:pt>
                <c:pt idx="18428">
                  <c:v>1.0207386046328423E-6</c:v>
                </c:pt>
                <c:pt idx="18429">
                  <c:v>1.0206419002815423E-6</c:v>
                </c:pt>
                <c:pt idx="18430">
                  <c:v>1.0205452096721867E-6</c:v>
                </c:pt>
                <c:pt idx="18431">
                  <c:v>1.0204485328021712E-6</c:v>
                </c:pt>
                <c:pt idx="18432">
                  <c:v>1.0203518696688932E-6</c:v>
                </c:pt>
                <c:pt idx="18433">
                  <c:v>1.020255220269751E-6</c:v>
                </c:pt>
                <c:pt idx="18434">
                  <c:v>1.0201585846021421E-6</c:v>
                </c:pt>
                <c:pt idx="18435">
                  <c:v>1.0200619626634653E-6</c:v>
                </c:pt>
                <c:pt idx="18436">
                  <c:v>1.0199653544511211E-6</c:v>
                </c:pt>
                <c:pt idx="18437">
                  <c:v>1.0198687599625086E-6</c:v>
                </c:pt>
                <c:pt idx="18438">
                  <c:v>1.0197721791950295E-6</c:v>
                </c:pt>
                <c:pt idx="18439">
                  <c:v>1.0196756121460844E-6</c:v>
                </c:pt>
                <c:pt idx="18440">
                  <c:v>1.0195790588130752E-6</c:v>
                </c:pt>
                <c:pt idx="18441">
                  <c:v>1.0194825191934051E-6</c:v>
                </c:pt>
                <c:pt idx="18442">
                  <c:v>1.0193859932844769E-6</c:v>
                </c:pt>
                <c:pt idx="18443">
                  <c:v>1.0192894810836945E-6</c:v>
                </c:pt>
                <c:pt idx="18444">
                  <c:v>1.0191929825884622E-6</c:v>
                </c:pt>
                <c:pt idx="18445">
                  <c:v>1.0190964977961856E-6</c:v>
                </c:pt>
                <c:pt idx="18446">
                  <c:v>1.01900002670427E-6</c:v>
                </c:pt>
                <c:pt idx="18447">
                  <c:v>1.0189035693101212E-6</c:v>
                </c:pt>
                <c:pt idx="18448">
                  <c:v>1.0188071256111472E-6</c:v>
                </c:pt>
                <c:pt idx="18449">
                  <c:v>1.0187106956047542E-6</c:v>
                </c:pt>
                <c:pt idx="18450">
                  <c:v>1.0186142792883515E-6</c:v>
                </c:pt>
                <c:pt idx="18451">
                  <c:v>1.0185178766593469E-6</c:v>
                </c:pt>
                <c:pt idx="18452">
                  <c:v>1.0184214877151501E-6</c:v>
                </c:pt>
                <c:pt idx="18453">
                  <c:v>1.0183251124531716E-6</c:v>
                </c:pt>
                <c:pt idx="18454">
                  <c:v>1.018228750870821E-6</c:v>
                </c:pt>
                <c:pt idx="18455">
                  <c:v>1.0181324029655105E-6</c:v>
                </c:pt>
                <c:pt idx="18456">
                  <c:v>1.0180360687346507E-6</c:v>
                </c:pt>
                <c:pt idx="18457">
                  <c:v>1.0179397481756554E-6</c:v>
                </c:pt>
                <c:pt idx="18458">
                  <c:v>1.0178434412859362E-6</c:v>
                </c:pt>
                <c:pt idx="18459">
                  <c:v>1.017747148062908E-6</c:v>
                </c:pt>
                <c:pt idx="18460">
                  <c:v>1.0176508685039843E-6</c:v>
                </c:pt>
                <c:pt idx="18461">
                  <c:v>1.0175546026065798E-6</c:v>
                </c:pt>
                <c:pt idx="18462">
                  <c:v>1.0174583503681107E-6</c:v>
                </c:pt>
                <c:pt idx="18463">
                  <c:v>1.0173621117859922E-6</c:v>
                </c:pt>
                <c:pt idx="18464">
                  <c:v>1.0172658868576419E-6</c:v>
                </c:pt>
                <c:pt idx="18465">
                  <c:v>1.0171696755804763E-6</c:v>
                </c:pt>
                <c:pt idx="18466">
                  <c:v>1.0170734779519143E-6</c:v>
                </c:pt>
                <c:pt idx="18467">
                  <c:v>1.016977293969373E-6</c:v>
                </c:pt>
                <c:pt idx="18468">
                  <c:v>1.016881123630273E-6</c:v>
                </c:pt>
                <c:pt idx="18469">
                  <c:v>1.016784966932033E-6</c:v>
                </c:pt>
                <c:pt idx="18470">
                  <c:v>1.0166888238720737E-6</c:v>
                </c:pt>
                <c:pt idx="18471">
                  <c:v>1.0165926944478163E-6</c:v>
                </c:pt>
                <c:pt idx="18472">
                  <c:v>1.0164965786566816E-6</c:v>
                </c:pt>
                <c:pt idx="18473">
                  <c:v>1.016400476496093E-6</c:v>
                </c:pt>
                <c:pt idx="18474">
                  <c:v>1.0163043879634721E-6</c:v>
                </c:pt>
                <c:pt idx="18475">
                  <c:v>1.0162083130562433E-6</c:v>
                </c:pt>
                <c:pt idx="18476">
                  <c:v>1.0161122517718299E-6</c:v>
                </c:pt>
                <c:pt idx="18477">
                  <c:v>1.0160162041076566E-6</c:v>
                </c:pt>
                <c:pt idx="18478">
                  <c:v>1.015920170061149E-6</c:v>
                </c:pt>
                <c:pt idx="18479">
                  <c:v>1.0158241496297323E-6</c:v>
                </c:pt>
                <c:pt idx="18480">
                  <c:v>1.0157281428108336E-6</c:v>
                </c:pt>
                <c:pt idx="18481">
                  <c:v>1.0156321496018797E-6</c:v>
                </c:pt>
                <c:pt idx="18482">
                  <c:v>1.0155361700002981E-6</c:v>
                </c:pt>
                <c:pt idx="18483">
                  <c:v>1.0154402040035177E-6</c:v>
                </c:pt>
                <c:pt idx="18484">
                  <c:v>1.0153442516089662E-6</c:v>
                </c:pt>
                <c:pt idx="18485">
                  <c:v>1.0152483128140742E-6</c:v>
                </c:pt>
                <c:pt idx="18486">
                  <c:v>1.0151523876162709E-6</c:v>
                </c:pt>
                <c:pt idx="18487">
                  <c:v>1.0150564760129881E-6</c:v>
                </c:pt>
                <c:pt idx="18488">
                  <c:v>1.0149605780016557E-6</c:v>
                </c:pt>
                <c:pt idx="18489">
                  <c:v>1.014864693579707E-6</c:v>
                </c:pt>
                <c:pt idx="18490">
                  <c:v>1.0147688227445737E-6</c:v>
                </c:pt>
                <c:pt idx="18491">
                  <c:v>1.0146729654936886E-6</c:v>
                </c:pt>
                <c:pt idx="18492">
                  <c:v>1.0145771218244865E-6</c:v>
                </c:pt>
                <c:pt idx="18493">
                  <c:v>1.0144812917344006E-6</c:v>
                </c:pt>
                <c:pt idx="18494">
                  <c:v>1.0143854752208669E-6</c:v>
                </c:pt>
                <c:pt idx="18495">
                  <c:v>1.01428967228132E-6</c:v>
                </c:pt>
                <c:pt idx="18496">
                  <c:v>1.014193882913197E-6</c:v>
                </c:pt>
                <c:pt idx="18497">
                  <c:v>1.0140981071139337E-6</c:v>
                </c:pt>
                <c:pt idx="18498">
                  <c:v>1.014002344880968E-6</c:v>
                </c:pt>
                <c:pt idx="18499">
                  <c:v>1.0139065962117378E-6</c:v>
                </c:pt>
                <c:pt idx="18500">
                  <c:v>1.0138108611036813E-6</c:v>
                </c:pt>
                <c:pt idx="18501">
                  <c:v>1.0137151395542383E-6</c:v>
                </c:pt>
                <c:pt idx="18502">
                  <c:v>1.013619431560848E-6</c:v>
                </c:pt>
                <c:pt idx="18503">
                  <c:v>1.0135237371209516E-6</c:v>
                </c:pt>
                <c:pt idx="18504">
                  <c:v>1.013428056231989E-6</c:v>
                </c:pt>
                <c:pt idx="18505">
                  <c:v>1.0133323888914027E-6</c:v>
                </c:pt>
                <c:pt idx="18506">
                  <c:v>1.0132367350966347E-6</c:v>
                </c:pt>
                <c:pt idx="18507">
                  <c:v>1.013141094845127E-6</c:v>
                </c:pt>
                <c:pt idx="18508">
                  <c:v>1.0130454681343238E-6</c:v>
                </c:pt>
                <c:pt idx="18509">
                  <c:v>1.0129498549616692E-6</c:v>
                </c:pt>
                <c:pt idx="18510">
                  <c:v>1.0128542553246072E-6</c:v>
                </c:pt>
                <c:pt idx="18511">
                  <c:v>1.0127586692205834E-6</c:v>
                </c:pt>
                <c:pt idx="18512">
                  <c:v>1.0126630966470438E-6</c:v>
                </c:pt>
                <c:pt idx="18513">
                  <c:v>1.0125675376014348E-6</c:v>
                </c:pt>
                <c:pt idx="18514">
                  <c:v>1.0124719920812026E-6</c:v>
                </c:pt>
                <c:pt idx="18515">
                  <c:v>1.0123764600837959E-6</c:v>
                </c:pt>
                <c:pt idx="18516">
                  <c:v>1.012280941606662E-6</c:v>
                </c:pt>
                <c:pt idx="18517">
                  <c:v>1.0121854366472506E-6</c:v>
                </c:pt>
                <c:pt idx="18518">
                  <c:v>1.0120899452030104E-6</c:v>
                </c:pt>
                <c:pt idx="18519">
                  <c:v>1.0119944672713916E-6</c:v>
                </c:pt>
                <c:pt idx="18520">
                  <c:v>1.0118990028498455E-6</c:v>
                </c:pt>
                <c:pt idx="18521">
                  <c:v>1.0118035519358222E-6</c:v>
                </c:pt>
                <c:pt idx="18522">
                  <c:v>1.0117081145267746E-6</c:v>
                </c:pt>
                <c:pt idx="18523">
                  <c:v>1.011612690620154E-6</c:v>
                </c:pt>
                <c:pt idx="18524">
                  <c:v>1.0115172802134148E-6</c:v>
                </c:pt>
                <c:pt idx="18525">
                  <c:v>1.0114218833040093E-6</c:v>
                </c:pt>
                <c:pt idx="18526">
                  <c:v>1.0113264998893927E-6</c:v>
                </c:pt>
                <c:pt idx="18527">
                  <c:v>1.0112311299670195E-6</c:v>
                </c:pt>
                <c:pt idx="18528">
                  <c:v>1.0111357735343446E-6</c:v>
                </c:pt>
                <c:pt idx="18529">
                  <c:v>1.0110404305888252E-6</c:v>
                </c:pt>
                <c:pt idx="18530">
                  <c:v>1.010945101127917E-6</c:v>
                </c:pt>
                <c:pt idx="18531">
                  <c:v>1.0108497851490776E-6</c:v>
                </c:pt>
                <c:pt idx="18532">
                  <c:v>1.0107544826497645E-6</c:v>
                </c:pt>
                <c:pt idx="18533">
                  <c:v>1.0106591936274367E-6</c:v>
                </c:pt>
                <c:pt idx="18534">
                  <c:v>1.0105639180795526E-6</c:v>
                </c:pt>
                <c:pt idx="18535">
                  <c:v>1.0104686560035725E-6</c:v>
                </c:pt>
                <c:pt idx="18536">
                  <c:v>1.0103734073969559E-6</c:v>
                </c:pt>
                <c:pt idx="18537">
                  <c:v>1.0102781722571642E-6</c:v>
                </c:pt>
                <c:pt idx="18538">
                  <c:v>1.0101829505816584E-6</c:v>
                </c:pt>
                <c:pt idx="18539">
                  <c:v>1.0100877423679006E-6</c:v>
                </c:pt>
                <c:pt idx="18540">
                  <c:v>1.0099925476133542E-6</c:v>
                </c:pt>
                <c:pt idx="18541">
                  <c:v>1.0098973663154811E-6</c:v>
                </c:pt>
                <c:pt idx="18542">
                  <c:v>1.0098021984717463E-6</c:v>
                </c:pt>
                <c:pt idx="18543">
                  <c:v>1.0097070440796137E-6</c:v>
                </c:pt>
                <c:pt idx="18544">
                  <c:v>1.009611903136548E-6</c:v>
                </c:pt>
                <c:pt idx="18545">
                  <c:v>1.0095167756400151E-6</c:v>
                </c:pt>
                <c:pt idx="18546">
                  <c:v>1.0094216615874814E-6</c:v>
                </c:pt>
                <c:pt idx="18547">
                  <c:v>1.0093265609764134E-6</c:v>
                </c:pt>
                <c:pt idx="18548">
                  <c:v>1.0092314738042785E-6</c:v>
                </c:pt>
                <c:pt idx="18549">
                  <c:v>1.0091364000685454E-6</c:v>
                </c:pt>
                <c:pt idx="18550">
                  <c:v>1.0090413397666818E-6</c:v>
                </c:pt>
                <c:pt idx="18551">
                  <c:v>1.008946292896157E-6</c:v>
                </c:pt>
                <c:pt idx="18552">
                  <c:v>1.0088512594544415E-6</c:v>
                </c:pt>
                <c:pt idx="18553">
                  <c:v>1.0087562394390046E-6</c:v>
                </c:pt>
                <c:pt idx="18554">
                  <c:v>1.0086612328473181E-6</c:v>
                </c:pt>
                <c:pt idx="18555">
                  <c:v>1.0085662396768532E-6</c:v>
                </c:pt>
                <c:pt idx="18556">
                  <c:v>1.0084712599250822E-6</c:v>
                </c:pt>
                <c:pt idx="18557">
                  <c:v>1.0083762935894782E-6</c:v>
                </c:pt>
                <c:pt idx="18558">
                  <c:v>1.0082813406675136E-6</c:v>
                </c:pt>
                <c:pt idx="18559">
                  <c:v>1.0081864011566635E-6</c:v>
                </c:pt>
                <c:pt idx="18560">
                  <c:v>1.0080914750544014E-6</c:v>
                </c:pt>
                <c:pt idx="18561">
                  <c:v>1.0079965623582032E-6</c:v>
                </c:pt>
                <c:pt idx="18562">
                  <c:v>1.0079016630655442E-6</c:v>
                </c:pt>
                <c:pt idx="18563">
                  <c:v>1.0078067771739012E-6</c:v>
                </c:pt>
                <c:pt idx="18564">
                  <c:v>1.0077119046807505E-6</c:v>
                </c:pt>
                <c:pt idx="18565">
                  <c:v>1.0076170455835699E-6</c:v>
                </c:pt>
                <c:pt idx="18566">
                  <c:v>1.0075221998798377E-6</c:v>
                </c:pt>
                <c:pt idx="18567">
                  <c:v>1.0074273675670322E-6</c:v>
                </c:pt>
                <c:pt idx="18568">
                  <c:v>1.0073325486426333E-6</c:v>
                </c:pt>
                <c:pt idx="18569">
                  <c:v>1.0072377431041201E-6</c:v>
                </c:pt>
                <c:pt idx="18570">
                  <c:v>1.0071429509489738E-6</c:v>
                </c:pt>
                <c:pt idx="18571">
                  <c:v>1.007048172174675E-6</c:v>
                </c:pt>
                <c:pt idx="18572">
                  <c:v>1.0069534067787058E-6</c:v>
                </c:pt>
                <c:pt idx="18573">
                  <c:v>1.0068586547585481E-6</c:v>
                </c:pt>
                <c:pt idx="18574">
                  <c:v>1.0067639161116849E-6</c:v>
                </c:pt>
                <c:pt idx="18575">
                  <c:v>1.0066691908355994E-6</c:v>
                </c:pt>
                <c:pt idx="18576">
                  <c:v>1.0065744789277757E-6</c:v>
                </c:pt>
                <c:pt idx="18577">
                  <c:v>1.0064797803856991E-6</c:v>
                </c:pt>
                <c:pt idx="18578">
                  <c:v>1.0063850952068538E-6</c:v>
                </c:pt>
                <c:pt idx="18579">
                  <c:v>1.0062904233887264E-6</c:v>
                </c:pt>
                <c:pt idx="18580">
                  <c:v>1.0061957649288031E-6</c:v>
                </c:pt>
                <c:pt idx="18581">
                  <c:v>1.0061011198245702E-6</c:v>
                </c:pt>
                <c:pt idx="18582">
                  <c:v>1.0060064880735165E-6</c:v>
                </c:pt>
                <c:pt idx="18583">
                  <c:v>1.005911869673129E-6</c:v>
                </c:pt>
                <c:pt idx="18584">
                  <c:v>1.0058172646208973E-6</c:v>
                </c:pt>
                <c:pt idx="18585">
                  <c:v>1.0057226729143105E-6</c:v>
                </c:pt>
                <c:pt idx="18586">
                  <c:v>1.0056280945508584E-6</c:v>
                </c:pt>
                <c:pt idx="18587">
                  <c:v>1.0055335295280318E-6</c:v>
                </c:pt>
                <c:pt idx="18588">
                  <c:v>1.0054389778433212E-6</c:v>
                </c:pt>
                <c:pt idx="18589">
                  <c:v>1.0053444394942195E-6</c:v>
                </c:pt>
                <c:pt idx="18590">
                  <c:v>1.0052499144782178E-6</c:v>
                </c:pt>
                <c:pt idx="18591">
                  <c:v>1.0051554027928098E-6</c:v>
                </c:pt>
                <c:pt idx="18592">
                  <c:v>1.0050609044354882E-6</c:v>
                </c:pt>
                <c:pt idx="18593">
                  <c:v>1.004966419403748E-6</c:v>
                </c:pt>
                <c:pt idx="18594">
                  <c:v>1.0048719476950832E-6</c:v>
                </c:pt>
                <c:pt idx="18595">
                  <c:v>1.0047774893069892E-6</c:v>
                </c:pt>
                <c:pt idx="18596">
                  <c:v>1.0046830442369621E-6</c:v>
                </c:pt>
                <c:pt idx="18597">
                  <c:v>1.0045886124824978E-6</c:v>
                </c:pt>
                <c:pt idx="18598">
                  <c:v>1.004494194041094E-6</c:v>
                </c:pt>
                <c:pt idx="18599">
                  <c:v>1.0043997889102476E-6</c:v>
                </c:pt>
                <c:pt idx="18600">
                  <c:v>1.0043053970874575E-6</c:v>
                </c:pt>
                <c:pt idx="18601">
                  <c:v>1.0042110185702217E-6</c:v>
                </c:pt>
                <c:pt idx="18602">
                  <c:v>1.0041166533560403E-6</c:v>
                </c:pt>
                <c:pt idx="18603">
                  <c:v>1.0040223014424129E-6</c:v>
                </c:pt>
                <c:pt idx="18604">
                  <c:v>1.0039279628268397E-6</c:v>
                </c:pt>
                <c:pt idx="18605">
                  <c:v>1.0038336375068228E-6</c:v>
                </c:pt>
                <c:pt idx="18606">
                  <c:v>1.0037393254798629E-6</c:v>
                </c:pt>
                <c:pt idx="18607">
                  <c:v>1.0036450267434629E-6</c:v>
                </c:pt>
                <c:pt idx="18608">
                  <c:v>1.0035507412951253E-6</c:v>
                </c:pt>
                <c:pt idx="18609">
                  <c:v>1.0034564691323542E-6</c:v>
                </c:pt>
                <c:pt idx="18610">
                  <c:v>1.0033622102526531E-6</c:v>
                </c:pt>
                <c:pt idx="18611">
                  <c:v>1.0032679646535266E-6</c:v>
                </c:pt>
                <c:pt idx="18612">
                  <c:v>1.0031737323324803E-6</c:v>
                </c:pt>
                <c:pt idx="18613">
                  <c:v>1.0030795132870197E-6</c:v>
                </c:pt>
                <c:pt idx="18614">
                  <c:v>1.0029853075146514E-6</c:v>
                </c:pt>
                <c:pt idx="18615">
                  <c:v>1.0028911150128823E-6</c:v>
                </c:pt>
                <c:pt idx="18616">
                  <c:v>1.0027969357792203E-6</c:v>
                </c:pt>
                <c:pt idx="18617">
                  <c:v>1.0027027698111733E-6</c:v>
                </c:pt>
                <c:pt idx="18618">
                  <c:v>1.0026086171062497E-6</c:v>
                </c:pt>
                <c:pt idx="18619">
                  <c:v>1.0025144776619595E-6</c:v>
                </c:pt>
                <c:pt idx="18620">
                  <c:v>1.0024203514758118E-6</c:v>
                </c:pt>
                <c:pt idx="18621">
                  <c:v>1.0023262385453179E-6</c:v>
                </c:pt>
                <c:pt idx="18622">
                  <c:v>1.0022321388679886E-6</c:v>
                </c:pt>
                <c:pt idx="18623">
                  <c:v>1.0021380524413354E-6</c:v>
                </c:pt>
                <c:pt idx="18624">
                  <c:v>1.0020439792628708E-6</c:v>
                </c:pt>
                <c:pt idx="18625">
                  <c:v>1.0019499193301074E-6</c:v>
                </c:pt>
                <c:pt idx="18626">
                  <c:v>1.001855872640559E-6</c:v>
                </c:pt>
                <c:pt idx="18627">
                  <c:v>1.0017618391917389E-6</c:v>
                </c:pt>
                <c:pt idx="18628">
                  <c:v>1.0016678189811625E-6</c:v>
                </c:pt>
                <c:pt idx="18629">
                  <c:v>1.0015738120063444E-6</c:v>
                </c:pt>
                <c:pt idx="18630">
                  <c:v>1.0014798182648008E-6</c:v>
                </c:pt>
                <c:pt idx="18631">
                  <c:v>1.0013858377540476E-6</c:v>
                </c:pt>
                <c:pt idx="18632">
                  <c:v>1.0012918704716017E-6</c:v>
                </c:pt>
                <c:pt idx="18633">
                  <c:v>1.0011979164149812E-6</c:v>
                </c:pt>
                <c:pt idx="18634">
                  <c:v>1.0011039755817034E-6</c:v>
                </c:pt>
                <c:pt idx="18635">
                  <c:v>1.0010100479692879E-6</c:v>
                </c:pt>
                <c:pt idx="18636">
                  <c:v>1.0009161335752527E-6</c:v>
                </c:pt>
                <c:pt idx="18637">
                  <c:v>1.0008222323971191E-6</c:v>
                </c:pt>
                <c:pt idx="18638">
                  <c:v>1.0007283444324062E-6</c:v>
                </c:pt>
                <c:pt idx="18639">
                  <c:v>1.0006344696786358E-6</c:v>
                </c:pt>
                <c:pt idx="18640">
                  <c:v>1.000540608133329E-6</c:v>
                </c:pt>
                <c:pt idx="18641">
                  <c:v>1.0004467597940084E-6</c:v>
                </c:pt>
                <c:pt idx="18642">
                  <c:v>1.0003529246581964E-6</c:v>
                </c:pt>
                <c:pt idx="18643">
                  <c:v>1.0002591027234162E-6</c:v>
                </c:pt>
                <c:pt idx="18644">
                  <c:v>1.0001652939871921E-6</c:v>
                </c:pt>
                <c:pt idx="18645">
                  <c:v>1.0000714984470482E-6</c:v>
                </c:pt>
                <c:pt idx="18646">
                  <c:v>9.9997771610051021E-7</c:v>
                </c:pt>
                <c:pt idx="18647">
                  <c:v>9.9988394694510321E-7</c:v>
                </c:pt>
                <c:pt idx="18648">
                  <c:v>9.9979019097835305E-7</c:v>
                </c:pt>
                <c:pt idx="18649">
                  <c:v>9.9969644819778745E-7</c:v>
                </c:pt>
                <c:pt idx="18650">
                  <c:v>9.9960271860093307E-7</c:v>
                </c:pt>
                <c:pt idx="18651">
                  <c:v>9.9950900218531828E-7</c:v>
                </c:pt>
                <c:pt idx="18652">
                  <c:v>9.9941529894847121E-7</c:v>
                </c:pt>
                <c:pt idx="18653">
                  <c:v>9.9932160888792149E-7</c:v>
                </c:pt>
                <c:pt idx="18654">
                  <c:v>9.9922793200119897E-7</c:v>
                </c:pt>
                <c:pt idx="18655">
                  <c:v>9.9913426828583264E-7</c:v>
                </c:pt>
                <c:pt idx="18656">
                  <c:v>9.9904061773935488E-7</c:v>
                </c:pt>
                <c:pt idx="18657">
                  <c:v>9.9894698035929596E-7</c:v>
                </c:pt>
                <c:pt idx="18658">
                  <c:v>9.9885335614318888E-7</c:v>
                </c:pt>
                <c:pt idx="18659">
                  <c:v>9.987597450885654E-7</c:v>
                </c:pt>
                <c:pt idx="18660">
                  <c:v>9.9866614719295917E-7</c:v>
                </c:pt>
                <c:pt idx="18661">
                  <c:v>9.9857256245390405E-7</c:v>
                </c:pt>
                <c:pt idx="18662">
                  <c:v>9.9847899086893348E-7</c:v>
                </c:pt>
                <c:pt idx="18663">
                  <c:v>9.9838543243558366E-7</c:v>
                </c:pt>
                <c:pt idx="18664">
                  <c:v>9.9829188715138865E-7</c:v>
                </c:pt>
                <c:pt idx="18665">
                  <c:v>9.9819835501388615E-7</c:v>
                </c:pt>
                <c:pt idx="18666">
                  <c:v>9.9810483602061105E-7</c:v>
                </c:pt>
                <c:pt idx="18667">
                  <c:v>9.980113301691019E-7</c:v>
                </c:pt>
                <c:pt idx="18668">
                  <c:v>9.9791783745689573E-7</c:v>
                </c:pt>
                <c:pt idx="18669">
                  <c:v>9.9782435788153149E-7</c:v>
                </c:pt>
                <c:pt idx="18670">
                  <c:v>9.9773089144054748E-7</c:v>
                </c:pt>
                <c:pt idx="18671">
                  <c:v>9.9763743813148329E-7</c:v>
                </c:pt>
                <c:pt idx="18672">
                  <c:v>9.9754399795187976E-7</c:v>
                </c:pt>
                <c:pt idx="18673">
                  <c:v>9.9745057089927649E-7</c:v>
                </c:pt>
                <c:pt idx="18674">
                  <c:v>9.9735715697121601E-7</c:v>
                </c:pt>
                <c:pt idx="18675">
                  <c:v>9.9726375616523854E-7</c:v>
                </c:pt>
                <c:pt idx="18676">
                  <c:v>9.9717036847888812E-7</c:v>
                </c:pt>
                <c:pt idx="18677">
                  <c:v>9.9707699390970643E-7</c:v>
                </c:pt>
                <c:pt idx="18678">
                  <c:v>9.9698363245523772E-7</c:v>
                </c:pt>
                <c:pt idx="18679">
                  <c:v>9.9689028411302559E-7</c:v>
                </c:pt>
                <c:pt idx="18680">
                  <c:v>9.9679694888061513E-7</c:v>
                </c:pt>
                <c:pt idx="18681">
                  <c:v>9.9670362675555185E-7</c:v>
                </c:pt>
                <c:pt idx="18682">
                  <c:v>9.9661031773538062E-7</c:v>
                </c:pt>
                <c:pt idx="18683">
                  <c:v>9.9651702181764929E-7</c:v>
                </c:pt>
                <c:pt idx="18684">
                  <c:v>9.9642373899990379E-7</c:v>
                </c:pt>
                <c:pt idx="18685">
                  <c:v>9.9633046927969174E-7</c:v>
                </c:pt>
                <c:pt idx="18686">
                  <c:v>9.9623721265456184E-7</c:v>
                </c:pt>
                <c:pt idx="18687">
                  <c:v>9.9614396912206192E-7</c:v>
                </c:pt>
                <c:pt idx="18688">
                  <c:v>9.9605073867974215E-7</c:v>
                </c:pt>
                <c:pt idx="18689">
                  <c:v>9.9595752132515185E-7</c:v>
                </c:pt>
                <c:pt idx="18690">
                  <c:v>9.9586431705584183E-7</c:v>
                </c:pt>
                <c:pt idx="18691">
                  <c:v>9.957711258693631E-7</c:v>
                </c:pt>
                <c:pt idx="18692">
                  <c:v>9.9567794776326668E-7</c:v>
                </c:pt>
                <c:pt idx="18693">
                  <c:v>9.9558478273510549E-7</c:v>
                </c:pt>
                <c:pt idx="18694">
                  <c:v>9.9549163078243119E-7</c:v>
                </c:pt>
                <c:pt idx="18695">
                  <c:v>9.9539849190279859E-7</c:v>
                </c:pt>
                <c:pt idx="18696">
                  <c:v>9.9530536609375999E-7</c:v>
                </c:pt>
                <c:pt idx="18697">
                  <c:v>9.9521225335287085E-7</c:v>
                </c:pt>
                <c:pt idx="18698">
                  <c:v>9.95119153677686E-7</c:v>
                </c:pt>
                <c:pt idx="18699">
                  <c:v>9.9502606706576068E-7</c:v>
                </c:pt>
                <c:pt idx="18700">
                  <c:v>9.9493299351465143E-7</c:v>
                </c:pt>
                <c:pt idx="18701">
                  <c:v>9.9483993302191476E-7</c:v>
                </c:pt>
                <c:pt idx="18702">
                  <c:v>9.9474688558510824E-7</c:v>
                </c:pt>
                <c:pt idx="18703">
                  <c:v>9.9465385120178905E-7</c:v>
                </c:pt>
                <c:pt idx="18704">
                  <c:v>9.9456082986951667E-7</c:v>
                </c:pt>
                <c:pt idx="18705">
                  <c:v>9.9446782158584909E-7</c:v>
                </c:pt>
                <c:pt idx="18706">
                  <c:v>9.9437482634834687E-7</c:v>
                </c:pt>
                <c:pt idx="18707">
                  <c:v>9.9428184415456927E-7</c:v>
                </c:pt>
                <c:pt idx="18708">
                  <c:v>9.9418887500207727E-7</c:v>
                </c:pt>
                <c:pt idx="18709">
                  <c:v>9.9409591888843269E-7</c:v>
                </c:pt>
                <c:pt idx="18710">
                  <c:v>9.940029758111967E-7</c:v>
                </c:pt>
                <c:pt idx="18711">
                  <c:v>9.9391004576793239E-7</c:v>
                </c:pt>
                <c:pt idx="18712">
                  <c:v>9.93817128756202E-7</c:v>
                </c:pt>
                <c:pt idx="18713">
                  <c:v>9.9372422477356989E-7</c:v>
                </c:pt>
                <c:pt idx="18714">
                  <c:v>9.9363133381759998E-7</c:v>
                </c:pt>
                <c:pt idx="18715">
                  <c:v>9.9353845588585622E-7</c:v>
                </c:pt>
                <c:pt idx="18716">
                  <c:v>9.9344559097590465E-7</c:v>
                </c:pt>
                <c:pt idx="18717">
                  <c:v>9.9335273908531111E-7</c:v>
                </c:pt>
                <c:pt idx="18718">
                  <c:v>9.9325990021164187E-7</c:v>
                </c:pt>
                <c:pt idx="18719">
                  <c:v>9.9316707435246361E-7</c:v>
                </c:pt>
                <c:pt idx="18720">
                  <c:v>9.930742615053445E-7</c:v>
                </c:pt>
                <c:pt idx="18721">
                  <c:v>9.929814616678527E-7</c:v>
                </c:pt>
                <c:pt idx="18722">
                  <c:v>9.9288867483755576E-7</c:v>
                </c:pt>
                <c:pt idx="18723">
                  <c:v>9.9279590101202438E-7</c:v>
                </c:pt>
                <c:pt idx="18724">
                  <c:v>9.9270314018882736E-7</c:v>
                </c:pt>
                <c:pt idx="18725">
                  <c:v>9.9261039236553562E-7</c:v>
                </c:pt>
                <c:pt idx="18726">
                  <c:v>9.925176575397201E-7</c:v>
                </c:pt>
                <c:pt idx="18727">
                  <c:v>9.9242493570895191E-7</c:v>
                </c:pt>
                <c:pt idx="18728">
                  <c:v>9.9233222687080389E-7</c:v>
                </c:pt>
                <c:pt idx="18729">
                  <c:v>9.922395310228478E-7</c:v>
                </c:pt>
                <c:pt idx="18730">
                  <c:v>9.9214684816265775E-7</c:v>
                </c:pt>
                <c:pt idx="18731">
                  <c:v>9.9205417828780677E-7</c:v>
                </c:pt>
                <c:pt idx="18732">
                  <c:v>9.919615213958698E-7</c:v>
                </c:pt>
                <c:pt idx="18733">
                  <c:v>9.9186887748442137E-7</c:v>
                </c:pt>
                <c:pt idx="18734">
                  <c:v>9.9177624655103749E-7</c:v>
                </c:pt>
                <c:pt idx="18735">
                  <c:v>9.9168362859329351E-7</c:v>
                </c:pt>
                <c:pt idx="18736">
                  <c:v>9.915910236087665E-7</c:v>
                </c:pt>
                <c:pt idx="18737">
                  <c:v>9.9149843159503374E-7</c:v>
                </c:pt>
                <c:pt idx="18738">
                  <c:v>9.914058525496725E-7</c:v>
                </c:pt>
                <c:pt idx="18739">
                  <c:v>9.9131328647026217E-7</c:v>
                </c:pt>
                <c:pt idx="18740">
                  <c:v>9.9122073335438023E-7</c:v>
                </c:pt>
                <c:pt idx="18741">
                  <c:v>9.9112819319960714E-7</c:v>
                </c:pt>
                <c:pt idx="18742">
                  <c:v>9.9103566600352229E-7</c:v>
                </c:pt>
                <c:pt idx="18743">
                  <c:v>9.9094315176370698E-7</c:v>
                </c:pt>
                <c:pt idx="18744">
                  <c:v>9.9085065047774165E-7</c:v>
                </c:pt>
                <c:pt idx="18745">
                  <c:v>9.9075816214320846E-7</c:v>
                </c:pt>
                <c:pt idx="18746">
                  <c:v>9.9066568675768954E-7</c:v>
                </c:pt>
                <c:pt idx="18747">
                  <c:v>9.9057322431876746E-7</c:v>
                </c:pt>
                <c:pt idx="18748">
                  <c:v>9.9048077482402628E-7</c:v>
                </c:pt>
                <c:pt idx="18749">
                  <c:v>9.903883382710494E-7</c:v>
                </c:pt>
                <c:pt idx="18750">
                  <c:v>9.9029591465742173E-7</c:v>
                </c:pt>
                <c:pt idx="18751">
                  <c:v>9.9020350398072817E-7</c:v>
                </c:pt>
                <c:pt idx="18752">
                  <c:v>9.9011110623855423E-7</c:v>
                </c:pt>
                <c:pt idx="18753">
                  <c:v>9.9001872142848632E-7</c:v>
                </c:pt>
                <c:pt idx="18754">
                  <c:v>9.8992634954811122E-7</c:v>
                </c:pt>
                <c:pt idx="18755">
                  <c:v>9.8983399059501638E-7</c:v>
                </c:pt>
                <c:pt idx="18756">
                  <c:v>9.8974164456678924E-7</c:v>
                </c:pt>
                <c:pt idx="18757">
                  <c:v>9.8964931146101914E-7</c:v>
                </c:pt>
                <c:pt idx="18758">
                  <c:v>9.8955699127529457E-7</c:v>
                </c:pt>
                <c:pt idx="18759">
                  <c:v>9.8946468400720488E-7</c:v>
                </c:pt>
                <c:pt idx="18760">
                  <c:v>9.893723896543409E-7</c:v>
                </c:pt>
                <c:pt idx="18761">
                  <c:v>9.892801082142924E-7</c:v>
                </c:pt>
                <c:pt idx="18762">
                  <c:v>9.8918783968465189E-7</c:v>
                </c:pt>
                <c:pt idx="18763">
                  <c:v>9.8909558406300999E-7</c:v>
                </c:pt>
                <c:pt idx="18764">
                  <c:v>9.8900334134696007E-7</c:v>
                </c:pt>
                <c:pt idx="18765">
                  <c:v>9.8891111153409486E-7</c:v>
                </c:pt>
                <c:pt idx="18766">
                  <c:v>9.8881889462200731E-7</c:v>
                </c:pt>
                <c:pt idx="18767">
                  <c:v>9.8872669060829226E-7</c:v>
                </c:pt>
                <c:pt idx="18768">
                  <c:v>9.8863449949054372E-7</c:v>
                </c:pt>
                <c:pt idx="18769">
                  <c:v>9.8854232126635781E-7</c:v>
                </c:pt>
                <c:pt idx="18770">
                  <c:v>9.8845015593332916E-7</c:v>
                </c:pt>
                <c:pt idx="18771">
                  <c:v>9.8835800348905517E-7</c:v>
                </c:pt>
                <c:pt idx="18772">
                  <c:v>9.8826586393113175E-7</c:v>
                </c:pt>
                <c:pt idx="18773">
                  <c:v>9.8817373725715713E-7</c:v>
                </c:pt>
                <c:pt idx="18774">
                  <c:v>9.8808162346472913E-7</c:v>
                </c:pt>
                <c:pt idx="18775">
                  <c:v>9.8798952255144599E-7</c:v>
                </c:pt>
                <c:pt idx="18776">
                  <c:v>9.8789743451490742E-7</c:v>
                </c:pt>
                <c:pt idx="18777">
                  <c:v>9.8780535935271252E-7</c:v>
                </c:pt>
                <c:pt idx="18778">
                  <c:v>9.8771329706246205E-7</c:v>
                </c:pt>
                <c:pt idx="18779">
                  <c:v>9.8762124764175618E-7</c:v>
                </c:pt>
                <c:pt idx="18780">
                  <c:v>9.8752921108819715E-7</c:v>
                </c:pt>
                <c:pt idx="18781">
                  <c:v>9.8743718739938638E-7</c:v>
                </c:pt>
                <c:pt idx="18782">
                  <c:v>9.8734517657292613E-7</c:v>
                </c:pt>
                <c:pt idx="18783">
                  <c:v>9.8725317860641994E-7</c:v>
                </c:pt>
                <c:pt idx="18784">
                  <c:v>9.871611934974707E-7</c:v>
                </c:pt>
                <c:pt idx="18785">
                  <c:v>9.8706922124368385E-7</c:v>
                </c:pt>
                <c:pt idx="18786">
                  <c:v>9.8697726184266271E-7</c:v>
                </c:pt>
                <c:pt idx="18787">
                  <c:v>9.8688531529201357E-7</c:v>
                </c:pt>
                <c:pt idx="18788">
                  <c:v>9.8679338158934185E-7</c:v>
                </c:pt>
                <c:pt idx="18789">
                  <c:v>9.8670146073225365E-7</c:v>
                </c:pt>
                <c:pt idx="18790">
                  <c:v>9.8660955271835671E-7</c:v>
                </c:pt>
                <c:pt idx="18791">
                  <c:v>9.8651765754525755E-7</c:v>
                </c:pt>
                <c:pt idx="18792">
                  <c:v>9.8642577521056498E-7</c:v>
                </c:pt>
                <c:pt idx="18793">
                  <c:v>9.8633390571188741E-7</c:v>
                </c:pt>
                <c:pt idx="18794">
                  <c:v>9.8624204904683387E-7</c:v>
                </c:pt>
                <c:pt idx="18795">
                  <c:v>9.8615020521301468E-7</c:v>
                </c:pt>
                <c:pt idx="18796">
                  <c:v>9.8605837420803908E-7</c:v>
                </c:pt>
                <c:pt idx="18797">
                  <c:v>9.8596655602951908E-7</c:v>
                </c:pt>
                <c:pt idx="18798">
                  <c:v>9.8587475067506498E-7</c:v>
                </c:pt>
                <c:pt idx="18799">
                  <c:v>9.8578295814228985E-7</c:v>
                </c:pt>
                <c:pt idx="18800">
                  <c:v>9.8569117842880505E-7</c:v>
                </c:pt>
                <c:pt idx="18801">
                  <c:v>9.855994115322247E-7</c:v>
                </c:pt>
                <c:pt idx="18802">
                  <c:v>9.8550765745016187E-7</c:v>
                </c:pt>
                <c:pt idx="18803">
                  <c:v>9.8541591618023088E-7</c:v>
                </c:pt>
                <c:pt idx="18804">
                  <c:v>9.853241877200467E-7</c:v>
                </c:pt>
                <c:pt idx="18805">
                  <c:v>9.8523247206722388E-7</c:v>
                </c:pt>
                <c:pt idx="18806">
                  <c:v>9.8514076921937907E-7</c:v>
                </c:pt>
                <c:pt idx="18807">
                  <c:v>9.850490791741281E-7</c:v>
                </c:pt>
                <c:pt idx="18808">
                  <c:v>9.8495740192908847E-7</c:v>
                </c:pt>
                <c:pt idx="18809">
                  <c:v>9.8486573748187704E-7</c:v>
                </c:pt>
                <c:pt idx="18810">
                  <c:v>9.8477408583011282E-7</c:v>
                </c:pt>
                <c:pt idx="18811">
                  <c:v>9.8468244697141352E-7</c:v>
                </c:pt>
                <c:pt idx="18812">
                  <c:v>9.8459082090339856E-7</c:v>
                </c:pt>
                <c:pt idx="18813">
                  <c:v>9.8449920762368798E-7</c:v>
                </c:pt>
                <c:pt idx="18814">
                  <c:v>9.8440760712990162E-7</c:v>
                </c:pt>
                <c:pt idx="18815">
                  <c:v>9.8431601941966081E-7</c:v>
                </c:pt>
                <c:pt idx="18816">
                  <c:v>9.8422444449058622E-7</c:v>
                </c:pt>
                <c:pt idx="18817">
                  <c:v>9.8413288234030087E-7</c:v>
                </c:pt>
                <c:pt idx="18818">
                  <c:v>9.8404133296642651E-7</c:v>
                </c:pt>
                <c:pt idx="18819">
                  <c:v>9.8394979636658593E-7</c:v>
                </c:pt>
                <c:pt idx="18820">
                  <c:v>9.8385827253840321E-7</c:v>
                </c:pt>
                <c:pt idx="18821">
                  <c:v>9.8376676147950242E-7</c:v>
                </c:pt>
                <c:pt idx="18822">
                  <c:v>9.8367526318750827E-7</c:v>
                </c:pt>
                <c:pt idx="18823">
                  <c:v>9.8358377766004588E-7</c:v>
                </c:pt>
                <c:pt idx="18824">
                  <c:v>9.8349230489474168E-7</c:v>
                </c:pt>
                <c:pt idx="18825">
                  <c:v>9.834008448892214E-7</c:v>
                </c:pt>
                <c:pt idx="18826">
                  <c:v>9.8330939764111147E-7</c:v>
                </c:pt>
                <c:pt idx="18827">
                  <c:v>9.8321796314804062E-7</c:v>
                </c:pt>
                <c:pt idx="18828">
                  <c:v>9.8312654140763587E-7</c:v>
                </c:pt>
                <c:pt idx="18829">
                  <c:v>9.8303513241752638E-7</c:v>
                </c:pt>
                <c:pt idx="18830">
                  <c:v>9.8294373617534089E-7</c:v>
                </c:pt>
                <c:pt idx="18831">
                  <c:v>9.8285235267870897E-7</c:v>
                </c:pt>
                <c:pt idx="18832">
                  <c:v>9.8276098192526169E-7</c:v>
                </c:pt>
                <c:pt idx="18833">
                  <c:v>9.8266962391262861E-7</c:v>
                </c:pt>
                <c:pt idx="18834">
                  <c:v>9.825782786384423E-7</c:v>
                </c:pt>
                <c:pt idx="18835">
                  <c:v>9.8248694610033337E-7</c:v>
                </c:pt>
                <c:pt idx="18836">
                  <c:v>9.8239562629593523E-7</c:v>
                </c:pt>
                <c:pt idx="18837">
                  <c:v>9.823043192228802E-7</c:v>
                </c:pt>
                <c:pt idx="18838">
                  <c:v>9.8221302487880252E-7</c:v>
                </c:pt>
                <c:pt idx="18839">
                  <c:v>9.8212174326133537E-7</c:v>
                </c:pt>
                <c:pt idx="18840">
                  <c:v>9.8203047436811383E-7</c:v>
                </c:pt>
                <c:pt idx="18841">
                  <c:v>9.8193921819677363E-7</c:v>
                </c:pt>
                <c:pt idx="18842">
                  <c:v>9.8184797474494941E-7</c:v>
                </c:pt>
                <c:pt idx="18843">
                  <c:v>9.8175674401027839E-7</c:v>
                </c:pt>
                <c:pt idx="18844">
                  <c:v>9.816655259903965E-7</c:v>
                </c:pt>
                <c:pt idx="18845">
                  <c:v>9.815743206829422E-7</c:v>
                </c:pt>
                <c:pt idx="18846">
                  <c:v>9.8148312808555228E-7</c:v>
                </c:pt>
                <c:pt idx="18847">
                  <c:v>9.8139194819586605E-7</c:v>
                </c:pt>
                <c:pt idx="18848">
                  <c:v>9.813007810115222E-7</c:v>
                </c:pt>
                <c:pt idx="18849">
                  <c:v>9.8120962653016004E-7</c:v>
                </c:pt>
                <c:pt idx="18850">
                  <c:v>9.8111848474942018E-7</c:v>
                </c:pt>
                <c:pt idx="18851">
                  <c:v>9.8102735566694276E-7</c:v>
                </c:pt>
                <c:pt idx="18852">
                  <c:v>9.8093623928036966E-7</c:v>
                </c:pt>
                <c:pt idx="18853">
                  <c:v>9.8084513558734189E-7</c:v>
                </c:pt>
                <c:pt idx="18854">
                  <c:v>9.8075404458550257E-7</c:v>
                </c:pt>
                <c:pt idx="18855">
                  <c:v>9.80662966272494E-7</c:v>
                </c:pt>
                <c:pt idx="18856">
                  <c:v>9.8057190064595909E-7</c:v>
                </c:pt>
                <c:pt idx="18857">
                  <c:v>9.8048084770354266E-7</c:v>
                </c:pt>
                <c:pt idx="18858">
                  <c:v>9.8038980744288912E-7</c:v>
                </c:pt>
                <c:pt idx="18859">
                  <c:v>9.8029877986164308E-7</c:v>
                </c:pt>
                <c:pt idx="18860">
                  <c:v>9.8020776495745021E-7</c:v>
                </c:pt>
                <c:pt idx="18861">
                  <c:v>9.8011676272795703E-7</c:v>
                </c:pt>
                <c:pt idx="18862">
                  <c:v>9.8002577317081006E-7</c:v>
                </c:pt>
                <c:pt idx="18863">
                  <c:v>9.7993479628365603E-7</c:v>
                </c:pt>
                <c:pt idx="18864">
                  <c:v>9.7984383206414358E-7</c:v>
                </c:pt>
                <c:pt idx="18865">
                  <c:v>9.7975288050991986E-7</c:v>
                </c:pt>
                <c:pt idx="18866">
                  <c:v>9.796619416186352E-7</c:v>
                </c:pt>
                <c:pt idx="18867">
                  <c:v>9.795710153879376E-7</c:v>
                </c:pt>
                <c:pt idx="18868">
                  <c:v>9.7948010181547782E-7</c:v>
                </c:pt>
                <c:pt idx="18869">
                  <c:v>9.7938920089890619E-7</c:v>
                </c:pt>
                <c:pt idx="18870">
                  <c:v>9.7929831263587367E-7</c:v>
                </c:pt>
                <c:pt idx="18871">
                  <c:v>9.792074370240323E-7</c:v>
                </c:pt>
                <c:pt idx="18872">
                  <c:v>9.7911657406103323E-7</c:v>
                </c:pt>
                <c:pt idx="18873">
                  <c:v>9.790257237445302E-7</c:v>
                </c:pt>
                <c:pt idx="18874">
                  <c:v>9.7893488607217566E-7</c:v>
                </c:pt>
                <c:pt idx="18875">
                  <c:v>9.7884406104162395E-7</c:v>
                </c:pt>
                <c:pt idx="18876">
                  <c:v>9.787532486505288E-7</c:v>
                </c:pt>
                <c:pt idx="18877">
                  <c:v>9.7866244889654561E-7</c:v>
                </c:pt>
                <c:pt idx="18878">
                  <c:v>9.785716617773296E-7</c:v>
                </c:pt>
                <c:pt idx="18879">
                  <c:v>9.7848088729053638E-7</c:v>
                </c:pt>
                <c:pt idx="18880">
                  <c:v>9.7839012543382306E-7</c:v>
                </c:pt>
                <c:pt idx="18881">
                  <c:v>9.782993762048459E-7</c:v>
                </c:pt>
                <c:pt idx="18882">
                  <c:v>9.7820863960126328E-7</c:v>
                </c:pt>
                <c:pt idx="18883">
                  <c:v>9.7811791562073251E-7</c:v>
                </c:pt>
                <c:pt idx="18884">
                  <c:v>9.7802720426091304E-7</c:v>
                </c:pt>
                <c:pt idx="18885">
                  <c:v>9.7793650551946366E-7</c:v>
                </c:pt>
                <c:pt idx="18886">
                  <c:v>9.7784581939404403E-7</c:v>
                </c:pt>
                <c:pt idx="18887">
                  <c:v>9.7775514588231442E-7</c:v>
                </c:pt>
                <c:pt idx="18888">
                  <c:v>9.7766448498193575E-7</c:v>
                </c:pt>
                <c:pt idx="18889">
                  <c:v>9.7757383669056979E-7</c:v>
                </c:pt>
                <c:pt idx="18890">
                  <c:v>9.7748320100587789E-7</c:v>
                </c:pt>
                <c:pt idx="18891">
                  <c:v>9.7739257792552285E-7</c:v>
                </c:pt>
                <c:pt idx="18892">
                  <c:v>9.7730196744716774E-7</c:v>
                </c:pt>
                <c:pt idx="18893">
                  <c:v>9.7721136956847514E-7</c:v>
                </c:pt>
                <c:pt idx="18894">
                  <c:v>9.7712078428711065E-7</c:v>
                </c:pt>
                <c:pt idx="18895">
                  <c:v>9.770302116007375E-7</c:v>
                </c:pt>
                <c:pt idx="18896">
                  <c:v>9.7693965150702171E-7</c:v>
                </c:pt>
                <c:pt idx="18897">
                  <c:v>9.7684910400362863E-7</c:v>
                </c:pt>
                <c:pt idx="18898">
                  <c:v>9.767585690882249E-7</c:v>
                </c:pt>
                <c:pt idx="18899">
                  <c:v>9.7666804675847695E-7</c:v>
                </c:pt>
                <c:pt idx="18900">
                  <c:v>9.7657753701205184E-7</c:v>
                </c:pt>
                <c:pt idx="18901">
                  <c:v>9.7648703984661831E-7</c:v>
                </c:pt>
                <c:pt idx="18902">
                  <c:v>9.7639655525984364E-7</c:v>
                </c:pt>
                <c:pt idx="18903">
                  <c:v>9.7630608324939786E-7</c:v>
                </c:pt>
                <c:pt idx="18904">
                  <c:v>9.762156238129495E-7</c:v>
                </c:pt>
                <c:pt idx="18905">
                  <c:v>9.7612517694816923E-7</c:v>
                </c:pt>
                <c:pt idx="18906">
                  <c:v>9.7603474265272749E-7</c:v>
                </c:pt>
                <c:pt idx="18907">
                  <c:v>9.7594432092429537E-7</c:v>
                </c:pt>
                <c:pt idx="18908">
                  <c:v>9.7585391176054458E-7</c:v>
                </c:pt>
                <c:pt idx="18909">
                  <c:v>9.7576351515914684E-7</c:v>
                </c:pt>
                <c:pt idx="18910">
                  <c:v>9.7567313111777557E-7</c:v>
                </c:pt>
                <c:pt idx="18911">
                  <c:v>9.7558275963410332E-7</c:v>
                </c:pt>
                <c:pt idx="18912">
                  <c:v>9.7549240070580458E-7</c:v>
                </c:pt>
                <c:pt idx="18913">
                  <c:v>9.7540205433055297E-7</c:v>
                </c:pt>
                <c:pt idx="18914">
                  <c:v>9.7531172050602421E-7</c:v>
                </c:pt>
                <c:pt idx="18915">
                  <c:v>9.7522139922989301E-7</c:v>
                </c:pt>
                <c:pt idx="18916">
                  <c:v>9.7513109049983553E-7</c:v>
                </c:pt>
                <c:pt idx="18917">
                  <c:v>9.7504079431352855E-7</c:v>
                </c:pt>
                <c:pt idx="18918">
                  <c:v>9.7495051066864847E-7</c:v>
                </c:pt>
                <c:pt idx="18919">
                  <c:v>9.7486023956287378E-7</c:v>
                </c:pt>
                <c:pt idx="18920">
                  <c:v>9.7476998099388148E-7</c:v>
                </c:pt>
                <c:pt idx="18921">
                  <c:v>9.7467973495935135E-7</c:v>
                </c:pt>
                <c:pt idx="18922">
                  <c:v>9.7458950145696187E-7</c:v>
                </c:pt>
                <c:pt idx="18923">
                  <c:v>9.7449928048439239E-7</c:v>
                </c:pt>
                <c:pt idx="18924">
                  <c:v>9.7440907203932416E-7</c:v>
                </c:pt>
                <c:pt idx="18925">
                  <c:v>9.7431887611943694E-7</c:v>
                </c:pt>
                <c:pt idx="18926">
                  <c:v>9.7422869272241325E-7</c:v>
                </c:pt>
                <c:pt idx="18927">
                  <c:v>9.7413852184593371E-7</c:v>
                </c:pt>
                <c:pt idx="18928">
                  <c:v>9.7404836348768187E-7</c:v>
                </c:pt>
                <c:pt idx="18929">
                  <c:v>9.7395821764534007E-7</c:v>
                </c:pt>
                <c:pt idx="18930">
                  <c:v>9.7386808431659144E-7</c:v>
                </c:pt>
                <c:pt idx="18931">
                  <c:v>9.7377796349912062E-7</c:v>
                </c:pt>
                <c:pt idx="18932">
                  <c:v>9.7368785519061162E-7</c:v>
                </c:pt>
                <c:pt idx="18933">
                  <c:v>9.7359775938874991E-7</c:v>
                </c:pt>
                <c:pt idx="18934">
                  <c:v>9.7350767609122098E-7</c:v>
                </c:pt>
                <c:pt idx="18935">
                  <c:v>9.7341760529571115E-7</c:v>
                </c:pt>
                <c:pt idx="18936">
                  <c:v>9.7332754699990655E-7</c:v>
                </c:pt>
                <c:pt idx="18937">
                  <c:v>9.732375012014952E-7</c:v>
                </c:pt>
                <c:pt idx="18938">
                  <c:v>9.731474678981647E-7</c:v>
                </c:pt>
                <c:pt idx="18939">
                  <c:v>9.7305744708760243E-7</c:v>
                </c:pt>
                <c:pt idx="18940">
                  <c:v>9.7296743876749833E-7</c:v>
                </c:pt>
                <c:pt idx="18941">
                  <c:v>9.7287744293554085E-7</c:v>
                </c:pt>
                <c:pt idx="18942">
                  <c:v>9.7278745958942096E-7</c:v>
                </c:pt>
                <c:pt idx="18943">
                  <c:v>9.7269748872682776E-7</c:v>
                </c:pt>
                <c:pt idx="18944">
                  <c:v>9.7260753034545329E-7</c:v>
                </c:pt>
                <c:pt idx="18945">
                  <c:v>9.7251758444298897E-7</c:v>
                </c:pt>
                <c:pt idx="18946">
                  <c:v>9.7242765101712598E-7</c:v>
                </c:pt>
                <c:pt idx="18947">
                  <c:v>9.7233773006555787E-7</c:v>
                </c:pt>
                <c:pt idx="18948">
                  <c:v>9.7224782158597689E-7</c:v>
                </c:pt>
                <c:pt idx="18949">
                  <c:v>9.7215792557607762E-7</c:v>
                </c:pt>
                <c:pt idx="18950">
                  <c:v>9.7206804203355297E-7</c:v>
                </c:pt>
                <c:pt idx="18951">
                  <c:v>9.7197817095609901E-7</c:v>
                </c:pt>
                <c:pt idx="18952">
                  <c:v>9.718883123414101E-7</c:v>
                </c:pt>
                <c:pt idx="18953">
                  <c:v>9.7179846618718189E-7</c:v>
                </c:pt>
                <c:pt idx="18954">
                  <c:v>9.7170863249111153E-7</c:v>
                </c:pt>
                <c:pt idx="18955">
                  <c:v>9.7161881125089464E-7</c:v>
                </c:pt>
                <c:pt idx="18956">
                  <c:v>9.7152900246422985E-7</c:v>
                </c:pt>
                <c:pt idx="18957">
                  <c:v>9.7143920612881407E-7</c:v>
                </c:pt>
                <c:pt idx="18958">
                  <c:v>9.7134942224234655E-7</c:v>
                </c:pt>
                <c:pt idx="18959">
                  <c:v>9.7125965080252568E-7</c:v>
                </c:pt>
                <c:pt idx="18960">
                  <c:v>9.7116989180705051E-7</c:v>
                </c:pt>
                <c:pt idx="18961">
                  <c:v>9.7108014525362219E-7</c:v>
                </c:pt>
                <c:pt idx="18962">
                  <c:v>9.7099041113994037E-7</c:v>
                </c:pt>
                <c:pt idx="18963">
                  <c:v>9.7090068946370644E-7</c:v>
                </c:pt>
                <c:pt idx="18964">
                  <c:v>9.7081098022262197E-7</c:v>
                </c:pt>
                <c:pt idx="18965">
                  <c:v>9.7072128341438937E-7</c:v>
                </c:pt>
                <c:pt idx="18966">
                  <c:v>9.7063159903671129E-7</c:v>
                </c:pt>
                <c:pt idx="18967">
                  <c:v>9.7054192708729014E-7</c:v>
                </c:pt>
                <c:pt idx="18968">
                  <c:v>9.7045226756383069E-7</c:v>
                </c:pt>
                <c:pt idx="18969">
                  <c:v>9.703626204640364E-7</c:v>
                </c:pt>
                <c:pt idx="18970">
                  <c:v>9.7027298578561268E-7</c:v>
                </c:pt>
                <c:pt idx="18971">
                  <c:v>9.7018336352626426E-7</c:v>
                </c:pt>
                <c:pt idx="18972">
                  <c:v>9.7009375368369782E-7</c:v>
                </c:pt>
                <c:pt idx="18973">
                  <c:v>9.7000415625561894E-7</c:v>
                </c:pt>
                <c:pt idx="18974">
                  <c:v>9.6991457123973472E-7</c:v>
                </c:pt>
                <c:pt idx="18975">
                  <c:v>9.6982499863375308E-7</c:v>
                </c:pt>
                <c:pt idx="18976">
                  <c:v>9.6973543843538131E-7</c:v>
                </c:pt>
                <c:pt idx="18977">
                  <c:v>9.6964589064232861E-7</c:v>
                </c:pt>
                <c:pt idx="18978">
                  <c:v>9.6955635525230313E-7</c:v>
                </c:pt>
                <c:pt idx="18979">
                  <c:v>9.6946683226301554E-7</c:v>
                </c:pt>
                <c:pt idx="18980">
                  <c:v>9.6937732167217463E-7</c:v>
                </c:pt>
                <c:pt idx="18981">
                  <c:v>9.6928782347749212E-7</c:v>
                </c:pt>
                <c:pt idx="18982">
                  <c:v>9.6919833767667892E-7</c:v>
                </c:pt>
                <c:pt idx="18983">
                  <c:v>9.6910886426744592E-7</c:v>
                </c:pt>
                <c:pt idx="18984">
                  <c:v>9.6901940324750656E-7</c:v>
                </c:pt>
                <c:pt idx="18985">
                  <c:v>9.6892995461457235E-7</c:v>
                </c:pt>
                <c:pt idx="18986">
                  <c:v>9.6884051836635759E-7</c:v>
                </c:pt>
                <c:pt idx="18987">
                  <c:v>9.6875109450057528E-7</c:v>
                </c:pt>
                <c:pt idx="18988">
                  <c:v>9.6866168301494035E-7</c:v>
                </c:pt>
                <c:pt idx="18989">
                  <c:v>9.6857228390716728E-7</c:v>
                </c:pt>
                <c:pt idx="18990">
                  <c:v>9.6848289717497141E-7</c:v>
                </c:pt>
                <c:pt idx="18991">
                  <c:v>9.6839352281606852E-7</c:v>
                </c:pt>
                <c:pt idx="18992">
                  <c:v>9.683041608281752E-7</c:v>
                </c:pt>
                <c:pt idx="18993">
                  <c:v>9.6821481120900892E-7</c:v>
                </c:pt>
                <c:pt idx="18994">
                  <c:v>9.6812547395628608E-7</c:v>
                </c:pt>
                <c:pt idx="18995">
                  <c:v>9.6803614906772583E-7</c:v>
                </c:pt>
                <c:pt idx="18996">
                  <c:v>9.6794683654104605E-7</c:v>
                </c:pt>
                <c:pt idx="18997">
                  <c:v>9.6785753637396546E-7</c:v>
                </c:pt>
                <c:pt idx="18998">
                  <c:v>9.6776824856420429E-7</c:v>
                </c:pt>
                <c:pt idx="18999">
                  <c:v>9.6767897310948211E-7</c:v>
                </c:pt>
                <c:pt idx="19000">
                  <c:v>9.6758971000752017E-7</c:v>
                </c:pt>
                <c:pt idx="19001">
                  <c:v>9.6750045925603913E-7</c:v>
                </c:pt>
                <c:pt idx="19002">
                  <c:v>9.674112208527611E-7</c:v>
                </c:pt>
                <c:pt idx="19003">
                  <c:v>9.6732199479540755E-7</c:v>
                </c:pt>
                <c:pt idx="19004">
                  <c:v>9.672327810817023E-7</c:v>
                </c:pt>
                <c:pt idx="19005">
                  <c:v>9.6714357970936789E-7</c:v>
                </c:pt>
                <c:pt idx="19006">
                  <c:v>9.670543906761277E-7</c:v>
                </c:pt>
                <c:pt idx="19007">
                  <c:v>9.6696521397970703E-7</c:v>
                </c:pt>
                <c:pt idx="19008">
                  <c:v>9.668760496178297E-7</c:v>
                </c:pt>
                <c:pt idx="19009">
                  <c:v>9.6678689758822204E-7</c:v>
                </c:pt>
                <c:pt idx="19010">
                  <c:v>9.6669775788860915E-7</c:v>
                </c:pt>
                <c:pt idx="19011">
                  <c:v>9.66608630516718E-7</c:v>
                </c:pt>
                <c:pt idx="19012">
                  <c:v>9.6651951547027538E-7</c:v>
                </c:pt>
                <c:pt idx="19013">
                  <c:v>9.6643041274700827E-7</c:v>
                </c:pt>
                <c:pt idx="19014">
                  <c:v>9.6634132234464557E-7</c:v>
                </c:pt>
                <c:pt idx="19015">
                  <c:v>9.6625224426091468E-7</c:v>
                </c:pt>
                <c:pt idx="19016">
                  <c:v>9.6616317849354556E-7</c:v>
                </c:pt>
                <c:pt idx="19017">
                  <c:v>9.6607412504026689E-7</c:v>
                </c:pt>
                <c:pt idx="19018">
                  <c:v>9.6598508389880968E-7</c:v>
                </c:pt>
                <c:pt idx="19019">
                  <c:v>9.6589605506690387E-7</c:v>
                </c:pt>
                <c:pt idx="19020">
                  <c:v>9.6580703854228049E-7</c:v>
                </c:pt>
                <c:pt idx="19021">
                  <c:v>9.6571803432267202E-7</c:v>
                </c:pt>
                <c:pt idx="19022">
                  <c:v>9.6562904240580948E-7</c:v>
                </c:pt>
                <c:pt idx="19023">
                  <c:v>9.6554006278942662E-7</c:v>
                </c:pt>
                <c:pt idx="19024">
                  <c:v>9.6545109547125573E-7</c:v>
                </c:pt>
                <c:pt idx="19025">
                  <c:v>9.6536214044903121E-7</c:v>
                </c:pt>
                <c:pt idx="19026">
                  <c:v>9.6527319772048704E-7</c:v>
                </c:pt>
                <c:pt idx="19027">
                  <c:v>9.6518426728335802E-7</c:v>
                </c:pt>
                <c:pt idx="19028">
                  <c:v>9.6509534913537942E-7</c:v>
                </c:pt>
                <c:pt idx="19029">
                  <c:v>9.6500644327428668E-7</c:v>
                </c:pt>
                <c:pt idx="19030">
                  <c:v>9.6491754969781718E-7</c:v>
                </c:pt>
                <c:pt idx="19031">
                  <c:v>9.6482866840370636E-7</c:v>
                </c:pt>
                <c:pt idx="19032">
                  <c:v>9.6473979938969308E-7</c:v>
                </c:pt>
                <c:pt idx="19033">
                  <c:v>9.6465094265351427E-7</c:v>
                </c:pt>
                <c:pt idx="19034">
                  <c:v>9.6456209819290836E-7</c:v>
                </c:pt>
                <c:pt idx="19035">
                  <c:v>9.6447326600561482E-7</c:v>
                </c:pt>
                <c:pt idx="19036">
                  <c:v>9.643844460893725E-7</c:v>
                </c:pt>
                <c:pt idx="19037">
                  <c:v>9.6429563844192195E-7</c:v>
                </c:pt>
                <c:pt idx="19038">
                  <c:v>9.6420684306100327E-7</c:v>
                </c:pt>
                <c:pt idx="19039">
                  <c:v>9.6411805994435786E-7</c:v>
                </c:pt>
                <c:pt idx="19040">
                  <c:v>9.6402928908972668E-7</c:v>
                </c:pt>
                <c:pt idx="19041">
                  <c:v>9.6394053049485238E-7</c:v>
                </c:pt>
                <c:pt idx="19042">
                  <c:v>9.6385178415747741E-7</c:v>
                </c:pt>
                <c:pt idx="19043">
                  <c:v>9.6376305007534442E-7</c:v>
                </c:pt>
                <c:pt idx="19044">
                  <c:v>9.6367432824619778E-7</c:v>
                </c:pt>
                <c:pt idx="19045">
                  <c:v>9.6358561866778098E-7</c:v>
                </c:pt>
                <c:pt idx="19046">
                  <c:v>9.63496921337839E-7</c:v>
                </c:pt>
                <c:pt idx="19047">
                  <c:v>9.6340823625411685E-7</c:v>
                </c:pt>
                <c:pt idx="19048">
                  <c:v>9.6331956341436034E-7</c:v>
                </c:pt>
                <c:pt idx="19049">
                  <c:v>9.6323090281631595E-7</c:v>
                </c:pt>
                <c:pt idx="19050">
                  <c:v>9.6314225445772952E-7</c:v>
                </c:pt>
                <c:pt idx="19051">
                  <c:v>9.6305361833634962E-7</c:v>
                </c:pt>
                <c:pt idx="19052">
                  <c:v>9.6296499444992272E-7</c:v>
                </c:pt>
                <c:pt idx="19053">
                  <c:v>9.6287638279619806E-7</c:v>
                </c:pt>
                <c:pt idx="19054">
                  <c:v>9.6278778337292379E-7</c:v>
                </c:pt>
                <c:pt idx="19055">
                  <c:v>9.6269919617784998E-7</c:v>
                </c:pt>
                <c:pt idx="19056">
                  <c:v>9.6261062120872585E-7</c:v>
                </c:pt>
                <c:pt idx="19057">
                  <c:v>9.6252205846330168E-7</c:v>
                </c:pt>
                <c:pt idx="19058">
                  <c:v>9.6243350793932903E-7</c:v>
                </c:pt>
                <c:pt idx="19059">
                  <c:v>9.6234496963455838E-7</c:v>
                </c:pt>
                <c:pt idx="19060">
                  <c:v>9.6225644354674278E-7</c:v>
                </c:pt>
                <c:pt idx="19061">
                  <c:v>9.6216792967363334E-7</c:v>
                </c:pt>
                <c:pt idx="19062">
                  <c:v>9.6207942801298415E-7</c:v>
                </c:pt>
                <c:pt idx="19063">
                  <c:v>9.6199093856254826E-7</c:v>
                </c:pt>
                <c:pt idx="19064">
                  <c:v>9.6190246132007912E-7</c:v>
                </c:pt>
                <c:pt idx="19065">
                  <c:v>9.6181399628333188E-7</c:v>
                </c:pt>
                <c:pt idx="19066">
                  <c:v>9.6172554345006148E-7</c:v>
                </c:pt>
                <c:pt idx="19067">
                  <c:v>9.6163710281802307E-7</c:v>
                </c:pt>
                <c:pt idx="19068">
                  <c:v>9.6154867438497307E-7</c:v>
                </c:pt>
                <c:pt idx="19069">
                  <c:v>9.6146025814866812E-7</c:v>
                </c:pt>
                <c:pt idx="19070">
                  <c:v>9.6137185410686484E-7</c:v>
                </c:pt>
                <c:pt idx="19071">
                  <c:v>9.6128346225732136E-7</c:v>
                </c:pt>
                <c:pt idx="19072">
                  <c:v>9.6119508259779557E-7</c:v>
                </c:pt>
                <c:pt idx="19073">
                  <c:v>9.611067151260456E-7</c:v>
                </c:pt>
                <c:pt idx="19074">
                  <c:v>9.6101835983983146E-7</c:v>
                </c:pt>
                <c:pt idx="19075">
                  <c:v>9.6093001673691191E-7</c:v>
                </c:pt>
                <c:pt idx="19076">
                  <c:v>9.6084168581504781E-7</c:v>
                </c:pt>
                <c:pt idx="19077">
                  <c:v>9.6075336707199919E-7</c:v>
                </c:pt>
                <c:pt idx="19078">
                  <c:v>9.6066506050552817E-7</c:v>
                </c:pt>
                <c:pt idx="19079">
                  <c:v>9.6057676611339607E-7</c:v>
                </c:pt>
                <c:pt idx="19080">
                  <c:v>9.6048848389336459E-7</c:v>
                </c:pt>
                <c:pt idx="19081">
                  <c:v>9.6040021384319713E-7</c:v>
                </c:pt>
                <c:pt idx="19082">
                  <c:v>9.6031195596065628E-7</c:v>
                </c:pt>
                <c:pt idx="19083">
                  <c:v>9.6022371024350669E-7</c:v>
                </c:pt>
                <c:pt idx="19084">
                  <c:v>9.6013547668951179E-7</c:v>
                </c:pt>
                <c:pt idx="19085">
                  <c:v>9.6004725529643667E-7</c:v>
                </c:pt>
                <c:pt idx="19086">
                  <c:v>9.5995904606204708E-7</c:v>
                </c:pt>
                <c:pt idx="19087">
                  <c:v>9.5987084898410811E-7</c:v>
                </c:pt>
                <c:pt idx="19088">
                  <c:v>9.5978266406038679E-7</c:v>
                </c:pt>
                <c:pt idx="19089">
                  <c:v>9.5969449128864927E-7</c:v>
                </c:pt>
                <c:pt idx="19090">
                  <c:v>9.5960633066666361E-7</c:v>
                </c:pt>
                <c:pt idx="19091">
                  <c:v>9.5951818219219683E-7</c:v>
                </c:pt>
                <c:pt idx="19092">
                  <c:v>9.5943004586301848E-7</c:v>
                </c:pt>
                <c:pt idx="19093">
                  <c:v>9.5934192167689621E-7</c:v>
                </c:pt>
                <c:pt idx="19094">
                  <c:v>9.592538096316004E-7</c:v>
                </c:pt>
                <c:pt idx="19095">
                  <c:v>9.5916570972490041E-7</c:v>
                </c:pt>
                <c:pt idx="19096">
                  <c:v>9.5907762195456662E-7</c:v>
                </c:pt>
                <c:pt idx="19097">
                  <c:v>9.5898954631837071E-7</c:v>
                </c:pt>
                <c:pt idx="19098">
                  <c:v>9.5890148281408328E-7</c:v>
                </c:pt>
                <c:pt idx="19099">
                  <c:v>9.5881343143947685E-7</c:v>
                </c:pt>
                <c:pt idx="19100">
                  <c:v>9.5872539219232372E-7</c:v>
                </c:pt>
                <c:pt idx="19101">
                  <c:v>9.5863736507039663E-7</c:v>
                </c:pt>
                <c:pt idx="19102">
                  <c:v>9.5854935007146935E-7</c:v>
                </c:pt>
                <c:pt idx="19103">
                  <c:v>9.5846134719331609E-7</c:v>
                </c:pt>
                <c:pt idx="19104">
                  <c:v>9.5837335643371086E-7</c:v>
                </c:pt>
                <c:pt idx="19105">
                  <c:v>9.5828537779042891E-7</c:v>
                </c:pt>
                <c:pt idx="19106">
                  <c:v>9.5819741126124616E-7</c:v>
                </c:pt>
                <c:pt idx="19107">
                  <c:v>9.5810945684393808E-7</c:v>
                </c:pt>
                <c:pt idx="19108">
                  <c:v>9.5802151453628185E-7</c:v>
                </c:pt>
                <c:pt idx="19109">
                  <c:v>9.5793358433605443E-7</c:v>
                </c:pt>
                <c:pt idx="19110">
                  <c:v>9.5784566624103256E-7</c:v>
                </c:pt>
                <c:pt idx="19111">
                  <c:v>9.5775776024899534E-7</c:v>
                </c:pt>
                <c:pt idx="19112">
                  <c:v>9.5766986635772077E-7</c:v>
                </c:pt>
                <c:pt idx="19113">
                  <c:v>9.5758198456498837E-7</c:v>
                </c:pt>
                <c:pt idx="19114">
                  <c:v>9.5749411486857742E-7</c:v>
                </c:pt>
                <c:pt idx="19115">
                  <c:v>9.5740625726626827E-7</c:v>
                </c:pt>
                <c:pt idx="19116">
                  <c:v>9.5731841175584191E-7</c:v>
                </c:pt>
                <c:pt idx="19117">
                  <c:v>9.572305783350787E-7</c:v>
                </c:pt>
                <c:pt idx="19118">
                  <c:v>9.5714275700176109E-7</c:v>
                </c:pt>
                <c:pt idx="19119">
                  <c:v>9.5705494775367028E-7</c:v>
                </c:pt>
                <c:pt idx="19120">
                  <c:v>9.5696715058859002E-7</c:v>
                </c:pt>
                <c:pt idx="19121">
                  <c:v>9.5687936550430277E-7</c:v>
                </c:pt>
                <c:pt idx="19122">
                  <c:v>9.5679159249859269E-7</c:v>
                </c:pt>
                <c:pt idx="19123">
                  <c:v>9.5670383156924374E-7</c:v>
                </c:pt>
                <c:pt idx="19124">
                  <c:v>9.5661608271404028E-7</c:v>
                </c:pt>
                <c:pt idx="19125">
                  <c:v>9.5652834593076859E-7</c:v>
                </c:pt>
                <c:pt idx="19126">
                  <c:v>9.5644062121721306E-7</c:v>
                </c:pt>
                <c:pt idx="19127">
                  <c:v>9.5635290857116101E-7</c:v>
                </c:pt>
                <c:pt idx="19128">
                  <c:v>9.5626520799039852E-7</c:v>
                </c:pt>
                <c:pt idx="19129">
                  <c:v>9.5617751947271334E-7</c:v>
                </c:pt>
                <c:pt idx="19130">
                  <c:v>9.5608984301589282E-7</c:v>
                </c:pt>
                <c:pt idx="19131">
                  <c:v>9.5600217861772535E-7</c:v>
                </c:pt>
                <c:pt idx="19132">
                  <c:v>9.5591452627599975E-7</c:v>
                </c:pt>
                <c:pt idx="19133">
                  <c:v>9.5582688598850506E-7</c:v>
                </c:pt>
                <c:pt idx="19134">
                  <c:v>9.5573925775303178E-7</c:v>
                </c:pt>
                <c:pt idx="19135">
                  <c:v>9.5565164156736917E-7</c:v>
                </c:pt>
                <c:pt idx="19136">
                  <c:v>9.5556403742930922E-7</c:v>
                </c:pt>
                <c:pt idx="19137">
                  <c:v>9.5547644533664202E-7</c:v>
                </c:pt>
                <c:pt idx="19138">
                  <c:v>9.5538886528716041E-7</c:v>
                </c:pt>
                <c:pt idx="19139">
                  <c:v>9.5530129727865598E-7</c:v>
                </c:pt>
                <c:pt idx="19140">
                  <c:v>9.5521374130892155E-7</c:v>
                </c:pt>
                <c:pt idx="19141">
                  <c:v>9.5512619737575104E-7</c:v>
                </c:pt>
                <c:pt idx="19142">
                  <c:v>9.5503866547693792E-7</c:v>
                </c:pt>
                <c:pt idx="19143">
                  <c:v>9.5495114561027653E-7</c:v>
                </c:pt>
                <c:pt idx="19144">
                  <c:v>9.548636377735616E-7</c:v>
                </c:pt>
                <c:pt idx="19145">
                  <c:v>9.5477614196458895E-7</c:v>
                </c:pt>
                <c:pt idx="19146">
                  <c:v>9.5468865818115418E-7</c:v>
                </c:pt>
                <c:pt idx="19147">
                  <c:v>9.5460118642105309E-7</c:v>
                </c:pt>
                <c:pt idx="19148">
                  <c:v>9.5451372668208361E-7</c:v>
                </c:pt>
                <c:pt idx="19149">
                  <c:v>9.5442627896204197E-7</c:v>
                </c:pt>
                <c:pt idx="19150">
                  <c:v>9.5433884325872695E-7</c:v>
                </c:pt>
                <c:pt idx="19151">
                  <c:v>9.5425141956993668E-7</c:v>
                </c:pt>
                <c:pt idx="19152">
                  <c:v>9.5416400789346972E-7</c:v>
                </c:pt>
                <c:pt idx="19153">
                  <c:v>9.5407660822712612E-7</c:v>
                </c:pt>
                <c:pt idx="19154">
                  <c:v>9.5398922056870465E-7</c:v>
                </c:pt>
                <c:pt idx="19155">
                  <c:v>9.5390184491600706E-7</c:v>
                </c:pt>
                <c:pt idx="19156">
                  <c:v>9.5381448126683316E-7</c:v>
                </c:pt>
                <c:pt idx="19157">
                  <c:v>9.5372712961898512E-7</c:v>
                </c:pt>
                <c:pt idx="19158">
                  <c:v>9.5363978997026405E-7</c:v>
                </c:pt>
                <c:pt idx="19159">
                  <c:v>9.5355246231847316E-7</c:v>
                </c:pt>
                <c:pt idx="19160">
                  <c:v>9.5346514666141525E-7</c:v>
                </c:pt>
                <c:pt idx="19161">
                  <c:v>9.5337784299689291E-7</c:v>
                </c:pt>
                <c:pt idx="19162">
                  <c:v>9.5329055132271105E-7</c:v>
                </c:pt>
                <c:pt idx="19163">
                  <c:v>9.5320327163667331E-7</c:v>
                </c:pt>
                <c:pt idx="19164">
                  <c:v>9.5311600393658504E-7</c:v>
                </c:pt>
                <c:pt idx="19165">
                  <c:v>9.5302874822025198E-7</c:v>
                </c:pt>
                <c:pt idx="19166">
                  <c:v>9.5294150448547927E-7</c:v>
                </c:pt>
                <c:pt idx="19167">
                  <c:v>9.5285427273007426E-7</c:v>
                </c:pt>
                <c:pt idx="19168">
                  <c:v>9.5276705295184282E-7</c:v>
                </c:pt>
                <c:pt idx="19169">
                  <c:v>9.5267984514859345E-7</c:v>
                </c:pt>
                <c:pt idx="19170">
                  <c:v>9.5259264931813309E-7</c:v>
                </c:pt>
                <c:pt idx="19171">
                  <c:v>9.5250546545827099E-7</c:v>
                </c:pt>
                <c:pt idx="19172">
                  <c:v>9.5241829356681555E-7</c:v>
                </c:pt>
                <c:pt idx="19173">
                  <c:v>9.5233113364157657E-7</c:v>
                </c:pt>
                <c:pt idx="19174">
                  <c:v>9.5224398568036361E-7</c:v>
                </c:pt>
                <c:pt idx="19175">
                  <c:v>9.5215684968098773E-7</c:v>
                </c:pt>
                <c:pt idx="19176">
                  <c:v>9.5206972564125946E-7</c:v>
                </c:pt>
                <c:pt idx="19177">
                  <c:v>9.5198261355898985E-7</c:v>
                </c:pt>
                <c:pt idx="19178">
                  <c:v>9.5189551343199164E-7</c:v>
                </c:pt>
                <c:pt idx="19179">
                  <c:v>9.5180842525807633E-7</c:v>
                </c:pt>
                <c:pt idx="19180">
                  <c:v>9.5172134903505814E-7</c:v>
                </c:pt>
                <c:pt idx="19181">
                  <c:v>9.5163428476074907E-7</c:v>
                </c:pt>
                <c:pt idx="19182">
                  <c:v>9.5154723243296432E-7</c:v>
                </c:pt>
                <c:pt idx="19183">
                  <c:v>9.5146019204951747E-7</c:v>
                </c:pt>
                <c:pt idx="19184">
                  <c:v>9.5137316360822414E-7</c:v>
                </c:pt>
                <c:pt idx="19185">
                  <c:v>9.5128614710689899E-7</c:v>
                </c:pt>
                <c:pt idx="19186">
                  <c:v>9.5119914254335846E-7</c:v>
                </c:pt>
                <c:pt idx="19187">
                  <c:v>9.5111214991541912E-7</c:v>
                </c:pt>
                <c:pt idx="19188">
                  <c:v>9.5102516922089763E-7</c:v>
                </c:pt>
                <c:pt idx="19189">
                  <c:v>9.5093820045761172E-7</c:v>
                </c:pt>
                <c:pt idx="19190">
                  <c:v>9.5085124362337912E-7</c:v>
                </c:pt>
                <c:pt idx="19191">
                  <c:v>9.5076429871601807E-7</c:v>
                </c:pt>
                <c:pt idx="19192">
                  <c:v>9.506773657333479E-7</c:v>
                </c:pt>
                <c:pt idx="19193">
                  <c:v>9.505904446731876E-7</c:v>
                </c:pt>
                <c:pt idx="19194">
                  <c:v>9.5050353553335775E-7</c:v>
                </c:pt>
                <c:pt idx="19195">
                  <c:v>9.5041663831167778E-7</c:v>
                </c:pt>
                <c:pt idx="19196">
                  <c:v>9.5032975300596985E-7</c:v>
                </c:pt>
                <c:pt idx="19197">
                  <c:v>9.5024287961405477E-7</c:v>
                </c:pt>
                <c:pt idx="19198">
                  <c:v>9.5015601813375406E-7</c:v>
                </c:pt>
                <c:pt idx="19199">
                  <c:v>9.5006916856289096E-7</c:v>
                </c:pt>
                <c:pt idx="19200">
                  <c:v>9.4998233089928754E-7</c:v>
                </c:pt>
                <c:pt idx="19201">
                  <c:v>9.4989550514076798E-7</c:v>
                </c:pt>
                <c:pt idx="19202">
                  <c:v>9.4980869128515552E-7</c:v>
                </c:pt>
                <c:pt idx="19203">
                  <c:v>9.4972188933027507E-7</c:v>
                </c:pt>
                <c:pt idx="19204">
                  <c:v>9.4963509927395167E-7</c:v>
                </c:pt>
                <c:pt idx="19205">
                  <c:v>9.4954832111401024E-7</c:v>
                </c:pt>
                <c:pt idx="19206">
                  <c:v>9.4946155484827709E-7</c:v>
                </c:pt>
                <c:pt idx="19207">
                  <c:v>9.4937480047457798E-7</c:v>
                </c:pt>
                <c:pt idx="19208">
                  <c:v>9.4928805799074081E-7</c:v>
                </c:pt>
                <c:pt idx="19209">
                  <c:v>9.492013273945921E-7</c:v>
                </c:pt>
                <c:pt idx="19210">
                  <c:v>9.4911460868396036E-7</c:v>
                </c:pt>
                <c:pt idx="19211">
                  <c:v>9.4902790185667338E-7</c:v>
                </c:pt>
                <c:pt idx="19212">
                  <c:v>9.4894120691056064E-7</c:v>
                </c:pt>
                <c:pt idx="19213">
                  <c:v>9.4885452384345108E-7</c:v>
                </c:pt>
                <c:pt idx="19214">
                  <c:v>9.4876785265317451E-7</c:v>
                </c:pt>
                <c:pt idx="19215">
                  <c:v>9.4868119333756188E-7</c:v>
                </c:pt>
                <c:pt idx="19216">
                  <c:v>9.485945458944432E-7</c:v>
                </c:pt>
                <c:pt idx="19217">
                  <c:v>9.4850791032165071E-7</c:v>
                </c:pt>
                <c:pt idx="19218">
                  <c:v>9.4842128661701546E-7</c:v>
                </c:pt>
                <c:pt idx="19219">
                  <c:v>9.4833467477837075E-7</c:v>
                </c:pt>
                <c:pt idx="19220">
                  <c:v>9.4824807480354827E-7</c:v>
                </c:pt>
                <c:pt idx="19221">
                  <c:v>9.481614866903826E-7</c:v>
                </c:pt>
                <c:pt idx="19222">
                  <c:v>9.4807491043670638E-7</c:v>
                </c:pt>
                <c:pt idx="19223">
                  <c:v>9.4798834604035439E-7</c:v>
                </c:pt>
                <c:pt idx="19224">
                  <c:v>9.4790179349916203E-7</c:v>
                </c:pt>
                <c:pt idx="19225">
                  <c:v>9.4781525281096386E-7</c:v>
                </c:pt>
                <c:pt idx="19226">
                  <c:v>9.4772872397359624E-7</c:v>
                </c:pt>
                <c:pt idx="19227">
                  <c:v>9.4764220698489522E-7</c:v>
                </c:pt>
                <c:pt idx="19228">
                  <c:v>9.4755570184269716E-7</c:v>
                </c:pt>
                <c:pt idx="19229">
                  <c:v>9.4746920854484032E-7</c:v>
                </c:pt>
                <c:pt idx="19230">
                  <c:v>9.4738272708916149E-7</c:v>
                </c:pt>
                <c:pt idx="19231">
                  <c:v>9.4729625747349967E-7</c:v>
                </c:pt>
                <c:pt idx="19232">
                  <c:v>9.4720979969569302E-7</c:v>
                </c:pt>
                <c:pt idx="19233">
                  <c:v>9.4712335375358172E-7</c:v>
                </c:pt>
                <c:pt idx="19234">
                  <c:v>9.4703691964500488E-7</c:v>
                </c:pt>
                <c:pt idx="19235">
                  <c:v>9.4695049736780224E-7</c:v>
                </c:pt>
                <c:pt idx="19236">
                  <c:v>9.4686408691981568E-7</c:v>
                </c:pt>
                <c:pt idx="19237">
                  <c:v>9.4677768829888557E-7</c:v>
                </c:pt>
                <c:pt idx="19238">
                  <c:v>9.4669130150285421E-7</c:v>
                </c:pt>
                <c:pt idx="19239">
                  <c:v>9.4660492652956314E-7</c:v>
                </c:pt>
                <c:pt idx="19240">
                  <c:v>9.4651856337685561E-7</c:v>
                </c:pt>
                <c:pt idx="19241">
                  <c:v>9.4643221204257517E-7</c:v>
                </c:pt>
                <c:pt idx="19242">
                  <c:v>9.4634587252456455E-7</c:v>
                </c:pt>
                <c:pt idx="19243">
                  <c:v>9.4625954482066877E-7</c:v>
                </c:pt>
                <c:pt idx="19244">
                  <c:v>9.4617322892873194E-7</c:v>
                </c:pt>
                <c:pt idx="19245">
                  <c:v>9.4608692484659994E-7</c:v>
                </c:pt>
                <c:pt idx="19246">
                  <c:v>9.4600063257211749E-7</c:v>
                </c:pt>
                <c:pt idx="19247">
                  <c:v>9.4591435210313154E-7</c:v>
                </c:pt>
                <c:pt idx="19248">
                  <c:v>9.458280834374882E-7</c:v>
                </c:pt>
                <c:pt idx="19249">
                  <c:v>9.4574182657303526E-7</c:v>
                </c:pt>
                <c:pt idx="19250">
                  <c:v>9.4565558150761977E-7</c:v>
                </c:pt>
                <c:pt idx="19251">
                  <c:v>9.4556934823908964E-7</c:v>
                </c:pt>
                <c:pt idx="19252">
                  <c:v>9.4548312676529425E-7</c:v>
                </c:pt>
                <c:pt idx="19253">
                  <c:v>9.4539691708408202E-7</c:v>
                </c:pt>
                <c:pt idx="19254">
                  <c:v>9.4531071919330308E-7</c:v>
                </c:pt>
                <c:pt idx="19255">
                  <c:v>9.4522453309080672E-7</c:v>
                </c:pt>
                <c:pt idx="19256">
                  <c:v>9.4513835877444453E-7</c:v>
                </c:pt>
                <c:pt idx="19257">
                  <c:v>9.4505219624206717E-7</c:v>
                </c:pt>
                <c:pt idx="19258">
                  <c:v>9.4496604549152562E-7</c:v>
                </c:pt>
                <c:pt idx="19259">
                  <c:v>9.4487990652067222E-7</c:v>
                </c:pt>
                <c:pt idx="19260">
                  <c:v>9.4479377932736026E-7</c:v>
                </c:pt>
                <c:pt idx="19261">
                  <c:v>9.4470766390944158E-7</c:v>
                </c:pt>
                <c:pt idx="19262">
                  <c:v>9.4462156026477042E-7</c:v>
                </c:pt>
                <c:pt idx="19263">
                  <c:v>9.4453546839120104E-7</c:v>
                </c:pt>
                <c:pt idx="19264">
                  <c:v>9.4444938828658748E-7</c:v>
                </c:pt>
                <c:pt idx="19265">
                  <c:v>9.443633199487842E-7</c:v>
                </c:pt>
                <c:pt idx="19266">
                  <c:v>9.4427726337564779E-7</c:v>
                </c:pt>
                <c:pt idx="19267">
                  <c:v>9.4419121856503324E-7</c:v>
                </c:pt>
                <c:pt idx="19268">
                  <c:v>9.4410518551479746E-7</c:v>
                </c:pt>
                <c:pt idx="19269">
                  <c:v>9.4401916422279724E-7</c:v>
                </c:pt>
                <c:pt idx="19270">
                  <c:v>9.4393315468689021E-7</c:v>
                </c:pt>
                <c:pt idx="19271">
                  <c:v>9.4384715690493372E-7</c:v>
                </c:pt>
                <c:pt idx="19272">
                  <c:v>9.4376117087478697E-7</c:v>
                </c:pt>
                <c:pt idx="19273">
                  <c:v>9.4367519659430858E-7</c:v>
                </c:pt>
                <c:pt idx="19274">
                  <c:v>9.4358923406135724E-7</c:v>
                </c:pt>
                <c:pt idx="19275">
                  <c:v>9.4350328327379355E-7</c:v>
                </c:pt>
                <c:pt idx="19276">
                  <c:v>9.4341734422947728E-7</c:v>
                </c:pt>
                <c:pt idx="19277">
                  <c:v>9.4333141692626999E-7</c:v>
                </c:pt>
                <c:pt idx="19278">
                  <c:v>9.4324550136203228E-7</c:v>
                </c:pt>
                <c:pt idx="19279">
                  <c:v>9.4315959753462634E-7</c:v>
                </c:pt>
                <c:pt idx="19280">
                  <c:v>9.430737054419147E-7</c:v>
                </c:pt>
                <c:pt idx="19281">
                  <c:v>9.4298782508175933E-7</c:v>
                </c:pt>
                <c:pt idx="19282">
                  <c:v>9.4290195645202443E-7</c:v>
                </c:pt>
                <c:pt idx="19283">
                  <c:v>9.4281609955057285E-7</c:v>
                </c:pt>
                <c:pt idx="19284">
                  <c:v>9.4273025437526984E-7</c:v>
                </c:pt>
                <c:pt idx="19285">
                  <c:v>9.4264442092397919E-7</c:v>
                </c:pt>
                <c:pt idx="19286">
                  <c:v>9.4255859919456658E-7</c:v>
                </c:pt>
                <c:pt idx="19287">
                  <c:v>9.4247278918489792E-7</c:v>
                </c:pt>
                <c:pt idx="19288">
                  <c:v>9.4238699089283858E-7</c:v>
                </c:pt>
                <c:pt idx="19289">
                  <c:v>9.4230120431625604E-7</c:v>
                </c:pt>
                <c:pt idx="19290">
                  <c:v>9.4221542945301685E-7</c:v>
                </c:pt>
                <c:pt idx="19291">
                  <c:v>9.4212966630098923E-7</c:v>
                </c:pt>
                <c:pt idx="19292">
                  <c:v>9.4204391485804066E-7</c:v>
                </c:pt>
                <c:pt idx="19293">
                  <c:v>9.4195817512204056E-7</c:v>
                </c:pt>
                <c:pt idx="19294">
                  <c:v>9.4187244709085745E-7</c:v>
                </c:pt>
                <c:pt idx="19295">
                  <c:v>9.4178673076236053E-7</c:v>
                </c:pt>
                <c:pt idx="19296">
                  <c:v>9.4170102613442046E-7</c:v>
                </c:pt>
                <c:pt idx="19297">
                  <c:v>9.4161533320490791E-7</c:v>
                </c:pt>
                <c:pt idx="19298">
                  <c:v>9.4152965197169332E-7</c:v>
                </c:pt>
                <c:pt idx="19299">
                  <c:v>9.4144398243264853E-7</c:v>
                </c:pt>
                <c:pt idx="19300">
                  <c:v>9.4135832458564601E-7</c:v>
                </c:pt>
                <c:pt idx="19301">
                  <c:v>9.4127267842855779E-7</c:v>
                </c:pt>
                <c:pt idx="19302">
                  <c:v>9.4118704395925644E-7</c:v>
                </c:pt>
                <c:pt idx="19303">
                  <c:v>9.4110142117561603E-7</c:v>
                </c:pt>
                <c:pt idx="19304">
                  <c:v>9.4101581007550996E-7</c:v>
                </c:pt>
                <c:pt idx="19305">
                  <c:v>9.4093021065681324E-7</c:v>
                </c:pt>
                <c:pt idx="19306">
                  <c:v>9.4084462291740025E-7</c:v>
                </c:pt>
                <c:pt idx="19307">
                  <c:v>9.4075904685514683E-7</c:v>
                </c:pt>
                <c:pt idx="19308">
                  <c:v>9.4067348246792831E-7</c:v>
                </c:pt>
                <c:pt idx="19309">
                  <c:v>9.4058792975362193E-7</c:v>
                </c:pt>
                <c:pt idx="19310">
                  <c:v>9.4050238871010352E-7</c:v>
                </c:pt>
                <c:pt idx="19311">
                  <c:v>9.4041685933525076E-7</c:v>
                </c:pt>
                <c:pt idx="19312">
                  <c:v>9.4033134162694181E-7</c:v>
                </c:pt>
                <c:pt idx="19313">
                  <c:v>9.4024583558305402E-7</c:v>
                </c:pt>
                <c:pt idx="19314">
                  <c:v>9.4016034120146746E-7</c:v>
                </c:pt>
                <c:pt idx="19315">
                  <c:v>9.4007485848006002E-7</c:v>
                </c:pt>
                <c:pt idx="19316">
                  <c:v>9.399893874167123E-7</c:v>
                </c:pt>
                <c:pt idx="19317">
                  <c:v>9.399039280093045E-7</c:v>
                </c:pt>
                <c:pt idx="19318">
                  <c:v>9.3981848025571692E-7</c:v>
                </c:pt>
                <c:pt idx="19319">
                  <c:v>9.3973304415383112E-7</c:v>
                </c:pt>
                <c:pt idx="19320">
                  <c:v>9.3964761970152827E-7</c:v>
                </c:pt>
                <c:pt idx="19321">
                  <c:v>9.395622068966913E-7</c:v>
                </c:pt>
                <c:pt idx="19322">
                  <c:v>9.3947680573720168E-7</c:v>
                </c:pt>
                <c:pt idx="19323">
                  <c:v>9.3939141622094372E-7</c:v>
                </c:pt>
                <c:pt idx="19324">
                  <c:v>9.3930603834580039E-7</c:v>
                </c:pt>
                <c:pt idx="19325">
                  <c:v>9.3922067210965526E-7</c:v>
                </c:pt>
                <c:pt idx="19326">
                  <c:v>9.3913531751039393E-7</c:v>
                </c:pt>
                <c:pt idx="19327">
                  <c:v>9.3904997454590029E-7</c:v>
                </c:pt>
                <c:pt idx="19328">
                  <c:v>9.3896464321406099E-7</c:v>
                </c:pt>
                <c:pt idx="19329">
                  <c:v>9.388793235127609E-7</c:v>
                </c:pt>
                <c:pt idx="19330">
                  <c:v>9.3879401543988762E-7</c:v>
                </c:pt>
                <c:pt idx="19331">
                  <c:v>9.3870871899332737E-7</c:v>
                </c:pt>
                <c:pt idx="19332">
                  <c:v>9.3862343417096734E-7</c:v>
                </c:pt>
                <c:pt idx="19333">
                  <c:v>9.3853816097069619E-7</c:v>
                </c:pt>
                <c:pt idx="19334">
                  <c:v>9.3845289939040153E-7</c:v>
                </c:pt>
                <c:pt idx="19335">
                  <c:v>9.3836764942797245E-7</c:v>
                </c:pt>
                <c:pt idx="19336">
                  <c:v>9.3828241108129898E-7</c:v>
                </c:pt>
                <c:pt idx="19337">
                  <c:v>9.381971843482699E-7</c:v>
                </c:pt>
                <c:pt idx="19338">
                  <c:v>9.381119692267761E-7</c:v>
                </c:pt>
                <c:pt idx="19339">
                  <c:v>9.3802676571470857E-7</c:v>
                </c:pt>
                <c:pt idx="19340">
                  <c:v>9.379415738099584E-7</c:v>
                </c:pt>
                <c:pt idx="19341">
                  <c:v>9.3785639351041681E-7</c:v>
                </c:pt>
                <c:pt idx="19342">
                  <c:v>9.3777122481397649E-7</c:v>
                </c:pt>
                <c:pt idx="19343">
                  <c:v>9.376860677185299E-7</c:v>
                </c:pt>
                <c:pt idx="19344">
                  <c:v>9.3760092222197048E-7</c:v>
                </c:pt>
                <c:pt idx="19345">
                  <c:v>9.3751578832219165E-7</c:v>
                </c:pt>
                <c:pt idx="19346">
                  <c:v>9.374306660170877E-7</c:v>
                </c:pt>
                <c:pt idx="19347">
                  <c:v>9.3734555530455343E-7</c:v>
                </c:pt>
                <c:pt idx="19348">
                  <c:v>9.3726045618248301E-7</c:v>
                </c:pt>
                <c:pt idx="19349">
                  <c:v>9.3717536864877325E-7</c:v>
                </c:pt>
                <c:pt idx="19350">
                  <c:v>9.3709029270131896E-7</c:v>
                </c:pt>
                <c:pt idx="19351">
                  <c:v>9.3700522833801792E-7</c:v>
                </c:pt>
                <c:pt idx="19352">
                  <c:v>9.3692017555676577E-7</c:v>
                </c:pt>
                <c:pt idx="19353">
                  <c:v>9.3683513435546145E-7</c:v>
                </c:pt>
                <c:pt idx="19354">
                  <c:v>9.3675010473200135E-7</c:v>
                </c:pt>
                <c:pt idx="19355">
                  <c:v>9.3666508668428504E-7</c:v>
                </c:pt>
                <c:pt idx="19356">
                  <c:v>9.3658008021021114E-7</c:v>
                </c:pt>
                <c:pt idx="19357">
                  <c:v>9.3649508530767891E-7</c:v>
                </c:pt>
                <c:pt idx="19358">
                  <c:v>9.3641010197458833E-7</c:v>
                </c:pt>
                <c:pt idx="19359">
                  <c:v>9.363251302088395E-7</c:v>
                </c:pt>
                <c:pt idx="19360">
                  <c:v>9.3624017000833349E-7</c:v>
                </c:pt>
                <c:pt idx="19361">
                  <c:v>9.3615522137097186E-7</c:v>
                </c:pt>
                <c:pt idx="19362">
                  <c:v>9.3607028429465514E-7</c:v>
                </c:pt>
                <c:pt idx="19363">
                  <c:v>9.3598535877728714E-7</c:v>
                </c:pt>
                <c:pt idx="19364">
                  <c:v>9.3590044481676913E-7</c:v>
                </c:pt>
                <c:pt idx="19365">
                  <c:v>9.3581554241100574E-7</c:v>
                </c:pt>
                <c:pt idx="19366">
                  <c:v>9.3573065155789921E-7</c:v>
                </c:pt>
                <c:pt idx="19367">
                  <c:v>9.3564577225535503E-7</c:v>
                </c:pt>
                <c:pt idx="19368">
                  <c:v>9.3556090450127679E-7</c:v>
                </c:pt>
                <c:pt idx="19369">
                  <c:v>9.3547604829356968E-7</c:v>
                </c:pt>
                <c:pt idx="19370">
                  <c:v>9.3539120363014003E-7</c:v>
                </c:pt>
                <c:pt idx="19371">
                  <c:v>9.3530637050889283E-7</c:v>
                </c:pt>
                <c:pt idx="19372">
                  <c:v>9.3522154892773516E-7</c:v>
                </c:pt>
                <c:pt idx="19373">
                  <c:v>9.3513673888457431E-7</c:v>
                </c:pt>
                <c:pt idx="19374">
                  <c:v>9.3505194037731717E-7</c:v>
                </c:pt>
                <c:pt idx="19375">
                  <c:v>9.3496715340387167E-7</c:v>
                </c:pt>
                <c:pt idx="19376">
                  <c:v>9.3488237796214701E-7</c:v>
                </c:pt>
                <c:pt idx="19377">
                  <c:v>9.3479761405005145E-7</c:v>
                </c:pt>
                <c:pt idx="19378">
                  <c:v>9.3471286166549418E-7</c:v>
                </c:pt>
                <c:pt idx="19379">
                  <c:v>9.3462812080638549E-7</c:v>
                </c:pt>
                <c:pt idx="19380">
                  <c:v>9.3454339147063508E-7</c:v>
                </c:pt>
                <c:pt idx="19381">
                  <c:v>9.3445867365615452E-7</c:v>
                </c:pt>
                <c:pt idx="19382">
                  <c:v>9.3437396736085436E-7</c:v>
                </c:pt>
                <c:pt idx="19383">
                  <c:v>9.342892725826469E-7</c:v>
                </c:pt>
                <c:pt idx="19384">
                  <c:v>9.3420458931944419E-7</c:v>
                </c:pt>
                <c:pt idx="19385">
                  <c:v>9.341199175691582E-7</c:v>
                </c:pt>
                <c:pt idx="19386">
                  <c:v>9.3403525732970299E-7</c:v>
                </c:pt>
                <c:pt idx="19387">
                  <c:v>9.3395060859899179E-7</c:v>
                </c:pt>
                <c:pt idx="19388">
                  <c:v>9.3386597137493869E-7</c:v>
                </c:pt>
                <c:pt idx="19389">
                  <c:v>9.3378134565545818E-7</c:v>
                </c:pt>
                <c:pt idx="19390">
                  <c:v>9.3369673143846581E-7</c:v>
                </c:pt>
                <c:pt idx="19391">
                  <c:v>9.336121287218762E-7</c:v>
                </c:pt>
                <c:pt idx="19392">
                  <c:v>9.3352753750360596E-7</c:v>
                </c:pt>
                <c:pt idx="19393">
                  <c:v>9.334429577815716E-7</c:v>
                </c:pt>
                <c:pt idx="19394">
                  <c:v>9.3335838955368963E-7</c:v>
                </c:pt>
                <c:pt idx="19395">
                  <c:v>9.3327383281787804E-7</c:v>
                </c:pt>
                <c:pt idx="19396">
                  <c:v>9.3318928757205388E-7</c:v>
                </c:pt>
                <c:pt idx="19397">
                  <c:v>9.331047538141363E-7</c:v>
                </c:pt>
                <c:pt idx="19398">
                  <c:v>9.3302023154204372E-7</c:v>
                </c:pt>
                <c:pt idx="19399">
                  <c:v>9.3293572075369518E-7</c:v>
                </c:pt>
                <c:pt idx="19400">
                  <c:v>9.3285122144701092E-7</c:v>
                </c:pt>
                <c:pt idx="19401">
                  <c:v>9.3276673361991061E-7</c:v>
                </c:pt>
                <c:pt idx="19402">
                  <c:v>9.3268225727031573E-7</c:v>
                </c:pt>
                <c:pt idx="19403">
                  <c:v>9.3259779239614663E-7</c:v>
                </c:pt>
                <c:pt idx="19404">
                  <c:v>9.3251333899532561E-7</c:v>
                </c:pt>
                <c:pt idx="19405">
                  <c:v>9.3242889706577408E-7</c:v>
                </c:pt>
                <c:pt idx="19406">
                  <c:v>9.3234446660541553E-7</c:v>
                </c:pt>
                <c:pt idx="19407">
                  <c:v>9.3226004761217239E-7</c:v>
                </c:pt>
                <c:pt idx="19408">
                  <c:v>9.3217564008396774E-7</c:v>
                </c:pt>
                <c:pt idx="19409">
                  <c:v>9.3209124401872667E-7</c:v>
                </c:pt>
                <c:pt idx="19410">
                  <c:v>9.3200685941437268E-7</c:v>
                </c:pt>
                <c:pt idx="19411">
                  <c:v>9.3192248626883107E-7</c:v>
                </c:pt>
                <c:pt idx="19412">
                  <c:v>9.3183812458002766E-7</c:v>
                </c:pt>
                <c:pt idx="19413">
                  <c:v>9.3175377434588743E-7</c:v>
                </c:pt>
                <c:pt idx="19414">
                  <c:v>9.3166943556433771E-7</c:v>
                </c:pt>
                <c:pt idx="19415">
                  <c:v>9.315851082333043E-7</c:v>
                </c:pt>
                <c:pt idx="19416">
                  <c:v>9.3150079235071527E-7</c:v>
                </c:pt>
                <c:pt idx="19417">
                  <c:v>9.3141648791449782E-7</c:v>
                </c:pt>
                <c:pt idx="19418">
                  <c:v>9.3133219492258085E-7</c:v>
                </c:pt>
                <c:pt idx="19419">
                  <c:v>9.312479133728921E-7</c:v>
                </c:pt>
                <c:pt idx="19420">
                  <c:v>9.3116364326336162E-7</c:v>
                </c:pt>
                <c:pt idx="19421">
                  <c:v>9.3107938459191863E-7</c:v>
                </c:pt>
                <c:pt idx="19422">
                  <c:v>9.3099513735649266E-7</c:v>
                </c:pt>
                <c:pt idx="19423">
                  <c:v>9.3091090155501548E-7</c:v>
                </c:pt>
                <c:pt idx="19424">
                  <c:v>9.3082667718541672E-7</c:v>
                </c:pt>
                <c:pt idx="19425">
                  <c:v>9.307424642456291E-7</c:v>
                </c:pt>
                <c:pt idx="19426">
                  <c:v>9.3065826273358383E-7</c:v>
                </c:pt>
                <c:pt idx="19427">
                  <c:v>9.3057407264721385E-7</c:v>
                </c:pt>
                <c:pt idx="19428">
                  <c:v>9.3048989398445123E-7</c:v>
                </c:pt>
                <c:pt idx="19429">
                  <c:v>9.3040572674323058E-7</c:v>
                </c:pt>
                <c:pt idx="19430">
                  <c:v>9.303215709214843E-7</c:v>
                </c:pt>
                <c:pt idx="19431">
                  <c:v>9.3023742651714753E-7</c:v>
                </c:pt>
                <c:pt idx="19432">
                  <c:v>9.3015329352815541E-7</c:v>
                </c:pt>
                <c:pt idx="19433">
                  <c:v>9.3006917195244225E-7</c:v>
                </c:pt>
                <c:pt idx="19434">
                  <c:v>9.2998506178794436E-7</c:v>
                </c:pt>
                <c:pt idx="19435">
                  <c:v>9.2990096303259804E-7</c:v>
                </c:pt>
                <c:pt idx="19436">
                  <c:v>9.2981687568433887E-7</c:v>
                </c:pt>
                <c:pt idx="19437">
                  <c:v>9.2973279974110527E-7</c:v>
                </c:pt>
                <c:pt idx="19438">
                  <c:v>9.2964873520083377E-7</c:v>
                </c:pt>
                <c:pt idx="19439">
                  <c:v>9.295646820614631E-7</c:v>
                </c:pt>
                <c:pt idx="19440">
                  <c:v>9.2948064032093107E-7</c:v>
                </c:pt>
                <c:pt idx="19441">
                  <c:v>9.2939660997717747E-7</c:v>
                </c:pt>
                <c:pt idx="19442">
                  <c:v>9.2931259102814106E-7</c:v>
                </c:pt>
                <c:pt idx="19443">
                  <c:v>9.2922858347176226E-7</c:v>
                </c:pt>
                <c:pt idx="19444">
                  <c:v>9.2914458730598121E-7</c:v>
                </c:pt>
                <c:pt idx="19445">
                  <c:v>9.2906060252873824E-7</c:v>
                </c:pt>
                <c:pt idx="19446">
                  <c:v>9.2897662913797526E-7</c:v>
                </c:pt>
                <c:pt idx="19447">
                  <c:v>9.2889266713163357E-7</c:v>
                </c:pt>
                <c:pt idx="19448">
                  <c:v>9.2880871650765572E-7</c:v>
                </c:pt>
                <c:pt idx="19449">
                  <c:v>9.2872477726398469E-7</c:v>
                </c:pt>
                <c:pt idx="19450">
                  <c:v>9.2864084939856272E-7</c:v>
                </c:pt>
                <c:pt idx="19451">
                  <c:v>9.2855693290933438E-7</c:v>
                </c:pt>
                <c:pt idx="19452">
                  <c:v>9.2847302779424307E-7</c:v>
                </c:pt>
                <c:pt idx="19453">
                  <c:v>9.283891340512339E-7</c:v>
                </c:pt>
                <c:pt idx="19454">
                  <c:v>9.2830525167825121E-7</c:v>
                </c:pt>
                <c:pt idx="19455">
                  <c:v>9.2822138067324117E-7</c:v>
                </c:pt>
                <c:pt idx="19456">
                  <c:v>9.2813752103414888E-7</c:v>
                </c:pt>
                <c:pt idx="19457">
                  <c:v>9.2805367275892165E-7</c:v>
                </c:pt>
                <c:pt idx="19458">
                  <c:v>9.2796983584550607E-7</c:v>
                </c:pt>
                <c:pt idx="19459">
                  <c:v>9.2788601029184881E-7</c:v>
                </c:pt>
                <c:pt idx="19460">
                  <c:v>9.2780219609589838E-7</c:v>
                </c:pt>
                <c:pt idx="19461">
                  <c:v>9.2771839325560261E-7</c:v>
                </c:pt>
                <c:pt idx="19462">
                  <c:v>9.2763460176891085E-7</c:v>
                </c:pt>
                <c:pt idx="19463">
                  <c:v>9.2755082163377136E-7</c:v>
                </c:pt>
                <c:pt idx="19464">
                  <c:v>9.2746705284813455E-7</c:v>
                </c:pt>
                <c:pt idx="19465">
                  <c:v>9.2738329540995037E-7</c:v>
                </c:pt>
                <c:pt idx="19466">
                  <c:v>9.272995493171689E-7</c:v>
                </c:pt>
                <c:pt idx="19467">
                  <c:v>9.2721581456774148E-7</c:v>
                </c:pt>
                <c:pt idx="19468">
                  <c:v>9.2713209115961947E-7</c:v>
                </c:pt>
                <c:pt idx="19469">
                  <c:v>9.2704837909075559E-7</c:v>
                </c:pt>
                <c:pt idx="19470">
                  <c:v>9.2696467835910138E-7</c:v>
                </c:pt>
                <c:pt idx="19471">
                  <c:v>9.2688098896261021E-7</c:v>
                </c:pt>
                <c:pt idx="19472">
                  <c:v>9.2679731089923479E-7</c:v>
                </c:pt>
                <c:pt idx="19473">
                  <c:v>9.2671364416692987E-7</c:v>
                </c:pt>
                <c:pt idx="19474">
                  <c:v>9.2662998876364921E-7</c:v>
                </c:pt>
                <c:pt idx="19475">
                  <c:v>9.2654634468734714E-7</c:v>
                </c:pt>
                <c:pt idx="19476">
                  <c:v>9.2646271193597944E-7</c:v>
                </c:pt>
                <c:pt idx="19477">
                  <c:v>9.2637909050750137E-7</c:v>
                </c:pt>
                <c:pt idx="19478">
                  <c:v>9.2629548039986958E-7</c:v>
                </c:pt>
                <c:pt idx="19479">
                  <c:v>9.2621188161103985E-7</c:v>
                </c:pt>
                <c:pt idx="19480">
                  <c:v>9.2612829413897E-7</c:v>
                </c:pt>
                <c:pt idx="19481">
                  <c:v>9.2604471798161728E-7</c:v>
                </c:pt>
                <c:pt idx="19482">
                  <c:v>9.259611531369392E-7</c:v>
                </c:pt>
                <c:pt idx="19483">
                  <c:v>9.2587759960289471E-7</c:v>
                </c:pt>
                <c:pt idx="19484">
                  <c:v>9.2579405737744215E-7</c:v>
                </c:pt>
                <c:pt idx="19485">
                  <c:v>9.2571052645854165E-7</c:v>
                </c:pt>
                <c:pt idx="19486">
                  <c:v>9.2562700684415198E-7</c:v>
                </c:pt>
                <c:pt idx="19487">
                  <c:v>9.255434985322341E-7</c:v>
                </c:pt>
                <c:pt idx="19488">
                  <c:v>9.2546000152074922E-7</c:v>
                </c:pt>
                <c:pt idx="19489">
                  <c:v>9.2537651580765725E-7</c:v>
                </c:pt>
                <c:pt idx="19490">
                  <c:v>9.2529304139092086E-7</c:v>
                </c:pt>
                <c:pt idx="19491">
                  <c:v>9.2520957826850136E-7</c:v>
                </c:pt>
                <c:pt idx="19492">
                  <c:v>9.2512612643836226E-7</c:v>
                </c:pt>
                <c:pt idx="19493">
                  <c:v>9.250426858984655E-7</c:v>
                </c:pt>
                <c:pt idx="19494">
                  <c:v>9.2495925664677545E-7</c:v>
                </c:pt>
                <c:pt idx="19495">
                  <c:v>9.2487583868125573E-7</c:v>
                </c:pt>
                <c:pt idx="19496">
                  <c:v>9.2479243199987008E-7</c:v>
                </c:pt>
                <c:pt idx="19497">
                  <c:v>9.2470903660058455E-7</c:v>
                </c:pt>
                <c:pt idx="19498">
                  <c:v>9.2462565248136352E-7</c:v>
                </c:pt>
                <c:pt idx="19499">
                  <c:v>9.2454227964017337E-7</c:v>
                </c:pt>
                <c:pt idx="19500">
                  <c:v>9.2445891807497952E-7</c:v>
                </c:pt>
                <c:pt idx="19501">
                  <c:v>9.2437556778374962E-7</c:v>
                </c:pt>
                <c:pt idx="19502">
                  <c:v>9.2429222876445058E-7</c:v>
                </c:pt>
                <c:pt idx="19503">
                  <c:v>9.2420890101504921E-7</c:v>
                </c:pt>
                <c:pt idx="19504">
                  <c:v>9.241255845335141E-7</c:v>
                </c:pt>
                <c:pt idx="19505">
                  <c:v>9.240422793178143E-7</c:v>
                </c:pt>
                <c:pt idx="19506">
                  <c:v>9.2395898536591775E-7</c:v>
                </c:pt>
                <c:pt idx="19507">
                  <c:v>9.2387570267579466E-7</c:v>
                </c:pt>
                <c:pt idx="19508">
                  <c:v>9.2379243124541511E-7</c:v>
                </c:pt>
                <c:pt idx="19509">
                  <c:v>9.2370917107274834E-7</c:v>
                </c:pt>
                <c:pt idx="19510">
                  <c:v>9.2362592215576655E-7</c:v>
                </c:pt>
                <c:pt idx="19511">
                  <c:v>9.2354268449244025E-7</c:v>
                </c:pt>
                <c:pt idx="19512">
                  <c:v>9.234594580807408E-7</c:v>
                </c:pt>
                <c:pt idx="19513">
                  <c:v>9.2337624291864114E-7</c:v>
                </c:pt>
                <c:pt idx="19514">
                  <c:v>9.2329303900411337E-7</c:v>
                </c:pt>
                <c:pt idx="19515">
                  <c:v>9.2320984633513085E-7</c:v>
                </c:pt>
                <c:pt idx="19516">
                  <c:v>9.2312666490966686E-7</c:v>
                </c:pt>
                <c:pt idx="19517">
                  <c:v>9.2304349472569601E-7</c:v>
                </c:pt>
                <c:pt idx="19518">
                  <c:v>9.2296033578119223E-7</c:v>
                </c:pt>
                <c:pt idx="19519">
                  <c:v>9.2287718807413024E-7</c:v>
                </c:pt>
                <c:pt idx="19520">
                  <c:v>9.2279405160248596E-7</c:v>
                </c:pt>
                <c:pt idx="19521">
                  <c:v>9.2271092636423476E-7</c:v>
                </c:pt>
                <c:pt idx="19522">
                  <c:v>9.2262781235735362E-7</c:v>
                </c:pt>
                <c:pt idx="19523">
                  <c:v>9.2254470957981823E-7</c:v>
                </c:pt>
                <c:pt idx="19524">
                  <c:v>9.224616180296064E-7</c:v>
                </c:pt>
                <c:pt idx="19525">
                  <c:v>9.2237853770469617E-7</c:v>
                </c:pt>
                <c:pt idx="19526">
                  <c:v>9.2229546860306471E-7</c:v>
                </c:pt>
                <c:pt idx="19527">
                  <c:v>9.2221241072269153E-7</c:v>
                </c:pt>
                <c:pt idx="19528">
                  <c:v>9.2212936406155477E-7</c:v>
                </c:pt>
                <c:pt idx="19529">
                  <c:v>9.2204632861763487E-7</c:v>
                </c:pt>
                <c:pt idx="19530">
                  <c:v>9.2196330438891094E-7</c:v>
                </c:pt>
                <c:pt idx="19531">
                  <c:v>9.2188029137336386E-7</c:v>
                </c:pt>
                <c:pt idx="19532">
                  <c:v>9.2179728956897418E-7</c:v>
                </c:pt>
                <c:pt idx="19533">
                  <c:v>9.2171429897372302E-7</c:v>
                </c:pt>
                <c:pt idx="19534">
                  <c:v>9.2163131958559262E-7</c:v>
                </c:pt>
                <c:pt idx="19535">
                  <c:v>9.2154835140256463E-7</c:v>
                </c:pt>
                <c:pt idx="19536">
                  <c:v>9.2146539442262224E-7</c:v>
                </c:pt>
                <c:pt idx="19537">
                  <c:v>9.2138244864374805E-7</c:v>
                </c:pt>
                <c:pt idx="19538">
                  <c:v>9.2129951406392643E-7</c:v>
                </c:pt>
                <c:pt idx="19539">
                  <c:v>9.2121659068114017E-7</c:v>
                </c:pt>
                <c:pt idx="19540">
                  <c:v>9.2113367849337503E-7</c:v>
                </c:pt>
                <c:pt idx="19541">
                  <c:v>9.2105077749861486E-7</c:v>
                </c:pt>
                <c:pt idx="19542">
                  <c:v>9.2096788769484583E-7</c:v>
                </c:pt>
                <c:pt idx="19543">
                  <c:v>9.2088500908005307E-7</c:v>
                </c:pt>
                <c:pt idx="19544">
                  <c:v>9.2080214165222318E-7</c:v>
                </c:pt>
                <c:pt idx="19545">
                  <c:v>9.2071928540934339E-7</c:v>
                </c:pt>
                <c:pt idx="19546">
                  <c:v>9.2063644034939989E-7</c:v>
                </c:pt>
                <c:pt idx="19547">
                  <c:v>9.205536064703814E-7</c:v>
                </c:pt>
                <c:pt idx="19548">
                  <c:v>9.2047078377027547E-7</c:v>
                </c:pt>
                <c:pt idx="19549">
                  <c:v>9.2038797224707019E-7</c:v>
                </c:pt>
                <c:pt idx="19550">
                  <c:v>9.2030517189875566E-7</c:v>
                </c:pt>
                <c:pt idx="19551">
                  <c:v>9.2022238272331995E-7</c:v>
                </c:pt>
                <c:pt idx="19552">
                  <c:v>9.2013960471875433E-7</c:v>
                </c:pt>
                <c:pt idx="19553">
                  <c:v>9.2005683788304816E-7</c:v>
                </c:pt>
                <c:pt idx="19554">
                  <c:v>9.199740822141928E-7</c:v>
                </c:pt>
                <c:pt idx="19555">
                  <c:v>9.1989133771017942E-7</c:v>
                </c:pt>
                <c:pt idx="19556">
                  <c:v>9.1980860436899915E-7</c:v>
                </c:pt>
                <c:pt idx="19557">
                  <c:v>9.1972588218864518E-7</c:v>
                </c:pt>
                <c:pt idx="19558">
                  <c:v>9.1964317116710897E-7</c:v>
                </c:pt>
                <c:pt idx="19559">
                  <c:v>9.1956047130238475E-7</c:v>
                </c:pt>
                <c:pt idx="19560">
                  <c:v>9.1947778259246495E-7</c:v>
                </c:pt>
                <c:pt idx="19561">
                  <c:v>9.1939510503534453E-7</c:v>
                </c:pt>
                <c:pt idx="19562">
                  <c:v>9.1931243862901698E-7</c:v>
                </c:pt>
                <c:pt idx="19563">
                  <c:v>9.1922978337147769E-7</c:v>
                </c:pt>
                <c:pt idx="19564">
                  <c:v>9.1914713926072227E-7</c:v>
                </c:pt>
                <c:pt idx="19565">
                  <c:v>9.1906450629474567E-7</c:v>
                </c:pt>
                <c:pt idx="19566">
                  <c:v>9.1898188447154498E-7</c:v>
                </c:pt>
                <c:pt idx="19567">
                  <c:v>9.1889927378911613E-7</c:v>
                </c:pt>
                <c:pt idx="19568">
                  <c:v>9.1881667424545704E-7</c:v>
                </c:pt>
                <c:pt idx="19569">
                  <c:v>9.1873408583856449E-7</c:v>
                </c:pt>
                <c:pt idx="19570">
                  <c:v>9.1865150856643682E-7</c:v>
                </c:pt>
                <c:pt idx="19571">
                  <c:v>9.185689424270725E-7</c:v>
                </c:pt>
                <c:pt idx="19572">
                  <c:v>9.1848638741847031E-7</c:v>
                </c:pt>
                <c:pt idx="19573">
                  <c:v>9.1840384353862987E-7</c:v>
                </c:pt>
                <c:pt idx="19574">
                  <c:v>9.1832131078555082E-7</c:v>
                </c:pt>
                <c:pt idx="19575">
                  <c:v>9.1823878915723351E-7</c:v>
                </c:pt>
                <c:pt idx="19576">
                  <c:v>9.1815627865167862E-7</c:v>
                </c:pt>
                <c:pt idx="19577">
                  <c:v>9.180737792668876E-7</c:v>
                </c:pt>
                <c:pt idx="19578">
                  <c:v>9.1799129100086165E-7</c:v>
                </c:pt>
                <c:pt idx="19579">
                  <c:v>9.1790881385160272E-7</c:v>
                </c:pt>
                <c:pt idx="19580">
                  <c:v>9.178263478171134E-7</c:v>
                </c:pt>
                <c:pt idx="19581">
                  <c:v>9.1774389289539736E-7</c:v>
                </c:pt>
                <c:pt idx="19582">
                  <c:v>9.1766144908445706E-7</c:v>
                </c:pt>
                <c:pt idx="19583">
                  <c:v>9.175790163822968E-7</c:v>
                </c:pt>
                <c:pt idx="19584">
                  <c:v>9.1749659478692117E-7</c:v>
                </c:pt>
                <c:pt idx="19585">
                  <c:v>9.1741418429633468E-7</c:v>
                </c:pt>
                <c:pt idx="19586">
                  <c:v>9.1733178490854203E-7</c:v>
                </c:pt>
                <c:pt idx="19587">
                  <c:v>9.1724939662154983E-7</c:v>
                </c:pt>
                <c:pt idx="19588">
                  <c:v>9.1716701943336311E-7</c:v>
                </c:pt>
                <c:pt idx="19589">
                  <c:v>9.1708465334198944E-7</c:v>
                </c:pt>
                <c:pt idx="19590">
                  <c:v>9.170022983454349E-7</c:v>
                </c:pt>
                <c:pt idx="19591">
                  <c:v>9.169199544417077E-7</c:v>
                </c:pt>
                <c:pt idx="19592">
                  <c:v>9.168376216288156E-7</c:v>
                </c:pt>
                <c:pt idx="19593">
                  <c:v>9.1675529990476608E-7</c:v>
                </c:pt>
                <c:pt idx="19594">
                  <c:v>9.1667298926756924E-7</c:v>
                </c:pt>
                <c:pt idx="19595">
                  <c:v>9.1659068971523297E-7</c:v>
                </c:pt>
                <c:pt idx="19596">
                  <c:v>9.1650840124576821E-7</c:v>
                </c:pt>
                <c:pt idx="19597">
                  <c:v>9.1642612385718392E-7</c:v>
                </c:pt>
                <c:pt idx="19598">
                  <c:v>9.163438575474919E-7</c:v>
                </c:pt>
                <c:pt idx="19599">
                  <c:v>9.1626160231470182E-7</c:v>
                </c:pt>
                <c:pt idx="19600">
                  <c:v>9.1617935815682592E-7</c:v>
                </c:pt>
                <c:pt idx="19601">
                  <c:v>9.1609712507187652E-7</c:v>
                </c:pt>
                <c:pt idx="19602">
                  <c:v>9.160149030578649E-7</c:v>
                </c:pt>
                <c:pt idx="19603">
                  <c:v>9.1593269211280498E-7</c:v>
                </c:pt>
                <c:pt idx="19604">
                  <c:v>9.1585049223470899E-7</c:v>
                </c:pt>
                <c:pt idx="19605">
                  <c:v>9.1576830342159158E-7</c:v>
                </c:pt>
                <c:pt idx="19606">
                  <c:v>9.1568612567146582E-7</c:v>
                </c:pt>
                <c:pt idx="19607">
                  <c:v>9.1560395898234744E-7</c:v>
                </c:pt>
                <c:pt idx="19608">
                  <c:v>9.1552180335225078E-7</c:v>
                </c:pt>
                <c:pt idx="19609">
                  <c:v>9.1543965877919103E-7</c:v>
                </c:pt>
                <c:pt idx="19610">
                  <c:v>9.1535752526118497E-7</c:v>
                </c:pt>
                <c:pt idx="19611">
                  <c:v>9.1527540279624811E-7</c:v>
                </c:pt>
                <c:pt idx="19612">
                  <c:v>9.1519329138239795E-7</c:v>
                </c:pt>
                <c:pt idx="19613">
                  <c:v>9.1511119101765119E-7</c:v>
                </c:pt>
                <c:pt idx="19614">
                  <c:v>9.1502910170002607E-7</c:v>
                </c:pt>
                <c:pt idx="19615">
                  <c:v>9.1494702342754043E-7</c:v>
                </c:pt>
                <c:pt idx="19616">
                  <c:v>9.1486495619821254E-7</c:v>
                </c:pt>
                <c:pt idx="19617">
                  <c:v>9.1478290001006161E-7</c:v>
                </c:pt>
                <c:pt idx="19618">
                  <c:v>9.1470085486110791E-7</c:v>
                </c:pt>
                <c:pt idx="19619">
                  <c:v>9.1461882074937002E-7</c:v>
                </c:pt>
                <c:pt idx="19620">
                  <c:v>9.1453679767286917E-7</c:v>
                </c:pt>
                <c:pt idx="19621">
                  <c:v>9.1445478562962646E-7</c:v>
                </c:pt>
                <c:pt idx="19622">
                  <c:v>9.143727846176625E-7</c:v>
                </c:pt>
                <c:pt idx="19623">
                  <c:v>9.1429079463499904E-7</c:v>
                </c:pt>
                <c:pt idx="19624">
                  <c:v>9.1420881567965846E-7</c:v>
                </c:pt>
                <c:pt idx="19625">
                  <c:v>9.1412684774966306E-7</c:v>
                </c:pt>
                <c:pt idx="19626">
                  <c:v>9.1404489084303628E-7</c:v>
                </c:pt>
                <c:pt idx="19627">
                  <c:v>9.1396294495780082E-7</c:v>
                </c:pt>
                <c:pt idx="19628">
                  <c:v>9.1388101009198173E-7</c:v>
                </c:pt>
                <c:pt idx="19629">
                  <c:v>9.1379908624360256E-7</c:v>
                </c:pt>
                <c:pt idx="19630">
                  <c:v>9.1371717341068792E-7</c:v>
                </c:pt>
                <c:pt idx="19631">
                  <c:v>9.136352715912639E-7</c:v>
                </c:pt>
                <c:pt idx="19632">
                  <c:v>9.1355338078335524E-7</c:v>
                </c:pt>
                <c:pt idx="19633">
                  <c:v>9.1347150098498907E-7</c:v>
                </c:pt>
                <c:pt idx="19634">
                  <c:v>9.1338963219419076E-7</c:v>
                </c:pt>
                <c:pt idx="19635">
                  <c:v>9.1330777440898852E-7</c:v>
                </c:pt>
                <c:pt idx="19636">
                  <c:v>9.1322592762740877E-7</c:v>
                </c:pt>
                <c:pt idx="19637">
                  <c:v>9.1314409184748023E-7</c:v>
                </c:pt>
                <c:pt idx="19638">
                  <c:v>9.1306226706723072E-7</c:v>
                </c:pt>
                <c:pt idx="19639">
                  <c:v>9.1298045328468885E-7</c:v>
                </c:pt>
                <c:pt idx="19640">
                  <c:v>9.1289865049788464E-7</c:v>
                </c:pt>
                <c:pt idx="19641">
                  <c:v>9.1281685870484706E-7</c:v>
                </c:pt>
                <c:pt idx="19642">
                  <c:v>9.1273507790360664E-7</c:v>
                </c:pt>
                <c:pt idx="19643">
                  <c:v>9.1265330809219339E-7</c:v>
                </c:pt>
                <c:pt idx="19644">
                  <c:v>9.1257154926863891E-7</c:v>
                </c:pt>
                <c:pt idx="19645">
                  <c:v>9.1248980143097429E-7</c:v>
                </c:pt>
                <c:pt idx="19646">
                  <c:v>9.1240806457723122E-7</c:v>
                </c:pt>
                <c:pt idx="19647">
                  <c:v>9.1232633870544236E-7</c:v>
                </c:pt>
                <c:pt idx="19648">
                  <c:v>9.1224462381364006E-7</c:v>
                </c:pt>
                <c:pt idx="19649">
                  <c:v>9.1216291989985814E-7</c:v>
                </c:pt>
                <c:pt idx="19650">
                  <c:v>9.1208122696212937E-7</c:v>
                </c:pt>
                <c:pt idx="19651">
                  <c:v>9.1199954499848874E-7</c:v>
                </c:pt>
                <c:pt idx="19652">
                  <c:v>9.1191787400697017E-7</c:v>
                </c:pt>
                <c:pt idx="19653">
                  <c:v>9.1183621398560835E-7</c:v>
                </c:pt>
                <c:pt idx="19654">
                  <c:v>9.1175456493243942E-7</c:v>
                </c:pt>
                <c:pt idx="19655">
                  <c:v>9.1167292684549869E-7</c:v>
                </c:pt>
                <c:pt idx="19656">
                  <c:v>9.1159129972282231E-7</c:v>
                </c:pt>
                <c:pt idx="19657">
                  <c:v>9.1150968356244783E-7</c:v>
                </c:pt>
                <c:pt idx="19658">
                  <c:v>9.1142807836241127E-7</c:v>
                </c:pt>
                <c:pt idx="19659">
                  <c:v>9.1134648412075103E-7</c:v>
                </c:pt>
                <c:pt idx="19660">
                  <c:v>9.1126490083550463E-7</c:v>
                </c:pt>
                <c:pt idx="19661">
                  <c:v>9.1118332850471119E-7</c:v>
                </c:pt>
                <c:pt idx="19662">
                  <c:v>9.1110176712640866E-7</c:v>
                </c:pt>
                <c:pt idx="19663">
                  <c:v>9.1102021669863744E-7</c:v>
                </c:pt>
                <c:pt idx="19664">
                  <c:v>9.1093867721943632E-7</c:v>
                </c:pt>
                <c:pt idx="19665">
                  <c:v>9.1085714868684612E-7</c:v>
                </c:pt>
                <c:pt idx="19666">
                  <c:v>9.1077563109890755E-7</c:v>
                </c:pt>
                <c:pt idx="19667">
                  <c:v>9.106941244536612E-7</c:v>
                </c:pt>
                <c:pt idx="19668">
                  <c:v>9.1061262874914916E-7</c:v>
                </c:pt>
                <c:pt idx="19669">
                  <c:v>9.1053114398341288E-7</c:v>
                </c:pt>
                <c:pt idx="19670">
                  <c:v>9.1044967015449529E-7</c:v>
                </c:pt>
                <c:pt idx="19671">
                  <c:v>9.1036820726043846E-7</c:v>
                </c:pt>
                <c:pt idx="19672">
                  <c:v>9.1028675529928672E-7</c:v>
                </c:pt>
                <c:pt idx="19673">
                  <c:v>9.1020531426908288E-7</c:v>
                </c:pt>
                <c:pt idx="19674">
                  <c:v>9.1012388416787188E-7</c:v>
                </c:pt>
                <c:pt idx="19675">
                  <c:v>9.100424649936974E-7</c:v>
                </c:pt>
                <c:pt idx="19676">
                  <c:v>9.0996105674460501E-7</c:v>
                </c:pt>
                <c:pt idx="19677">
                  <c:v>9.0987965941864071E-7</c:v>
                </c:pt>
                <c:pt idx="19678">
                  <c:v>9.0979827301384945E-7</c:v>
                </c:pt>
                <c:pt idx="19679">
                  <c:v>9.0971689752827829E-7</c:v>
                </c:pt>
                <c:pt idx="19680">
                  <c:v>9.0963553295997333E-7</c:v>
                </c:pt>
                <c:pt idx="19681">
                  <c:v>9.0955417930698248E-7</c:v>
                </c:pt>
                <c:pt idx="19682">
                  <c:v>9.0947283656735312E-7</c:v>
                </c:pt>
                <c:pt idx="19683">
                  <c:v>9.0939150473913304E-7</c:v>
                </c:pt>
                <c:pt idx="19684">
                  <c:v>9.0931018382037132E-7</c:v>
                </c:pt>
                <c:pt idx="19685">
                  <c:v>9.0922887380911619E-7</c:v>
                </c:pt>
                <c:pt idx="19686">
                  <c:v>9.0914757470341798E-7</c:v>
                </c:pt>
                <c:pt idx="19687">
                  <c:v>9.0906628650132566E-7</c:v>
                </c:pt>
                <c:pt idx="19688">
                  <c:v>9.0898500920089032E-7</c:v>
                </c:pt>
                <c:pt idx="19689">
                  <c:v>9.0890374280016197E-7</c:v>
                </c:pt>
                <c:pt idx="19690">
                  <c:v>9.0882248729719192E-7</c:v>
                </c:pt>
                <c:pt idx="19691">
                  <c:v>9.0874124269003219E-7</c:v>
                </c:pt>
                <c:pt idx="19692">
                  <c:v>9.0866000897673398E-7</c:v>
                </c:pt>
                <c:pt idx="19693">
                  <c:v>9.0857878615535017E-7</c:v>
                </c:pt>
                <c:pt idx="19694">
                  <c:v>9.0849757422393439E-7</c:v>
                </c:pt>
                <c:pt idx="19695">
                  <c:v>9.0841637318053846E-7</c:v>
                </c:pt>
                <c:pt idx="19696">
                  <c:v>9.0833518302321748E-7</c:v>
                </c:pt>
                <c:pt idx="19697">
                  <c:v>9.0825400375002487E-7</c:v>
                </c:pt>
                <c:pt idx="19698">
                  <c:v>9.0817283535901573E-7</c:v>
                </c:pt>
                <c:pt idx="19699">
                  <c:v>9.0809167784824444E-7</c:v>
                </c:pt>
                <c:pt idx="19700">
                  <c:v>9.0801053121576725E-7</c:v>
                </c:pt>
                <c:pt idx="19701">
                  <c:v>9.079293954596395E-7</c:v>
                </c:pt>
                <c:pt idx="19702">
                  <c:v>9.0784827057791829E-7</c:v>
                </c:pt>
                <c:pt idx="19703">
                  <c:v>9.0776715656865979E-7</c:v>
                </c:pt>
                <c:pt idx="19704">
                  <c:v>9.0768605342992102E-7</c:v>
                </c:pt>
                <c:pt idx="19705">
                  <c:v>9.0760496115976058E-7</c:v>
                </c:pt>
                <c:pt idx="19706">
                  <c:v>9.0752387975623526E-7</c:v>
                </c:pt>
                <c:pt idx="19707">
                  <c:v>9.0744280921740504E-7</c:v>
                </c:pt>
                <c:pt idx="19708">
                  <c:v>9.0736174954132768E-7</c:v>
                </c:pt>
                <c:pt idx="19709">
                  <c:v>9.0728070072606336E-7</c:v>
                </c:pt>
                <c:pt idx="19710">
                  <c:v>9.0719966276967133E-7</c:v>
                </c:pt>
                <c:pt idx="19711">
                  <c:v>9.0711863567021271E-7</c:v>
                </c:pt>
                <c:pt idx="19712">
                  <c:v>9.0703761942574708E-7</c:v>
                </c:pt>
                <c:pt idx="19713">
                  <c:v>9.0695661403433651E-7</c:v>
                </c:pt>
                <c:pt idx="19714">
                  <c:v>9.0687561949404183E-7</c:v>
                </c:pt>
                <c:pt idx="19715">
                  <c:v>9.0679463580292557E-7</c:v>
                </c:pt>
                <c:pt idx="19716">
                  <c:v>9.0671366295905024E-7</c:v>
                </c:pt>
                <c:pt idx="19717">
                  <c:v>9.0663270096047794E-7</c:v>
                </c:pt>
                <c:pt idx="19718">
                  <c:v>9.0655174980527297E-7</c:v>
                </c:pt>
                <c:pt idx="19719">
                  <c:v>9.0647080949149872E-7</c:v>
                </c:pt>
                <c:pt idx="19720">
                  <c:v>9.0638988001721874E-7</c:v>
                </c:pt>
                <c:pt idx="19721">
                  <c:v>9.0630896138049833E-7</c:v>
                </c:pt>
                <c:pt idx="19722">
                  <c:v>9.0622805357940189E-7</c:v>
                </c:pt>
                <c:pt idx="19723">
                  <c:v>9.0614715661199566E-7</c:v>
                </c:pt>
                <c:pt idx="19724">
                  <c:v>9.0606627047634479E-7</c:v>
                </c:pt>
                <c:pt idx="19725">
                  <c:v>9.0598539517051636E-7</c:v>
                </c:pt>
                <c:pt idx="19726">
                  <c:v>9.059045306925767E-7</c:v>
                </c:pt>
                <c:pt idx="19727">
                  <c:v>9.0582367704059235E-7</c:v>
                </c:pt>
                <c:pt idx="19728">
                  <c:v>9.0574283421263218E-7</c:v>
                </c:pt>
                <c:pt idx="19729">
                  <c:v>9.0566200220676326E-7</c:v>
                </c:pt>
                <c:pt idx="19730">
                  <c:v>9.0558118102105447E-7</c:v>
                </c:pt>
                <c:pt idx="19731">
                  <c:v>9.0550037065357467E-7</c:v>
                </c:pt>
                <c:pt idx="19732">
                  <c:v>9.0541957110239294E-7</c:v>
                </c:pt>
                <c:pt idx="19733">
                  <c:v>9.0533878236557964E-7</c:v>
                </c:pt>
                <c:pt idx="19734">
                  <c:v>9.0525800444120438E-7</c:v>
                </c:pt>
                <c:pt idx="19735">
                  <c:v>9.0517723732733847E-7</c:v>
                </c:pt>
                <c:pt idx="19736">
                  <c:v>9.0509648102205194E-7</c:v>
                </c:pt>
                <c:pt idx="19737">
                  <c:v>9.0501573552341747E-7</c:v>
                </c:pt>
                <c:pt idx="19738">
                  <c:v>9.0493500082950585E-7</c:v>
                </c:pt>
                <c:pt idx="19739">
                  <c:v>9.0485427693839027E-7</c:v>
                </c:pt>
                <c:pt idx="19740">
                  <c:v>9.0477356384814333E-7</c:v>
                </c:pt>
                <c:pt idx="19741">
                  <c:v>9.046928615568378E-7</c:v>
                </c:pt>
                <c:pt idx="19742">
                  <c:v>9.0461217006254775E-7</c:v>
                </c:pt>
                <c:pt idx="19743">
                  <c:v>9.0453148936334692E-7</c:v>
                </c:pt>
                <c:pt idx="19744">
                  <c:v>9.0445081945731042E-7</c:v>
                </c:pt>
                <c:pt idx="19745">
                  <c:v>9.0437016034251221E-7</c:v>
                </c:pt>
                <c:pt idx="19746">
                  <c:v>9.0428951201702868E-7</c:v>
                </c:pt>
                <c:pt idx="19747">
                  <c:v>9.0420887447893473E-7</c:v>
                </c:pt>
                <c:pt idx="19748">
                  <c:v>9.0412824772630738E-7</c:v>
                </c:pt>
                <c:pt idx="19749">
                  <c:v>9.0404763175722261E-7</c:v>
                </c:pt>
                <c:pt idx="19750">
                  <c:v>9.0396702656975806E-7</c:v>
                </c:pt>
                <c:pt idx="19751">
                  <c:v>9.0388643216199045E-7</c:v>
                </c:pt>
                <c:pt idx="19752">
                  <c:v>9.0380584853199817E-7</c:v>
                </c:pt>
                <c:pt idx="19753">
                  <c:v>9.0372527567786005E-7</c:v>
                </c:pt>
                <c:pt idx="19754">
                  <c:v>9.0364471359765396E-7</c:v>
                </c:pt>
                <c:pt idx="19755">
                  <c:v>9.035641622894602E-7</c:v>
                </c:pt>
                <c:pt idx="19756">
                  <c:v>9.0348362175135739E-7</c:v>
                </c:pt>
                <c:pt idx="19757">
                  <c:v>9.0340309198142594E-7</c:v>
                </c:pt>
                <c:pt idx="19758">
                  <c:v>9.0332257297774668E-7</c:v>
                </c:pt>
                <c:pt idx="19759">
                  <c:v>9.032420647383997E-7</c:v>
                </c:pt>
                <c:pt idx="19760">
                  <c:v>9.0316156726146744E-7</c:v>
                </c:pt>
                <c:pt idx="19761">
                  <c:v>9.0308108054503072E-7</c:v>
                </c:pt>
                <c:pt idx="19762">
                  <c:v>9.030006045871726E-7</c:v>
                </c:pt>
                <c:pt idx="19763">
                  <c:v>9.0292013938597541E-7</c:v>
                </c:pt>
                <c:pt idx="19764">
                  <c:v>9.0283968493952134E-7</c:v>
                </c:pt>
                <c:pt idx="19765">
                  <c:v>9.0275924124589527E-7</c:v>
                </c:pt>
                <c:pt idx="19766">
                  <c:v>9.0267880830318014E-7</c:v>
                </c:pt>
                <c:pt idx="19767">
                  <c:v>9.0259838610946081E-7</c:v>
                </c:pt>
                <c:pt idx="19768">
                  <c:v>9.0251797466282162E-7</c:v>
                </c:pt>
                <c:pt idx="19769">
                  <c:v>9.0243757396134784E-7</c:v>
                </c:pt>
                <c:pt idx="19770">
                  <c:v>9.0235718400312581E-7</c:v>
                </c:pt>
                <c:pt idx="19771">
                  <c:v>9.022768047862405E-7</c:v>
                </c:pt>
                <c:pt idx="19772">
                  <c:v>9.0219643630877941E-7</c:v>
                </c:pt>
                <c:pt idx="19773">
                  <c:v>9.0211607856882846E-7</c:v>
                </c:pt>
                <c:pt idx="19774">
                  <c:v>9.0203573156447591E-7</c:v>
                </c:pt>
                <c:pt idx="19775">
                  <c:v>9.0195539529380882E-7</c:v>
                </c:pt>
                <c:pt idx="19776">
                  <c:v>9.0187506975491566E-7</c:v>
                </c:pt>
                <c:pt idx="19777">
                  <c:v>9.0179475494588489E-7</c:v>
                </c:pt>
                <c:pt idx="19778">
                  <c:v>9.0171445086480591E-7</c:v>
                </c:pt>
                <c:pt idx="19779">
                  <c:v>9.0163415750976783E-7</c:v>
                </c:pt>
                <c:pt idx="19780">
                  <c:v>9.0155387487886026E-7</c:v>
                </c:pt>
                <c:pt idx="19781">
                  <c:v>9.014736029701742E-7</c:v>
                </c:pt>
                <c:pt idx="19782">
                  <c:v>9.0139334178179971E-7</c:v>
                </c:pt>
                <c:pt idx="19783">
                  <c:v>9.0131309131182851E-7</c:v>
                </c:pt>
                <c:pt idx="19784">
                  <c:v>9.0123285155835162E-7</c:v>
                </c:pt>
                <c:pt idx="19785">
                  <c:v>9.0115262251946172E-7</c:v>
                </c:pt>
                <c:pt idx="19786">
                  <c:v>9.0107240419325088E-7</c:v>
                </c:pt>
                <c:pt idx="19787">
                  <c:v>9.0099219657781146E-7</c:v>
                </c:pt>
                <c:pt idx="19788">
                  <c:v>9.0091199967123744E-7</c:v>
                </c:pt>
                <c:pt idx="19789">
                  <c:v>9.0083181347162266E-7</c:v>
                </c:pt>
                <c:pt idx="19790">
                  <c:v>9.0075163797706026E-7</c:v>
                </c:pt>
                <c:pt idx="19791">
                  <c:v>9.0067147318564567E-7</c:v>
                </c:pt>
                <c:pt idx="19792">
                  <c:v>9.0059131909547381E-7</c:v>
                </c:pt>
                <c:pt idx="19793">
                  <c:v>9.0051117570464002E-7</c:v>
                </c:pt>
                <c:pt idx="19794">
                  <c:v>9.0043104301123965E-7</c:v>
                </c:pt>
                <c:pt idx="19795">
                  <c:v>9.0035092101336951E-7</c:v>
                </c:pt>
                <c:pt idx="19796">
                  <c:v>9.0027080970912568E-7</c:v>
                </c:pt>
                <c:pt idx="19797">
                  <c:v>9.0019070909660595E-7</c:v>
                </c:pt>
                <c:pt idx="19798">
                  <c:v>9.0011061917390725E-7</c:v>
                </c:pt>
                <c:pt idx="19799">
                  <c:v>9.0003053993912808E-7</c:v>
                </c:pt>
                <c:pt idx="19800">
                  <c:v>8.9995047139036654E-7</c:v>
                </c:pt>
                <c:pt idx="19801">
                  <c:v>8.9987041352572083E-7</c:v>
                </c:pt>
                <c:pt idx="19802">
                  <c:v>8.9979036634329117E-7</c:v>
                </c:pt>
                <c:pt idx="19803">
                  <c:v>8.9971032984117638E-7</c:v>
                </c:pt>
                <c:pt idx="19804">
                  <c:v>8.9963030401747721E-7</c:v>
                </c:pt>
                <c:pt idx="19805">
                  <c:v>8.9955028887029323E-7</c:v>
                </c:pt>
                <c:pt idx="19806">
                  <c:v>8.9947028439772646E-7</c:v>
                </c:pt>
                <c:pt idx="19807">
                  <c:v>8.993902905978771E-7</c:v>
                </c:pt>
                <c:pt idx="19808">
                  <c:v>8.9931030746884759E-7</c:v>
                </c:pt>
                <c:pt idx="19809">
                  <c:v>8.9923033500874015E-7</c:v>
                </c:pt>
                <c:pt idx="19810">
                  <c:v>8.991503732156569E-7</c:v>
                </c:pt>
                <c:pt idx="19811">
                  <c:v>8.9907042208770143E-7</c:v>
                </c:pt>
                <c:pt idx="19812">
                  <c:v>8.9899048162297651E-7</c:v>
                </c:pt>
                <c:pt idx="19813">
                  <c:v>8.9891055181958657E-7</c:v>
                </c:pt>
                <c:pt idx="19814">
                  <c:v>8.9883063267563533E-7</c:v>
                </c:pt>
                <c:pt idx="19815">
                  <c:v>8.9875072418922817E-7</c:v>
                </c:pt>
                <c:pt idx="19816">
                  <c:v>8.9867082635846976E-7</c:v>
                </c:pt>
                <c:pt idx="19817">
                  <c:v>8.9859093918146539E-7</c:v>
                </c:pt>
                <c:pt idx="19818">
                  <c:v>8.9851106265632174E-7</c:v>
                </c:pt>
                <c:pt idx="19819">
                  <c:v>8.9843119678114419E-7</c:v>
                </c:pt>
                <c:pt idx="19820">
                  <c:v>8.9835134155404069E-7</c:v>
                </c:pt>
                <c:pt idx="19821">
                  <c:v>8.9827149697311738E-7</c:v>
                </c:pt>
                <c:pt idx="19822">
                  <c:v>8.9819166303648295E-7</c:v>
                </c:pt>
                <c:pt idx="19823">
                  <c:v>8.9811183974224479E-7</c:v>
                </c:pt>
                <c:pt idx="19824">
                  <c:v>8.9803202708851118E-7</c:v>
                </c:pt>
                <c:pt idx="19825">
                  <c:v>8.9795222507339132E-7</c:v>
                </c:pt>
                <c:pt idx="19826">
                  <c:v>8.9787243369499494E-7</c:v>
                </c:pt>
                <c:pt idx="19827">
                  <c:v>8.9779265295143106E-7</c:v>
                </c:pt>
                <c:pt idx="19828">
                  <c:v>8.9771288284081015E-7</c:v>
                </c:pt>
                <c:pt idx="19829">
                  <c:v>8.9763312336124322E-7</c:v>
                </c:pt>
                <c:pt idx="19830">
                  <c:v>8.9755337451084086E-7</c:v>
                </c:pt>
                <c:pt idx="19831">
                  <c:v>8.9747363628771407E-7</c:v>
                </c:pt>
                <c:pt idx="19832">
                  <c:v>8.9739390868997568E-7</c:v>
                </c:pt>
                <c:pt idx="19833">
                  <c:v>8.9731419171573679E-7</c:v>
                </c:pt>
                <c:pt idx="19834">
                  <c:v>8.9723448536311107E-7</c:v>
                </c:pt>
                <c:pt idx="19835">
                  <c:v>8.9715478963021111E-7</c:v>
                </c:pt>
                <c:pt idx="19836">
                  <c:v>8.9707510451515057E-7</c:v>
                </c:pt>
                <c:pt idx="19837">
                  <c:v>8.9699543001604375E-7</c:v>
                </c:pt>
                <c:pt idx="19838">
                  <c:v>8.9691576613100387E-7</c:v>
                </c:pt>
                <c:pt idx="19839">
                  <c:v>8.9683611285814714E-7</c:v>
                </c:pt>
                <c:pt idx="19840">
                  <c:v>8.9675647019558742E-7</c:v>
                </c:pt>
                <c:pt idx="19841">
                  <c:v>8.9667683814144134E-7</c:v>
                </c:pt>
                <c:pt idx="19842">
                  <c:v>8.9659721669382436E-7</c:v>
                </c:pt>
                <c:pt idx="19843">
                  <c:v>8.9651760585085331E-7</c:v>
                </c:pt>
                <c:pt idx="19844">
                  <c:v>8.964380056106446E-7</c:v>
                </c:pt>
                <c:pt idx="19845">
                  <c:v>8.9635841597131569E-7</c:v>
                </c:pt>
                <c:pt idx="19846">
                  <c:v>8.9627883693098481E-7</c:v>
                </c:pt>
                <c:pt idx="19847">
                  <c:v>8.9619926848776909E-7</c:v>
                </c:pt>
                <c:pt idx="19848">
                  <c:v>8.9611971063978814E-7</c:v>
                </c:pt>
                <c:pt idx="19849">
                  <c:v>8.9604016338515994E-7</c:v>
                </c:pt>
                <c:pt idx="19850">
                  <c:v>8.9596062672200451E-7</c:v>
                </c:pt>
                <c:pt idx="19851">
                  <c:v>8.9588110064844133E-7</c:v>
                </c:pt>
                <c:pt idx="19852">
                  <c:v>8.9580158516259072E-7</c:v>
                </c:pt>
                <c:pt idx="19853">
                  <c:v>8.9572208026257344E-7</c:v>
                </c:pt>
                <c:pt idx="19854">
                  <c:v>8.9564258594651003E-7</c:v>
                </c:pt>
                <c:pt idx="19855">
                  <c:v>8.9556310221252261E-7</c:v>
                </c:pt>
                <c:pt idx="19856">
                  <c:v>8.9548362905873247E-7</c:v>
                </c:pt>
                <c:pt idx="19857">
                  <c:v>8.9540416648326237E-7</c:v>
                </c:pt>
                <c:pt idx="19858">
                  <c:v>8.9532471448423455E-7</c:v>
                </c:pt>
                <c:pt idx="19859">
                  <c:v>8.9524527305977261E-7</c:v>
                </c:pt>
                <c:pt idx="19860">
                  <c:v>8.9516584220799994E-7</c:v>
                </c:pt>
                <c:pt idx="19861">
                  <c:v>8.9508642192703996E-7</c:v>
                </c:pt>
                <c:pt idx="19862">
                  <c:v>8.9500701221501776E-7</c:v>
                </c:pt>
                <c:pt idx="19863">
                  <c:v>8.9492761307005778E-7</c:v>
                </c:pt>
                <c:pt idx="19864">
                  <c:v>8.9484822449028502E-7</c:v>
                </c:pt>
                <c:pt idx="19865">
                  <c:v>8.9476884647382584E-7</c:v>
                </c:pt>
                <c:pt idx="19866">
                  <c:v>8.9468947901880555E-7</c:v>
                </c:pt>
                <c:pt idx="19867">
                  <c:v>8.9461012212335114E-7</c:v>
                </c:pt>
                <c:pt idx="19868">
                  <c:v>8.9453077578558887E-7</c:v>
                </c:pt>
                <c:pt idx="19869">
                  <c:v>8.9445144000364669E-7</c:v>
                </c:pt>
                <c:pt idx="19870">
                  <c:v>8.9437211477565139E-7</c:v>
                </c:pt>
                <c:pt idx="19871">
                  <c:v>8.942928000997324E-7</c:v>
                </c:pt>
                <c:pt idx="19872">
                  <c:v>8.9421349597401672E-7</c:v>
                </c:pt>
                <c:pt idx="19873">
                  <c:v>8.9413420239663464E-7</c:v>
                </c:pt>
                <c:pt idx="19874">
                  <c:v>8.9405491936571494E-7</c:v>
                </c:pt>
                <c:pt idx="19875">
                  <c:v>8.9397564687938696E-7</c:v>
                </c:pt>
                <c:pt idx="19876">
                  <c:v>8.9389638493578171E-7</c:v>
                </c:pt>
                <c:pt idx="19877">
                  <c:v>8.9381713353302896E-7</c:v>
                </c:pt>
                <c:pt idx="19878">
                  <c:v>8.9373789266926046E-7</c:v>
                </c:pt>
                <c:pt idx="19879">
                  <c:v>8.9365866234260703E-7</c:v>
                </c:pt>
                <c:pt idx="19880">
                  <c:v>8.9357944255120116E-7</c:v>
                </c:pt>
                <c:pt idx="19881">
                  <c:v>8.9350023329317441E-7</c:v>
                </c:pt>
                <c:pt idx="19882">
                  <c:v>8.9342103456666023E-7</c:v>
                </c:pt>
                <c:pt idx="19883">
                  <c:v>8.9334184636979082E-7</c:v>
                </c:pt>
                <c:pt idx="19884">
                  <c:v>8.9326266870069994E-7</c:v>
                </c:pt>
                <c:pt idx="19885">
                  <c:v>8.9318350155752233E-7</c:v>
                </c:pt>
                <c:pt idx="19886">
                  <c:v>8.9310434493839112E-7</c:v>
                </c:pt>
                <c:pt idx="19887">
                  <c:v>8.93025198841442E-7</c:v>
                </c:pt>
                <c:pt idx="19888">
                  <c:v>8.9294606326480936E-7</c:v>
                </c:pt>
                <c:pt idx="19889">
                  <c:v>8.9286693820662954E-7</c:v>
                </c:pt>
                <c:pt idx="19890">
                  <c:v>8.927878236650381E-7</c:v>
                </c:pt>
                <c:pt idx="19891">
                  <c:v>8.9270871963817094E-7</c:v>
                </c:pt>
                <c:pt idx="19892">
                  <c:v>8.9262962612416565E-7</c:v>
                </c:pt>
                <c:pt idx="19893">
                  <c:v>8.9255054312115884E-7</c:v>
                </c:pt>
                <c:pt idx="19894">
                  <c:v>8.9247147062728887E-7</c:v>
                </c:pt>
                <c:pt idx="19895">
                  <c:v>8.9239240864069287E-7</c:v>
                </c:pt>
                <c:pt idx="19896">
                  <c:v>8.9231335715951015E-7</c:v>
                </c:pt>
                <c:pt idx="19897">
                  <c:v>8.9223431618187934E-7</c:v>
                </c:pt>
                <c:pt idx="19898">
                  <c:v>8.9215528570593898E-7</c:v>
                </c:pt>
                <c:pt idx="19899">
                  <c:v>8.9207626572982983E-7</c:v>
                </c:pt>
                <c:pt idx="19900">
                  <c:v>8.9199725625169128E-7</c:v>
                </c:pt>
                <c:pt idx="19901">
                  <c:v>8.9191825726966388E-7</c:v>
                </c:pt>
                <c:pt idx="19902">
                  <c:v>8.9183926878188904E-7</c:v>
                </c:pt>
                <c:pt idx="19903">
                  <c:v>8.917602907865075E-7</c:v>
                </c:pt>
                <c:pt idx="19904">
                  <c:v>8.9168132328166173E-7</c:v>
                </c:pt>
                <c:pt idx="19905">
                  <c:v>8.9160236626549313E-7</c:v>
                </c:pt>
                <c:pt idx="19906">
                  <c:v>8.9152341973614489E-7</c:v>
                </c:pt>
                <c:pt idx="19907">
                  <c:v>8.9144448369175937E-7</c:v>
                </c:pt>
                <c:pt idx="19908">
                  <c:v>8.913655581304805E-7</c:v>
                </c:pt>
                <c:pt idx="19909">
                  <c:v>8.912866430504517E-7</c:v>
                </c:pt>
                <c:pt idx="19910">
                  <c:v>8.9120773844981774E-7</c:v>
                </c:pt>
                <c:pt idx="19911">
                  <c:v>8.9112884432672247E-7</c:v>
                </c:pt>
                <c:pt idx="19912">
                  <c:v>8.9104996067931152E-7</c:v>
                </c:pt>
                <c:pt idx="19913">
                  <c:v>8.909710875057302E-7</c:v>
                </c:pt>
                <c:pt idx="19914">
                  <c:v>8.9089222480412414E-7</c:v>
                </c:pt>
                <c:pt idx="19915">
                  <c:v>8.9081337257263993E-7</c:v>
                </c:pt>
                <c:pt idx="19916">
                  <c:v>8.9073453080942363E-7</c:v>
                </c:pt>
                <c:pt idx="19917">
                  <c:v>8.9065569951262331E-7</c:v>
                </c:pt>
                <c:pt idx="19918">
                  <c:v>8.9057687868038565E-7</c:v>
                </c:pt>
                <c:pt idx="19919">
                  <c:v>8.9049806831085905E-7</c:v>
                </c:pt>
                <c:pt idx="19920">
                  <c:v>8.9041926840219146E-7</c:v>
                </c:pt>
                <c:pt idx="19921">
                  <c:v>8.9034047895253138E-7</c:v>
                </c:pt>
                <c:pt idx="19922">
                  <c:v>8.90261699960029E-7</c:v>
                </c:pt>
                <c:pt idx="19923">
                  <c:v>8.9018293142283269E-7</c:v>
                </c:pt>
                <c:pt idx="19924">
                  <c:v>8.9010417333909339E-7</c:v>
                </c:pt>
                <c:pt idx="19925">
                  <c:v>8.9002542570696055E-7</c:v>
                </c:pt>
                <c:pt idx="19926">
                  <c:v>8.8994668852458561E-7</c:v>
                </c:pt>
                <c:pt idx="19927">
                  <c:v>8.8986796179011961E-7</c:v>
                </c:pt>
                <c:pt idx="19928">
                  <c:v>8.897892455017138E-7</c:v>
                </c:pt>
                <c:pt idx="19929">
                  <c:v>8.8971053965752059E-7</c:v>
                </c:pt>
                <c:pt idx="19930">
                  <c:v>8.8963184425569185E-7</c:v>
                </c:pt>
                <c:pt idx="19931">
                  <c:v>8.8955315929438116E-7</c:v>
                </c:pt>
                <c:pt idx="19932">
                  <c:v>8.8947448477174114E-7</c:v>
                </c:pt>
                <c:pt idx="19933">
                  <c:v>8.8939582068592579E-7</c:v>
                </c:pt>
                <c:pt idx="19934">
                  <c:v>8.8931716703508899E-7</c:v>
                </c:pt>
                <c:pt idx="19935">
                  <c:v>8.8923852381738486E-7</c:v>
                </c:pt>
                <c:pt idx="19936">
                  <c:v>8.8915989103096909E-7</c:v>
                </c:pt>
                <c:pt idx="19937">
                  <c:v>8.8908126867399599E-7</c:v>
                </c:pt>
                <c:pt idx="19938">
                  <c:v>8.8900265674462188E-7</c:v>
                </c:pt>
                <c:pt idx="19939">
                  <c:v>8.8892405524100235E-7</c:v>
                </c:pt>
                <c:pt idx="19940">
                  <c:v>8.8884546416129416E-7</c:v>
                </c:pt>
                <c:pt idx="19941">
                  <c:v>8.8876688350365458E-7</c:v>
                </c:pt>
                <c:pt idx="19942">
                  <c:v>8.8868831326624037E-7</c:v>
                </c:pt>
                <c:pt idx="19943">
                  <c:v>8.8860975344720964E-7</c:v>
                </c:pt>
                <c:pt idx="19944">
                  <c:v>8.885312040447199E-7</c:v>
                </c:pt>
                <c:pt idx="19945">
                  <c:v>8.8845266505693043E-7</c:v>
                </c:pt>
                <c:pt idx="19946">
                  <c:v>8.8837413648199957E-7</c:v>
                </c:pt>
                <c:pt idx="19947">
                  <c:v>8.8829561831808715E-7</c:v>
                </c:pt>
                <c:pt idx="19948">
                  <c:v>8.8821711056335224E-7</c:v>
                </c:pt>
                <c:pt idx="19949">
                  <c:v>8.8813861321595572E-7</c:v>
                </c:pt>
                <c:pt idx="19950">
                  <c:v>8.8806012627405805E-7</c:v>
                </c:pt>
                <c:pt idx="19951">
                  <c:v>8.8798164973581947E-7</c:v>
                </c:pt>
                <c:pt idx="19952">
                  <c:v>8.8790318359940203E-7</c:v>
                </c:pt>
                <c:pt idx="19953">
                  <c:v>8.8782472786296713E-7</c:v>
                </c:pt>
                <c:pt idx="19954">
                  <c:v>8.8774628252467736E-7</c:v>
                </c:pt>
                <c:pt idx="19955">
                  <c:v>8.8766784758269485E-7</c:v>
                </c:pt>
                <c:pt idx="19956">
                  <c:v>8.8758942303518336E-7</c:v>
                </c:pt>
                <c:pt idx="19957">
                  <c:v>8.8751100888030524E-7</c:v>
                </c:pt>
                <c:pt idx="19958">
                  <c:v>8.8743260511622507E-7</c:v>
                </c:pt>
                <c:pt idx="19959">
                  <c:v>8.8735421174110649E-7</c:v>
                </c:pt>
                <c:pt idx="19960">
                  <c:v>8.8727582875311441E-7</c:v>
                </c:pt>
                <c:pt idx="19961">
                  <c:v>8.8719745615041435E-7</c:v>
                </c:pt>
                <c:pt idx="19962">
                  <c:v>8.8711909393117102E-7</c:v>
                </c:pt>
                <c:pt idx="19963">
                  <c:v>8.8704074209355069E-7</c:v>
                </c:pt>
                <c:pt idx="19964">
                  <c:v>8.8696240063571932E-7</c:v>
                </c:pt>
                <c:pt idx="19965">
                  <c:v>8.868840695558434E-7</c:v>
                </c:pt>
                <c:pt idx="19966">
                  <c:v>8.868057488520906E-7</c:v>
                </c:pt>
                <c:pt idx="19967">
                  <c:v>8.867274385226274E-7</c:v>
                </c:pt>
                <c:pt idx="19968">
                  <c:v>8.8664913856562283E-7</c:v>
                </c:pt>
                <c:pt idx="19969">
                  <c:v>8.8657084897924413E-7</c:v>
                </c:pt>
                <c:pt idx="19970">
                  <c:v>8.8649256976166065E-7</c:v>
                </c:pt>
                <c:pt idx="19971">
                  <c:v>8.8641430091104131E-7</c:v>
                </c:pt>
                <c:pt idx="19972">
                  <c:v>8.8633604242555493E-7</c:v>
                </c:pt>
                <c:pt idx="19973">
                  <c:v>8.8625779430337246E-7</c:v>
                </c:pt>
                <c:pt idx="19974">
                  <c:v>8.8617955654266335E-7</c:v>
                </c:pt>
                <c:pt idx="19975">
                  <c:v>8.8610132914159885E-7</c:v>
                </c:pt>
                <c:pt idx="19976">
                  <c:v>8.8602311209834937E-7</c:v>
                </c:pt>
                <c:pt idx="19977">
                  <c:v>8.8594490541108691E-7</c:v>
                </c:pt>
                <c:pt idx="19978">
                  <c:v>8.8586670907798347E-7</c:v>
                </c:pt>
                <c:pt idx="19979">
                  <c:v>8.8578852309721083E-7</c:v>
                </c:pt>
                <c:pt idx="19980">
                  <c:v>8.8571034746694258E-7</c:v>
                </c:pt>
                <c:pt idx="19981">
                  <c:v>8.856321821853505E-7</c:v>
                </c:pt>
                <c:pt idx="19982">
                  <c:v>8.8555402725060956E-7</c:v>
                </c:pt>
                <c:pt idx="19983">
                  <c:v>8.8547588266089248E-7</c:v>
                </c:pt>
                <c:pt idx="19984">
                  <c:v>8.8539774841437425E-7</c:v>
                </c:pt>
                <c:pt idx="19985">
                  <c:v>8.8531962450922917E-7</c:v>
                </c:pt>
                <c:pt idx="19986">
                  <c:v>8.8524151094363285E-7</c:v>
                </c:pt>
                <c:pt idx="19987">
                  <c:v>8.8516340771576067E-7</c:v>
                </c:pt>
                <c:pt idx="19988">
                  <c:v>8.8508531482378813E-7</c:v>
                </c:pt>
                <c:pt idx="19989">
                  <c:v>8.8500723226589209E-7</c:v>
                </c:pt>
                <c:pt idx="19990">
                  <c:v>8.8492916004024856E-7</c:v>
                </c:pt>
                <c:pt idx="19991">
                  <c:v>8.848510981450357E-7</c:v>
                </c:pt>
                <c:pt idx="19992">
                  <c:v>8.8477304657842994E-7</c:v>
                </c:pt>
                <c:pt idx="19993">
                  <c:v>8.8469500533861027E-7</c:v>
                </c:pt>
                <c:pt idx="19994">
                  <c:v>8.846169744237543E-7</c:v>
                </c:pt>
                <c:pt idx="19995">
                  <c:v>8.8453895383204091E-7</c:v>
                </c:pt>
                <c:pt idx="19996">
                  <c:v>8.8446094356164928E-7</c:v>
                </c:pt>
                <c:pt idx="19997">
                  <c:v>8.8438294361075874E-7</c:v>
                </c:pt>
                <c:pt idx="19998">
                  <c:v>8.8430495397755005E-7</c:v>
                </c:pt>
                <c:pt idx="19999">
                  <c:v>8.8422697466020263E-7</c:v>
                </c:pt>
                <c:pt idx="20000">
                  <c:v>8.841490056568978E-7</c:v>
                </c:pt>
                <c:pt idx="20001">
                  <c:v>8.8407104696581654E-7</c:v>
                </c:pt>
                <c:pt idx="20002">
                  <c:v>8.8399309858513997E-7</c:v>
                </c:pt>
                <c:pt idx="20003">
                  <c:v>8.8391516051305078E-7</c:v>
                </c:pt>
                <c:pt idx="20004">
                  <c:v>8.8383723274773048E-7</c:v>
                </c:pt>
                <c:pt idx="20005">
                  <c:v>8.8375931528736283E-7</c:v>
                </c:pt>
                <c:pt idx="20006">
                  <c:v>8.8368140813012989E-7</c:v>
                </c:pt>
                <c:pt idx="20007">
                  <c:v>8.8360351127421625E-7</c:v>
                </c:pt>
                <c:pt idx="20008">
                  <c:v>8.8352562471780545E-7</c:v>
                </c:pt>
                <c:pt idx="20009">
                  <c:v>8.8344774845908103E-7</c:v>
                </c:pt>
                <c:pt idx="20010">
                  <c:v>8.8336988249622917E-7</c:v>
                </c:pt>
                <c:pt idx="20011">
                  <c:v>8.8329202682743383E-7</c:v>
                </c:pt>
                <c:pt idx="20012">
                  <c:v>8.8321418145088131E-7</c:v>
                </c:pt>
                <c:pt idx="20013">
                  <c:v>8.8313634636475704E-7</c:v>
                </c:pt>
                <c:pt idx="20014">
                  <c:v>8.8305852156724786E-7</c:v>
                </c:pt>
                <c:pt idx="20015">
                  <c:v>8.8298070705653993E-7</c:v>
                </c:pt>
                <c:pt idx="20016">
                  <c:v>8.8290290283082073E-7</c:v>
                </c:pt>
                <c:pt idx="20017">
                  <c:v>8.8282510888827833E-7</c:v>
                </c:pt>
                <c:pt idx="20018">
                  <c:v>8.8274732522709967E-7</c:v>
                </c:pt>
                <c:pt idx="20019">
                  <c:v>8.82669551845474E-7</c:v>
                </c:pt>
                <c:pt idx="20020">
                  <c:v>8.825917887415892E-7</c:v>
                </c:pt>
                <c:pt idx="20021">
                  <c:v>8.8251403591363536E-7</c:v>
                </c:pt>
                <c:pt idx="20022">
                  <c:v>8.8243629335980113E-7</c:v>
                </c:pt>
                <c:pt idx="20023">
                  <c:v>8.8235856107827722E-7</c:v>
                </c:pt>
                <c:pt idx="20024">
                  <c:v>8.8228083906725374E-7</c:v>
                </c:pt>
                <c:pt idx="20025">
                  <c:v>8.8220312732492069E-7</c:v>
                </c:pt>
                <c:pt idx="20026">
                  <c:v>8.8212542584947039E-7</c:v>
                </c:pt>
                <c:pt idx="20027">
                  <c:v>8.8204773463909316E-7</c:v>
                </c:pt>
                <c:pt idx="20028">
                  <c:v>8.8197005369198217E-7</c:v>
                </c:pt>
                <c:pt idx="20029">
                  <c:v>8.8189238300632859E-7</c:v>
                </c:pt>
                <c:pt idx="20030">
                  <c:v>8.8181472258032632E-7</c:v>
                </c:pt>
                <c:pt idx="20031">
                  <c:v>8.8173707241216779E-7</c:v>
                </c:pt>
                <c:pt idx="20032">
                  <c:v>8.8165943250004608E-7</c:v>
                </c:pt>
                <c:pt idx="20033">
                  <c:v>8.8158180284215585E-7</c:v>
                </c:pt>
                <c:pt idx="20034">
                  <c:v>8.8150418343669141E-7</c:v>
                </c:pt>
                <c:pt idx="20035">
                  <c:v>8.8142657428184702E-7</c:v>
                </c:pt>
                <c:pt idx="20036">
                  <c:v>8.8134897537581796E-7</c:v>
                </c:pt>
                <c:pt idx="20037">
                  <c:v>8.8127138671680026E-7</c:v>
                </c:pt>
                <c:pt idx="20038">
                  <c:v>8.8119380830298942E-7</c:v>
                </c:pt>
                <c:pt idx="20039">
                  <c:v>8.8111624013258137E-7</c:v>
                </c:pt>
                <c:pt idx="20040">
                  <c:v>8.8103868220377341E-7</c:v>
                </c:pt>
                <c:pt idx="20041">
                  <c:v>8.809611345147622E-7</c:v>
                </c:pt>
                <c:pt idx="20042">
                  <c:v>8.808835970637457E-7</c:v>
                </c:pt>
                <c:pt idx="20043">
                  <c:v>8.8080606984892129E-7</c:v>
                </c:pt>
                <c:pt idx="20044">
                  <c:v>8.8072855286848778E-7</c:v>
                </c:pt>
                <c:pt idx="20045">
                  <c:v>8.806510461206433E-7</c:v>
                </c:pt>
                <c:pt idx="20046">
                  <c:v>8.8057354960358749E-7</c:v>
                </c:pt>
                <c:pt idx="20047">
                  <c:v>8.8049606331551966E-7</c:v>
                </c:pt>
                <c:pt idx="20048">
                  <c:v>8.8041858725463912E-7</c:v>
                </c:pt>
                <c:pt idx="20049">
                  <c:v>8.803411214191471E-7</c:v>
                </c:pt>
                <c:pt idx="20050">
                  <c:v>8.8026366580724323E-7</c:v>
                </c:pt>
                <c:pt idx="20051">
                  <c:v>8.8018622041712968E-7</c:v>
                </c:pt>
                <c:pt idx="20052">
                  <c:v>8.8010878524700682E-7</c:v>
                </c:pt>
                <c:pt idx="20053">
                  <c:v>8.8003136029507704E-7</c:v>
                </c:pt>
                <c:pt idx="20054">
                  <c:v>8.7995394555954293E-7</c:v>
                </c:pt>
                <c:pt idx="20055">
                  <c:v>8.7987654103860635E-7</c:v>
                </c:pt>
                <c:pt idx="20056">
                  <c:v>8.7979914673047137E-7</c:v>
                </c:pt>
                <c:pt idx="20057">
                  <c:v>8.7972176263334017E-7</c:v>
                </c:pt>
                <c:pt idx="20058">
                  <c:v>8.7964438874541789E-7</c:v>
                </c:pt>
                <c:pt idx="20059">
                  <c:v>8.7956702506490754E-7</c:v>
                </c:pt>
                <c:pt idx="20060">
                  <c:v>8.794896715900148E-7</c:v>
                </c:pt>
                <c:pt idx="20061">
                  <c:v>8.7941232831894394E-7</c:v>
                </c:pt>
                <c:pt idx="20062">
                  <c:v>8.7933499524990054E-7</c:v>
                </c:pt>
                <c:pt idx="20063">
                  <c:v>8.7925767238109058E-7</c:v>
                </c:pt>
                <c:pt idx="20064">
                  <c:v>8.7918035971071982E-7</c:v>
                </c:pt>
                <c:pt idx="20065">
                  <c:v>8.7910305723699564E-7</c:v>
                </c:pt>
                <c:pt idx="20066">
                  <c:v>8.7902576495812422E-7</c:v>
                </c:pt>
                <c:pt idx="20067">
                  <c:v>8.7894848287231356E-7</c:v>
                </c:pt>
                <c:pt idx="20068">
                  <c:v>8.7887121097777124E-7</c:v>
                </c:pt>
                <c:pt idx="20069">
                  <c:v>8.7879394927270493E-7</c:v>
                </c:pt>
                <c:pt idx="20070">
                  <c:v>8.7871669775532401E-7</c:v>
                </c:pt>
                <c:pt idx="20071">
                  <c:v>8.7863945642383668E-7</c:v>
                </c:pt>
                <c:pt idx="20072">
                  <c:v>8.7856222527645263E-7</c:v>
                </c:pt>
                <c:pt idx="20073">
                  <c:v>8.7848500431138166E-7</c:v>
                </c:pt>
                <c:pt idx="20074">
                  <c:v>8.7840779352683409E-7</c:v>
                </c:pt>
                <c:pt idx="20075">
                  <c:v>8.7833059292102036E-7</c:v>
                </c:pt>
                <c:pt idx="20076">
                  <c:v>8.7825340249215078E-7</c:v>
                </c:pt>
                <c:pt idx="20077">
                  <c:v>8.781762222384375E-7</c:v>
                </c:pt>
                <c:pt idx="20078">
                  <c:v>8.7809905215809167E-7</c:v>
                </c:pt>
                <c:pt idx="20079">
                  <c:v>8.7802189224932574E-7</c:v>
                </c:pt>
                <c:pt idx="20080">
                  <c:v>8.7794474251035173E-7</c:v>
                </c:pt>
                <c:pt idx="20081">
                  <c:v>8.7786760293938336E-7</c:v>
                </c:pt>
                <c:pt idx="20082">
                  <c:v>8.7779047353463295E-7</c:v>
                </c:pt>
                <c:pt idx="20083">
                  <c:v>8.7771335429431497E-7</c:v>
                </c:pt>
                <c:pt idx="20084">
                  <c:v>8.7763624521664313E-7</c:v>
                </c:pt>
                <c:pt idx="20085">
                  <c:v>8.7755914629983167E-7</c:v>
                </c:pt>
                <c:pt idx="20086">
                  <c:v>8.7748205754209578E-7</c:v>
                </c:pt>
                <c:pt idx="20087">
                  <c:v>8.7740497894165046E-7</c:v>
                </c:pt>
                <c:pt idx="20088">
                  <c:v>8.7732791049671163E-7</c:v>
                </c:pt>
                <c:pt idx="20089">
                  <c:v>8.7725085220549482E-7</c:v>
                </c:pt>
                <c:pt idx="20090">
                  <c:v>8.7717380406621732E-7</c:v>
                </c:pt>
                <c:pt idx="20091">
                  <c:v>8.7709676607709467E-7</c:v>
                </c:pt>
                <c:pt idx="20092">
                  <c:v>8.7701973823634501E-7</c:v>
                </c:pt>
                <c:pt idx="20093">
                  <c:v>8.7694272054218609E-7</c:v>
                </c:pt>
                <c:pt idx="20094">
                  <c:v>8.7686571299283511E-7</c:v>
                </c:pt>
                <c:pt idx="20095">
                  <c:v>8.7678871558651129E-7</c:v>
                </c:pt>
                <c:pt idx="20096">
                  <c:v>8.7671172832143247E-7</c:v>
                </c:pt>
                <c:pt idx="20097">
                  <c:v>8.7663475119581852E-7</c:v>
                </c:pt>
                <c:pt idx="20098">
                  <c:v>8.7655778420788906E-7</c:v>
                </c:pt>
                <c:pt idx="20099">
                  <c:v>8.7648082735586311E-7</c:v>
                </c:pt>
                <c:pt idx="20100">
                  <c:v>8.7640388063796201E-7</c:v>
                </c:pt>
                <c:pt idx="20101">
                  <c:v>8.7632694405240581E-7</c:v>
                </c:pt>
                <c:pt idx="20102">
                  <c:v>8.7625001759741608E-7</c:v>
                </c:pt>
                <c:pt idx="20103">
                  <c:v>8.7617310127121393E-7</c:v>
                </c:pt>
                <c:pt idx="20104">
                  <c:v>8.7609619507202165E-7</c:v>
                </c:pt>
                <c:pt idx="20105">
                  <c:v>8.7601929899806144E-7</c:v>
                </c:pt>
                <c:pt idx="20106">
                  <c:v>8.7594241304755535E-7</c:v>
                </c:pt>
                <c:pt idx="20107">
                  <c:v>8.7586553721872718E-7</c:v>
                </c:pt>
                <c:pt idx="20108">
                  <c:v>8.7578867150979994E-7</c:v>
                </c:pt>
                <c:pt idx="20109">
                  <c:v>8.7571181591899762E-7</c:v>
                </c:pt>
                <c:pt idx="20110">
                  <c:v>8.7563497044454485E-7</c:v>
                </c:pt>
                <c:pt idx="20111">
                  <c:v>8.7555813508466549E-7</c:v>
                </c:pt>
                <c:pt idx="20112">
                  <c:v>8.7548130983758492E-7</c:v>
                </c:pt>
                <c:pt idx="20113">
                  <c:v>8.7540449470152879E-7</c:v>
                </c:pt>
                <c:pt idx="20114">
                  <c:v>8.7532768967472281E-7</c:v>
                </c:pt>
                <c:pt idx="20115">
                  <c:v>8.7525089475539263E-7</c:v>
                </c:pt>
                <c:pt idx="20116">
                  <c:v>8.7517410994176543E-7</c:v>
                </c:pt>
                <c:pt idx="20117">
                  <c:v>8.7509733523206772E-7</c:v>
                </c:pt>
                <c:pt idx="20118">
                  <c:v>8.750205706245273E-7</c:v>
                </c:pt>
                <c:pt idx="20119">
                  <c:v>8.7494381611737113E-7</c:v>
                </c:pt>
                <c:pt idx="20120">
                  <c:v>8.7486707170882826E-7</c:v>
                </c:pt>
                <c:pt idx="20121">
                  <c:v>8.7479033739712692E-7</c:v>
                </c:pt>
                <c:pt idx="20122">
                  <c:v>8.7471361318049532E-7</c:v>
                </c:pt>
                <c:pt idx="20123">
                  <c:v>8.7463689905716379E-7</c:v>
                </c:pt>
                <c:pt idx="20124">
                  <c:v>8.74560195025361E-7</c:v>
                </c:pt>
                <c:pt idx="20125">
                  <c:v>8.7448350108331779E-7</c:v>
                </c:pt>
                <c:pt idx="20126">
                  <c:v>8.7440681722926408E-7</c:v>
                </c:pt>
                <c:pt idx="20127">
                  <c:v>8.7433014346143137E-7</c:v>
                </c:pt>
                <c:pt idx="20128">
                  <c:v>8.7425347977805001E-7</c:v>
                </c:pt>
                <c:pt idx="20129">
                  <c:v>8.7417682617735211E-7</c:v>
                </c:pt>
                <c:pt idx="20130">
                  <c:v>8.7410018265756994E-7</c:v>
                </c:pt>
                <c:pt idx="20131">
                  <c:v>8.7402354921693519E-7</c:v>
                </c:pt>
                <c:pt idx="20132">
                  <c:v>8.7394692585368139E-7</c:v>
                </c:pt>
                <c:pt idx="20133">
                  <c:v>8.7387031256604109E-7</c:v>
                </c:pt>
                <c:pt idx="20134">
                  <c:v>8.7379370935224834E-7</c:v>
                </c:pt>
                <c:pt idx="20135">
                  <c:v>8.7371711621053664E-7</c:v>
                </c:pt>
                <c:pt idx="20136">
                  <c:v>8.7364053313914026E-7</c:v>
                </c:pt>
                <c:pt idx="20137">
                  <c:v>8.735639601362946E-7</c:v>
                </c:pt>
                <c:pt idx="20138">
                  <c:v>8.7348739720023393E-7</c:v>
                </c:pt>
                <c:pt idx="20139">
                  <c:v>8.7341084432919441E-7</c:v>
                </c:pt>
                <c:pt idx="20140">
                  <c:v>8.7333430152141123E-7</c:v>
                </c:pt>
                <c:pt idx="20141">
                  <c:v>8.7325776877512131E-7</c:v>
                </c:pt>
                <c:pt idx="20142">
                  <c:v>8.7318124608856101E-7</c:v>
                </c:pt>
                <c:pt idx="20143">
                  <c:v>8.7310473345996713E-7</c:v>
                </c:pt>
                <c:pt idx="20144">
                  <c:v>8.7302823088757752E-7</c:v>
                </c:pt>
                <c:pt idx="20145">
                  <c:v>8.729517383696294E-7</c:v>
                </c:pt>
                <c:pt idx="20146">
                  <c:v>8.7287525590436168E-7</c:v>
                </c:pt>
                <c:pt idx="20147">
                  <c:v>8.7279878349001244E-7</c:v>
                </c:pt>
                <c:pt idx="20148">
                  <c:v>8.7272232112482057E-7</c:v>
                </c:pt>
                <c:pt idx="20149">
                  <c:v>8.7264586880702553E-7</c:v>
                </c:pt>
                <c:pt idx="20150">
                  <c:v>8.7256942653486771E-7</c:v>
                </c:pt>
                <c:pt idx="20151">
                  <c:v>8.7249299430658665E-7</c:v>
                </c:pt>
                <c:pt idx="20152">
                  <c:v>8.7241657212042244E-7</c:v>
                </c:pt>
                <c:pt idx="20153">
                  <c:v>8.7234015997461663E-7</c:v>
                </c:pt>
                <c:pt idx="20154">
                  <c:v>8.7226375786740994E-7</c:v>
                </c:pt>
                <c:pt idx="20155">
                  <c:v>8.7218736579704487E-7</c:v>
                </c:pt>
                <c:pt idx="20156">
                  <c:v>8.7211098376176247E-7</c:v>
                </c:pt>
                <c:pt idx="20157">
                  <c:v>8.7203461175980587E-7</c:v>
                </c:pt>
                <c:pt idx="20158">
                  <c:v>8.7195824978941791E-7</c:v>
                </c:pt>
                <c:pt idx="20159">
                  <c:v>8.7188189784884088E-7</c:v>
                </c:pt>
                <c:pt idx="20160">
                  <c:v>8.7180555593631953E-7</c:v>
                </c:pt>
                <c:pt idx="20161">
                  <c:v>8.7172922405009679E-7</c:v>
                </c:pt>
                <c:pt idx="20162">
                  <c:v>8.7165290218841802E-7</c:v>
                </c:pt>
                <c:pt idx="20163">
                  <c:v>8.7157659034952692E-7</c:v>
                </c:pt>
                <c:pt idx="20164">
                  <c:v>8.7150028853166959E-7</c:v>
                </c:pt>
                <c:pt idx="20165">
                  <c:v>8.7142399673309065E-7</c:v>
                </c:pt>
                <c:pt idx="20166">
                  <c:v>8.7134771495203676E-7</c:v>
                </c:pt>
                <c:pt idx="20167">
                  <c:v>8.712714431867537E-7</c:v>
                </c:pt>
                <c:pt idx="20168">
                  <c:v>8.7119518143548813E-7</c:v>
                </c:pt>
                <c:pt idx="20169">
                  <c:v>8.7111892969648741E-7</c:v>
                </c:pt>
                <c:pt idx="20170">
                  <c:v>8.7104268796799852E-7</c:v>
                </c:pt>
                <c:pt idx="20171">
                  <c:v>8.709664562482701E-7</c:v>
                </c:pt>
                <c:pt idx="20172">
                  <c:v>8.7089023453554954E-7</c:v>
                </c:pt>
                <c:pt idx="20173">
                  <c:v>8.7081402282808517E-7</c:v>
                </c:pt>
                <c:pt idx="20174">
                  <c:v>8.7073782112412692E-7</c:v>
                </c:pt>
                <c:pt idx="20175">
                  <c:v>8.7066162942192333E-7</c:v>
                </c:pt>
                <c:pt idx="20176">
                  <c:v>8.7058544771972465E-7</c:v>
                </c:pt>
                <c:pt idx="20177">
                  <c:v>8.7050927601578028E-7</c:v>
                </c:pt>
                <c:pt idx="20178">
                  <c:v>8.704331143083416E-7</c:v>
                </c:pt>
                <c:pt idx="20179">
                  <c:v>8.7035696259565857E-7</c:v>
                </c:pt>
                <c:pt idx="20180">
                  <c:v>8.7028082087598331E-7</c:v>
                </c:pt>
                <c:pt idx="20181">
                  <c:v>8.7020468914756723E-7</c:v>
                </c:pt>
                <c:pt idx="20182">
                  <c:v>8.7012856740866175E-7</c:v>
                </c:pt>
                <c:pt idx="20183">
                  <c:v>8.7005245565751986E-7</c:v>
                </c:pt>
                <c:pt idx="20184">
                  <c:v>8.6997635389239391E-7</c:v>
                </c:pt>
                <c:pt idx="20185">
                  <c:v>8.6990026211153743E-7</c:v>
                </c:pt>
                <c:pt idx="20186">
                  <c:v>8.6982418031320416E-7</c:v>
                </c:pt>
                <c:pt idx="20187">
                  <c:v>8.6974810849564719E-7</c:v>
                </c:pt>
                <c:pt idx="20188">
                  <c:v>8.6967204665712185E-7</c:v>
                </c:pt>
                <c:pt idx="20189">
                  <c:v>8.6959599479588188E-7</c:v>
                </c:pt>
                <c:pt idx="20190">
                  <c:v>8.6951995291018323E-7</c:v>
                </c:pt>
                <c:pt idx="20191">
                  <c:v>8.694439209982807E-7</c:v>
                </c:pt>
                <c:pt idx="20192">
                  <c:v>8.6936789905843057E-7</c:v>
                </c:pt>
                <c:pt idx="20193">
                  <c:v>8.6929188708888847E-7</c:v>
                </c:pt>
                <c:pt idx="20194">
                  <c:v>8.6921588508791175E-7</c:v>
                </c:pt>
                <c:pt idx="20195">
                  <c:v>8.691398930537571E-7</c:v>
                </c:pt>
                <c:pt idx="20196">
                  <c:v>8.6906391098468112E-7</c:v>
                </c:pt>
                <c:pt idx="20197">
                  <c:v>8.6898793887894283E-7</c:v>
                </c:pt>
                <c:pt idx="20198">
                  <c:v>8.6891197673479937E-7</c:v>
                </c:pt>
                <c:pt idx="20199">
                  <c:v>8.6883602455050976E-7</c:v>
                </c:pt>
                <c:pt idx="20200">
                  <c:v>8.687600823243325E-7</c:v>
                </c:pt>
                <c:pt idx="20201">
                  <c:v>8.6868415005452736E-7</c:v>
                </c:pt>
                <c:pt idx="20202">
                  <c:v>8.6860822773935338E-7</c:v>
                </c:pt>
                <c:pt idx="20203">
                  <c:v>8.6853231537707137E-7</c:v>
                </c:pt>
                <c:pt idx="20204">
                  <c:v>8.684564129659408E-7</c:v>
                </c:pt>
                <c:pt idx="20205">
                  <c:v>8.6838052050422281E-7</c:v>
                </c:pt>
                <c:pt idx="20206">
                  <c:v>8.6830463799017908E-7</c:v>
                </c:pt>
                <c:pt idx="20207">
                  <c:v>8.6822876542207033E-7</c:v>
                </c:pt>
                <c:pt idx="20208">
                  <c:v>8.681529027981593E-7</c:v>
                </c:pt>
                <c:pt idx="20209">
                  <c:v>8.6807705011670798E-7</c:v>
                </c:pt>
                <c:pt idx="20210">
                  <c:v>8.6800120737597837E-7</c:v>
                </c:pt>
                <c:pt idx="20211">
                  <c:v>8.6792537457423468E-7</c:v>
                </c:pt>
                <c:pt idx="20212">
                  <c:v>8.6784955170973933E-7</c:v>
                </c:pt>
                <c:pt idx="20213">
                  <c:v>8.6777373878075686E-7</c:v>
                </c:pt>
                <c:pt idx="20214">
                  <c:v>8.6769793578555095E-7</c:v>
                </c:pt>
                <c:pt idx="20215">
                  <c:v>8.6762214272238657E-7</c:v>
                </c:pt>
                <c:pt idx="20216">
                  <c:v>8.6754635958952835E-7</c:v>
                </c:pt>
                <c:pt idx="20217">
                  <c:v>8.6747058638524232E-7</c:v>
                </c:pt>
                <c:pt idx="20218">
                  <c:v>8.6739482310779353E-7</c:v>
                </c:pt>
                <c:pt idx="20219">
                  <c:v>8.6731906975544769E-7</c:v>
                </c:pt>
                <c:pt idx="20220">
                  <c:v>8.672433263264723E-7</c:v>
                </c:pt>
                <c:pt idx="20221">
                  <c:v>8.6716759281913338E-7</c:v>
                </c:pt>
                <c:pt idx="20222">
                  <c:v>8.6709186923169842E-7</c:v>
                </c:pt>
                <c:pt idx="20223">
                  <c:v>8.6701615556243545E-7</c:v>
                </c:pt>
                <c:pt idx="20224">
                  <c:v>8.6694045180961177E-7</c:v>
                </c:pt>
                <c:pt idx="20225">
                  <c:v>8.6686475797149657E-7</c:v>
                </c:pt>
                <c:pt idx="20226">
                  <c:v>8.6678907404635745E-7</c:v>
                </c:pt>
                <c:pt idx="20227">
                  <c:v>8.6671340003246477E-7</c:v>
                </c:pt>
                <c:pt idx="20228">
                  <c:v>8.6663773592808699E-7</c:v>
                </c:pt>
                <c:pt idx="20229">
                  <c:v>8.6656208173149467E-7</c:v>
                </c:pt>
                <c:pt idx="20230">
                  <c:v>8.6648643744095753E-7</c:v>
                </c:pt>
                <c:pt idx="20231">
                  <c:v>8.664108030547468E-7</c:v>
                </c:pt>
                <c:pt idx="20232">
                  <c:v>8.6633517857113324E-7</c:v>
                </c:pt>
                <c:pt idx="20233">
                  <c:v>8.6625956398838764E-7</c:v>
                </c:pt>
                <c:pt idx="20234">
                  <c:v>8.6618395930478279E-7</c:v>
                </c:pt>
                <c:pt idx="20235">
                  <c:v>8.661083645185899E-7</c:v>
                </c:pt>
                <c:pt idx="20236">
                  <c:v>8.6603277962808229E-7</c:v>
                </c:pt>
                <c:pt idx="20237">
                  <c:v>8.6595720463153212E-7</c:v>
                </c:pt>
                <c:pt idx="20238">
                  <c:v>8.6588163952721336E-7</c:v>
                </c:pt>
                <c:pt idx="20239">
                  <c:v>8.658060843133992E-7</c:v>
                </c:pt>
                <c:pt idx="20240">
                  <c:v>8.6573053898836352E-7</c:v>
                </c:pt>
                <c:pt idx="20241">
                  <c:v>8.656550035503808E-7</c:v>
                </c:pt>
                <c:pt idx="20242">
                  <c:v>8.6557947799772647E-7</c:v>
                </c:pt>
                <c:pt idx="20243">
                  <c:v>8.6550396232867471E-7</c:v>
                </c:pt>
                <c:pt idx="20244">
                  <c:v>8.654284565415016E-7</c:v>
                </c:pt>
                <c:pt idx="20245">
                  <c:v>8.653529606344832E-7</c:v>
                </c:pt>
                <c:pt idx="20246">
                  <c:v>8.6527747460589529E-7</c:v>
                </c:pt>
                <c:pt idx="20247">
                  <c:v>8.6520199845401499E-7</c:v>
                </c:pt>
                <c:pt idx="20248">
                  <c:v>8.6512653217711934E-7</c:v>
                </c:pt>
                <c:pt idx="20249">
                  <c:v>8.6505107577348493E-7</c:v>
                </c:pt>
                <c:pt idx="20250">
                  <c:v>8.6497562924139071E-7</c:v>
                </c:pt>
                <c:pt idx="20251">
                  <c:v>8.6490019257911381E-7</c:v>
                </c:pt>
                <c:pt idx="20252">
                  <c:v>8.6482476578493358E-7</c:v>
                </c:pt>
                <c:pt idx="20253">
                  <c:v>8.6474934885712834E-7</c:v>
                </c:pt>
                <c:pt idx="20254">
                  <c:v>8.6467394179397774E-7</c:v>
                </c:pt>
                <c:pt idx="20255">
                  <c:v>8.6459854459376148E-7</c:v>
                </c:pt>
                <c:pt idx="20256">
                  <c:v>8.645231572547589E-7</c:v>
                </c:pt>
                <c:pt idx="20257">
                  <c:v>8.6444777977525138E-7</c:v>
                </c:pt>
                <c:pt idx="20258">
                  <c:v>8.6437241215351892E-7</c:v>
                </c:pt>
                <c:pt idx="20259">
                  <c:v>8.6429705438784329E-7</c:v>
                </c:pt>
                <c:pt idx="20260">
                  <c:v>8.6422170647650536E-7</c:v>
                </c:pt>
                <c:pt idx="20261">
                  <c:v>8.6414636841778743E-7</c:v>
                </c:pt>
                <c:pt idx="20262">
                  <c:v>8.6407104020997216E-7</c:v>
                </c:pt>
                <c:pt idx="20263">
                  <c:v>8.6399572185134132E-7</c:v>
                </c:pt>
                <c:pt idx="20264">
                  <c:v>8.6392041334017885E-7</c:v>
                </c:pt>
                <c:pt idx="20265">
                  <c:v>8.6384511467476736E-7</c:v>
                </c:pt>
                <c:pt idx="20266">
                  <c:v>8.6376982585339142E-7</c:v>
                </c:pt>
                <c:pt idx="20267">
                  <c:v>8.636945468743343E-7</c:v>
                </c:pt>
                <c:pt idx="20268">
                  <c:v>8.636192777358815E-7</c:v>
                </c:pt>
                <c:pt idx="20269">
                  <c:v>8.6354401843631724E-7</c:v>
                </c:pt>
                <c:pt idx="20270">
                  <c:v>8.6346876897392671E-7</c:v>
                </c:pt>
                <c:pt idx="20271">
                  <c:v>8.6339352934699615E-7</c:v>
                </c:pt>
                <c:pt idx="20272">
                  <c:v>8.6331829955381084E-7</c:v>
                </c:pt>
                <c:pt idx="20273">
                  <c:v>8.6324307959265788E-7</c:v>
                </c:pt>
                <c:pt idx="20274">
                  <c:v>8.631678694618235E-7</c:v>
                </c:pt>
                <c:pt idx="20275">
                  <c:v>8.6309266915959522E-7</c:v>
                </c:pt>
                <c:pt idx="20276">
                  <c:v>8.6301747868426066E-7</c:v>
                </c:pt>
                <c:pt idx="20277">
                  <c:v>8.6294229803410689E-7</c:v>
                </c:pt>
                <c:pt idx="20278">
                  <c:v>8.6286712720742281E-7</c:v>
                </c:pt>
                <c:pt idx="20279">
                  <c:v>8.627919662024972E-7</c:v>
                </c:pt>
                <c:pt idx="20280">
                  <c:v>8.6271681501761863E-7</c:v>
                </c:pt>
                <c:pt idx="20281">
                  <c:v>8.6264167365107662E-7</c:v>
                </c:pt>
                <c:pt idx="20282">
                  <c:v>8.6256654210116133E-7</c:v>
                </c:pt>
                <c:pt idx="20283">
                  <c:v>8.6249142036616208E-7</c:v>
                </c:pt>
                <c:pt idx="20284">
                  <c:v>8.6241630844437028E-7</c:v>
                </c:pt>
                <c:pt idx="20285">
                  <c:v>8.6234120633407621E-7</c:v>
                </c:pt>
                <c:pt idx="20286">
                  <c:v>8.6226611403357098E-7</c:v>
                </c:pt>
                <c:pt idx="20287">
                  <c:v>8.6219103154114675E-7</c:v>
                </c:pt>
                <c:pt idx="20288">
                  <c:v>8.6211595885509474E-7</c:v>
                </c:pt>
                <c:pt idx="20289">
                  <c:v>8.6204089597370829E-7</c:v>
                </c:pt>
                <c:pt idx="20290">
                  <c:v>8.6196584289527903E-7</c:v>
                </c:pt>
                <c:pt idx="20291">
                  <c:v>8.6189079961810126E-7</c:v>
                </c:pt>
                <c:pt idx="20292">
                  <c:v>8.6181576614046757E-7</c:v>
                </c:pt>
                <c:pt idx="20293">
                  <c:v>8.6174074246067192E-7</c:v>
                </c:pt>
                <c:pt idx="20294">
                  <c:v>8.6166572857700872E-7</c:v>
                </c:pt>
                <c:pt idx="20295">
                  <c:v>8.6159072448777214E-7</c:v>
                </c:pt>
                <c:pt idx="20296">
                  <c:v>8.6151573019125794E-7</c:v>
                </c:pt>
                <c:pt idx="20297">
                  <c:v>8.6144074568576065E-7</c:v>
                </c:pt>
                <c:pt idx="20298">
                  <c:v>8.6136577096957622E-7</c:v>
                </c:pt>
                <c:pt idx="20299">
                  <c:v>8.6129080604100107E-7</c:v>
                </c:pt>
                <c:pt idx="20300">
                  <c:v>8.6121585089833118E-7</c:v>
                </c:pt>
                <c:pt idx="20301">
                  <c:v>8.611409055398637E-7</c:v>
                </c:pt>
                <c:pt idx="20302">
                  <c:v>8.6106596996389545E-7</c:v>
                </c:pt>
                <c:pt idx="20303">
                  <c:v>8.6099104416872432E-7</c:v>
                </c:pt>
                <c:pt idx="20304">
                  <c:v>8.6091612815264788E-7</c:v>
                </c:pt>
                <c:pt idx="20305">
                  <c:v>8.6084122191396486E-7</c:v>
                </c:pt>
                <c:pt idx="20306">
                  <c:v>8.6076632545097369E-7</c:v>
                </c:pt>
                <c:pt idx="20307">
                  <c:v>8.6069143876197309E-7</c:v>
                </c:pt>
                <c:pt idx="20308">
                  <c:v>8.6061656184526287E-7</c:v>
                </c:pt>
                <c:pt idx="20309">
                  <c:v>8.6054169469914269E-7</c:v>
                </c:pt>
                <c:pt idx="20310">
                  <c:v>8.6046683732191269E-7</c:v>
                </c:pt>
                <c:pt idx="20311">
                  <c:v>8.6039198971187307E-7</c:v>
                </c:pt>
                <c:pt idx="20312">
                  <c:v>8.6031715186732553E-7</c:v>
                </c:pt>
                <c:pt idx="20313">
                  <c:v>8.6024232378657029E-7</c:v>
                </c:pt>
                <c:pt idx="20314">
                  <c:v>8.601675054679099E-7</c:v>
                </c:pt>
                <c:pt idx="20315">
                  <c:v>8.6009269690964584E-7</c:v>
                </c:pt>
                <c:pt idx="20316">
                  <c:v>8.6001789811008034E-7</c:v>
                </c:pt>
                <c:pt idx="20317">
                  <c:v>8.5994310906751616E-7</c:v>
                </c:pt>
                <c:pt idx="20318">
                  <c:v>8.5986832978025701E-7</c:v>
                </c:pt>
                <c:pt idx="20319">
                  <c:v>8.5979356024660543E-7</c:v>
                </c:pt>
                <c:pt idx="20320">
                  <c:v>8.5971880046486567E-7</c:v>
                </c:pt>
                <c:pt idx="20321">
                  <c:v>8.5964405043334239E-7</c:v>
                </c:pt>
                <c:pt idx="20322">
                  <c:v>8.5956931015033982E-7</c:v>
                </c:pt>
                <c:pt idx="20323">
                  <c:v>8.5949457961416243E-7</c:v>
                </c:pt>
                <c:pt idx="20324">
                  <c:v>8.5941985882311635E-7</c:v>
                </c:pt>
                <c:pt idx="20325">
                  <c:v>8.5934514777550636E-7</c:v>
                </c:pt>
                <c:pt idx="20326">
                  <c:v>8.5927044646963945E-7</c:v>
                </c:pt>
                <c:pt idx="20327">
                  <c:v>8.5919575490382102E-7</c:v>
                </c:pt>
                <c:pt idx="20328">
                  <c:v>8.591210730763587E-7</c:v>
                </c:pt>
                <c:pt idx="20329">
                  <c:v>8.590464009855596E-7</c:v>
                </c:pt>
                <c:pt idx="20330">
                  <c:v>8.5897173862973027E-7</c:v>
                </c:pt>
                <c:pt idx="20331">
                  <c:v>8.5889708600717962E-7</c:v>
                </c:pt>
                <c:pt idx="20332">
                  <c:v>8.5882244311621539E-7</c:v>
                </c:pt>
                <c:pt idx="20333">
                  <c:v>8.5874780995514657E-7</c:v>
                </c:pt>
                <c:pt idx="20334">
                  <c:v>8.5867318652228164E-7</c:v>
                </c:pt>
                <c:pt idx="20335">
                  <c:v>8.5859857281593057E-7</c:v>
                </c:pt>
                <c:pt idx="20336">
                  <c:v>8.5852396883440224E-7</c:v>
                </c:pt>
                <c:pt idx="20337">
                  <c:v>8.5844937457600736E-7</c:v>
                </c:pt>
                <c:pt idx="20338">
                  <c:v>8.5837479003905662E-7</c:v>
                </c:pt>
                <c:pt idx="20339">
                  <c:v>8.583002152218601E-7</c:v>
                </c:pt>
                <c:pt idx="20340">
                  <c:v>8.5822565012272975E-7</c:v>
                </c:pt>
                <c:pt idx="20341">
                  <c:v>8.5815109473997639E-7</c:v>
                </c:pt>
                <c:pt idx="20342">
                  <c:v>8.5807654907191251E-7</c:v>
                </c:pt>
                <c:pt idx="20343">
                  <c:v>8.580020131168504E-7</c:v>
                </c:pt>
                <c:pt idx="20344">
                  <c:v>8.5792748687310191E-7</c:v>
                </c:pt>
                <c:pt idx="20345">
                  <c:v>8.5785297033898105E-7</c:v>
                </c:pt>
                <c:pt idx="20346">
                  <c:v>8.577784635128005E-7</c:v>
                </c:pt>
                <c:pt idx="20347">
                  <c:v>8.5770396639287468E-7</c:v>
                </c:pt>
                <c:pt idx="20348">
                  <c:v>8.5762947897751694E-7</c:v>
                </c:pt>
                <c:pt idx="20349">
                  <c:v>8.5755500126504252E-7</c:v>
                </c:pt>
                <c:pt idx="20350">
                  <c:v>8.5748053325376541E-7</c:v>
                </c:pt>
                <c:pt idx="20351">
                  <c:v>8.574060749420018E-7</c:v>
                </c:pt>
                <c:pt idx="20352">
                  <c:v>8.5733162632806686E-7</c:v>
                </c:pt>
                <c:pt idx="20353">
                  <c:v>8.5725718741027603E-7</c:v>
                </c:pt>
                <c:pt idx="20354">
                  <c:v>8.5718275818694605E-7</c:v>
                </c:pt>
                <c:pt idx="20355">
                  <c:v>8.5710833865639408E-7</c:v>
                </c:pt>
                <c:pt idx="20356">
                  <c:v>8.5703392881693623E-7</c:v>
                </c:pt>
                <c:pt idx="20357">
                  <c:v>8.5695952866689037E-7</c:v>
                </c:pt>
                <c:pt idx="20358">
                  <c:v>8.5688513820457475E-7</c:v>
                </c:pt>
                <c:pt idx="20359">
                  <c:v>8.5681075742830692E-7</c:v>
                </c:pt>
                <c:pt idx="20360">
                  <c:v>8.5673638633640512E-7</c:v>
                </c:pt>
                <c:pt idx="20361">
                  <c:v>8.5666202492718903E-7</c:v>
                </c:pt>
                <c:pt idx="20362">
                  <c:v>8.565876731989772E-7</c:v>
                </c:pt>
                <c:pt idx="20363">
                  <c:v>8.5651333115008963E-7</c:v>
                </c:pt>
                <c:pt idx="20364">
                  <c:v>8.5643899877884603E-7</c:v>
                </c:pt>
                <c:pt idx="20365">
                  <c:v>8.5636467608356694E-7</c:v>
                </c:pt>
                <c:pt idx="20366">
                  <c:v>8.5629036306257302E-7</c:v>
                </c:pt>
                <c:pt idx="20367">
                  <c:v>8.5621605971418491E-7</c:v>
                </c:pt>
                <c:pt idx="20368">
                  <c:v>8.5614176603672474E-7</c:v>
                </c:pt>
                <c:pt idx="20369">
                  <c:v>8.560674820285136E-7</c:v>
                </c:pt>
                <c:pt idx="20370">
                  <c:v>8.5599320768787415E-7</c:v>
                </c:pt>
                <c:pt idx="20371">
                  <c:v>8.5591894301312841E-7</c:v>
                </c:pt>
                <c:pt idx="20372">
                  <c:v>8.558446880026001E-7</c:v>
                </c:pt>
                <c:pt idx="20373">
                  <c:v>8.5577044265461147E-7</c:v>
                </c:pt>
                <c:pt idx="20374">
                  <c:v>8.5569620696748645E-7</c:v>
                </c:pt>
                <c:pt idx="20375">
                  <c:v>8.5562198093954982E-7</c:v>
                </c:pt>
                <c:pt idx="20376">
                  <c:v>8.5554776456912456E-7</c:v>
                </c:pt>
                <c:pt idx="20377">
                  <c:v>8.554735578545364E-7</c:v>
                </c:pt>
                <c:pt idx="20378">
                  <c:v>8.553993607941098E-7</c:v>
                </c:pt>
                <c:pt idx="20379">
                  <c:v>8.5532517338617072E-7</c:v>
                </c:pt>
                <c:pt idx="20380">
                  <c:v>8.5525099562904414E-7</c:v>
                </c:pt>
                <c:pt idx="20381">
                  <c:v>8.5517682752105707E-7</c:v>
                </c:pt>
                <c:pt idx="20382">
                  <c:v>8.5510266906053588E-7</c:v>
                </c:pt>
                <c:pt idx="20383">
                  <c:v>8.5502852024580661E-7</c:v>
                </c:pt>
                <c:pt idx="20384">
                  <c:v>8.5495438107519744E-7</c:v>
                </c:pt>
                <c:pt idx="20385">
                  <c:v>8.5488025154703537E-7</c:v>
                </c:pt>
                <c:pt idx="20386">
                  <c:v>8.5480613165964899E-7</c:v>
                </c:pt>
                <c:pt idx="20387">
                  <c:v>8.5473202141136584E-7</c:v>
                </c:pt>
                <c:pt idx="20388">
                  <c:v>8.5465792080051525E-7</c:v>
                </c:pt>
                <c:pt idx="20389">
                  <c:v>8.5458382982542613E-7</c:v>
                </c:pt>
                <c:pt idx="20390">
                  <c:v>8.5450974848442749E-7</c:v>
                </c:pt>
                <c:pt idx="20391">
                  <c:v>8.5443567677584963E-7</c:v>
                </c:pt>
                <c:pt idx="20392">
                  <c:v>8.5436161469802197E-7</c:v>
                </c:pt>
                <c:pt idx="20393">
                  <c:v>8.5428756224927566E-7</c:v>
                </c:pt>
                <c:pt idx="20394">
                  <c:v>8.5421351942794172E-7</c:v>
                </c:pt>
                <c:pt idx="20395">
                  <c:v>8.5413948623235065E-7</c:v>
                </c:pt>
                <c:pt idx="20396">
                  <c:v>8.5406546266083464E-7</c:v>
                </c:pt>
                <c:pt idx="20397">
                  <c:v>8.5399144871172515E-7</c:v>
                </c:pt>
                <c:pt idx="20398">
                  <c:v>8.539174443833551E-7</c:v>
                </c:pt>
                <c:pt idx="20399">
                  <c:v>8.5384344967405637E-7</c:v>
                </c:pt>
                <c:pt idx="20400">
                  <c:v>8.5376946458216264E-7</c:v>
                </c:pt>
                <c:pt idx="20401">
                  <c:v>8.5369548910600683E-7</c:v>
                </c:pt>
                <c:pt idx="20402">
                  <c:v>8.5362152324392316E-7</c:v>
                </c:pt>
                <c:pt idx="20403">
                  <c:v>8.5354756699424571E-7</c:v>
                </c:pt>
                <c:pt idx="20404">
                  <c:v>8.5347362035530807E-7</c:v>
                </c:pt>
                <c:pt idx="20405">
                  <c:v>8.5339968332544622E-7</c:v>
                </c:pt>
                <c:pt idx="20406">
                  <c:v>8.5332575590299449E-7</c:v>
                </c:pt>
                <c:pt idx="20407">
                  <c:v>8.5325183808628909E-7</c:v>
                </c:pt>
                <c:pt idx="20408">
                  <c:v>8.5317792987366538E-7</c:v>
                </c:pt>
                <c:pt idx="20409">
                  <c:v>8.5310403126346022E-7</c:v>
                </c:pt>
                <c:pt idx="20410">
                  <c:v>8.530301422540094E-7</c:v>
                </c:pt>
                <c:pt idx="20411">
                  <c:v>8.5295626284365093E-7</c:v>
                </c:pt>
                <c:pt idx="20412">
                  <c:v>8.5288239303072135E-7</c:v>
                </c:pt>
                <c:pt idx="20413">
                  <c:v>8.5280853281355836E-7</c:v>
                </c:pt>
                <c:pt idx="20414">
                  <c:v>8.5273468219050102E-7</c:v>
                </c:pt>
                <c:pt idx="20415">
                  <c:v>8.5266084115988662E-7</c:v>
                </c:pt>
                <c:pt idx="20416">
                  <c:v>8.5258700972005465E-7</c:v>
                </c:pt>
                <c:pt idx="20417">
                  <c:v>8.5251318786934376E-7</c:v>
                </c:pt>
                <c:pt idx="20418">
                  <c:v>8.524393756060942E-7</c:v>
                </c:pt>
                <c:pt idx="20419">
                  <c:v>8.5236557292864524E-7</c:v>
                </c:pt>
                <c:pt idx="20420">
                  <c:v>8.5229177983533681E-7</c:v>
                </c:pt>
                <c:pt idx="20421">
                  <c:v>8.5221799632451042E-7</c:v>
                </c:pt>
                <c:pt idx="20422">
                  <c:v>8.5214422239450599E-7</c:v>
                </c:pt>
                <c:pt idx="20423">
                  <c:v>8.5207045804366587E-7</c:v>
                </c:pt>
                <c:pt idx="20424">
                  <c:v>8.5199670327033084E-7</c:v>
                </c:pt>
                <c:pt idx="20425">
                  <c:v>8.5192295807284367E-7</c:v>
                </c:pt>
                <c:pt idx="20426">
                  <c:v>8.518492224495462E-7</c:v>
                </c:pt>
                <c:pt idx="20427">
                  <c:v>8.5177549639878109E-7</c:v>
                </c:pt>
                <c:pt idx="20428">
                  <c:v>8.5170177991889218E-7</c:v>
                </c:pt>
                <c:pt idx="20429">
                  <c:v>8.5162807300822173E-7</c:v>
                </c:pt>
                <c:pt idx="20430">
                  <c:v>8.5155437566511464E-7</c:v>
                </c:pt>
                <c:pt idx="20431">
                  <c:v>8.5148068788791484E-7</c:v>
                </c:pt>
                <c:pt idx="20432">
                  <c:v>8.5140700967496638E-7</c:v>
                </c:pt>
                <c:pt idx="20433">
                  <c:v>8.5133334102461492E-7</c:v>
                </c:pt>
                <c:pt idx="20434">
                  <c:v>8.5125968193520492E-7</c:v>
                </c:pt>
                <c:pt idx="20435">
                  <c:v>8.5118603240508265E-7</c:v>
                </c:pt>
                <c:pt idx="20436">
                  <c:v>8.5111239243259365E-7</c:v>
                </c:pt>
                <c:pt idx="20437">
                  <c:v>8.5103876201608461E-7</c:v>
                </c:pt>
                <c:pt idx="20438">
                  <c:v>8.509651411539015E-7</c:v>
                </c:pt>
                <c:pt idx="20439">
                  <c:v>8.5089152984439227E-7</c:v>
                </c:pt>
                <c:pt idx="20440">
                  <c:v>8.5081792808590385E-7</c:v>
                </c:pt>
                <c:pt idx="20441">
                  <c:v>8.5074433587678377E-7</c:v>
                </c:pt>
                <c:pt idx="20442">
                  <c:v>8.5067075321538074E-7</c:v>
                </c:pt>
                <c:pt idx="20443">
                  <c:v>8.5059718010004231E-7</c:v>
                </c:pt>
                <c:pt idx="20444">
                  <c:v>8.5052361652911857E-7</c:v>
                </c:pt>
                <c:pt idx="20445">
                  <c:v>8.5045006250095748E-7</c:v>
                </c:pt>
                <c:pt idx="20446">
                  <c:v>8.5037651801390944E-7</c:v>
                </c:pt>
                <c:pt idx="20447">
                  <c:v>8.5030298306632369E-7</c:v>
                </c:pt>
                <c:pt idx="20448">
                  <c:v>8.5022945765655107E-7</c:v>
                </c:pt>
                <c:pt idx="20449">
                  <c:v>8.5015594178294165E-7</c:v>
                </c:pt>
                <c:pt idx="20450">
                  <c:v>8.5008243544384669E-7</c:v>
                </c:pt>
                <c:pt idx="20451">
                  <c:v>8.5000893863761775E-7</c:v>
                </c:pt>
                <c:pt idx="20452">
                  <c:v>8.4993545136260608E-7</c:v>
                </c:pt>
                <c:pt idx="20453">
                  <c:v>8.4986197361716422E-7</c:v>
                </c:pt>
                <c:pt idx="20454">
                  <c:v>8.4978850539964361E-7</c:v>
                </c:pt>
                <c:pt idx="20455">
                  <c:v>8.4971504670839816E-7</c:v>
                </c:pt>
                <c:pt idx="20456">
                  <c:v>8.4964159754178027E-7</c:v>
                </c:pt>
                <c:pt idx="20457">
                  <c:v>8.4956815789814333E-7</c:v>
                </c:pt>
                <c:pt idx="20458">
                  <c:v>8.4949472777584164E-7</c:v>
                </c:pt>
                <c:pt idx="20459">
                  <c:v>8.4942130717322879E-7</c:v>
                </c:pt>
                <c:pt idx="20460">
                  <c:v>8.4934789608865995E-7</c:v>
                </c:pt>
                <c:pt idx="20461">
                  <c:v>8.4927449452048934E-7</c:v>
                </c:pt>
                <c:pt idx="20462">
                  <c:v>8.4920110246707295E-7</c:v>
                </c:pt>
                <c:pt idx="20463">
                  <c:v>8.4912771992676598E-7</c:v>
                </c:pt>
                <c:pt idx="20464">
                  <c:v>8.4905434689792378E-7</c:v>
                </c:pt>
                <c:pt idx="20465">
                  <c:v>8.4898098337890366E-7</c:v>
                </c:pt>
                <c:pt idx="20466">
                  <c:v>8.4890762936806141E-7</c:v>
                </c:pt>
                <c:pt idx="20467">
                  <c:v>8.4883428486375485E-7</c:v>
                </c:pt>
                <c:pt idx="20468">
                  <c:v>8.4876094986434062E-7</c:v>
                </c:pt>
                <c:pt idx="20469">
                  <c:v>8.4868762436817676E-7</c:v>
                </c:pt>
                <c:pt idx="20470">
                  <c:v>8.4861430837362172E-7</c:v>
                </c:pt>
                <c:pt idx="20471">
                  <c:v>8.485410018790333E-7</c:v>
                </c:pt>
                <c:pt idx="20472">
                  <c:v>8.4846770488277081E-7</c:v>
                </c:pt>
                <c:pt idx="20473">
                  <c:v>8.4839441738319281E-7</c:v>
                </c:pt>
                <c:pt idx="20474">
                  <c:v>8.4832113937865964E-7</c:v>
                </c:pt>
                <c:pt idx="20475">
                  <c:v>8.4824787086752997E-7</c:v>
                </c:pt>
                <c:pt idx="20476">
                  <c:v>8.4817461184816533E-7</c:v>
                </c:pt>
                <c:pt idx="20477">
                  <c:v>8.4810136231892542E-7</c:v>
                </c:pt>
                <c:pt idx="20478">
                  <c:v>8.4802812227817104E-7</c:v>
                </c:pt>
                <c:pt idx="20479">
                  <c:v>8.4795489172426412E-7</c:v>
                </c:pt>
                <c:pt idx="20480">
                  <c:v>8.4788167065556545E-7</c:v>
                </c:pt>
                <c:pt idx="20481">
                  <c:v>8.4780845907043792E-7</c:v>
                </c:pt>
                <c:pt idx="20482">
                  <c:v>8.4773525696724295E-7</c:v>
                </c:pt>
                <c:pt idx="20483">
                  <c:v>8.4766206434434418E-7</c:v>
                </c:pt>
                <c:pt idx="20484">
                  <c:v>8.4758888120010364E-7</c:v>
                </c:pt>
                <c:pt idx="20485">
                  <c:v>8.4751570753288563E-7</c:v>
                </c:pt>
                <c:pt idx="20486">
                  <c:v>8.4744254334105304E-7</c:v>
                </c:pt>
                <c:pt idx="20487">
                  <c:v>8.4736938862297087E-7</c:v>
                </c:pt>
                <c:pt idx="20488">
                  <c:v>8.4729624337700256E-7</c:v>
                </c:pt>
                <c:pt idx="20489">
                  <c:v>8.4722310760151355E-7</c:v>
                </c:pt>
                <c:pt idx="20490">
                  <c:v>8.4714998129486916E-7</c:v>
                </c:pt>
                <c:pt idx="20491">
                  <c:v>8.4707686445543431E-7</c:v>
                </c:pt>
                <c:pt idx="20492">
                  <c:v>8.4700375708157538E-7</c:v>
                </c:pt>
                <c:pt idx="20493">
                  <c:v>8.4693065917165846E-7</c:v>
                </c:pt>
                <c:pt idx="20494">
                  <c:v>8.4685757072404951E-7</c:v>
                </c:pt>
                <c:pt idx="20495">
                  <c:v>8.467844917371164E-7</c:v>
                </c:pt>
                <c:pt idx="20496">
                  <c:v>8.4671142220922552E-7</c:v>
                </c:pt>
                <c:pt idx="20497">
                  <c:v>8.4663836213874538E-7</c:v>
                </c:pt>
                <c:pt idx="20498">
                  <c:v>8.465653115240429E-7</c:v>
                </c:pt>
                <c:pt idx="20499">
                  <c:v>8.4649227036348744E-7</c:v>
                </c:pt>
                <c:pt idx="20500">
                  <c:v>8.4641923865544719E-7</c:v>
                </c:pt>
                <c:pt idx="20501">
                  <c:v>8.4634621639829087E-7</c:v>
                </c:pt>
                <c:pt idx="20502">
                  <c:v>8.4627320359038836E-7</c:v>
                </c:pt>
                <c:pt idx="20503">
                  <c:v>8.4620020023010902E-7</c:v>
                </c:pt>
                <c:pt idx="20504">
                  <c:v>8.4612720631582338E-7</c:v>
                </c:pt>
                <c:pt idx="20505">
                  <c:v>8.4605422184590131E-7</c:v>
                </c:pt>
                <c:pt idx="20506">
                  <c:v>8.4598124681871386E-7</c:v>
                </c:pt>
                <c:pt idx="20507">
                  <c:v>8.4590828123263251E-7</c:v>
                </c:pt>
                <c:pt idx="20508">
                  <c:v>8.458353250860281E-7</c:v>
                </c:pt>
                <c:pt idx="20509">
                  <c:v>8.4576237837727315E-7</c:v>
                </c:pt>
                <c:pt idx="20510">
                  <c:v>8.4568944110473915E-7</c:v>
                </c:pt>
                <c:pt idx="20511">
                  <c:v>8.4561651326679937E-7</c:v>
                </c:pt>
                <c:pt idx="20512">
                  <c:v>8.455435948618259E-7</c:v>
                </c:pt>
                <c:pt idx="20513">
                  <c:v>8.4547068588819278E-7</c:v>
                </c:pt>
                <c:pt idx="20514">
                  <c:v>8.4539778634427284E-7</c:v>
                </c:pt>
                <c:pt idx="20515">
                  <c:v>8.4532489622844074E-7</c:v>
                </c:pt>
                <c:pt idx="20516">
                  <c:v>8.4525201553907038E-7</c:v>
                </c:pt>
                <c:pt idx="20517">
                  <c:v>8.4517914427453632E-7</c:v>
                </c:pt>
                <c:pt idx="20518">
                  <c:v>8.4510628243321382E-7</c:v>
                </c:pt>
                <c:pt idx="20519">
                  <c:v>8.4503343001347777E-7</c:v>
                </c:pt>
                <c:pt idx="20520">
                  <c:v>8.449605870137046E-7</c:v>
                </c:pt>
                <c:pt idx="20521">
                  <c:v>8.448877534322696E-7</c:v>
                </c:pt>
                <c:pt idx="20522">
                  <c:v>8.4481492926754975E-7</c:v>
                </c:pt>
                <c:pt idx="20523">
                  <c:v>8.447421145179216E-7</c:v>
                </c:pt>
                <c:pt idx="20524">
                  <c:v>8.4466930918176182E-7</c:v>
                </c:pt>
                <c:pt idx="20525">
                  <c:v>8.4459651325744824E-7</c:v>
                </c:pt>
                <c:pt idx="20526">
                  <c:v>8.4452372674335867E-7</c:v>
                </c:pt>
                <c:pt idx="20527">
                  <c:v>8.4445094963787137E-7</c:v>
                </c:pt>
                <c:pt idx="20528">
                  <c:v>8.4437818193936458E-7</c:v>
                </c:pt>
                <c:pt idx="20529">
                  <c:v>8.4430542364621731E-7</c:v>
                </c:pt>
                <c:pt idx="20530">
                  <c:v>8.4423267475680895E-7</c:v>
                </c:pt>
                <c:pt idx="20531">
                  <c:v>8.4415993526951819E-7</c:v>
                </c:pt>
                <c:pt idx="20532">
                  <c:v>8.4408720518272593E-7</c:v>
                </c:pt>
                <c:pt idx="20533">
                  <c:v>8.4401448449481167E-7</c:v>
                </c:pt>
                <c:pt idx="20534">
                  <c:v>8.4394177320415664E-7</c:v>
                </c:pt>
                <c:pt idx="20535">
                  <c:v>8.438690713091411E-7</c:v>
                </c:pt>
                <c:pt idx="20536">
                  <c:v>8.437963788081469E-7</c:v>
                </c:pt>
                <c:pt idx="20537">
                  <c:v>8.4372369569955556E-7</c:v>
                </c:pt>
                <c:pt idx="20538">
                  <c:v>8.4365102198174841E-7</c:v>
                </c:pt>
                <c:pt idx="20539">
                  <c:v>8.4357835765310879E-7</c:v>
                </c:pt>
                <c:pt idx="20540">
                  <c:v>8.4350570271201853E-7</c:v>
                </c:pt>
                <c:pt idx="20541">
                  <c:v>8.434330571568614E-7</c:v>
                </c:pt>
                <c:pt idx="20542">
                  <c:v>8.4336042098601987E-7</c:v>
                </c:pt>
                <c:pt idx="20543">
                  <c:v>8.4328779419787856E-7</c:v>
                </c:pt>
                <c:pt idx="20544">
                  <c:v>8.432151767908209E-7</c:v>
                </c:pt>
                <c:pt idx="20545">
                  <c:v>8.431425687632316E-7</c:v>
                </c:pt>
                <c:pt idx="20546">
                  <c:v>8.4306997011349557E-7</c:v>
                </c:pt>
                <c:pt idx="20547">
                  <c:v>8.4299738083999764E-7</c:v>
                </c:pt>
                <c:pt idx="20548">
                  <c:v>8.4292480094112357E-7</c:v>
                </c:pt>
                <c:pt idx="20549">
                  <c:v>8.4285223041525869E-7</c:v>
                </c:pt>
                <c:pt idx="20550">
                  <c:v>8.4277966926078964E-7</c:v>
                </c:pt>
                <c:pt idx="20551">
                  <c:v>8.4270711747610237E-7</c:v>
                </c:pt>
                <c:pt idx="20552">
                  <c:v>8.4263457505958469E-7</c:v>
                </c:pt>
                <c:pt idx="20553">
                  <c:v>8.4256204200962287E-7</c:v>
                </c:pt>
                <c:pt idx="20554">
                  <c:v>8.4248951832460449E-7</c:v>
                </c:pt>
                <c:pt idx="20555">
                  <c:v>8.4241700400291817E-7</c:v>
                </c:pt>
                <c:pt idx="20556">
                  <c:v>8.4234449904295137E-7</c:v>
                </c:pt>
                <c:pt idx="20557">
                  <c:v>8.4227200344309336E-7</c:v>
                </c:pt>
                <c:pt idx="20558">
                  <c:v>8.4219951720173223E-7</c:v>
                </c:pt>
                <c:pt idx="20559">
                  <c:v>8.421270403172582E-7</c:v>
                </c:pt>
                <c:pt idx="20560">
                  <c:v>8.4205457278806041E-7</c:v>
                </c:pt>
                <c:pt idx="20561">
                  <c:v>8.4198211461252835E-7</c:v>
                </c:pt>
                <c:pt idx="20562">
                  <c:v>8.4190966578905296E-7</c:v>
                </c:pt>
                <c:pt idx="20563">
                  <c:v>8.4183722631602521E-7</c:v>
                </c:pt>
                <c:pt idx="20564">
                  <c:v>8.417647961918352E-7</c:v>
                </c:pt>
                <c:pt idx="20565">
                  <c:v>8.4169237541487494E-7</c:v>
                </c:pt>
                <c:pt idx="20566">
                  <c:v>8.4161996398353624E-7</c:v>
                </c:pt>
                <c:pt idx="20567">
                  <c:v>8.4154756189621089E-7</c:v>
                </c:pt>
                <c:pt idx="20568">
                  <c:v>8.4147516915129082E-7</c:v>
                </c:pt>
                <c:pt idx="20569">
                  <c:v>8.414027857471695E-7</c:v>
                </c:pt>
                <c:pt idx="20570">
                  <c:v>8.413304116822395E-7</c:v>
                </c:pt>
                <c:pt idx="20571">
                  <c:v>8.4125804695489482E-7</c:v>
                </c:pt>
                <c:pt idx="20572">
                  <c:v>8.4118569156352855E-7</c:v>
                </c:pt>
                <c:pt idx="20573">
                  <c:v>8.4111334550653555E-7</c:v>
                </c:pt>
                <c:pt idx="20574">
                  <c:v>8.4104100878230975E-7</c:v>
                </c:pt>
                <c:pt idx="20575">
                  <c:v>8.409686813892457E-7</c:v>
                </c:pt>
                <c:pt idx="20576">
                  <c:v>8.4089636332573966E-7</c:v>
                </c:pt>
                <c:pt idx="20577">
                  <c:v>8.4082405459018574E-7</c:v>
                </c:pt>
                <c:pt idx="20578">
                  <c:v>8.4075175518098084E-7</c:v>
                </c:pt>
                <c:pt idx="20579">
                  <c:v>8.4067946509652067E-7</c:v>
                </c:pt>
                <c:pt idx="20580">
                  <c:v>8.4060718433520202E-7</c:v>
                </c:pt>
                <c:pt idx="20581">
                  <c:v>8.4053491289542124E-7</c:v>
                </c:pt>
                <c:pt idx="20582">
                  <c:v>8.4046265077557606E-7</c:v>
                </c:pt>
                <c:pt idx="20583">
                  <c:v>8.4039039797406442E-7</c:v>
                </c:pt>
                <c:pt idx="20584">
                  <c:v>8.4031815448928321E-7</c:v>
                </c:pt>
                <c:pt idx="20585">
                  <c:v>8.4024592031963174E-7</c:v>
                </c:pt>
                <c:pt idx="20586">
                  <c:v>8.4017369546350765E-7</c:v>
                </c:pt>
                <c:pt idx="20587">
                  <c:v>8.4010147991931056E-7</c:v>
                </c:pt>
                <c:pt idx="20588">
                  <c:v>8.4002927368543928E-7</c:v>
                </c:pt>
                <c:pt idx="20589">
                  <c:v>8.3995707676029417E-7</c:v>
                </c:pt>
                <c:pt idx="20590">
                  <c:v>8.3988488914227467E-7</c:v>
                </c:pt>
                <c:pt idx="20591">
                  <c:v>8.3981271082978083E-7</c:v>
                </c:pt>
                <c:pt idx="20592">
                  <c:v>8.3974054182121398E-7</c:v>
                </c:pt>
                <c:pt idx="20593">
                  <c:v>8.3966838211497441E-7</c:v>
                </c:pt>
                <c:pt idx="20594">
                  <c:v>8.3959623170946428E-7</c:v>
                </c:pt>
                <c:pt idx="20595">
                  <c:v>8.395240906030846E-7</c:v>
                </c:pt>
                <c:pt idx="20596">
                  <c:v>8.3945195879423799E-7</c:v>
                </c:pt>
                <c:pt idx="20597">
                  <c:v>8.3937983628132641E-7</c:v>
                </c:pt>
                <c:pt idx="20598">
                  <c:v>8.3930772306275245E-7</c:v>
                </c:pt>
                <c:pt idx="20599">
                  <c:v>8.3923561913691978E-7</c:v>
                </c:pt>
                <c:pt idx="20600">
                  <c:v>8.3916352450223122E-7</c:v>
                </c:pt>
                <c:pt idx="20601">
                  <c:v>8.3909143915709053E-7</c:v>
                </c:pt>
                <c:pt idx="20602">
                  <c:v>8.3901936309990221E-7</c:v>
                </c:pt>
                <c:pt idx="20603">
                  <c:v>8.3894729632907099E-7</c:v>
                </c:pt>
                <c:pt idx="20604">
                  <c:v>8.3887523884300106E-7</c:v>
                </c:pt>
                <c:pt idx="20605">
                  <c:v>8.3880319064009745E-7</c:v>
                </c:pt>
                <c:pt idx="20606">
                  <c:v>8.3873115171876615E-7</c:v>
                </c:pt>
                <c:pt idx="20607">
                  <c:v>8.3865912207741221E-7</c:v>
                </c:pt>
                <c:pt idx="20608">
                  <c:v>8.3858710171444276E-7</c:v>
                </c:pt>
                <c:pt idx="20609">
                  <c:v>8.385150906282635E-7</c:v>
                </c:pt>
                <c:pt idx="20610">
                  <c:v>8.3844308881728178E-7</c:v>
                </c:pt>
                <c:pt idx="20611">
                  <c:v>8.3837109627990454E-7</c:v>
                </c:pt>
                <c:pt idx="20612">
                  <c:v>8.3829911301453905E-7</c:v>
                </c:pt>
                <c:pt idx="20613">
                  <c:v>8.3822713901959384E-7</c:v>
                </c:pt>
                <c:pt idx="20614">
                  <c:v>8.3815517429347627E-7</c:v>
                </c:pt>
                <c:pt idx="20615">
                  <c:v>8.3808321883459562E-7</c:v>
                </c:pt>
                <c:pt idx="20616">
                  <c:v>8.380112726413603E-7</c:v>
                </c:pt>
                <c:pt idx="20617">
                  <c:v>8.3793933571218003E-7</c:v>
                </c:pt>
                <c:pt idx="20618">
                  <c:v>8.3786740804546374E-7</c:v>
                </c:pt>
                <c:pt idx="20619">
                  <c:v>8.3779548963962199E-7</c:v>
                </c:pt>
                <c:pt idx="20620">
                  <c:v>8.3772358049306437E-7</c:v>
                </c:pt>
                <c:pt idx="20621">
                  <c:v>8.3765168060420193E-7</c:v>
                </c:pt>
                <c:pt idx="20622">
                  <c:v>8.3757978997144577E-7</c:v>
                </c:pt>
                <c:pt idx="20623">
                  <c:v>8.3750790859320652E-7</c:v>
                </c:pt>
                <c:pt idx="20624">
                  <c:v>8.3743603646789653E-7</c:v>
                </c:pt>
                <c:pt idx="20625">
                  <c:v>8.3736417359392719E-7</c:v>
                </c:pt>
                <c:pt idx="20626">
                  <c:v>8.3729231996971116E-7</c:v>
                </c:pt>
                <c:pt idx="20627">
                  <c:v>8.3722047559366099E-7</c:v>
                </c:pt>
                <c:pt idx="20628">
                  <c:v>8.3714864046418924E-7</c:v>
                </c:pt>
                <c:pt idx="20629">
                  <c:v>8.3707681457971005E-7</c:v>
                </c:pt>
                <c:pt idx="20630">
                  <c:v>8.3700499793863618E-7</c:v>
                </c:pt>
                <c:pt idx="20631">
                  <c:v>8.3693319053938232E-7</c:v>
                </c:pt>
                <c:pt idx="20632">
                  <c:v>8.3686139238036238E-7</c:v>
                </c:pt>
                <c:pt idx="20633">
                  <c:v>8.3678960345999157E-7</c:v>
                </c:pt>
                <c:pt idx="20634">
                  <c:v>8.3671782377668446E-7</c:v>
                </c:pt>
                <c:pt idx="20635">
                  <c:v>8.3664605332885614E-7</c:v>
                </c:pt>
                <c:pt idx="20636">
                  <c:v>8.3657429211492309E-7</c:v>
                </c:pt>
                <c:pt idx="20637">
                  <c:v>8.365025401333005E-7</c:v>
                </c:pt>
                <c:pt idx="20638">
                  <c:v>8.3643079738240527E-7</c:v>
                </c:pt>
                <c:pt idx="20639">
                  <c:v>8.363590638606544E-7</c:v>
                </c:pt>
                <c:pt idx="20640">
                  <c:v>8.3628733956646426E-7</c:v>
                </c:pt>
                <c:pt idx="20641">
                  <c:v>8.362156244982528E-7</c:v>
                </c:pt>
                <c:pt idx="20642">
                  <c:v>8.3614391865443724E-7</c:v>
                </c:pt>
                <c:pt idx="20643">
                  <c:v>8.3607222203343637E-7</c:v>
                </c:pt>
                <c:pt idx="20644">
                  <c:v>8.3600053463366762E-7</c:v>
                </c:pt>
                <c:pt idx="20645">
                  <c:v>8.3592885645355086E-7</c:v>
                </c:pt>
                <c:pt idx="20646">
                  <c:v>8.3585718749150424E-7</c:v>
                </c:pt>
                <c:pt idx="20647">
                  <c:v>8.3578552774594785E-7</c:v>
                </c:pt>
                <c:pt idx="20648">
                  <c:v>8.3571387721530089E-7</c:v>
                </c:pt>
                <c:pt idx="20649">
                  <c:v>8.3564223589798419E-7</c:v>
                </c:pt>
                <c:pt idx="20650">
                  <c:v>8.3557060379241772E-7</c:v>
                </c:pt>
                <c:pt idx="20651">
                  <c:v>8.3549898089702196E-7</c:v>
                </c:pt>
                <c:pt idx="20652">
                  <c:v>8.3542736721021869E-7</c:v>
                </c:pt>
                <c:pt idx="20653">
                  <c:v>8.3535576273042871E-7</c:v>
                </c:pt>
                <c:pt idx="20654">
                  <c:v>8.3528416745607465E-7</c:v>
                </c:pt>
                <c:pt idx="20655">
                  <c:v>8.3521258138557794E-7</c:v>
                </c:pt>
                <c:pt idx="20656">
                  <c:v>8.3514100451736152E-7</c:v>
                </c:pt>
                <c:pt idx="20657">
                  <c:v>8.3506943684984758E-7</c:v>
                </c:pt>
                <c:pt idx="20658">
                  <c:v>8.3499787838145978E-7</c:v>
                </c:pt>
                <c:pt idx="20659">
                  <c:v>8.3492632911062181E-7</c:v>
                </c:pt>
                <c:pt idx="20660">
                  <c:v>8.3485478903575691E-7</c:v>
                </c:pt>
                <c:pt idx="20661">
                  <c:v>8.3478325815529002E-7</c:v>
                </c:pt>
                <c:pt idx="20662">
                  <c:v>8.3471173646764449E-7</c:v>
                </c:pt>
                <c:pt idx="20663">
                  <c:v>8.3464022397124655E-7</c:v>
                </c:pt>
                <c:pt idx="20664">
                  <c:v>8.3456872066452049E-7</c:v>
                </c:pt>
                <c:pt idx="20665">
                  <c:v>8.3449722654589168E-7</c:v>
                </c:pt>
                <c:pt idx="20666">
                  <c:v>8.3442574161378654E-7</c:v>
                </c:pt>
                <c:pt idx="20667">
                  <c:v>8.3435426586663098E-7</c:v>
                </c:pt>
                <c:pt idx="20668">
                  <c:v>8.3428279930285151E-7</c:v>
                </c:pt>
                <c:pt idx="20669">
                  <c:v>8.34211341920875E-7</c:v>
                </c:pt>
                <c:pt idx="20670">
                  <c:v>8.3413989371912892E-7</c:v>
                </c:pt>
                <c:pt idx="20671">
                  <c:v>8.3406845469604065E-7</c:v>
                </c:pt>
                <c:pt idx="20672">
                  <c:v>8.3399702485003757E-7</c:v>
                </c:pt>
                <c:pt idx="20673">
                  <c:v>8.3392560417954874E-7</c:v>
                </c:pt>
                <c:pt idx="20674">
                  <c:v>8.3385419268300198E-7</c:v>
                </c:pt>
                <c:pt idx="20675">
                  <c:v>8.3378279035882687E-7</c:v>
                </c:pt>
                <c:pt idx="20676">
                  <c:v>8.3371139720545176E-7</c:v>
                </c:pt>
                <c:pt idx="20677">
                  <c:v>8.3364001322130677E-7</c:v>
                </c:pt>
                <c:pt idx="20678">
                  <c:v>8.3356863840482203E-7</c:v>
                </c:pt>
                <c:pt idx="20679">
                  <c:v>8.3349727275442715E-7</c:v>
                </c:pt>
                <c:pt idx="20680">
                  <c:v>8.3342591626855331E-7</c:v>
                </c:pt>
                <c:pt idx="20681">
                  <c:v>8.3335456894563074E-7</c:v>
                </c:pt>
                <c:pt idx="20682">
                  <c:v>8.3328323078409138E-7</c:v>
                </c:pt>
                <c:pt idx="20683">
                  <c:v>8.3321190178236611E-7</c:v>
                </c:pt>
                <c:pt idx="20684">
                  <c:v>8.3314058193888758E-7</c:v>
                </c:pt>
                <c:pt idx="20685">
                  <c:v>8.3306927125208742E-7</c:v>
                </c:pt>
                <c:pt idx="20686">
                  <c:v>8.3299796972039871E-7</c:v>
                </c:pt>
                <c:pt idx="20687">
                  <c:v>8.3292667734225393E-7</c:v>
                </c:pt>
                <c:pt idx="20688">
                  <c:v>8.3285539411608626E-7</c:v>
                </c:pt>
                <c:pt idx="20689">
                  <c:v>8.3278412004032977E-7</c:v>
                </c:pt>
                <c:pt idx="20690">
                  <c:v>8.3271285511341785E-7</c:v>
                </c:pt>
                <c:pt idx="20691">
                  <c:v>8.326415993337853E-7</c:v>
                </c:pt>
                <c:pt idx="20692">
                  <c:v>8.3257035269986616E-7</c:v>
                </c:pt>
                <c:pt idx="20693">
                  <c:v>8.3249911521009608E-7</c:v>
                </c:pt>
                <c:pt idx="20694">
                  <c:v>8.3242788686290921E-7</c:v>
                </c:pt>
                <c:pt idx="20695">
                  <c:v>8.3235666765674245E-7</c:v>
                </c:pt>
                <c:pt idx="20696">
                  <c:v>8.3228545759003048E-7</c:v>
                </c:pt>
                <c:pt idx="20697">
                  <c:v>8.3221425666121043E-7</c:v>
                </c:pt>
                <c:pt idx="20698">
                  <c:v>8.3214306486871877E-7</c:v>
                </c:pt>
                <c:pt idx="20699">
                  <c:v>8.32071882210992E-7</c:v>
                </c:pt>
                <c:pt idx="20700">
                  <c:v>8.3200070868646807E-7</c:v>
                </c:pt>
                <c:pt idx="20701">
                  <c:v>8.3192954429358411E-7</c:v>
                </c:pt>
                <c:pt idx="20702">
                  <c:v>8.3185838903077786E-7</c:v>
                </c:pt>
                <c:pt idx="20703">
                  <c:v>8.3178724289648814E-7</c:v>
                </c:pt>
                <c:pt idx="20704">
                  <c:v>8.3171610588915303E-7</c:v>
                </c:pt>
                <c:pt idx="20705">
                  <c:v>8.3164497800721186E-7</c:v>
                </c:pt>
                <c:pt idx="20706">
                  <c:v>8.3157385924910365E-7</c:v>
                </c:pt>
                <c:pt idx="20707">
                  <c:v>8.3150274961326829E-7</c:v>
                </c:pt>
                <c:pt idx="20708">
                  <c:v>8.3143164909814552E-7</c:v>
                </c:pt>
                <c:pt idx="20709">
                  <c:v>8.3136055770217555E-7</c:v>
                </c:pt>
                <c:pt idx="20710">
                  <c:v>8.3128947542379899E-7</c:v>
                </c:pt>
                <c:pt idx="20711">
                  <c:v>8.3121840226145686E-7</c:v>
                </c:pt>
                <c:pt idx="20712">
                  <c:v>8.3114733821359064E-7</c:v>
                </c:pt>
                <c:pt idx="20713">
                  <c:v>8.3107628327864125E-7</c:v>
                </c:pt>
                <c:pt idx="20714">
                  <c:v>8.3100523745505099E-7</c:v>
                </c:pt>
                <c:pt idx="20715">
                  <c:v>8.3093420074126281E-7</c:v>
                </c:pt>
                <c:pt idx="20716">
                  <c:v>8.3086317313571838E-7</c:v>
                </c:pt>
                <c:pt idx="20717">
                  <c:v>8.3079215463686117E-7</c:v>
                </c:pt>
                <c:pt idx="20718">
                  <c:v>8.3072114524313402E-7</c:v>
                </c:pt>
                <c:pt idx="20719">
                  <c:v>8.3065014495298103E-7</c:v>
                </c:pt>
                <c:pt idx="20720">
                  <c:v>8.3057915376484567E-7</c:v>
                </c:pt>
                <c:pt idx="20721">
                  <c:v>8.3050817167717259E-7</c:v>
                </c:pt>
                <c:pt idx="20722">
                  <c:v>8.3043719868840598E-7</c:v>
                </c:pt>
                <c:pt idx="20723">
                  <c:v>8.3036623479699123E-7</c:v>
                </c:pt>
                <c:pt idx="20724">
                  <c:v>8.3029528000137351E-7</c:v>
                </c:pt>
                <c:pt idx="20725">
                  <c:v>8.3022433429999787E-7</c:v>
                </c:pt>
                <c:pt idx="20726">
                  <c:v>8.3015339769131096E-7</c:v>
                </c:pt>
                <c:pt idx="20727">
                  <c:v>8.3008247017375837E-7</c:v>
                </c:pt>
                <c:pt idx="20728">
                  <c:v>8.3001155174578749E-7</c:v>
                </c:pt>
                <c:pt idx="20729">
                  <c:v>8.2994064240584433E-7</c:v>
                </c:pt>
                <c:pt idx="20730">
                  <c:v>8.2986974215237701E-7</c:v>
                </c:pt>
                <c:pt idx="20731">
                  <c:v>8.297988509838323E-7</c:v>
                </c:pt>
                <c:pt idx="20732">
                  <c:v>8.2972796889865896E-7</c:v>
                </c:pt>
                <c:pt idx="20733">
                  <c:v>8.2965709589530438E-7</c:v>
                </c:pt>
                <c:pt idx="20734">
                  <c:v>8.2958623197221763E-7</c:v>
                </c:pt>
                <c:pt idx="20735">
                  <c:v>8.2951537712784792E-7</c:v>
                </c:pt>
                <c:pt idx="20736">
                  <c:v>8.2944453136064378E-7</c:v>
                </c:pt>
                <c:pt idx="20737">
                  <c:v>8.2937369466905536E-7</c:v>
                </c:pt>
                <c:pt idx="20738">
                  <c:v>8.293028670515325E-7</c:v>
                </c:pt>
                <c:pt idx="20739">
                  <c:v>8.2923204850652489E-7</c:v>
                </c:pt>
                <c:pt idx="20740">
                  <c:v>8.2916123903248376E-7</c:v>
                </c:pt>
                <c:pt idx="20741">
                  <c:v>8.2909043862785944E-7</c:v>
                </c:pt>
                <c:pt idx="20742">
                  <c:v>8.2901964729110377E-7</c:v>
                </c:pt>
                <c:pt idx="20743">
                  <c:v>8.2894886502066764E-7</c:v>
                </c:pt>
                <c:pt idx="20744">
                  <c:v>8.2887809181500372E-7</c:v>
                </c:pt>
                <c:pt idx="20745">
                  <c:v>8.2880732767256365E-7</c:v>
                </c:pt>
                <c:pt idx="20746">
                  <c:v>8.287365725917999E-7</c:v>
                </c:pt>
                <c:pt idx="20747">
                  <c:v>8.2866582657116577E-7</c:v>
                </c:pt>
                <c:pt idx="20748">
                  <c:v>8.2859508960911407E-7</c:v>
                </c:pt>
                <c:pt idx="20749">
                  <c:v>8.2852436170409884E-7</c:v>
                </c:pt>
                <c:pt idx="20750">
                  <c:v>8.284536428545733E-7</c:v>
                </c:pt>
                <c:pt idx="20751">
                  <c:v>8.2838293305899236E-7</c:v>
                </c:pt>
                <c:pt idx="20752">
                  <c:v>8.2831223231580965E-7</c:v>
                </c:pt>
                <c:pt idx="20753">
                  <c:v>8.2824154062348093E-7</c:v>
                </c:pt>
                <c:pt idx="20754">
                  <c:v>8.2817085798046109E-7</c:v>
                </c:pt>
                <c:pt idx="20755">
                  <c:v>8.2810018438520527E-7</c:v>
                </c:pt>
                <c:pt idx="20756">
                  <c:v>8.2802951983617016E-7</c:v>
                </c:pt>
                <c:pt idx="20757">
                  <c:v>8.2795886433181088E-7</c:v>
                </c:pt>
                <c:pt idx="20758">
                  <c:v>8.2788821787058499E-7</c:v>
                </c:pt>
                <c:pt idx="20759">
                  <c:v>8.2781758045094834E-7</c:v>
                </c:pt>
                <c:pt idx="20760">
                  <c:v>8.2774695207135902E-7</c:v>
                </c:pt>
                <c:pt idx="20761">
                  <c:v>8.2767633273027395E-7</c:v>
                </c:pt>
                <c:pt idx="20762">
                  <c:v>8.2760572242615088E-7</c:v>
                </c:pt>
                <c:pt idx="20763">
                  <c:v>8.2753512115744833E-7</c:v>
                </c:pt>
                <c:pt idx="20764">
                  <c:v>8.2746452892262438E-7</c:v>
                </c:pt>
                <c:pt idx="20765">
                  <c:v>8.2739394572013827E-7</c:v>
                </c:pt>
                <c:pt idx="20766">
                  <c:v>8.2732337154844872E-7</c:v>
                </c:pt>
                <c:pt idx="20767">
                  <c:v>8.2725280640601573E-7</c:v>
                </c:pt>
                <c:pt idx="20768">
                  <c:v>8.2718225029129874E-7</c:v>
                </c:pt>
                <c:pt idx="20769">
                  <c:v>8.2711170320275754E-7</c:v>
                </c:pt>
                <c:pt idx="20770">
                  <c:v>8.2704116513885296E-7</c:v>
                </c:pt>
                <c:pt idx="20771">
                  <c:v>8.2697063609804626E-7</c:v>
                </c:pt>
                <c:pt idx="20772">
                  <c:v>8.2690011607879743E-7</c:v>
                </c:pt>
                <c:pt idx="20773">
                  <c:v>8.2682960507956868E-7</c:v>
                </c:pt>
                <c:pt idx="20774">
                  <c:v>8.2675910309882212E-7</c:v>
                </c:pt>
                <c:pt idx="20775">
                  <c:v>8.2668861013501921E-7</c:v>
                </c:pt>
                <c:pt idx="20776">
                  <c:v>8.2661812618662227E-7</c:v>
                </c:pt>
                <c:pt idx="20777">
                  <c:v>8.2654765125209448E-7</c:v>
                </c:pt>
                <c:pt idx="20778">
                  <c:v>8.2647718532989856E-7</c:v>
                </c:pt>
                <c:pt idx="20779">
                  <c:v>8.2640672841849832E-7</c:v>
                </c:pt>
                <c:pt idx="20780">
                  <c:v>8.2633628051635682E-7</c:v>
                </c:pt>
                <c:pt idx="20781">
                  <c:v>8.2626584162193913E-7</c:v>
                </c:pt>
                <c:pt idx="20782">
                  <c:v>8.2619541173370841E-7</c:v>
                </c:pt>
                <c:pt idx="20783">
                  <c:v>8.2612499085013048E-7</c:v>
                </c:pt>
                <c:pt idx="20784">
                  <c:v>8.2605457896967008E-7</c:v>
                </c:pt>
                <c:pt idx="20785">
                  <c:v>8.2598417609079198E-7</c:v>
                </c:pt>
                <c:pt idx="20786">
                  <c:v>8.2591378221196261E-7</c:v>
                </c:pt>
                <c:pt idx="20787">
                  <c:v>8.2584339733164736E-7</c:v>
                </c:pt>
                <c:pt idx="20788">
                  <c:v>8.2577302144831333E-7</c:v>
                </c:pt>
                <c:pt idx="20789">
                  <c:v>8.2570265456042631E-7</c:v>
                </c:pt>
                <c:pt idx="20790">
                  <c:v>8.2563229666645371E-7</c:v>
                </c:pt>
                <c:pt idx="20791">
                  <c:v>8.2556194776486335E-7</c:v>
                </c:pt>
                <c:pt idx="20792">
                  <c:v>8.2549160785412221E-7</c:v>
                </c:pt>
                <c:pt idx="20793">
                  <c:v>8.2542127693269864E-7</c:v>
                </c:pt>
                <c:pt idx="20794">
                  <c:v>8.2535095499906068E-7</c:v>
                </c:pt>
                <c:pt idx="20795">
                  <c:v>8.2528064205167731E-7</c:v>
                </c:pt>
                <c:pt idx="20796">
                  <c:v>8.2521033808901689E-7</c:v>
                </c:pt>
                <c:pt idx="20797">
                  <c:v>8.2514004310954946E-7</c:v>
                </c:pt>
                <c:pt idx="20798">
                  <c:v>8.2506975711174422E-7</c:v>
                </c:pt>
                <c:pt idx="20799">
                  <c:v>8.2499948009407091E-7</c:v>
                </c:pt>
                <c:pt idx="20800">
                  <c:v>8.2492921205500041E-7</c:v>
                </c:pt>
                <c:pt idx="20801">
                  <c:v>8.2485895299300245E-7</c:v>
                </c:pt>
                <c:pt idx="20802">
                  <c:v>8.2478870290654889E-7</c:v>
                </c:pt>
                <c:pt idx="20803">
                  <c:v>8.2471846179411008E-7</c:v>
                </c:pt>
                <c:pt idx="20804">
                  <c:v>8.246482296541582E-7</c:v>
                </c:pt>
                <c:pt idx="20805">
                  <c:v>8.2457800648516508E-7</c:v>
                </c:pt>
                <c:pt idx="20806">
                  <c:v>8.2450779228560246E-7</c:v>
                </c:pt>
                <c:pt idx="20807">
                  <c:v>8.2443758705394326E-7</c:v>
                </c:pt>
                <c:pt idx="20808">
                  <c:v>8.243673907886607E-7</c:v>
                </c:pt>
                <c:pt idx="20809">
                  <c:v>8.2429720348822705E-7</c:v>
                </c:pt>
                <c:pt idx="20810">
                  <c:v>8.2422702515111637E-7</c:v>
                </c:pt>
                <c:pt idx="20811">
                  <c:v>8.2415685577580295E-7</c:v>
                </c:pt>
                <c:pt idx="20812">
                  <c:v>8.2408669536076043E-7</c:v>
                </c:pt>
                <c:pt idx="20813">
                  <c:v>8.240165439044631E-7</c:v>
                </c:pt>
                <c:pt idx="20814">
                  <c:v>8.239464014053863E-7</c:v>
                </c:pt>
                <c:pt idx="20815">
                  <c:v>8.2387626786200463E-7</c:v>
                </c:pt>
                <c:pt idx="20816">
                  <c:v>8.2380614327279406E-7</c:v>
                </c:pt>
                <c:pt idx="20817">
                  <c:v>8.2373602763622982E-7</c:v>
                </c:pt>
                <c:pt idx="20818">
                  <c:v>8.2366592095078875E-7</c:v>
                </c:pt>
                <c:pt idx="20819">
                  <c:v>8.2359582321494661E-7</c:v>
                </c:pt>
                <c:pt idx="20820">
                  <c:v>8.2352573442718063E-7</c:v>
                </c:pt>
                <c:pt idx="20821">
                  <c:v>8.2345565458596786E-7</c:v>
                </c:pt>
                <c:pt idx="20822">
                  <c:v>8.2338558368978502E-7</c:v>
                </c:pt>
                <c:pt idx="20823">
                  <c:v>8.2331552173711083E-7</c:v>
                </c:pt>
                <c:pt idx="20824">
                  <c:v>8.2324546872642264E-7</c:v>
                </c:pt>
                <c:pt idx="20825">
                  <c:v>8.231754246561994E-7</c:v>
                </c:pt>
                <c:pt idx="20826">
                  <c:v>8.2310538952491899E-7</c:v>
                </c:pt>
                <c:pt idx="20827">
                  <c:v>8.230353633310614E-7</c:v>
                </c:pt>
                <c:pt idx="20828">
                  <c:v>8.2296534607310527E-7</c:v>
                </c:pt>
                <c:pt idx="20829">
                  <c:v>8.2289533774953037E-7</c:v>
                </c:pt>
                <c:pt idx="20830">
                  <c:v>8.2282533835881723E-7</c:v>
                </c:pt>
                <c:pt idx="20831">
                  <c:v>8.2275534789944555E-7</c:v>
                </c:pt>
                <c:pt idx="20832">
                  <c:v>8.2268536636989658E-7</c:v>
                </c:pt>
                <c:pt idx="20833">
                  <c:v>8.2261539376865054E-7</c:v>
                </c:pt>
                <c:pt idx="20834">
                  <c:v>8.2254543009418933E-7</c:v>
                </c:pt>
                <c:pt idx="20835">
                  <c:v>8.2247547534499465E-7</c:v>
                </c:pt>
                <c:pt idx="20836">
                  <c:v>8.2240552951954756E-7</c:v>
                </c:pt>
                <c:pt idx="20837">
                  <c:v>8.2233559261633123E-7</c:v>
                </c:pt>
                <c:pt idx="20838">
                  <c:v>8.2226566463382778E-7</c:v>
                </c:pt>
                <c:pt idx="20839">
                  <c:v>8.2219574557052038E-7</c:v>
                </c:pt>
                <c:pt idx="20840">
                  <c:v>8.2212583542489179E-7</c:v>
                </c:pt>
                <c:pt idx="20841">
                  <c:v>8.2205593419542624E-7</c:v>
                </c:pt>
                <c:pt idx="20842">
                  <c:v>8.2198604188060732E-7</c:v>
                </c:pt>
                <c:pt idx="20843">
                  <c:v>8.2191615847891876E-7</c:v>
                </c:pt>
                <c:pt idx="20844">
                  <c:v>8.2184628398884572E-7</c:v>
                </c:pt>
                <c:pt idx="20845">
                  <c:v>8.2177641840887256E-7</c:v>
                </c:pt>
                <c:pt idx="20846">
                  <c:v>8.2170656173748468E-7</c:v>
                </c:pt>
                <c:pt idx="20847">
                  <c:v>8.2163671397316778E-7</c:v>
                </c:pt>
                <c:pt idx="20848">
                  <c:v>8.2156687511440716E-7</c:v>
                </c:pt>
                <c:pt idx="20849">
                  <c:v>8.2149704515968918E-7</c:v>
                </c:pt>
                <c:pt idx="20850">
                  <c:v>8.2142722410750072E-7</c:v>
                </c:pt>
                <c:pt idx="20851">
                  <c:v>8.2135741195632812E-7</c:v>
                </c:pt>
                <c:pt idx="20852">
                  <c:v>8.2128760870465806E-7</c:v>
                </c:pt>
                <c:pt idx="20853">
                  <c:v>8.212178143509788E-7</c:v>
                </c:pt>
                <c:pt idx="20854">
                  <c:v>8.2114802889377753E-7</c:v>
                </c:pt>
                <c:pt idx="20855">
                  <c:v>8.2107825233154252E-7</c:v>
                </c:pt>
                <c:pt idx="20856">
                  <c:v>8.210084846627618E-7</c:v>
                </c:pt>
                <c:pt idx="20857">
                  <c:v>8.209387258859246E-7</c:v>
                </c:pt>
                <c:pt idx="20858">
                  <c:v>8.2086897599951979E-7</c:v>
                </c:pt>
                <c:pt idx="20859">
                  <c:v>8.2079923500203629E-7</c:v>
                </c:pt>
                <c:pt idx="20860">
                  <c:v>8.2072950289196414E-7</c:v>
                </c:pt>
                <c:pt idx="20861">
                  <c:v>8.2065977966779308E-7</c:v>
                </c:pt>
                <c:pt idx="20862">
                  <c:v>8.2059006532801403E-7</c:v>
                </c:pt>
                <c:pt idx="20863">
                  <c:v>8.205203598711165E-7</c:v>
                </c:pt>
                <c:pt idx="20864">
                  <c:v>8.2045066329559268E-7</c:v>
                </c:pt>
                <c:pt idx="20865">
                  <c:v>8.2038097559993282E-7</c:v>
                </c:pt>
                <c:pt idx="20866">
                  <c:v>8.203112967826288E-7</c:v>
                </c:pt>
                <c:pt idx="20867">
                  <c:v>8.2024162684217311E-7</c:v>
                </c:pt>
                <c:pt idx="20868">
                  <c:v>8.2017196577705717E-7</c:v>
                </c:pt>
                <c:pt idx="20869">
                  <c:v>8.2010231358577412E-7</c:v>
                </c:pt>
                <c:pt idx="20870">
                  <c:v>8.2003267026681624E-7</c:v>
                </c:pt>
                <c:pt idx="20871">
                  <c:v>8.199630358186774E-7</c:v>
                </c:pt>
                <c:pt idx="20872">
                  <c:v>8.1989341023985072E-7</c:v>
                </c:pt>
                <c:pt idx="20873">
                  <c:v>8.1982379352882955E-7</c:v>
                </c:pt>
                <c:pt idx="20874">
                  <c:v>8.1975418568410913E-7</c:v>
                </c:pt>
                <c:pt idx="20875">
                  <c:v>8.196845867041828E-7</c:v>
                </c:pt>
                <c:pt idx="20876">
                  <c:v>8.1961499658754624E-7</c:v>
                </c:pt>
                <c:pt idx="20877">
                  <c:v>8.1954541533269384E-7</c:v>
                </c:pt>
                <c:pt idx="20878">
                  <c:v>8.1947584293812169E-7</c:v>
                </c:pt>
                <c:pt idx="20879">
                  <c:v>8.1940627940232514E-7</c:v>
                </c:pt>
                <c:pt idx="20880">
                  <c:v>8.1933672472379998E-7</c:v>
                </c:pt>
                <c:pt idx="20881">
                  <c:v>8.1926717890104325E-7</c:v>
                </c:pt>
                <c:pt idx="20882">
                  <c:v>8.1919764193255082E-7</c:v>
                </c:pt>
                <c:pt idx="20883">
                  <c:v>8.1912811381682038E-7</c:v>
                </c:pt>
                <c:pt idx="20884">
                  <c:v>8.190585945523494E-7</c:v>
                </c:pt>
                <c:pt idx="20885">
                  <c:v>8.1898908413763482E-7</c:v>
                </c:pt>
                <c:pt idx="20886">
                  <c:v>8.1891958257117496E-7</c:v>
                </c:pt>
                <c:pt idx="20887">
                  <c:v>8.1885008985146855E-7</c:v>
                </c:pt>
                <c:pt idx="20888">
                  <c:v>8.187806059770137E-7</c:v>
                </c:pt>
                <c:pt idx="20889">
                  <c:v>8.1871113094630915E-7</c:v>
                </c:pt>
                <c:pt idx="20890">
                  <c:v>8.1864166475785491E-7</c:v>
                </c:pt>
                <c:pt idx="20891">
                  <c:v>8.1857220741014941E-7</c:v>
                </c:pt>
                <c:pt idx="20892">
                  <c:v>8.1850275890169381E-7</c:v>
                </c:pt>
                <c:pt idx="20893">
                  <c:v>8.1843331923098739E-7</c:v>
                </c:pt>
                <c:pt idx="20894">
                  <c:v>8.1836388839653111E-7</c:v>
                </c:pt>
                <c:pt idx="20895">
                  <c:v>8.1829446639682573E-7</c:v>
                </c:pt>
                <c:pt idx="20896">
                  <c:v>8.182250532303722E-7</c:v>
                </c:pt>
                <c:pt idx="20897">
                  <c:v>8.1815564889567234E-7</c:v>
                </c:pt>
                <c:pt idx="20898">
                  <c:v>8.1808625339122732E-7</c:v>
                </c:pt>
                <c:pt idx="20899">
                  <c:v>8.1801686671554011E-7</c:v>
                </c:pt>
                <c:pt idx="20900">
                  <c:v>8.1794748886711222E-7</c:v>
                </c:pt>
                <c:pt idx="20901">
                  <c:v>8.1787811984444735E-7</c:v>
                </c:pt>
                <c:pt idx="20902">
                  <c:v>8.1780875964604763E-7</c:v>
                </c:pt>
                <c:pt idx="20903">
                  <c:v>8.1773940827041742E-7</c:v>
                </c:pt>
                <c:pt idx="20904">
                  <c:v>8.1767006571605948E-7</c:v>
                </c:pt>
                <c:pt idx="20905">
                  <c:v>8.1760073198147817E-7</c:v>
                </c:pt>
                <c:pt idx="20906">
                  <c:v>8.1753140706517824E-7</c:v>
                </c:pt>
                <c:pt idx="20907">
                  <c:v>8.1746209096566375E-7</c:v>
                </c:pt>
                <c:pt idx="20908">
                  <c:v>8.173927836814401E-7</c:v>
                </c:pt>
                <c:pt idx="20909">
                  <c:v>8.1732348521101238E-7</c:v>
                </c:pt>
                <c:pt idx="20910">
                  <c:v>8.1725419555288579E-7</c:v>
                </c:pt>
                <c:pt idx="20911">
                  <c:v>8.1718491470556701E-7</c:v>
                </c:pt>
                <c:pt idx="20912">
                  <c:v>8.1711564266756177E-7</c:v>
                </c:pt>
                <c:pt idx="20913">
                  <c:v>8.1704637943737665E-7</c:v>
                </c:pt>
                <c:pt idx="20914">
                  <c:v>8.1697712501351865E-7</c:v>
                </c:pt>
                <c:pt idx="20915">
                  <c:v>8.1690787939449507E-7</c:v>
                </c:pt>
                <c:pt idx="20916">
                  <c:v>8.1683864257881292E-7</c:v>
                </c:pt>
                <c:pt idx="20917">
                  <c:v>8.1676941456498068E-7</c:v>
                </c:pt>
                <c:pt idx="20918">
                  <c:v>8.1670019535150609E-7</c:v>
                </c:pt>
                <c:pt idx="20919">
                  <c:v>8.1663098493689732E-7</c:v>
                </c:pt>
                <c:pt idx="20920">
                  <c:v>8.1656178331966379E-7</c:v>
                </c:pt>
                <c:pt idx="20921">
                  <c:v>8.1649259049831388E-7</c:v>
                </c:pt>
                <c:pt idx="20922">
                  <c:v>8.1642340647135734E-7</c:v>
                </c:pt>
                <c:pt idx="20923">
                  <c:v>8.1635423123730424E-7</c:v>
                </c:pt>
                <c:pt idx="20924">
                  <c:v>8.1628506479466413E-7</c:v>
                </c:pt>
                <c:pt idx="20925">
                  <c:v>8.162159071419476E-7</c:v>
                </c:pt>
                <c:pt idx="20926">
                  <c:v>8.1614675827766471E-7</c:v>
                </c:pt>
                <c:pt idx="20927">
                  <c:v>8.1607761820032734E-7</c:v>
                </c:pt>
                <c:pt idx="20928">
                  <c:v>8.1600848690844599E-7</c:v>
                </c:pt>
                <c:pt idx="20929">
                  <c:v>8.1593936440053293E-7</c:v>
                </c:pt>
                <c:pt idx="20930">
                  <c:v>8.1587025067509941E-7</c:v>
                </c:pt>
                <c:pt idx="20931">
                  <c:v>8.1580114573065836E-7</c:v>
                </c:pt>
                <c:pt idx="20932">
                  <c:v>8.1573204956572185E-7</c:v>
                </c:pt>
                <c:pt idx="20933">
                  <c:v>8.1566296217880271E-7</c:v>
                </c:pt>
                <c:pt idx="20934">
                  <c:v>8.155938835684145E-7</c:v>
                </c:pt>
                <c:pt idx="20935">
                  <c:v>8.1552481373307015E-7</c:v>
                </c:pt>
                <c:pt idx="20936">
                  <c:v>8.1545575267128427E-7</c:v>
                </c:pt>
                <c:pt idx="20937">
                  <c:v>8.1538670038156991E-7</c:v>
                </c:pt>
                <c:pt idx="20938">
                  <c:v>8.1531765686244264E-7</c:v>
                </c:pt>
                <c:pt idx="20939">
                  <c:v>8.1524862211241612E-7</c:v>
                </c:pt>
                <c:pt idx="20940">
                  <c:v>8.1517959613000658E-7</c:v>
                </c:pt>
                <c:pt idx="20941">
                  <c:v>8.1511057891372819E-7</c:v>
                </c:pt>
                <c:pt idx="20942">
                  <c:v>8.150415704620974E-7</c:v>
                </c:pt>
                <c:pt idx="20943">
                  <c:v>8.149725707736304E-7</c:v>
                </c:pt>
                <c:pt idx="20944">
                  <c:v>8.1490357984684277E-7</c:v>
                </c:pt>
                <c:pt idx="20945">
                  <c:v>8.1483459768025189E-7</c:v>
                </c:pt>
                <c:pt idx="20946">
                  <c:v>8.1476562427237429E-7</c:v>
                </c:pt>
                <c:pt idx="20947">
                  <c:v>8.1469665962172701E-7</c:v>
                </c:pt>
                <c:pt idx="20948">
                  <c:v>8.1462770372682819E-7</c:v>
                </c:pt>
                <c:pt idx="20949">
                  <c:v>8.1455875658619529E-7</c:v>
                </c:pt>
                <c:pt idx="20950">
                  <c:v>8.1448981819834675E-7</c:v>
                </c:pt>
                <c:pt idx="20951">
                  <c:v>8.144208885618009E-7</c:v>
                </c:pt>
                <c:pt idx="20952">
                  <c:v>8.1435196767507692E-7</c:v>
                </c:pt>
                <c:pt idx="20953">
                  <c:v>8.1428305553669344E-7</c:v>
                </c:pt>
                <c:pt idx="20954">
                  <c:v>8.1421415214517039E-7</c:v>
                </c:pt>
                <c:pt idx="20955">
                  <c:v>8.1414525749902747E-7</c:v>
                </c:pt>
                <c:pt idx="20956">
                  <c:v>8.1407637159678428E-7</c:v>
                </c:pt>
                <c:pt idx="20957">
                  <c:v>8.1400749443696199E-7</c:v>
                </c:pt>
                <c:pt idx="20958">
                  <c:v>8.1393862601808043E-7</c:v>
                </c:pt>
                <c:pt idx="20959">
                  <c:v>8.138697663386611E-7</c:v>
                </c:pt>
                <c:pt idx="20960">
                  <c:v>8.1380091539722571E-7</c:v>
                </c:pt>
                <c:pt idx="20961">
                  <c:v>8.1373207319229514E-7</c:v>
                </c:pt>
                <c:pt idx="20962">
                  <c:v>8.1366323972239204E-7</c:v>
                </c:pt>
                <c:pt idx="20963">
                  <c:v>8.1359441498603814E-7</c:v>
                </c:pt>
                <c:pt idx="20964">
                  <c:v>8.1352559898175653E-7</c:v>
                </c:pt>
                <c:pt idx="20965">
                  <c:v>8.1345679170806955E-7</c:v>
                </c:pt>
                <c:pt idx="20966">
                  <c:v>8.1338799316350095E-7</c:v>
                </c:pt>
                <c:pt idx="20967">
                  <c:v>8.133192033465738E-7</c:v>
                </c:pt>
                <c:pt idx="20968">
                  <c:v>8.1325042225581226E-7</c:v>
                </c:pt>
                <c:pt idx="20969">
                  <c:v>8.1318164988974049E-7</c:v>
                </c:pt>
                <c:pt idx="20970">
                  <c:v>8.1311288624688252E-7</c:v>
                </c:pt>
                <c:pt idx="20971">
                  <c:v>8.1304413132576367E-7</c:v>
                </c:pt>
                <c:pt idx="20972">
                  <c:v>8.1297538512490841E-7</c:v>
                </c:pt>
                <c:pt idx="20973">
                  <c:v>8.129066476428429E-7</c:v>
                </c:pt>
                <c:pt idx="20974">
                  <c:v>8.1283791887809204E-7</c:v>
                </c:pt>
                <c:pt idx="20975">
                  <c:v>8.1276919882918262E-7</c:v>
                </c:pt>
                <c:pt idx="20976">
                  <c:v>8.127004874946406E-7</c:v>
                </c:pt>
                <c:pt idx="20977">
                  <c:v>8.1263178487299224E-7</c:v>
                </c:pt>
                <c:pt idx="20978">
                  <c:v>8.1256309096276486E-7</c:v>
                </c:pt>
                <c:pt idx="20979">
                  <c:v>8.1249440576248581E-7</c:v>
                </c:pt>
                <c:pt idx="20980">
                  <c:v>8.1242572927068282E-7</c:v>
                </c:pt>
                <c:pt idx="20981">
                  <c:v>8.1235706148588323E-7</c:v>
                </c:pt>
                <c:pt idx="20982">
                  <c:v>8.1228840240661595E-7</c:v>
                </c:pt>
                <c:pt idx="20983">
                  <c:v>8.1221975203140862E-7</c:v>
                </c:pt>
                <c:pt idx="20984">
                  <c:v>8.1215111035879101E-7</c:v>
                </c:pt>
                <c:pt idx="20985">
                  <c:v>8.1208247738729162E-7</c:v>
                </c:pt>
                <c:pt idx="20986">
                  <c:v>8.1201385311543987E-7</c:v>
                </c:pt>
                <c:pt idx="20987">
                  <c:v>8.1194523754176576E-7</c:v>
                </c:pt>
                <c:pt idx="20988">
                  <c:v>8.1187663066479915E-7</c:v>
                </c:pt>
                <c:pt idx="20989">
                  <c:v>8.1180803248307075E-7</c:v>
                </c:pt>
                <c:pt idx="20990">
                  <c:v>8.1173944299511075E-7</c:v>
                </c:pt>
                <c:pt idx="20991">
                  <c:v>8.1167086219945071E-7</c:v>
                </c:pt>
                <c:pt idx="20992">
                  <c:v>8.1160229009462166E-7</c:v>
                </c:pt>
                <c:pt idx="20993">
                  <c:v>8.1153372667915486E-7</c:v>
                </c:pt>
                <c:pt idx="20994">
                  <c:v>8.1146517195158281E-7</c:v>
                </c:pt>
                <c:pt idx="20995">
                  <c:v>8.1139662591043729E-7</c:v>
                </c:pt>
                <c:pt idx="20996">
                  <c:v>8.1132808855425135E-7</c:v>
                </c:pt>
                <c:pt idx="20997">
                  <c:v>8.1125955988155718E-7</c:v>
                </c:pt>
                <c:pt idx="20998">
                  <c:v>8.1119103989088835E-7</c:v>
                </c:pt>
                <c:pt idx="20999">
                  <c:v>8.1112252858077845E-7</c:v>
                </c:pt>
                <c:pt idx="21000">
                  <c:v>8.1105402594976104E-7</c:v>
                </c:pt>
                <c:pt idx="21001">
                  <c:v>8.1098553199637033E-7</c:v>
                </c:pt>
                <c:pt idx="21002">
                  <c:v>8.1091704671914044E-7</c:v>
                </c:pt>
                <c:pt idx="21003">
                  <c:v>8.1084857011660662E-7</c:v>
                </c:pt>
                <c:pt idx="21004">
                  <c:v>8.1078010218730329E-7</c:v>
                </c:pt>
                <c:pt idx="21005">
                  <c:v>8.1071164292976637E-7</c:v>
                </c:pt>
                <c:pt idx="21006">
                  <c:v>8.1064319234253123E-7</c:v>
                </c:pt>
                <c:pt idx="21007">
                  <c:v>8.1057475042413344E-7</c:v>
                </c:pt>
                <c:pt idx="21008">
                  <c:v>8.1050631717310987E-7</c:v>
                </c:pt>
                <c:pt idx="21009">
                  <c:v>8.1043789258799643E-7</c:v>
                </c:pt>
                <c:pt idx="21010">
                  <c:v>8.1036947666733091E-7</c:v>
                </c:pt>
                <c:pt idx="21011">
                  <c:v>8.1030106940964934E-7</c:v>
                </c:pt>
                <c:pt idx="21012">
                  <c:v>8.1023267081349036E-7</c:v>
                </c:pt>
                <c:pt idx="21013">
                  <c:v>8.1016428087739125E-7</c:v>
                </c:pt>
                <c:pt idx="21014">
                  <c:v>8.1009589959988963E-7</c:v>
                </c:pt>
                <c:pt idx="21015">
                  <c:v>8.1002752697952466E-7</c:v>
                </c:pt>
                <c:pt idx="21016">
                  <c:v>8.099591630148349E-7</c:v>
                </c:pt>
                <c:pt idx="21017">
                  <c:v>8.0989080770435911E-7</c:v>
                </c:pt>
                <c:pt idx="21018">
                  <c:v>8.098224610466367E-7</c:v>
                </c:pt>
                <c:pt idx="21019">
                  <c:v>8.0975412304020768E-7</c:v>
                </c:pt>
                <c:pt idx="21020">
                  <c:v>8.0968579368361147E-7</c:v>
                </c:pt>
                <c:pt idx="21021">
                  <c:v>8.0961747297538905E-7</c:v>
                </c:pt>
                <c:pt idx="21022">
                  <c:v>8.0954916091408054E-7</c:v>
                </c:pt>
                <c:pt idx="21023">
                  <c:v>8.0948085749822653E-7</c:v>
                </c:pt>
                <c:pt idx="21024">
                  <c:v>8.0941256272636884E-7</c:v>
                </c:pt>
                <c:pt idx="21025">
                  <c:v>8.0934427659704845E-7</c:v>
                </c:pt>
                <c:pt idx="21026">
                  <c:v>8.0927599910880752E-7</c:v>
                </c:pt>
                <c:pt idx="21027">
                  <c:v>8.0920773026018767E-7</c:v>
                </c:pt>
                <c:pt idx="21028">
                  <c:v>8.091394700497321E-7</c:v>
                </c:pt>
                <c:pt idx="21029">
                  <c:v>8.0907121847598307E-7</c:v>
                </c:pt>
                <c:pt idx="21030">
                  <c:v>8.0900297553748338E-7</c:v>
                </c:pt>
                <c:pt idx="21031">
                  <c:v>8.0893474123277696E-7</c:v>
                </c:pt>
                <c:pt idx="21032">
                  <c:v>8.0886651556040682E-7</c:v>
                </c:pt>
                <c:pt idx="21033">
                  <c:v>8.0879829851891743E-7</c:v>
                </c:pt>
                <c:pt idx="21034">
                  <c:v>8.0873009010685254E-7</c:v>
                </c:pt>
                <c:pt idx="21035">
                  <c:v>8.0866189032275726E-7</c:v>
                </c:pt>
                <c:pt idx="21036">
                  <c:v>8.0859369916517639E-7</c:v>
                </c:pt>
                <c:pt idx="21037">
                  <c:v>8.0852551663265483E-7</c:v>
                </c:pt>
                <c:pt idx="21038">
                  <c:v>8.0845734272373832E-7</c:v>
                </c:pt>
                <c:pt idx="21039">
                  <c:v>8.0838917743697231E-7</c:v>
                </c:pt>
                <c:pt idx="21040">
                  <c:v>8.0832102077090339E-7</c:v>
                </c:pt>
                <c:pt idx="21041">
                  <c:v>8.0825287272407763E-7</c:v>
                </c:pt>
                <c:pt idx="21042">
                  <c:v>8.0818473329504195E-7</c:v>
                </c:pt>
                <c:pt idx="21043">
                  <c:v>8.0811660248234336E-7</c:v>
                </c:pt>
                <c:pt idx="21044">
                  <c:v>8.0804848028452877E-7</c:v>
                </c:pt>
                <c:pt idx="21045">
                  <c:v>8.0798036670014639E-7</c:v>
                </c:pt>
                <c:pt idx="21046">
                  <c:v>8.0791226172774353E-7</c:v>
                </c:pt>
                <c:pt idx="21047">
                  <c:v>8.0784416536586935E-7</c:v>
                </c:pt>
                <c:pt idx="21048">
                  <c:v>8.0777607761307139E-7</c:v>
                </c:pt>
                <c:pt idx="21049">
                  <c:v>8.0770799846789943E-7</c:v>
                </c:pt>
                <c:pt idx="21050">
                  <c:v>8.0763992792890175E-7</c:v>
                </c:pt>
                <c:pt idx="21051">
                  <c:v>8.0757186599462856E-7</c:v>
                </c:pt>
                <c:pt idx="21052">
                  <c:v>8.0750381266362941E-7</c:v>
                </c:pt>
                <c:pt idx="21053">
                  <c:v>8.0743576793445398E-7</c:v>
                </c:pt>
                <c:pt idx="21054">
                  <c:v>8.0736773180565299E-7</c:v>
                </c:pt>
                <c:pt idx="21055">
                  <c:v>8.0729970427577706E-7</c:v>
                </c:pt>
                <c:pt idx="21056">
                  <c:v>8.0723168534337766E-7</c:v>
                </c:pt>
                <c:pt idx="21057">
                  <c:v>8.0716367500700541E-7</c:v>
                </c:pt>
                <c:pt idx="21058">
                  <c:v>8.0709567326521242E-7</c:v>
                </c:pt>
                <c:pt idx="21059">
                  <c:v>8.0702768011655046E-7</c:v>
                </c:pt>
                <c:pt idx="21060">
                  <c:v>8.0695969555957122E-7</c:v>
                </c:pt>
                <c:pt idx="21061">
                  <c:v>8.0689171959282797E-7</c:v>
                </c:pt>
                <c:pt idx="21062">
                  <c:v>8.0682375221487301E-7</c:v>
                </c:pt>
                <c:pt idx="21063">
                  <c:v>8.0675579342426005E-7</c:v>
                </c:pt>
                <c:pt idx="21064">
                  <c:v>8.0668784321954182E-7</c:v>
                </c:pt>
                <c:pt idx="21065">
                  <c:v>8.0661990159927265E-7</c:v>
                </c:pt>
                <c:pt idx="21066">
                  <c:v>8.0655196856200644E-7</c:v>
                </c:pt>
                <c:pt idx="21067">
                  <c:v>8.0648404410629719E-7</c:v>
                </c:pt>
                <c:pt idx="21068">
                  <c:v>8.0641612823070009E-7</c:v>
                </c:pt>
                <c:pt idx="21069">
                  <c:v>8.0634822093376935E-7</c:v>
                </c:pt>
                <c:pt idx="21070">
                  <c:v>8.0628032221406121E-7</c:v>
                </c:pt>
                <c:pt idx="21071">
                  <c:v>8.0621243207013041E-7</c:v>
                </c:pt>
                <c:pt idx="21072">
                  <c:v>8.061445505005334E-7</c:v>
                </c:pt>
                <c:pt idx="21073">
                  <c:v>8.0607667750382578E-7</c:v>
                </c:pt>
                <c:pt idx="21074">
                  <c:v>8.060088130785643E-7</c:v>
                </c:pt>
                <c:pt idx="21075">
                  <c:v>8.0594095722330627E-7</c:v>
                </c:pt>
                <c:pt idx="21076">
                  <c:v>8.058731099366079E-7</c:v>
                </c:pt>
                <c:pt idx="21077">
                  <c:v>8.0580527121702724E-7</c:v>
                </c:pt>
                <c:pt idx="21078">
                  <c:v>8.0573744106312147E-7</c:v>
                </c:pt>
                <c:pt idx="21079">
                  <c:v>8.0566961947344926E-7</c:v>
                </c:pt>
                <c:pt idx="21080">
                  <c:v>8.0560180644656832E-7</c:v>
                </c:pt>
                <c:pt idx="21081">
                  <c:v>8.0553400198103721E-7</c:v>
                </c:pt>
                <c:pt idx="21082">
                  <c:v>8.0546620607541534E-7</c:v>
                </c:pt>
                <c:pt idx="21083">
                  <c:v>8.0539841872826138E-7</c:v>
                </c:pt>
                <c:pt idx="21084">
                  <c:v>8.0533063993813538E-7</c:v>
                </c:pt>
                <c:pt idx="21085">
                  <c:v>8.0526286970359642E-7</c:v>
                </c:pt>
                <c:pt idx="21086">
                  <c:v>8.051951080232055E-7</c:v>
                </c:pt>
                <c:pt idx="21087">
                  <c:v>8.0512735489552245E-7</c:v>
                </c:pt>
                <c:pt idx="21088">
                  <c:v>8.0505961031910839E-7</c:v>
                </c:pt>
                <c:pt idx="21089">
                  <c:v>8.0499187429252397E-7</c:v>
                </c:pt>
                <c:pt idx="21090">
                  <c:v>8.0492414681433053E-7</c:v>
                </c:pt>
                <c:pt idx="21091">
                  <c:v>8.0485642788308979E-7</c:v>
                </c:pt>
                <c:pt idx="21092">
                  <c:v>8.0478871749736414E-7</c:v>
                </c:pt>
                <c:pt idx="21093">
                  <c:v>8.0472101565571499E-7</c:v>
                </c:pt>
                <c:pt idx="21094">
                  <c:v>8.0465332235670535E-7</c:v>
                </c:pt>
                <c:pt idx="21095">
                  <c:v>8.0458563759889823E-7</c:v>
                </c:pt>
                <c:pt idx="21096">
                  <c:v>8.0451796138085685E-7</c:v>
                </c:pt>
                <c:pt idx="21097">
                  <c:v>8.0445029370114389E-7</c:v>
                </c:pt>
                <c:pt idx="21098">
                  <c:v>8.0438263455832386E-7</c:v>
                </c:pt>
                <c:pt idx="21099">
                  <c:v>8.0431498395096029E-7</c:v>
                </c:pt>
                <c:pt idx="21100">
                  <c:v>8.042473418776181E-7</c:v>
                </c:pt>
                <c:pt idx="21101">
                  <c:v>8.0417970833686145E-7</c:v>
                </c:pt>
                <c:pt idx="21102">
                  <c:v>8.0411208332725568E-7</c:v>
                </c:pt>
                <c:pt idx="21103">
                  <c:v>8.0404446684736572E-7</c:v>
                </c:pt>
                <c:pt idx="21104">
                  <c:v>8.039768588957571E-7</c:v>
                </c:pt>
                <c:pt idx="21105">
                  <c:v>8.0390925947099613E-7</c:v>
                </c:pt>
                <c:pt idx="21106">
                  <c:v>8.0384166857164823E-7</c:v>
                </c:pt>
                <c:pt idx="21107">
                  <c:v>8.0377408619628078E-7</c:v>
                </c:pt>
                <c:pt idx="21108">
                  <c:v>8.0370651234345983E-7</c:v>
                </c:pt>
                <c:pt idx="21109">
                  <c:v>8.0363894701175285E-7</c:v>
                </c:pt>
                <c:pt idx="21110">
                  <c:v>8.0357139019972677E-7</c:v>
                </c:pt>
                <c:pt idx="21111">
                  <c:v>8.0350384190594967E-7</c:v>
                </c:pt>
                <c:pt idx="21112">
                  <c:v>8.0343630212898965E-7</c:v>
                </c:pt>
                <c:pt idx="21113">
                  <c:v>8.0336877086741437E-7</c:v>
                </c:pt>
                <c:pt idx="21114">
                  <c:v>8.0330124811979309E-7</c:v>
                </c:pt>
                <c:pt idx="21115">
                  <c:v>8.0323373388469401E-7</c:v>
                </c:pt>
                <c:pt idx="21116">
                  <c:v>8.0316622816068701E-7</c:v>
                </c:pt>
                <c:pt idx="21117">
                  <c:v>8.0309873094634103E-7</c:v>
                </c:pt>
                <c:pt idx="21118">
                  <c:v>8.0303124224022618E-7</c:v>
                </c:pt>
                <c:pt idx="21119">
                  <c:v>8.0296376204091235E-7</c:v>
                </c:pt>
                <c:pt idx="21120">
                  <c:v>8.0289629034696964E-7</c:v>
                </c:pt>
                <c:pt idx="21121">
                  <c:v>8.0282882715696932E-7</c:v>
                </c:pt>
                <c:pt idx="21122">
                  <c:v>8.027613724694818E-7</c:v>
                </c:pt>
                <c:pt idx="21123">
                  <c:v>8.0269392628307899E-7</c:v>
                </c:pt>
                <c:pt idx="21124">
                  <c:v>8.0262648859633163E-7</c:v>
                </c:pt>
                <c:pt idx="21125">
                  <c:v>8.0255905940781257E-7</c:v>
                </c:pt>
                <c:pt idx="21126">
                  <c:v>8.024916387160934E-7</c:v>
                </c:pt>
                <c:pt idx="21127">
                  <c:v>8.0242422651974634E-7</c:v>
                </c:pt>
                <c:pt idx="21128">
                  <c:v>8.0235682281734487E-7</c:v>
                </c:pt>
                <c:pt idx="21129">
                  <c:v>8.0228942760746133E-7</c:v>
                </c:pt>
                <c:pt idx="21130">
                  <c:v>8.0222204088866952E-7</c:v>
                </c:pt>
                <c:pt idx="21131">
                  <c:v>8.0215466265954315E-7</c:v>
                </c:pt>
                <c:pt idx="21132">
                  <c:v>8.0208729291865623E-7</c:v>
                </c:pt>
                <c:pt idx="21133">
                  <c:v>8.020199316645831E-7</c:v>
                </c:pt>
                <c:pt idx="21134">
                  <c:v>8.0195257889589779E-7</c:v>
                </c:pt>
                <c:pt idx="21135">
                  <c:v>8.0188523461117568E-7</c:v>
                </c:pt>
                <c:pt idx="21136">
                  <c:v>8.0181789880899165E-7</c:v>
                </c:pt>
                <c:pt idx="21137">
                  <c:v>8.0175057148792152E-7</c:v>
                </c:pt>
                <c:pt idx="21138">
                  <c:v>8.0168325264654068E-7</c:v>
                </c:pt>
                <c:pt idx="21139">
                  <c:v>8.0161594228342559E-7</c:v>
                </c:pt>
                <c:pt idx="21140">
                  <c:v>8.0154864039715248E-7</c:v>
                </c:pt>
                <c:pt idx="21141">
                  <c:v>8.0148134698629741E-7</c:v>
                </c:pt>
                <c:pt idx="21142">
                  <c:v>8.0141406204943839E-7</c:v>
                </c:pt>
                <c:pt idx="21143">
                  <c:v>8.0134678558515169E-7</c:v>
                </c:pt>
                <c:pt idx="21144">
                  <c:v>8.0127951759201577E-7</c:v>
                </c:pt>
                <c:pt idx="21145">
                  <c:v>8.012122580686076E-7</c:v>
                </c:pt>
                <c:pt idx="21146">
                  <c:v>8.011450070135063E-7</c:v>
                </c:pt>
                <c:pt idx="21147">
                  <c:v>8.0107776442528938E-7</c:v>
                </c:pt>
                <c:pt idx="21148">
                  <c:v>8.0101053030253647E-7</c:v>
                </c:pt>
                <c:pt idx="21149">
                  <c:v>8.0094330464382592E-7</c:v>
                </c:pt>
                <c:pt idx="21150">
                  <c:v>8.0087608744773717E-7</c:v>
                </c:pt>
                <c:pt idx="21151">
                  <c:v>8.0080887871285058E-7</c:v>
                </c:pt>
                <c:pt idx="21152">
                  <c:v>8.0074167843774526E-7</c:v>
                </c:pt>
                <c:pt idx="21153">
                  <c:v>8.0067448662100189E-7</c:v>
                </c:pt>
                <c:pt idx="21154">
                  <c:v>8.0060730326120075E-7</c:v>
                </c:pt>
                <c:pt idx="21155">
                  <c:v>8.0054012835692304E-7</c:v>
                </c:pt>
                <c:pt idx="21156">
                  <c:v>8.0047296190674979E-7</c:v>
                </c:pt>
                <c:pt idx="21157">
                  <c:v>8.0040580390926189E-7</c:v>
                </c:pt>
                <c:pt idx="21158">
                  <c:v>8.0033865436304194E-7</c:v>
                </c:pt>
                <c:pt idx="21159">
                  <c:v>8.0027151326667126E-7</c:v>
                </c:pt>
                <c:pt idx="21160">
                  <c:v>8.0020438061873278E-7</c:v>
                </c:pt>
                <c:pt idx="21161">
                  <c:v>8.0013725641780855E-7</c:v>
                </c:pt>
                <c:pt idx="21162">
                  <c:v>8.0007014066248191E-7</c:v>
                </c:pt>
                <c:pt idx="21163">
                  <c:v>8.0000303335133609E-7</c:v>
                </c:pt>
                <c:pt idx="21164">
                  <c:v>7.9993593448295423E-7</c:v>
                </c:pt>
                <c:pt idx="21165">
                  <c:v>7.9986884405592039E-7</c:v>
                </c:pt>
                <c:pt idx="21166">
                  <c:v>7.9980176206881856E-7</c:v>
                </c:pt>
                <c:pt idx="21167">
                  <c:v>7.9973468852023312E-7</c:v>
                </c:pt>
                <c:pt idx="21168">
                  <c:v>7.9966762340874932E-7</c:v>
                </c:pt>
                <c:pt idx="21169">
                  <c:v>7.9960056673295135E-7</c:v>
                </c:pt>
                <c:pt idx="21170">
                  <c:v>7.9953351849142529E-7</c:v>
                </c:pt>
                <c:pt idx="21171">
                  <c:v>7.9946647868275597E-7</c:v>
                </c:pt>
                <c:pt idx="21172">
                  <c:v>7.9939944730553011E-7</c:v>
                </c:pt>
                <c:pt idx="21173">
                  <c:v>7.9933242435833295E-7</c:v>
                </c:pt>
                <c:pt idx="21174">
                  <c:v>7.9926540983975196E-7</c:v>
                </c:pt>
                <c:pt idx="21175">
                  <c:v>7.9919840374837292E-7</c:v>
                </c:pt>
                <c:pt idx="21176">
                  <c:v>7.9913140608278392E-7</c:v>
                </c:pt>
                <c:pt idx="21177">
                  <c:v>7.9906441684157169E-7</c:v>
                </c:pt>
                <c:pt idx="21178">
                  <c:v>7.9899743602332391E-7</c:v>
                </c:pt>
                <c:pt idx="21179">
                  <c:v>7.98930463626629E-7</c:v>
                </c:pt>
                <c:pt idx="21180">
                  <c:v>7.9886349965007442E-7</c:v>
                </c:pt>
                <c:pt idx="21181">
                  <c:v>7.9879654409224966E-7</c:v>
                </c:pt>
                <c:pt idx="21182">
                  <c:v>7.987295969517426E-7</c:v>
                </c:pt>
                <c:pt idx="21183">
                  <c:v>7.9866265822714347E-7</c:v>
                </c:pt>
                <c:pt idx="21184">
                  <c:v>7.9859572791704067E-7</c:v>
                </c:pt>
                <c:pt idx="21185">
                  <c:v>7.9852880602002487E-7</c:v>
                </c:pt>
                <c:pt idx="21186">
                  <c:v>7.984618925346851E-7</c:v>
                </c:pt>
                <c:pt idx="21187">
                  <c:v>7.9839498745961244E-7</c:v>
                </c:pt>
                <c:pt idx="21188">
                  <c:v>7.9832809079339764E-7</c:v>
                </c:pt>
                <c:pt idx="21189">
                  <c:v>7.9826120253463091E-7</c:v>
                </c:pt>
                <c:pt idx="21190">
                  <c:v>7.9819432268190428E-7</c:v>
                </c:pt>
                <c:pt idx="21191">
                  <c:v>7.9812745123380839E-7</c:v>
                </c:pt>
                <c:pt idx="21192">
                  <c:v>7.9806058818893589E-7</c:v>
                </c:pt>
                <c:pt idx="21193">
                  <c:v>7.9799373354587859E-7</c:v>
                </c:pt>
                <c:pt idx="21194">
                  <c:v>7.979268873032283E-7</c:v>
                </c:pt>
                <c:pt idx="21195">
                  <c:v>7.9786004945957863E-7</c:v>
                </c:pt>
                <c:pt idx="21196">
                  <c:v>7.977932200135217E-7</c:v>
                </c:pt>
                <c:pt idx="21197">
                  <c:v>7.9772639896365164E-7</c:v>
                </c:pt>
                <c:pt idx="21198">
                  <c:v>7.9765958630856112E-7</c:v>
                </c:pt>
                <c:pt idx="21199">
                  <c:v>7.9759278204684502E-7</c:v>
                </c:pt>
                <c:pt idx="21200">
                  <c:v>7.9752598617709672E-7</c:v>
                </c:pt>
                <c:pt idx="21201">
                  <c:v>7.9745919869791089E-7</c:v>
                </c:pt>
                <c:pt idx="21202">
                  <c:v>7.9739241960788241E-7</c:v>
                </c:pt>
                <c:pt idx="21203">
                  <c:v>7.9732564890560596E-7</c:v>
                </c:pt>
                <c:pt idx="21204">
                  <c:v>7.9725888658967757E-7</c:v>
                </c:pt>
                <c:pt idx="21205">
                  <c:v>7.9719213265869201E-7</c:v>
                </c:pt>
                <c:pt idx="21206">
                  <c:v>7.9712538711124585E-7</c:v>
                </c:pt>
                <c:pt idx="21207">
                  <c:v>7.9705864994593525E-7</c:v>
                </c:pt>
                <c:pt idx="21208">
                  <c:v>7.9699192116135647E-7</c:v>
                </c:pt>
                <c:pt idx="21209">
                  <c:v>7.9692520075610659E-7</c:v>
                </c:pt>
                <c:pt idx="21210">
                  <c:v>7.9685848872878241E-7</c:v>
                </c:pt>
                <c:pt idx="21211">
                  <c:v>7.9679178507798166E-7</c:v>
                </c:pt>
                <c:pt idx="21212">
                  <c:v>7.9672508980230155E-7</c:v>
                </c:pt>
                <c:pt idx="21213">
                  <c:v>7.9665840290034066E-7</c:v>
                </c:pt>
                <c:pt idx="21214">
                  <c:v>7.9659172437069716E-7</c:v>
                </c:pt>
                <c:pt idx="21215">
                  <c:v>7.9652505421196889E-7</c:v>
                </c:pt>
                <c:pt idx="21216">
                  <c:v>7.964583924227557E-7</c:v>
                </c:pt>
                <c:pt idx="21217">
                  <c:v>7.9639173900165596E-7</c:v>
                </c:pt>
                <c:pt idx="21218">
                  <c:v>7.9632509394726985E-7</c:v>
                </c:pt>
                <c:pt idx="21219">
                  <c:v>7.9625845725819626E-7</c:v>
                </c:pt>
                <c:pt idx="21220">
                  <c:v>7.9619182893303622E-7</c:v>
                </c:pt>
                <c:pt idx="21221">
                  <c:v>7.9612520897038906E-7</c:v>
                </c:pt>
                <c:pt idx="21222">
                  <c:v>7.960585973688561E-7</c:v>
                </c:pt>
                <c:pt idx="21223">
                  <c:v>7.9599199412703774E-7</c:v>
                </c:pt>
                <c:pt idx="21224">
                  <c:v>7.9592539924353594E-7</c:v>
                </c:pt>
                <c:pt idx="21225">
                  <c:v>7.958588127169513E-7</c:v>
                </c:pt>
                <c:pt idx="21226">
                  <c:v>7.9579223454588622E-7</c:v>
                </c:pt>
                <c:pt idx="21227">
                  <c:v>7.9572566472894267E-7</c:v>
                </c:pt>
                <c:pt idx="21228">
                  <c:v>7.9565910326472283E-7</c:v>
                </c:pt>
                <c:pt idx="21229">
                  <c:v>7.9559255015182973E-7</c:v>
                </c:pt>
                <c:pt idx="21230">
                  <c:v>7.955260053888662E-7</c:v>
                </c:pt>
                <c:pt idx="21231">
                  <c:v>7.9545946897443494E-7</c:v>
                </c:pt>
                <c:pt idx="21232">
                  <c:v>7.9539294090714037E-7</c:v>
                </c:pt>
                <c:pt idx="21233">
                  <c:v>7.9532642118558561E-7</c:v>
                </c:pt>
                <c:pt idx="21234">
                  <c:v>7.9525990980837519E-7</c:v>
                </c:pt>
                <c:pt idx="21235">
                  <c:v>7.9519340677411329E-7</c:v>
                </c:pt>
                <c:pt idx="21236">
                  <c:v>7.9512691208140508E-7</c:v>
                </c:pt>
                <c:pt idx="21237">
                  <c:v>7.9506042572885516E-7</c:v>
                </c:pt>
                <c:pt idx="21238">
                  <c:v>7.9499394771506868E-7</c:v>
                </c:pt>
                <c:pt idx="21239">
                  <c:v>7.9492747803865175E-7</c:v>
                </c:pt>
                <c:pt idx="21240">
                  <c:v>7.9486101669820962E-7</c:v>
                </c:pt>
                <c:pt idx="21241">
                  <c:v>7.9479456369234903E-7</c:v>
                </c:pt>
                <c:pt idx="21242">
                  <c:v>7.9472811901967608E-7</c:v>
                </c:pt>
                <c:pt idx="21243">
                  <c:v>7.946616826787975E-7</c:v>
                </c:pt>
                <c:pt idx="21244">
                  <c:v>7.9459525466832077E-7</c:v>
                </c:pt>
                <c:pt idx="21245">
                  <c:v>7.9452883498685264E-7</c:v>
                </c:pt>
                <c:pt idx="21246">
                  <c:v>7.9446242363300142E-7</c:v>
                </c:pt>
                <c:pt idx="21247">
                  <c:v>7.9439602060537427E-7</c:v>
                </c:pt>
                <c:pt idx="21248">
                  <c:v>7.9432962590258005E-7</c:v>
                </c:pt>
                <c:pt idx="21249">
                  <c:v>7.9426323952322677E-7</c:v>
                </c:pt>
                <c:pt idx="21250">
                  <c:v>7.9419686146592371E-7</c:v>
                </c:pt>
                <c:pt idx="21251">
                  <c:v>7.9413049172927929E-7</c:v>
                </c:pt>
                <c:pt idx="21252">
                  <c:v>7.9406413031190342E-7</c:v>
                </c:pt>
                <c:pt idx="21253">
                  <c:v>7.9399777721240592E-7</c:v>
                </c:pt>
                <c:pt idx="21254">
                  <c:v>7.9393143242939586E-7</c:v>
                </c:pt>
                <c:pt idx="21255">
                  <c:v>7.938650959614843E-7</c:v>
                </c:pt>
                <c:pt idx="21256">
                  <c:v>7.9379876780728138E-7</c:v>
                </c:pt>
                <c:pt idx="21257">
                  <c:v>7.9373244796539827E-7</c:v>
                </c:pt>
                <c:pt idx="21258">
                  <c:v>7.9366613643444553E-7</c:v>
                </c:pt>
                <c:pt idx="21259">
                  <c:v>7.9359983321303539E-7</c:v>
                </c:pt>
                <c:pt idx="21260">
                  <c:v>7.9353353829977852E-7</c:v>
                </c:pt>
                <c:pt idx="21261">
                  <c:v>7.9346725169328779E-7</c:v>
                </c:pt>
                <c:pt idx="21262">
                  <c:v>7.9340097339217491E-7</c:v>
                </c:pt>
                <c:pt idx="21263">
                  <c:v>7.9333470339505255E-7</c:v>
                </c:pt>
                <c:pt idx="21264">
                  <c:v>7.9326844170053401E-7</c:v>
                </c:pt>
                <c:pt idx="21265">
                  <c:v>7.9320218830723164E-7</c:v>
                </c:pt>
                <c:pt idx="21266">
                  <c:v>7.9313594321375969E-7</c:v>
                </c:pt>
                <c:pt idx="21267">
                  <c:v>7.9306970641873146E-7</c:v>
                </c:pt>
                <c:pt idx="21268">
                  <c:v>7.9300347792076079E-7</c:v>
                </c:pt>
                <c:pt idx="21269">
                  <c:v>7.9293725771846246E-7</c:v>
                </c:pt>
                <c:pt idx="21270">
                  <c:v>7.928710458104505E-7</c:v>
                </c:pt>
                <c:pt idx="21271">
                  <c:v>7.9280484219534035E-7</c:v>
                </c:pt>
                <c:pt idx="21272">
                  <c:v>7.9273864687174646E-7</c:v>
                </c:pt>
                <c:pt idx="21273">
                  <c:v>7.926724598382851E-7</c:v>
                </c:pt>
                <c:pt idx="21274">
                  <c:v>7.9260628109357179E-7</c:v>
                </c:pt>
                <c:pt idx="21275">
                  <c:v>7.9254011063622196E-7</c:v>
                </c:pt>
                <c:pt idx="21276">
                  <c:v>7.9247394846485282E-7</c:v>
                </c:pt>
                <c:pt idx="21277">
                  <c:v>7.9240779457808011E-7</c:v>
                </c:pt>
                <c:pt idx="21278">
                  <c:v>7.9234164897452137E-7</c:v>
                </c:pt>
                <c:pt idx="21279">
                  <c:v>7.9227551165279349E-7</c:v>
                </c:pt>
                <c:pt idx="21280">
                  <c:v>7.9220938261151422E-7</c:v>
                </c:pt>
                <c:pt idx="21281">
                  <c:v>7.921432618493009E-7</c:v>
                </c:pt>
                <c:pt idx="21282">
                  <c:v>7.9207714936477179E-7</c:v>
                </c:pt>
                <c:pt idx="21283">
                  <c:v>7.920110451565456E-7</c:v>
                </c:pt>
                <c:pt idx="21284">
                  <c:v>7.9194494922324039E-7</c:v>
                </c:pt>
                <c:pt idx="21285">
                  <c:v>7.9187886156347561E-7</c:v>
                </c:pt>
                <c:pt idx="21286">
                  <c:v>7.9181278217586974E-7</c:v>
                </c:pt>
                <c:pt idx="21287">
                  <c:v>7.9174671105904319E-7</c:v>
                </c:pt>
                <c:pt idx="21288">
                  <c:v>7.9168064821161485E-7</c:v>
                </c:pt>
                <c:pt idx="21289">
                  <c:v>7.9161459363220556E-7</c:v>
                </c:pt>
                <c:pt idx="21290">
                  <c:v>7.9154854731943538E-7</c:v>
                </c:pt>
                <c:pt idx="21291">
                  <c:v>7.9148250927192451E-7</c:v>
                </c:pt>
                <c:pt idx="21292">
                  <c:v>7.914164794882945E-7</c:v>
                </c:pt>
                <c:pt idx="21293">
                  <c:v>7.9135045796716617E-7</c:v>
                </c:pt>
                <c:pt idx="21294">
                  <c:v>7.912844447071615E-7</c:v>
                </c:pt>
                <c:pt idx="21295">
                  <c:v>7.9121843970690174E-7</c:v>
                </c:pt>
                <c:pt idx="21296">
                  <c:v>7.9115244296500929E-7</c:v>
                </c:pt>
                <c:pt idx="21297">
                  <c:v>7.9108645448010677E-7</c:v>
                </c:pt>
                <c:pt idx="21298">
                  <c:v>7.9102047425081606E-7</c:v>
                </c:pt>
                <c:pt idx="21299">
                  <c:v>7.9095450227576063E-7</c:v>
                </c:pt>
                <c:pt idx="21300">
                  <c:v>7.9088853855356382E-7</c:v>
                </c:pt>
                <c:pt idx="21301">
                  <c:v>7.908225830828488E-7</c:v>
                </c:pt>
                <c:pt idx="21302">
                  <c:v>7.9075663586223956E-7</c:v>
                </c:pt>
                <c:pt idx="21303">
                  <c:v>7.9069069689036051E-7</c:v>
                </c:pt>
                <c:pt idx="21304">
                  <c:v>7.9062476616583576E-7</c:v>
                </c:pt>
                <c:pt idx="21305">
                  <c:v>7.9055884368728941E-7</c:v>
                </c:pt>
                <c:pt idx="21306">
                  <c:v>7.9049292945334746E-7</c:v>
                </c:pt>
                <c:pt idx="21307">
                  <c:v>7.9042702346263433E-7</c:v>
                </c:pt>
                <c:pt idx="21308">
                  <c:v>7.9036112571377613E-7</c:v>
                </c:pt>
                <c:pt idx="21309">
                  <c:v>7.9029523620539793E-7</c:v>
                </c:pt>
                <c:pt idx="21310">
                  <c:v>7.9022935493612667E-7</c:v>
                </c:pt>
                <c:pt idx="21311">
                  <c:v>7.9016348190458847E-7</c:v>
                </c:pt>
                <c:pt idx="21312">
                  <c:v>7.9009761710940934E-7</c:v>
                </c:pt>
                <c:pt idx="21313">
                  <c:v>7.900317605492174E-7</c:v>
                </c:pt>
                <c:pt idx="21314">
                  <c:v>7.8996591222263877E-7</c:v>
                </c:pt>
                <c:pt idx="21315">
                  <c:v>7.8990007212830188E-7</c:v>
                </c:pt>
                <c:pt idx="21316">
                  <c:v>7.898342402648338E-7</c:v>
                </c:pt>
                <c:pt idx="21317">
                  <c:v>7.8976841663086329E-7</c:v>
                </c:pt>
                <c:pt idx="21318">
                  <c:v>7.8970260122501827E-7</c:v>
                </c:pt>
                <c:pt idx="21319">
                  <c:v>7.8963679404592749E-7</c:v>
                </c:pt>
                <c:pt idx="21320">
                  <c:v>7.8957099509222024E-7</c:v>
                </c:pt>
                <c:pt idx="21321">
                  <c:v>7.8950520436252528E-7</c:v>
                </c:pt>
                <c:pt idx="21322">
                  <c:v>7.8943942185547286E-7</c:v>
                </c:pt>
                <c:pt idx="21323">
                  <c:v>7.8937364756969184E-7</c:v>
                </c:pt>
                <c:pt idx="21324">
                  <c:v>7.8930788150381309E-7</c:v>
                </c:pt>
                <c:pt idx="21325">
                  <c:v>7.8924212365646643E-7</c:v>
                </c:pt>
                <c:pt idx="21326">
                  <c:v>7.8917637402628328E-7</c:v>
                </c:pt>
                <c:pt idx="21327">
                  <c:v>7.8911063261189397E-7</c:v>
                </c:pt>
                <c:pt idx="21328">
                  <c:v>7.8904489941192961E-7</c:v>
                </c:pt>
                <c:pt idx="21329">
                  <c:v>7.8897917442502243E-7</c:v>
                </c:pt>
                <c:pt idx="21330">
                  <c:v>7.8891345764980342E-7</c:v>
                </c:pt>
                <c:pt idx="21331">
                  <c:v>7.8884774908490548E-7</c:v>
                </c:pt>
                <c:pt idx="21332">
                  <c:v>7.8878204872896044E-7</c:v>
                </c:pt>
                <c:pt idx="21333">
                  <c:v>7.8871635658060128E-7</c:v>
                </c:pt>
                <c:pt idx="21334">
                  <c:v>7.8865067263846079E-7</c:v>
                </c:pt>
                <c:pt idx="21335">
                  <c:v>7.8858499690117196E-7</c:v>
                </c:pt>
                <c:pt idx="21336">
                  <c:v>7.8851932936736854E-7</c:v>
                </c:pt>
                <c:pt idx="21337">
                  <c:v>7.8845367003568467E-7</c:v>
                </c:pt>
                <c:pt idx="21338">
                  <c:v>7.88388018904754E-7</c:v>
                </c:pt>
                <c:pt idx="21339">
                  <c:v>7.8832237597321099E-7</c:v>
                </c:pt>
                <c:pt idx="21340">
                  <c:v>7.8825674123969055E-7</c:v>
                </c:pt>
                <c:pt idx="21341">
                  <c:v>7.8819111470282748E-7</c:v>
                </c:pt>
                <c:pt idx="21342">
                  <c:v>7.8812549636125677E-7</c:v>
                </c:pt>
                <c:pt idx="21343">
                  <c:v>7.8805988621361429E-7</c:v>
                </c:pt>
                <c:pt idx="21344">
                  <c:v>7.8799428425853535E-7</c:v>
                </c:pt>
                <c:pt idx="21345">
                  <c:v>7.8792869049465665E-7</c:v>
                </c:pt>
                <c:pt idx="21346">
                  <c:v>7.8786310492061396E-7</c:v>
                </c:pt>
                <c:pt idx="21347">
                  <c:v>7.8779752753504448E-7</c:v>
                </c:pt>
                <c:pt idx="21348">
                  <c:v>7.8773195833658504E-7</c:v>
                </c:pt>
                <c:pt idx="21349">
                  <c:v>7.8766639732387212E-7</c:v>
                </c:pt>
                <c:pt idx="21350">
                  <c:v>7.8760084449554421E-7</c:v>
                </c:pt>
                <c:pt idx="21351">
                  <c:v>7.8753529985023845E-7</c:v>
                </c:pt>
                <c:pt idx="21352">
                  <c:v>7.8746976338659323E-7</c:v>
                </c:pt>
                <c:pt idx="21353">
                  <c:v>7.8740423510324652E-7</c:v>
                </c:pt>
                <c:pt idx="21354">
                  <c:v>7.8733871499883766E-7</c:v>
                </c:pt>
                <c:pt idx="21355">
                  <c:v>7.8727320307200464E-7</c:v>
                </c:pt>
                <c:pt idx="21356">
                  <c:v>7.8720769932138763E-7</c:v>
                </c:pt>
                <c:pt idx="21357">
                  <c:v>7.8714220374562515E-7</c:v>
                </c:pt>
                <c:pt idx="21358">
                  <c:v>7.8707671634335749E-7</c:v>
                </c:pt>
                <c:pt idx="21359">
                  <c:v>7.8701123711322484E-7</c:v>
                </c:pt>
                <c:pt idx="21360">
                  <c:v>7.869457660538671E-7</c:v>
                </c:pt>
                <c:pt idx="21361">
                  <c:v>7.8688030316392539E-7</c:v>
                </c:pt>
                <c:pt idx="21362">
                  <c:v>7.8681484844203992E-7</c:v>
                </c:pt>
                <c:pt idx="21363">
                  <c:v>7.8674940188685268E-7</c:v>
                </c:pt>
                <c:pt idx="21364">
                  <c:v>7.8668396349700482E-7</c:v>
                </c:pt>
                <c:pt idx="21365">
                  <c:v>7.8661853327113759E-7</c:v>
                </c:pt>
                <c:pt idx="21366">
                  <c:v>7.8655311120789351E-7</c:v>
                </c:pt>
                <c:pt idx="21367">
                  <c:v>7.8648769730591469E-7</c:v>
                </c:pt>
                <c:pt idx="21368">
                  <c:v>7.8642229156384397E-7</c:v>
                </c:pt>
                <c:pt idx="21369">
                  <c:v>7.8635689398032387E-7</c:v>
                </c:pt>
                <c:pt idx="21370">
                  <c:v>7.8629150455399807E-7</c:v>
                </c:pt>
                <c:pt idx="21371">
                  <c:v>7.8622612328350954E-7</c:v>
                </c:pt>
                <c:pt idx="21372">
                  <c:v>7.8616075016750173E-7</c:v>
                </c:pt>
                <c:pt idx="21373">
                  <c:v>7.8609538520461952E-7</c:v>
                </c:pt>
                <c:pt idx="21374">
                  <c:v>7.8603002839350626E-7</c:v>
                </c:pt>
                <c:pt idx="21375">
                  <c:v>7.8596467973280702E-7</c:v>
                </c:pt>
                <c:pt idx="21376">
                  <c:v>7.8589933922116676E-7</c:v>
                </c:pt>
                <c:pt idx="21377">
                  <c:v>7.8583400685723034E-7</c:v>
                </c:pt>
                <c:pt idx="21378">
                  <c:v>7.8576868263964335E-7</c:v>
                </c:pt>
                <c:pt idx="21379">
                  <c:v>7.8570336656705117E-7</c:v>
                </c:pt>
                <c:pt idx="21380">
                  <c:v>7.8563805863810034E-7</c:v>
                </c:pt>
                <c:pt idx="21381">
                  <c:v>7.8557275885143626E-7</c:v>
                </c:pt>
                <c:pt idx="21382">
                  <c:v>7.8550746720570652E-7</c:v>
                </c:pt>
                <c:pt idx="21383">
                  <c:v>7.8544218369955684E-7</c:v>
                </c:pt>
                <c:pt idx="21384">
                  <c:v>7.8537690833163533E-7</c:v>
                </c:pt>
                <c:pt idx="21385">
                  <c:v>7.8531164110058845E-7</c:v>
                </c:pt>
                <c:pt idx="21386">
                  <c:v>7.8524638200506454E-7</c:v>
                </c:pt>
                <c:pt idx="21387">
                  <c:v>7.8518113104371142E-7</c:v>
                </c:pt>
                <c:pt idx="21388">
                  <c:v>7.851158882151768E-7</c:v>
                </c:pt>
                <c:pt idx="21389">
                  <c:v>7.8505065351810988E-7</c:v>
                </c:pt>
                <c:pt idx="21390">
                  <c:v>7.8498542695115878E-7</c:v>
                </c:pt>
                <c:pt idx="21391">
                  <c:v>7.8492020851297324E-7</c:v>
                </c:pt>
                <c:pt idx="21392">
                  <c:v>7.8485499820220192E-7</c:v>
                </c:pt>
                <c:pt idx="21393">
                  <c:v>7.8478979601749518E-7</c:v>
                </c:pt>
                <c:pt idx="21394">
                  <c:v>7.8472460195750231E-7</c:v>
                </c:pt>
                <c:pt idx="21395">
                  <c:v>7.8465941602087347E-7</c:v>
                </c:pt>
                <c:pt idx="21396">
                  <c:v>7.8459423820625986E-7</c:v>
                </c:pt>
                <c:pt idx="21397">
                  <c:v>7.8452906851231121E-7</c:v>
                </c:pt>
                <c:pt idx="21398">
                  <c:v>7.8446390693767956E-7</c:v>
                </c:pt>
                <c:pt idx="21399">
                  <c:v>7.8439875348101528E-7</c:v>
                </c:pt>
                <c:pt idx="21400">
                  <c:v>7.8433360814097084E-7</c:v>
                </c:pt>
                <c:pt idx="21401">
                  <c:v>7.8426847091619756E-7</c:v>
                </c:pt>
                <c:pt idx="21402">
                  <c:v>7.8420334180534738E-7</c:v>
                </c:pt>
                <c:pt idx="21403">
                  <c:v>7.841382208070733E-7</c:v>
                </c:pt>
                <c:pt idx="21404">
                  <c:v>7.8407310792002749E-7</c:v>
                </c:pt>
                <c:pt idx="21405">
                  <c:v>7.8400800314286349E-7</c:v>
                </c:pt>
                <c:pt idx="21406">
                  <c:v>7.8394290647423397E-7</c:v>
                </c:pt>
                <c:pt idx="21407">
                  <c:v>7.8387781791279312E-7</c:v>
                </c:pt>
                <c:pt idx="21408">
                  <c:v>7.8381273745719424E-7</c:v>
                </c:pt>
                <c:pt idx="21409">
                  <c:v>7.8374766510609142E-7</c:v>
                </c:pt>
                <c:pt idx="21410">
                  <c:v>7.8368260085813945E-7</c:v>
                </c:pt>
                <c:pt idx="21411">
                  <c:v>7.8361754471199261E-7</c:v>
                </c:pt>
                <c:pt idx="21412">
                  <c:v>7.8355249666630582E-7</c:v>
                </c:pt>
                <c:pt idx="21413">
                  <c:v>7.8348745671973493E-7</c:v>
                </c:pt>
                <c:pt idx="21414">
                  <c:v>7.8342242487093454E-7</c:v>
                </c:pt>
                <c:pt idx="21415">
                  <c:v>7.8335740111856126E-7</c:v>
                </c:pt>
                <c:pt idx="21416">
                  <c:v>7.8329238546127042E-7</c:v>
                </c:pt>
                <c:pt idx="21417">
                  <c:v>7.8322737789771894E-7</c:v>
                </c:pt>
                <c:pt idx="21418">
                  <c:v>7.8316237842656291E-7</c:v>
                </c:pt>
                <c:pt idx="21419">
                  <c:v>7.8309738704645977E-7</c:v>
                </c:pt>
                <c:pt idx="21420">
                  <c:v>7.8303240375606613E-7</c:v>
                </c:pt>
                <c:pt idx="21421">
                  <c:v>7.8296742855403998E-7</c:v>
                </c:pt>
                <c:pt idx="21422">
                  <c:v>7.8290246143903855E-7</c:v>
                </c:pt>
                <c:pt idx="21423">
                  <c:v>7.8283750240972035E-7</c:v>
                </c:pt>
                <c:pt idx="21424">
                  <c:v>7.8277255146474337E-7</c:v>
                </c:pt>
                <c:pt idx="21425">
                  <c:v>7.8270760860276591E-7</c:v>
                </c:pt>
                <c:pt idx="21426">
                  <c:v>7.8264267382244732E-7</c:v>
                </c:pt>
                <c:pt idx="21427">
                  <c:v>7.8257774712244633E-7</c:v>
                </c:pt>
                <c:pt idx="21428">
                  <c:v>7.8251282850142272E-7</c:v>
                </c:pt>
                <c:pt idx="21429">
                  <c:v>7.8244791795803575E-7</c:v>
                </c:pt>
                <c:pt idx="21430">
                  <c:v>7.8238301549094572E-7</c:v>
                </c:pt>
                <c:pt idx="21431">
                  <c:v>7.8231812109881253E-7</c:v>
                </c:pt>
                <c:pt idx="21432">
                  <c:v>7.8225323478029711E-7</c:v>
                </c:pt>
                <c:pt idx="21433">
                  <c:v>7.8218835653405968E-7</c:v>
                </c:pt>
                <c:pt idx="21434">
                  <c:v>7.8212348635876172E-7</c:v>
                </c:pt>
                <c:pt idx="21435">
                  <c:v>7.8205862425306469E-7</c:v>
                </c:pt>
                <c:pt idx="21436">
                  <c:v>7.8199377021562975E-7</c:v>
                </c:pt>
                <c:pt idx="21437">
                  <c:v>7.8192892424511935E-7</c:v>
                </c:pt>
                <c:pt idx="21438">
                  <c:v>7.8186408634019526E-7</c:v>
                </c:pt>
                <c:pt idx="21439">
                  <c:v>7.8179925649951992E-7</c:v>
                </c:pt>
                <c:pt idx="21440">
                  <c:v>7.8173443472175629E-7</c:v>
                </c:pt>
                <c:pt idx="21441">
                  <c:v>7.8166962100556711E-7</c:v>
                </c:pt>
                <c:pt idx="21442">
                  <c:v>7.8160481534961598E-7</c:v>
                </c:pt>
                <c:pt idx="21443">
                  <c:v>7.8154001775256596E-7</c:v>
                </c:pt>
                <c:pt idx="21444">
                  <c:v>7.8147522821308171E-7</c:v>
                </c:pt>
                <c:pt idx="21445">
                  <c:v>7.8141044672982671E-7</c:v>
                </c:pt>
                <c:pt idx="21446">
                  <c:v>7.8134567330146519E-7</c:v>
                </c:pt>
                <c:pt idx="21447">
                  <c:v>7.8128090792666233E-7</c:v>
                </c:pt>
                <c:pt idx="21448">
                  <c:v>7.8121615060408279E-7</c:v>
                </c:pt>
                <c:pt idx="21449">
                  <c:v>7.8115140133239196E-7</c:v>
                </c:pt>
                <c:pt idx="21450">
                  <c:v>7.8108666011025502E-7</c:v>
                </c:pt>
                <c:pt idx="21451">
                  <c:v>7.81021926936338E-7</c:v>
                </c:pt>
                <c:pt idx="21452">
                  <c:v>7.8095720180930704E-7</c:v>
                </c:pt>
                <c:pt idx="21453">
                  <c:v>7.8089248472782826E-7</c:v>
                </c:pt>
                <c:pt idx="21454">
                  <c:v>7.8082777569056856E-7</c:v>
                </c:pt>
                <c:pt idx="21455">
                  <c:v>7.8076307469619426E-7</c:v>
                </c:pt>
                <c:pt idx="21456">
                  <c:v>7.8069838174337321E-7</c:v>
                </c:pt>
                <c:pt idx="21457">
                  <c:v>7.8063369683077217E-7</c:v>
                </c:pt>
                <c:pt idx="21458">
                  <c:v>7.805690199570594E-7</c:v>
                </c:pt>
                <c:pt idx="21459">
                  <c:v>7.8050435112090229E-7</c:v>
                </c:pt>
                <c:pt idx="21460">
                  <c:v>7.8043969032097007E-7</c:v>
                </c:pt>
                <c:pt idx="21461">
                  <c:v>7.8037503755593033E-7</c:v>
                </c:pt>
                <c:pt idx="21462">
                  <c:v>7.8031039282445197E-7</c:v>
                </c:pt>
                <c:pt idx="21463">
                  <c:v>7.8024575612520473E-7</c:v>
                </c:pt>
                <c:pt idx="21464">
                  <c:v>7.8018112745685728E-7</c:v>
                </c:pt>
                <c:pt idx="21465">
                  <c:v>7.8011650681807978E-7</c:v>
                </c:pt>
                <c:pt idx="21466">
                  <c:v>7.8005189420754154E-7</c:v>
                </c:pt>
                <c:pt idx="21467">
                  <c:v>7.7998728962391356E-7</c:v>
                </c:pt>
                <c:pt idx="21468">
                  <c:v>7.7992269306586537E-7</c:v>
                </c:pt>
                <c:pt idx="21469">
                  <c:v>7.7985810453206862E-7</c:v>
                </c:pt>
                <c:pt idx="21470">
                  <c:v>7.7979352402119355E-7</c:v>
                </c:pt>
                <c:pt idx="21471">
                  <c:v>7.7972895153191172E-7</c:v>
                </c:pt>
                <c:pt idx="21472">
                  <c:v>7.7966438706289507E-7</c:v>
                </c:pt>
                <c:pt idx="21473">
                  <c:v>7.7959983061281503E-7</c:v>
                </c:pt>
                <c:pt idx="21474">
                  <c:v>7.7953528218034389E-7</c:v>
                </c:pt>
                <c:pt idx="21475">
                  <c:v>7.7947074176415413E-7</c:v>
                </c:pt>
                <c:pt idx="21476">
                  <c:v>7.7940620936291791E-7</c:v>
                </c:pt>
                <c:pt idx="21477">
                  <c:v>7.793416849753089E-7</c:v>
                </c:pt>
                <c:pt idx="21478">
                  <c:v>7.7927716859999947E-7</c:v>
                </c:pt>
                <c:pt idx="21479">
                  <c:v>7.792126602356639E-7</c:v>
                </c:pt>
                <c:pt idx="21480">
                  <c:v>7.7914815988097534E-7</c:v>
                </c:pt>
                <c:pt idx="21481">
                  <c:v>7.7908366753460836E-7</c:v>
                </c:pt>
                <c:pt idx="21482">
                  <c:v>7.7901918319523707E-7</c:v>
                </c:pt>
                <c:pt idx="21483">
                  <c:v>7.7895470686153573E-7</c:v>
                </c:pt>
                <c:pt idx="21484">
                  <c:v>7.7889023853217971E-7</c:v>
                </c:pt>
                <c:pt idx="21485">
                  <c:v>7.788257782058437E-7</c:v>
                </c:pt>
                <c:pt idx="21486">
                  <c:v>7.7876132588120348E-7</c:v>
                </c:pt>
                <c:pt idx="21487">
                  <c:v>7.7869688155693419E-7</c:v>
                </c:pt>
                <c:pt idx="21488">
                  <c:v>7.7863244523171233E-7</c:v>
                </c:pt>
                <c:pt idx="21489">
                  <c:v>7.785680169042142E-7</c:v>
                </c:pt>
                <c:pt idx="21490">
                  <c:v>7.7850359657311579E-7</c:v>
                </c:pt>
                <c:pt idx="21491">
                  <c:v>7.7843918423709445E-7</c:v>
                </c:pt>
                <c:pt idx="21492">
                  <c:v>7.783747798948266E-7</c:v>
                </c:pt>
                <c:pt idx="21493">
                  <c:v>7.783103835449901E-7</c:v>
                </c:pt>
                <c:pt idx="21494">
                  <c:v>7.7824599518626212E-7</c:v>
                </c:pt>
                <c:pt idx="21495">
                  <c:v>7.7818161481732118E-7</c:v>
                </c:pt>
                <c:pt idx="21496">
                  <c:v>7.7811724243684452E-7</c:v>
                </c:pt>
                <c:pt idx="21497">
                  <c:v>7.7805287804351152E-7</c:v>
                </c:pt>
                <c:pt idx="21498">
                  <c:v>7.7798852163600028E-7</c:v>
                </c:pt>
                <c:pt idx="21499">
                  <c:v>7.7792417321298942E-7</c:v>
                </c:pt>
                <c:pt idx="21500">
                  <c:v>7.7785983277315926E-7</c:v>
                </c:pt>
                <c:pt idx="21501">
                  <c:v>7.7779550031518813E-7</c:v>
                </c:pt>
                <c:pt idx="21502">
                  <c:v>7.7773117583775676E-7</c:v>
                </c:pt>
                <c:pt idx="21503">
                  <c:v>7.7766685933954453E-7</c:v>
                </c:pt>
                <c:pt idx="21504">
                  <c:v>7.7760255081923228E-7</c:v>
                </c:pt>
                <c:pt idx="21505">
                  <c:v>7.7753825027550055E-7</c:v>
                </c:pt>
                <c:pt idx="21506">
                  <c:v>7.7747395770702946E-7</c:v>
                </c:pt>
                <c:pt idx="21507">
                  <c:v>7.7740967311250101E-7</c:v>
                </c:pt>
                <c:pt idx="21508">
                  <c:v>7.773453964905966E-7</c:v>
                </c:pt>
                <c:pt idx="21509">
                  <c:v>7.7728112783999738E-7</c:v>
                </c:pt>
                <c:pt idx="21510">
                  <c:v>7.7721686715938559E-7</c:v>
                </c:pt>
                <c:pt idx="21511">
                  <c:v>7.7715261444744378E-7</c:v>
                </c:pt>
                <c:pt idx="21512">
                  <c:v>7.7708836970285417E-7</c:v>
                </c:pt>
                <c:pt idx="21513">
                  <c:v>7.7702413292429941E-7</c:v>
                </c:pt>
                <c:pt idx="21514">
                  <c:v>7.769599041104629E-7</c:v>
                </c:pt>
                <c:pt idx="21515">
                  <c:v>7.768956832600274E-7</c:v>
                </c:pt>
                <c:pt idx="21516">
                  <c:v>7.7683147037167736E-7</c:v>
                </c:pt>
                <c:pt idx="21517">
                  <c:v>7.7676726544409563E-7</c:v>
                </c:pt>
                <c:pt idx="21518">
                  <c:v>7.7670306847596732E-7</c:v>
                </c:pt>
                <c:pt idx="21519">
                  <c:v>7.7663887946597613E-7</c:v>
                </c:pt>
                <c:pt idx="21520">
                  <c:v>7.7657469841280735E-7</c:v>
                </c:pt>
                <c:pt idx="21521">
                  <c:v>7.7651052531514545E-7</c:v>
                </c:pt>
                <c:pt idx="21522">
                  <c:v>7.7644636017167571E-7</c:v>
                </c:pt>
                <c:pt idx="21523">
                  <c:v>7.7638220298108397E-7</c:v>
                </c:pt>
                <c:pt idx="21524">
                  <c:v>7.7631805374205553E-7</c:v>
                </c:pt>
                <c:pt idx="21525">
                  <c:v>7.7625391245327696E-7</c:v>
                </c:pt>
                <c:pt idx="21526">
                  <c:v>7.7618977911343397E-7</c:v>
                </c:pt>
                <c:pt idx="21527">
                  <c:v>7.7612565372121368E-7</c:v>
                </c:pt>
                <c:pt idx="21528">
                  <c:v>7.7606153627530285E-7</c:v>
                </c:pt>
                <c:pt idx="21529">
                  <c:v>7.7599742677438827E-7</c:v>
                </c:pt>
                <c:pt idx="21530">
                  <c:v>7.7593332521715779E-7</c:v>
                </c:pt>
                <c:pt idx="21531">
                  <c:v>7.7586923160229881E-7</c:v>
                </c:pt>
                <c:pt idx="21532">
                  <c:v>7.7580514592849949E-7</c:v>
                </c:pt>
                <c:pt idx="21533">
                  <c:v>7.7574106819444758E-7</c:v>
                </c:pt>
                <c:pt idx="21534">
                  <c:v>7.7567699839883217E-7</c:v>
                </c:pt>
                <c:pt idx="21535">
                  <c:v>7.7561293654034186E-7</c:v>
                </c:pt>
                <c:pt idx="21536">
                  <c:v>7.7554888261766511E-7</c:v>
                </c:pt>
                <c:pt idx="21537">
                  <c:v>7.7548483662949199E-7</c:v>
                </c:pt>
                <c:pt idx="21538">
                  <c:v>7.754207985745114E-7</c:v>
                </c:pt>
                <c:pt idx="21539">
                  <c:v>7.7535676845141393E-7</c:v>
                </c:pt>
                <c:pt idx="21540">
                  <c:v>7.752927462588888E-7</c:v>
                </c:pt>
                <c:pt idx="21541">
                  <c:v>7.7522873199562713E-7</c:v>
                </c:pt>
                <c:pt idx="21542">
                  <c:v>7.7516472566031962E-7</c:v>
                </c:pt>
                <c:pt idx="21543">
                  <c:v>7.7510072725165623E-7</c:v>
                </c:pt>
                <c:pt idx="21544">
                  <c:v>7.7503673676832892E-7</c:v>
                </c:pt>
                <c:pt idx="21545">
                  <c:v>7.7497275420902914E-7</c:v>
                </c:pt>
                <c:pt idx="21546">
                  <c:v>7.7490877957244833E-7</c:v>
                </c:pt>
                <c:pt idx="21547">
                  <c:v>7.7484481285727877E-7</c:v>
                </c:pt>
                <c:pt idx="21548">
                  <c:v>7.7478085406221275E-7</c:v>
                </c:pt>
                <c:pt idx="21549">
                  <c:v>7.7471690318594266E-7</c:v>
                </c:pt>
                <c:pt idx="21550">
                  <c:v>7.7465296022716112E-7</c:v>
                </c:pt>
                <c:pt idx="21551">
                  <c:v>7.7458902518456177E-7</c:v>
                </c:pt>
                <c:pt idx="21552">
                  <c:v>7.7452509805683723E-7</c:v>
                </c:pt>
                <c:pt idx="21553">
                  <c:v>7.7446117884268169E-7</c:v>
                </c:pt>
                <c:pt idx="21554">
                  <c:v>7.7439726754078859E-7</c:v>
                </c:pt>
                <c:pt idx="21555">
                  <c:v>7.7433336414985267E-7</c:v>
                </c:pt>
                <c:pt idx="21556">
                  <c:v>7.7426946866856759E-7</c:v>
                </c:pt>
                <c:pt idx="21557">
                  <c:v>7.7420558109562902E-7</c:v>
                </c:pt>
                <c:pt idx="21558">
                  <c:v>7.7414170142973115E-7</c:v>
                </c:pt>
                <c:pt idx="21559">
                  <c:v>7.7407782966956924E-7</c:v>
                </c:pt>
                <c:pt idx="21560">
                  <c:v>7.7401396581383928E-7</c:v>
                </c:pt>
                <c:pt idx="21561">
                  <c:v>7.7395010986123662E-7</c:v>
                </c:pt>
                <c:pt idx="21562">
                  <c:v>7.7388626181045769E-7</c:v>
                </c:pt>
                <c:pt idx="21563">
                  <c:v>7.7382242166019815E-7</c:v>
                </c:pt>
                <c:pt idx="21564">
                  <c:v>7.7375858940915496E-7</c:v>
                </c:pt>
                <c:pt idx="21565">
                  <c:v>7.7369476505602537E-7</c:v>
                </c:pt>
                <c:pt idx="21566">
                  <c:v>7.736309485995058E-7</c:v>
                </c:pt>
                <c:pt idx="21567">
                  <c:v>7.7356714003829437E-7</c:v>
                </c:pt>
                <c:pt idx="21568">
                  <c:v>7.7350333937108791E-7</c:v>
                </c:pt>
                <c:pt idx="21569">
                  <c:v>7.7343954659658507E-7</c:v>
                </c:pt>
                <c:pt idx="21570">
                  <c:v>7.7337576171348342E-7</c:v>
                </c:pt>
                <c:pt idx="21571">
                  <c:v>7.7331198472048191E-7</c:v>
                </c:pt>
                <c:pt idx="21572">
                  <c:v>7.7324821561627942E-7</c:v>
                </c:pt>
                <c:pt idx="21573">
                  <c:v>7.7318445439957403E-7</c:v>
                </c:pt>
                <c:pt idx="21574">
                  <c:v>7.7312070106906599E-7</c:v>
                </c:pt>
                <c:pt idx="21575">
                  <c:v>7.7305695562345403E-7</c:v>
                </c:pt>
                <c:pt idx="21576">
                  <c:v>7.729932180614387E-7</c:v>
                </c:pt>
                <c:pt idx="21577">
                  <c:v>7.7292948838171939E-7</c:v>
                </c:pt>
                <c:pt idx="21578">
                  <c:v>7.7286576658299717E-7</c:v>
                </c:pt>
                <c:pt idx="21579">
                  <c:v>7.7280205266397226E-7</c:v>
                </c:pt>
                <c:pt idx="21580">
                  <c:v>7.727383466233451E-7</c:v>
                </c:pt>
                <c:pt idx="21581">
                  <c:v>7.7267464845981752E-7</c:v>
                </c:pt>
                <c:pt idx="21582">
                  <c:v>7.7261095817209038E-7</c:v>
                </c:pt>
                <c:pt idx="21583">
                  <c:v>7.7254727575886559E-7</c:v>
                </c:pt>
                <c:pt idx="21584">
                  <c:v>7.724836012188455E-7</c:v>
                </c:pt>
                <c:pt idx="21585">
                  <c:v>7.7241993455073172E-7</c:v>
                </c:pt>
                <c:pt idx="21586">
                  <c:v>7.723562757532267E-7</c:v>
                </c:pt>
                <c:pt idx="21587">
                  <c:v>7.7229262482503405E-7</c:v>
                </c:pt>
                <c:pt idx="21588">
                  <c:v>7.7222898176485602E-7</c:v>
                </c:pt>
                <c:pt idx="21589">
                  <c:v>7.7216534657139568E-7</c:v>
                </c:pt>
                <c:pt idx="21590">
                  <c:v>7.721017192433572E-7</c:v>
                </c:pt>
                <c:pt idx="21591">
                  <c:v>7.7203809977944396E-7</c:v>
                </c:pt>
                <c:pt idx="21592">
                  <c:v>7.7197448817836044E-7</c:v>
                </c:pt>
                <c:pt idx="21593">
                  <c:v>7.7191088443881057E-7</c:v>
                </c:pt>
                <c:pt idx="21594">
                  <c:v>7.7184728855949933E-7</c:v>
                </c:pt>
                <c:pt idx="21595">
                  <c:v>7.7178370053913141E-7</c:v>
                </c:pt>
                <c:pt idx="21596">
                  <c:v>7.717201203764118E-7</c:v>
                </c:pt>
                <c:pt idx="21597">
                  <c:v>7.7165654807004622E-7</c:v>
                </c:pt>
                <c:pt idx="21598">
                  <c:v>7.7159298361874E-7</c:v>
                </c:pt>
                <c:pt idx="21599">
                  <c:v>7.7152942702119971E-7</c:v>
                </c:pt>
                <c:pt idx="21600">
                  <c:v>7.7146587827613066E-7</c:v>
                </c:pt>
                <c:pt idx="21601">
                  <c:v>7.7140233738224029E-7</c:v>
                </c:pt>
                <c:pt idx="21602">
                  <c:v>7.7133880433823452E-7</c:v>
                </c:pt>
                <c:pt idx="21603">
                  <c:v>7.712752791428207E-7</c:v>
                </c:pt>
                <c:pt idx="21604">
                  <c:v>7.7121176179470655E-7</c:v>
                </c:pt>
                <c:pt idx="21605">
                  <c:v>7.7114825229259878E-7</c:v>
                </c:pt>
                <c:pt idx="21606">
                  <c:v>7.7108475063520596E-7</c:v>
                </c:pt>
                <c:pt idx="21607">
                  <c:v>7.7102125682123553E-7</c:v>
                </c:pt>
                <c:pt idx="21608">
                  <c:v>7.7095777084939641E-7</c:v>
                </c:pt>
                <c:pt idx="21609">
                  <c:v>7.7089429271839707E-7</c:v>
                </c:pt>
                <c:pt idx="21610">
                  <c:v>7.7083082242694568E-7</c:v>
                </c:pt>
                <c:pt idx="21611">
                  <c:v>7.7076735997375253E-7</c:v>
                </c:pt>
                <c:pt idx="21612">
                  <c:v>7.7070390535752601E-7</c:v>
                </c:pt>
                <c:pt idx="21613">
                  <c:v>7.706404585769766E-7</c:v>
                </c:pt>
                <c:pt idx="21614">
                  <c:v>7.7057701963081354E-7</c:v>
                </c:pt>
                <c:pt idx="21615">
                  <c:v>7.7051358851774765E-7</c:v>
                </c:pt>
                <c:pt idx="21616">
                  <c:v>7.7045016523648909E-7</c:v>
                </c:pt>
                <c:pt idx="21617">
                  <c:v>7.7038674978574828E-7</c:v>
                </c:pt>
                <c:pt idx="21618">
                  <c:v>7.7032334216423697E-7</c:v>
                </c:pt>
                <c:pt idx="21619">
                  <c:v>7.7025994237066555E-7</c:v>
                </c:pt>
                <c:pt idx="21620">
                  <c:v>7.7019655040374612E-7</c:v>
                </c:pt>
                <c:pt idx="21621">
                  <c:v>7.7013316626219066E-7</c:v>
                </c:pt>
                <c:pt idx="21622">
                  <c:v>7.700697899447106E-7</c:v>
                </c:pt>
                <c:pt idx="21623">
                  <c:v>7.7000642145001858E-7</c:v>
                </c:pt>
                <c:pt idx="21624">
                  <c:v>7.6994306077682763E-7</c:v>
                </c:pt>
                <c:pt idx="21625">
                  <c:v>7.6987970792385016E-7</c:v>
                </c:pt>
                <c:pt idx="21626">
                  <c:v>7.6981636288979888E-7</c:v>
                </c:pt>
                <c:pt idx="21627">
                  <c:v>7.69753025673388E-7</c:v>
                </c:pt>
                <c:pt idx="21628">
                  <c:v>7.6968969627333035E-7</c:v>
                </c:pt>
                <c:pt idx="21629">
                  <c:v>7.6962637468834076E-7</c:v>
                </c:pt>
                <c:pt idx="21630">
                  <c:v>7.6956306091713249E-7</c:v>
                </c:pt>
                <c:pt idx="21631">
                  <c:v>7.694997549584207E-7</c:v>
                </c:pt>
                <c:pt idx="21632">
                  <c:v>7.694364568109199E-7</c:v>
                </c:pt>
                <c:pt idx="21633">
                  <c:v>7.6937316647334452E-7</c:v>
                </c:pt>
                <c:pt idx="21634">
                  <c:v>7.6930988394441066E-7</c:v>
                </c:pt>
                <c:pt idx="21635">
                  <c:v>7.6924660922283305E-7</c:v>
                </c:pt>
                <c:pt idx="21636">
                  <c:v>7.6918334230732802E-7</c:v>
                </c:pt>
                <c:pt idx="21637">
                  <c:v>7.6912008319661115E-7</c:v>
                </c:pt>
                <c:pt idx="21638">
                  <c:v>7.6905683188939928E-7</c:v>
                </c:pt>
                <c:pt idx="21639">
                  <c:v>7.6899358838440833E-7</c:v>
                </c:pt>
                <c:pt idx="21640">
                  <c:v>7.6893035268035544E-7</c:v>
                </c:pt>
                <c:pt idx="21641">
                  <c:v>7.6886712477595801E-7</c:v>
                </c:pt>
                <c:pt idx="21642">
                  <c:v>7.6880390466993279E-7</c:v>
                </c:pt>
                <c:pt idx="21643">
                  <c:v>7.6874069236099777E-7</c:v>
                </c:pt>
                <c:pt idx="21644">
                  <c:v>7.6867748784787068E-7</c:v>
                </c:pt>
                <c:pt idx="21645">
                  <c:v>7.6861429112926972E-7</c:v>
                </c:pt>
                <c:pt idx="21646">
                  <c:v>7.6855110220391345E-7</c:v>
                </c:pt>
                <c:pt idx="21647">
                  <c:v>7.6848792107051999E-7</c:v>
                </c:pt>
                <c:pt idx="21648">
                  <c:v>7.6842474772780905E-7</c:v>
                </c:pt>
                <c:pt idx="21649">
                  <c:v>7.6836158217449895E-7</c:v>
                </c:pt>
                <c:pt idx="21650">
                  <c:v>7.6829842440930995E-7</c:v>
                </c:pt>
                <c:pt idx="21651">
                  <c:v>7.68235274430961E-7</c:v>
                </c:pt>
                <c:pt idx="21652">
                  <c:v>7.6817213223817299E-7</c:v>
                </c:pt>
                <c:pt idx="21653">
                  <c:v>7.681089978296652E-7</c:v>
                </c:pt>
                <c:pt idx="21654">
                  <c:v>7.6804587120415903E-7</c:v>
                </c:pt>
                <c:pt idx="21655">
                  <c:v>7.6798275236037483E-7</c:v>
                </c:pt>
                <c:pt idx="21656">
                  <c:v>7.6791964129703305E-7</c:v>
                </c:pt>
                <c:pt idx="21657">
                  <c:v>7.6785653801285604E-7</c:v>
                </c:pt>
                <c:pt idx="21658">
                  <c:v>7.6779344250656457E-7</c:v>
                </c:pt>
                <c:pt idx="21659">
                  <c:v>7.677303547768808E-7</c:v>
                </c:pt>
                <c:pt idx="21660">
                  <c:v>7.6766727482252675E-7</c:v>
                </c:pt>
                <c:pt idx="21661">
                  <c:v>7.67604202642225E-7</c:v>
                </c:pt>
                <c:pt idx="21662">
                  <c:v>7.6754113823469811E-7</c:v>
                </c:pt>
                <c:pt idx="21663">
                  <c:v>7.6747808159866834E-7</c:v>
                </c:pt>
                <c:pt idx="21664">
                  <c:v>7.6741503273285963E-7</c:v>
                </c:pt>
                <c:pt idx="21665">
                  <c:v>7.6735199163599466E-7</c:v>
                </c:pt>
                <c:pt idx="21666">
                  <c:v>7.6728895830679778E-7</c:v>
                </c:pt>
                <c:pt idx="21667">
                  <c:v>7.6722593274399232E-7</c:v>
                </c:pt>
                <c:pt idx="21668">
                  <c:v>7.6716291494630296E-7</c:v>
                </c:pt>
                <c:pt idx="21669">
                  <c:v>7.6709990491245375E-7</c:v>
                </c:pt>
                <c:pt idx="21670">
                  <c:v>7.6703690264116948E-7</c:v>
                </c:pt>
                <c:pt idx="21671">
                  <c:v>7.6697390813117526E-7</c:v>
                </c:pt>
                <c:pt idx="21672">
                  <c:v>7.669109213811961E-7</c:v>
                </c:pt>
                <c:pt idx="21673">
                  <c:v>7.6684794238995784E-7</c:v>
                </c:pt>
                <c:pt idx="21674">
                  <c:v>7.667849711561857E-7</c:v>
                </c:pt>
                <c:pt idx="21675">
                  <c:v>7.6672200767860627E-7</c:v>
                </c:pt>
                <c:pt idx="21676">
                  <c:v>7.6665905195594519E-7</c:v>
                </c:pt>
                <c:pt idx="21677">
                  <c:v>7.6659610398692991E-7</c:v>
                </c:pt>
                <c:pt idx="21678">
                  <c:v>7.6653316377028616E-7</c:v>
                </c:pt>
                <c:pt idx="21679">
                  <c:v>7.6647023130474159E-7</c:v>
                </c:pt>
                <c:pt idx="21680">
                  <c:v>7.6640730658902376E-7</c:v>
                </c:pt>
                <c:pt idx="21681">
                  <c:v>7.6634438962185957E-7</c:v>
                </c:pt>
                <c:pt idx="21682">
                  <c:v>7.6628148040197762E-7</c:v>
                </c:pt>
                <c:pt idx="21683">
                  <c:v>7.6621857892810556E-7</c:v>
                </c:pt>
                <c:pt idx="21684">
                  <c:v>7.6615568519897168E-7</c:v>
                </c:pt>
                <c:pt idx="21685">
                  <c:v>7.660927992133048E-7</c:v>
                </c:pt>
                <c:pt idx="21686">
                  <c:v>7.6602992096983363E-7</c:v>
                </c:pt>
                <c:pt idx="21687">
                  <c:v>7.6596705046728771E-7</c:v>
                </c:pt>
                <c:pt idx="21688">
                  <c:v>7.6590418770439587E-7</c:v>
                </c:pt>
                <c:pt idx="21689">
                  <c:v>7.658413326798883E-7</c:v>
                </c:pt>
                <c:pt idx="21690">
                  <c:v>7.6577848539249445E-7</c:v>
                </c:pt>
                <c:pt idx="21691">
                  <c:v>7.6571564584094514E-7</c:v>
                </c:pt>
                <c:pt idx="21692">
                  <c:v>7.6565281402397026E-7</c:v>
                </c:pt>
                <c:pt idx="21693">
                  <c:v>7.6558998994030062E-7</c:v>
                </c:pt>
                <c:pt idx="21694">
                  <c:v>7.6552717358866748E-7</c:v>
                </c:pt>
                <c:pt idx="21695">
                  <c:v>7.6546436496780166E-7</c:v>
                </c:pt>
                <c:pt idx="21696">
                  <c:v>7.6540156407643484E-7</c:v>
                </c:pt>
                <c:pt idx="21697">
                  <c:v>7.6533877091329902E-7</c:v>
                </c:pt>
                <c:pt idx="21698">
                  <c:v>7.6527598547712585E-7</c:v>
                </c:pt>
                <c:pt idx="21699">
                  <c:v>7.6521320776664787E-7</c:v>
                </c:pt>
                <c:pt idx="21700">
                  <c:v>7.6515043778059718E-7</c:v>
                </c:pt>
                <c:pt idx="21701">
                  <c:v>7.6508767551770735E-7</c:v>
                </c:pt>
                <c:pt idx="21702">
                  <c:v>7.6502492097671047E-7</c:v>
                </c:pt>
                <c:pt idx="21703">
                  <c:v>7.6496217415634067E-7</c:v>
                </c:pt>
                <c:pt idx="21704">
                  <c:v>7.6489943505533099E-7</c:v>
                </c:pt>
                <c:pt idx="21705">
                  <c:v>7.6483670367241564E-7</c:v>
                </c:pt>
                <c:pt idx="21706">
                  <c:v>7.6477398000632863E-7</c:v>
                </c:pt>
                <c:pt idx="21707">
                  <c:v>7.6471126405580386E-7</c:v>
                </c:pt>
                <c:pt idx="21708">
                  <c:v>7.6464855581957659E-7</c:v>
                </c:pt>
                <c:pt idx="21709">
                  <c:v>7.6458585529638106E-7</c:v>
                </c:pt>
                <c:pt idx="21710">
                  <c:v>7.6452316248495294E-7</c:v>
                </c:pt>
                <c:pt idx="21711">
                  <c:v>7.644604773840272E-7</c:v>
                </c:pt>
                <c:pt idx="21712">
                  <c:v>7.6439779999234007E-7</c:v>
                </c:pt>
                <c:pt idx="21713">
                  <c:v>7.6433513030862661E-7</c:v>
                </c:pt>
                <c:pt idx="21714">
                  <c:v>7.6427246833162389E-7</c:v>
                </c:pt>
                <c:pt idx="21715">
                  <c:v>7.642098140600675E-7</c:v>
                </c:pt>
                <c:pt idx="21716">
                  <c:v>7.6414716749269452E-7</c:v>
                </c:pt>
                <c:pt idx="21717">
                  <c:v>7.6408452862824223E-7</c:v>
                </c:pt>
                <c:pt idx="21718">
                  <c:v>7.6402189746544707E-7</c:v>
                </c:pt>
                <c:pt idx="21719">
                  <c:v>7.6395927400304729E-7</c:v>
                </c:pt>
                <c:pt idx="21720">
                  <c:v>7.6389665823978005E-7</c:v>
                </c:pt>
                <c:pt idx="21721">
                  <c:v>7.6383405017438371E-7</c:v>
                </c:pt>
                <c:pt idx="21722">
                  <c:v>7.6377144980559629E-7</c:v>
                </c:pt>
                <c:pt idx="21723">
                  <c:v>7.6370885713215602E-7</c:v>
                </c:pt>
                <c:pt idx="21724">
                  <c:v>7.6364627215280211E-7</c:v>
                </c:pt>
                <c:pt idx="21725">
                  <c:v>7.6358369486627311E-7</c:v>
                </c:pt>
                <c:pt idx="21726">
                  <c:v>7.6352112527130905E-7</c:v>
                </c:pt>
                <c:pt idx="21727">
                  <c:v>7.6345856336664849E-7</c:v>
                </c:pt>
                <c:pt idx="21728">
                  <c:v>7.6339600915103211E-7</c:v>
                </c:pt>
                <c:pt idx="21729">
                  <c:v>7.6333346262319952E-7</c:v>
                </c:pt>
                <c:pt idx="21730">
                  <c:v>7.6327092378189065E-7</c:v>
                </c:pt>
                <c:pt idx="21731">
                  <c:v>7.6320839262584682E-7</c:v>
                </c:pt>
                <c:pt idx="21732">
                  <c:v>7.6314586915380826E-7</c:v>
                </c:pt>
                <c:pt idx="21733">
                  <c:v>7.6308335336451641E-7</c:v>
                </c:pt>
                <c:pt idx="21734">
                  <c:v>7.6302084525671235E-7</c:v>
                </c:pt>
                <c:pt idx="21735">
                  <c:v>7.6295834482913771E-7</c:v>
                </c:pt>
                <c:pt idx="21736">
                  <c:v>7.6289585208053454E-7</c:v>
                </c:pt>
                <c:pt idx="21737">
                  <c:v>7.6283336700964468E-7</c:v>
                </c:pt>
                <c:pt idx="21738">
                  <c:v>7.6277088961521092E-7</c:v>
                </c:pt>
                <c:pt idx="21739">
                  <c:v>7.6270841989597521E-7</c:v>
                </c:pt>
                <c:pt idx="21740">
                  <c:v>7.6264595785068108E-7</c:v>
                </c:pt>
                <c:pt idx="21741">
                  <c:v>7.6258350347807121E-7</c:v>
                </c:pt>
                <c:pt idx="21742">
                  <c:v>7.6252105677688945E-7</c:v>
                </c:pt>
                <c:pt idx="21743">
                  <c:v>7.6245861774587913E-7</c:v>
                </c:pt>
                <c:pt idx="21744">
                  <c:v>7.6239618638378399E-7</c:v>
                </c:pt>
                <c:pt idx="21745">
                  <c:v>7.6233376268934862E-7</c:v>
                </c:pt>
                <c:pt idx="21746">
                  <c:v>7.6227134666131687E-7</c:v>
                </c:pt>
                <c:pt idx="21747">
                  <c:v>7.6220893829843417E-7</c:v>
                </c:pt>
                <c:pt idx="21748">
                  <c:v>7.6214653759944481E-7</c:v>
                </c:pt>
                <c:pt idx="21749">
                  <c:v>7.6208414456309443E-7</c:v>
                </c:pt>
                <c:pt idx="21750">
                  <c:v>7.6202175918812837E-7</c:v>
                </c:pt>
                <c:pt idx="21751">
                  <c:v>7.6195938147329184E-7</c:v>
                </c:pt>
                <c:pt idx="21752">
                  <c:v>7.6189701141733136E-7</c:v>
                </c:pt>
                <c:pt idx="21753">
                  <c:v>7.6183464901899319E-7</c:v>
                </c:pt>
                <c:pt idx="21754">
                  <c:v>7.6177229427702332E-7</c:v>
                </c:pt>
                <c:pt idx="21755">
                  <c:v>7.6170994719016877E-7</c:v>
                </c:pt>
                <c:pt idx="21756">
                  <c:v>7.6164760775717699E-7</c:v>
                </c:pt>
                <c:pt idx="21757">
                  <c:v>7.6158527597679436E-7</c:v>
                </c:pt>
                <c:pt idx="21758">
                  <c:v>7.6152295184776909E-7</c:v>
                </c:pt>
                <c:pt idx="21759">
                  <c:v>7.6146063536884872E-7</c:v>
                </c:pt>
                <c:pt idx="21760">
                  <c:v>7.6139832653878081E-7</c:v>
                </c:pt>
                <c:pt idx="21761">
                  <c:v>7.613360253563143E-7</c:v>
                </c:pt>
                <c:pt idx="21762">
                  <c:v>7.6127373182019727E-7</c:v>
                </c:pt>
                <c:pt idx="21763">
                  <c:v>7.6121144592917886E-7</c:v>
                </c:pt>
                <c:pt idx="21764">
                  <c:v>7.6114916768200748E-7</c:v>
                </c:pt>
                <c:pt idx="21765">
                  <c:v>7.6108689707743333E-7</c:v>
                </c:pt>
                <c:pt idx="21766">
                  <c:v>7.6102463411420545E-7</c:v>
                </c:pt>
                <c:pt idx="21767">
                  <c:v>7.609623787910733E-7</c:v>
                </c:pt>
                <c:pt idx="21768">
                  <c:v>7.609001311067876E-7</c:v>
                </c:pt>
                <c:pt idx="21769">
                  <c:v>7.6083789106009815E-7</c:v>
                </c:pt>
                <c:pt idx="21770">
                  <c:v>7.607756586497561E-7</c:v>
                </c:pt>
                <c:pt idx="21771">
                  <c:v>7.6071343387451154E-7</c:v>
                </c:pt>
                <c:pt idx="21772">
                  <c:v>7.6065121673311595E-7</c:v>
                </c:pt>
                <c:pt idx="21773">
                  <c:v>7.6058900722432091E-7</c:v>
                </c:pt>
                <c:pt idx="21774">
                  <c:v>7.6052680534687746E-7</c:v>
                </c:pt>
                <c:pt idx="21775">
                  <c:v>7.6046461109953825E-7</c:v>
                </c:pt>
                <c:pt idx="21776">
                  <c:v>7.6040242448105443E-7</c:v>
                </c:pt>
                <c:pt idx="21777">
                  <c:v>7.6034024549017916E-7</c:v>
                </c:pt>
                <c:pt idx="21778">
                  <c:v>7.6027807412566436E-7</c:v>
                </c:pt>
                <c:pt idx="21779">
                  <c:v>7.6021591038626359E-7</c:v>
                </c:pt>
                <c:pt idx="21780">
                  <c:v>7.6015375427072973E-7</c:v>
                </c:pt>
                <c:pt idx="21781">
                  <c:v>7.6009160577781572E-7</c:v>
                </c:pt>
                <c:pt idx="21782">
                  <c:v>7.6002946490627567E-7</c:v>
                </c:pt>
                <c:pt idx="21783">
                  <c:v>7.599673316548632E-7</c:v>
                </c:pt>
                <c:pt idx="21784">
                  <c:v>7.5990520602233293E-7</c:v>
                </c:pt>
                <c:pt idx="21785">
                  <c:v>7.5984308800743847E-7</c:v>
                </c:pt>
                <c:pt idx="21786">
                  <c:v>7.597809776089352E-7</c:v>
                </c:pt>
                <c:pt idx="21787">
                  <c:v>7.5971887482557757E-7</c:v>
                </c:pt>
                <c:pt idx="21788">
                  <c:v>7.5965677965612128E-7</c:v>
                </c:pt>
                <c:pt idx="21789">
                  <c:v>7.5959469209932087E-7</c:v>
                </c:pt>
                <c:pt idx="21790">
                  <c:v>7.5953261215393302E-7</c:v>
                </c:pt>
                <c:pt idx="21791">
                  <c:v>7.5947053981871278E-7</c:v>
                </c:pt>
                <c:pt idx="21792">
                  <c:v>7.5940847509241661E-7</c:v>
                </c:pt>
                <c:pt idx="21793">
                  <c:v>7.5934641797380149E-7</c:v>
                </c:pt>
                <c:pt idx="21794">
                  <c:v>7.5928436846162334E-7</c:v>
                </c:pt>
                <c:pt idx="21795">
                  <c:v>7.5922232655463967E-7</c:v>
                </c:pt>
                <c:pt idx="21796">
                  <c:v>7.5916029225160736E-7</c:v>
                </c:pt>
                <c:pt idx="21797">
                  <c:v>7.5909826555128369E-7</c:v>
                </c:pt>
                <c:pt idx="21798">
                  <c:v>7.5903624645242681E-7</c:v>
                </c:pt>
                <c:pt idx="21799">
                  <c:v>7.5897423495379423E-7</c:v>
                </c:pt>
                <c:pt idx="21800">
                  <c:v>7.5891223105414473E-7</c:v>
                </c:pt>
                <c:pt idx="21801">
                  <c:v>7.5885023475223603E-7</c:v>
                </c:pt>
                <c:pt idx="21802">
                  <c:v>7.5878824604682755E-7</c:v>
                </c:pt>
                <c:pt idx="21803">
                  <c:v>7.5872626493667796E-7</c:v>
                </c:pt>
                <c:pt idx="21804">
                  <c:v>7.5866429142054613E-7</c:v>
                </c:pt>
                <c:pt idx="21805">
                  <c:v>7.5860232549719235E-7</c:v>
                </c:pt>
                <c:pt idx="21806">
                  <c:v>7.5854036716537548E-7</c:v>
                </c:pt>
                <c:pt idx="21807">
                  <c:v>7.5847841642385621E-7</c:v>
                </c:pt>
                <c:pt idx="21808">
                  <c:v>7.5841647327139407E-7</c:v>
                </c:pt>
                <c:pt idx="21809">
                  <c:v>7.5835453770675037E-7</c:v>
                </c:pt>
                <c:pt idx="21810">
                  <c:v>7.5829260972868506E-7</c:v>
                </c:pt>
                <c:pt idx="21811">
                  <c:v>7.5823068933595968E-7</c:v>
                </c:pt>
                <c:pt idx="21812">
                  <c:v>7.5816877652733553E-7</c:v>
                </c:pt>
                <c:pt idx="21813">
                  <c:v>7.5810687130157341E-7</c:v>
                </c:pt>
                <c:pt idx="21814">
                  <c:v>7.5804497365743613E-7</c:v>
                </c:pt>
                <c:pt idx="21815">
                  <c:v>7.5798308359368468E-7</c:v>
                </c:pt>
                <c:pt idx="21816">
                  <c:v>7.5792120110908208E-7</c:v>
                </c:pt>
                <c:pt idx="21817">
                  <c:v>7.578593262023905E-7</c:v>
                </c:pt>
                <c:pt idx="21818">
                  <c:v>7.5779745887237253E-7</c:v>
                </c:pt>
                <c:pt idx="21819">
                  <c:v>7.5773559911779161E-7</c:v>
                </c:pt>
                <c:pt idx="21820">
                  <c:v>7.5767374693741043E-7</c:v>
                </c:pt>
                <c:pt idx="21821">
                  <c:v>7.5761190232999327E-7</c:v>
                </c:pt>
                <c:pt idx="21822">
                  <c:v>7.5755006529430305E-7</c:v>
                </c:pt>
                <c:pt idx="21823">
                  <c:v>7.5748823582910469E-7</c:v>
                </c:pt>
                <c:pt idx="21824">
                  <c:v>7.5742641393316162E-7</c:v>
                </c:pt>
                <c:pt idx="21825">
                  <c:v>7.5736459960523919E-7</c:v>
                </c:pt>
                <c:pt idx="21826">
                  <c:v>7.5730279284410179E-7</c:v>
                </c:pt>
                <c:pt idx="21827">
                  <c:v>7.5724099364851413E-7</c:v>
                </c:pt>
                <c:pt idx="21828">
                  <c:v>7.5717920201724165E-7</c:v>
                </c:pt>
                <c:pt idx="21829">
                  <c:v>7.5711741794905044E-7</c:v>
                </c:pt>
                <c:pt idx="21830">
                  <c:v>7.5705564144270563E-7</c:v>
                </c:pt>
                <c:pt idx="21831">
                  <c:v>7.5699387249697352E-7</c:v>
                </c:pt>
                <c:pt idx="21832">
                  <c:v>7.5693211111062051E-7</c:v>
                </c:pt>
                <c:pt idx="21833">
                  <c:v>7.5687035728241322E-7</c:v>
                </c:pt>
                <c:pt idx="21834">
                  <c:v>7.5680861101111795E-7</c:v>
                </c:pt>
                <c:pt idx="21835">
                  <c:v>7.5674687229550246E-7</c:v>
                </c:pt>
                <c:pt idx="21836">
                  <c:v>7.5668514113433337E-7</c:v>
                </c:pt>
                <c:pt idx="21837">
                  <c:v>7.5662341752637869E-7</c:v>
                </c:pt>
                <c:pt idx="21838">
                  <c:v>7.5656170147040575E-7</c:v>
                </c:pt>
                <c:pt idx="21839">
                  <c:v>7.564999929651833E-7</c:v>
                </c:pt>
                <c:pt idx="21840">
                  <c:v>7.5643829200947921E-7</c:v>
                </c:pt>
                <c:pt idx="21841">
                  <c:v>7.563765986020618E-7</c:v>
                </c:pt>
                <c:pt idx="21842">
                  <c:v>7.5631491274170033E-7</c:v>
                </c:pt>
                <c:pt idx="21843">
                  <c:v>7.5625323442716352E-7</c:v>
                </c:pt>
                <c:pt idx="21844">
                  <c:v>7.5619156365722118E-7</c:v>
                </c:pt>
                <c:pt idx="21845">
                  <c:v>7.5612990043064213E-7</c:v>
                </c:pt>
                <c:pt idx="21846">
                  <c:v>7.5606824474619701E-7</c:v>
                </c:pt>
                <c:pt idx="21847">
                  <c:v>7.5600659660265509E-7</c:v>
                </c:pt>
                <c:pt idx="21848">
                  <c:v>7.5594495599878711E-7</c:v>
                </c:pt>
                <c:pt idx="21849">
                  <c:v>7.5588332293336371E-7</c:v>
                </c:pt>
                <c:pt idx="21850">
                  <c:v>7.5582169740515552E-7</c:v>
                </c:pt>
                <c:pt idx="21851">
                  <c:v>7.5576007941293381E-7</c:v>
                </c:pt>
                <c:pt idx="21852">
                  <c:v>7.5569846895546944E-7</c:v>
                </c:pt>
                <c:pt idx="21853">
                  <c:v>7.5563686603153464E-7</c:v>
                </c:pt>
                <c:pt idx="21854">
                  <c:v>7.5557527063990045E-7</c:v>
                </c:pt>
                <c:pt idx="21855">
                  <c:v>7.5551368277933975E-7</c:v>
                </c:pt>
                <c:pt idx="21856">
                  <c:v>7.5545210244862434E-7</c:v>
                </c:pt>
                <c:pt idx="21857">
                  <c:v>7.5539052964652665E-7</c:v>
                </c:pt>
                <c:pt idx="21858">
                  <c:v>7.5532896437182007E-7</c:v>
                </c:pt>
                <c:pt idx="21859">
                  <c:v>7.5526740662327704E-7</c:v>
                </c:pt>
                <c:pt idx="21860">
                  <c:v>7.5520585639967138E-7</c:v>
                </c:pt>
                <c:pt idx="21861">
                  <c:v>7.5514431369977637E-7</c:v>
                </c:pt>
                <c:pt idx="21862">
                  <c:v>7.5508277852236604E-7</c:v>
                </c:pt>
                <c:pt idx="21863">
                  <c:v>7.5502125086621441E-7</c:v>
                </c:pt>
                <c:pt idx="21864">
                  <c:v>7.549597307300955E-7</c:v>
                </c:pt>
                <c:pt idx="21865">
                  <c:v>7.5489821811278388E-7</c:v>
                </c:pt>
                <c:pt idx="21866">
                  <c:v>7.5483671301305504E-7</c:v>
                </c:pt>
                <c:pt idx="21867">
                  <c:v>7.5477521542968303E-7</c:v>
                </c:pt>
                <c:pt idx="21868">
                  <c:v>7.5471372536144386E-7</c:v>
                </c:pt>
                <c:pt idx="21869">
                  <c:v>7.5465224280711337E-7</c:v>
                </c:pt>
                <c:pt idx="21870">
                  <c:v>7.5459076776546686E-7</c:v>
                </c:pt>
                <c:pt idx="21871">
                  <c:v>7.5452930023528015E-7</c:v>
                </c:pt>
                <c:pt idx="21872">
                  <c:v>7.5446784021533023E-7</c:v>
                </c:pt>
                <c:pt idx="21873">
                  <c:v>7.5440638770439293E-7</c:v>
                </c:pt>
                <c:pt idx="21874">
                  <c:v>7.5434494270124587E-7</c:v>
                </c:pt>
                <c:pt idx="21875">
                  <c:v>7.5428350520466519E-7</c:v>
                </c:pt>
                <c:pt idx="21876">
                  <c:v>7.5422207521342916E-7</c:v>
                </c:pt>
                <c:pt idx="21877">
                  <c:v>7.5416065272631488E-7</c:v>
                </c:pt>
                <c:pt idx="21878">
                  <c:v>7.5409923774209964E-7</c:v>
                </c:pt>
                <c:pt idx="21879">
                  <c:v>7.5403783025956246E-7</c:v>
                </c:pt>
                <c:pt idx="21880">
                  <c:v>7.5397643027748085E-7</c:v>
                </c:pt>
                <c:pt idx="21881">
                  <c:v>7.5391503779463402E-7</c:v>
                </c:pt>
                <c:pt idx="21882">
                  <c:v>7.5385365280980003E-7</c:v>
                </c:pt>
                <c:pt idx="21883">
                  <c:v>7.5379227532175872E-7</c:v>
                </c:pt>
                <c:pt idx="21884">
                  <c:v>7.5373090532928868E-7</c:v>
                </c:pt>
                <c:pt idx="21885">
                  <c:v>7.5366954283117006E-7</c:v>
                </c:pt>
                <c:pt idx="21886">
                  <c:v>7.5360818782618209E-7</c:v>
                </c:pt>
                <c:pt idx="21887">
                  <c:v>7.5354684031310503E-7</c:v>
                </c:pt>
                <c:pt idx="21888">
                  <c:v>7.5348550029071969E-7</c:v>
                </c:pt>
                <c:pt idx="21889">
                  <c:v>7.5342416775780571E-7</c:v>
                </c:pt>
                <c:pt idx="21890">
                  <c:v>7.5336284271314484E-7</c:v>
                </c:pt>
                <c:pt idx="21891">
                  <c:v>7.5330152515551702E-7</c:v>
                </c:pt>
                <c:pt idx="21892">
                  <c:v>7.5324021508370467E-7</c:v>
                </c:pt>
                <c:pt idx="21893">
                  <c:v>7.5317891249648857E-7</c:v>
                </c:pt>
                <c:pt idx="21894">
                  <c:v>7.5311761739265059E-7</c:v>
                </c:pt>
                <c:pt idx="21895">
                  <c:v>7.530563297709729E-7</c:v>
                </c:pt>
                <c:pt idx="21896">
                  <c:v>7.5299504963023758E-7</c:v>
                </c:pt>
                <c:pt idx="21897">
                  <c:v>7.5293377696922755E-7</c:v>
                </c:pt>
                <c:pt idx="21898">
                  <c:v>7.528725117867251E-7</c:v>
                </c:pt>
                <c:pt idx="21899">
                  <c:v>7.5281125408151387E-7</c:v>
                </c:pt>
                <c:pt idx="21900">
                  <c:v>7.5275000385237669E-7</c:v>
                </c:pt>
                <c:pt idx="21901">
                  <c:v>7.5268876109809669E-7</c:v>
                </c:pt>
                <c:pt idx="21902">
                  <c:v>7.5262752581745848E-7</c:v>
                </c:pt>
                <c:pt idx="21903">
                  <c:v>7.525662980092454E-7</c:v>
                </c:pt>
                <c:pt idx="21904">
                  <c:v>7.5250507767224186E-7</c:v>
                </c:pt>
                <c:pt idx="21905">
                  <c:v>7.5244386480523279E-7</c:v>
                </c:pt>
                <c:pt idx="21906">
                  <c:v>7.5238265940700227E-7</c:v>
                </c:pt>
                <c:pt idx="21907">
                  <c:v>7.5232146147633608E-7</c:v>
                </c:pt>
                <c:pt idx="21908">
                  <c:v>7.5226027101201862E-7</c:v>
                </c:pt>
                <c:pt idx="21909">
                  <c:v>7.521990880128361E-7</c:v>
                </c:pt>
                <c:pt idx="21910">
                  <c:v>7.5213791247757354E-7</c:v>
                </c:pt>
                <c:pt idx="21911">
                  <c:v>7.5207674440501769E-7</c:v>
                </c:pt>
                <c:pt idx="21912">
                  <c:v>7.520155837939541E-7</c:v>
                </c:pt>
                <c:pt idx="21913">
                  <c:v>7.5195443064316983E-7</c:v>
                </c:pt>
                <c:pt idx="21914">
                  <c:v>7.518932849514514E-7</c:v>
                </c:pt>
                <c:pt idx="21915">
                  <c:v>7.5183214671758533E-7</c:v>
                </c:pt>
                <c:pt idx="21916">
                  <c:v>7.5177101594035972E-7</c:v>
                </c:pt>
                <c:pt idx="21917">
                  <c:v>7.5170989261856109E-7</c:v>
                </c:pt>
                <c:pt idx="21918">
                  <c:v>7.5164877675097787E-7</c:v>
                </c:pt>
                <c:pt idx="21919">
                  <c:v>7.5158766833639753E-7</c:v>
                </c:pt>
                <c:pt idx="21920">
                  <c:v>7.515265673736087E-7</c:v>
                </c:pt>
                <c:pt idx="21921">
                  <c:v>7.514654738613994E-7</c:v>
                </c:pt>
                <c:pt idx="21922">
                  <c:v>7.5140438779855878E-7</c:v>
                </c:pt>
                <c:pt idx="21923">
                  <c:v>7.5134330918387528E-7</c:v>
                </c:pt>
                <c:pt idx="21924">
                  <c:v>7.5128223801613837E-7</c:v>
                </c:pt>
                <c:pt idx="21925">
                  <c:v>7.5122117429413764E-7</c:v>
                </c:pt>
                <c:pt idx="21926">
                  <c:v>7.5116011801666248E-7</c:v>
                </c:pt>
                <c:pt idx="21927">
                  <c:v>7.5109906918250321E-7</c:v>
                </c:pt>
                <c:pt idx="21928">
                  <c:v>7.5103802779044932E-7</c:v>
                </c:pt>
                <c:pt idx="21929">
                  <c:v>7.5097699383929198E-7</c:v>
                </c:pt>
                <c:pt idx="21930">
                  <c:v>7.5091596732782154E-7</c:v>
                </c:pt>
                <c:pt idx="21931">
                  <c:v>7.5085494825482862E-7</c:v>
                </c:pt>
                <c:pt idx="21932">
                  <c:v>7.5079393661910485E-7</c:v>
                </c:pt>
                <c:pt idx="21933">
                  <c:v>7.5073293241944108E-7</c:v>
                </c:pt>
                <c:pt idx="21934">
                  <c:v>7.5067193565462975E-7</c:v>
                </c:pt>
                <c:pt idx="21935">
                  <c:v>7.5061094632346183E-7</c:v>
                </c:pt>
                <c:pt idx="21936">
                  <c:v>7.505499644247302E-7</c:v>
                </c:pt>
                <c:pt idx="21937">
                  <c:v>7.5048898995722709E-7</c:v>
                </c:pt>
                <c:pt idx="21938">
                  <c:v>7.5042802291974464E-7</c:v>
                </c:pt>
                <c:pt idx="21939">
                  <c:v>7.5036706331107645E-7</c:v>
                </c:pt>
                <c:pt idx="21940">
                  <c:v>7.5030611113001487E-7</c:v>
                </c:pt>
                <c:pt idx="21941">
                  <c:v>7.5024516637535362E-7</c:v>
                </c:pt>
                <c:pt idx="21942">
                  <c:v>7.5018422904588684E-7</c:v>
                </c:pt>
                <c:pt idx="21943">
                  <c:v>7.5012329914040741E-7</c:v>
                </c:pt>
                <c:pt idx="21944">
                  <c:v>7.500623766577102E-7</c:v>
                </c:pt>
                <c:pt idx="21945">
                  <c:v>7.5000146159658905E-7</c:v>
                </c:pt>
                <c:pt idx="21946">
                  <c:v>7.4994055395583904E-7</c:v>
                </c:pt>
                <c:pt idx="21947">
                  <c:v>7.4987965373425443E-7</c:v>
                </c:pt>
                <c:pt idx="21948">
                  <c:v>7.4981876093063084E-7</c:v>
                </c:pt>
                <c:pt idx="21949">
                  <c:v>7.4975787554376305E-7</c:v>
                </c:pt>
                <c:pt idx="21950">
                  <c:v>7.4969699757244711E-7</c:v>
                </c:pt>
                <c:pt idx="21951">
                  <c:v>7.4963612701547875E-7</c:v>
                </c:pt>
                <c:pt idx="21952">
                  <c:v>7.495752638716537E-7</c:v>
                </c:pt>
                <c:pt idx="21953">
                  <c:v>7.4951440813976864E-7</c:v>
                </c:pt>
                <c:pt idx="21954">
                  <c:v>7.4945355981861962E-7</c:v>
                </c:pt>
                <c:pt idx="21955">
                  <c:v>7.4939271890700418E-7</c:v>
                </c:pt>
                <c:pt idx="21956">
                  <c:v>7.4933188540371836E-7</c:v>
                </c:pt>
                <c:pt idx="21957">
                  <c:v>7.4927105930756054E-7</c:v>
                </c:pt>
                <c:pt idx="21958">
                  <c:v>7.4921024061732729E-7</c:v>
                </c:pt>
                <c:pt idx="21959">
                  <c:v>7.4914942933181711E-7</c:v>
                </c:pt>
                <c:pt idx="21960">
                  <c:v>7.4908862544982742E-7</c:v>
                </c:pt>
                <c:pt idx="21961">
                  <c:v>7.490278289701569E-7</c:v>
                </c:pt>
                <c:pt idx="21962">
                  <c:v>7.4896703989160352E-7</c:v>
                </c:pt>
                <c:pt idx="21963">
                  <c:v>7.4890625821296661E-7</c:v>
                </c:pt>
                <c:pt idx="21964">
                  <c:v>7.4884548393304508E-7</c:v>
                </c:pt>
                <c:pt idx="21965">
                  <c:v>7.4878471705063772E-7</c:v>
                </c:pt>
                <c:pt idx="21966">
                  <c:v>7.487239575645445E-7</c:v>
                </c:pt>
                <c:pt idx="21967">
                  <c:v>7.4866320547356496E-7</c:v>
                </c:pt>
                <c:pt idx="21968">
                  <c:v>7.4860246077649866E-7</c:v>
                </c:pt>
                <c:pt idx="21969">
                  <c:v>7.485417234721465E-7</c:v>
                </c:pt>
                <c:pt idx="21970">
                  <c:v>7.4848099355930823E-7</c:v>
                </c:pt>
                <c:pt idx="21971">
                  <c:v>7.4842027103678532E-7</c:v>
                </c:pt>
                <c:pt idx="21972">
                  <c:v>7.4835955590337783E-7</c:v>
                </c:pt>
                <c:pt idx="21973">
                  <c:v>7.4829884815788752E-7</c:v>
                </c:pt>
                <c:pt idx="21974">
                  <c:v>7.4823814779911575E-7</c:v>
                </c:pt>
                <c:pt idx="21975">
                  <c:v>7.4817745482586395E-7</c:v>
                </c:pt>
                <c:pt idx="21976">
                  <c:v>7.4811676923693421E-7</c:v>
                </c:pt>
                <c:pt idx="21977">
                  <c:v>7.4805609103112841E-7</c:v>
                </c:pt>
                <c:pt idx="21978">
                  <c:v>7.4799542020724946E-7</c:v>
                </c:pt>
                <c:pt idx="21979">
                  <c:v>7.4793475676409936E-7</c:v>
                </c:pt>
                <c:pt idx="21980">
                  <c:v>7.4787410070048125E-7</c:v>
                </c:pt>
                <c:pt idx="21981">
                  <c:v>7.4781345201519858E-7</c:v>
                </c:pt>
                <c:pt idx="21982">
                  <c:v>7.4775281070705417E-7</c:v>
                </c:pt>
                <c:pt idx="21983">
                  <c:v>7.4769217677485224E-7</c:v>
                </c:pt>
                <c:pt idx="21984">
                  <c:v>7.4763155021739592E-7</c:v>
                </c:pt>
                <c:pt idx="21985">
                  <c:v>7.4757093103349005E-7</c:v>
                </c:pt>
                <c:pt idx="21986">
                  <c:v>7.4751031922193798E-7</c:v>
                </c:pt>
                <c:pt idx="21987">
                  <c:v>7.474497147815454E-7</c:v>
                </c:pt>
                <c:pt idx="21988">
                  <c:v>7.4738911771111619E-7</c:v>
                </c:pt>
                <c:pt idx="21989">
                  <c:v>7.4732852800945624E-7</c:v>
                </c:pt>
                <c:pt idx="21990">
                  <c:v>7.4726794567537029E-7</c:v>
                </c:pt>
                <c:pt idx="21991">
                  <c:v>7.472073707076636E-7</c:v>
                </c:pt>
                <c:pt idx="21992">
                  <c:v>7.471468031051428E-7</c:v>
                </c:pt>
                <c:pt idx="21993">
                  <c:v>7.4708624286661315E-7</c:v>
                </c:pt>
                <c:pt idx="21994">
                  <c:v>7.470256899908815E-7</c:v>
                </c:pt>
                <c:pt idx="21995">
                  <c:v>7.4696514447675375E-7</c:v>
                </c:pt>
                <c:pt idx="21996">
                  <c:v>7.4690460632303727E-7</c:v>
                </c:pt>
                <c:pt idx="21997">
                  <c:v>7.4684407552853871E-7</c:v>
                </c:pt>
                <c:pt idx="21998">
                  <c:v>7.4678355209206543E-7</c:v>
                </c:pt>
                <c:pt idx="21999">
                  <c:v>7.467230360124246E-7</c:v>
                </c:pt>
                <c:pt idx="22000">
                  <c:v>7.4666252728842425E-7</c:v>
                </c:pt>
                <c:pt idx="22001">
                  <c:v>7.4660202591887258E-7</c:v>
                </c:pt>
                <c:pt idx="22002">
                  <c:v>7.4654153190257698E-7</c:v>
                </c:pt>
                <c:pt idx="22003">
                  <c:v>7.4648104523834695E-7</c:v>
                </c:pt>
                <c:pt idx="22004">
                  <c:v>7.4642056592499049E-7</c:v>
                </c:pt>
                <c:pt idx="22005">
                  <c:v>7.4636009396131626E-7</c:v>
                </c:pt>
                <c:pt idx="22006">
                  <c:v>7.4629962934613439E-7</c:v>
                </c:pt>
                <c:pt idx="22007">
                  <c:v>7.462391720782532E-7</c:v>
                </c:pt>
                <c:pt idx="22008">
                  <c:v>7.4617872215648314E-7</c:v>
                </c:pt>
                <c:pt idx="22009">
                  <c:v>7.461182795796335E-7</c:v>
                </c:pt>
                <c:pt idx="22010">
                  <c:v>7.4605784434651505E-7</c:v>
                </c:pt>
                <c:pt idx="22011">
                  <c:v>7.4599741645593791E-7</c:v>
                </c:pt>
                <c:pt idx="22012">
                  <c:v>7.4593699590671221E-7</c:v>
                </c:pt>
                <c:pt idx="22013">
                  <c:v>7.4587658269764947E-7</c:v>
                </c:pt>
                <c:pt idx="22014">
                  <c:v>7.4581617682756034E-7</c:v>
                </c:pt>
                <c:pt idx="22015">
                  <c:v>7.4575577829525664E-7</c:v>
                </c:pt>
                <c:pt idx="22016">
                  <c:v>7.4569538709954925E-7</c:v>
                </c:pt>
                <c:pt idx="22017">
                  <c:v>7.4563500323925031E-7</c:v>
                </c:pt>
                <c:pt idx="22018">
                  <c:v>7.4557462671317238E-7</c:v>
                </c:pt>
                <c:pt idx="22019">
                  <c:v>7.4551425752012687E-7</c:v>
                </c:pt>
                <c:pt idx="22020">
                  <c:v>7.4545389565892709E-7</c:v>
                </c:pt>
                <c:pt idx="22021">
                  <c:v>7.4539354112838527E-7</c:v>
                </c:pt>
                <c:pt idx="22022">
                  <c:v>7.4533319392731484E-7</c:v>
                </c:pt>
                <c:pt idx="22023">
                  <c:v>7.4527285405452857E-7</c:v>
                </c:pt>
                <c:pt idx="22024">
                  <c:v>7.4521252150884062E-7</c:v>
                </c:pt>
                <c:pt idx="22025">
                  <c:v>7.4515219628906407E-7</c:v>
                </c:pt>
                <c:pt idx="22026">
                  <c:v>7.4509187839401341E-7</c:v>
                </c:pt>
                <c:pt idx="22027">
                  <c:v>7.4503156782250257E-7</c:v>
                </c:pt>
                <c:pt idx="22028">
                  <c:v>7.4497126457334581E-7</c:v>
                </c:pt>
                <c:pt idx="22029">
                  <c:v>7.4491096864535846E-7</c:v>
                </c:pt>
                <c:pt idx="22030">
                  <c:v>7.4485068003735466E-7</c:v>
                </c:pt>
                <c:pt idx="22031">
                  <c:v>7.4479039874815038E-7</c:v>
                </c:pt>
                <c:pt idx="22032">
                  <c:v>7.4473012477656039E-7</c:v>
                </c:pt>
                <c:pt idx="22033">
                  <c:v>7.4466985812140076E-7</c:v>
                </c:pt>
                <c:pt idx="22034">
                  <c:v>7.4460959878148733E-7</c:v>
                </c:pt>
                <c:pt idx="22035">
                  <c:v>7.4454934675563596E-7</c:v>
                </c:pt>
                <c:pt idx="22036">
                  <c:v>7.4448910204266313E-7</c:v>
                </c:pt>
                <c:pt idx="22037">
                  <c:v>7.4442886464138585E-7</c:v>
                </c:pt>
                <c:pt idx="22038">
                  <c:v>7.4436863455062039E-7</c:v>
                </c:pt>
                <c:pt idx="22039">
                  <c:v>7.4430841176918409E-7</c:v>
                </c:pt>
                <c:pt idx="22040">
                  <c:v>7.4424819629589458E-7</c:v>
                </c:pt>
                <c:pt idx="22041">
                  <c:v>7.441879881295692E-7</c:v>
                </c:pt>
                <c:pt idx="22042">
                  <c:v>7.4412778726902539E-7</c:v>
                </c:pt>
                <c:pt idx="22043">
                  <c:v>7.4406759371308196E-7</c:v>
                </c:pt>
                <c:pt idx="22044">
                  <c:v>7.4400740746055624E-7</c:v>
                </c:pt>
                <c:pt idx="22045">
                  <c:v>7.4394722851026778E-7</c:v>
                </c:pt>
                <c:pt idx="22046">
                  <c:v>7.4388705686103455E-7</c:v>
                </c:pt>
                <c:pt idx="22047">
                  <c:v>7.4382689251167599E-7</c:v>
                </c:pt>
                <c:pt idx="22048">
                  <c:v>7.4376673546101135E-7</c:v>
                </c:pt>
                <c:pt idx="22049">
                  <c:v>7.4370658570785975E-7</c:v>
                </c:pt>
                <c:pt idx="22050">
                  <c:v>7.4364644325104138E-7</c:v>
                </c:pt>
                <c:pt idx="22051">
                  <c:v>7.4358630808937559E-7</c:v>
                </c:pt>
                <c:pt idx="22052">
                  <c:v>7.4352618022168329E-7</c:v>
                </c:pt>
                <c:pt idx="22053">
                  <c:v>7.4346605964678427E-7</c:v>
                </c:pt>
                <c:pt idx="22054">
                  <c:v>7.4340594636349987E-7</c:v>
                </c:pt>
                <c:pt idx="22055">
                  <c:v>7.4334584037065028E-7</c:v>
                </c:pt>
                <c:pt idx="22056">
                  <c:v>7.4328574166705707E-7</c:v>
                </c:pt>
                <c:pt idx="22057">
                  <c:v>7.432256502515418E-7</c:v>
                </c:pt>
                <c:pt idx="22058">
                  <c:v>7.4316556612292562E-7</c:v>
                </c:pt>
                <c:pt idx="22059">
                  <c:v>7.4310548928003103E-7</c:v>
                </c:pt>
                <c:pt idx="22060">
                  <c:v>7.430454197216793E-7</c:v>
                </c:pt>
                <c:pt idx="22061">
                  <c:v>7.4298535744669368E-7</c:v>
                </c:pt>
                <c:pt idx="22062">
                  <c:v>7.4292530245389605E-7</c:v>
                </c:pt>
                <c:pt idx="22063">
                  <c:v>7.4286525474210957E-7</c:v>
                </c:pt>
                <c:pt idx="22064">
                  <c:v>7.4280521431015739E-7</c:v>
                </c:pt>
                <c:pt idx="22065">
                  <c:v>7.4274518115686224E-7</c:v>
                </c:pt>
                <c:pt idx="22066">
                  <c:v>7.4268515528104833E-7</c:v>
                </c:pt>
                <c:pt idx="22067">
                  <c:v>7.4262513668153892E-7</c:v>
                </c:pt>
                <c:pt idx="22068">
                  <c:v>7.4256512535715844E-7</c:v>
                </c:pt>
                <c:pt idx="22069">
                  <c:v>7.4250512130673078E-7</c:v>
                </c:pt>
                <c:pt idx="22070">
                  <c:v>7.4244512452908079E-7</c:v>
                </c:pt>
                <c:pt idx="22071">
                  <c:v>7.42385135023033E-7</c:v>
                </c:pt>
                <c:pt idx="22072">
                  <c:v>7.4232515278741204E-7</c:v>
                </c:pt>
                <c:pt idx="22073">
                  <c:v>7.4226517782104329E-7</c:v>
                </c:pt>
                <c:pt idx="22074">
                  <c:v>7.4220521012275277E-7</c:v>
                </c:pt>
                <c:pt idx="22075">
                  <c:v>7.4214524969136521E-7</c:v>
                </c:pt>
                <c:pt idx="22076">
                  <c:v>7.4208529652570717E-7</c:v>
                </c:pt>
                <c:pt idx="22077">
                  <c:v>7.4202535062460474E-7</c:v>
                </c:pt>
                <c:pt idx="22078">
                  <c:v>7.4196541198688428E-7</c:v>
                </c:pt>
                <c:pt idx="22079">
                  <c:v>7.4190548061137199E-7</c:v>
                </c:pt>
                <c:pt idx="22080">
                  <c:v>7.4184555649689527E-7</c:v>
                </c:pt>
                <c:pt idx="22081">
                  <c:v>7.4178563964228087E-7</c:v>
                </c:pt>
                <c:pt idx="22082">
                  <c:v>7.4172573004635619E-7</c:v>
                </c:pt>
                <c:pt idx="22083">
                  <c:v>7.4166582770794892E-7</c:v>
                </c:pt>
                <c:pt idx="22084">
                  <c:v>7.4160593262588677E-7</c:v>
                </c:pt>
                <c:pt idx="22085">
                  <c:v>7.4154604479899788E-7</c:v>
                </c:pt>
                <c:pt idx="22086">
                  <c:v>7.4148616422611016E-7</c:v>
                </c:pt>
                <c:pt idx="22087">
                  <c:v>7.4142629090605259E-7</c:v>
                </c:pt>
                <c:pt idx="22088">
                  <c:v>7.4136642483765351E-7</c:v>
                </c:pt>
                <c:pt idx="22089">
                  <c:v>7.4130656601974232E-7</c:v>
                </c:pt>
                <c:pt idx="22090">
                  <c:v>7.4124671445114789E-7</c:v>
                </c:pt>
                <c:pt idx="22091">
                  <c:v>7.4118687013069995E-7</c:v>
                </c:pt>
                <c:pt idx="22092">
                  <c:v>7.4112703305722788E-7</c:v>
                </c:pt>
                <c:pt idx="22093">
                  <c:v>7.4106720322956173E-7</c:v>
                </c:pt>
                <c:pt idx="22094">
                  <c:v>7.4100738064653206E-7</c:v>
                </c:pt>
                <c:pt idx="22095">
                  <c:v>7.4094756530696869E-7</c:v>
                </c:pt>
                <c:pt idx="22096">
                  <c:v>7.4088775720970273E-7</c:v>
                </c:pt>
                <c:pt idx="22097">
                  <c:v>7.4082795635356452E-7</c:v>
                </c:pt>
                <c:pt idx="22098">
                  <c:v>7.4076816273738579E-7</c:v>
                </c:pt>
                <c:pt idx="22099">
                  <c:v>7.4070837635999732E-7</c:v>
                </c:pt>
                <c:pt idx="22100">
                  <c:v>7.4064859722023126E-7</c:v>
                </c:pt>
                <c:pt idx="22101">
                  <c:v>7.4058882531691914E-7</c:v>
                </c:pt>
                <c:pt idx="22102">
                  <c:v>7.4052906064889257E-7</c:v>
                </c:pt>
                <c:pt idx="22103">
                  <c:v>7.4046930321498466E-7</c:v>
                </c:pt>
                <c:pt idx="22104">
                  <c:v>7.4040955301402715E-7</c:v>
                </c:pt>
                <c:pt idx="22105">
                  <c:v>7.4034981004485366E-7</c:v>
                </c:pt>
                <c:pt idx="22106">
                  <c:v>7.4029007430629614E-7</c:v>
                </c:pt>
                <c:pt idx="22107">
                  <c:v>7.4023034579718896E-7</c:v>
                </c:pt>
                <c:pt idx="22108">
                  <c:v>7.4017062451636471E-7</c:v>
                </c:pt>
                <c:pt idx="22109">
                  <c:v>7.4011091046265744E-7</c:v>
                </c:pt>
                <c:pt idx="22110">
                  <c:v>7.4005120363490099E-7</c:v>
                </c:pt>
                <c:pt idx="22111">
                  <c:v>7.3999150403192965E-7</c:v>
                </c:pt>
                <c:pt idx="22112">
                  <c:v>7.3993181165257746E-7</c:v>
                </c:pt>
                <c:pt idx="22113">
                  <c:v>7.3987212649567987E-7</c:v>
                </c:pt>
                <c:pt idx="22114">
                  <c:v>7.3981244856007072E-7</c:v>
                </c:pt>
                <c:pt idx="22115">
                  <c:v>7.3975277784458619E-7</c:v>
                </c:pt>
                <c:pt idx="22116">
                  <c:v>7.3969311434806066E-7</c:v>
                </c:pt>
                <c:pt idx="22117">
                  <c:v>7.396334580693304E-7</c:v>
                </c:pt>
                <c:pt idx="22118">
                  <c:v>7.3957380900723075E-7</c:v>
                </c:pt>
                <c:pt idx="22119">
                  <c:v>7.395141671605982E-7</c:v>
                </c:pt>
                <c:pt idx="22120">
                  <c:v>7.3945453252826861E-7</c:v>
                </c:pt>
                <c:pt idx="22121">
                  <c:v>7.393949051090788E-7</c:v>
                </c:pt>
                <c:pt idx="22122">
                  <c:v>7.3933528490186535E-7</c:v>
                </c:pt>
                <c:pt idx="22123">
                  <c:v>7.3927567190546552E-7</c:v>
                </c:pt>
                <c:pt idx="22124">
                  <c:v>7.3921606611871632E-7</c:v>
                </c:pt>
                <c:pt idx="22125">
                  <c:v>7.3915646754045499E-7</c:v>
                </c:pt>
                <c:pt idx="22126">
                  <c:v>7.3909687616951971E-7</c:v>
                </c:pt>
                <c:pt idx="22127">
                  <c:v>7.3903729200474783E-7</c:v>
                </c:pt>
                <c:pt idx="22128">
                  <c:v>7.3897771504497818E-7</c:v>
                </c:pt>
                <c:pt idx="22129">
                  <c:v>7.3891814528904851E-7</c:v>
                </c:pt>
                <c:pt idx="22130">
                  <c:v>7.3885858273579807E-7</c:v>
                </c:pt>
                <c:pt idx="22131">
                  <c:v>7.3879902738406506E-7</c:v>
                </c:pt>
                <c:pt idx="22132">
                  <c:v>7.3873947923268892E-7</c:v>
                </c:pt>
                <c:pt idx="22133">
                  <c:v>7.3867993828050924E-7</c:v>
                </c:pt>
                <c:pt idx="22134">
                  <c:v>7.3862040452636503E-7</c:v>
                </c:pt>
                <c:pt idx="22135">
                  <c:v>7.3856087796909672E-7</c:v>
                </c:pt>
                <c:pt idx="22136">
                  <c:v>7.3850135860754365E-7</c:v>
                </c:pt>
                <c:pt idx="22137">
                  <c:v>7.3844184644054688E-7</c:v>
                </c:pt>
                <c:pt idx="22138">
                  <c:v>7.3838234146694628E-7</c:v>
                </c:pt>
                <c:pt idx="22139">
                  <c:v>7.3832284368558259E-7</c:v>
                </c:pt>
                <c:pt idx="22140">
                  <c:v>7.3826335309529717E-7</c:v>
                </c:pt>
                <c:pt idx="22141">
                  <c:v>7.3820386969493075E-7</c:v>
                </c:pt>
                <c:pt idx="22142">
                  <c:v>7.3814439348332533E-7</c:v>
                </c:pt>
                <c:pt idx="22143">
                  <c:v>7.3808492445932196E-7</c:v>
                </c:pt>
                <c:pt idx="22144">
                  <c:v>7.3802546262176316E-7</c:v>
                </c:pt>
                <c:pt idx="22145">
                  <c:v>7.3796600796949073E-7</c:v>
                </c:pt>
                <c:pt idx="22146">
                  <c:v>7.3790656050134677E-7</c:v>
                </c:pt>
                <c:pt idx="22147">
                  <c:v>7.3784712021617444E-7</c:v>
                </c:pt>
                <c:pt idx="22148">
                  <c:v>7.3778768711281607E-7</c:v>
                </c:pt>
                <c:pt idx="22149">
                  <c:v>7.3772826119011492E-7</c:v>
                </c:pt>
                <c:pt idx="22150">
                  <c:v>7.376688424469147E-7</c:v>
                </c:pt>
                <c:pt idx="22151">
                  <c:v>7.3760943088205813E-7</c:v>
                </c:pt>
                <c:pt idx="22152">
                  <c:v>7.3755002649438965E-7</c:v>
                </c:pt>
                <c:pt idx="22153">
                  <c:v>7.3749062928275286E-7</c:v>
                </c:pt>
                <c:pt idx="22154">
                  <c:v>7.374312392459924E-7</c:v>
                </c:pt>
                <c:pt idx="22155">
                  <c:v>7.3737185638295228E-7</c:v>
                </c:pt>
                <c:pt idx="22156">
                  <c:v>7.3731248069247757E-7</c:v>
                </c:pt>
                <c:pt idx="22157">
                  <c:v>7.3725311217341282E-7</c:v>
                </c:pt>
                <c:pt idx="22158">
                  <c:v>7.3719375082460362E-7</c:v>
                </c:pt>
                <c:pt idx="22159">
                  <c:v>7.3713439664489483E-7</c:v>
                </c:pt>
                <c:pt idx="22160">
                  <c:v>7.370750496331328E-7</c:v>
                </c:pt>
                <c:pt idx="22161">
                  <c:v>7.370157097881628E-7</c:v>
                </c:pt>
                <c:pt idx="22162">
                  <c:v>7.3695637710883075E-7</c:v>
                </c:pt>
                <c:pt idx="22163">
                  <c:v>7.3689705159398385E-7</c:v>
                </c:pt>
                <c:pt idx="22164">
                  <c:v>7.3683773324246758E-7</c:v>
                </c:pt>
                <c:pt idx="22165">
                  <c:v>7.3677842205312967E-7</c:v>
                </c:pt>
                <c:pt idx="22166">
                  <c:v>7.3671911802481656E-7</c:v>
                </c:pt>
                <c:pt idx="22167">
                  <c:v>7.3665982115637575E-7</c:v>
                </c:pt>
                <c:pt idx="22168">
                  <c:v>7.3660053144665443E-7</c:v>
                </c:pt>
                <c:pt idx="22169">
                  <c:v>7.3654124889450055E-7</c:v>
                </c:pt>
                <c:pt idx="22170">
                  <c:v>7.3648197349876222E-7</c:v>
                </c:pt>
                <c:pt idx="22171">
                  <c:v>7.3642270525828728E-7</c:v>
                </c:pt>
                <c:pt idx="22172">
                  <c:v>7.3636344417192451E-7</c:v>
                </c:pt>
                <c:pt idx="22173">
                  <c:v>7.3630419023852204E-7</c:v>
                </c:pt>
                <c:pt idx="22174">
                  <c:v>7.362449434569294E-7</c:v>
                </c:pt>
                <c:pt idx="22175">
                  <c:v>7.3618570382599514E-7</c:v>
                </c:pt>
                <c:pt idx="22176">
                  <c:v>7.3612647134456858E-7</c:v>
                </c:pt>
                <c:pt idx="22177">
                  <c:v>7.3606724601149997E-7</c:v>
                </c:pt>
                <c:pt idx="22178">
                  <c:v>7.3600802782563809E-7</c:v>
                </c:pt>
                <c:pt idx="22179">
                  <c:v>7.3594881678583383E-7</c:v>
                </c:pt>
                <c:pt idx="22180">
                  <c:v>7.3588961289093702E-7</c:v>
                </c:pt>
                <c:pt idx="22181">
                  <c:v>7.3583041613979836E-7</c:v>
                </c:pt>
                <c:pt idx="22182">
                  <c:v>7.3577122653126862E-7</c:v>
                </c:pt>
                <c:pt idx="22183">
                  <c:v>7.3571204406419829E-7</c:v>
                </c:pt>
                <c:pt idx="22184">
                  <c:v>7.3565286873743898E-7</c:v>
                </c:pt>
                <c:pt idx="22185">
                  <c:v>7.3559370054984192E-7</c:v>
                </c:pt>
                <c:pt idx="22186">
                  <c:v>7.3553453950025906E-7</c:v>
                </c:pt>
                <c:pt idx="22187">
                  <c:v>7.3547538558754182E-7</c:v>
                </c:pt>
                <c:pt idx="22188">
                  <c:v>7.3541623881054247E-7</c:v>
                </c:pt>
                <c:pt idx="22189">
                  <c:v>7.3535709916811381E-7</c:v>
                </c:pt>
                <c:pt idx="22190">
                  <c:v>7.3529796665910768E-7</c:v>
                </c:pt>
                <c:pt idx="22191">
                  <c:v>7.3523884128237753E-7</c:v>
                </c:pt>
                <c:pt idx="22192">
                  <c:v>7.3517972303677584E-7</c:v>
                </c:pt>
                <c:pt idx="22193">
                  <c:v>7.3512061192115635E-7</c:v>
                </c:pt>
                <c:pt idx="22194">
                  <c:v>7.3506150793437208E-7</c:v>
                </c:pt>
                <c:pt idx="22195">
                  <c:v>7.3500241107527742E-7</c:v>
                </c:pt>
                <c:pt idx="22196">
                  <c:v>7.3494332134272538E-7</c:v>
                </c:pt>
                <c:pt idx="22197">
                  <c:v>7.3488423873557108E-7</c:v>
                </c:pt>
                <c:pt idx="22198">
                  <c:v>7.348251632526686E-7</c:v>
                </c:pt>
                <c:pt idx="22199">
                  <c:v>7.3476609489287212E-7</c:v>
                </c:pt>
                <c:pt idx="22200">
                  <c:v>7.3470703365503729E-7</c:v>
                </c:pt>
                <c:pt idx="22201">
                  <c:v>7.3464797953801839E-7</c:v>
                </c:pt>
                <c:pt idx="22202">
                  <c:v>7.3458893254067162E-7</c:v>
                </c:pt>
                <c:pt idx="22203">
                  <c:v>7.3452989266185178E-7</c:v>
                </c:pt>
                <c:pt idx="22204">
                  <c:v>7.3447085990041538E-7</c:v>
                </c:pt>
                <c:pt idx="22205">
                  <c:v>7.3441183425521776E-7</c:v>
                </c:pt>
                <c:pt idx="22206">
                  <c:v>7.3435281572511563E-7</c:v>
                </c:pt>
                <c:pt idx="22207">
                  <c:v>7.3429380430896519E-7</c:v>
                </c:pt>
                <c:pt idx="22208">
                  <c:v>7.3423480000562327E-7</c:v>
                </c:pt>
                <c:pt idx="22209">
                  <c:v>7.3417580281394709E-7</c:v>
                </c:pt>
                <c:pt idx="22210">
                  <c:v>7.3411681273279328E-7</c:v>
                </c:pt>
                <c:pt idx="22211">
                  <c:v>7.3405782976101983E-7</c:v>
                </c:pt>
                <c:pt idx="22212">
                  <c:v>7.3399885389748419E-7</c:v>
                </c:pt>
                <c:pt idx="22213">
                  <c:v>7.3393988514104382E-7</c:v>
                </c:pt>
                <c:pt idx="22214">
                  <c:v>7.3388092349055735E-7</c:v>
                </c:pt>
                <c:pt idx="22215">
                  <c:v>7.3382196894488244E-7</c:v>
                </c:pt>
                <c:pt idx="22216">
                  <c:v>7.3376302150287846E-7</c:v>
                </c:pt>
                <c:pt idx="22217">
                  <c:v>7.337040811634035E-7</c:v>
                </c:pt>
                <c:pt idx="22218">
                  <c:v>7.3364514792531714E-7</c:v>
                </c:pt>
                <c:pt idx="22219">
                  <c:v>7.3358622178747832E-7</c:v>
                </c:pt>
                <c:pt idx="22220">
                  <c:v>7.3352730274874619E-7</c:v>
                </c:pt>
                <c:pt idx="22221">
                  <c:v>7.3346839080798107E-7</c:v>
                </c:pt>
                <c:pt idx="22222">
                  <c:v>7.3340948596404243E-7</c:v>
                </c:pt>
                <c:pt idx="22223">
                  <c:v>7.333505882157908E-7</c:v>
                </c:pt>
                <c:pt idx="22224">
                  <c:v>7.3329169756208597E-7</c:v>
                </c:pt>
                <c:pt idx="22225">
                  <c:v>7.3323281400178899E-7</c:v>
                </c:pt>
                <c:pt idx="22226">
                  <c:v>7.3317393753376102E-7</c:v>
                </c:pt>
                <c:pt idx="22227">
                  <c:v>7.3311506815686218E-7</c:v>
                </c:pt>
                <c:pt idx="22228">
                  <c:v>7.330562058699549E-7</c:v>
                </c:pt>
                <c:pt idx="22229">
                  <c:v>7.3299735067189971E-7</c:v>
                </c:pt>
                <c:pt idx="22230">
                  <c:v>7.3293850256155914E-7</c:v>
                </c:pt>
                <c:pt idx="22231">
                  <c:v>7.3287966153779448E-7</c:v>
                </c:pt>
                <c:pt idx="22232">
                  <c:v>7.3282082759946867E-7</c:v>
                </c:pt>
                <c:pt idx="22233">
                  <c:v>7.3276200074544342E-7</c:v>
                </c:pt>
                <c:pt idx="22234">
                  <c:v>7.3270318097458191E-7</c:v>
                </c:pt>
                <c:pt idx="22235">
                  <c:v>7.3264436828574708E-7</c:v>
                </c:pt>
                <c:pt idx="22236">
                  <c:v>7.3258556267780139E-7</c:v>
                </c:pt>
                <c:pt idx="22237">
                  <c:v>7.3252676414960907E-7</c:v>
                </c:pt>
                <c:pt idx="22238">
                  <c:v>7.3246797270003286E-7</c:v>
                </c:pt>
                <c:pt idx="22239">
                  <c:v>7.3240918832793722E-7</c:v>
                </c:pt>
                <c:pt idx="22240">
                  <c:v>7.3235041103218595E-7</c:v>
                </c:pt>
                <c:pt idx="22241">
                  <c:v>7.322916408116434E-7</c:v>
                </c:pt>
                <c:pt idx="22242">
                  <c:v>7.3223287766517359E-7</c:v>
                </c:pt>
                <c:pt idx="22243">
                  <c:v>7.3217412159164202E-7</c:v>
                </c:pt>
                <c:pt idx="22244">
                  <c:v>7.3211537258991304E-7</c:v>
                </c:pt>
                <c:pt idx="22245">
                  <c:v>7.3205663065885183E-7</c:v>
                </c:pt>
                <c:pt idx="22246">
                  <c:v>7.3199789579732453E-7</c:v>
                </c:pt>
                <c:pt idx="22247">
                  <c:v>7.3193916800419581E-7</c:v>
                </c:pt>
                <c:pt idx="22248">
                  <c:v>7.3188044727833211E-7</c:v>
                </c:pt>
                <c:pt idx="22249">
                  <c:v>7.3182173361859947E-7</c:v>
                </c:pt>
                <c:pt idx="22250">
                  <c:v>7.3176302702386394E-7</c:v>
                </c:pt>
                <c:pt idx="22251">
                  <c:v>7.3170432749299228E-7</c:v>
                </c:pt>
                <c:pt idx="22252">
                  <c:v>7.3164563502485095E-7</c:v>
                </c:pt>
                <c:pt idx="22253">
                  <c:v>7.3158694961830747E-7</c:v>
                </c:pt>
                <c:pt idx="22254">
                  <c:v>7.3152827127222862E-7</c:v>
                </c:pt>
                <c:pt idx="22255">
                  <c:v>7.3146959998548223E-7</c:v>
                </c:pt>
                <c:pt idx="22256">
                  <c:v>7.3141093575693528E-7</c:v>
                </c:pt>
                <c:pt idx="22257">
                  <c:v>7.3135227858545657E-7</c:v>
                </c:pt>
                <c:pt idx="22258">
                  <c:v>7.3129362846991383E-7</c:v>
                </c:pt>
                <c:pt idx="22259">
                  <c:v>7.3123498540917498E-7</c:v>
                </c:pt>
                <c:pt idx="22260">
                  <c:v>7.3117634940210936E-7</c:v>
                </c:pt>
                <c:pt idx="22261">
                  <c:v>7.3111772044758522E-7</c:v>
                </c:pt>
                <c:pt idx="22262">
                  <c:v>7.3105909854447198E-7</c:v>
                </c:pt>
                <c:pt idx="22263">
                  <c:v>7.3100048369163853E-7</c:v>
                </c:pt>
                <c:pt idx="22264">
                  <c:v>7.3094187588795441E-7</c:v>
                </c:pt>
                <c:pt idx="22265">
                  <c:v>7.3088327513228988E-7</c:v>
                </c:pt>
                <c:pt idx="22266">
                  <c:v>7.3082468142351437E-7</c:v>
                </c:pt>
                <c:pt idx="22267">
                  <c:v>7.3076609476049825E-7</c:v>
                </c:pt>
                <c:pt idx="22268">
                  <c:v>7.3070751514211158E-7</c:v>
                </c:pt>
                <c:pt idx="22269">
                  <c:v>7.3064894256722548E-7</c:v>
                </c:pt>
                <c:pt idx="22270">
                  <c:v>7.3059037703471032E-7</c:v>
                </c:pt>
                <c:pt idx="22271">
                  <c:v>7.3053181854343775E-7</c:v>
                </c:pt>
                <c:pt idx="22272">
                  <c:v>7.3047326709227878E-7</c:v>
                </c:pt>
                <c:pt idx="22273">
                  <c:v>7.3041472268010453E-7</c:v>
                </c:pt>
                <c:pt idx="22274">
                  <c:v>7.3035618530578748E-7</c:v>
                </c:pt>
                <c:pt idx="22275">
                  <c:v>7.3029765496819887E-7</c:v>
                </c:pt>
                <c:pt idx="22276">
                  <c:v>7.3023913166621161E-7</c:v>
                </c:pt>
                <c:pt idx="22277">
                  <c:v>7.3018061539869756E-7</c:v>
                </c:pt>
                <c:pt idx="22278">
                  <c:v>7.3012210616452995E-7</c:v>
                </c:pt>
                <c:pt idx="22279">
                  <c:v>7.3006360396258127E-7</c:v>
                </c:pt>
                <c:pt idx="22280">
                  <c:v>7.3000510879172445E-7</c:v>
                </c:pt>
                <c:pt idx="22281">
                  <c:v>7.2994662065083303E-7</c:v>
                </c:pt>
                <c:pt idx="22282">
                  <c:v>7.2988813953878088E-7</c:v>
                </c:pt>
                <c:pt idx="22283">
                  <c:v>7.2982966545444135E-7</c:v>
                </c:pt>
                <c:pt idx="22284">
                  <c:v>7.2977119839668851E-7</c:v>
                </c:pt>
                <c:pt idx="22285">
                  <c:v>7.2971273836439709E-7</c:v>
                </c:pt>
                <c:pt idx="22286">
                  <c:v>7.2965428535644126E-7</c:v>
                </c:pt>
                <c:pt idx="22287">
                  <c:v>7.2959583937169512E-7</c:v>
                </c:pt>
                <c:pt idx="22288">
                  <c:v>7.2953740040903454E-7</c:v>
                </c:pt>
                <c:pt idx="22289">
                  <c:v>7.2947896846733371E-7</c:v>
                </c:pt>
                <c:pt idx="22290">
                  <c:v>7.2942054354546904E-7</c:v>
                </c:pt>
                <c:pt idx="22291">
                  <c:v>7.2936212564231524E-7</c:v>
                </c:pt>
                <c:pt idx="22292">
                  <c:v>7.2930371475674863E-7</c:v>
                </c:pt>
                <c:pt idx="22293">
                  <c:v>7.2924531088764487E-7</c:v>
                </c:pt>
                <c:pt idx="22294">
                  <c:v>7.2918691403388059E-7</c:v>
                </c:pt>
                <c:pt idx="22295">
                  <c:v>7.2912852419433229E-7</c:v>
                </c:pt>
                <c:pt idx="22296">
                  <c:v>7.2907014136787619E-7</c:v>
                </c:pt>
                <c:pt idx="22297">
                  <c:v>7.2901176555338985E-7</c:v>
                </c:pt>
                <c:pt idx="22298">
                  <c:v>7.2895339674974979E-7</c:v>
                </c:pt>
                <c:pt idx="22299">
                  <c:v>7.2889503495583402E-7</c:v>
                </c:pt>
                <c:pt idx="22300">
                  <c:v>7.2883668017051968E-7</c:v>
                </c:pt>
                <c:pt idx="22301">
                  <c:v>7.2877833239268477E-7</c:v>
                </c:pt>
                <c:pt idx="22302">
                  <c:v>7.2871999162120761E-7</c:v>
                </c:pt>
                <c:pt idx="22303">
                  <c:v>7.2866165785496609E-7</c:v>
                </c:pt>
                <c:pt idx="22304">
                  <c:v>7.2860333109283906E-7</c:v>
                </c:pt>
                <c:pt idx="22305">
                  <c:v>7.2854501133370494E-7</c:v>
                </c:pt>
                <c:pt idx="22306">
                  <c:v>7.28486698576443E-7</c:v>
                </c:pt>
                <c:pt idx="22307">
                  <c:v>7.2842839281993219E-7</c:v>
                </c:pt>
                <c:pt idx="22308">
                  <c:v>7.283700940630521E-7</c:v>
                </c:pt>
                <c:pt idx="22309">
                  <c:v>7.2831180230468232E-7</c:v>
                </c:pt>
                <c:pt idx="22310">
                  <c:v>7.2825351754370253E-7</c:v>
                </c:pt>
                <c:pt idx="22311">
                  <c:v>7.2819523977899308E-7</c:v>
                </c:pt>
                <c:pt idx="22312">
                  <c:v>7.2813696900943385E-7</c:v>
                </c:pt>
                <c:pt idx="22313">
                  <c:v>7.2807870523390593E-7</c:v>
                </c:pt>
                <c:pt idx="22314">
                  <c:v>7.2802044845128943E-7</c:v>
                </c:pt>
                <c:pt idx="22315">
                  <c:v>7.2796219866046605E-7</c:v>
                </c:pt>
                <c:pt idx="22316">
                  <c:v>7.2790395586031665E-7</c:v>
                </c:pt>
                <c:pt idx="22317">
                  <c:v>7.278457200497223E-7</c:v>
                </c:pt>
                <c:pt idx="22318">
                  <c:v>7.2778749122756502E-7</c:v>
                </c:pt>
                <c:pt idx="22319">
                  <c:v>7.2772926939272695E-7</c:v>
                </c:pt>
                <c:pt idx="22320">
                  <c:v>7.2767105454408956E-7</c:v>
                </c:pt>
                <c:pt idx="22321">
                  <c:v>7.2761284668053564E-7</c:v>
                </c:pt>
                <c:pt idx="22322">
                  <c:v>7.2755464580094762E-7</c:v>
                </c:pt>
                <c:pt idx="22323">
                  <c:v>7.2749645190420816E-7</c:v>
                </c:pt>
                <c:pt idx="22324">
                  <c:v>7.2743826498920045E-7</c:v>
                </c:pt>
                <c:pt idx="22325">
                  <c:v>7.2738008505480767E-7</c:v>
                </c:pt>
                <c:pt idx="22326">
                  <c:v>7.2732191209991291E-7</c:v>
                </c:pt>
                <c:pt idx="22327">
                  <c:v>7.2726374612340031E-7</c:v>
                </c:pt>
                <c:pt idx="22328">
                  <c:v>7.2720558712415326E-7</c:v>
                </c:pt>
                <c:pt idx="22329">
                  <c:v>7.2714743510105644E-7</c:v>
                </c:pt>
                <c:pt idx="22330">
                  <c:v>7.2708929005299356E-7</c:v>
                </c:pt>
                <c:pt idx="22331">
                  <c:v>7.2703115197884981E-7</c:v>
                </c:pt>
                <c:pt idx="22332">
                  <c:v>7.2697302087750967E-7</c:v>
                </c:pt>
                <c:pt idx="22333">
                  <c:v>7.2691489674785769E-7</c:v>
                </c:pt>
                <c:pt idx="22334">
                  <c:v>7.2685677958877991E-7</c:v>
                </c:pt>
                <c:pt idx="22335">
                  <c:v>7.267986693991609E-7</c:v>
                </c:pt>
                <c:pt idx="22336">
                  <c:v>7.2674056617788734E-7</c:v>
                </c:pt>
                <c:pt idx="22337">
                  <c:v>7.2668246992384412E-7</c:v>
                </c:pt>
                <c:pt idx="22338">
                  <c:v>7.2662438063591823E-7</c:v>
                </c:pt>
                <c:pt idx="22339">
                  <c:v>7.2656629831299518E-7</c:v>
                </c:pt>
                <c:pt idx="22340">
                  <c:v>7.2650822295396188E-7</c:v>
                </c:pt>
                <c:pt idx="22341">
                  <c:v>7.2645015455770563E-7</c:v>
                </c:pt>
                <c:pt idx="22342">
                  <c:v>7.2639209312311259E-7</c:v>
                </c:pt>
                <c:pt idx="22343">
                  <c:v>7.263340386490706E-7</c:v>
                </c:pt>
                <c:pt idx="22344">
                  <c:v>7.2627599113446656E-7</c:v>
                </c:pt>
                <c:pt idx="22345">
                  <c:v>7.2621795057818885E-7</c:v>
                </c:pt>
                <c:pt idx="22346">
                  <c:v>7.2615991697912498E-7</c:v>
                </c:pt>
                <c:pt idx="22347">
                  <c:v>7.261018903361626E-7</c:v>
                </c:pt>
                <c:pt idx="22348">
                  <c:v>7.2604387064819092E-7</c:v>
                </c:pt>
                <c:pt idx="22349">
                  <c:v>7.2598585791409759E-7</c:v>
                </c:pt>
                <c:pt idx="22350">
                  <c:v>7.2592785213277234E-7</c:v>
                </c:pt>
                <c:pt idx="22351">
                  <c:v>7.2586985330310325E-7</c:v>
                </c:pt>
                <c:pt idx="22352">
                  <c:v>7.2581186142398026E-7</c:v>
                </c:pt>
                <c:pt idx="22353">
                  <c:v>7.2575387649429262E-7</c:v>
                </c:pt>
                <c:pt idx="22354">
                  <c:v>7.2569589851292963E-7</c:v>
                </c:pt>
                <c:pt idx="22355">
                  <c:v>7.256379274787818E-7</c:v>
                </c:pt>
                <c:pt idx="22356">
                  <c:v>7.2557996339073856E-7</c:v>
                </c:pt>
                <c:pt idx="22357">
                  <c:v>7.2552200624769062E-7</c:v>
                </c:pt>
                <c:pt idx="22358">
                  <c:v>7.2546405604852867E-7</c:v>
                </c:pt>
                <c:pt idx="22359">
                  <c:v>7.2540611279214321E-7</c:v>
                </c:pt>
                <c:pt idx="22360">
                  <c:v>7.2534817647742527E-7</c:v>
                </c:pt>
                <c:pt idx="22361">
                  <c:v>7.2529024710326639E-7</c:v>
                </c:pt>
                <c:pt idx="22362">
                  <c:v>7.2523232466855781E-7</c:v>
                </c:pt>
                <c:pt idx="22363">
                  <c:v>7.2517440917219087E-7</c:v>
                </c:pt>
                <c:pt idx="22364">
                  <c:v>7.2511650061305797E-7</c:v>
                </c:pt>
                <c:pt idx="22365">
                  <c:v>7.2505859899005055E-7</c:v>
                </c:pt>
                <c:pt idx="22366">
                  <c:v>7.2500070430206186E-7</c:v>
                </c:pt>
                <c:pt idx="22367">
                  <c:v>7.2494281654798355E-7</c:v>
                </c:pt>
                <c:pt idx="22368">
                  <c:v>7.2488493572670919E-7</c:v>
                </c:pt>
                <c:pt idx="22369">
                  <c:v>7.2482706183713128E-7</c:v>
                </c:pt>
                <c:pt idx="22370">
                  <c:v>7.2476919487814276E-7</c:v>
                </c:pt>
                <c:pt idx="22371">
                  <c:v>7.247113348486376E-7</c:v>
                </c:pt>
                <c:pt idx="22372">
                  <c:v>7.2465348174750906E-7</c:v>
                </c:pt>
                <c:pt idx="22373">
                  <c:v>7.2459563557365154E-7</c:v>
                </c:pt>
                <c:pt idx="22374">
                  <c:v>7.245377963259584E-7</c:v>
                </c:pt>
                <c:pt idx="22375">
                  <c:v>7.2447996400332478E-7</c:v>
                </c:pt>
                <c:pt idx="22376">
                  <c:v>7.2442213860464436E-7</c:v>
                </c:pt>
                <c:pt idx="22377">
                  <c:v>7.2436432012881239E-7</c:v>
                </c:pt>
                <c:pt idx="22378">
                  <c:v>7.2430650857472402E-7</c:v>
                </c:pt>
                <c:pt idx="22379">
                  <c:v>7.2424870394127388E-7</c:v>
                </c:pt>
                <c:pt idx="22380">
                  <c:v>7.2419090622735807E-7</c:v>
                </c:pt>
                <c:pt idx="22381">
                  <c:v>7.2413311543187143E-7</c:v>
                </c:pt>
                <c:pt idx="22382">
                  <c:v>7.2407533155371069E-7</c:v>
                </c:pt>
                <c:pt idx="22383">
                  <c:v>7.2401755459177133E-7</c:v>
                </c:pt>
                <c:pt idx="22384">
                  <c:v>7.2395978454494954E-7</c:v>
                </c:pt>
                <c:pt idx="22385">
                  <c:v>7.239020214121424E-7</c:v>
                </c:pt>
                <c:pt idx="22386">
                  <c:v>7.2384426519224611E-7</c:v>
                </c:pt>
                <c:pt idx="22387">
                  <c:v>7.2378651588415804E-7</c:v>
                </c:pt>
                <c:pt idx="22388">
                  <c:v>7.2372877348677494E-7</c:v>
                </c:pt>
                <c:pt idx="22389">
                  <c:v>7.2367103799899471E-7</c:v>
                </c:pt>
                <c:pt idx="22390">
                  <c:v>7.236133094197144E-7</c:v>
                </c:pt>
                <c:pt idx="22391">
                  <c:v>7.2355558774783245E-7</c:v>
                </c:pt>
                <c:pt idx="22392">
                  <c:v>7.2349787298224656E-7</c:v>
                </c:pt>
                <c:pt idx="22393">
                  <c:v>7.2344016512185484E-7</c:v>
                </c:pt>
                <c:pt idx="22394">
                  <c:v>7.2338246416555593E-7</c:v>
                </c:pt>
                <c:pt idx="22395">
                  <c:v>7.23324770112249E-7</c:v>
                </c:pt>
                <c:pt idx="22396">
                  <c:v>7.2326708296083229E-7</c:v>
                </c:pt>
                <c:pt idx="22397">
                  <c:v>7.2320940271020518E-7</c:v>
                </c:pt>
                <c:pt idx="22398">
                  <c:v>7.2315172935926758E-7</c:v>
                </c:pt>
                <c:pt idx="22399">
                  <c:v>7.2309406290691846E-7</c:v>
                </c:pt>
                <c:pt idx="22400">
                  <c:v>7.2303640335205751E-7</c:v>
                </c:pt>
                <c:pt idx="22401">
                  <c:v>7.2297875069358552E-7</c:v>
                </c:pt>
                <c:pt idx="22402">
                  <c:v>7.2292110493040185E-7</c:v>
                </c:pt>
                <c:pt idx="22403">
                  <c:v>7.228634660614078E-7</c:v>
                </c:pt>
                <c:pt idx="22404">
                  <c:v>7.2280583408550329E-7</c:v>
                </c:pt>
                <c:pt idx="22405">
                  <c:v>7.2274820900158993E-7</c:v>
                </c:pt>
                <c:pt idx="22406">
                  <c:v>7.2269059080856848E-7</c:v>
                </c:pt>
                <c:pt idx="22407">
                  <c:v>7.2263297950534003E-7</c:v>
                </c:pt>
                <c:pt idx="22408">
                  <c:v>7.2257537509080681E-7</c:v>
                </c:pt>
                <c:pt idx="22409">
                  <c:v>7.225177775638698E-7</c:v>
                </c:pt>
                <c:pt idx="22410">
                  <c:v>7.2246018692343178E-7</c:v>
                </c:pt>
                <c:pt idx="22411">
                  <c:v>7.2240260316839436E-7</c:v>
                </c:pt>
                <c:pt idx="22412">
                  <c:v>7.2234502629766052E-7</c:v>
                </c:pt>
                <c:pt idx="22413">
                  <c:v>7.222874563101323E-7</c:v>
                </c:pt>
                <c:pt idx="22414">
                  <c:v>7.2222989320471332E-7</c:v>
                </c:pt>
                <c:pt idx="22415">
                  <c:v>7.2217233698030592E-7</c:v>
                </c:pt>
                <c:pt idx="22416">
                  <c:v>7.2211478763581385E-7</c:v>
                </c:pt>
                <c:pt idx="22417">
                  <c:v>7.2205724517014082E-7</c:v>
                </c:pt>
                <c:pt idx="22418">
                  <c:v>7.2199970958219003E-7</c:v>
                </c:pt>
                <c:pt idx="22419">
                  <c:v>7.2194218087086595E-7</c:v>
                </c:pt>
                <c:pt idx="22420">
                  <c:v>7.2188465903507274E-7</c:v>
                </c:pt>
                <c:pt idx="22421">
                  <c:v>7.2182714407371422E-7</c:v>
                </c:pt>
                <c:pt idx="22422">
                  <c:v>7.2176963598569572E-7</c:v>
                </c:pt>
                <c:pt idx="22423">
                  <c:v>7.217121347699217E-7</c:v>
                </c:pt>
                <c:pt idx="22424">
                  <c:v>7.2165464042529736E-7</c:v>
                </c:pt>
                <c:pt idx="22425">
                  <c:v>7.2159715295072772E-7</c:v>
                </c:pt>
                <c:pt idx="22426">
                  <c:v>7.2153967234511883E-7</c:v>
                </c:pt>
                <c:pt idx="22427">
                  <c:v>7.2148219860737578E-7</c:v>
                </c:pt>
                <c:pt idx="22428">
                  <c:v>7.2142473173640506E-7</c:v>
                </c:pt>
                <c:pt idx="22429">
                  <c:v>7.2136727173111263E-7</c:v>
                </c:pt>
                <c:pt idx="22430">
                  <c:v>7.2130981859040443E-7</c:v>
                </c:pt>
                <c:pt idx="22431">
                  <c:v>7.2125237231318758E-7</c:v>
                </c:pt>
                <c:pt idx="22432">
                  <c:v>7.2119493289836856E-7</c:v>
                </c:pt>
                <c:pt idx="22433">
                  <c:v>7.2113750034485458E-7</c:v>
                </c:pt>
                <c:pt idx="22434">
                  <c:v>7.2108007465155299E-7</c:v>
                </c:pt>
                <c:pt idx="22435">
                  <c:v>7.2102265581737089E-7</c:v>
                </c:pt>
                <c:pt idx="22436">
                  <c:v>7.2096524384121635E-7</c:v>
                </c:pt>
                <c:pt idx="22437">
                  <c:v>7.2090783872199692E-7</c:v>
                </c:pt>
                <c:pt idx="22438">
                  <c:v>7.2085044045862107E-7</c:v>
                </c:pt>
                <c:pt idx="22439">
                  <c:v>7.2079304904999668E-7</c:v>
                </c:pt>
                <c:pt idx="22440">
                  <c:v>7.2073566449503287E-7</c:v>
                </c:pt>
                <c:pt idx="22441">
                  <c:v>7.206782867926376E-7</c:v>
                </c:pt>
                <c:pt idx="22442">
                  <c:v>7.2062091594172074E-7</c:v>
                </c:pt>
                <c:pt idx="22443">
                  <c:v>7.2056355194119099E-7</c:v>
                </c:pt>
                <c:pt idx="22444">
                  <c:v>7.2050619478995759E-7</c:v>
                </c:pt>
                <c:pt idx="22445">
                  <c:v>7.2044884448693061E-7</c:v>
                </c:pt>
                <c:pt idx="22446">
                  <c:v>7.2039150103101951E-7</c:v>
                </c:pt>
                <c:pt idx="22447">
                  <c:v>7.2033416442113479E-7</c:v>
                </c:pt>
                <c:pt idx="22448">
                  <c:v>7.202768346561862E-7</c:v>
                </c:pt>
                <c:pt idx="22449">
                  <c:v>7.2021951173508478E-7</c:v>
                </c:pt>
                <c:pt idx="22450">
                  <c:v>7.2016219565674073E-7</c:v>
                </c:pt>
                <c:pt idx="22451">
                  <c:v>7.2010488642006559E-7</c:v>
                </c:pt>
                <c:pt idx="22452">
                  <c:v>7.2004758402396978E-7</c:v>
                </c:pt>
                <c:pt idx="22453">
                  <c:v>7.1999028846736495E-7</c:v>
                </c:pt>
                <c:pt idx="22454">
                  <c:v>7.199329997491632E-7</c:v>
                </c:pt>
                <c:pt idx="22455">
                  <c:v>7.1987571786827557E-7</c:v>
                </c:pt>
                <c:pt idx="22456">
                  <c:v>7.1981844282361467E-7</c:v>
                </c:pt>
                <c:pt idx="22457">
                  <c:v>7.1976117461409217E-7</c:v>
                </c:pt>
                <c:pt idx="22458">
                  <c:v>7.1970391323862101E-7</c:v>
                </c:pt>
                <c:pt idx="22459">
                  <c:v>7.1964665869611382E-7</c:v>
                </c:pt>
                <c:pt idx="22460">
                  <c:v>7.195894109854829E-7</c:v>
                </c:pt>
                <c:pt idx="22461">
                  <c:v>7.1953217010564202E-7</c:v>
                </c:pt>
                <c:pt idx="22462">
                  <c:v>7.1947493605550404E-7</c:v>
                </c:pt>
                <c:pt idx="22463">
                  <c:v>7.1941770883398294E-7</c:v>
                </c:pt>
                <c:pt idx="22464">
                  <c:v>7.1936048843999187E-7</c:v>
                </c:pt>
                <c:pt idx="22465">
                  <c:v>7.1930327487244527E-7</c:v>
                </c:pt>
                <c:pt idx="22466">
                  <c:v>7.1924606813025722E-7</c:v>
                </c:pt>
                <c:pt idx="22467">
                  <c:v>7.1918886821234194E-7</c:v>
                </c:pt>
                <c:pt idx="22468">
                  <c:v>7.1913167511761428E-7</c:v>
                </c:pt>
                <c:pt idx="22469">
                  <c:v>7.1907448884498865E-7</c:v>
                </c:pt>
                <c:pt idx="22470">
                  <c:v>7.1901730939338044E-7</c:v>
                </c:pt>
                <c:pt idx="22471">
                  <c:v>7.1896013676170501E-7</c:v>
                </c:pt>
                <c:pt idx="22472">
                  <c:v>7.1890297094887742E-7</c:v>
                </c:pt>
                <c:pt idx="22473">
                  <c:v>7.188458119538139E-7</c:v>
                </c:pt>
                <c:pt idx="22474">
                  <c:v>7.187886597754297E-7</c:v>
                </c:pt>
                <c:pt idx="22475">
                  <c:v>7.1873151441264149E-7</c:v>
                </c:pt>
                <c:pt idx="22476">
                  <c:v>7.1867437586436526E-7</c:v>
                </c:pt>
                <c:pt idx="22477">
                  <c:v>7.1861724412951787E-7</c:v>
                </c:pt>
                <c:pt idx="22478">
                  <c:v>7.1856011920701565E-7</c:v>
                </c:pt>
                <c:pt idx="22479">
                  <c:v>7.185030010957761E-7</c:v>
                </c:pt>
                <c:pt idx="22480">
                  <c:v>7.1844588979471606E-7</c:v>
                </c:pt>
                <c:pt idx="22481">
                  <c:v>7.1838878530275292E-7</c:v>
                </c:pt>
                <c:pt idx="22482">
                  <c:v>7.183316876188045E-7</c:v>
                </c:pt>
                <c:pt idx="22483">
                  <c:v>7.1827459674178829E-7</c:v>
                </c:pt>
                <c:pt idx="22484">
                  <c:v>7.1821751267062283E-7</c:v>
                </c:pt>
                <c:pt idx="22485">
                  <c:v>7.1816043540422594E-7</c:v>
                </c:pt>
                <c:pt idx="22486">
                  <c:v>7.1810336494151649E-7</c:v>
                </c:pt>
                <c:pt idx="22487">
                  <c:v>7.1804630128141312E-7</c:v>
                </c:pt>
                <c:pt idx="22488">
                  <c:v>7.179892444228344E-7</c:v>
                </c:pt>
                <c:pt idx="22489">
                  <c:v>7.179321943646995E-7</c:v>
                </c:pt>
                <c:pt idx="22490">
                  <c:v>7.1787515110592825E-7</c:v>
                </c:pt>
                <c:pt idx="22491">
                  <c:v>7.1781811464543973E-7</c:v>
                </c:pt>
                <c:pt idx="22492">
                  <c:v>7.1776108498215376E-7</c:v>
                </c:pt>
                <c:pt idx="22493">
                  <c:v>7.1770406211499091E-7</c:v>
                </c:pt>
                <c:pt idx="22494">
                  <c:v>7.1764704604287035E-7</c:v>
                </c:pt>
                <c:pt idx="22495">
                  <c:v>7.175900367647135E-7</c:v>
                </c:pt>
                <c:pt idx="22496">
                  <c:v>7.175330342794406E-7</c:v>
                </c:pt>
                <c:pt idx="22497">
                  <c:v>7.1747603858597201E-7</c:v>
                </c:pt>
                <c:pt idx="22498">
                  <c:v>7.1741904968322966E-7</c:v>
                </c:pt>
                <c:pt idx="22499">
                  <c:v>7.1736206757013411E-7</c:v>
                </c:pt>
                <c:pt idx="22500">
                  <c:v>7.1730509224560731E-7</c:v>
                </c:pt>
                <c:pt idx="22501">
                  <c:v>7.1724812370857044E-7</c:v>
                </c:pt>
                <c:pt idx="22502">
                  <c:v>7.171911619579461E-7</c:v>
                </c:pt>
                <c:pt idx="22503">
                  <c:v>7.1713420699265599E-7</c:v>
                </c:pt>
                <c:pt idx="22504">
                  <c:v>7.1707725881162238E-7</c:v>
                </c:pt>
                <c:pt idx="22505">
                  <c:v>7.1702031741376827E-7</c:v>
                </c:pt>
                <c:pt idx="22506">
                  <c:v>7.169633827980157E-7</c:v>
                </c:pt>
                <c:pt idx="22507">
                  <c:v>7.1690645496328841E-7</c:v>
                </c:pt>
                <c:pt idx="22508">
                  <c:v>7.1684953390850908E-7</c:v>
                </c:pt>
                <c:pt idx="22509">
                  <c:v>7.1679261963260124E-7</c:v>
                </c:pt>
                <c:pt idx="22510">
                  <c:v>7.1673571213448893E-7</c:v>
                </c:pt>
                <c:pt idx="22511">
                  <c:v>7.1667881141309528E-7</c:v>
                </c:pt>
                <c:pt idx="22512">
                  <c:v>7.1662191746734507E-7</c:v>
                </c:pt>
                <c:pt idx="22513">
                  <c:v>7.1656503029616193E-7</c:v>
                </c:pt>
                <c:pt idx="22514">
                  <c:v>7.1650814989847089E-7</c:v>
                </c:pt>
                <c:pt idx="22515">
                  <c:v>7.1645127627319619E-7</c:v>
                </c:pt>
                <c:pt idx="22516">
                  <c:v>7.1639440941926308E-7</c:v>
                </c:pt>
                <c:pt idx="22517">
                  <c:v>7.1633754933559654E-7</c:v>
                </c:pt>
                <c:pt idx="22518">
                  <c:v>7.162806960211216E-7</c:v>
                </c:pt>
                <c:pt idx="22519">
                  <c:v>7.1622384947476433E-7</c:v>
                </c:pt>
                <c:pt idx="22520">
                  <c:v>7.1616700969545014E-7</c:v>
                </c:pt>
                <c:pt idx="22521">
                  <c:v>7.1611017668210534E-7</c:v>
                </c:pt>
                <c:pt idx="22522">
                  <c:v>7.1605335043365544E-7</c:v>
                </c:pt>
                <c:pt idx="22523">
                  <c:v>7.159965309490277E-7</c:v>
                </c:pt>
                <c:pt idx="22524">
                  <c:v>7.1593971822714795E-7</c:v>
                </c:pt>
                <c:pt idx="22525">
                  <c:v>7.1588291226694387E-7</c:v>
                </c:pt>
                <c:pt idx="22526">
                  <c:v>7.1582611306734161E-7</c:v>
                </c:pt>
                <c:pt idx="22527">
                  <c:v>7.1576932062726906E-7</c:v>
                </c:pt>
                <c:pt idx="22528">
                  <c:v>7.1571253494565323E-7</c:v>
                </c:pt>
                <c:pt idx="22529">
                  <c:v>7.1565575602142189E-7</c:v>
                </c:pt>
                <c:pt idx="22530">
                  <c:v>7.1559898385350342E-7</c:v>
                </c:pt>
                <c:pt idx="22531">
                  <c:v>7.1554221844082529E-7</c:v>
                </c:pt>
                <c:pt idx="22532">
                  <c:v>7.154854597823163E-7</c:v>
                </c:pt>
                <c:pt idx="22533">
                  <c:v>7.1542870787690485E-7</c:v>
                </c:pt>
                <c:pt idx="22534">
                  <c:v>7.1537196272351924E-7</c:v>
                </c:pt>
                <c:pt idx="22535">
                  <c:v>7.1531522432108903E-7</c:v>
                </c:pt>
                <c:pt idx="22536">
                  <c:v>7.1525849266854283E-7</c:v>
                </c:pt>
                <c:pt idx="22537">
                  <c:v>7.1520176776481061E-7</c:v>
                </c:pt>
                <c:pt idx="22538">
                  <c:v>7.1514504960882143E-7</c:v>
                </c:pt>
                <c:pt idx="22539">
                  <c:v>7.1508833819950547E-7</c:v>
                </c:pt>
                <c:pt idx="22540">
                  <c:v>7.1503163353579261E-7</c:v>
                </c:pt>
                <c:pt idx="22541">
                  <c:v>7.1497493561661273E-7</c:v>
                </c:pt>
                <c:pt idx="22542">
                  <c:v>7.1491824444089699E-7</c:v>
                </c:pt>
                <c:pt idx="22543">
                  <c:v>7.1486156000757526E-7</c:v>
                </c:pt>
                <c:pt idx="22544">
                  <c:v>7.1480488231557901E-7</c:v>
                </c:pt>
                <c:pt idx="22545">
                  <c:v>7.1474821136383886E-7</c:v>
                </c:pt>
                <c:pt idx="22546">
                  <c:v>7.1469154715128639E-7</c:v>
                </c:pt>
                <c:pt idx="22547">
                  <c:v>7.1463488967685306E-7</c:v>
                </c:pt>
                <c:pt idx="22548">
                  <c:v>7.1457823893947044E-7</c:v>
                </c:pt>
                <c:pt idx="22549">
                  <c:v>7.1452159493807086E-7</c:v>
                </c:pt>
                <c:pt idx="22550">
                  <c:v>7.1446495767158568E-7</c:v>
                </c:pt>
                <c:pt idx="22551">
                  <c:v>7.1440832713894815E-7</c:v>
                </c:pt>
                <c:pt idx="22552">
                  <c:v>7.1435170333908997E-7</c:v>
                </c:pt>
                <c:pt idx="22553">
                  <c:v>7.1429508627094472E-7</c:v>
                </c:pt>
                <c:pt idx="22554">
                  <c:v>7.1423847593344481E-7</c:v>
                </c:pt>
                <c:pt idx="22555">
                  <c:v>7.1418187232552331E-7</c:v>
                </c:pt>
                <c:pt idx="22556">
                  <c:v>7.1412527544611422E-7</c:v>
                </c:pt>
                <c:pt idx="22557">
                  <c:v>7.140686852941506E-7</c:v>
                </c:pt>
                <c:pt idx="22558">
                  <c:v>7.1401210186856667E-7</c:v>
                </c:pt>
                <c:pt idx="22559">
                  <c:v>7.1395552516829612E-7</c:v>
                </c:pt>
                <c:pt idx="22560">
                  <c:v>7.138989551922736E-7</c:v>
                </c:pt>
                <c:pt idx="22561">
                  <c:v>7.13842391939433E-7</c:v>
                </c:pt>
                <c:pt idx="22562">
                  <c:v>7.1378583540870962E-7</c:v>
                </c:pt>
                <c:pt idx="22563">
                  <c:v>7.1372928559903798E-7</c:v>
                </c:pt>
                <c:pt idx="22564">
                  <c:v>7.1367274250935305E-7</c:v>
                </c:pt>
                <c:pt idx="22565">
                  <c:v>7.1361620613859032E-7</c:v>
                </c:pt>
                <c:pt idx="22566">
                  <c:v>7.135596764856855E-7</c:v>
                </c:pt>
                <c:pt idx="22567">
                  <c:v>7.1350315354957385E-7</c:v>
                </c:pt>
                <c:pt idx="22568">
                  <c:v>7.1344663732919142E-7</c:v>
                </c:pt>
                <c:pt idx="22569">
                  <c:v>7.1339012782347494E-7</c:v>
                </c:pt>
                <c:pt idx="22570">
                  <c:v>7.1333362503136025E-7</c:v>
                </c:pt>
                <c:pt idx="22571">
                  <c:v>7.1327712895178377E-7</c:v>
                </c:pt>
                <c:pt idx="22572">
                  <c:v>7.1322063958368269E-7</c:v>
                </c:pt>
                <c:pt idx="22573">
                  <c:v>7.1316415692599347E-7</c:v>
                </c:pt>
                <c:pt idx="22574">
                  <c:v>7.1310768097765391E-7</c:v>
                </c:pt>
                <c:pt idx="22575">
                  <c:v>7.1305121173760089E-7</c:v>
                </c:pt>
                <c:pt idx="22576">
                  <c:v>7.1299474920477244E-7</c:v>
                </c:pt>
                <c:pt idx="22577">
                  <c:v>7.1293829337810627E-7</c:v>
                </c:pt>
                <c:pt idx="22578">
                  <c:v>7.1288184425654011E-7</c:v>
                </c:pt>
                <c:pt idx="22579">
                  <c:v>7.1282540183901271E-7</c:v>
                </c:pt>
                <c:pt idx="22580">
                  <c:v>7.1276896612446202E-7</c:v>
                </c:pt>
                <c:pt idx="22581">
                  <c:v>7.1271253711182711E-7</c:v>
                </c:pt>
                <c:pt idx="22582">
                  <c:v>7.1265611480004656E-7</c:v>
                </c:pt>
                <c:pt idx="22583">
                  <c:v>7.1259969918805988E-7</c:v>
                </c:pt>
                <c:pt idx="22584">
                  <c:v>7.1254329027480573E-7</c:v>
                </c:pt>
                <c:pt idx="22585">
                  <c:v>7.1248688805922405E-7</c:v>
                </c:pt>
                <c:pt idx="22586">
                  <c:v>7.1243049254025468E-7</c:v>
                </c:pt>
                <c:pt idx="22587">
                  <c:v>7.1237410371683713E-7</c:v>
                </c:pt>
                <c:pt idx="22588">
                  <c:v>7.1231772158791208E-7</c:v>
                </c:pt>
                <c:pt idx="22589">
                  <c:v>7.1226134615241925E-7</c:v>
                </c:pt>
                <c:pt idx="22590">
                  <c:v>7.1220497740929975E-7</c:v>
                </c:pt>
                <c:pt idx="22591">
                  <c:v>7.1214861535749384E-7</c:v>
                </c:pt>
                <c:pt idx="22592">
                  <c:v>7.1209225999594304E-7</c:v>
                </c:pt>
                <c:pt idx="22593">
                  <c:v>7.1203591132358824E-7</c:v>
                </c:pt>
                <c:pt idx="22594">
                  <c:v>7.1197956933937066E-7</c:v>
                </c:pt>
                <c:pt idx="22595">
                  <c:v>7.1192323404223223E-7</c:v>
                </c:pt>
                <c:pt idx="22596">
                  <c:v>7.118669054311145E-7</c:v>
                </c:pt>
                <c:pt idx="22597">
                  <c:v>7.1181058350495971E-7</c:v>
                </c:pt>
                <c:pt idx="22598">
                  <c:v>7.1175426826270984E-7</c:v>
                </c:pt>
                <c:pt idx="22599">
                  <c:v>7.1169795970330766E-7</c:v>
                </c:pt>
                <c:pt idx="22600">
                  <c:v>7.1164165782569578E-7</c:v>
                </c:pt>
                <c:pt idx="22601">
                  <c:v>7.1158536262881655E-7</c:v>
                </c:pt>
                <c:pt idx="22602">
                  <c:v>7.1152907411161342E-7</c:v>
                </c:pt>
                <c:pt idx="22603">
                  <c:v>7.1147279227303003E-7</c:v>
                </c:pt>
                <c:pt idx="22604">
                  <c:v>7.1141651711200906E-7</c:v>
                </c:pt>
                <c:pt idx="22605">
                  <c:v>7.113602486274948E-7</c:v>
                </c:pt>
                <c:pt idx="22606">
                  <c:v>7.1130398681843122E-7</c:v>
                </c:pt>
                <c:pt idx="22607">
                  <c:v>7.1124773168376215E-7</c:v>
                </c:pt>
                <c:pt idx="22608">
                  <c:v>7.1119148322243179E-7</c:v>
                </c:pt>
                <c:pt idx="22609">
                  <c:v>7.1113524143338504E-7</c:v>
                </c:pt>
                <c:pt idx="22610">
                  <c:v>7.1107900631556629E-7</c:v>
                </c:pt>
                <c:pt idx="22611">
                  <c:v>7.1102277786792087E-7</c:v>
                </c:pt>
                <c:pt idx="22612">
                  <c:v>7.109665560893935E-7</c:v>
                </c:pt>
                <c:pt idx="22613">
                  <c:v>7.1091034097892992E-7</c:v>
                </c:pt>
                <c:pt idx="22614">
                  <c:v>7.1085413253547559E-7</c:v>
                </c:pt>
                <c:pt idx="22615">
                  <c:v>7.1079793075797606E-7</c:v>
                </c:pt>
                <c:pt idx="22616">
                  <c:v>7.107417356453775E-7</c:v>
                </c:pt>
                <c:pt idx="22617">
                  <c:v>7.1068554719662611E-7</c:v>
                </c:pt>
                <c:pt idx="22618">
                  <c:v>7.106293654106685E-7</c:v>
                </c:pt>
                <c:pt idx="22619">
                  <c:v>7.1057319028645084E-7</c:v>
                </c:pt>
                <c:pt idx="22620">
                  <c:v>7.1051702182292039E-7</c:v>
                </c:pt>
                <c:pt idx="22621">
                  <c:v>7.1046086001902374E-7</c:v>
                </c:pt>
                <c:pt idx="22622">
                  <c:v>7.1040470487370837E-7</c:v>
                </c:pt>
                <c:pt idx="22623">
                  <c:v>7.1034855638592214E-7</c:v>
                </c:pt>
                <c:pt idx="22624">
                  <c:v>7.1029241455461188E-7</c:v>
                </c:pt>
                <c:pt idx="22625">
                  <c:v>7.1023627937872621E-7</c:v>
                </c:pt>
                <c:pt idx="22626">
                  <c:v>7.1018015085721257E-7</c:v>
                </c:pt>
                <c:pt idx="22627">
                  <c:v>7.1012402898901971E-7</c:v>
                </c:pt>
                <c:pt idx="22628">
                  <c:v>7.1006791377309582E-7</c:v>
                </c:pt>
                <c:pt idx="22629">
                  <c:v>7.1001180520838993E-7</c:v>
                </c:pt>
                <c:pt idx="22630">
                  <c:v>7.0995570329385078E-7</c:v>
                </c:pt>
                <c:pt idx="22631">
                  <c:v>7.0989960802842709E-7</c:v>
                </c:pt>
                <c:pt idx="22632">
                  <c:v>7.0984351941106876E-7</c:v>
                </c:pt>
                <c:pt idx="22633">
                  <c:v>7.0978743744072471E-7</c:v>
                </c:pt>
                <c:pt idx="22634">
                  <c:v>7.0973136211634549E-7</c:v>
                </c:pt>
                <c:pt idx="22635">
                  <c:v>7.0967529343688023E-7</c:v>
                </c:pt>
                <c:pt idx="22636">
                  <c:v>7.0961923140127968E-7</c:v>
                </c:pt>
                <c:pt idx="22637">
                  <c:v>7.0956317600849393E-7</c:v>
                </c:pt>
                <c:pt idx="22638">
                  <c:v>7.0950712725747331E-7</c:v>
                </c:pt>
                <c:pt idx="22639">
                  <c:v>7.0945108514716907E-7</c:v>
                </c:pt>
                <c:pt idx="22640">
                  <c:v>7.0939504967653165E-7</c:v>
                </c:pt>
                <c:pt idx="22641">
                  <c:v>7.0933902084451251E-7</c:v>
                </c:pt>
                <c:pt idx="22642">
                  <c:v>7.0928299865006346E-7</c:v>
                </c:pt>
                <c:pt idx="22643">
                  <c:v>7.0922698309213534E-7</c:v>
                </c:pt>
                <c:pt idx="22644">
                  <c:v>7.0917097416968058E-7</c:v>
                </c:pt>
                <c:pt idx="22645">
                  <c:v>7.0911497188165066E-7</c:v>
                </c:pt>
                <c:pt idx="22646">
                  <c:v>7.0905897622699823E-7</c:v>
                </c:pt>
                <c:pt idx="22647">
                  <c:v>7.0900298720467539E-7</c:v>
                </c:pt>
                <c:pt idx="22648">
                  <c:v>7.0894700481363522E-7</c:v>
                </c:pt>
                <c:pt idx="22649">
                  <c:v>7.0889102905282994E-7</c:v>
                </c:pt>
                <c:pt idx="22650">
                  <c:v>7.0883505992121314E-7</c:v>
                </c:pt>
                <c:pt idx="22651">
                  <c:v>7.0877909741773789E-7</c:v>
                </c:pt>
                <c:pt idx="22652">
                  <c:v>7.0872314154135725E-7</c:v>
                </c:pt>
                <c:pt idx="22653">
                  <c:v>7.0866719229102558E-7</c:v>
                </c:pt>
                <c:pt idx="22654">
                  <c:v>7.0861124966569624E-7</c:v>
                </c:pt>
                <c:pt idx="22655">
                  <c:v>7.0855531366432368E-7</c:v>
                </c:pt>
                <c:pt idx="22656">
                  <c:v>7.0849938428586162E-7</c:v>
                </c:pt>
                <c:pt idx="22657">
                  <c:v>7.0844346152926543E-7</c:v>
                </c:pt>
                <c:pt idx="22658">
                  <c:v>7.0838754539348883E-7</c:v>
                </c:pt>
                <c:pt idx="22659">
                  <c:v>7.0833163587748743E-7</c:v>
                </c:pt>
                <c:pt idx="22660">
                  <c:v>7.0827573298021598E-7</c:v>
                </c:pt>
                <c:pt idx="22661">
                  <c:v>7.0821983670062977E-7</c:v>
                </c:pt>
                <c:pt idx="22662">
                  <c:v>7.0816394703768474E-7</c:v>
                </c:pt>
                <c:pt idx="22663">
                  <c:v>7.0810806399033607E-7</c:v>
                </c:pt>
                <c:pt idx="22664">
                  <c:v>7.0805218755754031E-7</c:v>
                </c:pt>
                <c:pt idx="22665">
                  <c:v>7.0799631773825297E-7</c:v>
                </c:pt>
                <c:pt idx="22666">
                  <c:v>7.0794045453143083E-7</c:v>
                </c:pt>
                <c:pt idx="22667">
                  <c:v>7.0788459793603044E-7</c:v>
                </c:pt>
                <c:pt idx="22668">
                  <c:v>7.0782874795100806E-7</c:v>
                </c:pt>
                <c:pt idx="22669">
                  <c:v>7.0777290457532118E-7</c:v>
                </c:pt>
                <c:pt idx="22670">
                  <c:v>7.077170678079267E-7</c:v>
                </c:pt>
                <c:pt idx="22671">
                  <c:v>7.0766123764778222E-7</c:v>
                </c:pt>
                <c:pt idx="22672">
                  <c:v>7.0760541409384496E-7</c:v>
                </c:pt>
                <c:pt idx="22673">
                  <c:v>7.0754959714507316E-7</c:v>
                </c:pt>
                <c:pt idx="22674">
                  <c:v>7.0749378680042455E-7</c:v>
                </c:pt>
                <c:pt idx="22675">
                  <c:v>7.0743798305885717E-7</c:v>
                </c:pt>
                <c:pt idx="22676">
                  <c:v>7.0738218591932992E-7</c:v>
                </c:pt>
                <c:pt idx="22677">
                  <c:v>7.0732639538080062E-7</c:v>
                </c:pt>
                <c:pt idx="22678">
                  <c:v>7.0727061144222881E-7</c:v>
                </c:pt>
                <c:pt idx="22679">
                  <c:v>7.0721483410257336E-7</c:v>
                </c:pt>
                <c:pt idx="22680">
                  <c:v>7.0715906336079308E-7</c:v>
                </c:pt>
                <c:pt idx="22681">
                  <c:v>7.07103299215848E-7</c:v>
                </c:pt>
                <c:pt idx="22682">
                  <c:v>7.0704754166669735E-7</c:v>
                </c:pt>
                <c:pt idx="22683">
                  <c:v>7.0699179071230117E-7</c:v>
                </c:pt>
                <c:pt idx="22684">
                  <c:v>7.0693604635161911E-7</c:v>
                </c:pt>
                <c:pt idx="22685">
                  <c:v>7.0688030858361215E-7</c:v>
                </c:pt>
                <c:pt idx="22686">
                  <c:v>7.0682457740723995E-7</c:v>
                </c:pt>
                <c:pt idx="22687">
                  <c:v>7.0676885282146381E-7</c:v>
                </c:pt>
                <c:pt idx="22688">
                  <c:v>7.0671313482524424E-7</c:v>
                </c:pt>
                <c:pt idx="22689">
                  <c:v>7.0665742341754222E-7</c:v>
                </c:pt>
                <c:pt idx="22690">
                  <c:v>7.0660171859731951E-7</c:v>
                </c:pt>
                <c:pt idx="22691">
                  <c:v>7.065460203635369E-7</c:v>
                </c:pt>
                <c:pt idx="22692">
                  <c:v>7.0649032871515658E-7</c:v>
                </c:pt>
                <c:pt idx="22693">
                  <c:v>7.0643464365114018E-7</c:v>
                </c:pt>
                <c:pt idx="22694">
                  <c:v>7.0637896517045019E-7</c:v>
                </c:pt>
                <c:pt idx="22695">
                  <c:v>7.0632329327204826E-7</c:v>
                </c:pt>
                <c:pt idx="22696">
                  <c:v>7.0626762795489752E-7</c:v>
                </c:pt>
                <c:pt idx="22697">
                  <c:v>7.0621196921796012E-7</c:v>
                </c:pt>
                <c:pt idx="22698">
                  <c:v>7.0615631706019932E-7</c:v>
                </c:pt>
                <c:pt idx="22699">
                  <c:v>7.0610067148057844E-7</c:v>
                </c:pt>
                <c:pt idx="22700">
                  <c:v>7.0604503247806018E-7</c:v>
                </c:pt>
                <c:pt idx="22701">
                  <c:v>7.0598940005160864E-7</c:v>
                </c:pt>
                <c:pt idx="22702">
                  <c:v>7.0593377420018713E-7</c:v>
                </c:pt>
                <c:pt idx="22703">
                  <c:v>7.0587815492275996E-7</c:v>
                </c:pt>
                <c:pt idx="22704">
                  <c:v>7.058225422182911E-7</c:v>
                </c:pt>
                <c:pt idx="22705">
                  <c:v>7.0576693608574462E-7</c:v>
                </c:pt>
                <c:pt idx="22706">
                  <c:v>7.0571133652408545E-7</c:v>
                </c:pt>
                <c:pt idx="22707">
                  <c:v>7.0565574353227799E-7</c:v>
                </c:pt>
                <c:pt idx="22708">
                  <c:v>7.0560015710928769E-7</c:v>
                </c:pt>
                <c:pt idx="22709">
                  <c:v>7.0554457725407906E-7</c:v>
                </c:pt>
                <c:pt idx="22710">
                  <c:v>7.0548900396561797E-7</c:v>
                </c:pt>
                <c:pt idx="22711">
                  <c:v>7.0543343724286987E-7</c:v>
                </c:pt>
                <c:pt idx="22712">
                  <c:v>7.0537787708480024E-7</c:v>
                </c:pt>
                <c:pt idx="22713">
                  <c:v>7.0532232349037556E-7</c:v>
                </c:pt>
                <c:pt idx="22714">
                  <c:v>7.0526677645856132E-7</c:v>
                </c:pt>
                <c:pt idx="22715">
                  <c:v>7.0521123598832453E-7</c:v>
                </c:pt>
                <c:pt idx="22716">
                  <c:v>7.0515570207863131E-7</c:v>
                </c:pt>
                <c:pt idx="22717">
                  <c:v>7.0510017472844868E-7</c:v>
                </c:pt>
                <c:pt idx="22718">
                  <c:v>7.0504465393674391E-7</c:v>
                </c:pt>
                <c:pt idx="22719">
                  <c:v>7.049891397024834E-7</c:v>
                </c:pt>
                <c:pt idx="22720">
                  <c:v>7.0493363202463547E-7</c:v>
                </c:pt>
                <c:pt idx="22721">
                  <c:v>7.0487813090216705E-7</c:v>
                </c:pt>
                <c:pt idx="22722">
                  <c:v>7.0482263633404625E-7</c:v>
                </c:pt>
                <c:pt idx="22723">
                  <c:v>7.0476714831924074E-7</c:v>
                </c:pt>
                <c:pt idx="22724">
                  <c:v>7.0471166685671937E-7</c:v>
                </c:pt>
                <c:pt idx="22725">
                  <c:v>7.0465619194545003E-7</c:v>
                </c:pt>
                <c:pt idx="22726">
                  <c:v>7.0460072358440114E-7</c:v>
                </c:pt>
                <c:pt idx="22727">
                  <c:v>7.0454526177254207E-7</c:v>
                </c:pt>
                <c:pt idx="22728">
                  <c:v>7.0448980650884135E-7</c:v>
                </c:pt>
                <c:pt idx="22729">
                  <c:v>7.0443435779226876E-7</c:v>
                </c:pt>
                <c:pt idx="22730">
                  <c:v>7.0437891562179317E-7</c:v>
                </c:pt>
                <c:pt idx="22731">
                  <c:v>7.0432347999638457E-7</c:v>
                </c:pt>
                <c:pt idx="22732">
                  <c:v>7.0426805091501244E-7</c:v>
                </c:pt>
                <c:pt idx="22733">
                  <c:v>7.0421262837664732E-7</c:v>
                </c:pt>
                <c:pt idx="22734">
                  <c:v>7.0415721238025879E-7</c:v>
                </c:pt>
                <c:pt idx="22735">
                  <c:v>7.0410180292481793E-7</c:v>
                </c:pt>
                <c:pt idx="22736">
                  <c:v>7.0404640000929484E-7</c:v>
                </c:pt>
                <c:pt idx="22737">
                  <c:v>7.0399100363266059E-7</c:v>
                </c:pt>
                <c:pt idx="22738">
                  <c:v>7.0393561379388656E-7</c:v>
                </c:pt>
                <c:pt idx="22739">
                  <c:v>7.038802304919433E-7</c:v>
                </c:pt>
                <c:pt idx="22740">
                  <c:v>7.0382485372580304E-7</c:v>
                </c:pt>
                <c:pt idx="22741">
                  <c:v>7.0376948349443694E-7</c:v>
                </c:pt>
                <c:pt idx="22742">
                  <c:v>7.0371411979681671E-7</c:v>
                </c:pt>
                <c:pt idx="22743">
                  <c:v>7.036587626319149E-7</c:v>
                </c:pt>
                <c:pt idx="22744">
                  <c:v>7.0360341199870321E-7</c:v>
                </c:pt>
                <c:pt idx="22745">
                  <c:v>7.0354806789615472E-7</c:v>
                </c:pt>
                <c:pt idx="22746">
                  <c:v>7.0349273032324155E-7</c:v>
                </c:pt>
                <c:pt idx="22747">
                  <c:v>7.0343739927893699E-7</c:v>
                </c:pt>
                <c:pt idx="22748">
                  <c:v>7.0338207476221382E-7</c:v>
                </c:pt>
                <c:pt idx="22749">
                  <c:v>7.033267567720452E-7</c:v>
                </c:pt>
                <c:pt idx="22750">
                  <c:v>7.0327144530740496E-7</c:v>
                </c:pt>
                <c:pt idx="22751">
                  <c:v>7.0321614036726639E-7</c:v>
                </c:pt>
                <c:pt idx="22752">
                  <c:v>7.0316084195060383E-7</c:v>
                </c:pt>
                <c:pt idx="22753">
                  <c:v>7.0310555005639069E-7</c:v>
                </c:pt>
                <c:pt idx="22754">
                  <c:v>7.0305026468360174E-7</c:v>
                </c:pt>
                <c:pt idx="22755">
                  <c:v>7.0299498583121164E-7</c:v>
                </c:pt>
                <c:pt idx="22756">
                  <c:v>7.0293971349819464E-7</c:v>
                </c:pt>
                <c:pt idx="22757">
                  <c:v>7.0288444768352593E-7</c:v>
                </c:pt>
                <c:pt idx="22758">
                  <c:v>7.0282918838618018E-7</c:v>
                </c:pt>
                <c:pt idx="22759">
                  <c:v>7.0277393560513322E-7</c:v>
                </c:pt>
                <c:pt idx="22760">
                  <c:v>7.0271868933935993E-7</c:v>
                </c:pt>
                <c:pt idx="22761">
                  <c:v>7.0266344958783656E-7</c:v>
                </c:pt>
                <c:pt idx="22762">
                  <c:v>7.0260821634953853E-7</c:v>
                </c:pt>
                <c:pt idx="22763">
                  <c:v>7.0255298962344239E-7</c:v>
                </c:pt>
                <c:pt idx="22764">
                  <c:v>7.0249776940852421E-7</c:v>
                </c:pt>
                <c:pt idx="22765">
                  <c:v>7.0244255570376012E-7</c:v>
                </c:pt>
                <c:pt idx="22766">
                  <c:v>7.0238734850812754E-7</c:v>
                </c:pt>
                <c:pt idx="22767">
                  <c:v>7.0233214782060252E-7</c:v>
                </c:pt>
                <c:pt idx="22768">
                  <c:v>7.0227695364016312E-7</c:v>
                </c:pt>
                <c:pt idx="22769">
                  <c:v>7.0222176596578558E-7</c:v>
                </c:pt>
                <c:pt idx="22770">
                  <c:v>7.021665847964485E-7</c:v>
                </c:pt>
                <c:pt idx="22771">
                  <c:v>7.0211141013112865E-7</c:v>
                </c:pt>
                <c:pt idx="22772">
                  <c:v>7.0205624196880441E-7</c:v>
                </c:pt>
                <c:pt idx="22773">
                  <c:v>7.0200108030845363E-7</c:v>
                </c:pt>
                <c:pt idx="22774">
                  <c:v>7.0194592514905477E-7</c:v>
                </c:pt>
                <c:pt idx="22775">
                  <c:v>7.0189077648958653E-7</c:v>
                </c:pt>
                <c:pt idx="22776">
                  <c:v>7.0183563432902707E-7</c:v>
                </c:pt>
                <c:pt idx="22777">
                  <c:v>7.0178049866635593E-7</c:v>
                </c:pt>
                <c:pt idx="22778">
                  <c:v>7.017253695005519E-7</c:v>
                </c:pt>
                <c:pt idx="22779">
                  <c:v>7.01670246830594E-7</c:v>
                </c:pt>
                <c:pt idx="22780">
                  <c:v>7.0161513065546217E-7</c:v>
                </c:pt>
                <c:pt idx="22781">
                  <c:v>7.0156002097413586E-7</c:v>
                </c:pt>
                <c:pt idx="22782">
                  <c:v>7.0150491778559524E-7</c:v>
                </c:pt>
                <c:pt idx="22783">
                  <c:v>7.0144982108881994E-7</c:v>
                </c:pt>
                <c:pt idx="22784">
                  <c:v>7.0139473088279099E-7</c:v>
                </c:pt>
                <c:pt idx="22785">
                  <c:v>7.0133964716648824E-7</c:v>
                </c:pt>
                <c:pt idx="22786">
                  <c:v>7.012845699388925E-7</c:v>
                </c:pt>
                <c:pt idx="22787">
                  <c:v>7.012294991989849E-7</c:v>
                </c:pt>
                <c:pt idx="22788">
                  <c:v>7.0117443494574645E-7</c:v>
                </c:pt>
                <c:pt idx="22789">
                  <c:v>7.0111937717815849E-7</c:v>
                </c:pt>
                <c:pt idx="22790">
                  <c:v>7.0106432589520225E-7</c:v>
                </c:pt>
                <c:pt idx="22791">
                  <c:v>7.0100928109585992E-7</c:v>
                </c:pt>
                <c:pt idx="22792">
                  <c:v>7.0095424277911294E-7</c:v>
                </c:pt>
                <c:pt idx="22793">
                  <c:v>7.008992109439435E-7</c:v>
                </c:pt>
                <c:pt idx="22794">
                  <c:v>7.0084418558933451E-7</c:v>
                </c:pt>
                <c:pt idx="22795">
                  <c:v>7.0078916671426753E-7</c:v>
                </c:pt>
                <c:pt idx="22796">
                  <c:v>7.0073415431772612E-7</c:v>
                </c:pt>
                <c:pt idx="22797">
                  <c:v>7.0067914839869235E-7</c:v>
                </c:pt>
                <c:pt idx="22798">
                  <c:v>7.0062414895615021E-7</c:v>
                </c:pt>
                <c:pt idx="22799">
                  <c:v>7.005691559890821E-7</c:v>
                </c:pt>
                <c:pt idx="22800">
                  <c:v>7.0051416949647243E-7</c:v>
                </c:pt>
                <c:pt idx="22801">
                  <c:v>7.0045918947730443E-7</c:v>
                </c:pt>
                <c:pt idx="22802">
                  <c:v>7.0040421593056166E-7</c:v>
                </c:pt>
                <c:pt idx="22803">
                  <c:v>7.0034924885522886E-7</c:v>
                </c:pt>
                <c:pt idx="22804">
                  <c:v>7.0029428825028979E-7</c:v>
                </c:pt>
                <c:pt idx="22805">
                  <c:v>7.002393341147295E-7</c:v>
                </c:pt>
                <c:pt idx="22806">
                  <c:v>7.0018438644753207E-7</c:v>
                </c:pt>
                <c:pt idx="22807">
                  <c:v>7.0012944524768287E-7</c:v>
                </c:pt>
                <c:pt idx="22808">
                  <c:v>7.0007451051416705E-7</c:v>
                </c:pt>
                <c:pt idx="22809">
                  <c:v>7.0001958224596933E-7</c:v>
                </c:pt>
                <c:pt idx="22810">
                  <c:v>6.9996466044207559E-7</c:v>
                </c:pt>
                <c:pt idx="22811">
                  <c:v>6.9990974510147185E-7</c:v>
                </c:pt>
                <c:pt idx="22812">
                  <c:v>6.9985483622314324E-7</c:v>
                </c:pt>
                <c:pt idx="22813">
                  <c:v>6.997999338060765E-7</c:v>
                </c:pt>
                <c:pt idx="22814">
                  <c:v>6.9974503784925773E-7</c:v>
                </c:pt>
                <c:pt idx="22815">
                  <c:v>6.9969014835167346E-7</c:v>
                </c:pt>
                <c:pt idx="22816">
                  <c:v>6.9963526531231011E-7</c:v>
                </c:pt>
                <c:pt idx="22817">
                  <c:v>6.9958038873015495E-7</c:v>
                </c:pt>
                <c:pt idx="22818">
                  <c:v>6.995255186041946E-7</c:v>
                </c:pt>
                <c:pt idx="22819">
                  <c:v>6.9947065493341685E-7</c:v>
                </c:pt>
                <c:pt idx="22820">
                  <c:v>6.9941579771680878E-7</c:v>
                </c:pt>
                <c:pt idx="22821">
                  <c:v>6.9936094695335837E-7</c:v>
                </c:pt>
                <c:pt idx="22822">
                  <c:v>6.9930610264205344E-7</c:v>
                </c:pt>
                <c:pt idx="22823">
                  <c:v>6.9925126478188176E-7</c:v>
                </c:pt>
                <c:pt idx="22824">
                  <c:v>6.99196433371832E-7</c:v>
                </c:pt>
                <c:pt idx="22825">
                  <c:v>6.9914160841089225E-7</c:v>
                </c:pt>
                <c:pt idx="22826">
                  <c:v>6.9908678989805169E-7</c:v>
                </c:pt>
                <c:pt idx="22827">
                  <c:v>6.9903197783229866E-7</c:v>
                </c:pt>
                <c:pt idx="22828">
                  <c:v>6.9897717221262262E-7</c:v>
                </c:pt>
                <c:pt idx="22829">
                  <c:v>6.9892237303801245E-7</c:v>
                </c:pt>
                <c:pt idx="22830">
                  <c:v>6.9886758030745784E-7</c:v>
                </c:pt>
                <c:pt idx="22831">
                  <c:v>6.9881279401994881E-7</c:v>
                </c:pt>
                <c:pt idx="22832">
                  <c:v>6.9875801417447464E-7</c:v>
                </c:pt>
                <c:pt idx="22833">
                  <c:v>6.9870324077002588E-7</c:v>
                </c:pt>
                <c:pt idx="22834">
                  <c:v>6.9864847380559222E-7</c:v>
                </c:pt>
                <c:pt idx="22835">
                  <c:v>6.9859371328016465E-7</c:v>
                </c:pt>
                <c:pt idx="22836">
                  <c:v>6.9853895919273339E-7</c:v>
                </c:pt>
                <c:pt idx="22837">
                  <c:v>6.9848421154228984E-7</c:v>
                </c:pt>
                <c:pt idx="22838">
                  <c:v>6.9842947032782454E-7</c:v>
                </c:pt>
                <c:pt idx="22839">
                  <c:v>6.9837473554832879E-7</c:v>
                </c:pt>
                <c:pt idx="22840">
                  <c:v>6.9832000720279429E-7</c:v>
                </c:pt>
                <c:pt idx="22841">
                  <c:v>6.9826528529021235E-7</c:v>
                </c:pt>
                <c:pt idx="22842">
                  <c:v>6.982105698095753E-7</c:v>
                </c:pt>
                <c:pt idx="22843">
                  <c:v>6.9815586075987444E-7</c:v>
                </c:pt>
                <c:pt idx="22844">
                  <c:v>6.9810115814010296E-7</c:v>
                </c:pt>
                <c:pt idx="22845">
                  <c:v>6.9804646194925247E-7</c:v>
                </c:pt>
                <c:pt idx="22846">
                  <c:v>6.9799177218631584E-7</c:v>
                </c:pt>
                <c:pt idx="22847">
                  <c:v>6.9793708885028586E-7</c:v>
                </c:pt>
                <c:pt idx="22848">
                  <c:v>6.9788241194015592E-7</c:v>
                </c:pt>
                <c:pt idx="22849">
                  <c:v>6.978277414549188E-7</c:v>
                </c:pt>
                <c:pt idx="22850">
                  <c:v>6.9777307739356801E-7</c:v>
                </c:pt>
                <c:pt idx="22851">
                  <c:v>6.9771841975509738E-7</c:v>
                </c:pt>
                <c:pt idx="22852">
                  <c:v>6.9766376853850074E-7</c:v>
                </c:pt>
                <c:pt idx="22853">
                  <c:v>6.9760912374277162E-7</c:v>
                </c:pt>
                <c:pt idx="22854">
                  <c:v>6.9755448536690477E-7</c:v>
                </c:pt>
                <c:pt idx="22855">
                  <c:v>6.9749985340989416E-7</c:v>
                </c:pt>
                <c:pt idx="22856">
                  <c:v>6.9744522787073477E-7</c:v>
                </c:pt>
                <c:pt idx="22857">
                  <c:v>6.9739060874842106E-7</c:v>
                </c:pt>
                <c:pt idx="22858">
                  <c:v>6.9733599604194836E-7</c:v>
                </c:pt>
                <c:pt idx="22859">
                  <c:v>6.9728138975031175E-7</c:v>
                </c:pt>
                <c:pt idx="22860">
                  <c:v>6.9722678987250625E-7</c:v>
                </c:pt>
                <c:pt idx="22861">
                  <c:v>6.9717219640752789E-7</c:v>
                </c:pt>
                <c:pt idx="22862">
                  <c:v>6.9711760935437211E-7</c:v>
                </c:pt>
                <c:pt idx="22863">
                  <c:v>6.9706302871203537E-7</c:v>
                </c:pt>
                <c:pt idx="22864">
                  <c:v>6.9700845447951331E-7</c:v>
                </c:pt>
                <c:pt idx="22865">
                  <c:v>6.9695388665580273E-7</c:v>
                </c:pt>
                <c:pt idx="22866">
                  <c:v>6.9689932523989978E-7</c:v>
                </c:pt>
                <c:pt idx="22867">
                  <c:v>6.9684477023080168E-7</c:v>
                </c:pt>
                <c:pt idx="22868">
                  <c:v>6.9679022162750481E-7</c:v>
                </c:pt>
                <c:pt idx="22869">
                  <c:v>6.9673567942900681E-7</c:v>
                </c:pt>
                <c:pt idx="22870">
                  <c:v>6.966811436343051E-7</c:v>
                </c:pt>
                <c:pt idx="22871">
                  <c:v>6.9662661424239681E-7</c:v>
                </c:pt>
                <c:pt idx="22872">
                  <c:v>6.9657209125227999E-7</c:v>
                </c:pt>
                <c:pt idx="22873">
                  <c:v>6.9651757466295229E-7</c:v>
                </c:pt>
                <c:pt idx="22874">
                  <c:v>6.9646306447341219E-7</c:v>
                </c:pt>
                <c:pt idx="22875">
                  <c:v>6.9640856068265799E-7</c:v>
                </c:pt>
                <c:pt idx="22876">
                  <c:v>6.9635406328968784E-7</c:v>
                </c:pt>
                <c:pt idx="22877">
                  <c:v>6.9629957229350098E-7</c:v>
                </c:pt>
                <c:pt idx="22878">
                  <c:v>6.9624508769309569E-7</c:v>
                </c:pt>
                <c:pt idx="22879">
                  <c:v>6.9619060948747183E-7</c:v>
                </c:pt>
                <c:pt idx="22880">
                  <c:v>6.9613613767562789E-7</c:v>
                </c:pt>
                <c:pt idx="22881">
                  <c:v>6.9608167225656427E-7</c:v>
                </c:pt>
                <c:pt idx="22882">
                  <c:v>6.9602721322928019E-7</c:v>
                </c:pt>
                <c:pt idx="22883">
                  <c:v>6.9597276059277532E-7</c:v>
                </c:pt>
                <c:pt idx="22884">
                  <c:v>6.9591831434605025E-7</c:v>
                </c:pt>
                <c:pt idx="22885">
                  <c:v>6.9586387448810465E-7</c:v>
                </c:pt>
                <c:pt idx="22886">
                  <c:v>6.9580944101793954E-7</c:v>
                </c:pt>
                <c:pt idx="22887">
                  <c:v>6.9575501393455574E-7</c:v>
                </c:pt>
                <c:pt idx="22888">
                  <c:v>6.9570059323695355E-7</c:v>
                </c:pt>
                <c:pt idx="22889">
                  <c:v>6.9564617892413451E-7</c:v>
                </c:pt>
                <c:pt idx="22890">
                  <c:v>6.9559177099509945E-7</c:v>
                </c:pt>
                <c:pt idx="22891">
                  <c:v>6.9553736944885025E-7</c:v>
                </c:pt>
                <c:pt idx="22892">
                  <c:v>6.9548297428438826E-7</c:v>
                </c:pt>
                <c:pt idx="22893">
                  <c:v>6.9542858550071577E-7</c:v>
                </c:pt>
                <c:pt idx="22894">
                  <c:v>6.9537420309683425E-7</c:v>
                </c:pt>
                <c:pt idx="22895">
                  <c:v>6.953198270717463E-7</c:v>
                </c:pt>
                <c:pt idx="22896">
                  <c:v>6.9526545742445413E-7</c:v>
                </c:pt>
                <c:pt idx="22897">
                  <c:v>6.9521109415396088E-7</c:v>
                </c:pt>
                <c:pt idx="22898">
                  <c:v>6.9515673725926885E-7</c:v>
                </c:pt>
                <c:pt idx="22899">
                  <c:v>6.9510238673938109E-7</c:v>
                </c:pt>
                <c:pt idx="22900">
                  <c:v>6.9504804259330106E-7</c:v>
                </c:pt>
                <c:pt idx="22901">
                  <c:v>6.9499370482003181E-7</c:v>
                </c:pt>
                <c:pt idx="22902">
                  <c:v>6.9493937341857753E-7</c:v>
                </c:pt>
                <c:pt idx="22903">
                  <c:v>6.9488504838794149E-7</c:v>
                </c:pt>
                <c:pt idx="22904">
                  <c:v>6.9483072972712811E-7</c:v>
                </c:pt>
                <c:pt idx="22905">
                  <c:v>6.9477641743514095E-7</c:v>
                </c:pt>
                <c:pt idx="22906">
                  <c:v>6.9472211151098496E-7</c:v>
                </c:pt>
                <c:pt idx="22907">
                  <c:v>6.9466781195366477E-7</c:v>
                </c:pt>
                <c:pt idx="22908">
                  <c:v>6.9461351876218449E-7</c:v>
                </c:pt>
                <c:pt idx="22909">
                  <c:v>6.9455923193555002E-7</c:v>
                </c:pt>
                <c:pt idx="22910">
                  <c:v>6.9450495147276577E-7</c:v>
                </c:pt>
                <c:pt idx="22911">
                  <c:v>6.9445067737283764E-7</c:v>
                </c:pt>
                <c:pt idx="22912">
                  <c:v>6.943964096347708E-7</c:v>
                </c:pt>
                <c:pt idx="22913">
                  <c:v>6.9434214825757083E-7</c:v>
                </c:pt>
                <c:pt idx="22914">
                  <c:v>6.9428789324024426E-7</c:v>
                </c:pt>
                <c:pt idx="22915">
                  <c:v>6.9423364458179678E-7</c:v>
                </c:pt>
                <c:pt idx="22916">
                  <c:v>6.9417940228123494E-7</c:v>
                </c:pt>
                <c:pt idx="22917">
                  <c:v>6.9412516633756494E-7</c:v>
                </c:pt>
                <c:pt idx="22918">
                  <c:v>6.9407093674979396E-7</c:v>
                </c:pt>
                <c:pt idx="22919">
                  <c:v>6.9401671351692875E-7</c:v>
                </c:pt>
                <c:pt idx="22920">
                  <c:v>6.9396249663797606E-7</c:v>
                </c:pt>
                <c:pt idx="22921">
                  <c:v>6.9390828611194369E-7</c:v>
                </c:pt>
                <c:pt idx="22922">
                  <c:v>6.938540819378386E-7</c:v>
                </c:pt>
                <c:pt idx="22923">
                  <c:v>6.9379988411466892E-7</c:v>
                </c:pt>
                <c:pt idx="22924">
                  <c:v>6.9374569264144266E-7</c:v>
                </c:pt>
                <c:pt idx="22925">
                  <c:v>6.9369150751716722E-7</c:v>
                </c:pt>
                <c:pt idx="22926">
                  <c:v>6.9363732874085155E-7</c:v>
                </c:pt>
                <c:pt idx="22927">
                  <c:v>6.9358315631150357E-7</c:v>
                </c:pt>
                <c:pt idx="22928">
                  <c:v>6.9352899022813269E-7</c:v>
                </c:pt>
                <c:pt idx="22929">
                  <c:v>6.934748304897468E-7</c:v>
                </c:pt>
                <c:pt idx="22930">
                  <c:v>6.9342067709535563E-7</c:v>
                </c:pt>
                <c:pt idx="22931">
                  <c:v>6.9336653004396803E-7</c:v>
                </c:pt>
                <c:pt idx="22932">
                  <c:v>6.9331238933459383E-7</c:v>
                </c:pt>
                <c:pt idx="22933">
                  <c:v>6.9325825496624221E-7</c:v>
                </c:pt>
                <c:pt idx="22934">
                  <c:v>6.9320412693792331E-7</c:v>
                </c:pt>
                <c:pt idx="22935">
                  <c:v>6.9315000524864705E-7</c:v>
                </c:pt>
                <c:pt idx="22936">
                  <c:v>6.9309588989742336E-7</c:v>
                </c:pt>
                <c:pt idx="22937">
                  <c:v>6.9304178088326321E-7</c:v>
                </c:pt>
                <c:pt idx="22938">
                  <c:v>6.9298767820517653E-7</c:v>
                </c:pt>
                <c:pt idx="22939">
                  <c:v>6.9293358186217463E-7</c:v>
                </c:pt>
                <c:pt idx="22940">
                  <c:v>6.9287949185326806E-7</c:v>
                </c:pt>
                <c:pt idx="22941">
                  <c:v>6.9282540817746845E-7</c:v>
                </c:pt>
                <c:pt idx="22942">
                  <c:v>6.9277133083378655E-7</c:v>
                </c:pt>
                <c:pt idx="22943">
                  <c:v>6.9271725982123474E-7</c:v>
                </c:pt>
                <c:pt idx="22944">
                  <c:v>6.9266319513882389E-7</c:v>
                </c:pt>
                <c:pt idx="22945">
                  <c:v>6.9260913678556636E-7</c:v>
                </c:pt>
                <c:pt idx="22946">
                  <c:v>6.9255508476047461E-7</c:v>
                </c:pt>
                <c:pt idx="22947">
                  <c:v>6.9250103906256026E-7</c:v>
                </c:pt>
                <c:pt idx="22948">
                  <c:v>6.9244699969083642E-7</c:v>
                </c:pt>
                <c:pt idx="22949">
                  <c:v>6.9239296664431566E-7</c:v>
                </c:pt>
                <c:pt idx="22950">
                  <c:v>6.9233893992201054E-7</c:v>
                </c:pt>
                <c:pt idx="22951">
                  <c:v>6.9228491952293448E-7</c:v>
                </c:pt>
                <c:pt idx="22952">
                  <c:v>6.9223090544610059E-7</c:v>
                </c:pt>
                <c:pt idx="22953">
                  <c:v>6.9217689769052271E-7</c:v>
                </c:pt>
                <c:pt idx="22954">
                  <c:v>6.9212289625521394E-7</c:v>
                </c:pt>
                <c:pt idx="22955">
                  <c:v>6.9206890113918875E-7</c:v>
                </c:pt>
                <c:pt idx="22956">
                  <c:v>6.9201491234146078E-7</c:v>
                </c:pt>
                <c:pt idx="22957">
                  <c:v>6.9196092986104429E-7</c:v>
                </c:pt>
                <c:pt idx="22958">
                  <c:v>6.9190695369695397E-7</c:v>
                </c:pt>
                <c:pt idx="22959">
                  <c:v>6.9185298384820419E-7</c:v>
                </c:pt>
                <c:pt idx="22960">
                  <c:v>6.9179902031381007E-7</c:v>
                </c:pt>
                <c:pt idx="22961">
                  <c:v>6.9174506309278618E-7</c:v>
                </c:pt>
                <c:pt idx="22962">
                  <c:v>6.9169111218414796E-7</c:v>
                </c:pt>
                <c:pt idx="22963">
                  <c:v>6.9163716758691115E-7</c:v>
                </c:pt>
                <c:pt idx="22964">
                  <c:v>6.9158322930009077E-7</c:v>
                </c:pt>
                <c:pt idx="22965">
                  <c:v>6.9152929732270318E-7</c:v>
                </c:pt>
                <c:pt idx="22966">
                  <c:v>6.9147537165376373E-7</c:v>
                </c:pt>
                <c:pt idx="22967">
                  <c:v>6.9142145229228932E-7</c:v>
                </c:pt>
                <c:pt idx="22968">
                  <c:v>6.9136753923729548E-7</c:v>
                </c:pt>
                <c:pt idx="22969">
                  <c:v>6.9131363248779956E-7</c:v>
                </c:pt>
                <c:pt idx="22970">
                  <c:v>6.9125973204281772E-7</c:v>
                </c:pt>
                <c:pt idx="22971">
                  <c:v>6.9120583790136719E-7</c:v>
                </c:pt>
                <c:pt idx="22972">
                  <c:v>6.911519500624651E-7</c:v>
                </c:pt>
                <c:pt idx="22973">
                  <c:v>6.9109806852512847E-7</c:v>
                </c:pt>
                <c:pt idx="22974">
                  <c:v>6.9104419328837527E-7</c:v>
                </c:pt>
                <c:pt idx="22975">
                  <c:v>6.9099032435122272E-7</c:v>
                </c:pt>
                <c:pt idx="22976">
                  <c:v>6.9093646171268923E-7</c:v>
                </c:pt>
                <c:pt idx="22977">
                  <c:v>6.9088260537179222E-7</c:v>
                </c:pt>
                <c:pt idx="22978">
                  <c:v>6.9082875532755075E-7</c:v>
                </c:pt>
                <c:pt idx="22979">
                  <c:v>6.9077491157898245E-7</c:v>
                </c:pt>
                <c:pt idx="22980">
                  <c:v>6.9072107412510678E-7</c:v>
                </c:pt>
                <c:pt idx="22981">
                  <c:v>6.9066724296494203E-7</c:v>
                </c:pt>
                <c:pt idx="22982">
                  <c:v>6.9061341809750744E-7</c:v>
                </c:pt>
                <c:pt idx="22983">
                  <c:v>6.9055959952182236E-7</c:v>
                </c:pt>
                <c:pt idx="22984">
                  <c:v>6.9050578723690593E-7</c:v>
                </c:pt>
                <c:pt idx="22985">
                  <c:v>6.9045198124177823E-7</c:v>
                </c:pt>
                <c:pt idx="22986">
                  <c:v>6.9039818153545871E-7</c:v>
                </c:pt>
                <c:pt idx="22987">
                  <c:v>6.9034438811696716E-7</c:v>
                </c:pt>
                <c:pt idx="22988">
                  <c:v>6.9029060098532429E-7</c:v>
                </c:pt>
                <c:pt idx="22989">
                  <c:v>6.9023682013954987E-7</c:v>
                </c:pt>
                <c:pt idx="22990">
                  <c:v>6.9018304557866515E-7</c:v>
                </c:pt>
                <c:pt idx="22991">
                  <c:v>6.9012927730169034E-7</c:v>
                </c:pt>
                <c:pt idx="22992">
                  <c:v>6.9007551530764679E-7</c:v>
                </c:pt>
                <c:pt idx="22993">
                  <c:v>6.9002175959555554E-7</c:v>
                </c:pt>
                <c:pt idx="22994">
                  <c:v>6.8996801016443743E-7</c:v>
                </c:pt>
                <c:pt idx="22995">
                  <c:v>6.8991426701331476E-7</c:v>
                </c:pt>
                <c:pt idx="22996">
                  <c:v>6.8986053014120847E-7</c:v>
                </c:pt>
                <c:pt idx="22997">
                  <c:v>6.8980679954714129E-7</c:v>
                </c:pt>
                <c:pt idx="22998">
                  <c:v>6.8975307523013459E-7</c:v>
                </c:pt>
                <c:pt idx="22999">
                  <c:v>6.8969935718921089E-7</c:v>
                </c:pt>
                <c:pt idx="23000">
                  <c:v>6.8964564542339303E-7</c:v>
                </c:pt>
                <c:pt idx="23001">
                  <c:v>6.8959193993170301E-7</c:v>
                </c:pt>
                <c:pt idx="23002">
                  <c:v>6.8953824071316441E-7</c:v>
                </c:pt>
                <c:pt idx="23003">
                  <c:v>6.8948454776679953E-7</c:v>
                </c:pt>
                <c:pt idx="23004">
                  <c:v>6.8943086109163229E-7</c:v>
                </c:pt>
                <c:pt idx="23005">
                  <c:v>6.8937718068668552E-7</c:v>
                </c:pt>
                <c:pt idx="23006">
                  <c:v>6.8932350655098344E-7</c:v>
                </c:pt>
                <c:pt idx="23007">
                  <c:v>6.8926983868354931E-7</c:v>
                </c:pt>
                <c:pt idx="23008">
                  <c:v>6.8921617708340747E-7</c:v>
                </c:pt>
                <c:pt idx="23009">
                  <c:v>6.8916252174958202E-7</c:v>
                </c:pt>
                <c:pt idx="23010">
                  <c:v>6.8910887268109717E-7</c:v>
                </c:pt>
                <c:pt idx="23011">
                  <c:v>6.890552298769779E-7</c:v>
                </c:pt>
                <c:pt idx="23012">
                  <c:v>6.890015933362482E-7</c:v>
                </c:pt>
                <c:pt idx="23013">
                  <c:v>6.8894796305793399E-7</c:v>
                </c:pt>
                <c:pt idx="23014">
                  <c:v>6.8889433904105949E-7</c:v>
                </c:pt>
                <c:pt idx="23015">
                  <c:v>6.888407212846507E-7</c:v>
                </c:pt>
                <c:pt idx="23016">
                  <c:v>6.8878710978773303E-7</c:v>
                </c:pt>
                <c:pt idx="23017">
                  <c:v>6.8873350454933163E-7</c:v>
                </c:pt>
                <c:pt idx="23018">
                  <c:v>6.8867990556847274E-7</c:v>
                </c:pt>
                <c:pt idx="23019">
                  <c:v>6.886263128441829E-7</c:v>
                </c:pt>
                <c:pt idx="23020">
                  <c:v>6.8857272637548761E-7</c:v>
                </c:pt>
                <c:pt idx="23021">
                  <c:v>6.8851914616141372E-7</c:v>
                </c:pt>
                <c:pt idx="23022">
                  <c:v>6.8846557220098821E-7</c:v>
                </c:pt>
                <c:pt idx="23023">
                  <c:v>6.8841200449323753E-7</c:v>
                </c:pt>
                <c:pt idx="23024">
                  <c:v>6.8835844303718842E-7</c:v>
                </c:pt>
                <c:pt idx="23025">
                  <c:v>6.8830488783186882E-7</c:v>
                </c:pt>
                <c:pt idx="23026">
                  <c:v>6.8825133887630537E-7</c:v>
                </c:pt>
                <c:pt idx="23027">
                  <c:v>6.8819779616952643E-7</c:v>
                </c:pt>
                <c:pt idx="23028">
                  <c:v>6.8814425971055896E-7</c:v>
                </c:pt>
                <c:pt idx="23029">
                  <c:v>6.8809072949843173E-7</c:v>
                </c:pt>
                <c:pt idx="23030">
                  <c:v>6.8803720553217226E-7</c:v>
                </c:pt>
                <c:pt idx="23031">
                  <c:v>6.8798368781080951E-7</c:v>
                </c:pt>
                <c:pt idx="23032">
                  <c:v>6.8793017633337173E-7</c:v>
                </c:pt>
                <c:pt idx="23033">
                  <c:v>6.8787667109888727E-7</c:v>
                </c:pt>
                <c:pt idx="23034">
                  <c:v>6.8782317210638574E-7</c:v>
                </c:pt>
                <c:pt idx="23035">
                  <c:v>6.877696793548955E-7</c:v>
                </c:pt>
                <c:pt idx="23036">
                  <c:v>6.8771619284344669E-7</c:v>
                </c:pt>
                <c:pt idx="23037">
                  <c:v>6.8766271257106797E-7</c:v>
                </c:pt>
                <c:pt idx="23038">
                  <c:v>6.8760923853678949E-7</c:v>
                </c:pt>
                <c:pt idx="23039">
                  <c:v>6.875557707396413E-7</c:v>
                </c:pt>
                <c:pt idx="23040">
                  <c:v>6.875023091786529E-7</c:v>
                </c:pt>
                <c:pt idx="23041">
                  <c:v>6.8744885385285508E-7</c:v>
                </c:pt>
                <c:pt idx="23042">
                  <c:v>6.8739540476127767E-7</c:v>
                </c:pt>
                <c:pt idx="23043">
                  <c:v>6.8734196190295208E-7</c:v>
                </c:pt>
                <c:pt idx="23044">
                  <c:v>6.8728852527690815E-7</c:v>
                </c:pt>
                <c:pt idx="23045">
                  <c:v>6.8723509488217772E-7</c:v>
                </c:pt>
                <c:pt idx="23046">
                  <c:v>6.8718167071779167E-7</c:v>
                </c:pt>
                <c:pt idx="23047">
                  <c:v>6.871282527827811E-7</c:v>
                </c:pt>
                <c:pt idx="23048">
                  <c:v>6.8707484107617808E-7</c:v>
                </c:pt>
                <c:pt idx="23049">
                  <c:v>6.8702143559701379E-7</c:v>
                </c:pt>
                <c:pt idx="23050">
                  <c:v>6.8696803634432073E-7</c:v>
                </c:pt>
                <c:pt idx="23051">
                  <c:v>6.8691464331713042E-7</c:v>
                </c:pt>
                <c:pt idx="23052">
                  <c:v>6.8686125651447585E-7</c:v>
                </c:pt>
                <c:pt idx="23053">
                  <c:v>6.8680787593538909E-7</c:v>
                </c:pt>
                <c:pt idx="23054">
                  <c:v>6.8675450157890282E-7</c:v>
                </c:pt>
                <c:pt idx="23055">
                  <c:v>6.8670113344404983E-7</c:v>
                </c:pt>
                <c:pt idx="23056">
                  <c:v>6.8664777152986367E-7</c:v>
                </c:pt>
                <c:pt idx="23057">
                  <c:v>6.8659441583537702E-7</c:v>
                </c:pt>
                <c:pt idx="23058">
                  <c:v>6.8654106635962352E-7</c:v>
                </c:pt>
                <c:pt idx="23059">
                  <c:v>6.8648772310163723E-7</c:v>
                </c:pt>
                <c:pt idx="23060">
                  <c:v>6.8643438606045138E-7</c:v>
                </c:pt>
                <c:pt idx="23061">
                  <c:v>6.8638105523510013E-7</c:v>
                </c:pt>
                <c:pt idx="23062">
                  <c:v>6.8632773062461787E-7</c:v>
                </c:pt>
                <c:pt idx="23063">
                  <c:v>6.8627441222803856E-7</c:v>
                </c:pt>
                <c:pt idx="23064">
                  <c:v>6.8622110004439742E-7</c:v>
                </c:pt>
                <c:pt idx="23065">
                  <c:v>6.8616779407272842E-7</c:v>
                </c:pt>
                <c:pt idx="23066">
                  <c:v>6.861144943120672E-7</c:v>
                </c:pt>
                <c:pt idx="23067">
                  <c:v>6.8606120076144837E-7</c:v>
                </c:pt>
                <c:pt idx="23068">
                  <c:v>6.8600791341990768E-7</c:v>
                </c:pt>
                <c:pt idx="23069">
                  <c:v>6.8595463228648035E-7</c:v>
                </c:pt>
                <c:pt idx="23070">
                  <c:v>6.8590135736020205E-7</c:v>
                </c:pt>
                <c:pt idx="23071">
                  <c:v>6.8584808864010874E-7</c:v>
                </c:pt>
                <c:pt idx="23072">
                  <c:v>6.8579482612523629E-7</c:v>
                </c:pt>
                <c:pt idx="23073">
                  <c:v>6.8574156981462152E-7</c:v>
                </c:pt>
                <c:pt idx="23074">
                  <c:v>6.8568831970730008E-7</c:v>
                </c:pt>
                <c:pt idx="23075">
                  <c:v>6.856350758023091E-7</c:v>
                </c:pt>
                <c:pt idx="23076">
                  <c:v>6.855818380986855E-7</c:v>
                </c:pt>
                <c:pt idx="23077">
                  <c:v>6.855286065954658E-7</c:v>
                </c:pt>
                <c:pt idx="23078">
                  <c:v>6.8547538129168775E-7</c:v>
                </c:pt>
                <c:pt idx="23079">
                  <c:v>6.8542216218638818E-7</c:v>
                </c:pt>
                <c:pt idx="23080">
                  <c:v>6.8536894927860518E-7</c:v>
                </c:pt>
                <c:pt idx="23081">
                  <c:v>6.8531574256737587E-7</c:v>
                </c:pt>
                <c:pt idx="23082">
                  <c:v>6.8526254205173878E-7</c:v>
                </c:pt>
                <c:pt idx="23083">
                  <c:v>6.8520934773073188E-7</c:v>
                </c:pt>
                <c:pt idx="23084">
                  <c:v>6.8515615960339294E-7</c:v>
                </c:pt>
                <c:pt idx="23085">
                  <c:v>6.8510297766876122E-7</c:v>
                </c:pt>
                <c:pt idx="23086">
                  <c:v>6.8504980192587491E-7</c:v>
                </c:pt>
                <c:pt idx="23087">
                  <c:v>6.8499663237377316E-7</c:v>
                </c:pt>
                <c:pt idx="23088">
                  <c:v>6.8494346901149479E-7</c:v>
                </c:pt>
                <c:pt idx="23089">
                  <c:v>6.8489031183807928E-7</c:v>
                </c:pt>
                <c:pt idx="23090">
                  <c:v>6.8483716085256588E-7</c:v>
                </c:pt>
                <c:pt idx="23091">
                  <c:v>6.8478401605399404E-7</c:v>
                </c:pt>
                <c:pt idx="23092">
                  <c:v>6.8473087744140398E-7</c:v>
                </c:pt>
                <c:pt idx="23093">
                  <c:v>6.8467774501383516E-7</c:v>
                </c:pt>
                <c:pt idx="23094">
                  <c:v>6.8462461877032821E-7</c:v>
                </c:pt>
                <c:pt idx="23095">
                  <c:v>6.8457149870992344E-7</c:v>
                </c:pt>
                <c:pt idx="23096">
                  <c:v>6.8451838483166105E-7</c:v>
                </c:pt>
                <c:pt idx="23097">
                  <c:v>6.84465277134582E-7</c:v>
                </c:pt>
                <c:pt idx="23098">
                  <c:v>6.8441217561772755E-7</c:v>
                </c:pt>
                <c:pt idx="23099">
                  <c:v>6.8435908028013833E-7</c:v>
                </c:pt>
                <c:pt idx="23100">
                  <c:v>6.843059911208557E-7</c:v>
                </c:pt>
                <c:pt idx="23101">
                  <c:v>6.8425290813892125E-7</c:v>
                </c:pt>
                <c:pt idx="23102">
                  <c:v>6.8419983133337625E-7</c:v>
                </c:pt>
                <c:pt idx="23103">
                  <c:v>6.8414676070326334E-7</c:v>
                </c:pt>
                <c:pt idx="23104">
                  <c:v>6.8409369624762367E-7</c:v>
                </c:pt>
                <c:pt idx="23105">
                  <c:v>6.840406379655002E-7</c:v>
                </c:pt>
                <c:pt idx="23106">
                  <c:v>6.8398758585593495E-7</c:v>
                </c:pt>
                <c:pt idx="23107">
                  <c:v>6.8393453991797033E-7</c:v>
                </c:pt>
                <c:pt idx="23108">
                  <c:v>6.8388150015064962E-7</c:v>
                </c:pt>
                <c:pt idx="23109">
                  <c:v>6.8382846655301516E-7</c:v>
                </c:pt>
                <c:pt idx="23110">
                  <c:v>6.8377543912411063E-7</c:v>
                </c:pt>
                <c:pt idx="23111">
                  <c:v>6.837224178629791E-7</c:v>
                </c:pt>
                <c:pt idx="23112">
                  <c:v>6.8366940276866428E-7</c:v>
                </c:pt>
                <c:pt idx="23113">
                  <c:v>6.8361639384020954E-7</c:v>
                </c:pt>
                <c:pt idx="23114">
                  <c:v>6.8356339107665879E-7</c:v>
                </c:pt>
                <c:pt idx="23115">
                  <c:v>6.835103944770568E-7</c:v>
                </c:pt>
                <c:pt idx="23116">
                  <c:v>6.8345740404044684E-7</c:v>
                </c:pt>
                <c:pt idx="23117">
                  <c:v>6.834044197658741E-7</c:v>
                </c:pt>
                <c:pt idx="23118">
                  <c:v>6.8335144165238279E-7</c:v>
                </c:pt>
                <c:pt idx="23119">
                  <c:v>6.832984696990179E-7</c:v>
                </c:pt>
                <c:pt idx="23120">
                  <c:v>6.832455039048246E-7</c:v>
                </c:pt>
                <c:pt idx="23121">
                  <c:v>6.8319254426884734E-7</c:v>
                </c:pt>
                <c:pt idx="23122">
                  <c:v>6.8313959079013235E-7</c:v>
                </c:pt>
                <c:pt idx="23123">
                  <c:v>6.8308664346772461E-7</c:v>
                </c:pt>
                <c:pt idx="23124">
                  <c:v>6.8303370230067036E-7</c:v>
                </c:pt>
                <c:pt idx="23125">
                  <c:v>6.8298076728801499E-7</c:v>
                </c:pt>
                <c:pt idx="23126">
                  <c:v>6.8292783842880506E-7</c:v>
                </c:pt>
                <c:pt idx="23127">
                  <c:v>6.828749157220866E-7</c:v>
                </c:pt>
                <c:pt idx="23128">
                  <c:v>6.8282199916690606E-7</c:v>
                </c:pt>
                <c:pt idx="23129">
                  <c:v>6.8276908876231022E-7</c:v>
                </c:pt>
                <c:pt idx="23130">
                  <c:v>6.8271618450734573E-7</c:v>
                </c:pt>
                <c:pt idx="23131">
                  <c:v>6.8266328640105979E-7</c:v>
                </c:pt>
                <c:pt idx="23132">
                  <c:v>6.8261039444249991E-7</c:v>
                </c:pt>
                <c:pt idx="23133">
                  <c:v>6.8255750863071297E-7</c:v>
                </c:pt>
                <c:pt idx="23134">
                  <c:v>6.8250462896474658E-7</c:v>
                </c:pt>
                <c:pt idx="23135">
                  <c:v>6.8245175544364911E-7</c:v>
                </c:pt>
                <c:pt idx="23136">
                  <c:v>6.8239888806646806E-7</c:v>
                </c:pt>
                <c:pt idx="23137">
                  <c:v>6.8234602683225127E-7</c:v>
                </c:pt>
                <c:pt idx="23138">
                  <c:v>6.8229317174004773E-7</c:v>
                </c:pt>
                <c:pt idx="23139">
                  <c:v>6.8224032278890537E-7</c:v>
                </c:pt>
                <c:pt idx="23140">
                  <c:v>6.821874799778734E-7</c:v>
                </c:pt>
                <c:pt idx="23141">
                  <c:v>6.8213464330600006E-7</c:v>
                </c:pt>
                <c:pt idx="23142">
                  <c:v>6.8208181277233511E-7</c:v>
                </c:pt>
                <c:pt idx="23143">
                  <c:v>6.8202898837592752E-7</c:v>
                </c:pt>
                <c:pt idx="23144">
                  <c:v>6.819761701158262E-7</c:v>
                </c:pt>
                <c:pt idx="23145">
                  <c:v>6.819233579910816E-7</c:v>
                </c:pt>
                <c:pt idx="23146">
                  <c:v>6.8187055200074284E-7</c:v>
                </c:pt>
                <c:pt idx="23147">
                  <c:v>6.818177521438605E-7</c:v>
                </c:pt>
                <c:pt idx="23148">
                  <c:v>6.8176495841948409E-7</c:v>
                </c:pt>
                <c:pt idx="23149">
                  <c:v>6.8171217082666452E-7</c:v>
                </c:pt>
                <c:pt idx="23150">
                  <c:v>6.8165938936445184E-7</c:v>
                </c:pt>
                <c:pt idx="23151">
                  <c:v>6.8160661403189706E-7</c:v>
                </c:pt>
                <c:pt idx="23152">
                  <c:v>6.8155384482805129E-7</c:v>
                </c:pt>
                <c:pt idx="23153">
                  <c:v>6.815010817519651E-7</c:v>
                </c:pt>
                <c:pt idx="23154">
                  <c:v>6.8144832480269026E-7</c:v>
                </c:pt>
                <c:pt idx="23155">
                  <c:v>6.8139557397927775E-7</c:v>
                </c:pt>
                <c:pt idx="23156">
                  <c:v>6.8134282928077965E-7</c:v>
                </c:pt>
                <c:pt idx="23157">
                  <c:v>6.8129009070624749E-7</c:v>
                </c:pt>
                <c:pt idx="23158">
                  <c:v>6.8123735825473312E-7</c:v>
                </c:pt>
                <c:pt idx="23159">
                  <c:v>6.8118463192528914E-7</c:v>
                </c:pt>
                <c:pt idx="23160">
                  <c:v>6.8113191171696761E-7</c:v>
                </c:pt>
                <c:pt idx="23161">
                  <c:v>6.8107919762882123E-7</c:v>
                </c:pt>
                <c:pt idx="23162">
                  <c:v>6.8102648965990248E-7</c:v>
                </c:pt>
                <c:pt idx="23163">
                  <c:v>6.8097378780926472E-7</c:v>
                </c:pt>
                <c:pt idx="23164">
                  <c:v>6.8092109207596062E-7</c:v>
                </c:pt>
                <c:pt idx="23165">
                  <c:v>6.8086840245904396E-7</c:v>
                </c:pt>
                <c:pt idx="23166">
                  <c:v>6.8081571895756763E-7</c:v>
                </c:pt>
                <c:pt idx="23167">
                  <c:v>6.8076304157058552E-7</c:v>
                </c:pt>
                <c:pt idx="23168">
                  <c:v>6.8071037029715168E-7</c:v>
                </c:pt>
                <c:pt idx="23169">
                  <c:v>6.8065770513631957E-7</c:v>
                </c:pt>
                <c:pt idx="23170">
                  <c:v>6.8060504608714389E-7</c:v>
                </c:pt>
                <c:pt idx="23171">
                  <c:v>6.8055239314867905E-7</c:v>
                </c:pt>
                <c:pt idx="23172">
                  <c:v>6.8049974631997921E-7</c:v>
                </c:pt>
                <c:pt idx="23173">
                  <c:v>6.8044710560009962E-7</c:v>
                </c:pt>
                <c:pt idx="23174">
                  <c:v>6.8039447098809457E-7</c:v>
                </c:pt>
                <c:pt idx="23175">
                  <c:v>6.8034184248301982E-7</c:v>
                </c:pt>
                <c:pt idx="23176">
                  <c:v>6.8028922008393031E-7</c:v>
                </c:pt>
                <c:pt idx="23177">
                  <c:v>6.802366037898817E-7</c:v>
                </c:pt>
                <c:pt idx="23178">
                  <c:v>6.8018399359992922E-7</c:v>
                </c:pt>
                <c:pt idx="23179">
                  <c:v>6.8013138951312938E-7</c:v>
                </c:pt>
                <c:pt idx="23180">
                  <c:v>6.8007879152853786E-7</c:v>
                </c:pt>
                <c:pt idx="23181">
                  <c:v>6.8002619964521042E-7</c:v>
                </c:pt>
                <c:pt idx="23182">
                  <c:v>6.7997361386220442E-7</c:v>
                </c:pt>
                <c:pt idx="23183">
                  <c:v>6.7992103417857552E-7</c:v>
                </c:pt>
                <c:pt idx="23184">
                  <c:v>6.7986846059338108E-7</c:v>
                </c:pt>
                <c:pt idx="23185">
                  <c:v>6.7981589310567762E-7</c:v>
                </c:pt>
                <c:pt idx="23186">
                  <c:v>6.797633317145227E-7</c:v>
                </c:pt>
                <c:pt idx="23187">
                  <c:v>6.7971077641897304E-7</c:v>
                </c:pt>
                <c:pt idx="23188">
                  <c:v>6.7965822721808686E-7</c:v>
                </c:pt>
                <c:pt idx="23189">
                  <c:v>6.7960568411092108E-7</c:v>
                </c:pt>
                <c:pt idx="23190">
                  <c:v>6.7955314709653391E-7</c:v>
                </c:pt>
                <c:pt idx="23191">
                  <c:v>6.7950061617398367E-7</c:v>
                </c:pt>
                <c:pt idx="23192">
                  <c:v>6.7944809134232791E-7</c:v>
                </c:pt>
                <c:pt idx="23193">
                  <c:v>6.793955726006257E-7</c:v>
                </c:pt>
                <c:pt idx="23194">
                  <c:v>6.7934305994793535E-7</c:v>
                </c:pt>
                <c:pt idx="23195">
                  <c:v>6.7929055338331516E-7</c:v>
                </c:pt>
                <c:pt idx="23196">
                  <c:v>6.7923805290582483E-7</c:v>
                </c:pt>
                <c:pt idx="23197">
                  <c:v>6.7918555851452287E-7</c:v>
                </c:pt>
                <c:pt idx="23198">
                  <c:v>6.7913307020846909E-7</c:v>
                </c:pt>
                <c:pt idx="23199">
                  <c:v>6.7908058798672253E-7</c:v>
                </c:pt>
                <c:pt idx="23200">
                  <c:v>6.790281118483433E-7</c:v>
                </c:pt>
                <c:pt idx="23201">
                  <c:v>6.7897564179239056E-7</c:v>
                </c:pt>
                <c:pt idx="23202">
                  <c:v>6.7892317781792527E-7</c:v>
                </c:pt>
                <c:pt idx="23203">
                  <c:v>6.7887071992400702E-7</c:v>
                </c:pt>
                <c:pt idx="23204">
                  <c:v>6.7881826810969612E-7</c:v>
                </c:pt>
                <c:pt idx="23205">
                  <c:v>6.7876582237405363E-7</c:v>
                </c:pt>
                <c:pt idx="23206">
                  <c:v>6.7871338271613968E-7</c:v>
                </c:pt>
                <c:pt idx="23207">
                  <c:v>6.7866094913501575E-7</c:v>
                </c:pt>
                <c:pt idx="23208">
                  <c:v>6.7860852162974289E-7</c:v>
                </c:pt>
                <c:pt idx="23209">
                  <c:v>6.7855610019938208E-7</c:v>
                </c:pt>
                <c:pt idx="23210">
                  <c:v>6.7850368484299532E-7</c:v>
                </c:pt>
                <c:pt idx="23211">
                  <c:v>6.7845127555964357E-7</c:v>
                </c:pt>
                <c:pt idx="23212">
                  <c:v>6.7839887234838939E-7</c:v>
                </c:pt>
                <c:pt idx="23213">
                  <c:v>6.7834647520829425E-7</c:v>
                </c:pt>
                <c:pt idx="23214">
                  <c:v>6.7829408413842081E-7</c:v>
                </c:pt>
                <c:pt idx="23215">
                  <c:v>6.7824169913783099E-7</c:v>
                </c:pt>
                <c:pt idx="23216">
                  <c:v>6.7818932020558785E-7</c:v>
                </c:pt>
                <c:pt idx="23217">
                  <c:v>6.7813694734075384E-7</c:v>
                </c:pt>
                <c:pt idx="23218">
                  <c:v>6.7808458054239171E-7</c:v>
                </c:pt>
                <c:pt idx="23219">
                  <c:v>6.7803221980956507E-7</c:v>
                </c:pt>
                <c:pt idx="23220">
                  <c:v>6.7797986514133679E-7</c:v>
                </c:pt>
                <c:pt idx="23221">
                  <c:v>6.7792751653677068E-7</c:v>
                </c:pt>
                <c:pt idx="23222">
                  <c:v>6.7787517399492992E-7</c:v>
                </c:pt>
                <c:pt idx="23223">
                  <c:v>6.7782283751487886E-7</c:v>
                </c:pt>
                <c:pt idx="23224">
                  <c:v>6.7777050709568111E-7</c:v>
                </c:pt>
                <c:pt idx="23225">
                  <c:v>6.7771818273640121E-7</c:v>
                </c:pt>
                <c:pt idx="23226">
                  <c:v>6.7766586443610321E-7</c:v>
                </c:pt>
                <c:pt idx="23227">
                  <c:v>6.7761355219385187E-7</c:v>
                </c:pt>
                <c:pt idx="23228">
                  <c:v>6.7756124600871195E-7</c:v>
                </c:pt>
                <c:pt idx="23229">
                  <c:v>6.7750894587974824E-7</c:v>
                </c:pt>
                <c:pt idx="23230">
                  <c:v>6.7745665180602602E-7</c:v>
                </c:pt>
                <c:pt idx="23231">
                  <c:v>6.7740436378661029E-7</c:v>
                </c:pt>
                <c:pt idx="23232">
                  <c:v>6.7735208182056687E-7</c:v>
                </c:pt>
                <c:pt idx="23233">
                  <c:v>6.7729980590696115E-7</c:v>
                </c:pt>
                <c:pt idx="23234">
                  <c:v>6.7724753604485888E-7</c:v>
                </c:pt>
                <c:pt idx="23235">
                  <c:v>6.7719527223332629E-7</c:v>
                </c:pt>
                <c:pt idx="23236">
                  <c:v>6.7714301447142944E-7</c:v>
                </c:pt>
                <c:pt idx="23237">
                  <c:v>6.7709076275823467E-7</c:v>
                </c:pt>
                <c:pt idx="23238">
                  <c:v>6.7703851709280855E-7</c:v>
                </c:pt>
                <c:pt idx="23239">
                  <c:v>6.7698627747421788E-7</c:v>
                </c:pt>
                <c:pt idx="23240">
                  <c:v>6.7693404390152942E-7</c:v>
                </c:pt>
                <c:pt idx="23241">
                  <c:v>6.7688181637381018E-7</c:v>
                </c:pt>
                <c:pt idx="23242">
                  <c:v>6.7682959489012778E-7</c:v>
                </c:pt>
                <c:pt idx="23243">
                  <c:v>6.7677737944954921E-7</c:v>
                </c:pt>
                <c:pt idx="23244">
                  <c:v>6.7672517005114253E-7</c:v>
                </c:pt>
                <c:pt idx="23245">
                  <c:v>6.7667296669397504E-7</c:v>
                </c:pt>
                <c:pt idx="23246">
                  <c:v>6.7662076937711502E-7</c:v>
                </c:pt>
                <c:pt idx="23247">
                  <c:v>6.7656857809963093E-7</c:v>
                </c:pt>
                <c:pt idx="23248">
                  <c:v>6.7651639286059041E-7</c:v>
                </c:pt>
                <c:pt idx="23249">
                  <c:v>6.7646421365906267E-7</c:v>
                </c:pt>
                <c:pt idx="23250">
                  <c:v>6.7641204049411587E-7</c:v>
                </c:pt>
                <c:pt idx="23251">
                  <c:v>6.7635987336481933E-7</c:v>
                </c:pt>
                <c:pt idx="23252">
                  <c:v>6.7630771227024164E-7</c:v>
                </c:pt>
                <c:pt idx="23253">
                  <c:v>6.7625555720945264E-7</c:v>
                </c:pt>
                <c:pt idx="23254">
                  <c:v>6.7620340818152123E-7</c:v>
                </c:pt>
                <c:pt idx="23255">
                  <c:v>6.7615126518551706E-7</c:v>
                </c:pt>
                <c:pt idx="23256">
                  <c:v>6.7609912822051008E-7</c:v>
                </c:pt>
                <c:pt idx="23257">
                  <c:v>6.7604699728557015E-7</c:v>
                </c:pt>
                <c:pt idx="23258">
                  <c:v>6.7599487237976754E-7</c:v>
                </c:pt>
                <c:pt idx="23259">
                  <c:v>6.7594275350217231E-7</c:v>
                </c:pt>
                <c:pt idx="23260">
                  <c:v>6.7589064065185527E-7</c:v>
                </c:pt>
                <c:pt idx="23261">
                  <c:v>6.758385338278869E-7</c:v>
                </c:pt>
                <c:pt idx="23262">
                  <c:v>6.7578643302933791E-7</c:v>
                </c:pt>
                <c:pt idx="23263">
                  <c:v>6.7573433825527941E-7</c:v>
                </c:pt>
                <c:pt idx="23264">
                  <c:v>6.7568224950478296E-7</c:v>
                </c:pt>
                <c:pt idx="23265">
                  <c:v>6.7563016677691947E-7</c:v>
                </c:pt>
                <c:pt idx="23266">
                  <c:v>6.7557809007076068E-7</c:v>
                </c:pt>
                <c:pt idx="23267">
                  <c:v>6.7552601938537858E-7</c:v>
                </c:pt>
                <c:pt idx="23268">
                  <c:v>6.754739547198447E-7</c:v>
                </c:pt>
                <c:pt idx="23269">
                  <c:v>6.7542189607323155E-7</c:v>
                </c:pt>
                <c:pt idx="23270">
                  <c:v>6.7536984344461109E-7</c:v>
                </c:pt>
                <c:pt idx="23271">
                  <c:v>6.7531779683305573E-7</c:v>
                </c:pt>
                <c:pt idx="23272">
                  <c:v>6.7526575623763848E-7</c:v>
                </c:pt>
                <c:pt idx="23273">
                  <c:v>6.7521372165743174E-7</c:v>
                </c:pt>
                <c:pt idx="23274">
                  <c:v>6.7516169309150885E-7</c:v>
                </c:pt>
                <c:pt idx="23275">
                  <c:v>6.7510967053894254E-7</c:v>
                </c:pt>
                <c:pt idx="23276">
                  <c:v>6.7505765399880687E-7</c:v>
                </c:pt>
                <c:pt idx="23277">
                  <c:v>6.7500564347017489E-7</c:v>
                </c:pt>
                <c:pt idx="23278">
                  <c:v>6.7495363895212015E-7</c:v>
                </c:pt>
                <c:pt idx="23279">
                  <c:v>6.7490164044371695E-7</c:v>
                </c:pt>
                <c:pt idx="23280">
                  <c:v>6.7484964794403895E-7</c:v>
                </c:pt>
                <c:pt idx="23281">
                  <c:v>6.7479766145216087E-7</c:v>
                </c:pt>
                <c:pt idx="23282">
                  <c:v>6.747456809671567E-7</c:v>
                </c:pt>
                <c:pt idx="23283">
                  <c:v>6.7469370648810105E-7</c:v>
                </c:pt>
                <c:pt idx="23284">
                  <c:v>6.7464173801406929E-7</c:v>
                </c:pt>
                <c:pt idx="23285">
                  <c:v>6.745897755441357E-7</c:v>
                </c:pt>
                <c:pt idx="23286">
                  <c:v>6.7453781907737586E-7</c:v>
                </c:pt>
                <c:pt idx="23287">
                  <c:v>6.7448586861286481E-7</c:v>
                </c:pt>
                <c:pt idx="23288">
                  <c:v>6.7443392414967822E-7</c:v>
                </c:pt>
                <c:pt idx="23289">
                  <c:v>6.7438198568689156E-7</c:v>
                </c:pt>
                <c:pt idx="23290">
                  <c:v>6.7433005322358092E-7</c:v>
                </c:pt>
                <c:pt idx="23291">
                  <c:v>6.7427812675882231E-7</c:v>
                </c:pt>
                <c:pt idx="23292">
                  <c:v>6.7422620629169149E-7</c:v>
                </c:pt>
                <c:pt idx="23293">
                  <c:v>6.7417429182126553E-7</c:v>
                </c:pt>
                <c:pt idx="23294">
                  <c:v>6.741223833466203E-7</c:v>
                </c:pt>
                <c:pt idx="23295">
                  <c:v>6.7407048086683318E-7</c:v>
                </c:pt>
                <c:pt idx="23296">
                  <c:v>6.7401858438098049E-7</c:v>
                </c:pt>
                <c:pt idx="23297">
                  <c:v>6.7396669388813979E-7</c:v>
                </c:pt>
                <c:pt idx="23298">
                  <c:v>6.7391480938738804E-7</c:v>
                </c:pt>
                <c:pt idx="23299">
                  <c:v>6.7386293087780313E-7</c:v>
                </c:pt>
                <c:pt idx="23300">
                  <c:v>6.7381105835846212E-7</c:v>
                </c:pt>
                <c:pt idx="23301">
                  <c:v>6.7375919182844322E-7</c:v>
                </c:pt>
                <c:pt idx="23302">
                  <c:v>6.7370733128682412E-7</c:v>
                </c:pt>
                <c:pt idx="23303">
                  <c:v>6.7365547673268304E-7</c:v>
                </c:pt>
                <c:pt idx="23304">
                  <c:v>6.7360362816509871E-7</c:v>
                </c:pt>
                <c:pt idx="23305">
                  <c:v>6.7355178558314895E-7</c:v>
                </c:pt>
                <c:pt idx="23306">
                  <c:v>6.7349994898591333E-7</c:v>
                </c:pt>
                <c:pt idx="23307">
                  <c:v>6.7344811837246997E-7</c:v>
                </c:pt>
                <c:pt idx="23308">
                  <c:v>6.7339629374189803E-7</c:v>
                </c:pt>
                <c:pt idx="23309">
                  <c:v>6.7334447509327712E-7</c:v>
                </c:pt>
                <c:pt idx="23310">
                  <c:v>6.7329266242568608E-7</c:v>
                </c:pt>
                <c:pt idx="23311">
                  <c:v>6.7324085573820514E-7</c:v>
                </c:pt>
                <c:pt idx="23312">
                  <c:v>6.7318905502991336E-7</c:v>
                </c:pt>
                <c:pt idx="23313">
                  <c:v>6.7313726029989129E-7</c:v>
                </c:pt>
                <c:pt idx="23314">
                  <c:v>6.7308547154721874E-7</c:v>
                </c:pt>
                <c:pt idx="23315">
                  <c:v>6.7303368877097582E-7</c:v>
                </c:pt>
                <c:pt idx="23316">
                  <c:v>6.729819119702435E-7</c:v>
                </c:pt>
                <c:pt idx="23317">
                  <c:v>6.729301411441017E-7</c:v>
                </c:pt>
                <c:pt idx="23318">
                  <c:v>6.7287837629163192E-7</c:v>
                </c:pt>
                <c:pt idx="23319">
                  <c:v>6.728266174119147E-7</c:v>
                </c:pt>
                <c:pt idx="23320">
                  <c:v>6.7277486450403153E-7</c:v>
                </c:pt>
                <c:pt idx="23321">
                  <c:v>6.727231175670635E-7</c:v>
                </c:pt>
                <c:pt idx="23322">
                  <c:v>6.726713766000921E-7</c:v>
                </c:pt>
                <c:pt idx="23323">
                  <c:v>6.7261964160219936E-7</c:v>
                </c:pt>
                <c:pt idx="23324">
                  <c:v>6.7256791257246678E-7</c:v>
                </c:pt>
                <c:pt idx="23325">
                  <c:v>6.7251618950997692E-7</c:v>
                </c:pt>
                <c:pt idx="23326">
                  <c:v>6.7246447241381127E-7</c:v>
                </c:pt>
                <c:pt idx="23327">
                  <c:v>6.7241276128305303E-7</c:v>
                </c:pt>
                <c:pt idx="23328">
                  <c:v>6.7236105611678434E-7</c:v>
                </c:pt>
                <c:pt idx="23329">
                  <c:v>6.7230935691408763E-7</c:v>
                </c:pt>
                <c:pt idx="23330">
                  <c:v>6.7225766367404664E-7</c:v>
                </c:pt>
                <c:pt idx="23331">
                  <c:v>6.7220597639574372E-7</c:v>
                </c:pt>
                <c:pt idx="23332">
                  <c:v>6.7215429507826268E-7</c:v>
                </c:pt>
                <c:pt idx="23333">
                  <c:v>6.7210261972068662E-7</c:v>
                </c:pt>
                <c:pt idx="23334">
                  <c:v>6.7205095032209957E-7</c:v>
                </c:pt>
                <c:pt idx="23335">
                  <c:v>6.7199928688158484E-7</c:v>
                </c:pt>
                <c:pt idx="23336">
                  <c:v>6.7194762939822699E-7</c:v>
                </c:pt>
                <c:pt idx="23337">
                  <c:v>6.7189597787110975E-7</c:v>
                </c:pt>
                <c:pt idx="23338">
                  <c:v>6.7184433229931757E-7</c:v>
                </c:pt>
                <c:pt idx="23339">
                  <c:v>6.7179269268193493E-7</c:v>
                </c:pt>
                <c:pt idx="23340">
                  <c:v>6.7174105901804681E-7</c:v>
                </c:pt>
                <c:pt idx="23341">
                  <c:v>6.7168943130673758E-7</c:v>
                </c:pt>
                <c:pt idx="23342">
                  <c:v>6.7163780954709254E-7</c:v>
                </c:pt>
                <c:pt idx="23343">
                  <c:v>6.7158619373819731E-7</c:v>
                </c:pt>
                <c:pt idx="23344">
                  <c:v>6.7153458387913691E-7</c:v>
                </c:pt>
                <c:pt idx="23345">
                  <c:v>6.7148297996899662E-7</c:v>
                </c:pt>
                <c:pt idx="23346">
                  <c:v>6.7143138200686272E-7</c:v>
                </c:pt>
                <c:pt idx="23347">
                  <c:v>6.7137978999182073E-7</c:v>
                </c:pt>
                <c:pt idx="23348">
                  <c:v>6.7132820392295713E-7</c:v>
                </c:pt>
                <c:pt idx="23349">
                  <c:v>6.7127662379935774E-7</c:v>
                </c:pt>
                <c:pt idx="23350">
                  <c:v>6.7122504962010948E-7</c:v>
                </c:pt>
                <c:pt idx="23351">
                  <c:v>6.7117348138429882E-7</c:v>
                </c:pt>
                <c:pt idx="23352">
                  <c:v>6.7112191909101222E-7</c:v>
                </c:pt>
                <c:pt idx="23353">
                  <c:v>6.7107036273933713E-7</c:v>
                </c:pt>
                <c:pt idx="23354">
                  <c:v>6.7101881232836033E-7</c:v>
                </c:pt>
                <c:pt idx="23355">
                  <c:v>6.7096726785716957E-7</c:v>
                </c:pt>
                <c:pt idx="23356">
                  <c:v>6.7091572932485185E-7</c:v>
                </c:pt>
                <c:pt idx="23357">
                  <c:v>6.7086419673049534E-7</c:v>
                </c:pt>
                <c:pt idx="23358">
                  <c:v>6.7081267007318736E-7</c:v>
                </c:pt>
                <c:pt idx="23359">
                  <c:v>6.707611493520164E-7</c:v>
                </c:pt>
                <c:pt idx="23360">
                  <c:v>6.7070963456607063E-7</c:v>
                </c:pt>
                <c:pt idx="23361">
                  <c:v>6.7065812571443801E-7</c:v>
                </c:pt>
                <c:pt idx="23362">
                  <c:v>6.7060662279620766E-7</c:v>
                </c:pt>
                <c:pt idx="23363">
                  <c:v>6.7055512581046795E-7</c:v>
                </c:pt>
                <c:pt idx="23364">
                  <c:v>6.7050363475630791E-7</c:v>
                </c:pt>
                <c:pt idx="23365">
                  <c:v>6.7045214963281634E-7</c:v>
                </c:pt>
                <c:pt idx="23366">
                  <c:v>6.70400670439083E-7</c:v>
                </c:pt>
                <c:pt idx="23367">
                  <c:v>6.7034919717419711E-7</c:v>
                </c:pt>
                <c:pt idx="23368">
                  <c:v>6.70297729837248E-7</c:v>
                </c:pt>
                <c:pt idx="23369">
                  <c:v>6.7024626842732587E-7</c:v>
                </c:pt>
                <c:pt idx="23370">
                  <c:v>6.7019481294352004E-7</c:v>
                </c:pt>
                <c:pt idx="23371">
                  <c:v>6.7014336338492154E-7</c:v>
                </c:pt>
                <c:pt idx="23372">
                  <c:v>6.7009191975061981E-7</c:v>
                </c:pt>
                <c:pt idx="23373">
                  <c:v>6.7004048203970598E-7</c:v>
                </c:pt>
                <c:pt idx="23374">
                  <c:v>6.6998905025127045E-7</c:v>
                </c:pt>
                <c:pt idx="23375">
                  <c:v>6.6993762438440371E-7</c:v>
                </c:pt>
                <c:pt idx="23376">
                  <c:v>6.6988620443819711E-7</c:v>
                </c:pt>
                <c:pt idx="23377">
                  <c:v>6.69834790411742E-7</c:v>
                </c:pt>
                <c:pt idx="23378">
                  <c:v>6.6978338230412918E-7</c:v>
                </c:pt>
                <c:pt idx="23379">
                  <c:v>6.6973198011445076E-7</c:v>
                </c:pt>
                <c:pt idx="23380">
                  <c:v>6.6968058384179828E-7</c:v>
                </c:pt>
                <c:pt idx="23381">
                  <c:v>6.6962919348526351E-7</c:v>
                </c:pt>
                <c:pt idx="23382">
                  <c:v>6.6957780904393812E-7</c:v>
                </c:pt>
                <c:pt idx="23383">
                  <c:v>6.6952643051691515E-7</c:v>
                </c:pt>
                <c:pt idx="23384">
                  <c:v>6.6947505790328626E-7</c:v>
                </c:pt>
                <c:pt idx="23385">
                  <c:v>6.6942369120214448E-7</c:v>
                </c:pt>
                <c:pt idx="23386">
                  <c:v>6.6937233041258223E-7</c:v>
                </c:pt>
                <c:pt idx="23387">
                  <c:v>6.6932097553369275E-7</c:v>
                </c:pt>
                <c:pt idx="23388">
                  <c:v>6.6926962656456898E-7</c:v>
                </c:pt>
                <c:pt idx="23389">
                  <c:v>6.6921828350430396E-7</c:v>
                </c:pt>
                <c:pt idx="23390">
                  <c:v>6.6916694635199146E-7</c:v>
                </c:pt>
                <c:pt idx="23391">
                  <c:v>6.6911561510672496E-7</c:v>
                </c:pt>
                <c:pt idx="23392">
                  <c:v>6.6906428976759823E-7</c:v>
                </c:pt>
                <c:pt idx="23393">
                  <c:v>6.6901297033370515E-7</c:v>
                </c:pt>
                <c:pt idx="23394">
                  <c:v>6.6896165680414005E-7</c:v>
                </c:pt>
                <c:pt idx="23395">
                  <c:v>6.6891034917799701E-7</c:v>
                </c:pt>
                <c:pt idx="23396">
                  <c:v>6.6885904745437098E-7</c:v>
                </c:pt>
                <c:pt idx="23397">
                  <c:v>6.6880775163235585E-7</c:v>
                </c:pt>
                <c:pt idx="23398">
                  <c:v>6.6875646171104688E-7</c:v>
                </c:pt>
                <c:pt idx="23399">
                  <c:v>6.6870517768953933E-7</c:v>
                </c:pt>
                <c:pt idx="23400">
                  <c:v>6.6865389956692784E-7</c:v>
                </c:pt>
                <c:pt idx="23401">
                  <c:v>6.686026273423084E-7</c:v>
                </c:pt>
                <c:pt idx="23402">
                  <c:v>6.6855136101477564E-7</c:v>
                </c:pt>
                <c:pt idx="23403">
                  <c:v>6.6850010058342632E-7</c:v>
                </c:pt>
                <c:pt idx="23404">
                  <c:v>6.6844884604735558E-7</c:v>
                </c:pt>
                <c:pt idx="23405">
                  <c:v>6.6839759740565932E-7</c:v>
                </c:pt>
                <c:pt idx="23406">
                  <c:v>6.683463546574345E-7</c:v>
                </c:pt>
                <c:pt idx="23407">
                  <c:v>6.6829511780177681E-7</c:v>
                </c:pt>
                <c:pt idx="23408">
                  <c:v>6.6824388683778321E-7</c:v>
                </c:pt>
                <c:pt idx="23409">
                  <c:v>6.6819266176455012E-7</c:v>
                </c:pt>
                <c:pt idx="23410">
                  <c:v>6.6814144258117481E-7</c:v>
                </c:pt>
                <c:pt idx="23411">
                  <c:v>6.6809022928675435E-7</c:v>
                </c:pt>
                <c:pt idx="23412">
                  <c:v>6.6803902188038539E-7</c:v>
                </c:pt>
                <c:pt idx="23413">
                  <c:v>6.6798782036116613E-7</c:v>
                </c:pt>
                <c:pt idx="23414">
                  <c:v>6.6793662472819366E-7</c:v>
                </c:pt>
                <c:pt idx="23415">
                  <c:v>6.6788543498056577E-7</c:v>
                </c:pt>
                <c:pt idx="23416">
                  <c:v>6.6783425111738091E-7</c:v>
                </c:pt>
                <c:pt idx="23417">
                  <c:v>6.6778307313773655E-7</c:v>
                </c:pt>
                <c:pt idx="23418">
                  <c:v>6.6773190104073156E-7</c:v>
                </c:pt>
                <c:pt idx="23419">
                  <c:v>6.6768073482546396E-7</c:v>
                </c:pt>
                <c:pt idx="23420">
                  <c:v>6.6762957449103262E-7</c:v>
                </c:pt>
                <c:pt idx="23421">
                  <c:v>6.6757842003653606E-7</c:v>
                </c:pt>
                <c:pt idx="23422">
                  <c:v>6.675272714610738E-7</c:v>
                </c:pt>
                <c:pt idx="23423">
                  <c:v>6.6747612876374438E-7</c:v>
                </c:pt>
                <c:pt idx="23424">
                  <c:v>6.6742499194364762E-7</c:v>
                </c:pt>
                <c:pt idx="23425">
                  <c:v>6.673738609998829E-7</c:v>
                </c:pt>
                <c:pt idx="23426">
                  <c:v>6.6732273593154952E-7</c:v>
                </c:pt>
                <c:pt idx="23427">
                  <c:v>6.6727161673774791E-7</c:v>
                </c:pt>
                <c:pt idx="23428">
                  <c:v>6.6722050341757749E-7</c:v>
                </c:pt>
                <c:pt idx="23429">
                  <c:v>6.671693959701389E-7</c:v>
                </c:pt>
                <c:pt idx="23430">
                  <c:v>6.6711829439453229E-7</c:v>
                </c:pt>
                <c:pt idx="23431">
                  <c:v>6.6706719868985842E-7</c:v>
                </c:pt>
                <c:pt idx="23432">
                  <c:v>6.6701610885521753E-7</c:v>
                </c:pt>
                <c:pt idx="23433">
                  <c:v>6.6696502488971112E-7</c:v>
                </c:pt>
                <c:pt idx="23434">
                  <c:v>6.6691394679243956E-7</c:v>
                </c:pt>
                <c:pt idx="23435">
                  <c:v>6.6686287456250455E-7</c:v>
                </c:pt>
                <c:pt idx="23436">
                  <c:v>6.6681180819900761E-7</c:v>
                </c:pt>
                <c:pt idx="23437">
                  <c:v>6.6676074770104971E-7</c:v>
                </c:pt>
                <c:pt idx="23438">
                  <c:v>6.6670969306773322E-7</c:v>
                </c:pt>
                <c:pt idx="23439">
                  <c:v>6.6665864429815943E-7</c:v>
                </c:pt>
                <c:pt idx="23440">
                  <c:v>6.6660760139143112E-7</c:v>
                </c:pt>
                <c:pt idx="23441">
                  <c:v>6.6655656434665012E-7</c:v>
                </c:pt>
                <c:pt idx="23442">
                  <c:v>6.6650553316291869E-7</c:v>
                </c:pt>
                <c:pt idx="23443">
                  <c:v>6.6645450783933991E-7</c:v>
                </c:pt>
                <c:pt idx="23444">
                  <c:v>6.6640348837501593E-7</c:v>
                </c:pt>
                <c:pt idx="23445">
                  <c:v>6.6635247476905039E-7</c:v>
                </c:pt>
                <c:pt idx="23446">
                  <c:v>6.6630146702054595E-7</c:v>
                </c:pt>
                <c:pt idx="23447">
                  <c:v>6.6625046512860604E-7</c:v>
                </c:pt>
                <c:pt idx="23448">
                  <c:v>6.6619946909233416E-7</c:v>
                </c:pt>
                <c:pt idx="23449">
                  <c:v>6.6614847891083354E-7</c:v>
                </c:pt>
                <c:pt idx="23450">
                  <c:v>6.6609749458320863E-7</c:v>
                </c:pt>
                <c:pt idx="23451">
                  <c:v>6.6604651610856276E-7</c:v>
                </c:pt>
                <c:pt idx="23452">
                  <c:v>6.6599554348600049E-7</c:v>
                </c:pt>
                <c:pt idx="23453">
                  <c:v>6.6594457671462631E-7</c:v>
                </c:pt>
                <c:pt idx="23454">
                  <c:v>6.6589361579354395E-7</c:v>
                </c:pt>
                <c:pt idx="23455">
                  <c:v>6.6584266072185895E-7</c:v>
                </c:pt>
                <c:pt idx="23456">
                  <c:v>6.6579171149867534E-7</c:v>
                </c:pt>
                <c:pt idx="23457">
                  <c:v>6.6574076812309889E-7</c:v>
                </c:pt>
                <c:pt idx="23458">
                  <c:v>6.6568983059423395E-7</c:v>
                </c:pt>
                <c:pt idx="23459">
                  <c:v>6.6563889891118669E-7</c:v>
                </c:pt>
                <c:pt idx="23460">
                  <c:v>6.6558797307306202E-7</c:v>
                </c:pt>
                <c:pt idx="23461">
                  <c:v>6.6553705307896588E-7</c:v>
                </c:pt>
                <c:pt idx="23462">
                  <c:v>6.6548613892800414E-7</c:v>
                </c:pt>
                <c:pt idx="23463">
                  <c:v>6.6543523061928253E-7</c:v>
                </c:pt>
                <c:pt idx="23464">
                  <c:v>6.6538432815190765E-7</c:v>
                </c:pt>
                <c:pt idx="23465">
                  <c:v>6.6533343152498546E-7</c:v>
                </c:pt>
                <c:pt idx="23466">
                  <c:v>6.6528254073762307E-7</c:v>
                </c:pt>
                <c:pt idx="23467">
                  <c:v>6.6523165578892644E-7</c:v>
                </c:pt>
                <c:pt idx="23468">
                  <c:v>6.6518077667800322E-7</c:v>
                </c:pt>
                <c:pt idx="23469">
                  <c:v>6.6512990340395969E-7</c:v>
                </c:pt>
                <c:pt idx="23470">
                  <c:v>6.6507903596590382E-7</c:v>
                </c:pt>
                <c:pt idx="23471">
                  <c:v>6.6502817436294251E-7</c:v>
                </c:pt>
                <c:pt idx="23472">
                  <c:v>6.6497731859418353E-7</c:v>
                </c:pt>
                <c:pt idx="23473">
                  <c:v>6.6492646865873441E-7</c:v>
                </c:pt>
                <c:pt idx="23474">
                  <c:v>6.6487562455570302E-7</c:v>
                </c:pt>
                <c:pt idx="23475">
                  <c:v>6.6482478628419807E-7</c:v>
                </c:pt>
                <c:pt idx="23476">
                  <c:v>6.647739538433269E-7</c:v>
                </c:pt>
                <c:pt idx="23477">
                  <c:v>6.6472312723219873E-7</c:v>
                </c:pt>
                <c:pt idx="23478">
                  <c:v>6.6467230644992165E-7</c:v>
                </c:pt>
                <c:pt idx="23479">
                  <c:v>6.6462149149560436E-7</c:v>
                </c:pt>
                <c:pt idx="23480">
                  <c:v>6.6457068236835622E-7</c:v>
                </c:pt>
                <c:pt idx="23481">
                  <c:v>6.6451987906728582E-7</c:v>
                </c:pt>
                <c:pt idx="23482">
                  <c:v>6.6446908159150293E-7</c:v>
                </c:pt>
                <c:pt idx="23483">
                  <c:v>6.6441828994011647E-7</c:v>
                </c:pt>
                <c:pt idx="23484">
                  <c:v>6.6436750411223654E-7</c:v>
                </c:pt>
                <c:pt idx="23485">
                  <c:v>6.6431672410697267E-7</c:v>
                </c:pt>
                <c:pt idx="23486">
                  <c:v>6.6426594992343466E-7</c:v>
                </c:pt>
                <c:pt idx="23487">
                  <c:v>6.64215181560733E-7</c:v>
                </c:pt>
                <c:pt idx="23488">
                  <c:v>6.6416441901797746E-7</c:v>
                </c:pt>
                <c:pt idx="23489">
                  <c:v>6.6411366229427908E-7</c:v>
                </c:pt>
                <c:pt idx="23490">
                  <c:v>6.6406291138874805E-7</c:v>
                </c:pt>
                <c:pt idx="23491">
                  <c:v>6.6401216630049531E-7</c:v>
                </c:pt>
                <c:pt idx="23492">
                  <c:v>6.63961427028632E-7</c:v>
                </c:pt>
                <c:pt idx="23493">
                  <c:v>6.6391069357226885E-7</c:v>
                </c:pt>
                <c:pt idx="23494">
                  <c:v>6.6385996593051773E-7</c:v>
                </c:pt>
                <c:pt idx="23495">
                  <c:v>6.6380924410248958E-7</c:v>
                </c:pt>
                <c:pt idx="23496">
                  <c:v>6.637585280872965E-7</c:v>
                </c:pt>
                <c:pt idx="23497">
                  <c:v>6.6370781788404974E-7</c:v>
                </c:pt>
                <c:pt idx="23498">
                  <c:v>6.6365711349186183E-7</c:v>
                </c:pt>
                <c:pt idx="23499">
                  <c:v>6.6360641490984474E-7</c:v>
                </c:pt>
                <c:pt idx="23500">
                  <c:v>6.6355572213711069E-7</c:v>
                </c:pt>
                <c:pt idx="23501">
                  <c:v>6.6350503517277252E-7</c:v>
                </c:pt>
                <c:pt idx="23502">
                  <c:v>6.6345435401594221E-7</c:v>
                </c:pt>
                <c:pt idx="23503">
                  <c:v>6.6340367866573335E-7</c:v>
                </c:pt>
                <c:pt idx="23504">
                  <c:v>6.6335300912125825E-7</c:v>
                </c:pt>
                <c:pt idx="23505">
                  <c:v>6.633023453816308E-7</c:v>
                </c:pt>
                <c:pt idx="23506">
                  <c:v>6.6325168744596363E-7</c:v>
                </c:pt>
                <c:pt idx="23507">
                  <c:v>6.6320103531337096E-7</c:v>
                </c:pt>
                <c:pt idx="23508">
                  <c:v>6.6315038898296573E-7</c:v>
                </c:pt>
                <c:pt idx="23509">
                  <c:v>6.6309974845386248E-7</c:v>
                </c:pt>
                <c:pt idx="23510">
                  <c:v>6.6304911372517456E-7</c:v>
                </c:pt>
                <c:pt idx="23511">
                  <c:v>6.6299848479601663E-7</c:v>
                </c:pt>
                <c:pt idx="23512">
                  <c:v>6.6294786166550311E-7</c:v>
                </c:pt>
                <c:pt idx="23513">
                  <c:v>6.628972443327481E-7</c:v>
                </c:pt>
                <c:pt idx="23514">
                  <c:v>6.6284663279686678E-7</c:v>
                </c:pt>
                <c:pt idx="23515">
                  <c:v>6.6279602705697368E-7</c:v>
                </c:pt>
                <c:pt idx="23516">
                  <c:v>6.6274542711218386E-7</c:v>
                </c:pt>
                <c:pt idx="23517">
                  <c:v>6.626948329616127E-7</c:v>
                </c:pt>
                <c:pt idx="23518">
                  <c:v>6.6264424460437516E-7</c:v>
                </c:pt>
                <c:pt idx="23519">
                  <c:v>6.6259366203958736E-7</c:v>
                </c:pt>
                <c:pt idx="23520">
                  <c:v>6.6254308526636446E-7</c:v>
                </c:pt>
                <c:pt idx="23521">
                  <c:v>6.6249251428382281E-7</c:v>
                </c:pt>
                <c:pt idx="23522">
                  <c:v>6.624419490910783E-7</c:v>
                </c:pt>
                <c:pt idx="23523">
                  <c:v>6.6239138968724675E-7</c:v>
                </c:pt>
                <c:pt idx="23524">
                  <c:v>6.6234083607144511E-7</c:v>
                </c:pt>
                <c:pt idx="23525">
                  <c:v>6.6229028824278942E-7</c:v>
                </c:pt>
                <c:pt idx="23526">
                  <c:v>6.6223974620039705E-7</c:v>
                </c:pt>
                <c:pt idx="23527">
                  <c:v>6.6218920994338413E-7</c:v>
                </c:pt>
                <c:pt idx="23528">
                  <c:v>6.6213867947086815E-7</c:v>
                </c:pt>
                <c:pt idx="23529">
                  <c:v>6.6208815478196652E-7</c:v>
                </c:pt>
                <c:pt idx="23530">
                  <c:v>6.6203763587579608E-7</c:v>
                </c:pt>
                <c:pt idx="23531">
                  <c:v>6.6198712275147498E-7</c:v>
                </c:pt>
                <c:pt idx="23532">
                  <c:v>6.6193661540812039E-7</c:v>
                </c:pt>
                <c:pt idx="23533">
                  <c:v>6.6188611384485087E-7</c:v>
                </c:pt>
                <c:pt idx="23534">
                  <c:v>6.6183561806078371E-7</c:v>
                </c:pt>
                <c:pt idx="23535">
                  <c:v>6.6178512805503777E-7</c:v>
                </c:pt>
                <c:pt idx="23536">
                  <c:v>6.6173464382673109E-7</c:v>
                </c:pt>
                <c:pt idx="23537">
                  <c:v>6.6168416537498255E-7</c:v>
                </c:pt>
                <c:pt idx="23538">
                  <c:v>6.6163369269891068E-7</c:v>
                </c:pt>
                <c:pt idx="23539">
                  <c:v>6.6158322579763427E-7</c:v>
                </c:pt>
                <c:pt idx="23540">
                  <c:v>6.6153276467027272E-7</c:v>
                </c:pt>
                <c:pt idx="23541">
                  <c:v>6.614823093159448E-7</c:v>
                </c:pt>
                <c:pt idx="23542">
                  <c:v>6.6143185973377054E-7</c:v>
                </c:pt>
                <c:pt idx="23543">
                  <c:v>6.6138141592286882E-7</c:v>
                </c:pt>
                <c:pt idx="23544">
                  <c:v>6.613309778823601E-7</c:v>
                </c:pt>
                <c:pt idx="23545">
                  <c:v>6.61280545611364E-7</c:v>
                </c:pt>
                <c:pt idx="23546">
                  <c:v>6.6123011910900023E-7</c:v>
                </c:pt>
                <c:pt idx="23547">
                  <c:v>6.6117969837438937E-7</c:v>
                </c:pt>
                <c:pt idx="23548">
                  <c:v>6.6112928340665209E-7</c:v>
                </c:pt>
                <c:pt idx="23549">
                  <c:v>6.6107887420490853E-7</c:v>
                </c:pt>
                <c:pt idx="23550">
                  <c:v>6.6102847076827947E-7</c:v>
                </c:pt>
                <c:pt idx="23551">
                  <c:v>6.6097807309588633E-7</c:v>
                </c:pt>
                <c:pt idx="23552">
                  <c:v>6.6092768118684989E-7</c:v>
                </c:pt>
                <c:pt idx="23553">
                  <c:v>6.6087729504029104E-7</c:v>
                </c:pt>
                <c:pt idx="23554">
                  <c:v>6.6082691465533192E-7</c:v>
                </c:pt>
                <c:pt idx="23555">
                  <c:v>6.6077654003109332E-7</c:v>
                </c:pt>
                <c:pt idx="23556">
                  <c:v>6.6072617116669783E-7</c:v>
                </c:pt>
                <c:pt idx="23557">
                  <c:v>6.6067580806126663E-7</c:v>
                </c:pt>
                <c:pt idx="23558">
                  <c:v>6.6062545071392232E-7</c:v>
                </c:pt>
                <c:pt idx="23559">
                  <c:v>6.6057509912378705E-7</c:v>
                </c:pt>
                <c:pt idx="23560">
                  <c:v>6.6052475328998287E-7</c:v>
                </c:pt>
                <c:pt idx="23561">
                  <c:v>6.6047441321163299E-7</c:v>
                </c:pt>
                <c:pt idx="23562">
                  <c:v>6.6042407888785957E-7</c:v>
                </c:pt>
                <c:pt idx="23563">
                  <c:v>6.6037375031778614E-7</c:v>
                </c:pt>
                <c:pt idx="23564">
                  <c:v>6.6032342750053518E-7</c:v>
                </c:pt>
                <c:pt idx="23565">
                  <c:v>6.6027311043523054E-7</c:v>
                </c:pt>
                <c:pt idx="23566">
                  <c:v>6.6022279912099512E-7</c:v>
                </c:pt>
                <c:pt idx="23567">
                  <c:v>6.6017249355695276E-7</c:v>
                </c:pt>
                <c:pt idx="23568">
                  <c:v>6.6012219374222742E-7</c:v>
                </c:pt>
                <c:pt idx="23569">
                  <c:v>6.6007189967594263E-7</c:v>
                </c:pt>
                <c:pt idx="23570">
                  <c:v>6.6002161135722288E-7</c:v>
                </c:pt>
                <c:pt idx="23571">
                  <c:v>6.5997132878519213E-7</c:v>
                </c:pt>
                <c:pt idx="23572">
                  <c:v>6.5992105195897518E-7</c:v>
                </c:pt>
                <c:pt idx="23573">
                  <c:v>6.5987078087769598E-7</c:v>
                </c:pt>
                <c:pt idx="23574">
                  <c:v>6.5982051554047997E-7</c:v>
                </c:pt>
                <c:pt idx="23575">
                  <c:v>6.5977025594645197E-7</c:v>
                </c:pt>
                <c:pt idx="23576">
                  <c:v>6.5972000209473644E-7</c:v>
                </c:pt>
                <c:pt idx="23577">
                  <c:v>6.5966975398445947E-7</c:v>
                </c:pt>
                <c:pt idx="23578">
                  <c:v>6.5961951161474597E-7</c:v>
                </c:pt>
                <c:pt idx="23579">
                  <c:v>6.5956927498472179E-7</c:v>
                </c:pt>
                <c:pt idx="23580">
                  <c:v>6.5951904409351248E-7</c:v>
                </c:pt>
                <c:pt idx="23581">
                  <c:v>6.5946881894024433E-7</c:v>
                </c:pt>
                <c:pt idx="23582">
                  <c:v>6.594185995240431E-7</c:v>
                </c:pt>
                <c:pt idx="23583">
                  <c:v>6.5936838584403495E-7</c:v>
                </c:pt>
                <c:pt idx="23584">
                  <c:v>6.593181778993465E-7</c:v>
                </c:pt>
                <c:pt idx="23585">
                  <c:v>6.5926797568910478E-7</c:v>
                </c:pt>
                <c:pt idx="23586">
                  <c:v>6.5921777921243574E-7</c:v>
                </c:pt>
                <c:pt idx="23587">
                  <c:v>6.5916758846846664E-7</c:v>
                </c:pt>
                <c:pt idx="23588">
                  <c:v>6.5911740345632502E-7</c:v>
                </c:pt>
                <c:pt idx="23589">
                  <c:v>6.5906722417513769E-7</c:v>
                </c:pt>
                <c:pt idx="23590">
                  <c:v>6.590170506240318E-7</c:v>
                </c:pt>
                <c:pt idx="23591">
                  <c:v>6.5896688280213564E-7</c:v>
                </c:pt>
                <c:pt idx="23592">
                  <c:v>6.5891672070857635E-7</c:v>
                </c:pt>
                <c:pt idx="23593">
                  <c:v>6.5886656434248231E-7</c:v>
                </c:pt>
                <c:pt idx="23594">
                  <c:v>6.5881641370298121E-7</c:v>
                </c:pt>
                <c:pt idx="23595">
                  <c:v>6.5876626878920175E-7</c:v>
                </c:pt>
                <c:pt idx="23596">
                  <c:v>6.5871612960027213E-7</c:v>
                </c:pt>
                <c:pt idx="23597">
                  <c:v>6.5866599613532075E-7</c:v>
                </c:pt>
                <c:pt idx="23598">
                  <c:v>6.5861586839347666E-7</c:v>
                </c:pt>
                <c:pt idx="23599">
                  <c:v>6.5856574637386846E-7</c:v>
                </c:pt>
                <c:pt idx="23600">
                  <c:v>6.5851563007562562E-7</c:v>
                </c:pt>
                <c:pt idx="23601">
                  <c:v>6.5846551949787706E-7</c:v>
                </c:pt>
                <c:pt idx="23602">
                  <c:v>6.5841541463975258E-7</c:v>
                </c:pt>
                <c:pt idx="23603">
                  <c:v>6.583653155003811E-7</c:v>
                </c:pt>
                <c:pt idx="23604">
                  <c:v>6.5831522207889303E-7</c:v>
                </c:pt>
                <c:pt idx="23605">
                  <c:v>6.5826513437441816E-7</c:v>
                </c:pt>
                <c:pt idx="23606">
                  <c:v>6.5821505238608617E-7</c:v>
                </c:pt>
                <c:pt idx="23607">
                  <c:v>6.5816497611302787E-7</c:v>
                </c:pt>
                <c:pt idx="23608">
                  <c:v>6.5811490555437328E-7</c:v>
                </c:pt>
                <c:pt idx="23609">
                  <c:v>6.5806484070925312E-7</c:v>
                </c:pt>
                <c:pt idx="23610">
                  <c:v>6.5801478157679792E-7</c:v>
                </c:pt>
                <c:pt idx="23611">
                  <c:v>6.5796472815613893E-7</c:v>
                </c:pt>
                <c:pt idx="23612">
                  <c:v>6.579146804464072E-7</c:v>
                </c:pt>
                <c:pt idx="23613">
                  <c:v>6.5786463844673347E-7</c:v>
                </c:pt>
                <c:pt idx="23614">
                  <c:v>6.5781460215624974E-7</c:v>
                </c:pt>
                <c:pt idx="23615">
                  <c:v>6.5776457157408706E-7</c:v>
                </c:pt>
                <c:pt idx="23616">
                  <c:v>6.5771454669937774E-7</c:v>
                </c:pt>
                <c:pt idx="23617">
                  <c:v>6.5766452753125317E-7</c:v>
                </c:pt>
                <c:pt idx="23618">
                  <c:v>6.5761451406884566E-7</c:v>
                </c:pt>
                <c:pt idx="23619">
                  <c:v>6.5756450631128742E-7</c:v>
                </c:pt>
                <c:pt idx="23620">
                  <c:v>6.5751450425771067E-7</c:v>
                </c:pt>
                <c:pt idx="23621">
                  <c:v>6.5746450790724826E-7</c:v>
                </c:pt>
                <c:pt idx="23622">
                  <c:v>6.574145172590325E-7</c:v>
                </c:pt>
                <c:pt idx="23623">
                  <c:v>6.5736453231219658E-7</c:v>
                </c:pt>
                <c:pt idx="23624">
                  <c:v>6.5731455306587365E-7</c:v>
                </c:pt>
                <c:pt idx="23625">
                  <c:v>6.5726457951919666E-7</c:v>
                </c:pt>
                <c:pt idx="23626">
                  <c:v>6.5721461167129933E-7</c:v>
                </c:pt>
                <c:pt idx="23627">
                  <c:v>6.5716464952131471E-7</c:v>
                </c:pt>
                <c:pt idx="23628">
                  <c:v>6.5711469306837691E-7</c:v>
                </c:pt>
                <c:pt idx="23629">
                  <c:v>6.5706474231161954E-7</c:v>
                </c:pt>
                <c:pt idx="23630">
                  <c:v>6.5701479725017702E-7</c:v>
                </c:pt>
                <c:pt idx="23631">
                  <c:v>6.5696485788318295E-7</c:v>
                </c:pt>
                <c:pt idx="23632">
                  <c:v>6.5691492420977241E-7</c:v>
                </c:pt>
                <c:pt idx="23633">
                  <c:v>6.568649962290793E-7</c:v>
                </c:pt>
                <c:pt idx="23634">
                  <c:v>6.5681507394023881E-7</c:v>
                </c:pt>
                <c:pt idx="23635">
                  <c:v>6.5676515734238568E-7</c:v>
                </c:pt>
                <c:pt idx="23636">
                  <c:v>6.5671524643465457E-7</c:v>
                </c:pt>
                <c:pt idx="23637">
                  <c:v>6.5666534121618118E-7</c:v>
                </c:pt>
                <c:pt idx="23638">
                  <c:v>6.5661544168610039E-7</c:v>
                </c:pt>
                <c:pt idx="23639">
                  <c:v>6.565655478435482E-7</c:v>
                </c:pt>
                <c:pt idx="23640">
                  <c:v>6.5651565968765971E-7</c:v>
                </c:pt>
                <c:pt idx="23641">
                  <c:v>6.5646577721757146E-7</c:v>
                </c:pt>
                <c:pt idx="23642">
                  <c:v>6.5641590043241895E-7</c:v>
                </c:pt>
                <c:pt idx="23643">
                  <c:v>6.5636602933133831E-7</c:v>
                </c:pt>
                <c:pt idx="23644">
                  <c:v>6.5631616391346653E-7</c:v>
                </c:pt>
                <c:pt idx="23645">
                  <c:v>6.5626630417793931E-7</c:v>
                </c:pt>
                <c:pt idx="23646">
                  <c:v>6.5621645012389394E-7</c:v>
                </c:pt>
                <c:pt idx="23647">
                  <c:v>6.5616660175046678E-7</c:v>
                </c:pt>
                <c:pt idx="23648">
                  <c:v>6.5611675905679522E-7</c:v>
                </c:pt>
                <c:pt idx="23649">
                  <c:v>6.5606692204201625E-7</c:v>
                </c:pt>
                <c:pt idx="23650">
                  <c:v>6.5601709070526695E-7</c:v>
                </c:pt>
                <c:pt idx="23651">
                  <c:v>6.5596726504568525E-7</c:v>
                </c:pt>
                <c:pt idx="23652">
                  <c:v>6.5591744506240844E-7</c:v>
                </c:pt>
                <c:pt idx="23653">
                  <c:v>6.5586763075457458E-7</c:v>
                </c:pt>
                <c:pt idx="23654">
                  <c:v>6.5581782212132137E-7</c:v>
                </c:pt>
                <c:pt idx="23655">
                  <c:v>6.5576801916178749E-7</c:v>
                </c:pt>
                <c:pt idx="23656">
                  <c:v>6.5571822187511077E-7</c:v>
                </c:pt>
                <c:pt idx="23657">
                  <c:v>6.5566843026042956E-7</c:v>
                </c:pt>
                <c:pt idx="23658">
                  <c:v>6.5561864431688296E-7</c:v>
                </c:pt>
                <c:pt idx="23659">
                  <c:v>6.5556886404360933E-7</c:v>
                </c:pt>
                <c:pt idx="23660">
                  <c:v>6.5551908943974776E-7</c:v>
                </c:pt>
                <c:pt idx="23661">
                  <c:v>6.5546932050443777E-7</c:v>
                </c:pt>
                <c:pt idx="23662">
                  <c:v>6.5541955723681803E-7</c:v>
                </c:pt>
                <c:pt idx="23663">
                  <c:v>6.5536979963602861E-7</c:v>
                </c:pt>
                <c:pt idx="23664">
                  <c:v>6.5532004770120848E-7</c:v>
                </c:pt>
                <c:pt idx="23665">
                  <c:v>6.5527030143149801E-7</c:v>
                </c:pt>
                <c:pt idx="23666">
                  <c:v>6.5522056082603662E-7</c:v>
                </c:pt>
                <c:pt idx="23667">
                  <c:v>6.5517082588396489E-7</c:v>
                </c:pt>
                <c:pt idx="23668">
                  <c:v>6.5512109660442255E-7</c:v>
                </c:pt>
                <c:pt idx="23669">
                  <c:v>6.5507137298655061E-7</c:v>
                </c:pt>
                <c:pt idx="23670">
                  <c:v>6.5502165502948921E-7</c:v>
                </c:pt>
                <c:pt idx="23671">
                  <c:v>6.5497194273237947E-7</c:v>
                </c:pt>
                <c:pt idx="23672">
                  <c:v>6.5492223609436217E-7</c:v>
                </c:pt>
                <c:pt idx="23673">
                  <c:v>6.5487253511457801E-7</c:v>
                </c:pt>
                <c:pt idx="23674">
                  <c:v>6.5482283979216883E-7</c:v>
                </c:pt>
                <c:pt idx="23675">
                  <c:v>6.5477315012627564E-7</c:v>
                </c:pt>
                <c:pt idx="23676">
                  <c:v>6.5472346611604018E-7</c:v>
                </c:pt>
                <c:pt idx="23677">
                  <c:v>6.5467378776060409E-7</c:v>
                </c:pt>
                <c:pt idx="23678">
                  <c:v>6.5462411505910942E-7</c:v>
                </c:pt>
                <c:pt idx="23679">
                  <c:v>6.5457444801069803E-7</c:v>
                </c:pt>
                <c:pt idx="23680">
                  <c:v>6.5452478661451209E-7</c:v>
                </c:pt>
                <c:pt idx="23681">
                  <c:v>6.544751308696945E-7</c:v>
                </c:pt>
                <c:pt idx="23682">
                  <c:v>6.5442548077538712E-7</c:v>
                </c:pt>
                <c:pt idx="23683">
                  <c:v>6.5437583633073328E-7</c:v>
                </c:pt>
                <c:pt idx="23684">
                  <c:v>6.5432619753487524E-7</c:v>
                </c:pt>
                <c:pt idx="23685">
                  <c:v>6.5427656438695666E-7</c:v>
                </c:pt>
                <c:pt idx="23686">
                  <c:v>6.5422693688612035E-7</c:v>
                </c:pt>
                <c:pt idx="23687">
                  <c:v>6.5417731503150963E-7</c:v>
                </c:pt>
                <c:pt idx="23688">
                  <c:v>6.5412769882226825E-7</c:v>
                </c:pt>
                <c:pt idx="23689">
                  <c:v>6.5407808825753956E-7</c:v>
                </c:pt>
                <c:pt idx="23690">
                  <c:v>6.5402848333646784E-7</c:v>
                </c:pt>
                <c:pt idx="23691">
                  <c:v>6.5397888405819673E-7</c:v>
                </c:pt>
                <c:pt idx="23692">
                  <c:v>6.5392929042187074E-7</c:v>
                </c:pt>
                <c:pt idx="23693">
                  <c:v>6.5387970242663404E-7</c:v>
                </c:pt>
                <c:pt idx="23694">
                  <c:v>6.5383012007163081E-7</c:v>
                </c:pt>
                <c:pt idx="23695">
                  <c:v>6.5378054335600629E-7</c:v>
                </c:pt>
                <c:pt idx="23696">
                  <c:v>6.5373097227890476E-7</c:v>
                </c:pt>
                <c:pt idx="23697">
                  <c:v>6.5368140683947168E-7</c:v>
                </c:pt>
                <c:pt idx="23698">
                  <c:v>6.5363184703685185E-7</c:v>
                </c:pt>
                <c:pt idx="23699">
                  <c:v>6.5358229287019052E-7</c:v>
                </c:pt>
                <c:pt idx="23700">
                  <c:v>6.5353274433863377E-7</c:v>
                </c:pt>
                <c:pt idx="23701">
                  <c:v>6.5348320144132631E-7</c:v>
                </c:pt>
                <c:pt idx="23702">
                  <c:v>6.5343366417741486E-7</c:v>
                </c:pt>
                <c:pt idx="23703">
                  <c:v>6.5338413254604455E-7</c:v>
                </c:pt>
                <c:pt idx="23704">
                  <c:v>6.5333460654636221E-7</c:v>
                </c:pt>
                <c:pt idx="23705">
                  <c:v>6.5328508617751339E-7</c:v>
                </c:pt>
                <c:pt idx="23706">
                  <c:v>6.5323557143864535E-7</c:v>
                </c:pt>
                <c:pt idx="23707">
                  <c:v>6.5318606232890384E-7</c:v>
                </c:pt>
                <c:pt idx="23708">
                  <c:v>6.5313655884743644E-7</c:v>
                </c:pt>
                <c:pt idx="23709">
                  <c:v>6.5308706099338956E-7</c:v>
                </c:pt>
                <c:pt idx="23710">
                  <c:v>6.5303756876591022E-7</c:v>
                </c:pt>
                <c:pt idx="23711">
                  <c:v>6.5298808216414609E-7</c:v>
                </c:pt>
                <c:pt idx="23712">
                  <c:v>6.5293860118724413E-7</c:v>
                </c:pt>
                <c:pt idx="23713">
                  <c:v>6.528891258343523E-7</c:v>
                </c:pt>
                <c:pt idx="23714">
                  <c:v>6.5283965610461798E-7</c:v>
                </c:pt>
                <c:pt idx="23715">
                  <c:v>6.5279019199718935E-7</c:v>
                </c:pt>
                <c:pt idx="23716">
                  <c:v>6.5274073351121421E-7</c:v>
                </c:pt>
                <c:pt idx="23717">
                  <c:v>6.5269128064584117E-7</c:v>
                </c:pt>
                <c:pt idx="23718">
                  <c:v>6.5264183340021812E-7</c:v>
                </c:pt>
                <c:pt idx="23719">
                  <c:v>6.5259239177349369E-7</c:v>
                </c:pt>
                <c:pt idx="23720">
                  <c:v>6.5254295576481714E-7</c:v>
                </c:pt>
                <c:pt idx="23721">
                  <c:v>6.5249352537333656E-7</c:v>
                </c:pt>
                <c:pt idx="23722">
                  <c:v>6.5244410059820165E-7</c:v>
                </c:pt>
                <c:pt idx="23723">
                  <c:v>6.5239468143856123E-7</c:v>
                </c:pt>
                <c:pt idx="23724">
                  <c:v>6.5234526789356446E-7</c:v>
                </c:pt>
                <c:pt idx="23725">
                  <c:v>6.5229585996236135E-7</c:v>
                </c:pt>
                <c:pt idx="23726">
                  <c:v>6.5224645764410095E-7</c:v>
                </c:pt>
                <c:pt idx="23727">
                  <c:v>6.5219706093793367E-7</c:v>
                </c:pt>
                <c:pt idx="23728">
                  <c:v>6.5214766984300911E-7</c:v>
                </c:pt>
                <c:pt idx="23729">
                  <c:v>6.5209828435847778E-7</c:v>
                </c:pt>
                <c:pt idx="23730">
                  <c:v>6.520489044834897E-7</c:v>
                </c:pt>
                <c:pt idx="23731">
                  <c:v>6.5199953021719529E-7</c:v>
                </c:pt>
                <c:pt idx="23732">
                  <c:v>6.519501615587454E-7</c:v>
                </c:pt>
                <c:pt idx="23733">
                  <c:v>6.5190079850729056E-7</c:v>
                </c:pt>
                <c:pt idx="23734">
                  <c:v>6.5185144106198216E-7</c:v>
                </c:pt>
                <c:pt idx="23735">
                  <c:v>6.5180208922197071E-7</c:v>
                </c:pt>
                <c:pt idx="23736">
                  <c:v>6.5175274298640792E-7</c:v>
                </c:pt>
                <c:pt idx="23737">
                  <c:v>6.5170340235444538E-7</c:v>
                </c:pt>
                <c:pt idx="23738">
                  <c:v>6.5165406732523426E-7</c:v>
                </c:pt>
                <c:pt idx="23739">
                  <c:v>6.5160473789792657E-7</c:v>
                </c:pt>
                <c:pt idx="23740">
                  <c:v>6.51555414071674E-7</c:v>
                </c:pt>
                <c:pt idx="23741">
                  <c:v>6.5150609584562911E-7</c:v>
                </c:pt>
                <c:pt idx="23742">
                  <c:v>6.5145678321894347E-7</c:v>
                </c:pt>
                <c:pt idx="23743">
                  <c:v>6.5140747619077007E-7</c:v>
                </c:pt>
                <c:pt idx="23744">
                  <c:v>6.513581747602609E-7</c:v>
                </c:pt>
                <c:pt idx="23745">
                  <c:v>6.5130887892656937E-7</c:v>
                </c:pt>
                <c:pt idx="23746">
                  <c:v>6.5125958868884781E-7</c:v>
                </c:pt>
                <c:pt idx="23747">
                  <c:v>6.5121030404624939E-7</c:v>
                </c:pt>
                <c:pt idx="23748">
                  <c:v>6.511610249979275E-7</c:v>
                </c:pt>
                <c:pt idx="23749">
                  <c:v>6.5111175154303511E-7</c:v>
                </c:pt>
                <c:pt idx="23750">
                  <c:v>6.5106248368072625E-7</c:v>
                </c:pt>
                <c:pt idx="23751">
                  <c:v>6.5101322141015399E-7</c:v>
                </c:pt>
                <c:pt idx="23752">
                  <c:v>6.5096396473047299E-7</c:v>
                </c:pt>
                <c:pt idx="23753">
                  <c:v>6.5091471364083664E-7</c:v>
                </c:pt>
                <c:pt idx="23754">
                  <c:v>6.5086546814039897E-7</c:v>
                </c:pt>
                <c:pt idx="23755">
                  <c:v>6.5081622822831453E-7</c:v>
                </c:pt>
                <c:pt idx="23756">
                  <c:v>6.5076699390373799E-7</c:v>
                </c:pt>
                <c:pt idx="23757">
                  <c:v>6.50717765165824E-7</c:v>
                </c:pt>
                <c:pt idx="23758">
                  <c:v>6.506685420137269E-7</c:v>
                </c:pt>
                <c:pt idx="23759">
                  <c:v>6.5061932444660233E-7</c:v>
                </c:pt>
                <c:pt idx="23760">
                  <c:v>6.5057011246360492E-7</c:v>
                </c:pt>
                <c:pt idx="23761">
                  <c:v>6.5052090606388988E-7</c:v>
                </c:pt>
                <c:pt idx="23762">
                  <c:v>6.5047170524661303E-7</c:v>
                </c:pt>
                <c:pt idx="23763">
                  <c:v>6.5042251001092955E-7</c:v>
                </c:pt>
                <c:pt idx="23764">
                  <c:v>6.5037332035599571E-7</c:v>
                </c:pt>
                <c:pt idx="23765">
                  <c:v>6.503241362809669E-7</c:v>
                </c:pt>
                <c:pt idx="23766">
                  <c:v>6.5027495778499958E-7</c:v>
                </c:pt>
                <c:pt idx="23767">
                  <c:v>6.5022578486724969E-7</c:v>
                </c:pt>
                <c:pt idx="23768">
                  <c:v>6.50176617526874E-7</c:v>
                </c:pt>
                <c:pt idx="23769">
                  <c:v>6.5012745576302887E-7</c:v>
                </c:pt>
                <c:pt idx="23770">
                  <c:v>6.5007829957487076E-7</c:v>
                </c:pt>
                <c:pt idx="23771">
                  <c:v>6.5002914896155697E-7</c:v>
                </c:pt>
                <c:pt idx="23772">
                  <c:v>6.4998000392224419E-7</c:v>
                </c:pt>
                <c:pt idx="23773">
                  <c:v>6.4993086445609003E-7</c:v>
                </c:pt>
                <c:pt idx="23774">
                  <c:v>6.4988173056225118E-7</c:v>
                </c:pt>
                <c:pt idx="23775">
                  <c:v>6.4983260223988566E-7</c:v>
                </c:pt>
                <c:pt idx="23776">
                  <c:v>6.4978347948815123E-7</c:v>
                </c:pt>
                <c:pt idx="23777">
                  <c:v>6.497343623062054E-7</c:v>
                </c:pt>
                <c:pt idx="23778">
                  <c:v>6.4968525069320643E-7</c:v>
                </c:pt>
                <c:pt idx="23779">
                  <c:v>6.4963614464831216E-7</c:v>
                </c:pt>
                <c:pt idx="23780">
                  <c:v>6.4958704417068127E-7</c:v>
                </c:pt>
                <c:pt idx="23781">
                  <c:v>6.4953794925947182E-7</c:v>
                </c:pt>
                <c:pt idx="23782">
                  <c:v>6.4948885991384279E-7</c:v>
                </c:pt>
                <c:pt idx="23783">
                  <c:v>6.4943977613295289E-7</c:v>
                </c:pt>
                <c:pt idx="23784">
                  <c:v>6.4939069791596079E-7</c:v>
                </c:pt>
                <c:pt idx="23785">
                  <c:v>6.4934162526202602E-7</c:v>
                </c:pt>
                <c:pt idx="23786">
                  <c:v>6.4929255817030738E-7</c:v>
                </c:pt>
                <c:pt idx="23787">
                  <c:v>6.4924349663996472E-7</c:v>
                </c:pt>
                <c:pt idx="23788">
                  <c:v>6.4919444067015713E-7</c:v>
                </c:pt>
                <c:pt idx="23789">
                  <c:v>6.4914539026004501E-7</c:v>
                </c:pt>
                <c:pt idx="23790">
                  <c:v>6.4909634540878788E-7</c:v>
                </c:pt>
                <c:pt idx="23791">
                  <c:v>6.4904730611554548E-7</c:v>
                </c:pt>
                <c:pt idx="23792">
                  <c:v>6.4899827237947852E-7</c:v>
                </c:pt>
                <c:pt idx="23793">
                  <c:v>6.4894924419974737E-7</c:v>
                </c:pt>
                <c:pt idx="23794">
                  <c:v>6.4890022157551198E-7</c:v>
                </c:pt>
                <c:pt idx="23795">
                  <c:v>6.488512045059337E-7</c:v>
                </c:pt>
                <c:pt idx="23796">
                  <c:v>6.4880219299017331E-7</c:v>
                </c:pt>
                <c:pt idx="23797">
                  <c:v>6.4875318702739162E-7</c:v>
                </c:pt>
                <c:pt idx="23798">
                  <c:v>6.4870418661674965E-7</c:v>
                </c:pt>
                <c:pt idx="23799">
                  <c:v>6.4865519175740904E-7</c:v>
                </c:pt>
                <c:pt idx="23800">
                  <c:v>6.4860620244853091E-7</c:v>
                </c:pt>
                <c:pt idx="23801">
                  <c:v>6.4855721868927735E-7</c:v>
                </c:pt>
                <c:pt idx="23802">
                  <c:v>6.4850824047880977E-7</c:v>
                </c:pt>
                <c:pt idx="23803">
                  <c:v>6.4845926781629048E-7</c:v>
                </c:pt>
                <c:pt idx="23804">
                  <c:v>6.4841030070088122E-7</c:v>
                </c:pt>
                <c:pt idx="23805">
                  <c:v>6.4836133913174449E-7</c:v>
                </c:pt>
                <c:pt idx="23806">
                  <c:v>6.4831238310804289E-7</c:v>
                </c:pt>
                <c:pt idx="23807">
                  <c:v>6.482634326289385E-7</c:v>
                </c:pt>
                <c:pt idx="23808">
                  <c:v>6.4821448769359455E-7</c:v>
                </c:pt>
                <c:pt idx="23809">
                  <c:v>6.4816554830117353E-7</c:v>
                </c:pt>
                <c:pt idx="23810">
                  <c:v>6.4811661445083901E-7</c:v>
                </c:pt>
                <c:pt idx="23811">
                  <c:v>6.4806768614175359E-7</c:v>
                </c:pt>
                <c:pt idx="23812">
                  <c:v>6.4801876337308113E-7</c:v>
                </c:pt>
                <c:pt idx="23813">
                  <c:v>6.479698461439853E-7</c:v>
                </c:pt>
                <c:pt idx="23814">
                  <c:v>6.4792093445362923E-7</c:v>
                </c:pt>
                <c:pt idx="23815">
                  <c:v>6.4787202830117722E-7</c:v>
                </c:pt>
                <c:pt idx="23816">
                  <c:v>6.4782312768579292E-7</c:v>
                </c:pt>
                <c:pt idx="23817">
                  <c:v>6.4777423260664106E-7</c:v>
                </c:pt>
                <c:pt idx="23818">
                  <c:v>6.477253430628853E-7</c:v>
                </c:pt>
                <c:pt idx="23819">
                  <c:v>6.4767645905369067E-7</c:v>
                </c:pt>
                <c:pt idx="23820">
                  <c:v>6.4762758057822169E-7</c:v>
                </c:pt>
                <c:pt idx="23821">
                  <c:v>6.4757870763564275E-7</c:v>
                </c:pt>
                <c:pt idx="23822">
                  <c:v>6.4752984022511931E-7</c:v>
                </c:pt>
                <c:pt idx="23823">
                  <c:v>6.47480978345816E-7</c:v>
                </c:pt>
                <c:pt idx="23824">
                  <c:v>6.4743212199689879E-7</c:v>
                </c:pt>
                <c:pt idx="23825">
                  <c:v>6.4738327117753231E-7</c:v>
                </c:pt>
                <c:pt idx="23826">
                  <c:v>6.4733442588688275E-7</c:v>
                </c:pt>
                <c:pt idx="23827">
                  <c:v>6.4728558612411579E-7</c:v>
                </c:pt>
                <c:pt idx="23828">
                  <c:v>6.4723675188839689E-7</c:v>
                </c:pt>
                <c:pt idx="23829">
                  <c:v>6.4718792317889235E-7</c:v>
                </c:pt>
                <c:pt idx="23830">
                  <c:v>6.471390999947687E-7</c:v>
                </c:pt>
                <c:pt idx="23831">
                  <c:v>6.4709028233519182E-7</c:v>
                </c:pt>
                <c:pt idx="23832">
                  <c:v>6.4704147019932833E-7</c:v>
                </c:pt>
                <c:pt idx="23833">
                  <c:v>6.4699266358634551E-7</c:v>
                </c:pt>
                <c:pt idx="23834">
                  <c:v>6.4694386249540943E-7</c:v>
                </c:pt>
                <c:pt idx="23835">
                  <c:v>6.4689506692568758E-7</c:v>
                </c:pt>
                <c:pt idx="23836">
                  <c:v>6.4684627687634711E-7</c:v>
                </c:pt>
                <c:pt idx="23837">
                  <c:v>6.4679749234655485E-7</c:v>
                </c:pt>
                <c:pt idx="23838">
                  <c:v>6.4674871333547881E-7</c:v>
                </c:pt>
                <c:pt idx="23839">
                  <c:v>6.4669993984228615E-7</c:v>
                </c:pt>
                <c:pt idx="23840">
                  <c:v>6.4665117186614529E-7</c:v>
                </c:pt>
                <c:pt idx="23841">
                  <c:v>6.4660240940622349E-7</c:v>
                </c:pt>
                <c:pt idx="23842">
                  <c:v>6.4655365246168938E-7</c:v>
                </c:pt>
                <c:pt idx="23843">
                  <c:v>6.4650490103171108E-7</c:v>
                </c:pt>
                <c:pt idx="23844">
                  <c:v>6.4645615511545669E-7</c:v>
                </c:pt>
                <c:pt idx="23845">
                  <c:v>6.4640741471209506E-7</c:v>
                </c:pt>
                <c:pt idx="23846">
                  <c:v>6.4635867982079483E-7</c:v>
                </c:pt>
                <c:pt idx="23847">
                  <c:v>6.4630995044072516E-7</c:v>
                </c:pt>
                <c:pt idx="23848">
                  <c:v>6.4626122657105449E-7</c:v>
                </c:pt>
                <c:pt idx="23849">
                  <c:v>6.4621250821095282E-7</c:v>
                </c:pt>
                <c:pt idx="23850">
                  <c:v>6.4616379535958869E-7</c:v>
                </c:pt>
                <c:pt idx="23851">
                  <c:v>6.4611508801613199E-7</c:v>
                </c:pt>
                <c:pt idx="23852">
                  <c:v>6.4606638617975276E-7</c:v>
                </c:pt>
                <c:pt idx="23853">
                  <c:v>6.4601768984962004E-7</c:v>
                </c:pt>
                <c:pt idx="23854">
                  <c:v>6.459689990249047E-7</c:v>
                </c:pt>
                <c:pt idx="23855">
                  <c:v>6.4592031370477601E-7</c:v>
                </c:pt>
                <c:pt idx="23856">
                  <c:v>6.4587163388840494E-7</c:v>
                </c:pt>
                <c:pt idx="23857">
                  <c:v>6.4582295957496161E-7</c:v>
                </c:pt>
                <c:pt idx="23858">
                  <c:v>6.4577429076361644E-7</c:v>
                </c:pt>
                <c:pt idx="23859">
                  <c:v>6.4572562745354063E-7</c:v>
                </c:pt>
                <c:pt idx="23860">
                  <c:v>6.4567696964390472E-7</c:v>
                </c:pt>
                <c:pt idx="23861">
                  <c:v>6.4562831733388019E-7</c:v>
                </c:pt>
                <c:pt idx="23862">
                  <c:v>6.4557967052263781E-7</c:v>
                </c:pt>
                <c:pt idx="23863">
                  <c:v>6.4553102920934939E-7</c:v>
                </c:pt>
                <c:pt idx="23864">
                  <c:v>6.4548239339318632E-7</c:v>
                </c:pt>
                <c:pt idx="23865">
                  <c:v>6.4543376307331999E-7</c:v>
                </c:pt>
                <c:pt idx="23866">
                  <c:v>6.4538513824892274E-7</c:v>
                </c:pt>
                <c:pt idx="23867">
                  <c:v>6.4533651891916606E-7</c:v>
                </c:pt>
                <c:pt idx="23868">
                  <c:v>6.4528790508322252E-7</c:v>
                </c:pt>
                <c:pt idx="23869">
                  <c:v>6.4523929674026456E-7</c:v>
                </c:pt>
                <c:pt idx="23870">
                  <c:v>6.451906938894641E-7</c:v>
                </c:pt>
                <c:pt idx="23871">
                  <c:v>6.4514209652999434E-7</c:v>
                </c:pt>
                <c:pt idx="23872">
                  <c:v>6.4509350466102792E-7</c:v>
                </c:pt>
                <c:pt idx="23873">
                  <c:v>6.4504491828173762E-7</c:v>
                </c:pt>
                <c:pt idx="23874">
                  <c:v>6.4499633739129652E-7</c:v>
                </c:pt>
                <c:pt idx="23875">
                  <c:v>6.4494776198887824E-7</c:v>
                </c:pt>
                <c:pt idx="23876">
                  <c:v>6.4489919207365565E-7</c:v>
                </c:pt>
                <c:pt idx="23877">
                  <c:v>6.4485062764480288E-7</c:v>
                </c:pt>
                <c:pt idx="23878">
                  <c:v>6.4480206870149314E-7</c:v>
                </c:pt>
                <c:pt idx="23879">
                  <c:v>6.4475351524290067E-7</c:v>
                </c:pt>
                <c:pt idx="23880">
                  <c:v>6.447049672681995E-7</c:v>
                </c:pt>
                <c:pt idx="23881">
                  <c:v>6.4465642477656346E-7</c:v>
                </c:pt>
                <c:pt idx="23882">
                  <c:v>6.4460788776716744E-7</c:v>
                </c:pt>
                <c:pt idx="23883">
                  <c:v>6.4455935623918526E-7</c:v>
                </c:pt>
                <c:pt idx="23884">
                  <c:v>6.4451083019179223E-7</c:v>
                </c:pt>
                <c:pt idx="23885">
                  <c:v>6.444623096241627E-7</c:v>
                </c:pt>
                <c:pt idx="23886">
                  <c:v>6.4441379453547208E-7</c:v>
                </c:pt>
                <c:pt idx="23887">
                  <c:v>6.4436528492489495E-7</c:v>
                </c:pt>
                <c:pt idx="23888">
                  <c:v>6.4431678079160693E-7</c:v>
                </c:pt>
                <c:pt idx="23889">
                  <c:v>6.4426828213478364E-7</c:v>
                </c:pt>
                <c:pt idx="23890">
                  <c:v>6.4421978895360007E-7</c:v>
                </c:pt>
                <c:pt idx="23891">
                  <c:v>6.441713012472327E-7</c:v>
                </c:pt>
                <c:pt idx="23892">
                  <c:v>6.4412281901485673E-7</c:v>
                </c:pt>
                <c:pt idx="23893">
                  <c:v>6.4407434225564894E-7</c:v>
                </c:pt>
                <c:pt idx="23894">
                  <c:v>6.4402587096878496E-7</c:v>
                </c:pt>
                <c:pt idx="23895">
                  <c:v>6.4397740515344117E-7</c:v>
                </c:pt>
                <c:pt idx="23896">
                  <c:v>6.4392894480879444E-7</c:v>
                </c:pt>
                <c:pt idx="23897">
                  <c:v>6.4388048993402095E-7</c:v>
                </c:pt>
                <c:pt idx="23898">
                  <c:v>6.4383204052829832E-7</c:v>
                </c:pt>
                <c:pt idx="23899">
                  <c:v>6.437835965908026E-7</c:v>
                </c:pt>
                <c:pt idx="23900">
                  <c:v>6.4373515812071165E-7</c:v>
                </c:pt>
                <c:pt idx="23901">
                  <c:v>6.4368672511720214E-7</c:v>
                </c:pt>
                <c:pt idx="23902">
                  <c:v>6.4363829757945225E-7</c:v>
                </c:pt>
                <c:pt idx="23903">
                  <c:v>6.4358987550663918E-7</c:v>
                </c:pt>
                <c:pt idx="23904">
                  <c:v>6.4354145889794026E-7</c:v>
                </c:pt>
                <c:pt idx="23905">
                  <c:v>6.4349304775253397E-7</c:v>
                </c:pt>
                <c:pt idx="23906">
                  <c:v>6.4344464206959858E-7</c:v>
                </c:pt>
                <c:pt idx="23907">
                  <c:v>6.4339624184831162E-7</c:v>
                </c:pt>
                <c:pt idx="23908">
                  <c:v>6.433478470878519E-7</c:v>
                </c:pt>
                <c:pt idx="23909">
                  <c:v>6.4329945778739811E-7</c:v>
                </c:pt>
                <c:pt idx="23910">
                  <c:v>6.4325107394612862E-7</c:v>
                </c:pt>
                <c:pt idx="23911">
                  <c:v>6.4320269556322214E-7</c:v>
                </c:pt>
                <c:pt idx="23912">
                  <c:v>6.431543226378581E-7</c:v>
                </c:pt>
                <c:pt idx="23913">
                  <c:v>6.431059551692152E-7</c:v>
                </c:pt>
                <c:pt idx="23914">
                  <c:v>6.4305759315647308E-7</c:v>
                </c:pt>
                <c:pt idx="23915">
                  <c:v>6.4300923659881097E-7</c:v>
                </c:pt>
                <c:pt idx="23916">
                  <c:v>6.4296088549540873E-7</c:v>
                </c:pt>
                <c:pt idx="23917">
                  <c:v>6.4291253984544611E-7</c:v>
                </c:pt>
                <c:pt idx="23918">
                  <c:v>6.4286419964810245E-7</c:v>
                </c:pt>
                <c:pt idx="23919">
                  <c:v>6.4281586490255867E-7</c:v>
                </c:pt>
                <c:pt idx="23920">
                  <c:v>6.427675356079942E-7</c:v>
                </c:pt>
                <c:pt idx="23921">
                  <c:v>6.4271921176359027E-7</c:v>
                </c:pt>
                <c:pt idx="23922">
                  <c:v>6.4267089336852655E-7</c:v>
                </c:pt>
                <c:pt idx="23923">
                  <c:v>6.4262258042198446E-7</c:v>
                </c:pt>
                <c:pt idx="23924">
                  <c:v>6.4257427292314421E-7</c:v>
                </c:pt>
                <c:pt idx="23925">
                  <c:v>6.4252597087118743E-7</c:v>
                </c:pt>
                <c:pt idx="23926">
                  <c:v>6.4247767426529464E-7</c:v>
                </c:pt>
                <c:pt idx="23927">
                  <c:v>6.4242938310464748E-7</c:v>
                </c:pt>
                <c:pt idx="23928">
                  <c:v>6.4238109738842763E-7</c:v>
                </c:pt>
                <c:pt idx="23929">
                  <c:v>6.423328171158162E-7</c:v>
                </c:pt>
                <c:pt idx="23930">
                  <c:v>6.422845422859954E-7</c:v>
                </c:pt>
                <c:pt idx="23931">
                  <c:v>6.4223627289814698E-7</c:v>
                </c:pt>
                <c:pt idx="23932">
                  <c:v>6.4218800895145282E-7</c:v>
                </c:pt>
                <c:pt idx="23933">
                  <c:v>6.4213975044509543E-7</c:v>
                </c:pt>
                <c:pt idx="23934">
                  <c:v>6.4209149737825699E-7</c:v>
                </c:pt>
                <c:pt idx="23935">
                  <c:v>6.4204324975012023E-7</c:v>
                </c:pt>
                <c:pt idx="23936">
                  <c:v>6.4199500755986765E-7</c:v>
                </c:pt>
                <c:pt idx="23937">
                  <c:v>6.4194677080668229E-7</c:v>
                </c:pt>
                <c:pt idx="23938">
                  <c:v>6.4189853948974687E-7</c:v>
                </c:pt>
                <c:pt idx="23939">
                  <c:v>6.4185031360824485E-7</c:v>
                </c:pt>
                <c:pt idx="23940">
                  <c:v>6.4180209316135936E-7</c:v>
                </c:pt>
                <c:pt idx="23941">
                  <c:v>6.4175387814827367E-7</c:v>
                </c:pt>
                <c:pt idx="23942">
                  <c:v>6.4170566856817186E-7</c:v>
                </c:pt>
                <c:pt idx="23943">
                  <c:v>6.4165746442023719E-7</c:v>
                </c:pt>
                <c:pt idx="23944">
                  <c:v>6.4160926570365385E-7</c:v>
                </c:pt>
                <c:pt idx="23945">
                  <c:v>6.4156107241760604E-7</c:v>
                </c:pt>
                <c:pt idx="23946">
                  <c:v>6.4151288456127766E-7</c:v>
                </c:pt>
                <c:pt idx="23947">
                  <c:v>6.4146470213385332E-7</c:v>
                </c:pt>
                <c:pt idx="23948">
                  <c:v>6.4141652513451733E-7</c:v>
                </c:pt>
                <c:pt idx="23949">
                  <c:v>6.4136835356245464E-7</c:v>
                </c:pt>
                <c:pt idx="23950">
                  <c:v>6.4132018741684987E-7</c:v>
                </c:pt>
                <c:pt idx="23951">
                  <c:v>6.4127202669688817E-7</c:v>
                </c:pt>
                <c:pt idx="23952">
                  <c:v>6.4122387140175438E-7</c:v>
                </c:pt>
                <c:pt idx="23953">
                  <c:v>6.4117572153063429E-7</c:v>
                </c:pt>
                <c:pt idx="23954">
                  <c:v>6.4112757708271305E-7</c:v>
                </c:pt>
                <c:pt idx="23955">
                  <c:v>6.4107943805717604E-7</c:v>
                </c:pt>
                <c:pt idx="23956">
                  <c:v>6.4103130445320946E-7</c:v>
                </c:pt>
                <c:pt idx="23957">
                  <c:v>6.4098317626999879E-7</c:v>
                </c:pt>
                <c:pt idx="23958">
                  <c:v>6.4093505350673044E-7</c:v>
                </c:pt>
                <c:pt idx="23959">
                  <c:v>6.4088693616259032E-7</c:v>
                </c:pt>
                <c:pt idx="23960">
                  <c:v>6.4083882423676517E-7</c:v>
                </c:pt>
                <c:pt idx="23961">
                  <c:v>6.407907177284411E-7</c:v>
                </c:pt>
                <c:pt idx="23962">
                  <c:v>6.4074261663680516E-7</c:v>
                </c:pt>
                <c:pt idx="23963">
                  <c:v>6.4069452096104367E-7</c:v>
                </c:pt>
                <c:pt idx="23964">
                  <c:v>6.4064643070034392E-7</c:v>
                </c:pt>
                <c:pt idx="23965">
                  <c:v>6.4059834585389337E-7</c:v>
                </c:pt>
                <c:pt idx="23966">
                  <c:v>6.4055026642087867E-7</c:v>
                </c:pt>
                <c:pt idx="23967">
                  <c:v>6.4050219240048772E-7</c:v>
                </c:pt>
                <c:pt idx="23968">
                  <c:v>6.4045412379190769E-7</c:v>
                </c:pt>
                <c:pt idx="23969">
                  <c:v>6.4040606059432681E-7</c:v>
                </c:pt>
                <c:pt idx="23970">
                  <c:v>6.4035800280693266E-7</c:v>
                </c:pt>
                <c:pt idx="23971">
                  <c:v>6.4030995042891316E-7</c:v>
                </c:pt>
                <c:pt idx="23972">
                  <c:v>6.4026190345945673E-7</c:v>
                </c:pt>
                <c:pt idx="23973">
                  <c:v>6.402138618977515E-7</c:v>
                </c:pt>
                <c:pt idx="23974">
                  <c:v>6.4016582574298643E-7</c:v>
                </c:pt>
                <c:pt idx="23975">
                  <c:v>6.4011779499434953E-7</c:v>
                </c:pt>
                <c:pt idx="23976">
                  <c:v>6.4006976965103021E-7</c:v>
                </c:pt>
                <c:pt idx="23977">
                  <c:v>6.400217497122172E-7</c:v>
                </c:pt>
                <c:pt idx="23978">
                  <c:v>6.3997373517709916E-7</c:v>
                </c:pt>
                <c:pt idx="23979">
                  <c:v>6.3992572604486601E-7</c:v>
                </c:pt>
                <c:pt idx="23980">
                  <c:v>6.3987772231470671E-7</c:v>
                </c:pt>
                <c:pt idx="23981">
                  <c:v>6.3982972398581107E-7</c:v>
                </c:pt>
                <c:pt idx="23982">
                  <c:v>6.3978173105736881E-7</c:v>
                </c:pt>
                <c:pt idx="23983">
                  <c:v>6.3973374352856963E-7</c:v>
                </c:pt>
                <c:pt idx="23984">
                  <c:v>6.3968576139860376E-7</c:v>
                </c:pt>
                <c:pt idx="23985">
                  <c:v>6.3963778466666102E-7</c:v>
                </c:pt>
                <c:pt idx="23986">
                  <c:v>6.3958981333193218E-7</c:v>
                </c:pt>
                <c:pt idx="23987">
                  <c:v>6.3954184739360726E-7</c:v>
                </c:pt>
                <c:pt idx="23988">
                  <c:v>6.3949388685087734E-7</c:v>
                </c:pt>
                <c:pt idx="23989">
                  <c:v>6.3944593170293277E-7</c:v>
                </c:pt>
                <c:pt idx="23990">
                  <c:v>6.3939798194896495E-7</c:v>
                </c:pt>
                <c:pt idx="23991">
                  <c:v>6.3935003758816464E-7</c:v>
                </c:pt>
                <c:pt idx="23992">
                  <c:v>6.3930209861972303E-7</c:v>
                </c:pt>
                <c:pt idx="23993">
                  <c:v>6.3925416504283163E-7</c:v>
                </c:pt>
                <c:pt idx="23994">
                  <c:v>6.3920623685668195E-7</c:v>
                </c:pt>
                <c:pt idx="23995">
                  <c:v>6.391583140604657E-7</c:v>
                </c:pt>
                <c:pt idx="23996">
                  <c:v>6.391103966533745E-7</c:v>
                </c:pt>
                <c:pt idx="23997">
                  <c:v>6.3906248463460081E-7</c:v>
                </c:pt>
                <c:pt idx="23998">
                  <c:v>6.3901457800333645E-7</c:v>
                </c:pt>
                <c:pt idx="23999">
                  <c:v>6.3896667675877357E-7</c:v>
                </c:pt>
                <c:pt idx="24000">
                  <c:v>6.3891878090010472E-7</c:v>
                </c:pt>
                <c:pt idx="24001">
                  <c:v>6.3887089042652281E-7</c:v>
                </c:pt>
                <c:pt idx="24002">
                  <c:v>6.3882300533722017E-7</c:v>
                </c:pt>
                <c:pt idx="24003">
                  <c:v>6.387751256313899E-7</c:v>
                </c:pt>
                <c:pt idx="24004">
                  <c:v>6.3872725130822511E-7</c:v>
                </c:pt>
                <c:pt idx="24005">
                  <c:v>6.3867938236691877E-7</c:v>
                </c:pt>
                <c:pt idx="24006">
                  <c:v>6.3863151880666462E-7</c:v>
                </c:pt>
                <c:pt idx="24007">
                  <c:v>6.3858366062665597E-7</c:v>
                </c:pt>
                <c:pt idx="24008">
                  <c:v>6.3853580782608612E-7</c:v>
                </c:pt>
                <c:pt idx="24009">
                  <c:v>6.3848796040414944E-7</c:v>
                </c:pt>
                <c:pt idx="24010">
                  <c:v>6.3844011836003945E-7</c:v>
                </c:pt>
                <c:pt idx="24011">
                  <c:v>6.3839228169295062E-7</c:v>
                </c:pt>
                <c:pt idx="24012">
                  <c:v>6.3834445040207667E-7</c:v>
                </c:pt>
                <c:pt idx="24013">
                  <c:v>6.3829662448661283E-7</c:v>
                </c:pt>
                <c:pt idx="24014">
                  <c:v>6.3824880394575293E-7</c:v>
                </c:pt>
                <c:pt idx="24015">
                  <c:v>6.3820098877869186E-7</c:v>
                </c:pt>
                <c:pt idx="24016">
                  <c:v>6.3815317898462474E-7</c:v>
                </c:pt>
                <c:pt idx="24017">
                  <c:v>6.3810537456274623E-7</c:v>
                </c:pt>
                <c:pt idx="24018">
                  <c:v>6.3805757551225178E-7</c:v>
                </c:pt>
                <c:pt idx="24019">
                  <c:v>6.3800978183233648E-7</c:v>
                </c:pt>
                <c:pt idx="24020">
                  <c:v>6.3796199352219577E-7</c:v>
                </c:pt>
                <c:pt idx="24021">
                  <c:v>6.3791421058102569E-7</c:v>
                </c:pt>
                <c:pt idx="24022">
                  <c:v>6.3786643300802157E-7</c:v>
                </c:pt>
                <c:pt idx="24023">
                  <c:v>6.3781866080237958E-7</c:v>
                </c:pt>
                <c:pt idx="24024">
                  <c:v>6.3777089396329535E-7</c:v>
                </c:pt>
                <c:pt idx="24025">
                  <c:v>6.3772313248996589E-7</c:v>
                </c:pt>
                <c:pt idx="24026">
                  <c:v>6.3767537638158674E-7</c:v>
                </c:pt>
                <c:pt idx="24027">
                  <c:v>6.376276256373549E-7</c:v>
                </c:pt>
                <c:pt idx="24028">
                  <c:v>6.3757988025646708E-7</c:v>
                </c:pt>
                <c:pt idx="24029">
                  <c:v>6.3753214023811965E-7</c:v>
                </c:pt>
                <c:pt idx="24030">
                  <c:v>6.3748440558151015E-7</c:v>
                </c:pt>
                <c:pt idx="24031">
                  <c:v>6.3743667628583506E-7</c:v>
                </c:pt>
                <c:pt idx="24032">
                  <c:v>6.3738895235029225E-7</c:v>
                </c:pt>
                <c:pt idx="24033">
                  <c:v>6.3734123377407873E-7</c:v>
                </c:pt>
                <c:pt idx="24034">
                  <c:v>6.3729352055639235E-7</c:v>
                </c:pt>
                <c:pt idx="24035">
                  <c:v>6.3724581269643056E-7</c:v>
                </c:pt>
                <c:pt idx="24036">
                  <c:v>6.3719811019339164E-7</c:v>
                </c:pt>
                <c:pt idx="24037">
                  <c:v>6.3715041304647302E-7</c:v>
                </c:pt>
                <c:pt idx="24038">
                  <c:v>6.3710272125487352E-7</c:v>
                </c:pt>
                <c:pt idx="24039">
                  <c:v>6.3705503481779088E-7</c:v>
                </c:pt>
                <c:pt idx="24040">
                  <c:v>6.3700735373442383E-7</c:v>
                </c:pt>
                <c:pt idx="24041">
                  <c:v>6.3695967800397126E-7</c:v>
                </c:pt>
                <c:pt idx="24042">
                  <c:v>6.3691200762563138E-7</c:v>
                </c:pt>
                <c:pt idx="24043">
                  <c:v>6.3686434259860361E-7</c:v>
                </c:pt>
                <c:pt idx="24044">
                  <c:v>6.3681668292208688E-7</c:v>
                </c:pt>
                <c:pt idx="24045">
                  <c:v>6.3676902859528012E-7</c:v>
                </c:pt>
                <c:pt idx="24046">
                  <c:v>6.3672137961738307E-7</c:v>
                </c:pt>
                <c:pt idx="24047">
                  <c:v>6.3667373598759499E-7</c:v>
                </c:pt>
                <c:pt idx="24048">
                  <c:v>6.3662609770511584E-7</c:v>
                </c:pt>
                <c:pt idx="24049">
                  <c:v>6.3657846476914508E-7</c:v>
                </c:pt>
                <c:pt idx="24050">
                  <c:v>6.36530837178883E-7</c:v>
                </c:pt>
                <c:pt idx="24051">
                  <c:v>6.3648321493352957E-7</c:v>
                </c:pt>
                <c:pt idx="24052">
                  <c:v>6.3643559803228489E-7</c:v>
                </c:pt>
                <c:pt idx="24053">
                  <c:v>6.3638798647434978E-7</c:v>
                </c:pt>
                <c:pt idx="24054">
                  <c:v>6.3634038025892441E-7</c:v>
                </c:pt>
                <c:pt idx="24055">
                  <c:v>6.3629277938520974E-7</c:v>
                </c:pt>
                <c:pt idx="24056">
                  <c:v>6.3624518385240646E-7</c:v>
                </c:pt>
                <c:pt idx="24057">
                  <c:v>6.3619759365971563E-7</c:v>
                </c:pt>
                <c:pt idx="24058">
                  <c:v>6.361500088063388E-7</c:v>
                </c:pt>
                <c:pt idx="24059">
                  <c:v>6.3610242929147659E-7</c:v>
                </c:pt>
                <c:pt idx="24060">
                  <c:v>6.3605485511433109E-7</c:v>
                </c:pt>
                <c:pt idx="24061">
                  <c:v>6.3600728627410356E-7</c:v>
                </c:pt>
                <c:pt idx="24062">
                  <c:v>6.3595972276999597E-7</c:v>
                </c:pt>
                <c:pt idx="24063">
                  <c:v>6.359121646012099E-7</c:v>
                </c:pt>
                <c:pt idx="24064">
                  <c:v>6.3586461176694786E-7</c:v>
                </c:pt>
                <c:pt idx="24065">
                  <c:v>6.3581706426641185E-7</c:v>
                </c:pt>
                <c:pt idx="24066">
                  <c:v>6.3576952209880406E-7</c:v>
                </c:pt>
                <c:pt idx="24067">
                  <c:v>6.3572198526332722E-7</c:v>
                </c:pt>
                <c:pt idx="24068">
                  <c:v>6.3567445375918375E-7</c:v>
                </c:pt>
                <c:pt idx="24069">
                  <c:v>6.3562692758557691E-7</c:v>
                </c:pt>
                <c:pt idx="24070">
                  <c:v>6.3557940674170911E-7</c:v>
                </c:pt>
                <c:pt idx="24071">
                  <c:v>6.3553189122678392E-7</c:v>
                </c:pt>
                <c:pt idx="24072">
                  <c:v>6.3548438104000408E-7</c:v>
                </c:pt>
                <c:pt idx="24073">
                  <c:v>6.3543687618057358E-7</c:v>
                </c:pt>
                <c:pt idx="24074">
                  <c:v>6.3538937664769569E-7</c:v>
                </c:pt>
                <c:pt idx="24075">
                  <c:v>6.3534188244057389E-7</c:v>
                </c:pt>
                <c:pt idx="24076">
                  <c:v>6.3529439355841226E-7</c:v>
                </c:pt>
                <c:pt idx="24077">
                  <c:v>6.3524691000041493E-7</c:v>
                </c:pt>
                <c:pt idx="24078">
                  <c:v>6.3519943176578568E-7</c:v>
                </c:pt>
                <c:pt idx="24079">
                  <c:v>6.3515195885372914E-7</c:v>
                </c:pt>
                <c:pt idx="24080">
                  <c:v>6.3510449126344975E-7</c:v>
                </c:pt>
                <c:pt idx="24081">
                  <c:v>6.3505702899415202E-7</c:v>
                </c:pt>
                <c:pt idx="24082">
                  <c:v>6.350095720450404E-7</c:v>
                </c:pt>
                <c:pt idx="24083">
                  <c:v>6.3496212041532035E-7</c:v>
                </c:pt>
                <c:pt idx="24084">
                  <c:v>6.349146741041963E-7</c:v>
                </c:pt>
                <c:pt idx="24085">
                  <c:v>6.3486723311087395E-7</c:v>
                </c:pt>
                <c:pt idx="24086">
                  <c:v>6.3481979743455826E-7</c:v>
                </c:pt>
                <c:pt idx="24087">
                  <c:v>6.3477236707445501E-7</c:v>
                </c:pt>
                <c:pt idx="24088">
                  <c:v>6.347249420297697E-7</c:v>
                </c:pt>
                <c:pt idx="24089">
                  <c:v>6.3467752229970781E-7</c:v>
                </c:pt>
                <c:pt idx="24090">
                  <c:v>6.3463010788347588E-7</c:v>
                </c:pt>
                <c:pt idx="24091">
                  <c:v>6.345826987802795E-7</c:v>
                </c:pt>
                <c:pt idx="24092">
                  <c:v>6.345352949893251E-7</c:v>
                </c:pt>
                <c:pt idx="24093">
                  <c:v>6.3448789650981892E-7</c:v>
                </c:pt>
                <c:pt idx="24094">
                  <c:v>6.344405033409678E-7</c:v>
                </c:pt>
                <c:pt idx="24095">
                  <c:v>6.3439311548197787E-7</c:v>
                </c:pt>
                <c:pt idx="24096">
                  <c:v>6.3434573293205641E-7</c:v>
                </c:pt>
                <c:pt idx="24097">
                  <c:v>6.3429835569041028E-7</c:v>
                </c:pt>
                <c:pt idx="24098">
                  <c:v>6.3425098375624644E-7</c:v>
                </c:pt>
                <c:pt idx="24099">
                  <c:v>6.342036171287724E-7</c:v>
                </c:pt>
                <c:pt idx="24100">
                  <c:v>6.3415625580719522E-7</c:v>
                </c:pt>
                <c:pt idx="24101">
                  <c:v>6.3410889979072292E-7</c:v>
                </c:pt>
                <c:pt idx="24102">
                  <c:v>6.3406154907856279E-7</c:v>
                </c:pt>
                <c:pt idx="24103">
                  <c:v>6.3401420366992296E-7</c:v>
                </c:pt>
                <c:pt idx="24104">
                  <c:v>6.3396686356401135E-7</c:v>
                </c:pt>
                <c:pt idx="24105">
                  <c:v>6.3391952876003587E-7</c:v>
                </c:pt>
                <c:pt idx="24106">
                  <c:v>6.3387219925720529E-7</c:v>
                </c:pt>
                <c:pt idx="24107">
                  <c:v>6.3382487505472743E-7</c:v>
                </c:pt>
                <c:pt idx="24108">
                  <c:v>6.3377755615181157E-7</c:v>
                </c:pt>
                <c:pt idx="24109">
                  <c:v>6.3373024254766596E-7</c:v>
                </c:pt>
                <c:pt idx="24110">
                  <c:v>6.3368293424149968E-7</c:v>
                </c:pt>
                <c:pt idx="24111">
                  <c:v>6.3363563123252191E-7</c:v>
                </c:pt>
                <c:pt idx="24112">
                  <c:v>6.3358833351994142E-7</c:v>
                </c:pt>
                <c:pt idx="24113">
                  <c:v>6.3354104110296761E-7</c:v>
                </c:pt>
                <c:pt idx="24114">
                  <c:v>6.3349375398081052E-7</c:v>
                </c:pt>
                <c:pt idx="24115">
                  <c:v>6.3344647215267902E-7</c:v>
                </c:pt>
                <c:pt idx="24116">
                  <c:v>6.3339919561778347E-7</c:v>
                </c:pt>
                <c:pt idx="24117">
                  <c:v>6.3335192437533357E-7</c:v>
                </c:pt>
                <c:pt idx="24118">
                  <c:v>6.3330465842453947E-7</c:v>
                </c:pt>
              </c:numCache>
            </c:numRef>
          </c:xVal>
          <c:yVal>
            <c:numRef>
              <c:f>data!$D$2:$D$24120</c:f>
              <c:numCache>
                <c:formatCode>General</c:formatCode>
                <c:ptCount val="24119"/>
                <c:pt idx="0">
                  <c:v>1.4554004251349697E-2</c:v>
                </c:pt>
                <c:pt idx="1">
                  <c:v>4.9275730682687355E-2</c:v>
                </c:pt>
                <c:pt idx="2">
                  <c:v>-2.8874209332998994E-2</c:v>
                </c:pt>
                <c:pt idx="3">
                  <c:v>-2.2547148215137525E-2</c:v>
                </c:pt>
                <c:pt idx="4">
                  <c:v>4.3670883147021507E-2</c:v>
                </c:pt>
                <c:pt idx="5">
                  <c:v>3.1854601266755674E-3</c:v>
                </c:pt>
                <c:pt idx="6">
                  <c:v>-3.4975369274523622E-3</c:v>
                </c:pt>
                <c:pt idx="7">
                  <c:v>-3.9821783000095798E-2</c:v>
                </c:pt>
                <c:pt idx="8">
                  <c:v>-8.5516731583525338E-2</c:v>
                </c:pt>
                <c:pt idx="9">
                  <c:v>-2.7822610371806264E-2</c:v>
                </c:pt>
                <c:pt idx="10">
                  <c:v>-1.099488211268413E-2</c:v>
                </c:pt>
                <c:pt idx="11">
                  <c:v>3.8314600490054897E-2</c:v>
                </c:pt>
                <c:pt idx="12">
                  <c:v>-7.3259963353928786E-2</c:v>
                </c:pt>
                <c:pt idx="13">
                  <c:v>-2.3205414704335205E-2</c:v>
                </c:pt>
                <c:pt idx="14">
                  <c:v>-3.0843684423321856E-2</c:v>
                </c:pt>
                <c:pt idx="15">
                  <c:v>-4.1653702394081112E-3</c:v>
                </c:pt>
                <c:pt idx="16">
                  <c:v>-2.6781167641350339E-2</c:v>
                </c:pt>
                <c:pt idx="17">
                  <c:v>-3.1332400399628688E-2</c:v>
                </c:pt>
                <c:pt idx="18">
                  <c:v>-2.3621451837600279E-2</c:v>
                </c:pt>
                <c:pt idx="19">
                  <c:v>-5.36947234247801E-2</c:v>
                </c:pt>
                <c:pt idx="20">
                  <c:v>-5.9901281586193147E-3</c:v>
                </c:pt>
                <c:pt idx="21">
                  <c:v>-9.3014683187910563E-2</c:v>
                </c:pt>
                <c:pt idx="22">
                  <c:v>-6.6256747924438725E-3</c:v>
                </c:pt>
                <c:pt idx="23">
                  <c:v>0.10122848459125354</c:v>
                </c:pt>
                <c:pt idx="24">
                  <c:v>4.182909329932448E-2</c:v>
                </c:pt>
                <c:pt idx="25">
                  <c:v>-6.7476708659027274E-2</c:v>
                </c:pt>
                <c:pt idx="26">
                  <c:v>-1.2186117434015677E-2</c:v>
                </c:pt>
                <c:pt idx="27">
                  <c:v>-1.1179768906884624E-2</c:v>
                </c:pt>
                <c:pt idx="28">
                  <c:v>1.3471681561873394E-2</c:v>
                </c:pt>
                <c:pt idx="29">
                  <c:v>-4.3169654751813009E-4</c:v>
                </c:pt>
                <c:pt idx="30">
                  <c:v>-1.9505350307609271E-4</c:v>
                </c:pt>
                <c:pt idx="31">
                  <c:v>-2.1544294714644741E-2</c:v>
                </c:pt>
                <c:pt idx="32">
                  <c:v>-2.3460782397854625E-3</c:v>
                </c:pt>
                <c:pt idx="33">
                  <c:v>-3.3378124334810667E-2</c:v>
                </c:pt>
                <c:pt idx="34">
                  <c:v>-8.3202424027622127E-3</c:v>
                </c:pt>
                <c:pt idx="35">
                  <c:v>0.21220800590334213</c:v>
                </c:pt>
                <c:pt idx="36">
                  <c:v>-8.0818549949549477E-3</c:v>
                </c:pt>
                <c:pt idx="37">
                  <c:v>2.2210066402663292E-2</c:v>
                </c:pt>
                <c:pt idx="38">
                  <c:v>-1.0624914051237192E-2</c:v>
                </c:pt>
                <c:pt idx="39">
                  <c:v>-7.371795292439759E-2</c:v>
                </c:pt>
                <c:pt idx="40">
                  <c:v>-0.14634388023022687</c:v>
                </c:pt>
                <c:pt idx="41">
                  <c:v>-6.7221910009164854E-3</c:v>
                </c:pt>
                <c:pt idx="42">
                  <c:v>-2.8059554909618488E-4</c:v>
                </c:pt>
                <c:pt idx="43">
                  <c:v>-2.0180317607954315E-2</c:v>
                </c:pt>
                <c:pt idx="44">
                  <c:v>0.12878066538003913</c:v>
                </c:pt>
                <c:pt idx="45">
                  <c:v>-1.0003392555721696E-2</c:v>
                </c:pt>
                <c:pt idx="46">
                  <c:v>4.1425521842258284E-2</c:v>
                </c:pt>
                <c:pt idx="47">
                  <c:v>-9.0974785383908345E-3</c:v>
                </c:pt>
                <c:pt idx="48">
                  <c:v>-4.5788654172611284E-2</c:v>
                </c:pt>
                <c:pt idx="49">
                  <c:v>-3.3095380863537124E-2</c:v>
                </c:pt>
                <c:pt idx="50">
                  <c:v>-5.3848459161840558E-3</c:v>
                </c:pt>
                <c:pt idx="51">
                  <c:v>-2.5091905759861293E-2</c:v>
                </c:pt>
                <c:pt idx="52">
                  <c:v>3.2345672090549832E-3</c:v>
                </c:pt>
                <c:pt idx="53">
                  <c:v>9.5897944605500732E-2</c:v>
                </c:pt>
                <c:pt idx="54">
                  <c:v>-6.8746656218913224E-2</c:v>
                </c:pt>
                <c:pt idx="55">
                  <c:v>0.25509616040753519</c:v>
                </c:pt>
                <c:pt idx="56">
                  <c:v>-1.0078845512944417E-2</c:v>
                </c:pt>
                <c:pt idx="57">
                  <c:v>-1.0420895544898504E-2</c:v>
                </c:pt>
                <c:pt idx="58">
                  <c:v>0.10213813824516128</c:v>
                </c:pt>
                <c:pt idx="59">
                  <c:v>0.15840237208338209</c:v>
                </c:pt>
                <c:pt idx="60">
                  <c:v>-8.9328694952727106E-2</c:v>
                </c:pt>
                <c:pt idx="61">
                  <c:v>-7.8427352850406577E-3</c:v>
                </c:pt>
                <c:pt idx="62">
                  <c:v>0.15881320890029973</c:v>
                </c:pt>
                <c:pt idx="63">
                  <c:v>-7.4357617373917414E-3</c:v>
                </c:pt>
                <c:pt idx="64">
                  <c:v>-8.1141380072790939E-2</c:v>
                </c:pt>
                <c:pt idx="65">
                  <c:v>-2.1413875581375665E-2</c:v>
                </c:pt>
                <c:pt idx="66">
                  <c:v>2.497694738396132E-2</c:v>
                </c:pt>
                <c:pt idx="67">
                  <c:v>-8.131398501049051E-3</c:v>
                </c:pt>
                <c:pt idx="68">
                  <c:v>-4.0701536564150299E-2</c:v>
                </c:pt>
                <c:pt idx="69">
                  <c:v>-1.6728196117058749E-2</c:v>
                </c:pt>
                <c:pt idx="70">
                  <c:v>-1.7130664682982712E-2</c:v>
                </c:pt>
                <c:pt idx="71">
                  <c:v>-9.5974203282965965E-4</c:v>
                </c:pt>
                <c:pt idx="72">
                  <c:v>0.28335904081196711</c:v>
                </c:pt>
                <c:pt idx="73">
                  <c:v>3.9986628416531285E-2</c:v>
                </c:pt>
                <c:pt idx="74">
                  <c:v>-6.269245587908473E-2</c:v>
                </c:pt>
                <c:pt idx="75">
                  <c:v>-2.3130213137342811E-2</c:v>
                </c:pt>
                <c:pt idx="76">
                  <c:v>-6.201524938996416E-2</c:v>
                </c:pt>
                <c:pt idx="77">
                  <c:v>9.3320943083174124E-3</c:v>
                </c:pt>
                <c:pt idx="78">
                  <c:v>-5.4536985684183546E-2</c:v>
                </c:pt>
                <c:pt idx="79">
                  <c:v>-3.6345396986746864E-4</c:v>
                </c:pt>
                <c:pt idx="80">
                  <c:v>3.7544314364127966E-2</c:v>
                </c:pt>
                <c:pt idx="81">
                  <c:v>9.7392186121288513E-2</c:v>
                </c:pt>
                <c:pt idx="82">
                  <c:v>-6.1131927551411162E-3</c:v>
                </c:pt>
                <c:pt idx="83">
                  <c:v>-3.9301398438790172E-2</c:v>
                </c:pt>
                <c:pt idx="84">
                  <c:v>-1.6918307271321167E-2</c:v>
                </c:pt>
                <c:pt idx="85">
                  <c:v>2.9046141455674072E-2</c:v>
                </c:pt>
                <c:pt idx="86">
                  <c:v>3.2713492013924567E-2</c:v>
                </c:pt>
                <c:pt idx="87">
                  <c:v>8.1973914523006605E-3</c:v>
                </c:pt>
                <c:pt idx="88">
                  <c:v>-4.4990186967496217E-2</c:v>
                </c:pt>
                <c:pt idx="89">
                  <c:v>-0.10280220117612249</c:v>
                </c:pt>
                <c:pt idx="90">
                  <c:v>0.11531263714528747</c:v>
                </c:pt>
                <c:pt idx="91">
                  <c:v>-1.0708925147498299E-2</c:v>
                </c:pt>
                <c:pt idx="92">
                  <c:v>2.1255937469465611E-2</c:v>
                </c:pt>
                <c:pt idx="93">
                  <c:v>-5.3263285151406881E-2</c:v>
                </c:pt>
                <c:pt idx="94">
                  <c:v>1.6451151695445906E-3</c:v>
                </c:pt>
                <c:pt idx="95">
                  <c:v>-1.1849436002486721E-3</c:v>
                </c:pt>
                <c:pt idx="96">
                  <c:v>-9.1029821220501989E-3</c:v>
                </c:pt>
                <c:pt idx="97">
                  <c:v>-2.0484743852442703E-2</c:v>
                </c:pt>
                <c:pt idx="98">
                  <c:v>-0.12786757798302742</c:v>
                </c:pt>
                <c:pt idx="99">
                  <c:v>-2.1644073038676995E-2</c:v>
                </c:pt>
                <c:pt idx="100">
                  <c:v>1.1675500159397985E-2</c:v>
                </c:pt>
                <c:pt idx="101">
                  <c:v>0.10204408823536949</c:v>
                </c:pt>
                <c:pt idx="102">
                  <c:v>-4.3831100733294916E-2</c:v>
                </c:pt>
                <c:pt idx="103">
                  <c:v>4.5572233659299625E-2</c:v>
                </c:pt>
                <c:pt idx="104">
                  <c:v>5.2661652749976799E-2</c:v>
                </c:pt>
                <c:pt idx="105">
                  <c:v>9.5177933434699394E-2</c:v>
                </c:pt>
                <c:pt idx="106">
                  <c:v>5.0942291133685057E-2</c:v>
                </c:pt>
                <c:pt idx="107">
                  <c:v>0.11881211852056039</c:v>
                </c:pt>
                <c:pt idx="108">
                  <c:v>-3.4571081965371252E-2</c:v>
                </c:pt>
                <c:pt idx="109">
                  <c:v>-1.6952328946443832E-2</c:v>
                </c:pt>
                <c:pt idx="110">
                  <c:v>-4.689856788340848E-2</c:v>
                </c:pt>
                <c:pt idx="111">
                  <c:v>5.1022633741860772E-3</c:v>
                </c:pt>
                <c:pt idx="112">
                  <c:v>-5.4612817725454513E-3</c:v>
                </c:pt>
                <c:pt idx="113">
                  <c:v>-1.0917433731469755E-2</c:v>
                </c:pt>
                <c:pt idx="114">
                  <c:v>-0.28833469601239892</c:v>
                </c:pt>
                <c:pt idx="115">
                  <c:v>-7.8751181547709964E-2</c:v>
                </c:pt>
                <c:pt idx="116">
                  <c:v>-1.3641553474111253E-2</c:v>
                </c:pt>
                <c:pt idx="117">
                  <c:v>1.439856351521422E-2</c:v>
                </c:pt>
                <c:pt idx="118">
                  <c:v>6.1672038179914866E-2</c:v>
                </c:pt>
                <c:pt idx="119">
                  <c:v>2.6271200346205678E-3</c:v>
                </c:pt>
                <c:pt idx="120">
                  <c:v>-5.42619014873695E-2</c:v>
                </c:pt>
                <c:pt idx="121">
                  <c:v>8.2021167933751075E-3</c:v>
                </c:pt>
                <c:pt idx="122">
                  <c:v>4.2098872300830967E-2</c:v>
                </c:pt>
                <c:pt idx="123">
                  <c:v>-2.1691677792788347E-3</c:v>
                </c:pt>
                <c:pt idx="124">
                  <c:v>-3.0929115939899627E-2</c:v>
                </c:pt>
                <c:pt idx="125">
                  <c:v>-0.11515107597289367</c:v>
                </c:pt>
                <c:pt idx="126">
                  <c:v>8.663750384158132E-3</c:v>
                </c:pt>
                <c:pt idx="127">
                  <c:v>-2.4048785169816615E-2</c:v>
                </c:pt>
                <c:pt idx="128">
                  <c:v>4.5514046043956154E-3</c:v>
                </c:pt>
                <c:pt idx="129">
                  <c:v>5.619837043117519E-2</c:v>
                </c:pt>
                <c:pt idx="130">
                  <c:v>-6.4212169051869744E-2</c:v>
                </c:pt>
                <c:pt idx="131">
                  <c:v>-6.9700904037627983E-3</c:v>
                </c:pt>
                <c:pt idx="132">
                  <c:v>2.9508094319524933E-2</c:v>
                </c:pt>
                <c:pt idx="133">
                  <c:v>-2.071865067582106E-2</c:v>
                </c:pt>
                <c:pt idx="134">
                  <c:v>1.9910972171648434E-2</c:v>
                </c:pt>
                <c:pt idx="135">
                  <c:v>-1.5016094626998887E-3</c:v>
                </c:pt>
                <c:pt idx="136">
                  <c:v>-2.3994898896862942E-2</c:v>
                </c:pt>
                <c:pt idx="137">
                  <c:v>-5.693476427652721E-2</c:v>
                </c:pt>
                <c:pt idx="138">
                  <c:v>-3.1958205030536508E-4</c:v>
                </c:pt>
                <c:pt idx="139">
                  <c:v>-1.8536207379776849E-3</c:v>
                </c:pt>
                <c:pt idx="140">
                  <c:v>-2.4618512719490455E-2</c:v>
                </c:pt>
                <c:pt idx="141">
                  <c:v>1.5442428192095653E-3</c:v>
                </c:pt>
                <c:pt idx="142">
                  <c:v>-5.0111411591806924E-2</c:v>
                </c:pt>
                <c:pt idx="143">
                  <c:v>-8.81737981371759E-3</c:v>
                </c:pt>
                <c:pt idx="144">
                  <c:v>-5.7184689797578826E-2</c:v>
                </c:pt>
                <c:pt idx="145">
                  <c:v>-0.21548423573150782</c:v>
                </c:pt>
                <c:pt idx="146">
                  <c:v>-3.6306944361367017E-3</c:v>
                </c:pt>
                <c:pt idx="147">
                  <c:v>-4.5850720923529514E-2</c:v>
                </c:pt>
                <c:pt idx="148">
                  <c:v>-1.5693047029700664E-2</c:v>
                </c:pt>
                <c:pt idx="149">
                  <c:v>-3.1443635724969575E-2</c:v>
                </c:pt>
                <c:pt idx="150">
                  <c:v>-1.9037188600338574E-2</c:v>
                </c:pt>
                <c:pt idx="151">
                  <c:v>-4.4881351718803204E-2</c:v>
                </c:pt>
                <c:pt idx="152">
                  <c:v>2.7760208918193908E-2</c:v>
                </c:pt>
                <c:pt idx="153">
                  <c:v>-8.7429373636424366E-3</c:v>
                </c:pt>
                <c:pt idx="154">
                  <c:v>6.1054911818222334E-2</c:v>
                </c:pt>
                <c:pt idx="155">
                  <c:v>-6.693678813543795E-2</c:v>
                </c:pt>
                <c:pt idx="156">
                  <c:v>-8.1621419049814209E-3</c:v>
                </c:pt>
                <c:pt idx="157">
                  <c:v>1.8604015784598641E-2</c:v>
                </c:pt>
                <c:pt idx="158">
                  <c:v>-7.5354743029600518E-2</c:v>
                </c:pt>
                <c:pt idx="159">
                  <c:v>2.1022409430033213E-2</c:v>
                </c:pt>
                <c:pt idx="160">
                  <c:v>-1.0660141056778111E-2</c:v>
                </c:pt>
                <c:pt idx="161">
                  <c:v>-1.8568624740833053E-2</c:v>
                </c:pt>
                <c:pt idx="162">
                  <c:v>7.5568701797071932E-4</c:v>
                </c:pt>
                <c:pt idx="163">
                  <c:v>-3.6501998068270015E-2</c:v>
                </c:pt>
                <c:pt idx="164">
                  <c:v>-4.4795659521172135E-2</c:v>
                </c:pt>
                <c:pt idx="165">
                  <c:v>-1.0070383216512384E-3</c:v>
                </c:pt>
                <c:pt idx="166">
                  <c:v>7.9608263325181496E-4</c:v>
                </c:pt>
                <c:pt idx="167">
                  <c:v>0.20787102736899776</c:v>
                </c:pt>
                <c:pt idx="168">
                  <c:v>-1.9779442652803651E-3</c:v>
                </c:pt>
                <c:pt idx="169">
                  <c:v>0.21933106009432257</c:v>
                </c:pt>
                <c:pt idx="170">
                  <c:v>-1.038331902327224E-2</c:v>
                </c:pt>
                <c:pt idx="171">
                  <c:v>-1.0460113873972506E-2</c:v>
                </c:pt>
                <c:pt idx="172">
                  <c:v>8.8181975173724489E-2</c:v>
                </c:pt>
                <c:pt idx="173">
                  <c:v>-5.0068127969746516E-2</c:v>
                </c:pt>
                <c:pt idx="174">
                  <c:v>9.2211818437517631E-3</c:v>
                </c:pt>
                <c:pt idx="175">
                  <c:v>-2.3403405609875867E-2</c:v>
                </c:pt>
                <c:pt idx="176">
                  <c:v>2.7007566299198E-2</c:v>
                </c:pt>
                <c:pt idx="177">
                  <c:v>-0.31159300999315742</c:v>
                </c:pt>
                <c:pt idx="178">
                  <c:v>-2.3787899169663559E-2</c:v>
                </c:pt>
                <c:pt idx="179">
                  <c:v>-8.1269667565443557E-2</c:v>
                </c:pt>
                <c:pt idx="180">
                  <c:v>3.1949029136146917E-2</c:v>
                </c:pt>
                <c:pt idx="181">
                  <c:v>6.1908254575591418E-2</c:v>
                </c:pt>
                <c:pt idx="182">
                  <c:v>3.497399467922406E-2</c:v>
                </c:pt>
                <c:pt idx="183">
                  <c:v>1.8289661904807578E-2</c:v>
                </c:pt>
                <c:pt idx="184">
                  <c:v>2.8193942953633152E-3</c:v>
                </c:pt>
                <c:pt idx="185">
                  <c:v>-8.574690734124614E-2</c:v>
                </c:pt>
                <c:pt idx="186">
                  <c:v>-6.8184895437707407E-2</c:v>
                </c:pt>
                <c:pt idx="187">
                  <c:v>-2.5658719033022907E-2</c:v>
                </c:pt>
                <c:pt idx="188">
                  <c:v>-3.2425277348155486E-2</c:v>
                </c:pt>
                <c:pt idx="189">
                  <c:v>2.2874394025692732E-2</c:v>
                </c:pt>
                <c:pt idx="190">
                  <c:v>-0.32625655004063459</c:v>
                </c:pt>
                <c:pt idx="191">
                  <c:v>-3.8379459136415502E-2</c:v>
                </c:pt>
                <c:pt idx="192">
                  <c:v>-2.3883019787517716E-2</c:v>
                </c:pt>
                <c:pt idx="193">
                  <c:v>-1.7975079618319571E-2</c:v>
                </c:pt>
                <c:pt idx="194">
                  <c:v>1.8890542902216593E-2</c:v>
                </c:pt>
                <c:pt idx="195">
                  <c:v>6.4531421319426158E-2</c:v>
                </c:pt>
                <c:pt idx="196">
                  <c:v>-1.3771020916034588E-3</c:v>
                </c:pt>
                <c:pt idx="197">
                  <c:v>2.9145477054825147E-2</c:v>
                </c:pt>
                <c:pt idx="198">
                  <c:v>8.6750295280119769E-3</c:v>
                </c:pt>
                <c:pt idx="199">
                  <c:v>-3.8983130783972808E-2</c:v>
                </c:pt>
                <c:pt idx="200">
                  <c:v>-5.5177006170534268E-2</c:v>
                </c:pt>
                <c:pt idx="201">
                  <c:v>2.4287141367379098E-2</c:v>
                </c:pt>
                <c:pt idx="202">
                  <c:v>-1.487934751524796E-2</c:v>
                </c:pt>
                <c:pt idx="203">
                  <c:v>1.3385030081022316E-3</c:v>
                </c:pt>
                <c:pt idx="204">
                  <c:v>-3.7427197339779159E-2</c:v>
                </c:pt>
                <c:pt idx="205">
                  <c:v>2.0178685419076567E-2</c:v>
                </c:pt>
                <c:pt idx="206">
                  <c:v>-2.1598175193337836E-2</c:v>
                </c:pt>
                <c:pt idx="207">
                  <c:v>1.1272219221512616E-2</c:v>
                </c:pt>
                <c:pt idx="208">
                  <c:v>-2.2546256349006876E-2</c:v>
                </c:pt>
                <c:pt idx="209">
                  <c:v>-5.6937968914717911E-2</c:v>
                </c:pt>
                <c:pt idx="210">
                  <c:v>-1.6722043659242829E-2</c:v>
                </c:pt>
                <c:pt idx="211">
                  <c:v>6.5516572396990419E-4</c:v>
                </c:pt>
                <c:pt idx="212">
                  <c:v>-8.046212624838036E-3</c:v>
                </c:pt>
                <c:pt idx="213">
                  <c:v>-2.0327773599792622E-2</c:v>
                </c:pt>
                <c:pt idx="214">
                  <c:v>3.2079558043386303E-2</c:v>
                </c:pt>
                <c:pt idx="215">
                  <c:v>-4.779787259812706E-2</c:v>
                </c:pt>
                <c:pt idx="216">
                  <c:v>8.3379562139632851E-3</c:v>
                </c:pt>
                <c:pt idx="217">
                  <c:v>-2.5264687171216902E-3</c:v>
                </c:pt>
                <c:pt idx="218">
                  <c:v>1.9008703073113999E-2</c:v>
                </c:pt>
                <c:pt idx="219">
                  <c:v>5.4321514087249313E-2</c:v>
                </c:pt>
                <c:pt idx="220">
                  <c:v>-9.7800206104336457E-2</c:v>
                </c:pt>
                <c:pt idx="221">
                  <c:v>-0.119724805969631</c:v>
                </c:pt>
                <c:pt idx="222">
                  <c:v>2.3545047457257884E-2</c:v>
                </c:pt>
                <c:pt idx="223">
                  <c:v>-6.5651849816430491E-2</c:v>
                </c:pt>
                <c:pt idx="224">
                  <c:v>-6.0672822185833621E-2</c:v>
                </c:pt>
                <c:pt idx="225">
                  <c:v>-3.666405294091301E-2</c:v>
                </c:pt>
                <c:pt idx="226">
                  <c:v>-9.5621173579836429E-3</c:v>
                </c:pt>
                <c:pt idx="227">
                  <c:v>9.838053664174928E-3</c:v>
                </c:pt>
                <c:pt idx="228">
                  <c:v>2.5189382952458862E-2</c:v>
                </c:pt>
                <c:pt idx="229">
                  <c:v>-3.7341672417028106E-2</c:v>
                </c:pt>
                <c:pt idx="230">
                  <c:v>6.8252349030735127E-2</c:v>
                </c:pt>
                <c:pt idx="231">
                  <c:v>8.1858298232801614E-3</c:v>
                </c:pt>
                <c:pt idx="232">
                  <c:v>-1.5368512858198126E-2</c:v>
                </c:pt>
                <c:pt idx="233">
                  <c:v>-4.5183554176842868E-2</c:v>
                </c:pt>
                <c:pt idx="234">
                  <c:v>-1.1856930056725432E-2</c:v>
                </c:pt>
                <c:pt idx="235">
                  <c:v>0.10628753759064763</c:v>
                </c:pt>
                <c:pt idx="236">
                  <c:v>-3.9360358420141017E-2</c:v>
                </c:pt>
                <c:pt idx="237">
                  <c:v>-0.18463401116598754</c:v>
                </c:pt>
                <c:pt idx="238">
                  <c:v>2.0760029170121829E-2</c:v>
                </c:pt>
                <c:pt idx="239">
                  <c:v>-6.3186479565546017E-2</c:v>
                </c:pt>
                <c:pt idx="240">
                  <c:v>-8.3814630291837833E-2</c:v>
                </c:pt>
                <c:pt idx="241">
                  <c:v>-3.0715230435760479E-2</c:v>
                </c:pt>
                <c:pt idx="242">
                  <c:v>1.6025723389459737E-2</c:v>
                </c:pt>
                <c:pt idx="243">
                  <c:v>-6.6402043786022713E-2</c:v>
                </c:pt>
                <c:pt idx="244">
                  <c:v>-3.2082503728311153E-2</c:v>
                </c:pt>
                <c:pt idx="245">
                  <c:v>-7.6090843114458351E-2</c:v>
                </c:pt>
                <c:pt idx="246">
                  <c:v>-6.3070348102115708E-4</c:v>
                </c:pt>
                <c:pt idx="247">
                  <c:v>1.835290427145889E-2</c:v>
                </c:pt>
                <c:pt idx="248">
                  <c:v>-5.0792450872240791E-3</c:v>
                </c:pt>
                <c:pt idx="249">
                  <c:v>-2.7870462914160138E-3</c:v>
                </c:pt>
                <c:pt idx="250">
                  <c:v>-5.3214915569061071E-2</c:v>
                </c:pt>
                <c:pt idx="251">
                  <c:v>-1.8126494509413772E-2</c:v>
                </c:pt>
                <c:pt idx="252">
                  <c:v>-0.24441663241859873</c:v>
                </c:pt>
                <c:pt idx="253">
                  <c:v>-6.1460306186502485E-3</c:v>
                </c:pt>
                <c:pt idx="254">
                  <c:v>-0.126669445573006</c:v>
                </c:pt>
                <c:pt idx="255">
                  <c:v>5.4747278742283488E-2</c:v>
                </c:pt>
                <c:pt idx="256">
                  <c:v>-6.9010951663683873E-3</c:v>
                </c:pt>
                <c:pt idx="257">
                  <c:v>-7.2340313796656119E-2</c:v>
                </c:pt>
                <c:pt idx="258">
                  <c:v>3.3936598677536012E-2</c:v>
                </c:pt>
                <c:pt idx="259">
                  <c:v>-2.0146272626048334E-3</c:v>
                </c:pt>
                <c:pt idx="260">
                  <c:v>1.3352898844565942E-2</c:v>
                </c:pt>
                <c:pt idx="261">
                  <c:v>0.11158231234487974</c:v>
                </c:pt>
                <c:pt idx="262">
                  <c:v>-7.2903172752072254E-2</c:v>
                </c:pt>
                <c:pt idx="263">
                  <c:v>-6.0512108870086234E-2</c:v>
                </c:pt>
                <c:pt idx="264">
                  <c:v>1.8523405012118844E-2</c:v>
                </c:pt>
                <c:pt idx="265">
                  <c:v>-4.0988128114899325E-2</c:v>
                </c:pt>
                <c:pt idx="266">
                  <c:v>-1.4643659284315854E-2</c:v>
                </c:pt>
                <c:pt idx="267">
                  <c:v>2.5510592834286257E-3</c:v>
                </c:pt>
                <c:pt idx="268">
                  <c:v>6.4547657657419169E-2</c:v>
                </c:pt>
                <c:pt idx="269">
                  <c:v>2.1261147256378971E-2</c:v>
                </c:pt>
                <c:pt idx="270">
                  <c:v>-7.3693494699503242E-3</c:v>
                </c:pt>
                <c:pt idx="271">
                  <c:v>-4.9513884488376993E-2</c:v>
                </c:pt>
                <c:pt idx="272">
                  <c:v>4.6417229436524744E-2</c:v>
                </c:pt>
                <c:pt idx="273">
                  <c:v>1.9990125672837283E-3</c:v>
                </c:pt>
                <c:pt idx="274">
                  <c:v>1.9375147321804516E-2</c:v>
                </c:pt>
                <c:pt idx="275">
                  <c:v>-2.1079046092636819E-2</c:v>
                </c:pt>
                <c:pt idx="276">
                  <c:v>-1.9904029216203108E-2</c:v>
                </c:pt>
                <c:pt idx="277">
                  <c:v>-4.0471851981044665E-2</c:v>
                </c:pt>
                <c:pt idx="278">
                  <c:v>-1.5435386059484451E-2</c:v>
                </c:pt>
                <c:pt idx="279">
                  <c:v>5.668774629800067E-2</c:v>
                </c:pt>
                <c:pt idx="280">
                  <c:v>9.0476229069150604E-3</c:v>
                </c:pt>
                <c:pt idx="281">
                  <c:v>0.1485497310512171</c:v>
                </c:pt>
                <c:pt idx="282">
                  <c:v>-7.2571738864795496E-2</c:v>
                </c:pt>
                <c:pt idx="283">
                  <c:v>2.1330003364077366E-2</c:v>
                </c:pt>
                <c:pt idx="284">
                  <c:v>0.84876378841826838</c:v>
                </c:pt>
                <c:pt idx="285">
                  <c:v>-4.8017653097702454E-3</c:v>
                </c:pt>
                <c:pt idx="286">
                  <c:v>-5.2802880452393577E-2</c:v>
                </c:pt>
                <c:pt idx="287">
                  <c:v>-6.1429921386421558E-3</c:v>
                </c:pt>
                <c:pt idx="288">
                  <c:v>3.0619689244523716E-2</c:v>
                </c:pt>
                <c:pt idx="289">
                  <c:v>0.12394006860117615</c:v>
                </c:pt>
                <c:pt idx="290">
                  <c:v>-7.2769052375773996E-2</c:v>
                </c:pt>
                <c:pt idx="291">
                  <c:v>3.9113479977418694E-2</c:v>
                </c:pt>
                <c:pt idx="292">
                  <c:v>-2.675290887814321E-2</c:v>
                </c:pt>
                <c:pt idx="293">
                  <c:v>-1.7390642704562802E-2</c:v>
                </c:pt>
                <c:pt idx="294">
                  <c:v>-3.1854605603778251E-2</c:v>
                </c:pt>
                <c:pt idx="295">
                  <c:v>2.3585915684438768E-3</c:v>
                </c:pt>
                <c:pt idx="296">
                  <c:v>-6.7479117911631983E-2</c:v>
                </c:pt>
                <c:pt idx="297">
                  <c:v>-5.6632964627315804E-2</c:v>
                </c:pt>
                <c:pt idx="298">
                  <c:v>-1.1107066674549724E-2</c:v>
                </c:pt>
                <c:pt idx="299">
                  <c:v>1.3761843331865998E-2</c:v>
                </c:pt>
                <c:pt idx="300">
                  <c:v>-1.7672897352489569E-2</c:v>
                </c:pt>
                <c:pt idx="301">
                  <c:v>4.7964122503876723E-2</c:v>
                </c:pt>
                <c:pt idx="302">
                  <c:v>-2.0410130804436617E-2</c:v>
                </c:pt>
                <c:pt idx="303">
                  <c:v>-1.2115267445815456E-2</c:v>
                </c:pt>
                <c:pt idx="304">
                  <c:v>-0.14645510245831422</c:v>
                </c:pt>
                <c:pt idx="305">
                  <c:v>4.0720927683762548E-4</c:v>
                </c:pt>
                <c:pt idx="306">
                  <c:v>1.6061725536676515E-2</c:v>
                </c:pt>
                <c:pt idx="307">
                  <c:v>-3.9308443930737617E-2</c:v>
                </c:pt>
                <c:pt idx="308">
                  <c:v>-2.3580246365437679E-2</c:v>
                </c:pt>
                <c:pt idx="309">
                  <c:v>-3.0691644957684412E-2</c:v>
                </c:pt>
                <c:pt idx="310">
                  <c:v>-3.2660089455110862E-2</c:v>
                </c:pt>
                <c:pt idx="311">
                  <c:v>5.6432572114427919E-2</c:v>
                </c:pt>
                <c:pt idx="312">
                  <c:v>3.1738682878315834E-2</c:v>
                </c:pt>
                <c:pt idx="313">
                  <c:v>-1.8008987371128226E-2</c:v>
                </c:pt>
                <c:pt idx="314">
                  <c:v>3.3763986303364454E-2</c:v>
                </c:pt>
                <c:pt idx="315">
                  <c:v>1.9965794931985879E-2</c:v>
                </c:pt>
                <c:pt idx="316">
                  <c:v>-9.2260522464706549E-3</c:v>
                </c:pt>
                <c:pt idx="317">
                  <c:v>1.0543835087691807E-2</c:v>
                </c:pt>
                <c:pt idx="318">
                  <c:v>-4.0714957901629947E-2</c:v>
                </c:pt>
                <c:pt idx="319">
                  <c:v>-1.5167835295908115E-2</c:v>
                </c:pt>
                <c:pt idx="320">
                  <c:v>3.8785234996267071E-2</c:v>
                </c:pt>
                <c:pt idx="321">
                  <c:v>3.2902001252508563E-2</c:v>
                </c:pt>
                <c:pt idx="322">
                  <c:v>-9.7665264323311303E-3</c:v>
                </c:pt>
                <c:pt idx="323">
                  <c:v>-5.1395568360630743E-2</c:v>
                </c:pt>
                <c:pt idx="324">
                  <c:v>2.6637241609388292E-2</c:v>
                </c:pt>
                <c:pt idx="325">
                  <c:v>-3.4782211773199255E-2</c:v>
                </c:pt>
                <c:pt idx="326">
                  <c:v>5.4399714457328198E-2</c:v>
                </c:pt>
                <c:pt idx="327">
                  <c:v>6.9137075238410645E-2</c:v>
                </c:pt>
                <c:pt idx="328">
                  <c:v>6.556450101116805E-2</c:v>
                </c:pt>
                <c:pt idx="329">
                  <c:v>1.3693591072085903E-2</c:v>
                </c:pt>
                <c:pt idx="330">
                  <c:v>7.054091330232045E-3</c:v>
                </c:pt>
                <c:pt idx="331">
                  <c:v>-1.9412208649633909E-2</c:v>
                </c:pt>
                <c:pt idx="332">
                  <c:v>7.4287539485642762E-2</c:v>
                </c:pt>
                <c:pt idx="333">
                  <c:v>-9.9438098996520535E-2</c:v>
                </c:pt>
                <c:pt idx="334">
                  <c:v>1.573449483251747E-2</c:v>
                </c:pt>
                <c:pt idx="335">
                  <c:v>-2.6251382808695899E-2</c:v>
                </c:pt>
                <c:pt idx="336">
                  <c:v>8.3962798192423249E-2</c:v>
                </c:pt>
                <c:pt idx="337">
                  <c:v>5.3076412237811683E-2</c:v>
                </c:pt>
                <c:pt idx="338">
                  <c:v>-1.6278424014019559E-2</c:v>
                </c:pt>
                <c:pt idx="339">
                  <c:v>-2.5666703988142185E-2</c:v>
                </c:pt>
                <c:pt idx="340">
                  <c:v>-2.1746158081635176E-4</c:v>
                </c:pt>
                <c:pt idx="341">
                  <c:v>-4.2614147179868674E-2</c:v>
                </c:pt>
                <c:pt idx="342">
                  <c:v>1.2193918968399326E-2</c:v>
                </c:pt>
                <c:pt idx="343">
                  <c:v>-3.102183655494984E-2</c:v>
                </c:pt>
                <c:pt idx="344">
                  <c:v>-2.6501921771276322E-2</c:v>
                </c:pt>
                <c:pt idx="345">
                  <c:v>-2.9432452743367192E-2</c:v>
                </c:pt>
                <c:pt idx="346">
                  <c:v>4.0302695900137058E-3</c:v>
                </c:pt>
                <c:pt idx="347">
                  <c:v>-0.10120584817798638</c:v>
                </c:pt>
                <c:pt idx="348">
                  <c:v>5.6869440661163001E-3</c:v>
                </c:pt>
                <c:pt idx="349">
                  <c:v>-4.7787798640609398E-2</c:v>
                </c:pt>
                <c:pt idx="350">
                  <c:v>-1.5794215970762047E-2</c:v>
                </c:pt>
                <c:pt idx="351">
                  <c:v>-5.6999652625773806E-2</c:v>
                </c:pt>
                <c:pt idx="352">
                  <c:v>8.365850886217463E-2</c:v>
                </c:pt>
                <c:pt idx="353">
                  <c:v>-2.4261639005941353E-2</c:v>
                </c:pt>
                <c:pt idx="354">
                  <c:v>1.0763878405863904E-2</c:v>
                </c:pt>
                <c:pt idx="355">
                  <c:v>-2.8221599537282229E-2</c:v>
                </c:pt>
                <c:pt idx="356">
                  <c:v>-2.1971681536059502E-2</c:v>
                </c:pt>
                <c:pt idx="357">
                  <c:v>-6.3631504006720642E-4</c:v>
                </c:pt>
                <c:pt idx="358">
                  <c:v>-1.5536695200363455E-2</c:v>
                </c:pt>
                <c:pt idx="359">
                  <c:v>1.4562024267159201E-2</c:v>
                </c:pt>
                <c:pt idx="360">
                  <c:v>-1.8465826116555003E-2</c:v>
                </c:pt>
                <c:pt idx="361">
                  <c:v>1.975745283859388E-2</c:v>
                </c:pt>
                <c:pt idx="362">
                  <c:v>-1.9638917286732035E-3</c:v>
                </c:pt>
                <c:pt idx="363">
                  <c:v>-1.470203777161689E-2</c:v>
                </c:pt>
                <c:pt idx="364">
                  <c:v>-7.5522512337299591E-2</c:v>
                </c:pt>
                <c:pt idx="365">
                  <c:v>1.7437695643388897E-2</c:v>
                </c:pt>
                <c:pt idx="366">
                  <c:v>-1.7449641803812036E-2</c:v>
                </c:pt>
                <c:pt idx="367">
                  <c:v>1.4436457754384423E-2</c:v>
                </c:pt>
                <c:pt idx="368">
                  <c:v>-5.7497727056028732E-3</c:v>
                </c:pt>
                <c:pt idx="369">
                  <c:v>8.5772813527386915E-3</c:v>
                </c:pt>
                <c:pt idx="370">
                  <c:v>-0.10786788937976324</c:v>
                </c:pt>
                <c:pt idx="371">
                  <c:v>5.1468355216280182E-2</c:v>
                </c:pt>
                <c:pt idx="372">
                  <c:v>-1.2877303713435579E-2</c:v>
                </c:pt>
                <c:pt idx="373">
                  <c:v>-1.6879074024068016E-2</c:v>
                </c:pt>
                <c:pt idx="374">
                  <c:v>-2.3002403079742176E-2</c:v>
                </c:pt>
                <c:pt idx="375">
                  <c:v>-9.0112214020803175E-2</c:v>
                </c:pt>
                <c:pt idx="376">
                  <c:v>-3.541548567475925E-3</c:v>
                </c:pt>
                <c:pt idx="377">
                  <c:v>1.5229627702201442E-2</c:v>
                </c:pt>
                <c:pt idx="378">
                  <c:v>3.8631603364253697E-2</c:v>
                </c:pt>
                <c:pt idx="379">
                  <c:v>-4.6285220217948085E-3</c:v>
                </c:pt>
                <c:pt idx="380">
                  <c:v>5.4101083319753416E-4</c:v>
                </c:pt>
                <c:pt idx="381">
                  <c:v>7.1604723456165767E-2</c:v>
                </c:pt>
                <c:pt idx="382">
                  <c:v>2.656012481752891E-2</c:v>
                </c:pt>
                <c:pt idx="383">
                  <c:v>-3.6584298911592074E-2</c:v>
                </c:pt>
                <c:pt idx="384">
                  <c:v>3.5670791878682342E-2</c:v>
                </c:pt>
                <c:pt idx="385">
                  <c:v>-5.9225119288581138E-2</c:v>
                </c:pt>
                <c:pt idx="386">
                  <c:v>-6.7417629447689476E-2</c:v>
                </c:pt>
                <c:pt idx="387">
                  <c:v>-8.9791239884380689E-2</c:v>
                </c:pt>
                <c:pt idx="388">
                  <c:v>2.8750119411667286E-3</c:v>
                </c:pt>
                <c:pt idx="389">
                  <c:v>-0.13824620066600329</c:v>
                </c:pt>
                <c:pt idx="390">
                  <c:v>-3.7727109076998618E-2</c:v>
                </c:pt>
                <c:pt idx="391">
                  <c:v>-1.6600126691822596E-2</c:v>
                </c:pt>
                <c:pt idx="392">
                  <c:v>1.4442968680360895E-3</c:v>
                </c:pt>
                <c:pt idx="393">
                  <c:v>5.4145159048301549E-2</c:v>
                </c:pt>
                <c:pt idx="394">
                  <c:v>1.1991458315294103E-2</c:v>
                </c:pt>
                <c:pt idx="395">
                  <c:v>1.5621318153023589E-2</c:v>
                </c:pt>
                <c:pt idx="396">
                  <c:v>5.9675579280239824E-3</c:v>
                </c:pt>
                <c:pt idx="397">
                  <c:v>-0.13973777709373364</c:v>
                </c:pt>
                <c:pt idx="398">
                  <c:v>-3.7830054644424363E-2</c:v>
                </c:pt>
                <c:pt idx="399">
                  <c:v>0.1060028693553223</c:v>
                </c:pt>
                <c:pt idx="400">
                  <c:v>-3.044853190144808E-2</c:v>
                </c:pt>
                <c:pt idx="401">
                  <c:v>-2.5750661901340472E-2</c:v>
                </c:pt>
                <c:pt idx="402">
                  <c:v>-0.34540898910609841</c:v>
                </c:pt>
                <c:pt idx="403">
                  <c:v>3.6066395856011957E-2</c:v>
                </c:pt>
                <c:pt idx="404">
                  <c:v>-2.863609512380328E-2</c:v>
                </c:pt>
                <c:pt idx="405">
                  <c:v>-4.5077546579625337E-2</c:v>
                </c:pt>
                <c:pt idx="406">
                  <c:v>-2.9176113829518881E-2</c:v>
                </c:pt>
                <c:pt idx="407">
                  <c:v>-1.2729968221005075E-2</c:v>
                </c:pt>
                <c:pt idx="408">
                  <c:v>7.8112945682318712E-3</c:v>
                </c:pt>
                <c:pt idx="409">
                  <c:v>-0.47818081507028387</c:v>
                </c:pt>
                <c:pt idx="410">
                  <c:v>2.5653973602659679E-2</c:v>
                </c:pt>
                <c:pt idx="411">
                  <c:v>1.2091153349264883E-2</c:v>
                </c:pt>
                <c:pt idx="412">
                  <c:v>-1.9853286823843189E-2</c:v>
                </c:pt>
                <c:pt idx="413">
                  <c:v>-5.1099512160139172E-2</c:v>
                </c:pt>
                <c:pt idx="414">
                  <c:v>-4.9619061817802679E-2</c:v>
                </c:pt>
                <c:pt idx="415">
                  <c:v>-1.9729778831913569E-2</c:v>
                </c:pt>
                <c:pt idx="416">
                  <c:v>-0.12729250368065392</c:v>
                </c:pt>
                <c:pt idx="417">
                  <c:v>-2.8210665239205519E-2</c:v>
                </c:pt>
                <c:pt idx="418">
                  <c:v>0.10190993148239529</c:v>
                </c:pt>
                <c:pt idx="419">
                  <c:v>-0.22097335032278437</c:v>
                </c:pt>
                <c:pt idx="420">
                  <c:v>-3.8809191540083547E-2</c:v>
                </c:pt>
                <c:pt idx="421">
                  <c:v>-2.7224157347635187E-2</c:v>
                </c:pt>
                <c:pt idx="422">
                  <c:v>-2.7266656235876662E-2</c:v>
                </c:pt>
                <c:pt idx="423">
                  <c:v>-7.8051927911590949E-2</c:v>
                </c:pt>
                <c:pt idx="424">
                  <c:v>-1.5627377582501044E-3</c:v>
                </c:pt>
                <c:pt idx="425">
                  <c:v>-4.8710295244409701E-2</c:v>
                </c:pt>
                <c:pt idx="426">
                  <c:v>8.6221684733856316E-2</c:v>
                </c:pt>
                <c:pt idx="427">
                  <c:v>-2.8864329513056113E-2</c:v>
                </c:pt>
                <c:pt idx="428">
                  <c:v>-1.8333872857769894E-2</c:v>
                </c:pt>
                <c:pt idx="429">
                  <c:v>-1.0100352814529007E-2</c:v>
                </c:pt>
                <c:pt idx="430">
                  <c:v>-1.5018461273937423E-2</c:v>
                </c:pt>
                <c:pt idx="431">
                  <c:v>3.3515075790278757E-3</c:v>
                </c:pt>
                <c:pt idx="432">
                  <c:v>-2.0702504269842516E-2</c:v>
                </c:pt>
                <c:pt idx="433">
                  <c:v>-6.0570345543609301E-2</c:v>
                </c:pt>
                <c:pt idx="434">
                  <c:v>1.9812815637014203E-2</c:v>
                </c:pt>
                <c:pt idx="435">
                  <c:v>-5.9233038274202211E-2</c:v>
                </c:pt>
                <c:pt idx="436">
                  <c:v>-3.2512282207569167E-2</c:v>
                </c:pt>
                <c:pt idx="437">
                  <c:v>-4.1674404852349745E-2</c:v>
                </c:pt>
                <c:pt idx="438">
                  <c:v>-2.6273969568861216E-2</c:v>
                </c:pt>
                <c:pt idx="439">
                  <c:v>1.2334021438022959E-2</c:v>
                </c:pt>
                <c:pt idx="440">
                  <c:v>-3.0573644862034233E-2</c:v>
                </c:pt>
                <c:pt idx="441">
                  <c:v>4.0391266666857141E-2</c:v>
                </c:pt>
                <c:pt idx="442">
                  <c:v>5.3594031423308465E-2</c:v>
                </c:pt>
                <c:pt idx="443">
                  <c:v>-3.8212494200149556E-2</c:v>
                </c:pt>
                <c:pt idx="444">
                  <c:v>-1.3730126429492475E-2</c:v>
                </c:pt>
                <c:pt idx="445">
                  <c:v>-1.3793026933732298E-2</c:v>
                </c:pt>
                <c:pt idx="446">
                  <c:v>-2.9771133340228267E-2</c:v>
                </c:pt>
                <c:pt idx="447">
                  <c:v>3.4359451611827387E-2</c:v>
                </c:pt>
                <c:pt idx="448">
                  <c:v>-3.2397995621226187E-2</c:v>
                </c:pt>
                <c:pt idx="449">
                  <c:v>-4.2950767031298506E-2</c:v>
                </c:pt>
                <c:pt idx="450">
                  <c:v>-1.7289359927095866E-2</c:v>
                </c:pt>
                <c:pt idx="451">
                  <c:v>-2.4810597824336054E-2</c:v>
                </c:pt>
                <c:pt idx="452">
                  <c:v>0.20917556861550005</c:v>
                </c:pt>
                <c:pt idx="453">
                  <c:v>2.081311230906157E-2</c:v>
                </c:pt>
                <c:pt idx="454">
                  <c:v>1.7139295382869282E-3</c:v>
                </c:pt>
                <c:pt idx="455">
                  <c:v>2.7172721383898345E-3</c:v>
                </c:pt>
                <c:pt idx="456">
                  <c:v>-3.4593931914410257E-2</c:v>
                </c:pt>
                <c:pt idx="457">
                  <c:v>-0.3293774579748121</c:v>
                </c:pt>
                <c:pt idx="458">
                  <c:v>4.5615176542799741E-3</c:v>
                </c:pt>
                <c:pt idx="459">
                  <c:v>2.6664558453502928E-2</c:v>
                </c:pt>
                <c:pt idx="460">
                  <c:v>-3.9464048312244059E-2</c:v>
                </c:pt>
                <c:pt idx="461">
                  <c:v>-0.11745143388669169</c:v>
                </c:pt>
                <c:pt idx="462">
                  <c:v>-4.3059471017695874E-2</c:v>
                </c:pt>
                <c:pt idx="463">
                  <c:v>2.1813401720590059E-2</c:v>
                </c:pt>
                <c:pt idx="464">
                  <c:v>-3.5208212941260857E-2</c:v>
                </c:pt>
                <c:pt idx="465">
                  <c:v>-8.9732766607168224E-2</c:v>
                </c:pt>
                <c:pt idx="466">
                  <c:v>-6.3525742479245599E-3</c:v>
                </c:pt>
                <c:pt idx="467">
                  <c:v>-1.1357288325829874E-2</c:v>
                </c:pt>
                <c:pt idx="468">
                  <c:v>4.1634613920946799E-2</c:v>
                </c:pt>
                <c:pt idx="469">
                  <c:v>-5.3968913561385327E-2</c:v>
                </c:pt>
                <c:pt idx="470">
                  <c:v>-3.7238669201305703E-2</c:v>
                </c:pt>
                <c:pt idx="471">
                  <c:v>-7.8426656146494994E-2</c:v>
                </c:pt>
                <c:pt idx="472">
                  <c:v>-3.3534504310971817E-2</c:v>
                </c:pt>
                <c:pt idx="473">
                  <c:v>3.0866239031009993E-2</c:v>
                </c:pt>
                <c:pt idx="474">
                  <c:v>4.2267355137463991E-2</c:v>
                </c:pt>
                <c:pt idx="475">
                  <c:v>-2.5581083629666844E-3</c:v>
                </c:pt>
                <c:pt idx="476">
                  <c:v>-0.36234776703931498</c:v>
                </c:pt>
                <c:pt idx="477">
                  <c:v>-9.2874862501818756E-2</c:v>
                </c:pt>
                <c:pt idx="478">
                  <c:v>-6.1372329565686223E-2</c:v>
                </c:pt>
                <c:pt idx="479">
                  <c:v>-6.1738450179826031E-3</c:v>
                </c:pt>
                <c:pt idx="480">
                  <c:v>-1.969551687175964E-2</c:v>
                </c:pt>
                <c:pt idx="481">
                  <c:v>-5.6498971289703319E-3</c:v>
                </c:pt>
                <c:pt idx="482">
                  <c:v>-2.2621997330215356E-2</c:v>
                </c:pt>
                <c:pt idx="483">
                  <c:v>6.8657587970981752E-3</c:v>
                </c:pt>
                <c:pt idx="484">
                  <c:v>4.8139465579992149E-3</c:v>
                </c:pt>
                <c:pt idx="485">
                  <c:v>0.11571268593489299</c:v>
                </c:pt>
                <c:pt idx="486">
                  <c:v>2.0062708646427303E-2</c:v>
                </c:pt>
                <c:pt idx="487">
                  <c:v>-4.002324501007546E-2</c:v>
                </c:pt>
                <c:pt idx="488">
                  <c:v>-7.0791420024925271E-3</c:v>
                </c:pt>
                <c:pt idx="489">
                  <c:v>-4.8186659741051054E-2</c:v>
                </c:pt>
                <c:pt idx="490">
                  <c:v>-3.2351563058209978E-2</c:v>
                </c:pt>
                <c:pt idx="491">
                  <c:v>-4.319985040942189E-2</c:v>
                </c:pt>
                <c:pt idx="492">
                  <c:v>7.7022887743496429E-2</c:v>
                </c:pt>
                <c:pt idx="493">
                  <c:v>-3.6813019888302191E-2</c:v>
                </c:pt>
                <c:pt idx="494">
                  <c:v>-2.6693054925227177E-2</c:v>
                </c:pt>
                <c:pt idx="495">
                  <c:v>-4.155614656691317E-3</c:v>
                </c:pt>
                <c:pt idx="496">
                  <c:v>-3.2369858537540201E-2</c:v>
                </c:pt>
                <c:pt idx="497">
                  <c:v>7.0585618872644029E-2</c:v>
                </c:pt>
                <c:pt idx="498">
                  <c:v>-2.994031275159684E-2</c:v>
                </c:pt>
                <c:pt idx="499">
                  <c:v>-1.7822063263938457E-2</c:v>
                </c:pt>
                <c:pt idx="500">
                  <c:v>-0.14932859162857059</c:v>
                </c:pt>
                <c:pt idx="501">
                  <c:v>6.9209030137021288E-3</c:v>
                </c:pt>
                <c:pt idx="502">
                  <c:v>-2.9610390031233934E-3</c:v>
                </c:pt>
                <c:pt idx="503">
                  <c:v>-2.9983256604939165E-2</c:v>
                </c:pt>
                <c:pt idx="504">
                  <c:v>-1.3874524517048098E-2</c:v>
                </c:pt>
                <c:pt idx="505">
                  <c:v>-2.7439207217132191E-3</c:v>
                </c:pt>
                <c:pt idx="506">
                  <c:v>-8.2373375750516651E-3</c:v>
                </c:pt>
                <c:pt idx="507">
                  <c:v>-5.8146873307911913E-2</c:v>
                </c:pt>
                <c:pt idx="508">
                  <c:v>7.5050640331615293E-2</c:v>
                </c:pt>
                <c:pt idx="509">
                  <c:v>3.0261919895516919E-2</c:v>
                </c:pt>
                <c:pt idx="510">
                  <c:v>9.8952622615275775E-3</c:v>
                </c:pt>
                <c:pt idx="511">
                  <c:v>1.8063261940376458E-2</c:v>
                </c:pt>
                <c:pt idx="512">
                  <c:v>-4.2598340287986182E-2</c:v>
                </c:pt>
                <c:pt idx="513">
                  <c:v>0.13582505961206062</c:v>
                </c:pt>
                <c:pt idx="514">
                  <c:v>-2.5628171240308573E-2</c:v>
                </c:pt>
                <c:pt idx="515">
                  <c:v>-0.12962621260729498</c:v>
                </c:pt>
                <c:pt idx="516">
                  <c:v>-5.5903717446919722E-2</c:v>
                </c:pt>
                <c:pt idx="517">
                  <c:v>-4.1825817128791916E-2</c:v>
                </c:pt>
                <c:pt idx="518">
                  <c:v>-6.8032792687978197E-3</c:v>
                </c:pt>
                <c:pt idx="519">
                  <c:v>6.7794589475913672E-2</c:v>
                </c:pt>
                <c:pt idx="520">
                  <c:v>2.541282993403479E-3</c:v>
                </c:pt>
                <c:pt idx="521">
                  <c:v>1.7094226408539064E-2</c:v>
                </c:pt>
                <c:pt idx="522">
                  <c:v>-5.2275659587318474E-2</c:v>
                </c:pt>
                <c:pt idx="523">
                  <c:v>-5.363901504189919E-5</c:v>
                </c:pt>
                <c:pt idx="524">
                  <c:v>-2.7558581600734974E-2</c:v>
                </c:pt>
                <c:pt idx="525">
                  <c:v>-3.7993314599960901E-2</c:v>
                </c:pt>
                <c:pt idx="526">
                  <c:v>5.2796877076452461E-3</c:v>
                </c:pt>
                <c:pt idx="527">
                  <c:v>3.1349542387617044E-2</c:v>
                </c:pt>
                <c:pt idx="528">
                  <c:v>-3.5440890390854747E-2</c:v>
                </c:pt>
                <c:pt idx="529">
                  <c:v>0.15091939211189384</c:v>
                </c:pt>
                <c:pt idx="530">
                  <c:v>-1.5410847384660959E-2</c:v>
                </c:pt>
                <c:pt idx="531">
                  <c:v>3.7394192377327704E-2</c:v>
                </c:pt>
                <c:pt idx="532">
                  <c:v>-6.149450530417095E-2</c:v>
                </c:pt>
                <c:pt idx="533">
                  <c:v>-2.1658824627167531E-4</c:v>
                </c:pt>
                <c:pt idx="534">
                  <c:v>-2.4770594162332613E-2</c:v>
                </c:pt>
                <c:pt idx="535">
                  <c:v>-5.2475336365883543E-2</c:v>
                </c:pt>
                <c:pt idx="536">
                  <c:v>-5.4308090656311585E-2</c:v>
                </c:pt>
                <c:pt idx="537">
                  <c:v>2.603703848136046E-2</c:v>
                </c:pt>
                <c:pt idx="538">
                  <c:v>1.0108278457754898E-2</c:v>
                </c:pt>
                <c:pt idx="539">
                  <c:v>-4.5186347833007894E-2</c:v>
                </c:pt>
                <c:pt idx="540">
                  <c:v>-8.5031919599475494E-2</c:v>
                </c:pt>
                <c:pt idx="541">
                  <c:v>-1.1108852428767255E-3</c:v>
                </c:pt>
                <c:pt idx="542">
                  <c:v>-2.0865037965258982E-3</c:v>
                </c:pt>
                <c:pt idx="543">
                  <c:v>-3.3797773278874413E-2</c:v>
                </c:pt>
                <c:pt idx="544">
                  <c:v>3.6748366107563295E-3</c:v>
                </c:pt>
                <c:pt idx="545">
                  <c:v>-2.9175661004677979E-2</c:v>
                </c:pt>
                <c:pt idx="546">
                  <c:v>-8.4763178095517713E-2</c:v>
                </c:pt>
                <c:pt idx="547">
                  <c:v>-4.7319984800656953E-4</c:v>
                </c:pt>
                <c:pt idx="548">
                  <c:v>-1.7073267234835158E-2</c:v>
                </c:pt>
                <c:pt idx="549">
                  <c:v>7.2734585938107707E-2</c:v>
                </c:pt>
                <c:pt idx="550">
                  <c:v>0.17376310884387772</c:v>
                </c:pt>
                <c:pt idx="551">
                  <c:v>-3.5786242347019895E-2</c:v>
                </c:pt>
                <c:pt idx="552">
                  <c:v>-9.7735371086683329E-2</c:v>
                </c:pt>
                <c:pt idx="553">
                  <c:v>-2.8986137488650417E-2</c:v>
                </c:pt>
                <c:pt idx="554">
                  <c:v>-3.1563716545106542E-2</c:v>
                </c:pt>
                <c:pt idx="555">
                  <c:v>4.0164228194569197E-2</c:v>
                </c:pt>
                <c:pt idx="556">
                  <c:v>-3.6444861434123628E-2</c:v>
                </c:pt>
                <c:pt idx="557">
                  <c:v>-0.15483454041505157</c:v>
                </c:pt>
                <c:pt idx="558">
                  <c:v>2.6222364650599374E-2</c:v>
                </c:pt>
                <c:pt idx="559">
                  <c:v>7.3826050941596083E-2</c:v>
                </c:pt>
                <c:pt idx="560">
                  <c:v>-7.5762614235289072E-2</c:v>
                </c:pt>
                <c:pt idx="561">
                  <c:v>-5.5088713876395574E-4</c:v>
                </c:pt>
                <c:pt idx="562">
                  <c:v>2.544864457432816E-3</c:v>
                </c:pt>
                <c:pt idx="563">
                  <c:v>-2.7150443435558047E-3</c:v>
                </c:pt>
                <c:pt idx="564">
                  <c:v>-3.1042706777965126E-2</c:v>
                </c:pt>
                <c:pt idx="565">
                  <c:v>5.0412988335298437E-3</c:v>
                </c:pt>
                <c:pt idx="566">
                  <c:v>5.7504947378489532E-2</c:v>
                </c:pt>
                <c:pt idx="567">
                  <c:v>-2.5394794538942798E-2</c:v>
                </c:pt>
                <c:pt idx="568">
                  <c:v>-1.4033157780094563E-2</c:v>
                </c:pt>
                <c:pt idx="569">
                  <c:v>0.10416358561440937</c:v>
                </c:pt>
                <c:pt idx="570">
                  <c:v>-1.7829433076271598E-3</c:v>
                </c:pt>
                <c:pt idx="571">
                  <c:v>-1.053891299740886E-2</c:v>
                </c:pt>
                <c:pt idx="572">
                  <c:v>8.1515650218237715E-2</c:v>
                </c:pt>
                <c:pt idx="573">
                  <c:v>8.8527667291111757E-3</c:v>
                </c:pt>
                <c:pt idx="574">
                  <c:v>5.2449769435357965E-2</c:v>
                </c:pt>
                <c:pt idx="575">
                  <c:v>-3.9780041989160776E-2</c:v>
                </c:pt>
                <c:pt idx="576">
                  <c:v>-2.3881069330731093E-2</c:v>
                </c:pt>
                <c:pt idx="577">
                  <c:v>-4.5022017617767862E-2</c:v>
                </c:pt>
                <c:pt idx="578">
                  <c:v>-4.7826013346067174E-3</c:v>
                </c:pt>
                <c:pt idx="579">
                  <c:v>-6.6816939546671283E-2</c:v>
                </c:pt>
                <c:pt idx="580">
                  <c:v>-2.9330258023825627E-2</c:v>
                </c:pt>
                <c:pt idx="581">
                  <c:v>6.2471643109940867E-3</c:v>
                </c:pt>
                <c:pt idx="582">
                  <c:v>1.4527558030968202E-3</c:v>
                </c:pt>
                <c:pt idx="583">
                  <c:v>4.6921437530770473E-2</c:v>
                </c:pt>
                <c:pt idx="584">
                  <c:v>4.049197129313056E-3</c:v>
                </c:pt>
                <c:pt idx="585">
                  <c:v>5.6491416324308159E-2</c:v>
                </c:pt>
                <c:pt idx="586">
                  <c:v>-2.3848066080429435E-2</c:v>
                </c:pt>
                <c:pt idx="587">
                  <c:v>1.6156472828433355E-2</c:v>
                </c:pt>
                <c:pt idx="588">
                  <c:v>0.12451470817368865</c:v>
                </c:pt>
                <c:pt idx="589">
                  <c:v>2.1486083573031296E-2</c:v>
                </c:pt>
                <c:pt idx="590">
                  <c:v>1.4218532113434145E-2</c:v>
                </c:pt>
                <c:pt idx="591">
                  <c:v>4.0985925470789941E-2</c:v>
                </c:pt>
                <c:pt idx="592">
                  <c:v>-1.9821953385528775E-2</c:v>
                </c:pt>
                <c:pt idx="593">
                  <c:v>2.3392405832695189E-2</c:v>
                </c:pt>
                <c:pt idx="594">
                  <c:v>1.1333910032190482E-2</c:v>
                </c:pt>
                <c:pt idx="595">
                  <c:v>0.11509686367950873</c:v>
                </c:pt>
                <c:pt idx="596">
                  <c:v>1.3077046096263267E-2</c:v>
                </c:pt>
                <c:pt idx="597">
                  <c:v>-1.5110530032444395E-3</c:v>
                </c:pt>
                <c:pt idx="598">
                  <c:v>6.0630170845350738E-2</c:v>
                </c:pt>
                <c:pt idx="599">
                  <c:v>-6.9002506820717013E-2</c:v>
                </c:pt>
                <c:pt idx="600">
                  <c:v>-6.4638151878052108E-2</c:v>
                </c:pt>
                <c:pt idx="601">
                  <c:v>-7.0628316226786832E-3</c:v>
                </c:pt>
                <c:pt idx="602">
                  <c:v>-0.1266039114553478</c:v>
                </c:pt>
                <c:pt idx="603">
                  <c:v>-2.2755459021313665E-2</c:v>
                </c:pt>
                <c:pt idx="604">
                  <c:v>-8.9621244627004049E-2</c:v>
                </c:pt>
                <c:pt idx="605">
                  <c:v>-1.4975133814735338E-2</c:v>
                </c:pt>
                <c:pt idx="606">
                  <c:v>7.2595248336474356E-3</c:v>
                </c:pt>
                <c:pt idx="607">
                  <c:v>-5.074448562029011E-2</c:v>
                </c:pt>
                <c:pt idx="608">
                  <c:v>-2.7525530291860755E-3</c:v>
                </c:pt>
                <c:pt idx="609">
                  <c:v>5.0572722690062466E-2</c:v>
                </c:pt>
                <c:pt idx="610">
                  <c:v>-3.7864393085085407E-2</c:v>
                </c:pt>
                <c:pt idx="611">
                  <c:v>-8.9228137059745062E-3</c:v>
                </c:pt>
                <c:pt idx="612">
                  <c:v>-7.2822461262234045E-2</c:v>
                </c:pt>
                <c:pt idx="613">
                  <c:v>-2.2380922792947955E-2</c:v>
                </c:pt>
                <c:pt idx="614">
                  <c:v>0.12913962918690805</c:v>
                </c:pt>
                <c:pt idx="615">
                  <c:v>-2.5173228582482006E-3</c:v>
                </c:pt>
                <c:pt idx="616">
                  <c:v>-1.4584324193113325E-2</c:v>
                </c:pt>
                <c:pt idx="617">
                  <c:v>6.2636775504129084E-3</c:v>
                </c:pt>
                <c:pt idx="618">
                  <c:v>2.6815803161770802E-4</c:v>
                </c:pt>
                <c:pt idx="619">
                  <c:v>5.5180554898917105E-3</c:v>
                </c:pt>
                <c:pt idx="620">
                  <c:v>-1.6263927051916042E-2</c:v>
                </c:pt>
                <c:pt idx="621">
                  <c:v>-3.056815337849271E-2</c:v>
                </c:pt>
                <c:pt idx="622">
                  <c:v>-0.1764319194376914</c:v>
                </c:pt>
                <c:pt idx="623">
                  <c:v>1.4837496442132132E-2</c:v>
                </c:pt>
                <c:pt idx="624">
                  <c:v>-5.3239152035215752E-2</c:v>
                </c:pt>
                <c:pt idx="625">
                  <c:v>-4.0939826976480069E-2</c:v>
                </c:pt>
                <c:pt idx="626">
                  <c:v>-2.2900629850191052E-3</c:v>
                </c:pt>
                <c:pt idx="627">
                  <c:v>-2.0237370211790377E-4</c:v>
                </c:pt>
                <c:pt idx="628">
                  <c:v>-3.272492379241302E-2</c:v>
                </c:pt>
                <c:pt idx="629">
                  <c:v>-8.6426478947837712E-2</c:v>
                </c:pt>
                <c:pt idx="630">
                  <c:v>6.3377267984216543E-2</c:v>
                </c:pt>
                <c:pt idx="631">
                  <c:v>1.7622645757700461E-2</c:v>
                </c:pt>
                <c:pt idx="632">
                  <c:v>3.9589174029168284E-2</c:v>
                </c:pt>
                <c:pt idx="633">
                  <c:v>4.6339136475889692E-2</c:v>
                </c:pt>
                <c:pt idx="634">
                  <c:v>-1.0680023800944559E-2</c:v>
                </c:pt>
                <c:pt idx="635">
                  <c:v>-1.0326322247569374E-2</c:v>
                </c:pt>
                <c:pt idx="636">
                  <c:v>-8.6569473657770055E-2</c:v>
                </c:pt>
                <c:pt idx="637">
                  <c:v>-2.9591850836082786E-2</c:v>
                </c:pt>
                <c:pt idx="638">
                  <c:v>-4.9951453680857842E-2</c:v>
                </c:pt>
                <c:pt idx="639">
                  <c:v>4.9393122834493985E-2</c:v>
                </c:pt>
                <c:pt idx="640">
                  <c:v>7.705567574987914E-3</c:v>
                </c:pt>
                <c:pt idx="641">
                  <c:v>2.8796735219270009E-2</c:v>
                </c:pt>
                <c:pt idx="642">
                  <c:v>-5.4531690482082298E-2</c:v>
                </c:pt>
                <c:pt idx="643">
                  <c:v>2.417730383795897E-2</c:v>
                </c:pt>
                <c:pt idx="644">
                  <c:v>-2.0205483551884371E-2</c:v>
                </c:pt>
                <c:pt idx="645">
                  <c:v>-3.3225446290090492E-2</c:v>
                </c:pt>
                <c:pt idx="646">
                  <c:v>-2.658363894892035E-3</c:v>
                </c:pt>
                <c:pt idx="647">
                  <c:v>3.9507232879225411E-2</c:v>
                </c:pt>
                <c:pt idx="648">
                  <c:v>-0.37918452356566518</c:v>
                </c:pt>
                <c:pt idx="649">
                  <c:v>-6.4116835839746298E-4</c:v>
                </c:pt>
                <c:pt idx="650">
                  <c:v>-0.22306466201190145</c:v>
                </c:pt>
                <c:pt idx="651">
                  <c:v>4.4283713387717388E-2</c:v>
                </c:pt>
                <c:pt idx="652">
                  <c:v>-7.6961827739720046E-2</c:v>
                </c:pt>
                <c:pt idx="653">
                  <c:v>-0.13368446099149503</c:v>
                </c:pt>
                <c:pt idx="654">
                  <c:v>1.1487783935966599E-2</c:v>
                </c:pt>
                <c:pt idx="655">
                  <c:v>0.11203482801571575</c:v>
                </c:pt>
                <c:pt idx="656">
                  <c:v>-4.5717449110781912E-2</c:v>
                </c:pt>
                <c:pt idx="657">
                  <c:v>1.5761425656874071E-3</c:v>
                </c:pt>
                <c:pt idx="658">
                  <c:v>8.228680310911983E-2</c:v>
                </c:pt>
                <c:pt idx="659">
                  <c:v>-4.8128877204042735E-2</c:v>
                </c:pt>
                <c:pt idx="660">
                  <c:v>6.70816550588551E-3</c:v>
                </c:pt>
                <c:pt idx="661">
                  <c:v>-8.4818518195440889E-4</c:v>
                </c:pt>
                <c:pt idx="662">
                  <c:v>7.1646295525104441E-3</c:v>
                </c:pt>
                <c:pt idx="663">
                  <c:v>-7.2688999483699182E-2</c:v>
                </c:pt>
                <c:pt idx="664">
                  <c:v>-2.1666528215712907E-2</c:v>
                </c:pt>
                <c:pt idx="665">
                  <c:v>2.5636000701006047E-2</c:v>
                </c:pt>
                <c:pt idx="666">
                  <c:v>-3.3321741804871068E-2</c:v>
                </c:pt>
                <c:pt idx="667">
                  <c:v>4.0733686471457121E-2</c:v>
                </c:pt>
                <c:pt idx="668">
                  <c:v>5.3588120162786697E-2</c:v>
                </c:pt>
                <c:pt idx="669">
                  <c:v>3.3126317300903908E-2</c:v>
                </c:pt>
                <c:pt idx="670">
                  <c:v>1.5560377521150427E-2</c:v>
                </c:pt>
                <c:pt idx="671">
                  <c:v>3.2058477229784513E-2</c:v>
                </c:pt>
                <c:pt idx="672">
                  <c:v>-7.5368714844926774E-3</c:v>
                </c:pt>
                <c:pt idx="673">
                  <c:v>2.9827976020579176E-2</c:v>
                </c:pt>
                <c:pt idx="674">
                  <c:v>-8.2921249419624435E-2</c:v>
                </c:pt>
                <c:pt idx="675">
                  <c:v>4.6765658716979144E-2</c:v>
                </c:pt>
                <c:pt idx="676">
                  <c:v>2.7012019425820384E-2</c:v>
                </c:pt>
                <c:pt idx="677">
                  <c:v>4.9384284992861995E-2</c:v>
                </c:pt>
                <c:pt idx="678">
                  <c:v>-9.7713255238963299E-3</c:v>
                </c:pt>
                <c:pt idx="679">
                  <c:v>-9.9656718680535034E-4</c:v>
                </c:pt>
                <c:pt idx="680">
                  <c:v>-2.1574843747426516E-2</c:v>
                </c:pt>
                <c:pt idx="681">
                  <c:v>6.5646870435332946E-2</c:v>
                </c:pt>
                <c:pt idx="682">
                  <c:v>-2.291898545335468E-2</c:v>
                </c:pt>
                <c:pt idx="683">
                  <c:v>-2.4233212072077574E-2</c:v>
                </c:pt>
                <c:pt idx="684">
                  <c:v>-1.7895716415141986E-2</c:v>
                </c:pt>
                <c:pt idx="685">
                  <c:v>-1.2792650684172966E-2</c:v>
                </c:pt>
                <c:pt idx="686">
                  <c:v>3.9273900080221004E-2</c:v>
                </c:pt>
                <c:pt idx="687">
                  <c:v>-1.5801655327473752E-3</c:v>
                </c:pt>
                <c:pt idx="688">
                  <c:v>1.5088428035338219E-2</c:v>
                </c:pt>
                <c:pt idx="689">
                  <c:v>-1.3770501208412151E-2</c:v>
                </c:pt>
                <c:pt idx="690">
                  <c:v>8.9885641648950937E-2</c:v>
                </c:pt>
                <c:pt idx="691">
                  <c:v>-1.2672054598274342E-2</c:v>
                </c:pt>
                <c:pt idx="692">
                  <c:v>1.26946360637007E-2</c:v>
                </c:pt>
                <c:pt idx="693">
                  <c:v>-6.5978218977551212E-2</c:v>
                </c:pt>
                <c:pt idx="694">
                  <c:v>3.398220802285784E-2</c:v>
                </c:pt>
                <c:pt idx="695">
                  <c:v>-4.4268432520867804E-2</c:v>
                </c:pt>
                <c:pt idx="696">
                  <c:v>1.0678616814101427E-2</c:v>
                </c:pt>
                <c:pt idx="697">
                  <c:v>2.2283010095183825E-2</c:v>
                </c:pt>
                <c:pt idx="698">
                  <c:v>1.3072062790992997E-3</c:v>
                </c:pt>
                <c:pt idx="699">
                  <c:v>-5.0722396054882463E-2</c:v>
                </c:pt>
                <c:pt idx="700">
                  <c:v>4.2083165406444391E-3</c:v>
                </c:pt>
                <c:pt idx="701">
                  <c:v>5.2483795796202166E-2</c:v>
                </c:pt>
                <c:pt idx="702">
                  <c:v>-0.14175012622250951</c:v>
                </c:pt>
                <c:pt idx="703">
                  <c:v>-2.7229912888804927E-2</c:v>
                </c:pt>
                <c:pt idx="704">
                  <c:v>-1.2545900272253108E-2</c:v>
                </c:pt>
                <c:pt idx="705">
                  <c:v>-4.0691659591252705E-2</c:v>
                </c:pt>
                <c:pt idx="706">
                  <c:v>6.892350168987578E-2</c:v>
                </c:pt>
                <c:pt idx="707">
                  <c:v>-8.9447734382417723E-3</c:v>
                </c:pt>
                <c:pt idx="708">
                  <c:v>-2.520693332277031E-3</c:v>
                </c:pt>
                <c:pt idx="709">
                  <c:v>-2.7513972129245893E-2</c:v>
                </c:pt>
                <c:pt idx="710">
                  <c:v>-1.8485135345480224E-2</c:v>
                </c:pt>
                <c:pt idx="711">
                  <c:v>3.2451041167104753E-4</c:v>
                </c:pt>
                <c:pt idx="712">
                  <c:v>-0.10315409374442121</c:v>
                </c:pt>
                <c:pt idx="713">
                  <c:v>-1.7678610937433885E-2</c:v>
                </c:pt>
                <c:pt idx="714">
                  <c:v>1.6122051783612697E-2</c:v>
                </c:pt>
                <c:pt idx="715">
                  <c:v>1.476817453726938E-3</c:v>
                </c:pt>
                <c:pt idx="716">
                  <c:v>-7.7587106386419304E-3</c:v>
                </c:pt>
                <c:pt idx="717">
                  <c:v>1.794562145769503E-2</c:v>
                </c:pt>
                <c:pt idx="718">
                  <c:v>8.8305426427495698E-2</c:v>
                </c:pt>
                <c:pt idx="719">
                  <c:v>0.12920781493223443</c:v>
                </c:pt>
                <c:pt idx="720">
                  <c:v>-0.12100570543620609</c:v>
                </c:pt>
                <c:pt idx="721">
                  <c:v>-1.4895373862610778E-3</c:v>
                </c:pt>
                <c:pt idx="722">
                  <c:v>2.104853268689124E-2</c:v>
                </c:pt>
                <c:pt idx="723">
                  <c:v>-3.4461480422041261E-3</c:v>
                </c:pt>
                <c:pt idx="724">
                  <c:v>-3.3584386179699569E-3</c:v>
                </c:pt>
                <c:pt idx="725">
                  <c:v>-8.4102838440224606E-2</c:v>
                </c:pt>
                <c:pt idx="726">
                  <c:v>1.5962862967552241E-2</c:v>
                </c:pt>
                <c:pt idx="727">
                  <c:v>-5.6302671195549429E-2</c:v>
                </c:pt>
                <c:pt idx="728">
                  <c:v>-1.0900381403857039E-2</c:v>
                </c:pt>
                <c:pt idx="729">
                  <c:v>-1.9671026520461536E-2</c:v>
                </c:pt>
                <c:pt idx="730">
                  <c:v>-6.2803666101042016E-2</c:v>
                </c:pt>
                <c:pt idx="731">
                  <c:v>-0.54282995878756979</c:v>
                </c:pt>
                <c:pt idx="732">
                  <c:v>-2.8135689329389462E-2</c:v>
                </c:pt>
                <c:pt idx="733">
                  <c:v>1.0409324762754215E-2</c:v>
                </c:pt>
                <c:pt idx="734">
                  <c:v>1.4587341746629024E-2</c:v>
                </c:pt>
                <c:pt idx="735">
                  <c:v>-1.12242192814371E-2</c:v>
                </c:pt>
                <c:pt idx="736">
                  <c:v>-1.8034496767341791E-2</c:v>
                </c:pt>
                <c:pt idx="737">
                  <c:v>-3.4181919884618286E-2</c:v>
                </c:pt>
                <c:pt idx="738">
                  <c:v>0.21635995423537724</c:v>
                </c:pt>
                <c:pt idx="739">
                  <c:v>2.5213668249427161E-2</c:v>
                </c:pt>
                <c:pt idx="740">
                  <c:v>-7.0797090576372471E-2</c:v>
                </c:pt>
                <c:pt idx="741">
                  <c:v>-3.0363108848555524E-2</c:v>
                </c:pt>
                <c:pt idx="742">
                  <c:v>1.505652678697636E-3</c:v>
                </c:pt>
                <c:pt idx="743">
                  <c:v>3.0427954797529619E-2</c:v>
                </c:pt>
                <c:pt idx="744">
                  <c:v>-0.25086081293093276</c:v>
                </c:pt>
                <c:pt idx="745">
                  <c:v>-5.0382149005193548E-2</c:v>
                </c:pt>
                <c:pt idx="746">
                  <c:v>-1.162684747385412E-2</c:v>
                </c:pt>
                <c:pt idx="747">
                  <c:v>-5.5073310770638068E-2</c:v>
                </c:pt>
                <c:pt idx="748">
                  <c:v>4.5206358784709313E-2</c:v>
                </c:pt>
                <c:pt idx="749">
                  <c:v>-2.3241908422732716E-2</c:v>
                </c:pt>
                <c:pt idx="750">
                  <c:v>-2.6229749720586799E-2</c:v>
                </c:pt>
                <c:pt idx="751">
                  <c:v>-1.611200644830749E-2</c:v>
                </c:pt>
                <c:pt idx="752">
                  <c:v>-7.8516495242331563E-2</c:v>
                </c:pt>
                <c:pt idx="753">
                  <c:v>2.1032019666416064E-2</c:v>
                </c:pt>
                <c:pt idx="754">
                  <c:v>5.1271121250518144E-2</c:v>
                </c:pt>
                <c:pt idx="755">
                  <c:v>-0.12370718657742234</c:v>
                </c:pt>
                <c:pt idx="756">
                  <c:v>-0.14064101691851225</c:v>
                </c:pt>
                <c:pt idx="757">
                  <c:v>2.1347480074037625E-2</c:v>
                </c:pt>
                <c:pt idx="758">
                  <c:v>9.2030206406158985E-2</c:v>
                </c:pt>
                <c:pt idx="759">
                  <c:v>-1.5396517616552889E-2</c:v>
                </c:pt>
                <c:pt idx="760">
                  <c:v>-1.6877342514315993E-3</c:v>
                </c:pt>
                <c:pt idx="761">
                  <c:v>-9.4086586989799659E-2</c:v>
                </c:pt>
                <c:pt idx="762">
                  <c:v>-5.7454326607100134E-2</c:v>
                </c:pt>
                <c:pt idx="763">
                  <c:v>-3.7253949472338954E-2</c:v>
                </c:pt>
                <c:pt idx="764">
                  <c:v>-3.9045334092309467E-2</c:v>
                </c:pt>
                <c:pt idx="765">
                  <c:v>-5.6311092493727864E-2</c:v>
                </c:pt>
                <c:pt idx="766">
                  <c:v>-3.0222020919776365E-2</c:v>
                </c:pt>
                <c:pt idx="767">
                  <c:v>-0.21229516590583222</c:v>
                </c:pt>
                <c:pt idx="768">
                  <c:v>-9.2785045097671139E-3</c:v>
                </c:pt>
                <c:pt idx="769">
                  <c:v>4.1772432000434685E-3</c:v>
                </c:pt>
                <c:pt idx="770">
                  <c:v>1.0714207127031335E-2</c:v>
                </c:pt>
                <c:pt idx="771">
                  <c:v>2.7927068141674415E-2</c:v>
                </c:pt>
                <c:pt idx="772">
                  <c:v>-1.17765989209755E-2</c:v>
                </c:pt>
                <c:pt idx="773">
                  <c:v>-7.6308969863601308E-4</c:v>
                </c:pt>
                <c:pt idx="774">
                  <c:v>-2.6039341915770491E-2</c:v>
                </c:pt>
                <c:pt idx="775">
                  <c:v>2.2191602479831253E-3</c:v>
                </c:pt>
                <c:pt idx="776">
                  <c:v>-0.10001329081299626</c:v>
                </c:pt>
                <c:pt idx="777">
                  <c:v>3.4704939106147338E-2</c:v>
                </c:pt>
                <c:pt idx="778">
                  <c:v>-7.7260291131824579E-3</c:v>
                </c:pt>
                <c:pt idx="779">
                  <c:v>4.6566447014231285E-3</c:v>
                </c:pt>
                <c:pt idx="780">
                  <c:v>1.0662803371044154E-2</c:v>
                </c:pt>
                <c:pt idx="781">
                  <c:v>-4.5207563023785385E-4</c:v>
                </c:pt>
                <c:pt idx="782">
                  <c:v>-4.825127745036828E-2</c:v>
                </c:pt>
                <c:pt idx="783">
                  <c:v>-3.0727304813481713E-2</c:v>
                </c:pt>
                <c:pt idx="784">
                  <c:v>-5.5581325346111328E-2</c:v>
                </c:pt>
                <c:pt idx="785">
                  <c:v>-1.3818068498820711E-2</c:v>
                </c:pt>
                <c:pt idx="786">
                  <c:v>-4.2245029010290813E-2</c:v>
                </c:pt>
                <c:pt idx="787">
                  <c:v>5.4283288967551593E-2</c:v>
                </c:pt>
                <c:pt idx="788">
                  <c:v>-6.2865203046946344E-3</c:v>
                </c:pt>
                <c:pt idx="789">
                  <c:v>0.14307415840392951</c:v>
                </c:pt>
                <c:pt idx="790">
                  <c:v>-7.8836889229497484E-2</c:v>
                </c:pt>
                <c:pt idx="791">
                  <c:v>2.742715432025171E-3</c:v>
                </c:pt>
                <c:pt idx="792">
                  <c:v>3.3700033382596697E-3</c:v>
                </c:pt>
                <c:pt idx="793">
                  <c:v>-4.1451072382345487E-2</c:v>
                </c:pt>
                <c:pt idx="794">
                  <c:v>-4.7952041146674104E-2</c:v>
                </c:pt>
                <c:pt idx="795">
                  <c:v>-1.3210926125629024E-2</c:v>
                </c:pt>
                <c:pt idx="796">
                  <c:v>9.4108082872332507E-3</c:v>
                </c:pt>
                <c:pt idx="797">
                  <c:v>-4.2304389938387456E-2</c:v>
                </c:pt>
                <c:pt idx="798">
                  <c:v>4.370465479536851E-2</c:v>
                </c:pt>
                <c:pt idx="799">
                  <c:v>-1.8742192568148623E-2</c:v>
                </c:pt>
                <c:pt idx="800">
                  <c:v>-3.712448130301791E-2</c:v>
                </c:pt>
                <c:pt idx="801">
                  <c:v>-9.2158184024381529E-2</c:v>
                </c:pt>
                <c:pt idx="802">
                  <c:v>9.8522393159825458E-2</c:v>
                </c:pt>
                <c:pt idx="803">
                  <c:v>-0.11276132759322215</c:v>
                </c:pt>
                <c:pt idx="804">
                  <c:v>1.8291505122754473E-2</c:v>
                </c:pt>
                <c:pt idx="805">
                  <c:v>3.0304661848069073E-2</c:v>
                </c:pt>
                <c:pt idx="806">
                  <c:v>-1.4507356997616926E-2</c:v>
                </c:pt>
                <c:pt idx="807">
                  <c:v>-1.4186799903898512E-2</c:v>
                </c:pt>
                <c:pt idx="808">
                  <c:v>-2.3132532130510187E-2</c:v>
                </c:pt>
                <c:pt idx="809">
                  <c:v>-5.3522506898831305E-2</c:v>
                </c:pt>
                <c:pt idx="810">
                  <c:v>2.8804800028119023E-2</c:v>
                </c:pt>
                <c:pt idx="811">
                  <c:v>1.7045781643617097E-2</c:v>
                </c:pt>
                <c:pt idx="812">
                  <c:v>1.7385455407930194E-2</c:v>
                </c:pt>
                <c:pt idx="813">
                  <c:v>6.2077215351706979E-3</c:v>
                </c:pt>
                <c:pt idx="814">
                  <c:v>1.64644036799243E-2</c:v>
                </c:pt>
                <c:pt idx="815">
                  <c:v>-1.0126820482002725E-3</c:v>
                </c:pt>
                <c:pt idx="816">
                  <c:v>-5.5551560687655349E-2</c:v>
                </c:pt>
                <c:pt idx="817">
                  <c:v>-1.3376493282444904E-2</c:v>
                </c:pt>
                <c:pt idx="818">
                  <c:v>-1.2993759329322117E-2</c:v>
                </c:pt>
                <c:pt idx="819">
                  <c:v>4.9537435388209861E-3</c:v>
                </c:pt>
                <c:pt idx="820">
                  <c:v>0.10954635939677275</c:v>
                </c:pt>
                <c:pt idx="821">
                  <c:v>1.976572216504192E-3</c:v>
                </c:pt>
                <c:pt idx="822">
                  <c:v>-0.10399308205683881</c:v>
                </c:pt>
                <c:pt idx="823">
                  <c:v>-4.0044103426798297E-3</c:v>
                </c:pt>
                <c:pt idx="824">
                  <c:v>-2.8699185270299458E-2</c:v>
                </c:pt>
                <c:pt idx="825">
                  <c:v>-1.7016594147067358E-2</c:v>
                </c:pt>
                <c:pt idx="826">
                  <c:v>1.4604232005683988E-2</c:v>
                </c:pt>
                <c:pt idx="827">
                  <c:v>-7.4579707956650698E-2</c:v>
                </c:pt>
                <c:pt idx="828">
                  <c:v>-5.1977632594165282E-2</c:v>
                </c:pt>
                <c:pt idx="829">
                  <c:v>3.4327862693426497E-2</c:v>
                </c:pt>
                <c:pt idx="830">
                  <c:v>1.292955151477989E-2</c:v>
                </c:pt>
                <c:pt idx="831">
                  <c:v>-2.4909033371079618E-3</c:v>
                </c:pt>
                <c:pt idx="832">
                  <c:v>-0.58834390404855152</c:v>
                </c:pt>
                <c:pt idx="833">
                  <c:v>4.2657937759010972E-2</c:v>
                </c:pt>
                <c:pt idx="834">
                  <c:v>6.6252006345974626E-2</c:v>
                </c:pt>
                <c:pt idx="835">
                  <c:v>5.7716542421522949E-3</c:v>
                </c:pt>
                <c:pt idx="836">
                  <c:v>0.17191945458061089</c:v>
                </c:pt>
                <c:pt idx="837">
                  <c:v>1.8693939957397751E-2</c:v>
                </c:pt>
                <c:pt idx="838">
                  <c:v>-3.3293590773070973E-2</c:v>
                </c:pt>
                <c:pt idx="839">
                  <c:v>-5.3339827855261061E-3</c:v>
                </c:pt>
                <c:pt idx="840">
                  <c:v>-6.2595059556590102E-2</c:v>
                </c:pt>
                <c:pt idx="841">
                  <c:v>-0.2158410918450975</c:v>
                </c:pt>
                <c:pt idx="842">
                  <c:v>5.5245090893876183E-3</c:v>
                </c:pt>
                <c:pt idx="843">
                  <c:v>4.5952805389815929E-2</c:v>
                </c:pt>
                <c:pt idx="844">
                  <c:v>1.7486171369386972E-3</c:v>
                </c:pt>
                <c:pt idx="845">
                  <c:v>-9.8151098623620855E-2</c:v>
                </c:pt>
                <c:pt idx="846">
                  <c:v>-3.393299117531786E-2</c:v>
                </c:pt>
                <c:pt idx="847">
                  <c:v>-6.530788234840576E-2</c:v>
                </c:pt>
                <c:pt idx="848">
                  <c:v>-3.204580989754318E-2</c:v>
                </c:pt>
                <c:pt idx="849">
                  <c:v>-3.1286981826760894E-2</c:v>
                </c:pt>
                <c:pt idx="850">
                  <c:v>-0.12915105412785616</c:v>
                </c:pt>
                <c:pt idx="851">
                  <c:v>2.3927730372284583E-2</c:v>
                </c:pt>
                <c:pt idx="852">
                  <c:v>-5.1382239874353211E-2</c:v>
                </c:pt>
                <c:pt idx="853">
                  <c:v>-3.8169503111878424E-2</c:v>
                </c:pt>
                <c:pt idx="854">
                  <c:v>-1.5559538396016634E-2</c:v>
                </c:pt>
                <c:pt idx="855">
                  <c:v>2.0481112554466309E-2</c:v>
                </c:pt>
                <c:pt idx="856">
                  <c:v>1.6524688976370439E-2</c:v>
                </c:pt>
                <c:pt idx="857">
                  <c:v>-3.1703110373716139E-3</c:v>
                </c:pt>
                <c:pt idx="858">
                  <c:v>-1.112235648428438E-2</c:v>
                </c:pt>
                <c:pt idx="859">
                  <c:v>1.0954851904611958E-2</c:v>
                </c:pt>
                <c:pt idx="860">
                  <c:v>-2.476526696526234E-2</c:v>
                </c:pt>
                <c:pt idx="861">
                  <c:v>-7.5875846413827996E-2</c:v>
                </c:pt>
                <c:pt idx="862">
                  <c:v>-1.1979765764220354E-2</c:v>
                </c:pt>
                <c:pt idx="863">
                  <c:v>-0.21444066727938024</c:v>
                </c:pt>
                <c:pt idx="864">
                  <c:v>-5.8065073766880963E-2</c:v>
                </c:pt>
                <c:pt idx="865">
                  <c:v>-4.4990722783511128E-2</c:v>
                </c:pt>
                <c:pt idx="866">
                  <c:v>0.64363304111316599</c:v>
                </c:pt>
                <c:pt idx="867">
                  <c:v>1.5444762511883392E-2</c:v>
                </c:pt>
                <c:pt idx="868">
                  <c:v>0.11152526927476736</c:v>
                </c:pt>
                <c:pt idx="869">
                  <c:v>-5.5921451445526203E-2</c:v>
                </c:pt>
                <c:pt idx="870">
                  <c:v>-1.9884453791697586E-2</c:v>
                </c:pt>
                <c:pt idx="871">
                  <c:v>8.1427555276239044E-2</c:v>
                </c:pt>
                <c:pt idx="872">
                  <c:v>-4.2954518166979351E-2</c:v>
                </c:pt>
                <c:pt idx="873">
                  <c:v>-2.3128464983346506E-2</c:v>
                </c:pt>
                <c:pt idx="874">
                  <c:v>1.9589137551889794E-2</c:v>
                </c:pt>
                <c:pt idx="875">
                  <c:v>-4.2086668237281417E-2</c:v>
                </c:pt>
                <c:pt idx="876">
                  <c:v>2.5499944606276217E-2</c:v>
                </c:pt>
                <c:pt idx="877">
                  <c:v>-1.0943910557903141E-2</c:v>
                </c:pt>
                <c:pt idx="878">
                  <c:v>-1.3103694585353074E-2</c:v>
                </c:pt>
                <c:pt idx="879">
                  <c:v>-3.5921023959906789E-2</c:v>
                </c:pt>
                <c:pt idx="880">
                  <c:v>1.5432327128202311E-2</c:v>
                </c:pt>
                <c:pt idx="881">
                  <c:v>-8.1829482772170156E-2</c:v>
                </c:pt>
                <c:pt idx="882">
                  <c:v>-2.2494631690544019E-2</c:v>
                </c:pt>
                <c:pt idx="883">
                  <c:v>2.2632046723937174E-2</c:v>
                </c:pt>
                <c:pt idx="884">
                  <c:v>1.5983137083652375E-2</c:v>
                </c:pt>
                <c:pt idx="885">
                  <c:v>2.3252186224518342E-2</c:v>
                </c:pt>
                <c:pt idx="886">
                  <c:v>-2.3390273253081042E-2</c:v>
                </c:pt>
                <c:pt idx="887">
                  <c:v>0.11793855109782743</c:v>
                </c:pt>
                <c:pt idx="888">
                  <c:v>1.3515082949513871E-2</c:v>
                </c:pt>
                <c:pt idx="889">
                  <c:v>-3.4205607868507265E-2</c:v>
                </c:pt>
                <c:pt idx="890">
                  <c:v>3.072012684910409E-2</c:v>
                </c:pt>
                <c:pt idx="891">
                  <c:v>1.8050231155471216E-2</c:v>
                </c:pt>
                <c:pt idx="892">
                  <c:v>-4.866008401287597E-2</c:v>
                </c:pt>
                <c:pt idx="893">
                  <c:v>-3.2661621442352254E-2</c:v>
                </c:pt>
                <c:pt idx="894">
                  <c:v>-7.9297214929673083E-3</c:v>
                </c:pt>
                <c:pt idx="895">
                  <c:v>2.9431551366598391E-2</c:v>
                </c:pt>
                <c:pt idx="896">
                  <c:v>1.610994661003547E-3</c:v>
                </c:pt>
                <c:pt idx="897">
                  <c:v>4.7458686611939999E-2</c:v>
                </c:pt>
                <c:pt idx="898">
                  <c:v>-9.5104561469094379E-2</c:v>
                </c:pt>
                <c:pt idx="899">
                  <c:v>-9.5583758890363898E-2</c:v>
                </c:pt>
                <c:pt idx="900">
                  <c:v>3.0741152109270125E-2</c:v>
                </c:pt>
                <c:pt idx="901">
                  <c:v>3.0510562541752804E-2</c:v>
                </c:pt>
                <c:pt idx="902">
                  <c:v>-7.5116876931155277E-2</c:v>
                </c:pt>
                <c:pt idx="903">
                  <c:v>2.9848170762075577E-2</c:v>
                </c:pt>
                <c:pt idx="904">
                  <c:v>1.9075382942506235E-2</c:v>
                </c:pt>
                <c:pt idx="905">
                  <c:v>-0.12475230226186171</c:v>
                </c:pt>
                <c:pt idx="906">
                  <c:v>-0.10884981632335761</c:v>
                </c:pt>
                <c:pt idx="907">
                  <c:v>7.5162873102851177E-2</c:v>
                </c:pt>
                <c:pt idx="908">
                  <c:v>8.290102262993284E-3</c:v>
                </c:pt>
                <c:pt idx="909">
                  <c:v>-2.1683558560627925E-2</c:v>
                </c:pt>
                <c:pt idx="910">
                  <c:v>-5.1768592497867624E-2</c:v>
                </c:pt>
                <c:pt idx="911">
                  <c:v>1.1360667585480979E-2</c:v>
                </c:pt>
                <c:pt idx="912">
                  <c:v>0.15721877920495725</c:v>
                </c:pt>
                <c:pt idx="913">
                  <c:v>-9.6812102821235479E-2</c:v>
                </c:pt>
                <c:pt idx="914">
                  <c:v>3.9766095037446221E-2</c:v>
                </c:pt>
                <c:pt idx="915">
                  <c:v>0.11234359130596358</c:v>
                </c:pt>
                <c:pt idx="916">
                  <c:v>-1.5132657350915681E-2</c:v>
                </c:pt>
                <c:pt idx="917">
                  <c:v>-3.6020230656243615E-2</c:v>
                </c:pt>
                <c:pt idx="918">
                  <c:v>-7.5310147539227358E-3</c:v>
                </c:pt>
                <c:pt idx="919">
                  <c:v>-2.7699277334009405E-2</c:v>
                </c:pt>
                <c:pt idx="920">
                  <c:v>1.4296038457535708E-2</c:v>
                </c:pt>
                <c:pt idx="921">
                  <c:v>-2.0738626911381727E-2</c:v>
                </c:pt>
                <c:pt idx="922">
                  <c:v>7.6711855938317751E-3</c:v>
                </c:pt>
                <c:pt idx="923">
                  <c:v>0.14334114336984807</c:v>
                </c:pt>
                <c:pt idx="924">
                  <c:v>7.808527080358404E-3</c:v>
                </c:pt>
                <c:pt idx="925">
                  <c:v>-9.8143257178723742E-2</c:v>
                </c:pt>
                <c:pt idx="926">
                  <c:v>7.3732263176443857E-3</c:v>
                </c:pt>
                <c:pt idx="927">
                  <c:v>9.4051551498717162E-2</c:v>
                </c:pt>
                <c:pt idx="928">
                  <c:v>-2.3264368610728291E-2</c:v>
                </c:pt>
                <c:pt idx="929">
                  <c:v>-2.6844695189663866E-2</c:v>
                </c:pt>
                <c:pt idx="930">
                  <c:v>4.1021622941868487E-2</c:v>
                </c:pt>
                <c:pt idx="931">
                  <c:v>-6.9551678138719654E-3</c:v>
                </c:pt>
                <c:pt idx="932">
                  <c:v>4.9976017280634791E-2</c:v>
                </c:pt>
                <c:pt idx="933">
                  <c:v>8.157391681050544E-3</c:v>
                </c:pt>
                <c:pt idx="934">
                  <c:v>-1.5133484987115297E-2</c:v>
                </c:pt>
                <c:pt idx="935">
                  <c:v>-7.7940882985146398E-2</c:v>
                </c:pt>
                <c:pt idx="936">
                  <c:v>-4.7741315990253982E-2</c:v>
                </c:pt>
                <c:pt idx="937">
                  <c:v>-7.5598061455909998E-2</c:v>
                </c:pt>
                <c:pt idx="938">
                  <c:v>5.465445938984765E-2</c:v>
                </c:pt>
                <c:pt idx="939">
                  <c:v>-2.1254677774291596E-2</c:v>
                </c:pt>
                <c:pt idx="940">
                  <c:v>-0.11882704154978507</c:v>
                </c:pt>
                <c:pt idx="941">
                  <c:v>5.3988123936918146E-3</c:v>
                </c:pt>
                <c:pt idx="942">
                  <c:v>-0.10927244259296645</c:v>
                </c:pt>
                <c:pt idx="943">
                  <c:v>-6.8500870085570029E-2</c:v>
                </c:pt>
                <c:pt idx="944">
                  <c:v>-4.9716675182623293E-2</c:v>
                </c:pt>
                <c:pt idx="945">
                  <c:v>8.0080516422921758E-2</c:v>
                </c:pt>
                <c:pt idx="946">
                  <c:v>-1.0328994400383693E-2</c:v>
                </c:pt>
                <c:pt idx="947">
                  <c:v>6.7718293283589122E-3</c:v>
                </c:pt>
                <c:pt idx="948">
                  <c:v>0.1542446916402532</c:v>
                </c:pt>
                <c:pt idx="949">
                  <c:v>-2.0314598208287442E-3</c:v>
                </c:pt>
                <c:pt idx="950">
                  <c:v>8.5498648755852023E-3</c:v>
                </c:pt>
                <c:pt idx="951">
                  <c:v>2.8378769695050255E-2</c:v>
                </c:pt>
                <c:pt idx="952">
                  <c:v>-2.6598621332340439E-2</c:v>
                </c:pt>
                <c:pt idx="953">
                  <c:v>-0.26829263774570711</c:v>
                </c:pt>
                <c:pt idx="954">
                  <c:v>-1.0936655778695651E-2</c:v>
                </c:pt>
                <c:pt idx="955">
                  <c:v>-3.2055239014903328E-2</c:v>
                </c:pt>
                <c:pt idx="956">
                  <c:v>7.067324011369408E-2</c:v>
                </c:pt>
                <c:pt idx="957">
                  <c:v>-4.0336924265860545E-2</c:v>
                </c:pt>
                <c:pt idx="958">
                  <c:v>-3.3159147652227584E-2</c:v>
                </c:pt>
                <c:pt idx="959">
                  <c:v>-1.6461312261495994E-2</c:v>
                </c:pt>
                <c:pt idx="960">
                  <c:v>-6.3933072637049157E-2</c:v>
                </c:pt>
                <c:pt idx="961">
                  <c:v>-3.2683437981889565E-2</c:v>
                </c:pt>
                <c:pt idx="962">
                  <c:v>-3.3055694209388642E-2</c:v>
                </c:pt>
                <c:pt idx="963">
                  <c:v>-7.5152371255633168E-3</c:v>
                </c:pt>
                <c:pt idx="964">
                  <c:v>6.6941006908580319E-2</c:v>
                </c:pt>
                <c:pt idx="965">
                  <c:v>-3.2187471667209075E-2</c:v>
                </c:pt>
                <c:pt idx="966">
                  <c:v>4.1637124340359339E-3</c:v>
                </c:pt>
                <c:pt idx="967">
                  <c:v>-2.2503267635467426E-2</c:v>
                </c:pt>
                <c:pt idx="968">
                  <c:v>-2.0509871399414917E-2</c:v>
                </c:pt>
                <c:pt idx="969">
                  <c:v>0.1042397021591151</c:v>
                </c:pt>
                <c:pt idx="970">
                  <c:v>-2.2063265540301646E-2</c:v>
                </c:pt>
                <c:pt idx="971">
                  <c:v>-1.2725859439457289E-2</c:v>
                </c:pt>
                <c:pt idx="972">
                  <c:v>-8.1128707555659915E-2</c:v>
                </c:pt>
                <c:pt idx="973">
                  <c:v>-1.4505287539976064E-2</c:v>
                </c:pt>
                <c:pt idx="974">
                  <c:v>-8.1800558887434621E-2</c:v>
                </c:pt>
                <c:pt idx="975">
                  <c:v>-8.2726100040640647E-3</c:v>
                </c:pt>
                <c:pt idx="976">
                  <c:v>-6.0364777436979079E-2</c:v>
                </c:pt>
                <c:pt idx="977">
                  <c:v>-4.8185275195925248E-2</c:v>
                </c:pt>
                <c:pt idx="978">
                  <c:v>1.0775356189807619E-2</c:v>
                </c:pt>
                <c:pt idx="979">
                  <c:v>-4.3134518155198233E-2</c:v>
                </c:pt>
                <c:pt idx="980">
                  <c:v>6.187517701156145E-2</c:v>
                </c:pt>
                <c:pt idx="981">
                  <c:v>-1.4477504012038676E-2</c:v>
                </c:pt>
                <c:pt idx="982">
                  <c:v>-3.8750982565385206E-4</c:v>
                </c:pt>
                <c:pt idx="983">
                  <c:v>-5.2420308691366792E-3</c:v>
                </c:pt>
                <c:pt idx="984">
                  <c:v>3.6856602278171044E-2</c:v>
                </c:pt>
                <c:pt idx="985">
                  <c:v>9.2137834606771281E-3</c:v>
                </c:pt>
                <c:pt idx="986">
                  <c:v>-6.3349161566365886E-2</c:v>
                </c:pt>
                <c:pt idx="987">
                  <c:v>-1.7213756587566156E-2</c:v>
                </c:pt>
                <c:pt idx="988">
                  <c:v>2.2280776485888384E-2</c:v>
                </c:pt>
                <c:pt idx="989">
                  <c:v>-0.13716425543672237</c:v>
                </c:pt>
                <c:pt idx="990">
                  <c:v>-5.2797290305982118E-2</c:v>
                </c:pt>
                <c:pt idx="991">
                  <c:v>-6.5928763987760375E-2</c:v>
                </c:pt>
                <c:pt idx="992">
                  <c:v>-5.0862436409665208E-2</c:v>
                </c:pt>
                <c:pt idx="993">
                  <c:v>2.4195960038148789E-2</c:v>
                </c:pt>
                <c:pt idx="994">
                  <c:v>-1.8680138924933677E-2</c:v>
                </c:pt>
                <c:pt idx="995">
                  <c:v>0.14948034901216165</c:v>
                </c:pt>
                <c:pt idx="996">
                  <c:v>-8.0146573776818206E-2</c:v>
                </c:pt>
                <c:pt idx="997">
                  <c:v>0.59084576672073619</c:v>
                </c:pt>
                <c:pt idx="998">
                  <c:v>-8.8189213977171985E-2</c:v>
                </c:pt>
                <c:pt idx="999">
                  <c:v>-1.7780706554028324E-2</c:v>
                </c:pt>
                <c:pt idx="1000">
                  <c:v>-5.0818835814571306E-2</c:v>
                </c:pt>
                <c:pt idx="1001">
                  <c:v>-6.1874696652966722E-2</c:v>
                </c:pt>
                <c:pt idx="1002">
                  <c:v>-6.2267902956558473E-3</c:v>
                </c:pt>
                <c:pt idx="1003">
                  <c:v>0.25306338928908145</c:v>
                </c:pt>
                <c:pt idx="1004">
                  <c:v>4.0136744111579414E-2</c:v>
                </c:pt>
                <c:pt idx="1005">
                  <c:v>1.5859618445209896E-2</c:v>
                </c:pt>
                <c:pt idx="1006">
                  <c:v>1.3028434854107211E-3</c:v>
                </c:pt>
                <c:pt idx="1007">
                  <c:v>3.9609812737431875E-3</c:v>
                </c:pt>
                <c:pt idx="1008">
                  <c:v>1.1342282879364535E-2</c:v>
                </c:pt>
                <c:pt idx="1009">
                  <c:v>-5.0320894282537915E-2</c:v>
                </c:pt>
                <c:pt idx="1010">
                  <c:v>8.9359156713409979E-2</c:v>
                </c:pt>
                <c:pt idx="1011">
                  <c:v>-3.528349955151993E-2</c:v>
                </c:pt>
                <c:pt idx="1012">
                  <c:v>-2.899747454284627E-2</c:v>
                </c:pt>
                <c:pt idx="1013">
                  <c:v>-1.3212177323353893E-2</c:v>
                </c:pt>
                <c:pt idx="1014">
                  <c:v>-9.91510240218689E-3</c:v>
                </c:pt>
                <c:pt idx="1015">
                  <c:v>1.9058222477709642E-2</c:v>
                </c:pt>
                <c:pt idx="1016">
                  <c:v>4.3677270335208664E-2</c:v>
                </c:pt>
                <c:pt idx="1017">
                  <c:v>-7.2576023966023792E-2</c:v>
                </c:pt>
                <c:pt idx="1018">
                  <c:v>7.3562042782482897E-3</c:v>
                </c:pt>
                <c:pt idx="1019">
                  <c:v>4.5969449714378498E-3</c:v>
                </c:pt>
                <c:pt idx="1020">
                  <c:v>-0.1876643239499888</c:v>
                </c:pt>
                <c:pt idx="1021">
                  <c:v>2.1273891998237478E-2</c:v>
                </c:pt>
                <c:pt idx="1022">
                  <c:v>-8.8066551083879757E-4</c:v>
                </c:pt>
                <c:pt idx="1023">
                  <c:v>0.74255375155966163</c:v>
                </c:pt>
                <c:pt idx="1024">
                  <c:v>1.65801374303178E-2</c:v>
                </c:pt>
                <c:pt idx="1025">
                  <c:v>5.6831925298790185E-2</c:v>
                </c:pt>
                <c:pt idx="1026">
                  <c:v>-0.13673433387564052</c:v>
                </c:pt>
                <c:pt idx="1027">
                  <c:v>-3.9010451967374765E-2</c:v>
                </c:pt>
                <c:pt idx="1028">
                  <c:v>1.4737010359267081E-2</c:v>
                </c:pt>
                <c:pt idx="1029">
                  <c:v>-4.7252441174649142E-2</c:v>
                </c:pt>
                <c:pt idx="1030">
                  <c:v>1.989071460272681E-2</c:v>
                </c:pt>
                <c:pt idx="1031">
                  <c:v>-8.7737563509451513E-2</c:v>
                </c:pt>
                <c:pt idx="1032">
                  <c:v>-5.6168625543525925E-2</c:v>
                </c:pt>
                <c:pt idx="1033">
                  <c:v>-9.6568564839380321E-3</c:v>
                </c:pt>
                <c:pt idx="1034">
                  <c:v>-8.8653468182484773E-3</c:v>
                </c:pt>
                <c:pt idx="1035">
                  <c:v>2.495830554659462E-2</c:v>
                </c:pt>
                <c:pt idx="1036">
                  <c:v>-4.9667078916858086E-2</c:v>
                </c:pt>
                <c:pt idx="1037">
                  <c:v>-0.23927436083522866</c:v>
                </c:pt>
                <c:pt idx="1038">
                  <c:v>3.5096455518213637E-2</c:v>
                </c:pt>
                <c:pt idx="1039">
                  <c:v>-1.3162632230070567E-2</c:v>
                </c:pt>
                <c:pt idx="1040">
                  <c:v>-4.9314881373129074E-2</c:v>
                </c:pt>
                <c:pt idx="1041">
                  <c:v>3.8901977031913812E-4</c:v>
                </c:pt>
                <c:pt idx="1042">
                  <c:v>9.9737491224222194E-2</c:v>
                </c:pt>
                <c:pt idx="1043">
                  <c:v>3.7474814003951487E-2</c:v>
                </c:pt>
                <c:pt idx="1044">
                  <c:v>-7.3801411574234976E-3</c:v>
                </c:pt>
                <c:pt idx="1045">
                  <c:v>-2.2370944678321205E-2</c:v>
                </c:pt>
                <c:pt idx="1046">
                  <c:v>-7.4983388545892052E-2</c:v>
                </c:pt>
                <c:pt idx="1047">
                  <c:v>-4.3819175162386212E-3</c:v>
                </c:pt>
                <c:pt idx="1048">
                  <c:v>-4.1583799572918953E-2</c:v>
                </c:pt>
                <c:pt idx="1049">
                  <c:v>-0.15074344668235737</c:v>
                </c:pt>
                <c:pt idx="1050">
                  <c:v>1.5523382924389227E-2</c:v>
                </c:pt>
                <c:pt idx="1051">
                  <c:v>1.294194423025938E-2</c:v>
                </c:pt>
                <c:pt idx="1052">
                  <c:v>1.2401626267931818E-2</c:v>
                </c:pt>
                <c:pt idx="1053">
                  <c:v>-2.2077514097006992E-2</c:v>
                </c:pt>
                <c:pt idx="1054">
                  <c:v>5.0839199841430226E-2</c:v>
                </c:pt>
                <c:pt idx="1055">
                  <c:v>8.4888757293524048E-2</c:v>
                </c:pt>
                <c:pt idx="1056">
                  <c:v>-7.2349674285512394E-2</c:v>
                </c:pt>
                <c:pt idx="1057">
                  <c:v>-6.2571610752166801E-2</c:v>
                </c:pt>
                <c:pt idx="1058">
                  <c:v>-1.7431921164584207E-2</c:v>
                </c:pt>
                <c:pt idx="1059">
                  <c:v>9.7923271129880959E-2</c:v>
                </c:pt>
                <c:pt idx="1060">
                  <c:v>-0.22008627081311496</c:v>
                </c:pt>
                <c:pt idx="1061">
                  <c:v>3.6461917006532863E-4</c:v>
                </c:pt>
                <c:pt idx="1062">
                  <c:v>2.3758636981386937E-2</c:v>
                </c:pt>
                <c:pt idx="1063">
                  <c:v>-4.9625545325933322E-2</c:v>
                </c:pt>
                <c:pt idx="1064">
                  <c:v>-2.2103657701553359E-2</c:v>
                </c:pt>
                <c:pt idx="1065">
                  <c:v>-3.8403866790029849E-2</c:v>
                </c:pt>
                <c:pt idx="1066">
                  <c:v>5.1402498136040635E-2</c:v>
                </c:pt>
                <c:pt idx="1067">
                  <c:v>-2.1589092881307476E-2</c:v>
                </c:pt>
                <c:pt idx="1068">
                  <c:v>5.2959590961212215E-2</c:v>
                </c:pt>
                <c:pt idx="1069">
                  <c:v>9.6074875348778933E-3</c:v>
                </c:pt>
                <c:pt idx="1070">
                  <c:v>-2.1609556178628388E-2</c:v>
                </c:pt>
                <c:pt idx="1071">
                  <c:v>-3.2303514219980234E-2</c:v>
                </c:pt>
                <c:pt idx="1072">
                  <c:v>2.3184370777241718E-2</c:v>
                </c:pt>
                <c:pt idx="1073">
                  <c:v>-7.9364911249503026E-2</c:v>
                </c:pt>
                <c:pt idx="1074">
                  <c:v>-1.9024566119554959E-2</c:v>
                </c:pt>
                <c:pt idx="1075">
                  <c:v>9.2650621515459747E-3</c:v>
                </c:pt>
                <c:pt idx="1076">
                  <c:v>-3.0859260082652357E-2</c:v>
                </c:pt>
                <c:pt idx="1077">
                  <c:v>-3.3143907537217375E-2</c:v>
                </c:pt>
                <c:pt idx="1078">
                  <c:v>-8.313786809339338E-2</c:v>
                </c:pt>
                <c:pt idx="1079">
                  <c:v>-2.7690365335735528E-2</c:v>
                </c:pt>
                <c:pt idx="1080">
                  <c:v>-4.8233518720641874E-3</c:v>
                </c:pt>
                <c:pt idx="1081">
                  <c:v>-1.3815348548990273E-2</c:v>
                </c:pt>
                <c:pt idx="1082">
                  <c:v>-4.2235328974447421E-2</c:v>
                </c:pt>
                <c:pt idx="1083">
                  <c:v>-7.9902448847207513E-2</c:v>
                </c:pt>
                <c:pt idx="1084">
                  <c:v>1.0370949671651263E-3</c:v>
                </c:pt>
                <c:pt idx="1085">
                  <c:v>-0.21683930194421103</c:v>
                </c:pt>
                <c:pt idx="1086">
                  <c:v>-9.0578421699560787E-3</c:v>
                </c:pt>
                <c:pt idx="1087">
                  <c:v>2.1006183431816219E-2</c:v>
                </c:pt>
                <c:pt idx="1088">
                  <c:v>-2.5002873395922273E-2</c:v>
                </c:pt>
                <c:pt idx="1089">
                  <c:v>-3.5004009202596276E-2</c:v>
                </c:pt>
                <c:pt idx="1090">
                  <c:v>2.4002654203189439E-4</c:v>
                </c:pt>
                <c:pt idx="1091">
                  <c:v>0.26916299756499962</c:v>
                </c:pt>
                <c:pt idx="1092">
                  <c:v>5.4735198056139224E-3</c:v>
                </c:pt>
                <c:pt idx="1093">
                  <c:v>-3.0784029039601084E-2</c:v>
                </c:pt>
                <c:pt idx="1094">
                  <c:v>-0.17039885082901485</c:v>
                </c:pt>
                <c:pt idx="1095">
                  <c:v>1.0751655970522649E-2</c:v>
                </c:pt>
                <c:pt idx="1096">
                  <c:v>-5.262947430113487E-2</c:v>
                </c:pt>
                <c:pt idx="1097">
                  <c:v>-3.2071559575640361E-2</c:v>
                </c:pt>
                <c:pt idx="1098">
                  <c:v>-0.11049715733281737</c:v>
                </c:pt>
                <c:pt idx="1099">
                  <c:v>0.14881464649253767</c:v>
                </c:pt>
                <c:pt idx="1100">
                  <c:v>0.15359293738313684</c:v>
                </c:pt>
                <c:pt idx="1101">
                  <c:v>-8.6340226540617491E-3</c:v>
                </c:pt>
                <c:pt idx="1102">
                  <c:v>-3.2549003626682359E-2</c:v>
                </c:pt>
                <c:pt idx="1103">
                  <c:v>1.8413619749081968E-3</c:v>
                </c:pt>
                <c:pt idx="1104">
                  <c:v>-8.8043062322128544E-3</c:v>
                </c:pt>
                <c:pt idx="1105">
                  <c:v>7.9576630097573431E-2</c:v>
                </c:pt>
                <c:pt idx="1106">
                  <c:v>-2.9033089903978061E-2</c:v>
                </c:pt>
                <c:pt idx="1107">
                  <c:v>6.5550480741662615E-2</c:v>
                </c:pt>
                <c:pt idx="1108">
                  <c:v>-1.003348496574627E-2</c:v>
                </c:pt>
                <c:pt idx="1109">
                  <c:v>-1.0387203354605833E-3</c:v>
                </c:pt>
                <c:pt idx="1110">
                  <c:v>-4.9433085065458286E-2</c:v>
                </c:pt>
                <c:pt idx="1111">
                  <c:v>0.19226112175325613</c:v>
                </c:pt>
                <c:pt idx="1112">
                  <c:v>3.1948404264229902E-2</c:v>
                </c:pt>
                <c:pt idx="1113">
                  <c:v>-1.3171910369260794E-2</c:v>
                </c:pt>
                <c:pt idx="1114">
                  <c:v>-0.11583760682424825</c:v>
                </c:pt>
                <c:pt idx="1115">
                  <c:v>-1.4849111884629161E-3</c:v>
                </c:pt>
                <c:pt idx="1116">
                  <c:v>-4.2975748407843656E-2</c:v>
                </c:pt>
                <c:pt idx="1117">
                  <c:v>6.3883747224810061E-3</c:v>
                </c:pt>
                <c:pt idx="1118">
                  <c:v>-9.3860865877512401E-3</c:v>
                </c:pt>
                <c:pt idx="1119">
                  <c:v>4.1445436908933292E-2</c:v>
                </c:pt>
                <c:pt idx="1120">
                  <c:v>-3.9018181042776115E-2</c:v>
                </c:pt>
                <c:pt idx="1121">
                  <c:v>-4.8118149946144596E-3</c:v>
                </c:pt>
                <c:pt idx="1122">
                  <c:v>3.010474490185203E-2</c:v>
                </c:pt>
                <c:pt idx="1123">
                  <c:v>1.3667055616798016E-3</c:v>
                </c:pt>
                <c:pt idx="1124">
                  <c:v>-1.0822796081464614E-2</c:v>
                </c:pt>
                <c:pt idx="1125">
                  <c:v>6.4773707257915715E-3</c:v>
                </c:pt>
                <c:pt idx="1126">
                  <c:v>-1.6103346107951635E-2</c:v>
                </c:pt>
                <c:pt idx="1127">
                  <c:v>-3.2890532830179342E-2</c:v>
                </c:pt>
                <c:pt idx="1128">
                  <c:v>0.59381079042689078</c:v>
                </c:pt>
                <c:pt idx="1129">
                  <c:v>0.24896321621495376</c:v>
                </c:pt>
                <c:pt idx="1130">
                  <c:v>-2.7901668650706549E-2</c:v>
                </c:pt>
                <c:pt idx="1131">
                  <c:v>1.3622603768374193E-2</c:v>
                </c:pt>
                <c:pt idx="1132">
                  <c:v>-2.9688849703063951E-2</c:v>
                </c:pt>
                <c:pt idx="1133">
                  <c:v>-9.0967999891410911E-2</c:v>
                </c:pt>
                <c:pt idx="1134">
                  <c:v>2.2846043656629789E-2</c:v>
                </c:pt>
                <c:pt idx="1135">
                  <c:v>8.8992049914366923E-3</c:v>
                </c:pt>
                <c:pt idx="1136">
                  <c:v>-2.7105644893394936E-2</c:v>
                </c:pt>
                <c:pt idx="1137">
                  <c:v>-9.9032749876453038E-4</c:v>
                </c:pt>
                <c:pt idx="1138">
                  <c:v>-2.5936941167932836E-2</c:v>
                </c:pt>
                <c:pt idx="1139">
                  <c:v>4.5969974861087753E-2</c:v>
                </c:pt>
                <c:pt idx="1140">
                  <c:v>1.3264321369394269E-2</c:v>
                </c:pt>
                <c:pt idx="1141">
                  <c:v>6.4034903142513491E-2</c:v>
                </c:pt>
                <c:pt idx="1142">
                  <c:v>-2.5498879051983098E-3</c:v>
                </c:pt>
                <c:pt idx="1143">
                  <c:v>-2.3575400746465606E-3</c:v>
                </c:pt>
                <c:pt idx="1144">
                  <c:v>6.0523498300861699E-2</c:v>
                </c:pt>
                <c:pt idx="1145">
                  <c:v>-6.0081394097058281E-2</c:v>
                </c:pt>
                <c:pt idx="1146">
                  <c:v>2.2636840746950215E-2</c:v>
                </c:pt>
                <c:pt idx="1147">
                  <c:v>-6.0814417696045875E-3</c:v>
                </c:pt>
                <c:pt idx="1148">
                  <c:v>-8.4706142567452819E-2</c:v>
                </c:pt>
                <c:pt idx="1149">
                  <c:v>-2.2466793335327938E-2</c:v>
                </c:pt>
                <c:pt idx="1150">
                  <c:v>-4.4705922272798362E-2</c:v>
                </c:pt>
                <c:pt idx="1151">
                  <c:v>-1.6865263113233317E-2</c:v>
                </c:pt>
                <c:pt idx="1152">
                  <c:v>9.1306978939175984E-2</c:v>
                </c:pt>
                <c:pt idx="1153">
                  <c:v>7.6222425419165251E-3</c:v>
                </c:pt>
                <c:pt idx="1154">
                  <c:v>-1.2803820437051212E-2</c:v>
                </c:pt>
                <c:pt idx="1155">
                  <c:v>-2.1566618081076995E-2</c:v>
                </c:pt>
                <c:pt idx="1156">
                  <c:v>-2.240033773453395E-2</c:v>
                </c:pt>
                <c:pt idx="1157">
                  <c:v>-0.11109343773285935</c:v>
                </c:pt>
                <c:pt idx="1158">
                  <c:v>2.8886618368202013E-2</c:v>
                </c:pt>
                <c:pt idx="1159">
                  <c:v>-2.6280676310804028E-3</c:v>
                </c:pt>
                <c:pt idx="1160">
                  <c:v>5.4551707910377844E-3</c:v>
                </c:pt>
                <c:pt idx="1161">
                  <c:v>-2.4135013846434052E-2</c:v>
                </c:pt>
                <c:pt idx="1162">
                  <c:v>-1.3828454543177906E-2</c:v>
                </c:pt>
                <c:pt idx="1163">
                  <c:v>-6.439927720693117E-3</c:v>
                </c:pt>
                <c:pt idx="1164">
                  <c:v>-2.0171051194155014E-2</c:v>
                </c:pt>
                <c:pt idx="1165">
                  <c:v>5.6462624123136414E-2</c:v>
                </c:pt>
                <c:pt idx="1166">
                  <c:v>-1.2607501216306561E-2</c:v>
                </c:pt>
                <c:pt idx="1167">
                  <c:v>1.804115247764685E-2</c:v>
                </c:pt>
                <c:pt idx="1168">
                  <c:v>-8.5832965898236056E-4</c:v>
                </c:pt>
                <c:pt idx="1169">
                  <c:v>-2.2019865922683124E-2</c:v>
                </c:pt>
                <c:pt idx="1170">
                  <c:v>-2.5874101685338078E-2</c:v>
                </c:pt>
                <c:pt idx="1171">
                  <c:v>1.6252229973612382E-2</c:v>
                </c:pt>
                <c:pt idx="1172">
                  <c:v>-4.53788185275006E-2</c:v>
                </c:pt>
                <c:pt idx="1173">
                  <c:v>-8.7662960092875011E-3</c:v>
                </c:pt>
                <c:pt idx="1174">
                  <c:v>-6.3649745694960208E-2</c:v>
                </c:pt>
                <c:pt idx="1175">
                  <c:v>1.7246867052667581E-2</c:v>
                </c:pt>
                <c:pt idx="1176">
                  <c:v>2.560969094147315E-2</c:v>
                </c:pt>
                <c:pt idx="1177">
                  <c:v>-7.8825910853633982E-2</c:v>
                </c:pt>
                <c:pt idx="1178">
                  <c:v>-2.6501416075212149E-2</c:v>
                </c:pt>
                <c:pt idx="1179">
                  <c:v>-1.281623737165655E-2</c:v>
                </c:pt>
                <c:pt idx="1180">
                  <c:v>4.6527896581219273E-2</c:v>
                </c:pt>
                <c:pt idx="1181">
                  <c:v>-2.8271272664285189E-2</c:v>
                </c:pt>
                <c:pt idx="1182">
                  <c:v>-4.9070073486977998E-2</c:v>
                </c:pt>
                <c:pt idx="1183">
                  <c:v>2.2480795995752623E-3</c:v>
                </c:pt>
                <c:pt idx="1184">
                  <c:v>2.8177816908126176E-2</c:v>
                </c:pt>
                <c:pt idx="1185">
                  <c:v>-2.9261471217294169E-2</c:v>
                </c:pt>
                <c:pt idx="1186">
                  <c:v>-3.2401371522842663E-2</c:v>
                </c:pt>
                <c:pt idx="1187">
                  <c:v>-3.9132306147979912E-2</c:v>
                </c:pt>
                <c:pt idx="1188">
                  <c:v>-1.9346952348308941E-2</c:v>
                </c:pt>
                <c:pt idx="1189">
                  <c:v>-3.7936112996517321E-2</c:v>
                </c:pt>
                <c:pt idx="1190">
                  <c:v>2.2651832581997353E-2</c:v>
                </c:pt>
                <c:pt idx="1191">
                  <c:v>6.190089408723658E-4</c:v>
                </c:pt>
                <c:pt idx="1192">
                  <c:v>-3.7481486671346452E-2</c:v>
                </c:pt>
                <c:pt idx="1193">
                  <c:v>-0.40772371519833378</c:v>
                </c:pt>
                <c:pt idx="1194">
                  <c:v>2.6661242476932571E-3</c:v>
                </c:pt>
                <c:pt idx="1195">
                  <c:v>-4.4965309129467473E-2</c:v>
                </c:pt>
                <c:pt idx="1196">
                  <c:v>-1.6968022305663463E-2</c:v>
                </c:pt>
                <c:pt idx="1197">
                  <c:v>-7.9821427973935082E-3</c:v>
                </c:pt>
                <c:pt idx="1198">
                  <c:v>6.4049997426097016E-2</c:v>
                </c:pt>
                <c:pt idx="1199">
                  <c:v>-7.4842439767506888E-2</c:v>
                </c:pt>
                <c:pt idx="1200">
                  <c:v>-6.8233129299945516E-2</c:v>
                </c:pt>
                <c:pt idx="1201">
                  <c:v>-4.8853968364133901E-3</c:v>
                </c:pt>
                <c:pt idx="1202">
                  <c:v>-1.4186456336787964E-2</c:v>
                </c:pt>
                <c:pt idx="1203">
                  <c:v>-2.9407227744640781E-2</c:v>
                </c:pt>
                <c:pt idx="1204">
                  <c:v>-0.18497329539267543</c:v>
                </c:pt>
                <c:pt idx="1205">
                  <c:v>-2.9162021950097872E-2</c:v>
                </c:pt>
                <c:pt idx="1206">
                  <c:v>-5.3683670784128628E-3</c:v>
                </c:pt>
                <c:pt idx="1207">
                  <c:v>-3.4151230839939373E-2</c:v>
                </c:pt>
                <c:pt idx="1208">
                  <c:v>-0.22478060061684169</c:v>
                </c:pt>
                <c:pt idx="1209">
                  <c:v>-1.8552546225598965</c:v>
                </c:pt>
                <c:pt idx="1210">
                  <c:v>-5.6625407522897103E-3</c:v>
                </c:pt>
                <c:pt idx="1211">
                  <c:v>-6.5282324695300304E-3</c:v>
                </c:pt>
                <c:pt idx="1212">
                  <c:v>-2.5139035472024604E-2</c:v>
                </c:pt>
                <c:pt idx="1213">
                  <c:v>-5.0514270402435051E-2</c:v>
                </c:pt>
                <c:pt idx="1214">
                  <c:v>-1.497501584834241E-2</c:v>
                </c:pt>
                <c:pt idx="1215">
                  <c:v>-6.9943651251782252E-3</c:v>
                </c:pt>
                <c:pt idx="1216">
                  <c:v>-1.4698037457841514E-2</c:v>
                </c:pt>
                <c:pt idx="1217">
                  <c:v>8.3977007879682375E-2</c:v>
                </c:pt>
                <c:pt idx="1218">
                  <c:v>5.4277791267744895E-2</c:v>
                </c:pt>
                <c:pt idx="1219">
                  <c:v>5.4690937028554432E-2</c:v>
                </c:pt>
                <c:pt idx="1220">
                  <c:v>3.0882559472719284E-2</c:v>
                </c:pt>
                <c:pt idx="1221">
                  <c:v>-7.069916416608879E-2</c:v>
                </c:pt>
                <c:pt idx="1222">
                  <c:v>-5.77194888614012E-2</c:v>
                </c:pt>
                <c:pt idx="1223">
                  <c:v>-4.6798987079278785E-2</c:v>
                </c:pt>
                <c:pt idx="1224">
                  <c:v>2.1180919543650322E-2</c:v>
                </c:pt>
                <c:pt idx="1225">
                  <c:v>-1.2258135384529653E-2</c:v>
                </c:pt>
                <c:pt idx="1226">
                  <c:v>-2.4109275422865058E-3</c:v>
                </c:pt>
                <c:pt idx="1227">
                  <c:v>-0.12040810633753579</c:v>
                </c:pt>
                <c:pt idx="1228">
                  <c:v>-7.8572707012730822E-2</c:v>
                </c:pt>
                <c:pt idx="1229">
                  <c:v>-2.055231868522648E-2</c:v>
                </c:pt>
                <c:pt idx="1230">
                  <c:v>-2.5949867775742954E-2</c:v>
                </c:pt>
                <c:pt idx="1231">
                  <c:v>-2.4956517822995569E-2</c:v>
                </c:pt>
                <c:pt idx="1232">
                  <c:v>1.9876089653164442E-2</c:v>
                </c:pt>
                <c:pt idx="1233">
                  <c:v>-0.19427158280376849</c:v>
                </c:pt>
                <c:pt idx="1234">
                  <c:v>-5.4540757215173569E-2</c:v>
                </c:pt>
                <c:pt idx="1235">
                  <c:v>6.9388496771977934E-2</c:v>
                </c:pt>
                <c:pt idx="1236">
                  <c:v>-7.9060263372923573E-2</c:v>
                </c:pt>
                <c:pt idx="1237">
                  <c:v>-1.1334745678712692E-2</c:v>
                </c:pt>
                <c:pt idx="1238">
                  <c:v>3.1654952157291999E-2</c:v>
                </c:pt>
                <c:pt idx="1239">
                  <c:v>-4.280350825125785E-3</c:v>
                </c:pt>
                <c:pt idx="1240">
                  <c:v>-3.908234424252649E-2</c:v>
                </c:pt>
                <c:pt idx="1241">
                  <c:v>-2.9499208372627872E-2</c:v>
                </c:pt>
                <c:pt idx="1242">
                  <c:v>-4.4837182179446509E-2</c:v>
                </c:pt>
                <c:pt idx="1243">
                  <c:v>5.6167482327841731E-2</c:v>
                </c:pt>
                <c:pt idx="1244">
                  <c:v>2.9944385142969963E-2</c:v>
                </c:pt>
                <c:pt idx="1245">
                  <c:v>1.9932197716984504E-3</c:v>
                </c:pt>
                <c:pt idx="1246">
                  <c:v>-8.3069429483218507E-2</c:v>
                </c:pt>
                <c:pt idx="1247">
                  <c:v>4.5776871117759632E-2</c:v>
                </c:pt>
                <c:pt idx="1248">
                  <c:v>2.2237742881915584E-2</c:v>
                </c:pt>
                <c:pt idx="1249">
                  <c:v>1.3987748639969958E-2</c:v>
                </c:pt>
                <c:pt idx="1250">
                  <c:v>-1.6476813304010657E-2</c:v>
                </c:pt>
                <c:pt idx="1251">
                  <c:v>-7.3436797533355191E-2</c:v>
                </c:pt>
                <c:pt idx="1252">
                  <c:v>9.3675262590993902E-2</c:v>
                </c:pt>
                <c:pt idx="1253">
                  <c:v>-2.4241525683128935E-2</c:v>
                </c:pt>
                <c:pt idx="1254">
                  <c:v>-4.3232408004614961E-2</c:v>
                </c:pt>
                <c:pt idx="1255">
                  <c:v>-0.19281206646110768</c:v>
                </c:pt>
                <c:pt idx="1256">
                  <c:v>5.3051526976253724E-4</c:v>
                </c:pt>
                <c:pt idx="1257">
                  <c:v>-1.8544140760807005E-2</c:v>
                </c:pt>
                <c:pt idx="1258">
                  <c:v>-1.864512006461511E-3</c:v>
                </c:pt>
                <c:pt idx="1259">
                  <c:v>-1.9418903410710318E-2</c:v>
                </c:pt>
                <c:pt idx="1260">
                  <c:v>5.7572092676882014E-2</c:v>
                </c:pt>
                <c:pt idx="1261">
                  <c:v>3.7932384351087596E-2</c:v>
                </c:pt>
                <c:pt idx="1262">
                  <c:v>3.5394341895437484E-2</c:v>
                </c:pt>
                <c:pt idx="1263">
                  <c:v>-3.3636405056996243E-3</c:v>
                </c:pt>
                <c:pt idx="1264">
                  <c:v>-4.5568311071071954E-2</c:v>
                </c:pt>
                <c:pt idx="1265">
                  <c:v>-2.4679402945655338E-2</c:v>
                </c:pt>
                <c:pt idx="1266">
                  <c:v>-3.7192304187649351E-3</c:v>
                </c:pt>
                <c:pt idx="1267">
                  <c:v>-7.8669126368141759E-2</c:v>
                </c:pt>
                <c:pt idx="1268">
                  <c:v>1.6433042510020025E-3</c:v>
                </c:pt>
                <c:pt idx="1269">
                  <c:v>-4.1717045628280193E-2</c:v>
                </c:pt>
                <c:pt idx="1270">
                  <c:v>1.0929801038687762E-2</c:v>
                </c:pt>
                <c:pt idx="1271">
                  <c:v>0.10316032566331762</c:v>
                </c:pt>
                <c:pt idx="1272">
                  <c:v>5.5716225774540454E-2</c:v>
                </c:pt>
                <c:pt idx="1273">
                  <c:v>-4.3385135986405534E-3</c:v>
                </c:pt>
                <c:pt idx="1274">
                  <c:v>-0.54554825918161542</c:v>
                </c:pt>
                <c:pt idx="1275">
                  <c:v>-5.0954964942216581E-2</c:v>
                </c:pt>
                <c:pt idx="1276">
                  <c:v>0.27887995454862302</c:v>
                </c:pt>
                <c:pt idx="1277">
                  <c:v>-4.3272924928969017E-2</c:v>
                </c:pt>
                <c:pt idx="1278">
                  <c:v>-6.4161270031386219E-2</c:v>
                </c:pt>
                <c:pt idx="1279">
                  <c:v>-6.2720791242386553E-2</c:v>
                </c:pt>
                <c:pt idx="1280">
                  <c:v>-2.4270442781100109E-3</c:v>
                </c:pt>
                <c:pt idx="1281">
                  <c:v>-2.7661088731833285E-2</c:v>
                </c:pt>
                <c:pt idx="1282">
                  <c:v>-2.1811095242601459E-2</c:v>
                </c:pt>
                <c:pt idx="1283">
                  <c:v>-1.1693522026526506E-2</c:v>
                </c:pt>
                <c:pt idx="1284">
                  <c:v>0.34252214753123189</c:v>
                </c:pt>
                <c:pt idx="1285">
                  <c:v>-9.8420725195713724E-3</c:v>
                </c:pt>
                <c:pt idx="1286">
                  <c:v>-5.2866128912052984E-3</c:v>
                </c:pt>
                <c:pt idx="1287">
                  <c:v>3.1501313699617298E-2</c:v>
                </c:pt>
                <c:pt idx="1288">
                  <c:v>-2.1795662218117219E-2</c:v>
                </c:pt>
                <c:pt idx="1289">
                  <c:v>-1.2931288173335245E-2</c:v>
                </c:pt>
                <c:pt idx="1290">
                  <c:v>-3.5820591210517505E-2</c:v>
                </c:pt>
                <c:pt idx="1291">
                  <c:v>-4.2912030573412904E-2</c:v>
                </c:pt>
                <c:pt idx="1292">
                  <c:v>-7.1570476468862429E-2</c:v>
                </c:pt>
                <c:pt idx="1293">
                  <c:v>-2.0638427939823373E-2</c:v>
                </c:pt>
                <c:pt idx="1294">
                  <c:v>-2.4241993627553221E-2</c:v>
                </c:pt>
                <c:pt idx="1295">
                  <c:v>-3.7952090238028494E-2</c:v>
                </c:pt>
                <c:pt idx="1296">
                  <c:v>3.4929022648546924E-3</c:v>
                </c:pt>
                <c:pt idx="1297">
                  <c:v>-0.3351446970184262</c:v>
                </c:pt>
                <c:pt idx="1298">
                  <c:v>-1.0942338828240437E-2</c:v>
                </c:pt>
                <c:pt idx="1299">
                  <c:v>-2.2205152985020817E-2</c:v>
                </c:pt>
                <c:pt idx="1300">
                  <c:v>-7.4426970595937577E-3</c:v>
                </c:pt>
                <c:pt idx="1301">
                  <c:v>-7.2061803971747079E-2</c:v>
                </c:pt>
                <c:pt idx="1302">
                  <c:v>-4.2596374194075408E-2</c:v>
                </c:pt>
                <c:pt idx="1303">
                  <c:v>-1.7318823465433522E-2</c:v>
                </c:pt>
                <c:pt idx="1304">
                  <c:v>-4.1839976634765026E-2</c:v>
                </c:pt>
                <c:pt idx="1305">
                  <c:v>1.4040632848443351</c:v>
                </c:pt>
                <c:pt idx="1306">
                  <c:v>-6.5440721367453922E-2</c:v>
                </c:pt>
                <c:pt idx="1307">
                  <c:v>-0.12330747113623872</c:v>
                </c:pt>
                <c:pt idx="1308">
                  <c:v>-7.2285281949194133E-2</c:v>
                </c:pt>
                <c:pt idx="1309">
                  <c:v>-4.0938012054480659E-2</c:v>
                </c:pt>
                <c:pt idx="1310">
                  <c:v>-2.2777204546715293E-2</c:v>
                </c:pt>
                <c:pt idx="1311">
                  <c:v>-4.7270174333600423E-2</c:v>
                </c:pt>
                <c:pt idx="1312">
                  <c:v>-1.5181614319963415E-2</c:v>
                </c:pt>
                <c:pt idx="1313">
                  <c:v>-1.9307839595163048E-2</c:v>
                </c:pt>
                <c:pt idx="1314">
                  <c:v>1.8567283412473174E-2</c:v>
                </c:pt>
                <c:pt idx="1315">
                  <c:v>-1.6951032190264267E-2</c:v>
                </c:pt>
                <c:pt idx="1316">
                  <c:v>-3.3527425221803936E-2</c:v>
                </c:pt>
                <c:pt idx="1317">
                  <c:v>6.7297419908680253E-2</c:v>
                </c:pt>
                <c:pt idx="1318">
                  <c:v>3.3555651587407656E-2</c:v>
                </c:pt>
                <c:pt idx="1319">
                  <c:v>1.3884676490723993E-2</c:v>
                </c:pt>
                <c:pt idx="1320">
                  <c:v>6.8003961166529708E-2</c:v>
                </c:pt>
                <c:pt idx="1321">
                  <c:v>-1.0404946260842124E-2</c:v>
                </c:pt>
                <c:pt idx="1322">
                  <c:v>-3.6610979276462854E-2</c:v>
                </c:pt>
                <c:pt idx="1323">
                  <c:v>3.8384266245746521E-2</c:v>
                </c:pt>
                <c:pt idx="1324">
                  <c:v>4.1769061249752423E-2</c:v>
                </c:pt>
                <c:pt idx="1325">
                  <c:v>-1.5928160720456434E-2</c:v>
                </c:pt>
                <c:pt idx="1326">
                  <c:v>-0.14455279924209438</c:v>
                </c:pt>
                <c:pt idx="1327">
                  <c:v>-2.3078230732794806E-2</c:v>
                </c:pt>
                <c:pt idx="1328">
                  <c:v>-5.9929911940986839E-2</c:v>
                </c:pt>
                <c:pt idx="1329">
                  <c:v>1.9251343505804135E-2</c:v>
                </c:pt>
                <c:pt idx="1330">
                  <c:v>2.253229590721401E-2</c:v>
                </c:pt>
                <c:pt idx="1331">
                  <c:v>-6.4295808190598783E-2</c:v>
                </c:pt>
                <c:pt idx="1332">
                  <c:v>2.2447299104267845E-2</c:v>
                </c:pt>
                <c:pt idx="1333">
                  <c:v>-0.92971581839681838</c:v>
                </c:pt>
                <c:pt idx="1334">
                  <c:v>-4.8280878676721629E-2</c:v>
                </c:pt>
                <c:pt idx="1335">
                  <c:v>0.13383269666378347</c:v>
                </c:pt>
                <c:pt idx="1336">
                  <c:v>-4.0214647751275007E-2</c:v>
                </c:pt>
                <c:pt idx="1337">
                  <c:v>-1.7529625865805951E-2</c:v>
                </c:pt>
                <c:pt idx="1338">
                  <c:v>-1.9810830550308134E-2</c:v>
                </c:pt>
                <c:pt idx="1339">
                  <c:v>-2.8005952972135869E-2</c:v>
                </c:pt>
                <c:pt idx="1340">
                  <c:v>-6.3372070565891475E-2</c:v>
                </c:pt>
                <c:pt idx="1341">
                  <c:v>6.6811548426839201E-2</c:v>
                </c:pt>
                <c:pt idx="1342">
                  <c:v>-1.6159827100903537E-2</c:v>
                </c:pt>
                <c:pt idx="1343">
                  <c:v>-1.0267195958793824E-2</c:v>
                </c:pt>
                <c:pt idx="1344">
                  <c:v>9.0914479931178405E-2</c:v>
                </c:pt>
                <c:pt idx="1345">
                  <c:v>1.2186526012335752E-2</c:v>
                </c:pt>
                <c:pt idx="1346">
                  <c:v>-7.7163100989263841E-3</c:v>
                </c:pt>
                <c:pt idx="1347">
                  <c:v>9.5367986281006289E-2</c:v>
                </c:pt>
                <c:pt idx="1348">
                  <c:v>4.0261650816588973E-2</c:v>
                </c:pt>
                <c:pt idx="1349">
                  <c:v>-3.9353614519063974E-2</c:v>
                </c:pt>
                <c:pt idx="1350">
                  <c:v>-5.7559926814968437E-2</c:v>
                </c:pt>
                <c:pt idx="1351">
                  <c:v>-1.4347990524863921E-2</c:v>
                </c:pt>
                <c:pt idx="1352">
                  <c:v>1.6609490330826846E-2</c:v>
                </c:pt>
                <c:pt idx="1353">
                  <c:v>-1.8260446717354464E-2</c:v>
                </c:pt>
                <c:pt idx="1354">
                  <c:v>0.67162358503739494</c:v>
                </c:pt>
                <c:pt idx="1355">
                  <c:v>4.51308814545986E-2</c:v>
                </c:pt>
                <c:pt idx="1356">
                  <c:v>-1.4757149070022756E-2</c:v>
                </c:pt>
                <c:pt idx="1357">
                  <c:v>-1.097357047070411E-2</c:v>
                </c:pt>
                <c:pt idx="1358">
                  <c:v>-4.9082871860418334E-2</c:v>
                </c:pt>
                <c:pt idx="1359">
                  <c:v>-3.1564562188042961E-2</c:v>
                </c:pt>
                <c:pt idx="1360">
                  <c:v>-8.4050892594768126E-3</c:v>
                </c:pt>
                <c:pt idx="1361">
                  <c:v>-3.2595917216060998E-2</c:v>
                </c:pt>
                <c:pt idx="1362">
                  <c:v>-0.1261884193630072</c:v>
                </c:pt>
                <c:pt idx="1363">
                  <c:v>0.13170934916588425</c:v>
                </c:pt>
                <c:pt idx="1364">
                  <c:v>-1.6117895475075122E-2</c:v>
                </c:pt>
                <c:pt idx="1365">
                  <c:v>-4.6168325219539938E-2</c:v>
                </c:pt>
                <c:pt idx="1366">
                  <c:v>-0.12230431932630431</c:v>
                </c:pt>
                <c:pt idx="1367">
                  <c:v>-1.6827652996829673E-2</c:v>
                </c:pt>
                <c:pt idx="1368">
                  <c:v>1.8770360303746E-2</c:v>
                </c:pt>
                <c:pt idx="1369">
                  <c:v>-3.0893262558946151E-2</c:v>
                </c:pt>
                <c:pt idx="1370">
                  <c:v>-3.8107261612339606E-2</c:v>
                </c:pt>
                <c:pt idx="1371">
                  <c:v>0.1595542190869203</c:v>
                </c:pt>
                <c:pt idx="1372">
                  <c:v>-2.4584627091150744E-2</c:v>
                </c:pt>
                <c:pt idx="1373">
                  <c:v>-8.7370156227189202E-2</c:v>
                </c:pt>
                <c:pt idx="1374">
                  <c:v>-2.8452022451838114E-3</c:v>
                </c:pt>
                <c:pt idx="1375">
                  <c:v>1.2726187174519005E-2</c:v>
                </c:pt>
                <c:pt idx="1376">
                  <c:v>-3.1579678362827289E-2</c:v>
                </c:pt>
                <c:pt idx="1377">
                  <c:v>9.4247393463886015E-3</c:v>
                </c:pt>
                <c:pt idx="1378">
                  <c:v>-1.2360725651399748E-2</c:v>
                </c:pt>
                <c:pt idx="1379">
                  <c:v>-2.3725779746320695E-2</c:v>
                </c:pt>
                <c:pt idx="1380">
                  <c:v>1.3741744849209375E-2</c:v>
                </c:pt>
                <c:pt idx="1381">
                  <c:v>-4.0946967723024107E-2</c:v>
                </c:pt>
                <c:pt idx="1382">
                  <c:v>-3.2205128166122345E-2</c:v>
                </c:pt>
                <c:pt idx="1383">
                  <c:v>2.4642590516450479E-2</c:v>
                </c:pt>
                <c:pt idx="1384">
                  <c:v>-5.3418445356757549E-2</c:v>
                </c:pt>
                <c:pt idx="1385">
                  <c:v>3.6908149191745687E-3</c:v>
                </c:pt>
                <c:pt idx="1386">
                  <c:v>-1.2019365679690584E-2</c:v>
                </c:pt>
                <c:pt idx="1387">
                  <c:v>-1.7952287169473872E-3</c:v>
                </c:pt>
                <c:pt idx="1388">
                  <c:v>2.0935882805831096E-2</c:v>
                </c:pt>
                <c:pt idx="1389">
                  <c:v>0.32241274372513862</c:v>
                </c:pt>
                <c:pt idx="1390">
                  <c:v>-4.9983192075711946E-2</c:v>
                </c:pt>
                <c:pt idx="1391">
                  <c:v>-3.0469456129389377E-2</c:v>
                </c:pt>
                <c:pt idx="1392">
                  <c:v>-1.1844501072665227E-2</c:v>
                </c:pt>
                <c:pt idx="1393">
                  <c:v>5.8606612113414558E-2</c:v>
                </c:pt>
                <c:pt idx="1394">
                  <c:v>-0.15294659770143038</c:v>
                </c:pt>
                <c:pt idx="1395">
                  <c:v>-5.1227725324063611E-2</c:v>
                </c:pt>
                <c:pt idx="1396">
                  <c:v>-7.2877041449463831E-2</c:v>
                </c:pt>
                <c:pt idx="1397">
                  <c:v>3.3473133701941065E-4</c:v>
                </c:pt>
                <c:pt idx="1398">
                  <c:v>-3.1171834535735382E-2</c:v>
                </c:pt>
                <c:pt idx="1399">
                  <c:v>-5.8724485275820956E-2</c:v>
                </c:pt>
                <c:pt idx="1400">
                  <c:v>-7.1431064399896438E-2</c:v>
                </c:pt>
                <c:pt idx="1401">
                  <c:v>9.0715091193851191E-5</c:v>
                </c:pt>
                <c:pt idx="1402">
                  <c:v>-1.3721628610539974E-2</c:v>
                </c:pt>
                <c:pt idx="1403">
                  <c:v>-4.1523765939060264E-2</c:v>
                </c:pt>
                <c:pt idx="1404">
                  <c:v>-8.8674965131168113E-2</c:v>
                </c:pt>
                <c:pt idx="1405">
                  <c:v>-1.979110929694515E-2</c:v>
                </c:pt>
                <c:pt idx="1406">
                  <c:v>-1.0893186180881616E-2</c:v>
                </c:pt>
                <c:pt idx="1407">
                  <c:v>1.2841005427242402</c:v>
                </c:pt>
                <c:pt idx="1408">
                  <c:v>-1.1375943554167165E-2</c:v>
                </c:pt>
                <c:pt idx="1409">
                  <c:v>-3.4176275131629012E-2</c:v>
                </c:pt>
                <c:pt idx="1410">
                  <c:v>-1.0064009776193553E-2</c:v>
                </c:pt>
                <c:pt idx="1411">
                  <c:v>-3.2168346170549761E-3</c:v>
                </c:pt>
                <c:pt idx="1412">
                  <c:v>-3.4075591784150566E-2</c:v>
                </c:pt>
                <c:pt idx="1413">
                  <c:v>2.3177367366075799E-2</c:v>
                </c:pt>
                <c:pt idx="1414">
                  <c:v>0.10734757746539153</c:v>
                </c:pt>
                <c:pt idx="1415">
                  <c:v>-0.15508707613346764</c:v>
                </c:pt>
                <c:pt idx="1416">
                  <c:v>-2.0035530314783976E-2</c:v>
                </c:pt>
                <c:pt idx="1417">
                  <c:v>1.6909605835670027E-2</c:v>
                </c:pt>
                <c:pt idx="1418">
                  <c:v>-2.629559641536975E-2</c:v>
                </c:pt>
                <c:pt idx="1419">
                  <c:v>-4.764513444684685E-2</c:v>
                </c:pt>
                <c:pt idx="1420">
                  <c:v>3.4830524062753034E-2</c:v>
                </c:pt>
                <c:pt idx="1421">
                  <c:v>1.9498453858319675E-2</c:v>
                </c:pt>
                <c:pt idx="1422">
                  <c:v>3.0022520758071592E-2</c:v>
                </c:pt>
                <c:pt idx="1423">
                  <c:v>-2.2484549190864466E-2</c:v>
                </c:pt>
                <c:pt idx="1424">
                  <c:v>-2.2606210245659494E-2</c:v>
                </c:pt>
                <c:pt idx="1425">
                  <c:v>6.1657614887118559E-2</c:v>
                </c:pt>
                <c:pt idx="1426">
                  <c:v>-2.2255743024652649E-2</c:v>
                </c:pt>
                <c:pt idx="1427">
                  <c:v>-1.6499356848264458E-2</c:v>
                </c:pt>
                <c:pt idx="1428">
                  <c:v>-1.6209213092820446E-3</c:v>
                </c:pt>
                <c:pt idx="1429">
                  <c:v>-5.9975772408789783E-2</c:v>
                </c:pt>
                <c:pt idx="1430">
                  <c:v>-8.4542239413887638E-2</c:v>
                </c:pt>
                <c:pt idx="1431">
                  <c:v>0.14382431738217166</c:v>
                </c:pt>
                <c:pt idx="1432">
                  <c:v>2.6096333185262235E-2</c:v>
                </c:pt>
                <c:pt idx="1433">
                  <c:v>-8.4838042452878137E-3</c:v>
                </c:pt>
                <c:pt idx="1434">
                  <c:v>-3.2366883717842528E-2</c:v>
                </c:pt>
                <c:pt idx="1435">
                  <c:v>4.0144069557475917E-2</c:v>
                </c:pt>
                <c:pt idx="1436">
                  <c:v>-2.2514178109390794E-2</c:v>
                </c:pt>
                <c:pt idx="1437">
                  <c:v>-7.0383205764716225E-2</c:v>
                </c:pt>
                <c:pt idx="1438">
                  <c:v>-0.12841040112555624</c:v>
                </c:pt>
                <c:pt idx="1439">
                  <c:v>-6.9389678664787985E-2</c:v>
                </c:pt>
                <c:pt idx="1440">
                  <c:v>-7.4082821549394245E-2</c:v>
                </c:pt>
                <c:pt idx="1441">
                  <c:v>9.3492644188353818E-2</c:v>
                </c:pt>
                <c:pt idx="1442">
                  <c:v>-6.6790185247016147E-3</c:v>
                </c:pt>
                <c:pt idx="1443">
                  <c:v>-0.16763768285197356</c:v>
                </c:pt>
                <c:pt idx="1444">
                  <c:v>-4.7884685921357605E-2</c:v>
                </c:pt>
                <c:pt idx="1445">
                  <c:v>-2.5047879169429972E-2</c:v>
                </c:pt>
                <c:pt idx="1446">
                  <c:v>-1.8358521367561737E-2</c:v>
                </c:pt>
                <c:pt idx="1447">
                  <c:v>-1.5144380161132344E-2</c:v>
                </c:pt>
                <c:pt idx="1448">
                  <c:v>1.4443222259181765E-2</c:v>
                </c:pt>
                <c:pt idx="1449">
                  <c:v>8.0739547003672984E-3</c:v>
                </c:pt>
                <c:pt idx="1450">
                  <c:v>-4.0855359976852926E-2</c:v>
                </c:pt>
                <c:pt idx="1451">
                  <c:v>-3.6297182832531985E-2</c:v>
                </c:pt>
                <c:pt idx="1452">
                  <c:v>8.4314740059715319E-3</c:v>
                </c:pt>
                <c:pt idx="1453">
                  <c:v>-3.2866686205008475E-2</c:v>
                </c:pt>
                <c:pt idx="1454">
                  <c:v>-4.4408311995320665E-2</c:v>
                </c:pt>
                <c:pt idx="1455">
                  <c:v>-2.2531999825018027E-2</c:v>
                </c:pt>
                <c:pt idx="1456">
                  <c:v>-3.476877844489959E-2</c:v>
                </c:pt>
                <c:pt idx="1457">
                  <c:v>4.7764204728566635E-3</c:v>
                </c:pt>
                <c:pt idx="1458">
                  <c:v>-3.004119551234705E-3</c:v>
                </c:pt>
                <c:pt idx="1459">
                  <c:v>0.10583801522422939</c:v>
                </c:pt>
                <c:pt idx="1460">
                  <c:v>-9.1258145927646306E-2</c:v>
                </c:pt>
                <c:pt idx="1461">
                  <c:v>-1.010198236435219E-2</c:v>
                </c:pt>
                <c:pt idx="1462">
                  <c:v>-4.2279429188171409E-2</c:v>
                </c:pt>
                <c:pt idx="1463">
                  <c:v>-2.9644497751426736E-2</c:v>
                </c:pt>
                <c:pt idx="1464">
                  <c:v>-7.2274420396288092E-2</c:v>
                </c:pt>
                <c:pt idx="1465">
                  <c:v>-3.3044948705249801E-2</c:v>
                </c:pt>
                <c:pt idx="1466">
                  <c:v>5.4812022045853524E-2</c:v>
                </c:pt>
                <c:pt idx="1467">
                  <c:v>-5.2722641683124169E-2</c:v>
                </c:pt>
                <c:pt idx="1468">
                  <c:v>-4.5401329207005542E-2</c:v>
                </c:pt>
                <c:pt idx="1469">
                  <c:v>-4.205058361214023E-2</c:v>
                </c:pt>
                <c:pt idx="1470">
                  <c:v>-2.7935270108818758E-2</c:v>
                </c:pt>
                <c:pt idx="1471">
                  <c:v>-3.0810684683504831E-2</c:v>
                </c:pt>
                <c:pt idx="1472">
                  <c:v>-2.6472361515955514E-2</c:v>
                </c:pt>
                <c:pt idx="1473">
                  <c:v>-0.60039786724457411</c:v>
                </c:pt>
                <c:pt idx="1474">
                  <c:v>-2.0580829688648279E-3</c:v>
                </c:pt>
                <c:pt idx="1475">
                  <c:v>-5.5161544648658974E-2</c:v>
                </c:pt>
                <c:pt idx="1476">
                  <c:v>-1.5309119116823937E-2</c:v>
                </c:pt>
                <c:pt idx="1477">
                  <c:v>-1.8448015292005908E-3</c:v>
                </c:pt>
                <c:pt idx="1478">
                  <c:v>-1.1669352610873266E-2</c:v>
                </c:pt>
                <c:pt idx="1479">
                  <c:v>-3.8098513933657242E-2</c:v>
                </c:pt>
                <c:pt idx="1480">
                  <c:v>3.0004532595485401E-2</c:v>
                </c:pt>
                <c:pt idx="1481">
                  <c:v>-1.0625770794183325E-2</c:v>
                </c:pt>
                <c:pt idx="1482">
                  <c:v>-2.0298931078171344E-2</c:v>
                </c:pt>
                <c:pt idx="1483">
                  <c:v>4.9728317395440159E-3</c:v>
                </c:pt>
                <c:pt idx="1484">
                  <c:v>1.3042207210901786E-2</c:v>
                </c:pt>
                <c:pt idx="1485">
                  <c:v>-0.23314753402775484</c:v>
                </c:pt>
                <c:pt idx="1486">
                  <c:v>-6.4338827174743707E-2</c:v>
                </c:pt>
                <c:pt idx="1487">
                  <c:v>-8.1397724759807055E-2</c:v>
                </c:pt>
                <c:pt idx="1488">
                  <c:v>-5.1521806600255203E-2</c:v>
                </c:pt>
                <c:pt idx="1489">
                  <c:v>-4.3959532837912811E-2</c:v>
                </c:pt>
                <c:pt idx="1490">
                  <c:v>-4.9446063807909287E-2</c:v>
                </c:pt>
                <c:pt idx="1491">
                  <c:v>-1.9446178451693597E-2</c:v>
                </c:pt>
                <c:pt idx="1492">
                  <c:v>-1.5878190137703679E-2</c:v>
                </c:pt>
                <c:pt idx="1493">
                  <c:v>-2.5558491803021253E-2</c:v>
                </c:pt>
                <c:pt idx="1494">
                  <c:v>-8.6949682435844819E-2</c:v>
                </c:pt>
                <c:pt idx="1495">
                  <c:v>-1.7171861261968742E-2</c:v>
                </c:pt>
                <c:pt idx="1496">
                  <c:v>-7.4691078273473113E-2</c:v>
                </c:pt>
                <c:pt idx="1497">
                  <c:v>-5.437908812032239E-2</c:v>
                </c:pt>
                <c:pt idx="1498">
                  <c:v>-4.3265323921344988E-2</c:v>
                </c:pt>
                <c:pt idx="1499">
                  <c:v>-5.2652618135289972E-2</c:v>
                </c:pt>
                <c:pt idx="1500">
                  <c:v>-5.3321113610243914E-2</c:v>
                </c:pt>
                <c:pt idx="1501">
                  <c:v>-0.11576316067873652</c:v>
                </c:pt>
                <c:pt idx="1502">
                  <c:v>1.7009436018330579E-2</c:v>
                </c:pt>
                <c:pt idx="1503">
                  <c:v>3.0545257636298933E-2</c:v>
                </c:pt>
                <c:pt idx="1504">
                  <c:v>-5.40710106938688E-3</c:v>
                </c:pt>
                <c:pt idx="1505">
                  <c:v>-3.2760913731606507E-2</c:v>
                </c:pt>
                <c:pt idx="1506">
                  <c:v>-7.3894767934321259E-2</c:v>
                </c:pt>
                <c:pt idx="1507">
                  <c:v>-4.2686464085174208E-2</c:v>
                </c:pt>
                <c:pt idx="1508">
                  <c:v>2.0255443517224199E-2</c:v>
                </c:pt>
                <c:pt idx="1509">
                  <c:v>1.4036519263801695E-3</c:v>
                </c:pt>
                <c:pt idx="1510">
                  <c:v>5.4191625048423855E-2</c:v>
                </c:pt>
                <c:pt idx="1511">
                  <c:v>-1.409342182695103E-2</c:v>
                </c:pt>
                <c:pt idx="1512">
                  <c:v>-4.3026929213535903E-2</c:v>
                </c:pt>
                <c:pt idx="1513">
                  <c:v>-1.2077193385708972E-2</c:v>
                </c:pt>
                <c:pt idx="1514">
                  <c:v>-2.1621618691116336E-2</c:v>
                </c:pt>
                <c:pt idx="1515">
                  <c:v>-7.0051550365092363E-2</c:v>
                </c:pt>
                <c:pt idx="1516">
                  <c:v>-3.7912447885104367E-2</c:v>
                </c:pt>
                <c:pt idx="1517">
                  <c:v>-1.981133008517692E-2</c:v>
                </c:pt>
                <c:pt idx="1518">
                  <c:v>9.4349199524695712E-2</c:v>
                </c:pt>
                <c:pt idx="1519">
                  <c:v>-2.7313513611512134E-2</c:v>
                </c:pt>
                <c:pt idx="1520">
                  <c:v>2.2440011443281886E-2</c:v>
                </c:pt>
                <c:pt idx="1521">
                  <c:v>-1.1948081808476316E-2</c:v>
                </c:pt>
                <c:pt idx="1522">
                  <c:v>-1.7951792816174234E-2</c:v>
                </c:pt>
                <c:pt idx="1523">
                  <c:v>-8.3656613609151068E-2</c:v>
                </c:pt>
                <c:pt idx="1524">
                  <c:v>0.16419134927571344</c:v>
                </c:pt>
                <c:pt idx="1525">
                  <c:v>2.826744716785709E-2</c:v>
                </c:pt>
                <c:pt idx="1526">
                  <c:v>3.3824325671005791E-3</c:v>
                </c:pt>
                <c:pt idx="1527">
                  <c:v>6.009504473664997E-2</c:v>
                </c:pt>
                <c:pt idx="1528">
                  <c:v>5.0190742255940349E-3</c:v>
                </c:pt>
                <c:pt idx="1529">
                  <c:v>-0.11575883268565745</c:v>
                </c:pt>
                <c:pt idx="1530">
                  <c:v>2.0033649508066395E-2</c:v>
                </c:pt>
                <c:pt idx="1531">
                  <c:v>-4.6451322971125687E-3</c:v>
                </c:pt>
                <c:pt idx="1532">
                  <c:v>8.2833748484543709E-2</c:v>
                </c:pt>
                <c:pt idx="1533">
                  <c:v>7.3831461641987858E-3</c:v>
                </c:pt>
                <c:pt idx="1534">
                  <c:v>-1.4347378446487778E-2</c:v>
                </c:pt>
                <c:pt idx="1535">
                  <c:v>-1.3168278607603303E-2</c:v>
                </c:pt>
                <c:pt idx="1536">
                  <c:v>6.1077186476386318E-2</c:v>
                </c:pt>
                <c:pt idx="1537">
                  <c:v>-2.412357436237466E-2</c:v>
                </c:pt>
                <c:pt idx="1538">
                  <c:v>-3.350802620213305E-2</c:v>
                </c:pt>
                <c:pt idx="1539">
                  <c:v>-1.7684517815118702E-2</c:v>
                </c:pt>
                <c:pt idx="1540">
                  <c:v>-3.896007628782102E-2</c:v>
                </c:pt>
                <c:pt idx="1541">
                  <c:v>-5.1902533760480492E-2</c:v>
                </c:pt>
                <c:pt idx="1542">
                  <c:v>-6.9000535747109154E-2</c:v>
                </c:pt>
                <c:pt idx="1543">
                  <c:v>-5.8172596717081644E-2</c:v>
                </c:pt>
                <c:pt idx="1544">
                  <c:v>-1.2807225718541877E-3</c:v>
                </c:pt>
                <c:pt idx="1545">
                  <c:v>-6.670912393783486E-2</c:v>
                </c:pt>
                <c:pt idx="1546">
                  <c:v>-1.1914475909352492E-2</c:v>
                </c:pt>
                <c:pt idx="1547">
                  <c:v>-0.22232797934805112</c:v>
                </c:pt>
                <c:pt idx="1548">
                  <c:v>-3.0242601225003992E-2</c:v>
                </c:pt>
                <c:pt idx="1549">
                  <c:v>-9.9375069371266334E-2</c:v>
                </c:pt>
                <c:pt idx="1550">
                  <c:v>-9.1495386919578162E-2</c:v>
                </c:pt>
                <c:pt idx="1551">
                  <c:v>2.846028391168923E-2</c:v>
                </c:pt>
                <c:pt idx="1552">
                  <c:v>-6.386256540856787E-2</c:v>
                </c:pt>
                <c:pt idx="1553">
                  <c:v>-0.20101054396832957</c:v>
                </c:pt>
                <c:pt idx="1554">
                  <c:v>-2.6671638969894166E-2</c:v>
                </c:pt>
                <c:pt idx="1555">
                  <c:v>2.3574798976989962E-2</c:v>
                </c:pt>
                <c:pt idx="1556">
                  <c:v>0.20796634907862749</c:v>
                </c:pt>
                <c:pt idx="1557">
                  <c:v>-1.847237460339507E-2</c:v>
                </c:pt>
                <c:pt idx="1558">
                  <c:v>-2.2552699140201464E-2</c:v>
                </c:pt>
                <c:pt idx="1559">
                  <c:v>-1.1488068442879158E-2</c:v>
                </c:pt>
                <c:pt idx="1560">
                  <c:v>-3.7679606361014126E-2</c:v>
                </c:pt>
                <c:pt idx="1561">
                  <c:v>-2.7389165946681962E-2</c:v>
                </c:pt>
                <c:pt idx="1562">
                  <c:v>0.2841148325956539</c:v>
                </c:pt>
                <c:pt idx="1563">
                  <c:v>-3.3302087099970998E-2</c:v>
                </c:pt>
                <c:pt idx="1564">
                  <c:v>4.3000543055995134E-2</c:v>
                </c:pt>
                <c:pt idx="1565">
                  <c:v>-0.10454921638279049</c:v>
                </c:pt>
                <c:pt idx="1566">
                  <c:v>-1.3274480214978433E-2</c:v>
                </c:pt>
                <c:pt idx="1567">
                  <c:v>-1.3734615940794464E-2</c:v>
                </c:pt>
                <c:pt idx="1568">
                  <c:v>-2.6067915465083219E-3</c:v>
                </c:pt>
                <c:pt idx="1569">
                  <c:v>-7.9487481788320949E-2</c:v>
                </c:pt>
                <c:pt idx="1570">
                  <c:v>-4.3662770120810712E-2</c:v>
                </c:pt>
                <c:pt idx="1571">
                  <c:v>-9.3117447401064504E-3</c:v>
                </c:pt>
                <c:pt idx="1572">
                  <c:v>2.7403392795448053E-2</c:v>
                </c:pt>
                <c:pt idx="1573">
                  <c:v>-7.4335625971022182E-2</c:v>
                </c:pt>
                <c:pt idx="1574">
                  <c:v>-1.0991861674999657E-2</c:v>
                </c:pt>
                <c:pt idx="1575">
                  <c:v>-1.0357098116725919E-3</c:v>
                </c:pt>
                <c:pt idx="1576">
                  <c:v>-3.5778167771723705E-2</c:v>
                </c:pt>
                <c:pt idx="1577">
                  <c:v>-3.1775609099975913E-2</c:v>
                </c:pt>
                <c:pt idx="1578">
                  <c:v>-5.8252284928026074E-2</c:v>
                </c:pt>
                <c:pt idx="1579">
                  <c:v>-7.6528492755620403E-2</c:v>
                </c:pt>
                <c:pt idx="1580">
                  <c:v>-4.5459360739616719E-2</c:v>
                </c:pt>
                <c:pt idx="1581">
                  <c:v>-1.8809199201439419E-2</c:v>
                </c:pt>
                <c:pt idx="1582">
                  <c:v>-0.15981073621027078</c:v>
                </c:pt>
                <c:pt idx="1583">
                  <c:v>-7.7739274890926288E-2</c:v>
                </c:pt>
                <c:pt idx="1584">
                  <c:v>4.8242783422462139E-2</c:v>
                </c:pt>
                <c:pt idx="1585">
                  <c:v>-2.285304928062734E-3</c:v>
                </c:pt>
                <c:pt idx="1586">
                  <c:v>-5.7395047916001894E-3</c:v>
                </c:pt>
                <c:pt idx="1587">
                  <c:v>-2.4409072428554095E-2</c:v>
                </c:pt>
                <c:pt idx="1588">
                  <c:v>-7.7080215611546703E-3</c:v>
                </c:pt>
                <c:pt idx="1589">
                  <c:v>-2.1620860210222501E-2</c:v>
                </c:pt>
                <c:pt idx="1590">
                  <c:v>-4.4372899025112933E-2</c:v>
                </c:pt>
                <c:pt idx="1591">
                  <c:v>-1.0075906119886506E-2</c:v>
                </c:pt>
                <c:pt idx="1592">
                  <c:v>-3.1228609357799045E-2</c:v>
                </c:pt>
                <c:pt idx="1593">
                  <c:v>-7.3817931528078695E-2</c:v>
                </c:pt>
                <c:pt idx="1594">
                  <c:v>-6.6360122459631035E-2</c:v>
                </c:pt>
                <c:pt idx="1595">
                  <c:v>-1.8028609241546572E-2</c:v>
                </c:pt>
                <c:pt idx="1596">
                  <c:v>-3.9659392090853104E-2</c:v>
                </c:pt>
                <c:pt idx="1597">
                  <c:v>-6.1371629452657242E-2</c:v>
                </c:pt>
                <c:pt idx="1598">
                  <c:v>-3.603707719879963E-2</c:v>
                </c:pt>
                <c:pt idx="1599">
                  <c:v>-4.6596761446411124E-2</c:v>
                </c:pt>
                <c:pt idx="1600">
                  <c:v>-3.1092499838497836E-2</c:v>
                </c:pt>
                <c:pt idx="1601">
                  <c:v>-1.3629131735678843E-2</c:v>
                </c:pt>
                <c:pt idx="1602">
                  <c:v>-6.3049628869197953E-3</c:v>
                </c:pt>
                <c:pt idx="1603">
                  <c:v>-6.1567527492637567E-2</c:v>
                </c:pt>
                <c:pt idx="1604">
                  <c:v>-4.027399030702794E-2</c:v>
                </c:pt>
                <c:pt idx="1605">
                  <c:v>-5.9571365755981452E-2</c:v>
                </c:pt>
                <c:pt idx="1606">
                  <c:v>-3.3344522148315736E-2</c:v>
                </c:pt>
                <c:pt idx="1607">
                  <c:v>-2.4053913588628489E-2</c:v>
                </c:pt>
                <c:pt idx="1608">
                  <c:v>-9.1238141537380552E-2</c:v>
                </c:pt>
                <c:pt idx="1609">
                  <c:v>-6.8192702985501313E-2</c:v>
                </c:pt>
                <c:pt idx="1610">
                  <c:v>-2.7405993784342518E-2</c:v>
                </c:pt>
                <c:pt idx="1611">
                  <c:v>-2.0508225728882199E-2</c:v>
                </c:pt>
                <c:pt idx="1612">
                  <c:v>-3.6905659729582728E-2</c:v>
                </c:pt>
                <c:pt idx="1613">
                  <c:v>-8.3882592263440775E-2</c:v>
                </c:pt>
                <c:pt idx="1614">
                  <c:v>-4.9132212291933985E-2</c:v>
                </c:pt>
                <c:pt idx="1615">
                  <c:v>1.9294055287417001E-2</c:v>
                </c:pt>
                <c:pt idx="1616">
                  <c:v>-3.2746450136147763E-2</c:v>
                </c:pt>
                <c:pt idx="1617">
                  <c:v>4.2016451605643594E-2</c:v>
                </c:pt>
                <c:pt idx="1618">
                  <c:v>-2.5627844099504239E-2</c:v>
                </c:pt>
                <c:pt idx="1619">
                  <c:v>-2.3715523699241785E-2</c:v>
                </c:pt>
                <c:pt idx="1620">
                  <c:v>-0.15703290502140904</c:v>
                </c:pt>
                <c:pt idx="1621">
                  <c:v>-9.7716506049505287E-3</c:v>
                </c:pt>
                <c:pt idx="1622">
                  <c:v>-7.7820494957713884E-3</c:v>
                </c:pt>
                <c:pt idx="1623">
                  <c:v>-3.0542484672424704E-2</c:v>
                </c:pt>
                <c:pt idx="1624">
                  <c:v>-5.6410056397058712E-2</c:v>
                </c:pt>
                <c:pt idx="1625">
                  <c:v>-8.6334227311616732E-2</c:v>
                </c:pt>
                <c:pt idx="1626">
                  <c:v>-5.4171157713258922E-3</c:v>
                </c:pt>
                <c:pt idx="1627">
                  <c:v>-6.1460718823207805E-2</c:v>
                </c:pt>
                <c:pt idx="1628">
                  <c:v>1.53076214301679E-2</c:v>
                </c:pt>
                <c:pt idx="1629">
                  <c:v>-9.7048011584206992E-3</c:v>
                </c:pt>
                <c:pt idx="1630">
                  <c:v>-0.10549140196077211</c:v>
                </c:pt>
                <c:pt idx="1631">
                  <c:v>-2.0141934748002917E-2</c:v>
                </c:pt>
                <c:pt idx="1632">
                  <c:v>9.6009664076549706E-2</c:v>
                </c:pt>
                <c:pt idx="1633">
                  <c:v>-4.9502276960245666E-2</c:v>
                </c:pt>
                <c:pt idx="1634">
                  <c:v>3.8398771708762471E-2</c:v>
                </c:pt>
                <c:pt idx="1635">
                  <c:v>-3.7526310647722563E-2</c:v>
                </c:pt>
                <c:pt idx="1636">
                  <c:v>-0.5851867970925414</c:v>
                </c:pt>
                <c:pt idx="1637">
                  <c:v>-0.12857301660206052</c:v>
                </c:pt>
                <c:pt idx="1638">
                  <c:v>1.4146821849119659E-2</c:v>
                </c:pt>
                <c:pt idx="1639">
                  <c:v>-1.2595743415685784E-2</c:v>
                </c:pt>
                <c:pt idx="1640">
                  <c:v>1.9051766369034821E-2</c:v>
                </c:pt>
                <c:pt idx="1641">
                  <c:v>-3.0336894238426986E-2</c:v>
                </c:pt>
                <c:pt idx="1642">
                  <c:v>-6.4303867313311265E-3</c:v>
                </c:pt>
                <c:pt idx="1643">
                  <c:v>-7.7692275429193662E-4</c:v>
                </c:pt>
                <c:pt idx="1644">
                  <c:v>-3.8349296394288718E-2</c:v>
                </c:pt>
                <c:pt idx="1645">
                  <c:v>-3.1113806835816906E-2</c:v>
                </c:pt>
                <c:pt idx="1646">
                  <c:v>-0.11361842197863048</c:v>
                </c:pt>
                <c:pt idx="1647">
                  <c:v>-3.0856598681978351E-2</c:v>
                </c:pt>
                <c:pt idx="1648">
                  <c:v>-1.0004731205609555E-2</c:v>
                </c:pt>
                <c:pt idx="1649">
                  <c:v>0.39471935060236324</c:v>
                </c:pt>
                <c:pt idx="1650">
                  <c:v>1.8066416187872284E-3</c:v>
                </c:pt>
                <c:pt idx="1651">
                  <c:v>-7.174641184475512E-3</c:v>
                </c:pt>
                <c:pt idx="1652">
                  <c:v>-0.1774729713565659</c:v>
                </c:pt>
                <c:pt idx="1653">
                  <c:v>-2.2083376638248119E-2</c:v>
                </c:pt>
                <c:pt idx="1654">
                  <c:v>2.4905173504434123E-4</c:v>
                </c:pt>
                <c:pt idx="1655">
                  <c:v>2.1402801738413284E-2</c:v>
                </c:pt>
                <c:pt idx="1656">
                  <c:v>-1.6162399040925365E-2</c:v>
                </c:pt>
                <c:pt idx="1657">
                  <c:v>-1.5878790329944076E-2</c:v>
                </c:pt>
                <c:pt idx="1658">
                  <c:v>-0.15211881756302376</c:v>
                </c:pt>
                <c:pt idx="1659">
                  <c:v>-5.2863675693552672E-2</c:v>
                </c:pt>
                <c:pt idx="1660">
                  <c:v>-8.155123564884563E-2</c:v>
                </c:pt>
                <c:pt idx="1661">
                  <c:v>-3.5814924126603066E-2</c:v>
                </c:pt>
                <c:pt idx="1662">
                  <c:v>-9.1598835735364523E-2</c:v>
                </c:pt>
                <c:pt idx="1663">
                  <c:v>-4.0858740689533039E-2</c:v>
                </c:pt>
                <c:pt idx="1664">
                  <c:v>4.251004180236629E-2</c:v>
                </c:pt>
                <c:pt idx="1665">
                  <c:v>7.8153132390153685E-5</c:v>
                </c:pt>
                <c:pt idx="1666">
                  <c:v>-2.6662612574173E-2</c:v>
                </c:pt>
                <c:pt idx="1667">
                  <c:v>-2.7635296751255291E-2</c:v>
                </c:pt>
                <c:pt idx="1668">
                  <c:v>-8.8551282971872751E-3</c:v>
                </c:pt>
                <c:pt idx="1669">
                  <c:v>-5.1004009657107767E-2</c:v>
                </c:pt>
                <c:pt idx="1670">
                  <c:v>-9.52732972215041E-3</c:v>
                </c:pt>
                <c:pt idx="1671">
                  <c:v>-0.11778482307244455</c:v>
                </c:pt>
                <c:pt idx="1672">
                  <c:v>-4.6162793151254121E-2</c:v>
                </c:pt>
                <c:pt idx="1673">
                  <c:v>-2.8565241110627373E-2</c:v>
                </c:pt>
                <c:pt idx="1674">
                  <c:v>-1.3609990448507617E-2</c:v>
                </c:pt>
                <c:pt idx="1675">
                  <c:v>4.5395885052873438E-4</c:v>
                </c:pt>
                <c:pt idx="1676">
                  <c:v>-3.3909066187840738E-2</c:v>
                </c:pt>
                <c:pt idx="1677">
                  <c:v>-2.7806689335790707E-2</c:v>
                </c:pt>
                <c:pt idx="1678">
                  <c:v>-2.2242886431714314E-2</c:v>
                </c:pt>
                <c:pt idx="1679">
                  <c:v>-2.7732820779481117E-2</c:v>
                </c:pt>
                <c:pt idx="1680">
                  <c:v>4.307695283261212E-2</c:v>
                </c:pt>
                <c:pt idx="1681">
                  <c:v>-2.0001721495970771E-2</c:v>
                </c:pt>
                <c:pt idx="1682">
                  <c:v>-5.5857731814077098E-2</c:v>
                </c:pt>
                <c:pt idx="1683">
                  <c:v>-5.905566083847788E-2</c:v>
                </c:pt>
                <c:pt idx="1684">
                  <c:v>-2.8685239950867972E-2</c:v>
                </c:pt>
                <c:pt idx="1685">
                  <c:v>-3.215640908060316E-2</c:v>
                </c:pt>
                <c:pt idx="1686">
                  <c:v>-3.8941321328183051E-2</c:v>
                </c:pt>
                <c:pt idx="1687">
                  <c:v>1.7444717146176585E-3</c:v>
                </c:pt>
                <c:pt idx="1688">
                  <c:v>-6.4561342289704199E-2</c:v>
                </c:pt>
                <c:pt idx="1689">
                  <c:v>-9.3158356721369948E-2</c:v>
                </c:pt>
                <c:pt idx="1690">
                  <c:v>2.7595377122528839E-2</c:v>
                </c:pt>
                <c:pt idx="1691">
                  <c:v>-1.1398092613614515E-2</c:v>
                </c:pt>
                <c:pt idx="1692">
                  <c:v>-3.3651971617104058E-2</c:v>
                </c:pt>
                <c:pt idx="1693">
                  <c:v>-5.8717484897194881E-2</c:v>
                </c:pt>
                <c:pt idx="1694">
                  <c:v>-1.8980124677284473E-2</c:v>
                </c:pt>
                <c:pt idx="1695">
                  <c:v>-1.0678695206607523E-2</c:v>
                </c:pt>
                <c:pt idx="1696">
                  <c:v>-1.2235238015619276E-2</c:v>
                </c:pt>
                <c:pt idx="1697">
                  <c:v>-2.4303495262024525E-2</c:v>
                </c:pt>
                <c:pt idx="1698">
                  <c:v>8.5269170887519355E-2</c:v>
                </c:pt>
                <c:pt idx="1699">
                  <c:v>-4.8420568061965152E-2</c:v>
                </c:pt>
                <c:pt idx="1700">
                  <c:v>5.9924937268579399E-2</c:v>
                </c:pt>
                <c:pt idx="1701">
                  <c:v>-4.1292006918547543E-2</c:v>
                </c:pt>
                <c:pt idx="1702">
                  <c:v>3.8910657997472736E-3</c:v>
                </c:pt>
                <c:pt idx="1703">
                  <c:v>0.10829114562551057</c:v>
                </c:pt>
                <c:pt idx="1704">
                  <c:v>-6.3845222561434378E-2</c:v>
                </c:pt>
                <c:pt idx="1705">
                  <c:v>-5.8304074225927781E-2</c:v>
                </c:pt>
                <c:pt idx="1706">
                  <c:v>-4.8096732266201418E-2</c:v>
                </c:pt>
                <c:pt idx="1707">
                  <c:v>-2.6151145163523744E-2</c:v>
                </c:pt>
                <c:pt idx="1708">
                  <c:v>-2.7598298223247841E-2</c:v>
                </c:pt>
                <c:pt idx="1709">
                  <c:v>1.6492257833142733E-3</c:v>
                </c:pt>
                <c:pt idx="1710">
                  <c:v>-2.571305082275166E-2</c:v>
                </c:pt>
                <c:pt idx="1711">
                  <c:v>-4.4581963379249655E-2</c:v>
                </c:pt>
                <c:pt idx="1712">
                  <c:v>-5.5490856968692465E-2</c:v>
                </c:pt>
                <c:pt idx="1713">
                  <c:v>4.3349472075430023E-3</c:v>
                </c:pt>
                <c:pt idx="1714">
                  <c:v>-7.522956326215159E-3</c:v>
                </c:pt>
                <c:pt idx="1715">
                  <c:v>-3.8506989025574312E-2</c:v>
                </c:pt>
                <c:pt idx="1716">
                  <c:v>2.4219790036920638E-2</c:v>
                </c:pt>
                <c:pt idx="1717">
                  <c:v>-1.5541801698354441E-2</c:v>
                </c:pt>
                <c:pt idx="1718">
                  <c:v>-0.26351637645281956</c:v>
                </c:pt>
                <c:pt idx="1719">
                  <c:v>-2.36581824300067E-2</c:v>
                </c:pt>
                <c:pt idx="1720">
                  <c:v>-2.6653929736961384E-2</c:v>
                </c:pt>
                <c:pt idx="1721">
                  <c:v>-3.194706700553171E-2</c:v>
                </c:pt>
                <c:pt idx="1722">
                  <c:v>-5.8652187920498582E-2</c:v>
                </c:pt>
                <c:pt idx="1723">
                  <c:v>5.2625902600280583E-3</c:v>
                </c:pt>
                <c:pt idx="1724">
                  <c:v>-3.8207941979100574E-2</c:v>
                </c:pt>
                <c:pt idx="1725">
                  <c:v>-1.9946215084791472E-2</c:v>
                </c:pt>
                <c:pt idx="1726">
                  <c:v>-0.12472303157503362</c:v>
                </c:pt>
                <c:pt idx="1727">
                  <c:v>1.3237416376508276E-4</c:v>
                </c:pt>
                <c:pt idx="1728">
                  <c:v>-3.1935741730489929E-2</c:v>
                </c:pt>
                <c:pt idx="1729">
                  <c:v>-6.5440325894374443E-2</c:v>
                </c:pt>
                <c:pt idx="1730">
                  <c:v>0.44436482378138464</c:v>
                </c:pt>
                <c:pt idx="1731">
                  <c:v>-1.9117590557891619E-2</c:v>
                </c:pt>
                <c:pt idx="1732">
                  <c:v>-5.957859482993768E-2</c:v>
                </c:pt>
                <c:pt idx="1733">
                  <c:v>-2.565041285907502E-2</c:v>
                </c:pt>
                <c:pt idx="1734">
                  <c:v>8.078600711187966E-4</c:v>
                </c:pt>
                <c:pt idx="1735">
                  <c:v>-6.7739971511841995E-2</c:v>
                </c:pt>
                <c:pt idx="1736">
                  <c:v>-8.8911029722593418E-2</c:v>
                </c:pt>
                <c:pt idx="1737">
                  <c:v>5.7202271433655326E-2</c:v>
                </c:pt>
                <c:pt idx="1738">
                  <c:v>4.7807570842572998E-2</c:v>
                </c:pt>
                <c:pt idx="1739">
                  <c:v>-0.15619462328252559</c:v>
                </c:pt>
                <c:pt idx="1740">
                  <c:v>-2.8283958836451149E-2</c:v>
                </c:pt>
                <c:pt idx="1741">
                  <c:v>-6.8404505338818256E-2</c:v>
                </c:pt>
                <c:pt idx="1742">
                  <c:v>-8.5202434897096738E-2</c:v>
                </c:pt>
                <c:pt idx="1743">
                  <c:v>-2.9009336101037092E-2</c:v>
                </c:pt>
                <c:pt idx="1744">
                  <c:v>-2.2075688932722336E-2</c:v>
                </c:pt>
                <c:pt idx="1745">
                  <c:v>-3.3494876776303618E-2</c:v>
                </c:pt>
                <c:pt idx="1746">
                  <c:v>-0.1052221167948858</c:v>
                </c:pt>
                <c:pt idx="1747">
                  <c:v>-5.537746504055089E-2</c:v>
                </c:pt>
                <c:pt idx="1748">
                  <c:v>-0.15984649957745212</c:v>
                </c:pt>
                <c:pt idx="1749">
                  <c:v>-3.6260819965122711E-2</c:v>
                </c:pt>
                <c:pt idx="1750">
                  <c:v>-2.435140131221308E-2</c:v>
                </c:pt>
                <c:pt idx="1751">
                  <c:v>-4.4708347996024557E-2</c:v>
                </c:pt>
                <c:pt idx="1752">
                  <c:v>-2.0818790175362097E-2</c:v>
                </c:pt>
                <c:pt idx="1753">
                  <c:v>-1.2236794564248235E-2</c:v>
                </c:pt>
                <c:pt idx="1754">
                  <c:v>4.2482186759090199E-2</c:v>
                </c:pt>
                <c:pt idx="1755">
                  <c:v>-2.8274687170572594E-2</c:v>
                </c:pt>
                <c:pt idx="1756">
                  <c:v>-1.9360220985998357E-2</c:v>
                </c:pt>
                <c:pt idx="1757">
                  <c:v>-3.8602261742352588E-2</c:v>
                </c:pt>
                <c:pt idx="1758">
                  <c:v>-0.35021162585475257</c:v>
                </c:pt>
                <c:pt idx="1759">
                  <c:v>-5.6268540091210031E-2</c:v>
                </c:pt>
                <c:pt idx="1760">
                  <c:v>-1.4846985934710918E-2</c:v>
                </c:pt>
                <c:pt idx="1761">
                  <c:v>-2.3085894448025987E-2</c:v>
                </c:pt>
                <c:pt idx="1762">
                  <c:v>1.3848947822023639E-2</c:v>
                </c:pt>
                <c:pt idx="1763">
                  <c:v>-6.0695504630406134E-2</c:v>
                </c:pt>
                <c:pt idx="1764">
                  <c:v>-2.2186056930046626E-2</c:v>
                </c:pt>
                <c:pt idx="1765">
                  <c:v>-3.7108511054637264E-2</c:v>
                </c:pt>
                <c:pt idx="1766">
                  <c:v>8.8365913274787659E-3</c:v>
                </c:pt>
                <c:pt idx="1767">
                  <c:v>-3.4334246683004964E-2</c:v>
                </c:pt>
                <c:pt idx="1768">
                  <c:v>-7.9909060270606444E-2</c:v>
                </c:pt>
                <c:pt idx="1769">
                  <c:v>-3.6322475628418109E-2</c:v>
                </c:pt>
                <c:pt idx="1770">
                  <c:v>-6.6792535560734376E-2</c:v>
                </c:pt>
                <c:pt idx="1771">
                  <c:v>-5.0060363418304929E-3</c:v>
                </c:pt>
                <c:pt idx="1772">
                  <c:v>-3.2500872948679621E-2</c:v>
                </c:pt>
                <c:pt idx="1773">
                  <c:v>-1.961892883520494E-3</c:v>
                </c:pt>
                <c:pt idx="1774">
                  <c:v>-5.7933712745244927E-2</c:v>
                </c:pt>
                <c:pt idx="1775">
                  <c:v>-1.0020053699346833E-2</c:v>
                </c:pt>
                <c:pt idx="1776">
                  <c:v>-5.2982914636054625E-2</c:v>
                </c:pt>
                <c:pt idx="1777">
                  <c:v>1.3116899176072207E-2</c:v>
                </c:pt>
                <c:pt idx="1778">
                  <c:v>0.12770365300279224</c:v>
                </c:pt>
                <c:pt idx="1779">
                  <c:v>-4.6264643665784214E-2</c:v>
                </c:pt>
                <c:pt idx="1780">
                  <c:v>-2.568258394328022E-2</c:v>
                </c:pt>
                <c:pt idx="1781">
                  <c:v>-6.9075552559799427E-2</c:v>
                </c:pt>
                <c:pt idx="1782">
                  <c:v>4.9756903515314867E-3</c:v>
                </c:pt>
                <c:pt idx="1783">
                  <c:v>-1.587142332061299E-2</c:v>
                </c:pt>
                <c:pt idx="1784">
                  <c:v>-0.15294012363124546</c:v>
                </c:pt>
                <c:pt idx="1785">
                  <c:v>4.7515554099844294E-2</c:v>
                </c:pt>
                <c:pt idx="1786">
                  <c:v>3.8983292159962498E-3</c:v>
                </c:pt>
                <c:pt idx="1787">
                  <c:v>-2.590934567561606E-2</c:v>
                </c:pt>
                <c:pt idx="1788">
                  <c:v>6.7433094572684857E-2</c:v>
                </c:pt>
                <c:pt idx="1789">
                  <c:v>-1.5706137390812839E-2</c:v>
                </c:pt>
                <c:pt idx="1790">
                  <c:v>-2.6450105330095848E-2</c:v>
                </c:pt>
                <c:pt idx="1791">
                  <c:v>-4.770839075705606E-2</c:v>
                </c:pt>
                <c:pt idx="1792">
                  <c:v>-0.10963518223530652</c:v>
                </c:pt>
                <c:pt idx="1793">
                  <c:v>-2.296737346403217E-2</c:v>
                </c:pt>
                <c:pt idx="1794">
                  <c:v>-3.5189522279902484E-2</c:v>
                </c:pt>
                <c:pt idx="1795">
                  <c:v>-6.6336745549032322E-2</c:v>
                </c:pt>
                <c:pt idx="1796">
                  <c:v>-7.9910935093633839E-2</c:v>
                </c:pt>
                <c:pt idx="1797">
                  <c:v>-0.1175000319477679</c:v>
                </c:pt>
                <c:pt idx="1798">
                  <c:v>2.531901395816845E-3</c:v>
                </c:pt>
                <c:pt idx="1799">
                  <c:v>-0.1176172948937086</c:v>
                </c:pt>
                <c:pt idx="1800">
                  <c:v>-4.486716223443675E-2</c:v>
                </c:pt>
                <c:pt idx="1801">
                  <c:v>-7.9127587638905872E-2</c:v>
                </c:pt>
                <c:pt idx="1802">
                  <c:v>-1.4316619657598173E-2</c:v>
                </c:pt>
                <c:pt idx="1803">
                  <c:v>-4.1717786672268067E-2</c:v>
                </c:pt>
                <c:pt idx="1804">
                  <c:v>-1.3647354377740015E-2</c:v>
                </c:pt>
                <c:pt idx="1805">
                  <c:v>5.6526757617644478E-3</c:v>
                </c:pt>
                <c:pt idx="1806">
                  <c:v>-6.280531860585083E-3</c:v>
                </c:pt>
                <c:pt idx="1807">
                  <c:v>-3.8450730506198808E-3</c:v>
                </c:pt>
                <c:pt idx="1808">
                  <c:v>2.5465307439258966E-2</c:v>
                </c:pt>
                <c:pt idx="1809">
                  <c:v>-3.6693080745267538E-2</c:v>
                </c:pt>
                <c:pt idx="1810">
                  <c:v>-6.2232314123324417E-3</c:v>
                </c:pt>
                <c:pt idx="1811">
                  <c:v>-2.7761802754498861E-2</c:v>
                </c:pt>
                <c:pt idx="1812">
                  <c:v>-1.6515678661818925E-2</c:v>
                </c:pt>
                <c:pt idx="1813">
                  <c:v>-4.2533966111042792E-2</c:v>
                </c:pt>
                <c:pt idx="1814">
                  <c:v>-8.4204018284427216E-3</c:v>
                </c:pt>
                <c:pt idx="1815">
                  <c:v>-6.293186761298869E-2</c:v>
                </c:pt>
                <c:pt idx="1816">
                  <c:v>-3.3664532791868429E-2</c:v>
                </c:pt>
                <c:pt idx="1817">
                  <c:v>-7.2860698638805108E-2</c:v>
                </c:pt>
                <c:pt idx="1818">
                  <c:v>-1.0749489125811026E-2</c:v>
                </c:pt>
                <c:pt idx="1819">
                  <c:v>-2.4807305121272428E-2</c:v>
                </c:pt>
                <c:pt idx="1820">
                  <c:v>-4.24657338169835E-2</c:v>
                </c:pt>
                <c:pt idx="1821">
                  <c:v>-1.2823266225563465E-2</c:v>
                </c:pt>
                <c:pt idx="1822">
                  <c:v>-6.1874036224785836E-2</c:v>
                </c:pt>
                <c:pt idx="1823">
                  <c:v>-2.2631742354993101E-2</c:v>
                </c:pt>
                <c:pt idx="1824">
                  <c:v>-1.2864796805765391E-2</c:v>
                </c:pt>
                <c:pt idx="1825">
                  <c:v>-0.10087274398903769</c:v>
                </c:pt>
                <c:pt idx="1826">
                  <c:v>-7.8225633934242089E-2</c:v>
                </c:pt>
                <c:pt idx="1827">
                  <c:v>-2.5003881524909076E-3</c:v>
                </c:pt>
                <c:pt idx="1828">
                  <c:v>-6.1694568166977409E-2</c:v>
                </c:pt>
                <c:pt idx="1829">
                  <c:v>2.1837012858865114E-2</c:v>
                </c:pt>
                <c:pt idx="1830">
                  <c:v>-6.0153904449096983E-2</c:v>
                </c:pt>
                <c:pt idx="1831">
                  <c:v>-4.7480864335529942E-2</c:v>
                </c:pt>
                <c:pt idx="1832">
                  <c:v>-0.20275088155640691</c:v>
                </c:pt>
                <c:pt idx="1833">
                  <c:v>3.6556228474311545E-2</c:v>
                </c:pt>
                <c:pt idx="1834">
                  <c:v>9.4458401758824913E-3</c:v>
                </c:pt>
                <c:pt idx="1835">
                  <c:v>-3.406119198891179E-2</c:v>
                </c:pt>
                <c:pt idx="1836">
                  <c:v>-6.1566030523214813E-2</c:v>
                </c:pt>
                <c:pt idx="1837">
                  <c:v>-0.18064060226880679</c:v>
                </c:pt>
                <c:pt idx="1838">
                  <c:v>5.8859945939971299E-2</c:v>
                </c:pt>
                <c:pt idx="1839">
                  <c:v>-1.8323013847554215E-3</c:v>
                </c:pt>
                <c:pt idx="1840">
                  <c:v>-0.10444303772373671</c:v>
                </c:pt>
                <c:pt idx="1841">
                  <c:v>1.5890378745569044E-2</c:v>
                </c:pt>
                <c:pt idx="1842">
                  <c:v>4.3765106906066407E-2</c:v>
                </c:pt>
                <c:pt idx="1843">
                  <c:v>-5.96813893551396E-2</c:v>
                </c:pt>
                <c:pt idx="1844">
                  <c:v>-2.0202528796150254E-2</c:v>
                </c:pt>
                <c:pt idx="1845">
                  <c:v>7.1397565332886423E-2</c:v>
                </c:pt>
                <c:pt idx="1846">
                  <c:v>-1.4685842065989906E-2</c:v>
                </c:pt>
                <c:pt idx="1847">
                  <c:v>-3.0546590277652257E-2</c:v>
                </c:pt>
                <c:pt idx="1848">
                  <c:v>2.2840834557370338E-2</c:v>
                </c:pt>
                <c:pt idx="1849">
                  <c:v>-0.16025771252948695</c:v>
                </c:pt>
                <c:pt idx="1850">
                  <c:v>1.0105752681346933E-2</c:v>
                </c:pt>
                <c:pt idx="1851">
                  <c:v>-1.1932529509000766E-2</c:v>
                </c:pt>
                <c:pt idx="1852">
                  <c:v>-1.6002936977274743E-2</c:v>
                </c:pt>
                <c:pt idx="1853">
                  <c:v>-2.3497680700494458E-2</c:v>
                </c:pt>
                <c:pt idx="1854">
                  <c:v>-5.1470310512672604E-2</c:v>
                </c:pt>
                <c:pt idx="1855">
                  <c:v>2.2586892258619758E-2</c:v>
                </c:pt>
                <c:pt idx="1856">
                  <c:v>-3.1188820565957891E-2</c:v>
                </c:pt>
                <c:pt idx="1857">
                  <c:v>-6.6450806036955226E-3</c:v>
                </c:pt>
                <c:pt idx="1858">
                  <c:v>-4.8857227835637548E-2</c:v>
                </c:pt>
                <c:pt idx="1859">
                  <c:v>1.4475690725619189E-2</c:v>
                </c:pt>
                <c:pt idx="1860">
                  <c:v>-0.47589755743611656</c:v>
                </c:pt>
                <c:pt idx="1861">
                  <c:v>-1.3777594712363469E-2</c:v>
                </c:pt>
                <c:pt idx="1862">
                  <c:v>4.7680956282496807E-2</c:v>
                </c:pt>
                <c:pt idx="1863">
                  <c:v>4.7653681103711099E-2</c:v>
                </c:pt>
                <c:pt idx="1864">
                  <c:v>1.2971411212698748E-2</c:v>
                </c:pt>
                <c:pt idx="1865">
                  <c:v>3.5742804589223749E-2</c:v>
                </c:pt>
                <c:pt idx="1866">
                  <c:v>-6.9322465766558983E-2</c:v>
                </c:pt>
                <c:pt idx="1867">
                  <c:v>-5.2603324433880314E-2</c:v>
                </c:pt>
                <c:pt idx="1868">
                  <c:v>-5.8040640173615779E-2</c:v>
                </c:pt>
                <c:pt idx="1869">
                  <c:v>-4.1831573912171661E-3</c:v>
                </c:pt>
                <c:pt idx="1870">
                  <c:v>-1.9924384028779159E-2</c:v>
                </c:pt>
                <c:pt idx="1871">
                  <c:v>0.37736890127672779</c:v>
                </c:pt>
                <c:pt idx="1872">
                  <c:v>-6.7525292578323043E-2</c:v>
                </c:pt>
                <c:pt idx="1873">
                  <c:v>-1.2455420085390063E-2</c:v>
                </c:pt>
                <c:pt idx="1874">
                  <c:v>1.838559457154397E-2</c:v>
                </c:pt>
                <c:pt idx="1875">
                  <c:v>-7.0792401468605354E-2</c:v>
                </c:pt>
                <c:pt idx="1876">
                  <c:v>-1.8928518352508434E-2</c:v>
                </c:pt>
                <c:pt idx="1877">
                  <c:v>-3.7885907693289561E-2</c:v>
                </c:pt>
                <c:pt idx="1878">
                  <c:v>-4.7237063839750668E-2</c:v>
                </c:pt>
                <c:pt idx="1879">
                  <c:v>-1.2364843764903759E-2</c:v>
                </c:pt>
                <c:pt idx="1880">
                  <c:v>-3.3530630245242152E-2</c:v>
                </c:pt>
                <c:pt idx="1881">
                  <c:v>-4.4778853342796222E-2</c:v>
                </c:pt>
                <c:pt idx="1882">
                  <c:v>-5.9782010306427486E-3</c:v>
                </c:pt>
                <c:pt idx="1883">
                  <c:v>-2.4933669384340031E-2</c:v>
                </c:pt>
                <c:pt idx="1884">
                  <c:v>0.14466377767765484</c:v>
                </c:pt>
                <c:pt idx="1885">
                  <c:v>-4.7156816165019122E-3</c:v>
                </c:pt>
                <c:pt idx="1886">
                  <c:v>-2.7397861583674563E-2</c:v>
                </c:pt>
                <c:pt idx="1887">
                  <c:v>-4.0637583581500027E-2</c:v>
                </c:pt>
                <c:pt idx="1888">
                  <c:v>-9.9636516883053944E-2</c:v>
                </c:pt>
                <c:pt idx="1889">
                  <c:v>-3.1331034525902711E-2</c:v>
                </c:pt>
                <c:pt idx="1890">
                  <c:v>-1.791766168060183E-2</c:v>
                </c:pt>
                <c:pt idx="1891">
                  <c:v>-4.8389923025671369E-2</c:v>
                </c:pt>
                <c:pt idx="1892">
                  <c:v>-2.5001073559708341E-2</c:v>
                </c:pt>
                <c:pt idx="1893">
                  <c:v>-2.8889638310102092E-2</c:v>
                </c:pt>
                <c:pt idx="1894">
                  <c:v>-6.1295898387023769E-2</c:v>
                </c:pt>
                <c:pt idx="1895">
                  <c:v>2.0859872359005781E-2</c:v>
                </c:pt>
                <c:pt idx="1896">
                  <c:v>-3.9230057581354526E-2</c:v>
                </c:pt>
                <c:pt idx="1897">
                  <c:v>-1.3244169782057415E-2</c:v>
                </c:pt>
                <c:pt idx="1898">
                  <c:v>-2.1849148446613696E-2</c:v>
                </c:pt>
                <c:pt idx="1899">
                  <c:v>-4.832735029202033E-2</c:v>
                </c:pt>
                <c:pt idx="1900">
                  <c:v>-2.892660672606559E-2</c:v>
                </c:pt>
                <c:pt idx="1901">
                  <c:v>-7.8885030065740089E-2</c:v>
                </c:pt>
                <c:pt idx="1902">
                  <c:v>-1.5212314912328537E-2</c:v>
                </c:pt>
                <c:pt idx="1903">
                  <c:v>-5.6392526853812283E-2</c:v>
                </c:pt>
                <c:pt idx="1904">
                  <c:v>-2.7291779006406714E-2</c:v>
                </c:pt>
                <c:pt idx="1905">
                  <c:v>5.008853155553282E-2</c:v>
                </c:pt>
                <c:pt idx="1906">
                  <c:v>-0.22487294892952964</c:v>
                </c:pt>
                <c:pt idx="1907">
                  <c:v>-2.3158707682941196E-3</c:v>
                </c:pt>
                <c:pt idx="1908">
                  <c:v>-6.0404219252696307E-3</c:v>
                </c:pt>
                <c:pt idx="1909">
                  <c:v>5.1696180202207807E-2</c:v>
                </c:pt>
                <c:pt idx="1910">
                  <c:v>-3.6209694650402628E-2</c:v>
                </c:pt>
                <c:pt idx="1911">
                  <c:v>7.4913935746679414E-2</c:v>
                </c:pt>
                <c:pt idx="1912">
                  <c:v>-6.8349537830211166E-2</c:v>
                </c:pt>
                <c:pt idx="1913">
                  <c:v>-3.0390387664961122E-2</c:v>
                </c:pt>
                <c:pt idx="1914">
                  <c:v>-3.4549862022362161E-2</c:v>
                </c:pt>
                <c:pt idx="1915">
                  <c:v>5.3879129912181967E-2</c:v>
                </c:pt>
                <c:pt idx="1916">
                  <c:v>-7.7218734694309621E-2</c:v>
                </c:pt>
                <c:pt idx="1917">
                  <c:v>-7.3992497490709117E-2</c:v>
                </c:pt>
                <c:pt idx="1918">
                  <c:v>-6.5246445929326477E-2</c:v>
                </c:pt>
                <c:pt idx="1919">
                  <c:v>-1.4586196097854665E-2</c:v>
                </c:pt>
                <c:pt idx="1920">
                  <c:v>-0.10692579316797703</c:v>
                </c:pt>
                <c:pt idx="1921">
                  <c:v>-7.6141136026643005E-2</c:v>
                </c:pt>
                <c:pt idx="1922">
                  <c:v>-2.5836821003696567E-2</c:v>
                </c:pt>
                <c:pt idx="1923">
                  <c:v>-4.5098452969684774E-2</c:v>
                </c:pt>
                <c:pt idx="1924">
                  <c:v>4.9304672427053067E-2</c:v>
                </c:pt>
                <c:pt idx="1925">
                  <c:v>-5.2265969379211977E-2</c:v>
                </c:pt>
                <c:pt idx="1926">
                  <c:v>-3.1875548479457644E-2</c:v>
                </c:pt>
                <c:pt idx="1927">
                  <c:v>-5.5017689203849793E-2</c:v>
                </c:pt>
                <c:pt idx="1928">
                  <c:v>-5.9151298766055287E-2</c:v>
                </c:pt>
                <c:pt idx="1929">
                  <c:v>-1.6788558588907578E-2</c:v>
                </c:pt>
                <c:pt idx="1930">
                  <c:v>-4.1733109390607037E-2</c:v>
                </c:pt>
                <c:pt idx="1931">
                  <c:v>-2.2274112995929886E-2</c:v>
                </c:pt>
                <c:pt idx="1932">
                  <c:v>-2.4200822996365584E-2</c:v>
                </c:pt>
                <c:pt idx="1933">
                  <c:v>-2.4561703320045532E-2</c:v>
                </c:pt>
                <c:pt idx="1934">
                  <c:v>-6.9310387328868697E-2</c:v>
                </c:pt>
                <c:pt idx="1935">
                  <c:v>-3.373973527118064E-2</c:v>
                </c:pt>
                <c:pt idx="1936">
                  <c:v>2.3168835231238402E-2</c:v>
                </c:pt>
                <c:pt idx="1937">
                  <c:v>5.0621982609070342E-3</c:v>
                </c:pt>
                <c:pt idx="1938">
                  <c:v>-8.7030798378100696E-2</c:v>
                </c:pt>
                <c:pt idx="1939">
                  <c:v>-4.7439597984860395E-2</c:v>
                </c:pt>
                <c:pt idx="1940">
                  <c:v>2.8515563286188865E-2</c:v>
                </c:pt>
                <c:pt idx="1941">
                  <c:v>-8.7166021649609321E-2</c:v>
                </c:pt>
                <c:pt idx="1942">
                  <c:v>-2.3718361829082095E-2</c:v>
                </c:pt>
                <c:pt idx="1943">
                  <c:v>-2.6157246361402736E-2</c:v>
                </c:pt>
                <c:pt idx="1944">
                  <c:v>-5.1817533731659822E-2</c:v>
                </c:pt>
                <c:pt idx="1945">
                  <c:v>-2.132084104310147E-2</c:v>
                </c:pt>
                <c:pt idx="1946">
                  <c:v>-2.289865026346128E-2</c:v>
                </c:pt>
                <c:pt idx="1947">
                  <c:v>0.10056308227723293</c:v>
                </c:pt>
                <c:pt idx="1948">
                  <c:v>-2.2732392486842334E-2</c:v>
                </c:pt>
                <c:pt idx="1949">
                  <c:v>-1.540573352424076E-2</c:v>
                </c:pt>
                <c:pt idx="1950">
                  <c:v>-4.0297837305519946E-2</c:v>
                </c:pt>
                <c:pt idx="1951">
                  <c:v>4.75945716964045E-3</c:v>
                </c:pt>
                <c:pt idx="1952">
                  <c:v>-4.0323317025163459E-2</c:v>
                </c:pt>
                <c:pt idx="1953">
                  <c:v>-0.12687566740943629</c:v>
                </c:pt>
                <c:pt idx="1954">
                  <c:v>1.1918122161676646E-2</c:v>
                </c:pt>
                <c:pt idx="1955">
                  <c:v>6.2925191325150648E-3</c:v>
                </c:pt>
                <c:pt idx="1956">
                  <c:v>-9.886126262395091E-2</c:v>
                </c:pt>
                <c:pt idx="1957">
                  <c:v>5.431203601053064E-2</c:v>
                </c:pt>
                <c:pt idx="1958">
                  <c:v>-8.5718503010771066E-2</c:v>
                </c:pt>
                <c:pt idx="1959">
                  <c:v>-1.4372360074268335E-2</c:v>
                </c:pt>
                <c:pt idx="1960">
                  <c:v>-6.3019711951151802E-2</c:v>
                </c:pt>
                <c:pt idx="1961">
                  <c:v>-8.1006440330771298E-2</c:v>
                </c:pt>
                <c:pt idx="1962">
                  <c:v>-1.7519939075030209E-2</c:v>
                </c:pt>
                <c:pt idx="1963">
                  <c:v>1.4042169442201775E-3</c:v>
                </c:pt>
                <c:pt idx="1964">
                  <c:v>-7.7070753838814843E-2</c:v>
                </c:pt>
                <c:pt idx="1965">
                  <c:v>-2.3038497961338504E-3</c:v>
                </c:pt>
                <c:pt idx="1966">
                  <c:v>-1.7022649952218822E-2</c:v>
                </c:pt>
                <c:pt idx="1967">
                  <c:v>-3.0265118605127667E-2</c:v>
                </c:pt>
                <c:pt idx="1968">
                  <c:v>1.6549917384976676E-2</c:v>
                </c:pt>
                <c:pt idx="1969">
                  <c:v>-1.3202550992910535E-2</c:v>
                </c:pt>
                <c:pt idx="1970">
                  <c:v>-1.7442018905373363E-2</c:v>
                </c:pt>
                <c:pt idx="1971">
                  <c:v>-2.8755298027539403E-2</c:v>
                </c:pt>
                <c:pt idx="1972">
                  <c:v>-4.4933443120514484E-2</c:v>
                </c:pt>
                <c:pt idx="1973">
                  <c:v>-1.1008567958336529E-2</c:v>
                </c:pt>
                <c:pt idx="1974">
                  <c:v>7.2385974369727199E-2</c:v>
                </c:pt>
                <c:pt idx="1975">
                  <c:v>-2.4934574173467079E-2</c:v>
                </c:pt>
                <c:pt idx="1976">
                  <c:v>-2.1893519039820074E-2</c:v>
                </c:pt>
                <c:pt idx="1977">
                  <c:v>-1.165333684771998E-2</c:v>
                </c:pt>
                <c:pt idx="1978">
                  <c:v>-0.12132981853906578</c:v>
                </c:pt>
                <c:pt idx="1979">
                  <c:v>-2.6212130935080187E-2</c:v>
                </c:pt>
                <c:pt idx="1980">
                  <c:v>4.3594083747080542E-2</c:v>
                </c:pt>
                <c:pt idx="1981">
                  <c:v>7.0566398598928895E-2</c:v>
                </c:pt>
                <c:pt idx="1982">
                  <c:v>4.2255736718618847E-2</c:v>
                </c:pt>
                <c:pt idx="1983">
                  <c:v>2.5997081631638105E-2</c:v>
                </c:pt>
                <c:pt idx="1984">
                  <c:v>-5.0896638451867329E-2</c:v>
                </c:pt>
                <c:pt idx="1985">
                  <c:v>0.14473513756354769</c:v>
                </c:pt>
                <c:pt idx="1986">
                  <c:v>-3.593176452029604E-2</c:v>
                </c:pt>
                <c:pt idx="1987">
                  <c:v>1.5311789477071821E-2</c:v>
                </c:pt>
                <c:pt idx="1988">
                  <c:v>-2.9656161532421194E-2</c:v>
                </c:pt>
                <c:pt idx="1989">
                  <c:v>2.5217932966502248E-2</c:v>
                </c:pt>
                <c:pt idx="1990">
                  <c:v>-4.7900558504054294E-2</c:v>
                </c:pt>
                <c:pt idx="1991">
                  <c:v>-5.5983790961501037E-2</c:v>
                </c:pt>
                <c:pt idx="1992">
                  <c:v>2.0642676251240916E-2</c:v>
                </c:pt>
                <c:pt idx="1993">
                  <c:v>4.5248355903494105E-3</c:v>
                </c:pt>
                <c:pt idx="1994">
                  <c:v>-2.2508811454810408E-2</c:v>
                </c:pt>
                <c:pt idx="1995">
                  <c:v>-0.19176338570894189</c:v>
                </c:pt>
                <c:pt idx="1996">
                  <c:v>1.821012482666487E-2</c:v>
                </c:pt>
                <c:pt idx="1997">
                  <c:v>-1.8140185026468504E-2</c:v>
                </c:pt>
                <c:pt idx="1998">
                  <c:v>-9.048174890688386E-2</c:v>
                </c:pt>
                <c:pt idx="1999">
                  <c:v>-5.0313926379587273E-2</c:v>
                </c:pt>
                <c:pt idx="2000">
                  <c:v>-2.0653307709998452E-2</c:v>
                </c:pt>
                <c:pt idx="2001">
                  <c:v>-0.13676801406966274</c:v>
                </c:pt>
                <c:pt idx="2002">
                  <c:v>-0.11972841681533923</c:v>
                </c:pt>
                <c:pt idx="2003">
                  <c:v>-2.5481843408515108E-2</c:v>
                </c:pt>
                <c:pt idx="2004">
                  <c:v>-1.2008904237386799E-2</c:v>
                </c:pt>
                <c:pt idx="2005">
                  <c:v>-4.8375758952064307E-2</c:v>
                </c:pt>
                <c:pt idx="2006">
                  <c:v>-1.8194180776598096E-2</c:v>
                </c:pt>
                <c:pt idx="2007">
                  <c:v>4.2441076947877651E-3</c:v>
                </c:pt>
                <c:pt idx="2008">
                  <c:v>3.199859288377923E-2</c:v>
                </c:pt>
                <c:pt idx="2009">
                  <c:v>9.4476178405428803E-3</c:v>
                </c:pt>
                <c:pt idx="2010">
                  <c:v>-3.2153935476045066E-2</c:v>
                </c:pt>
                <c:pt idx="2011">
                  <c:v>7.4456456749650332E-2</c:v>
                </c:pt>
                <c:pt idx="2012">
                  <c:v>-5.1215700179511825E-2</c:v>
                </c:pt>
                <c:pt idx="2013">
                  <c:v>7.605449107618391E-3</c:v>
                </c:pt>
                <c:pt idx="2014">
                  <c:v>-2.4227828055050346E-2</c:v>
                </c:pt>
                <c:pt idx="2015">
                  <c:v>4.8804650315366994E-2</c:v>
                </c:pt>
                <c:pt idx="2016">
                  <c:v>-4.3911070479102914E-2</c:v>
                </c:pt>
                <c:pt idx="2017">
                  <c:v>-1.5962986823515143E-2</c:v>
                </c:pt>
                <c:pt idx="2018">
                  <c:v>-7.6465518432428187E-2</c:v>
                </c:pt>
                <c:pt idx="2019">
                  <c:v>-1.1758762161596273E-3</c:v>
                </c:pt>
                <c:pt idx="2020">
                  <c:v>-1.9015718069040413E-2</c:v>
                </c:pt>
                <c:pt idx="2021">
                  <c:v>1.375242685654186E-2</c:v>
                </c:pt>
                <c:pt idx="2022">
                  <c:v>-5.0707364259285029E-2</c:v>
                </c:pt>
                <c:pt idx="2023">
                  <c:v>-5.7814681438925361E-2</c:v>
                </c:pt>
                <c:pt idx="2024">
                  <c:v>9.2515192441233619E-3</c:v>
                </c:pt>
                <c:pt idx="2025">
                  <c:v>-9.3618447471974287E-2</c:v>
                </c:pt>
                <c:pt idx="2026">
                  <c:v>-4.0435991064454953E-2</c:v>
                </c:pt>
                <c:pt idx="2027">
                  <c:v>3.1775795563526034E-2</c:v>
                </c:pt>
                <c:pt idx="2028">
                  <c:v>8.9957037383195937E-2</c:v>
                </c:pt>
                <c:pt idx="2029">
                  <c:v>5.031526771561444E-2</c:v>
                </c:pt>
                <c:pt idx="2030">
                  <c:v>-6.2753374676374638E-2</c:v>
                </c:pt>
                <c:pt idx="2031">
                  <c:v>-3.7014137152502772E-3</c:v>
                </c:pt>
                <c:pt idx="2032">
                  <c:v>-4.064404701716029E-2</c:v>
                </c:pt>
                <c:pt idx="2033">
                  <c:v>-4.4196037424047943E-2</c:v>
                </c:pt>
                <c:pt idx="2034">
                  <c:v>-6.3243618583174233E-2</c:v>
                </c:pt>
                <c:pt idx="2035">
                  <c:v>-4.656743659660964E-2</c:v>
                </c:pt>
                <c:pt idx="2036">
                  <c:v>-3.8103231287799862E-3</c:v>
                </c:pt>
                <c:pt idx="2037">
                  <c:v>-3.9926954442060035E-2</c:v>
                </c:pt>
                <c:pt idx="2038">
                  <c:v>-3.3724582131794315E-2</c:v>
                </c:pt>
                <c:pt idx="2039">
                  <c:v>-5.5450691407326717E-2</c:v>
                </c:pt>
                <c:pt idx="2040">
                  <c:v>-1.7894675508166404E-3</c:v>
                </c:pt>
                <c:pt idx="2041">
                  <c:v>5.7709759632622724E-2</c:v>
                </c:pt>
                <c:pt idx="2042">
                  <c:v>-4.9492203428634654E-2</c:v>
                </c:pt>
                <c:pt idx="2043">
                  <c:v>-2.8029073841482555E-2</c:v>
                </c:pt>
                <c:pt idx="2044">
                  <c:v>-4.6900650244775695E-3</c:v>
                </c:pt>
                <c:pt idx="2045">
                  <c:v>-9.2518736605086999E-2</c:v>
                </c:pt>
                <c:pt idx="2046">
                  <c:v>-1.0082024288024908E-3</c:v>
                </c:pt>
                <c:pt idx="2047">
                  <c:v>-2.2801254073901045E-2</c:v>
                </c:pt>
                <c:pt idx="2048">
                  <c:v>-9.7674091959349795E-3</c:v>
                </c:pt>
                <c:pt idx="2049">
                  <c:v>-0.14982339881491419</c:v>
                </c:pt>
                <c:pt idx="2050">
                  <c:v>-9.6425043137007976E-2</c:v>
                </c:pt>
                <c:pt idx="2051">
                  <c:v>-3.2132812367920482E-2</c:v>
                </c:pt>
                <c:pt idx="2052">
                  <c:v>0.30091085353869162</c:v>
                </c:pt>
                <c:pt idx="2053">
                  <c:v>-4.3855914085561727E-3</c:v>
                </c:pt>
                <c:pt idx="2054">
                  <c:v>2.9574899833021109E-2</c:v>
                </c:pt>
                <c:pt idx="2055">
                  <c:v>4.8638937622852936E-2</c:v>
                </c:pt>
                <c:pt idx="2056">
                  <c:v>1.6125542208958846E-2</c:v>
                </c:pt>
                <c:pt idx="2057">
                  <c:v>-1.6724652587047938E-2</c:v>
                </c:pt>
                <c:pt idx="2058">
                  <c:v>-2.7300791084128914E-2</c:v>
                </c:pt>
                <c:pt idx="2059">
                  <c:v>-6.3347828971251435E-2</c:v>
                </c:pt>
                <c:pt idx="2060">
                  <c:v>-7.0297541066558743E-3</c:v>
                </c:pt>
                <c:pt idx="2061">
                  <c:v>5.2436088722992789E-2</c:v>
                </c:pt>
                <c:pt idx="2062">
                  <c:v>1.8291115971845077E-2</c:v>
                </c:pt>
                <c:pt idx="2063">
                  <c:v>-1.506187376216119E-2</c:v>
                </c:pt>
                <c:pt idx="2064">
                  <c:v>-5.1761749440434483E-2</c:v>
                </c:pt>
                <c:pt idx="2065">
                  <c:v>-5.3367109216090067E-3</c:v>
                </c:pt>
                <c:pt idx="2066">
                  <c:v>-1.8477318855720442E-2</c:v>
                </c:pt>
                <c:pt idx="2067">
                  <c:v>1.5247054982916704E-2</c:v>
                </c:pt>
                <c:pt idx="2068">
                  <c:v>-0.13769286188983812</c:v>
                </c:pt>
                <c:pt idx="2069">
                  <c:v>-4.1307371097658377E-2</c:v>
                </c:pt>
                <c:pt idx="2070">
                  <c:v>-5.7615508862262294E-3</c:v>
                </c:pt>
                <c:pt idx="2071">
                  <c:v>-2.0243850736482404E-2</c:v>
                </c:pt>
                <c:pt idx="2072">
                  <c:v>-3.3421873431204209E-2</c:v>
                </c:pt>
                <c:pt idx="2073">
                  <c:v>6.6305346989019909E-2</c:v>
                </c:pt>
                <c:pt idx="2074">
                  <c:v>7.5734320505090897E-3</c:v>
                </c:pt>
                <c:pt idx="2075">
                  <c:v>3.1172214276179101E-2</c:v>
                </c:pt>
                <c:pt idx="2076">
                  <c:v>-4.663292360575539E-2</c:v>
                </c:pt>
                <c:pt idx="2077">
                  <c:v>-5.4550757542940899E-2</c:v>
                </c:pt>
                <c:pt idx="2078">
                  <c:v>-2.3647468274924664E-2</c:v>
                </c:pt>
                <c:pt idx="2079">
                  <c:v>-5.4402727396103814E-2</c:v>
                </c:pt>
                <c:pt idx="2080">
                  <c:v>9.7326073956572959E-3</c:v>
                </c:pt>
                <c:pt idx="2081">
                  <c:v>-1.510524223219238E-2</c:v>
                </c:pt>
                <c:pt idx="2082">
                  <c:v>-2.6884669214811748E-2</c:v>
                </c:pt>
                <c:pt idx="2083">
                  <c:v>1.288927645459235E-2</c:v>
                </c:pt>
                <c:pt idx="2084">
                  <c:v>-3.378303587416636E-2</c:v>
                </c:pt>
                <c:pt idx="2085">
                  <c:v>-8.4518273521490175E-2</c:v>
                </c:pt>
                <c:pt idx="2086">
                  <c:v>-0.16677944943491976</c:v>
                </c:pt>
                <c:pt idx="2087">
                  <c:v>1.0071449693636344E-2</c:v>
                </c:pt>
                <c:pt idx="2088">
                  <c:v>-5.1628137283969332E-2</c:v>
                </c:pt>
                <c:pt idx="2089">
                  <c:v>9.1360370340244756E-3</c:v>
                </c:pt>
                <c:pt idx="2090">
                  <c:v>-1.6839699078055617E-2</c:v>
                </c:pt>
                <c:pt idx="2091">
                  <c:v>-0.28675461692999815</c:v>
                </c:pt>
                <c:pt idx="2092">
                  <c:v>-1.1240521571801297E-2</c:v>
                </c:pt>
                <c:pt idx="2093">
                  <c:v>4.2149971075472248E-2</c:v>
                </c:pt>
                <c:pt idx="2094">
                  <c:v>7.1897867378583238E-2</c:v>
                </c:pt>
                <c:pt idx="2095">
                  <c:v>-2.5997583024609378E-2</c:v>
                </c:pt>
                <c:pt idx="2096">
                  <c:v>0.10641479652117974</c:v>
                </c:pt>
                <c:pt idx="2097">
                  <c:v>1.7187478520204039E-2</c:v>
                </c:pt>
                <c:pt idx="2098">
                  <c:v>-1.3984145782738803E-2</c:v>
                </c:pt>
                <c:pt idx="2099">
                  <c:v>-4.1936382434691014E-2</c:v>
                </c:pt>
                <c:pt idx="2100">
                  <c:v>-3.964275770865313E-2</c:v>
                </c:pt>
                <c:pt idx="2101">
                  <c:v>-4.4322803823956571E-2</c:v>
                </c:pt>
                <c:pt idx="2102">
                  <c:v>4.1292539952690601E-3</c:v>
                </c:pt>
                <c:pt idx="2103">
                  <c:v>-2.4003382700529544E-2</c:v>
                </c:pt>
                <c:pt idx="2104">
                  <c:v>-3.74543668435353E-2</c:v>
                </c:pt>
                <c:pt idx="2105">
                  <c:v>-4.1650038849338107E-2</c:v>
                </c:pt>
                <c:pt idx="2106">
                  <c:v>4.3251826677326048E-3</c:v>
                </c:pt>
                <c:pt idx="2107">
                  <c:v>-1.9638274452163533E-2</c:v>
                </c:pt>
                <c:pt idx="2108">
                  <c:v>-2.3592413081022046E-2</c:v>
                </c:pt>
                <c:pt idx="2109">
                  <c:v>3.4022998039170964E-2</c:v>
                </c:pt>
                <c:pt idx="2110">
                  <c:v>-2.8932494734289115E-2</c:v>
                </c:pt>
                <c:pt idx="2111">
                  <c:v>-6.0274170271509338E-2</c:v>
                </c:pt>
                <c:pt idx="2112">
                  <c:v>-2.2809283896339252E-2</c:v>
                </c:pt>
                <c:pt idx="2113">
                  <c:v>-9.9460727575499425E-2</c:v>
                </c:pt>
                <c:pt idx="2114">
                  <c:v>-2.4107272683305404E-2</c:v>
                </c:pt>
                <c:pt idx="2115">
                  <c:v>-5.5371404504878036E-3</c:v>
                </c:pt>
                <c:pt idx="2116">
                  <c:v>-0.10110251762538394</c:v>
                </c:pt>
                <c:pt idx="2117">
                  <c:v>-0.15678872442576269</c:v>
                </c:pt>
                <c:pt idx="2118">
                  <c:v>-8.043579188959718E-2</c:v>
                </c:pt>
                <c:pt idx="2119">
                  <c:v>-6.0518832959872065E-2</c:v>
                </c:pt>
                <c:pt idx="2120">
                  <c:v>-5.6805887278639694E-2</c:v>
                </c:pt>
                <c:pt idx="2121">
                  <c:v>-2.22034648497943E-2</c:v>
                </c:pt>
                <c:pt idx="2122">
                  <c:v>-0.18328771876260305</c:v>
                </c:pt>
                <c:pt idx="2123">
                  <c:v>8.9282923330950906E-3</c:v>
                </c:pt>
                <c:pt idx="2124">
                  <c:v>-6.7952266170905606E-2</c:v>
                </c:pt>
                <c:pt idx="2125">
                  <c:v>-6.9723702169150706E-2</c:v>
                </c:pt>
                <c:pt idx="2126">
                  <c:v>-1.2566426735245986E-2</c:v>
                </c:pt>
                <c:pt idx="2127">
                  <c:v>-3.739942970834495E-2</c:v>
                </c:pt>
                <c:pt idx="2128">
                  <c:v>2.0190323486200343E-2</c:v>
                </c:pt>
                <c:pt idx="2129">
                  <c:v>-5.8923221894293908E-2</c:v>
                </c:pt>
                <c:pt idx="2130">
                  <c:v>-1.7290102409422599E-3</c:v>
                </c:pt>
                <c:pt idx="2131">
                  <c:v>-5.7029428001325239E-2</c:v>
                </c:pt>
                <c:pt idx="2132">
                  <c:v>-3.6965342960084351E-2</c:v>
                </c:pt>
                <c:pt idx="2133">
                  <c:v>2.4143923687509502E-2</c:v>
                </c:pt>
                <c:pt idx="2134">
                  <c:v>-5.0469047645695216E-2</c:v>
                </c:pt>
                <c:pt idx="2135">
                  <c:v>-1.1233435867870071E-2</c:v>
                </c:pt>
                <c:pt idx="2136">
                  <c:v>-4.3632254049886153E-2</c:v>
                </c:pt>
                <c:pt idx="2137">
                  <c:v>1.6369352209471257E-2</c:v>
                </c:pt>
                <c:pt idx="2138">
                  <c:v>-3.1135313363000638E-2</c:v>
                </c:pt>
                <c:pt idx="2139">
                  <c:v>-0.10362914343900453</c:v>
                </c:pt>
                <c:pt idx="2140">
                  <c:v>-4.384988166203424E-2</c:v>
                </c:pt>
                <c:pt idx="2141">
                  <c:v>-0.28772212189689594</c:v>
                </c:pt>
                <c:pt idx="2142">
                  <c:v>-4.3843589058578825E-2</c:v>
                </c:pt>
                <c:pt idx="2143">
                  <c:v>2.7472466601034047E-3</c:v>
                </c:pt>
                <c:pt idx="2144">
                  <c:v>-1.4569570928251887E-2</c:v>
                </c:pt>
                <c:pt idx="2145">
                  <c:v>-2.1755047637312737E-2</c:v>
                </c:pt>
                <c:pt idx="2146">
                  <c:v>1.1161317018456584E-2</c:v>
                </c:pt>
                <c:pt idx="2147">
                  <c:v>-1.806940380509724E-2</c:v>
                </c:pt>
                <c:pt idx="2148">
                  <c:v>-2.8452330822221938E-2</c:v>
                </c:pt>
                <c:pt idx="2149">
                  <c:v>-3.2648680637257663E-2</c:v>
                </c:pt>
                <c:pt idx="2150">
                  <c:v>-2.2081380619792829E-2</c:v>
                </c:pt>
                <c:pt idx="2151">
                  <c:v>-0.12718901116660994</c:v>
                </c:pt>
                <c:pt idx="2152">
                  <c:v>-3.3575325565118878E-2</c:v>
                </c:pt>
                <c:pt idx="2153">
                  <c:v>-4.9743943511103325E-2</c:v>
                </c:pt>
                <c:pt idx="2154">
                  <c:v>-3.4549704525221159E-2</c:v>
                </c:pt>
                <c:pt idx="2155">
                  <c:v>-7.0197993429515507E-2</c:v>
                </c:pt>
                <c:pt idx="2156">
                  <c:v>6.4954807890895147E-3</c:v>
                </c:pt>
                <c:pt idx="2157">
                  <c:v>-2.1223598543196411E-2</c:v>
                </c:pt>
                <c:pt idx="2158">
                  <c:v>1.131962043276088E-2</c:v>
                </c:pt>
                <c:pt idx="2159">
                  <c:v>-1.4159503049634094E-2</c:v>
                </c:pt>
                <c:pt idx="2160">
                  <c:v>-9.0421818921253196E-3</c:v>
                </c:pt>
                <c:pt idx="2161">
                  <c:v>-2.9008959544425891E-2</c:v>
                </c:pt>
                <c:pt idx="2162">
                  <c:v>-4.3013396852756699E-3</c:v>
                </c:pt>
                <c:pt idx="2163">
                  <c:v>-9.2577553572531238E-2</c:v>
                </c:pt>
                <c:pt idx="2164">
                  <c:v>-1.4090827393558573E-2</c:v>
                </c:pt>
                <c:pt idx="2165">
                  <c:v>-2.6057976955197082E-3</c:v>
                </c:pt>
                <c:pt idx="2166">
                  <c:v>-8.7095310664356787E-2</c:v>
                </c:pt>
                <c:pt idx="2167">
                  <c:v>-3.814990899653653E-2</c:v>
                </c:pt>
                <c:pt idx="2168">
                  <c:v>-4.7146858073496098E-2</c:v>
                </c:pt>
                <c:pt idx="2169">
                  <c:v>-2.9555283836198511E-2</c:v>
                </c:pt>
                <c:pt idx="2170">
                  <c:v>-2.2286197662829434E-2</c:v>
                </c:pt>
                <c:pt idx="2171">
                  <c:v>-0.30476877095466859</c:v>
                </c:pt>
                <c:pt idx="2172">
                  <c:v>-1.4088273944003147E-2</c:v>
                </c:pt>
                <c:pt idx="2173">
                  <c:v>-4.1861441045613124E-2</c:v>
                </c:pt>
                <c:pt idx="2174">
                  <c:v>-2.5909958094991817E-2</c:v>
                </c:pt>
                <c:pt idx="2175">
                  <c:v>-5.0191602427646316E-2</c:v>
                </c:pt>
                <c:pt idx="2176">
                  <c:v>-9.2671802600272843E-3</c:v>
                </c:pt>
                <c:pt idx="2177">
                  <c:v>-0.3426633211378452</c:v>
                </c:pt>
                <c:pt idx="2178">
                  <c:v>-4.2911045648184536E-2</c:v>
                </c:pt>
                <c:pt idx="2179">
                  <c:v>-2.4169314388987728E-2</c:v>
                </c:pt>
                <c:pt idx="2180">
                  <c:v>-3.8855705122788013E-2</c:v>
                </c:pt>
                <c:pt idx="2181">
                  <c:v>-3.3262513530637888E-2</c:v>
                </c:pt>
                <c:pt idx="2182">
                  <c:v>-5.4881772755837152E-2</c:v>
                </c:pt>
                <c:pt idx="2183">
                  <c:v>-1.2231922410316488E-2</c:v>
                </c:pt>
                <c:pt idx="2184">
                  <c:v>1.3846316884756241E-2</c:v>
                </c:pt>
                <c:pt idx="2185">
                  <c:v>-1.3605207099955366E-2</c:v>
                </c:pt>
                <c:pt idx="2186">
                  <c:v>9.4158270211544613E-4</c:v>
                </c:pt>
                <c:pt idx="2187">
                  <c:v>-1.3428467777882678E-2</c:v>
                </c:pt>
                <c:pt idx="2188">
                  <c:v>-3.5952522390507849E-2</c:v>
                </c:pt>
                <c:pt idx="2189">
                  <c:v>-9.4933837050650508E-3</c:v>
                </c:pt>
                <c:pt idx="2190">
                  <c:v>-1.9704544830071676E-2</c:v>
                </c:pt>
                <c:pt idx="2191">
                  <c:v>-2.1497497067007404E-2</c:v>
                </c:pt>
                <c:pt idx="2192">
                  <c:v>-5.5439209629393943E-2</c:v>
                </c:pt>
                <c:pt idx="2193">
                  <c:v>-0.18667245377458505</c:v>
                </c:pt>
                <c:pt idx="2194">
                  <c:v>-2.290738760708751E-2</c:v>
                </c:pt>
                <c:pt idx="2195">
                  <c:v>-3.5325706945007244E-3</c:v>
                </c:pt>
                <c:pt idx="2196">
                  <c:v>5.9541634006945211E-2</c:v>
                </c:pt>
                <c:pt idx="2197">
                  <c:v>2.5437351706813171E-2</c:v>
                </c:pt>
                <c:pt idx="2198">
                  <c:v>-6.4612724016070711E-2</c:v>
                </c:pt>
                <c:pt idx="2199">
                  <c:v>-2.9724233561303548E-2</c:v>
                </c:pt>
                <c:pt idx="2200">
                  <c:v>1.3442390427069713E-2</c:v>
                </c:pt>
                <c:pt idx="2201">
                  <c:v>-6.3703640691296715E-3</c:v>
                </c:pt>
                <c:pt idx="2202">
                  <c:v>-3.4058150707292262E-2</c:v>
                </c:pt>
                <c:pt idx="2203">
                  <c:v>-9.1088648614024298E-2</c:v>
                </c:pt>
                <c:pt idx="2204">
                  <c:v>-5.1298233060340551E-2</c:v>
                </c:pt>
                <c:pt idx="2205">
                  <c:v>-4.7223016746500292E-2</c:v>
                </c:pt>
                <c:pt idx="2206">
                  <c:v>-2.0372642541777983E-2</c:v>
                </c:pt>
                <c:pt idx="2207">
                  <c:v>1.273614239075173E-2</c:v>
                </c:pt>
                <c:pt idx="2208">
                  <c:v>-1.1688496215399783E-2</c:v>
                </c:pt>
                <c:pt idx="2209">
                  <c:v>-2.4246622047337119E-2</c:v>
                </c:pt>
                <c:pt idx="2210">
                  <c:v>-4.8957994750169889E-2</c:v>
                </c:pt>
                <c:pt idx="2211">
                  <c:v>0.16328541024305832</c:v>
                </c:pt>
                <c:pt idx="2212">
                  <c:v>-9.8677977382554252E-2</c:v>
                </c:pt>
                <c:pt idx="2213">
                  <c:v>-3.0043448037430028E-2</c:v>
                </c:pt>
                <c:pt idx="2214">
                  <c:v>8.6258213111831683E-3</c:v>
                </c:pt>
                <c:pt idx="2215">
                  <c:v>3.263328273153851E-2</c:v>
                </c:pt>
                <c:pt idx="2216">
                  <c:v>6.8812546024324276E-4</c:v>
                </c:pt>
                <c:pt idx="2217">
                  <c:v>-1.8792234237065743E-2</c:v>
                </c:pt>
                <c:pt idx="2218">
                  <c:v>-7.4855713168324742E-3</c:v>
                </c:pt>
                <c:pt idx="2219">
                  <c:v>-2.6172339097461856E-3</c:v>
                </c:pt>
                <c:pt idx="2220">
                  <c:v>-3.8121143251992555E-2</c:v>
                </c:pt>
                <c:pt idx="2221">
                  <c:v>-5.4876051141325238E-2</c:v>
                </c:pt>
                <c:pt idx="2222">
                  <c:v>-2.040780268110785E-2</c:v>
                </c:pt>
                <c:pt idx="2223">
                  <c:v>-2.2022314028761977E-2</c:v>
                </c:pt>
                <c:pt idx="2224">
                  <c:v>1.6628140323651324E-2</c:v>
                </c:pt>
                <c:pt idx="2225">
                  <c:v>-0.10550639892221156</c:v>
                </c:pt>
                <c:pt idx="2226">
                  <c:v>-5.1145812852158905E-2</c:v>
                </c:pt>
                <c:pt idx="2227">
                  <c:v>-6.1964605934927983E-3</c:v>
                </c:pt>
                <c:pt idx="2228">
                  <c:v>-2.3158703663291938E-2</c:v>
                </c:pt>
                <c:pt idx="2229">
                  <c:v>3.1404210388900185E-2</c:v>
                </c:pt>
                <c:pt idx="2230">
                  <c:v>-1.966223714378924E-2</c:v>
                </c:pt>
                <c:pt idx="2231">
                  <c:v>-3.8024159102502501E-3</c:v>
                </c:pt>
                <c:pt idx="2232">
                  <c:v>-4.4468432436750209E-3</c:v>
                </c:pt>
                <c:pt idx="2233">
                  <c:v>-8.6661069002391452E-3</c:v>
                </c:pt>
                <c:pt idx="2234">
                  <c:v>-2.5326454706490947E-2</c:v>
                </c:pt>
                <c:pt idx="2235">
                  <c:v>2.3008222002963298E-2</c:v>
                </c:pt>
                <c:pt idx="2236">
                  <c:v>-4.7933520737616905E-2</c:v>
                </c:pt>
                <c:pt idx="2237">
                  <c:v>-1.697196715470518E-2</c:v>
                </c:pt>
                <c:pt idx="2238">
                  <c:v>-4.5737188897929631E-2</c:v>
                </c:pt>
                <c:pt idx="2239">
                  <c:v>-2.8971352037144909E-3</c:v>
                </c:pt>
                <c:pt idx="2240">
                  <c:v>-3.8885200594881736E-2</c:v>
                </c:pt>
                <c:pt idx="2241">
                  <c:v>-6.8722630506948493E-3</c:v>
                </c:pt>
                <c:pt idx="2242">
                  <c:v>-9.6075529058550595E-3</c:v>
                </c:pt>
                <c:pt idx="2243">
                  <c:v>-9.2442429069450993E-2</c:v>
                </c:pt>
                <c:pt idx="2244">
                  <c:v>-1.6411238052604499E-2</c:v>
                </c:pt>
                <c:pt idx="2245">
                  <c:v>-3.9961429021766279E-3</c:v>
                </c:pt>
                <c:pt idx="2246">
                  <c:v>4.160873906787959E-2</c:v>
                </c:pt>
                <c:pt idx="2247">
                  <c:v>2.9082369444256833E-2</c:v>
                </c:pt>
                <c:pt idx="2248">
                  <c:v>-3.6882557957153408E-2</c:v>
                </c:pt>
                <c:pt idx="2249">
                  <c:v>-4.8169244362016826E-3</c:v>
                </c:pt>
                <c:pt idx="2250">
                  <c:v>-0.13687832992432533</c:v>
                </c:pt>
                <c:pt idx="2251">
                  <c:v>-4.8355037148544382E-2</c:v>
                </c:pt>
                <c:pt idx="2252">
                  <c:v>-4.4078722286437104E-2</c:v>
                </c:pt>
                <c:pt idx="2253">
                  <c:v>-9.4219048809727354E-2</c:v>
                </c:pt>
                <c:pt idx="2254">
                  <c:v>2.5062472286542115E-2</c:v>
                </c:pt>
                <c:pt idx="2255">
                  <c:v>-2.0841224984455505E-2</c:v>
                </c:pt>
                <c:pt idx="2256">
                  <c:v>4.5555326777477548E-2</c:v>
                </c:pt>
                <c:pt idx="2257">
                  <c:v>-1.0342588002540077E-2</c:v>
                </c:pt>
                <c:pt idx="2258">
                  <c:v>-6.0995105686341256E-2</c:v>
                </c:pt>
                <c:pt idx="2259">
                  <c:v>-2.6224482322102258E-2</c:v>
                </c:pt>
                <c:pt idx="2260">
                  <c:v>3.0259932966067494E-3</c:v>
                </c:pt>
                <c:pt idx="2261">
                  <c:v>-2.0671524538211843E-2</c:v>
                </c:pt>
                <c:pt idx="2262">
                  <c:v>-3.8171885265700662E-3</c:v>
                </c:pt>
                <c:pt idx="2263">
                  <c:v>1.9407628001849695E-3</c:v>
                </c:pt>
                <c:pt idx="2264">
                  <c:v>-5.4252813465447726E-2</c:v>
                </c:pt>
                <c:pt idx="2265">
                  <c:v>-3.8109270262433733E-3</c:v>
                </c:pt>
                <c:pt idx="2266">
                  <c:v>-2.1181783880727448E-2</c:v>
                </c:pt>
                <c:pt idx="2267">
                  <c:v>-3.699927450401419E-2</c:v>
                </c:pt>
                <c:pt idx="2268">
                  <c:v>-8.7930598072822296E-3</c:v>
                </c:pt>
                <c:pt idx="2269">
                  <c:v>-2.3408613169163185E-2</c:v>
                </c:pt>
                <c:pt idx="2270">
                  <c:v>-7.0348503659011311E-2</c:v>
                </c:pt>
                <c:pt idx="2271">
                  <c:v>-1.9876926229045974E-3</c:v>
                </c:pt>
                <c:pt idx="2272">
                  <c:v>-2.8782473524134461E-2</c:v>
                </c:pt>
                <c:pt idx="2273">
                  <c:v>-3.0699428862424803E-2</c:v>
                </c:pt>
                <c:pt idx="2274">
                  <c:v>-1.4820185733493745E-2</c:v>
                </c:pt>
                <c:pt idx="2275">
                  <c:v>2.3821503345709885E-3</c:v>
                </c:pt>
                <c:pt idx="2276">
                  <c:v>0.21188447883585501</c:v>
                </c:pt>
                <c:pt idx="2277">
                  <c:v>-3.7254885431065879E-2</c:v>
                </c:pt>
                <c:pt idx="2278">
                  <c:v>-6.9123827578537009E-2</c:v>
                </c:pt>
                <c:pt idx="2279">
                  <c:v>-9.4244056219736586E-3</c:v>
                </c:pt>
                <c:pt idx="2280">
                  <c:v>-4.4083614989193966E-3</c:v>
                </c:pt>
                <c:pt idx="2281">
                  <c:v>0.36965538178692603</c:v>
                </c:pt>
                <c:pt idx="2282">
                  <c:v>-5.6790443348581077E-2</c:v>
                </c:pt>
                <c:pt idx="2283">
                  <c:v>-2.1171056651401354E-2</c:v>
                </c:pt>
                <c:pt idx="2284">
                  <c:v>-1.1791429128662975E-2</c:v>
                </c:pt>
                <c:pt idx="2285">
                  <c:v>-7.2925378201990881E-2</c:v>
                </c:pt>
                <c:pt idx="2286">
                  <c:v>-2.2584402718672639E-2</c:v>
                </c:pt>
                <c:pt idx="2287">
                  <c:v>-1.8876225197169364E-2</c:v>
                </c:pt>
                <c:pt idx="2288">
                  <c:v>-4.5717797101529907E-2</c:v>
                </c:pt>
                <c:pt idx="2289">
                  <c:v>-6.9615034742024948E-2</c:v>
                </c:pt>
                <c:pt idx="2290">
                  <c:v>-3.9240768970985891E-2</c:v>
                </c:pt>
                <c:pt idx="2291">
                  <c:v>1.0760169247072825E-3</c:v>
                </c:pt>
                <c:pt idx="2292">
                  <c:v>-3.0352494825180692E-2</c:v>
                </c:pt>
                <c:pt idx="2293">
                  <c:v>-8.1507016543904479E-2</c:v>
                </c:pt>
                <c:pt idx="2294">
                  <c:v>-5.295175526397914E-3</c:v>
                </c:pt>
                <c:pt idx="2295">
                  <c:v>-8.2931794717694032E-2</c:v>
                </c:pt>
                <c:pt idx="2296">
                  <c:v>3.9290761868085722E-2</c:v>
                </c:pt>
                <c:pt idx="2297">
                  <c:v>5.3082010887941539E-2</c:v>
                </c:pt>
                <c:pt idx="2298">
                  <c:v>-0.26891616615081271</c:v>
                </c:pt>
                <c:pt idx="2299">
                  <c:v>-1.996230869791274E-2</c:v>
                </c:pt>
                <c:pt idx="2300">
                  <c:v>-8.6195211948125088E-4</c:v>
                </c:pt>
                <c:pt idx="2301">
                  <c:v>-2.9921276916714319E-2</c:v>
                </c:pt>
                <c:pt idx="2302">
                  <c:v>-3.6858616220877077E-2</c:v>
                </c:pt>
                <c:pt idx="2303">
                  <c:v>9.8198054567453646E-3</c:v>
                </c:pt>
                <c:pt idx="2304">
                  <c:v>-5.1211127443790486E-2</c:v>
                </c:pt>
                <c:pt idx="2305">
                  <c:v>-3.3767252533076608E-2</c:v>
                </c:pt>
                <c:pt idx="2306">
                  <c:v>-7.6312461706129889E-2</c:v>
                </c:pt>
                <c:pt idx="2307">
                  <c:v>-3.7113105113030828E-2</c:v>
                </c:pt>
                <c:pt idx="2308">
                  <c:v>-2.5784191029342606E-2</c:v>
                </c:pt>
                <c:pt idx="2309">
                  <c:v>4.2494727094233332E-3</c:v>
                </c:pt>
                <c:pt idx="2310">
                  <c:v>-1.1586565597338217E-2</c:v>
                </c:pt>
                <c:pt idx="2311">
                  <c:v>-9.0125461297413962E-3</c:v>
                </c:pt>
                <c:pt idx="2312">
                  <c:v>-9.7575010521304024E-3</c:v>
                </c:pt>
                <c:pt idx="2313">
                  <c:v>-7.8273251161681018E-2</c:v>
                </c:pt>
                <c:pt idx="2314">
                  <c:v>-2.4649217239132746E-2</c:v>
                </c:pt>
                <c:pt idx="2315">
                  <c:v>-8.7245997186552945E-2</c:v>
                </c:pt>
                <c:pt idx="2316">
                  <c:v>5.0605094530797043E-3</c:v>
                </c:pt>
                <c:pt idx="2317">
                  <c:v>1.293647263136191E-2</c:v>
                </c:pt>
                <c:pt idx="2318">
                  <c:v>1.2553890894820013E-2</c:v>
                </c:pt>
                <c:pt idx="2319">
                  <c:v>-1.9536252023670753E-2</c:v>
                </c:pt>
                <c:pt idx="2320">
                  <c:v>-1.456166492295527E-2</c:v>
                </c:pt>
                <c:pt idx="2321">
                  <c:v>-2.9415952606333801E-2</c:v>
                </c:pt>
                <c:pt idx="2322">
                  <c:v>1.9421098986067666E-2</c:v>
                </c:pt>
                <c:pt idx="2323">
                  <c:v>-1.5478846883431608E-2</c:v>
                </c:pt>
                <c:pt idx="2324">
                  <c:v>-1.1824641261246192E-2</c:v>
                </c:pt>
                <c:pt idx="2325">
                  <c:v>-9.2141735171382619E-2</c:v>
                </c:pt>
                <c:pt idx="2326">
                  <c:v>-1.2574511107692955E-2</c:v>
                </c:pt>
                <c:pt idx="2327">
                  <c:v>-2.8056571211757461E-2</c:v>
                </c:pt>
                <c:pt idx="2328">
                  <c:v>3.8701319472280442E-2</c:v>
                </c:pt>
                <c:pt idx="2329">
                  <c:v>-1.2684651352929597E-2</c:v>
                </c:pt>
                <c:pt idx="2330">
                  <c:v>-4.6600585559989346E-2</c:v>
                </c:pt>
                <c:pt idx="2331">
                  <c:v>-6.174252905352956E-2</c:v>
                </c:pt>
                <c:pt idx="2332">
                  <c:v>4.3331681200399381E-3</c:v>
                </c:pt>
                <c:pt idx="2333">
                  <c:v>-3.9548621136604761E-2</c:v>
                </c:pt>
                <c:pt idx="2334">
                  <c:v>-1.5506449090261963E-2</c:v>
                </c:pt>
                <c:pt idx="2335">
                  <c:v>-0.45736579400340138</c:v>
                </c:pt>
                <c:pt idx="2336">
                  <c:v>-3.0195186019985231E-2</c:v>
                </c:pt>
                <c:pt idx="2337">
                  <c:v>2.2261417936108779E-2</c:v>
                </c:pt>
                <c:pt idx="2338">
                  <c:v>-4.9369981884904025E-2</c:v>
                </c:pt>
                <c:pt idx="2339">
                  <c:v>-2.1301979974758457E-2</c:v>
                </c:pt>
                <c:pt idx="2340">
                  <c:v>-3.617194942541159E-2</c:v>
                </c:pt>
                <c:pt idx="2341">
                  <c:v>-1.9975098909318829E-2</c:v>
                </c:pt>
                <c:pt idx="2342">
                  <c:v>5.210678299128866E-2</c:v>
                </c:pt>
                <c:pt idx="2343">
                  <c:v>1.7099920229128862E-3</c:v>
                </c:pt>
                <c:pt idx="2344">
                  <c:v>3.5012439927126972E-2</c:v>
                </c:pt>
                <c:pt idx="2345">
                  <c:v>-1.309097183347893E-2</c:v>
                </c:pt>
                <c:pt idx="2346">
                  <c:v>-6.0113222158652432E-2</c:v>
                </c:pt>
                <c:pt idx="2347">
                  <c:v>2.7675581944184579E-2</c:v>
                </c:pt>
                <c:pt idx="2348">
                  <c:v>-4.1716008896161783E-2</c:v>
                </c:pt>
                <c:pt idx="2349">
                  <c:v>-9.9494122745866387E-2</c:v>
                </c:pt>
                <c:pt idx="2350">
                  <c:v>-2.3127740605864842E-2</c:v>
                </c:pt>
                <c:pt idx="2351">
                  <c:v>-2.121778685240416E-2</c:v>
                </c:pt>
                <c:pt idx="2352">
                  <c:v>-3.2946499592933075E-2</c:v>
                </c:pt>
                <c:pt idx="2353">
                  <c:v>-3.8011049638827156E-2</c:v>
                </c:pt>
                <c:pt idx="2354">
                  <c:v>-1.9686457997278257E-2</c:v>
                </c:pt>
                <c:pt idx="2355">
                  <c:v>-5.1123396048514576E-2</c:v>
                </c:pt>
                <c:pt idx="2356">
                  <c:v>-5.9548200092986371E-2</c:v>
                </c:pt>
                <c:pt idx="2357">
                  <c:v>-5.6779853460171711E-2</c:v>
                </c:pt>
                <c:pt idx="2358">
                  <c:v>-4.5804398766935567E-2</c:v>
                </c:pt>
                <c:pt idx="2359">
                  <c:v>-3.0883220570888541E-2</c:v>
                </c:pt>
                <c:pt idx="2360">
                  <c:v>-5.0453746003423075E-2</c:v>
                </c:pt>
                <c:pt idx="2361">
                  <c:v>-5.9883537260544725E-2</c:v>
                </c:pt>
                <c:pt idx="2362">
                  <c:v>3.560367802492502E-2</c:v>
                </c:pt>
                <c:pt idx="2363">
                  <c:v>1.3298134788754815E-2</c:v>
                </c:pt>
                <c:pt idx="2364">
                  <c:v>2.8055425924704874E-2</c:v>
                </c:pt>
                <c:pt idx="2365">
                  <c:v>2.1862631279554168E-2</c:v>
                </c:pt>
                <c:pt idx="2366">
                  <c:v>4.5937667521530332E-4</c:v>
                </c:pt>
                <c:pt idx="2367">
                  <c:v>-2.7759787599337567E-2</c:v>
                </c:pt>
                <c:pt idx="2368">
                  <c:v>1.2984214381695697E-2</c:v>
                </c:pt>
                <c:pt idx="2369">
                  <c:v>-1.9613113600403964E-2</c:v>
                </c:pt>
                <c:pt idx="2370">
                  <c:v>-1.3434143994999098E-2</c:v>
                </c:pt>
                <c:pt idx="2371">
                  <c:v>-3.0169589925318149E-2</c:v>
                </c:pt>
                <c:pt idx="2372">
                  <c:v>-2.0198079687909383E-2</c:v>
                </c:pt>
                <c:pt idx="2373">
                  <c:v>-6.3845603342740417E-3</c:v>
                </c:pt>
                <c:pt idx="2374">
                  <c:v>-3.2972971139073513E-2</c:v>
                </c:pt>
                <c:pt idx="2375">
                  <c:v>-1.7375149202046847E-2</c:v>
                </c:pt>
                <c:pt idx="2376">
                  <c:v>-2.0711655399965622E-2</c:v>
                </c:pt>
                <c:pt idx="2377">
                  <c:v>3.3452464001801303E-2</c:v>
                </c:pt>
                <c:pt idx="2378">
                  <c:v>-2.9066242374858865E-2</c:v>
                </c:pt>
                <c:pt idx="2379">
                  <c:v>-1.0307462610775002E-2</c:v>
                </c:pt>
                <c:pt idx="2380">
                  <c:v>-2.6331260705053039E-2</c:v>
                </c:pt>
                <c:pt idx="2381">
                  <c:v>-5.3456241837281843E-2</c:v>
                </c:pt>
                <c:pt idx="2382">
                  <c:v>6.6276062327706043E-3</c:v>
                </c:pt>
                <c:pt idx="2383">
                  <c:v>3.9430318091135599E-5</c:v>
                </c:pt>
                <c:pt idx="2384">
                  <c:v>1.8486495144943928E-3</c:v>
                </c:pt>
                <c:pt idx="2385">
                  <c:v>-2.5040175461652801E-2</c:v>
                </c:pt>
                <c:pt idx="2386">
                  <c:v>-1.3218397709641019E-2</c:v>
                </c:pt>
                <c:pt idx="2387">
                  <c:v>-3.087850389038602E-2</c:v>
                </c:pt>
                <c:pt idx="2388">
                  <c:v>-6.0757473074892644E-3</c:v>
                </c:pt>
                <c:pt idx="2389">
                  <c:v>-8.5577555579670426E-3</c:v>
                </c:pt>
                <c:pt idx="2390">
                  <c:v>-1.3556882135781162E-2</c:v>
                </c:pt>
                <c:pt idx="2391">
                  <c:v>-9.6147563092682537E-3</c:v>
                </c:pt>
                <c:pt idx="2392">
                  <c:v>-2.8360862568357681E-2</c:v>
                </c:pt>
                <c:pt idx="2393">
                  <c:v>-3.9973808300023707E-2</c:v>
                </c:pt>
                <c:pt idx="2394">
                  <c:v>-1.1074663704917706E-2</c:v>
                </c:pt>
                <c:pt idx="2395">
                  <c:v>-2.8872042492400985E-2</c:v>
                </c:pt>
                <c:pt idx="2396">
                  <c:v>-4.4262136599750403E-2</c:v>
                </c:pt>
                <c:pt idx="2397">
                  <c:v>6.0349304027770422E-4</c:v>
                </c:pt>
                <c:pt idx="2398">
                  <c:v>-2.0693798315279791E-2</c:v>
                </c:pt>
                <c:pt idx="2399">
                  <c:v>-3.8926118967539364E-2</c:v>
                </c:pt>
                <c:pt idx="2400">
                  <c:v>-4.795195415675497E-3</c:v>
                </c:pt>
                <c:pt idx="2401">
                  <c:v>-2.5736595767450035E-2</c:v>
                </c:pt>
                <c:pt idx="2402">
                  <c:v>-5.9735564665548864E-2</c:v>
                </c:pt>
                <c:pt idx="2403">
                  <c:v>-2.0662967903254309E-2</c:v>
                </c:pt>
                <c:pt idx="2404">
                  <c:v>-6.5654163078222036E-3</c:v>
                </c:pt>
                <c:pt idx="2405">
                  <c:v>-2.4767369197317739E-2</c:v>
                </c:pt>
                <c:pt idx="2406">
                  <c:v>-1.7976051096059539E-2</c:v>
                </c:pt>
                <c:pt idx="2407">
                  <c:v>-2.6824371617201609E-2</c:v>
                </c:pt>
                <c:pt idx="2408">
                  <c:v>-3.0661823717940451E-2</c:v>
                </c:pt>
                <c:pt idx="2409">
                  <c:v>1.9918248370822358E-2</c:v>
                </c:pt>
                <c:pt idx="2410">
                  <c:v>-0.11719337028662692</c:v>
                </c:pt>
                <c:pt idx="2411">
                  <c:v>-2.5500219020336026E-2</c:v>
                </c:pt>
                <c:pt idx="2412">
                  <c:v>-1.524711781238682E-2</c:v>
                </c:pt>
                <c:pt idx="2413">
                  <c:v>-1.1245625547727992E-2</c:v>
                </c:pt>
                <c:pt idx="2414">
                  <c:v>-2.3351687424333765E-2</c:v>
                </c:pt>
                <c:pt idx="2415">
                  <c:v>3.0599583200202189E-3</c:v>
                </c:pt>
                <c:pt idx="2416">
                  <c:v>-3.876785058189889E-2</c:v>
                </c:pt>
                <c:pt idx="2417">
                  <c:v>-2.5230280478436767E-2</c:v>
                </c:pt>
                <c:pt idx="2418">
                  <c:v>5.7378336879568219E-2</c:v>
                </c:pt>
                <c:pt idx="2419">
                  <c:v>-2.3937641959691787E-2</c:v>
                </c:pt>
                <c:pt idx="2420">
                  <c:v>-2.5046263465684426E-3</c:v>
                </c:pt>
                <c:pt idx="2421">
                  <c:v>-6.130109740520309E-3</c:v>
                </c:pt>
                <c:pt idx="2422">
                  <c:v>6.790337650284385E-3</c:v>
                </c:pt>
                <c:pt idx="2423">
                  <c:v>-2.1195816613893706E-2</c:v>
                </c:pt>
                <c:pt idx="2424">
                  <c:v>-1.0391484237820213E-2</c:v>
                </c:pt>
                <c:pt idx="2425">
                  <c:v>-1.2666812582243434E-2</c:v>
                </c:pt>
                <c:pt idx="2426">
                  <c:v>-7.7355624830439161E-3</c:v>
                </c:pt>
                <c:pt idx="2427">
                  <c:v>-2.5437240854105019E-2</c:v>
                </c:pt>
                <c:pt idx="2428">
                  <c:v>-4.7327314976167857E-2</c:v>
                </c:pt>
                <c:pt idx="2429">
                  <c:v>-3.0183016111160973E-2</c:v>
                </c:pt>
                <c:pt idx="2430">
                  <c:v>-3.1834158492991205E-2</c:v>
                </c:pt>
                <c:pt idx="2431">
                  <c:v>-2.8704186374293172E-2</c:v>
                </c:pt>
                <c:pt idx="2432">
                  <c:v>-3.3773407216113521E-2</c:v>
                </c:pt>
                <c:pt idx="2433">
                  <c:v>-2.2211178376832317E-2</c:v>
                </c:pt>
                <c:pt idx="2434">
                  <c:v>-1.0170787525347629E-2</c:v>
                </c:pt>
                <c:pt idx="2435">
                  <c:v>-3.289524848361252E-2</c:v>
                </c:pt>
                <c:pt idx="2436">
                  <c:v>-3.4190339819795273E-2</c:v>
                </c:pt>
                <c:pt idx="2437">
                  <c:v>-7.2575213007486294E-3</c:v>
                </c:pt>
                <c:pt idx="2438">
                  <c:v>-2.0784399428696344E-2</c:v>
                </c:pt>
                <c:pt idx="2439">
                  <c:v>-1.613394945069067E-2</c:v>
                </c:pt>
                <c:pt idx="2440">
                  <c:v>-1.1844766328528419E-2</c:v>
                </c:pt>
                <c:pt idx="2441">
                  <c:v>-2.6797195131532121E-2</c:v>
                </c:pt>
                <c:pt idx="2442">
                  <c:v>-1.0419928689523794E-2</c:v>
                </c:pt>
                <c:pt idx="2443">
                  <c:v>-3.8799668911667723E-2</c:v>
                </c:pt>
                <c:pt idx="2444">
                  <c:v>-3.8745520992969795E-2</c:v>
                </c:pt>
                <c:pt idx="2445">
                  <c:v>-1.7095468252387731E-2</c:v>
                </c:pt>
                <c:pt idx="2446">
                  <c:v>-1.5048775827795935E-2</c:v>
                </c:pt>
                <c:pt idx="2447">
                  <c:v>-3.19416221632952E-2</c:v>
                </c:pt>
                <c:pt idx="2448">
                  <c:v>-2.3618228648121718E-2</c:v>
                </c:pt>
                <c:pt idx="2449">
                  <c:v>3.8457905649109565E-2</c:v>
                </c:pt>
                <c:pt idx="2450">
                  <c:v>-0.10431965849695414</c:v>
                </c:pt>
                <c:pt idx="2451">
                  <c:v>-2.30966600261663E-2</c:v>
                </c:pt>
                <c:pt idx="2452">
                  <c:v>-2.1826552056667965E-2</c:v>
                </c:pt>
                <c:pt idx="2453">
                  <c:v>-4.0006939527052247E-2</c:v>
                </c:pt>
                <c:pt idx="2454">
                  <c:v>-1.7805193556450116E-2</c:v>
                </c:pt>
                <c:pt idx="2455">
                  <c:v>-2.4169768039925196E-2</c:v>
                </c:pt>
                <c:pt idx="2456">
                  <c:v>-2.7824404146246814E-2</c:v>
                </c:pt>
                <c:pt idx="2457">
                  <c:v>-1.5997876890702738E-2</c:v>
                </c:pt>
                <c:pt idx="2458">
                  <c:v>-3.3072709801217702E-2</c:v>
                </c:pt>
                <c:pt idx="2459">
                  <c:v>-1.2209916984937993E-2</c:v>
                </c:pt>
                <c:pt idx="2460">
                  <c:v>-3.8164421942506063E-2</c:v>
                </c:pt>
                <c:pt idx="2461">
                  <c:v>2.0355879799595538E-3</c:v>
                </c:pt>
                <c:pt idx="2462">
                  <c:v>-3.1015925906244409E-2</c:v>
                </c:pt>
                <c:pt idx="2463">
                  <c:v>-2.2695535978087097E-2</c:v>
                </c:pt>
                <c:pt idx="2464">
                  <c:v>-1.4386887941836853E-2</c:v>
                </c:pt>
                <c:pt idx="2465">
                  <c:v>-1.6390197329976382E-2</c:v>
                </c:pt>
                <c:pt idx="2466">
                  <c:v>-2.9226551982976957E-2</c:v>
                </c:pt>
                <c:pt idx="2467">
                  <c:v>-1.2744095018037478E-2</c:v>
                </c:pt>
                <c:pt idx="2468">
                  <c:v>9.8718836025523445E-3</c:v>
                </c:pt>
                <c:pt idx="2469">
                  <c:v>-3.0799659919584176E-2</c:v>
                </c:pt>
                <c:pt idx="2470">
                  <c:v>-2.1447597257120383E-2</c:v>
                </c:pt>
                <c:pt idx="2471">
                  <c:v>-2.7402677062891116E-2</c:v>
                </c:pt>
                <c:pt idx="2472">
                  <c:v>-1.1733572992084678E-2</c:v>
                </c:pt>
                <c:pt idx="2473">
                  <c:v>-2.7635849218179711E-2</c:v>
                </c:pt>
                <c:pt idx="2474">
                  <c:v>-3.6822318395789001E-3</c:v>
                </c:pt>
                <c:pt idx="2475">
                  <c:v>-1.8260572504355956E-2</c:v>
                </c:pt>
                <c:pt idx="2476">
                  <c:v>-1.6921838338463526E-2</c:v>
                </c:pt>
                <c:pt idx="2477">
                  <c:v>-2.752511582468033E-3</c:v>
                </c:pt>
                <c:pt idx="2478">
                  <c:v>-2.966918523994809E-2</c:v>
                </c:pt>
                <c:pt idx="2479">
                  <c:v>-2.8065871647336739E-2</c:v>
                </c:pt>
                <c:pt idx="2480">
                  <c:v>2.729689379287166E-2</c:v>
                </c:pt>
                <c:pt idx="2481">
                  <c:v>-2.1018856365437887E-2</c:v>
                </c:pt>
                <c:pt idx="2482">
                  <c:v>-1.9513552899154778E-2</c:v>
                </c:pt>
                <c:pt idx="2483">
                  <c:v>-9.7567887344454911E-3</c:v>
                </c:pt>
                <c:pt idx="2484">
                  <c:v>-6.2555884783097229E-3</c:v>
                </c:pt>
                <c:pt idx="2485">
                  <c:v>-1.3965957961673133E-2</c:v>
                </c:pt>
                <c:pt idx="2486">
                  <c:v>-1.5747959567662933E-2</c:v>
                </c:pt>
                <c:pt idx="2487">
                  <c:v>-1.4168416214281528E-2</c:v>
                </c:pt>
                <c:pt idx="2488">
                  <c:v>-3.7869305903711792E-2</c:v>
                </c:pt>
                <c:pt idx="2489">
                  <c:v>-3.6347937589076736E-2</c:v>
                </c:pt>
                <c:pt idx="2490">
                  <c:v>-2.5850898484545026E-2</c:v>
                </c:pt>
                <c:pt idx="2491">
                  <c:v>-2.2009302526641093E-2</c:v>
                </c:pt>
                <c:pt idx="2492">
                  <c:v>-1.3879017323964708E-2</c:v>
                </c:pt>
                <c:pt idx="2493">
                  <c:v>-4.8284372928853016E-3</c:v>
                </c:pt>
                <c:pt idx="2494">
                  <c:v>-1.9839862107585621E-2</c:v>
                </c:pt>
                <c:pt idx="2495">
                  <c:v>-6.4584709103258531E-2</c:v>
                </c:pt>
                <c:pt idx="2496">
                  <c:v>-2.8877755160157826E-2</c:v>
                </c:pt>
                <c:pt idx="2497">
                  <c:v>-2.5858567170445591E-2</c:v>
                </c:pt>
                <c:pt idx="2498">
                  <c:v>-3.3093363461553657E-2</c:v>
                </c:pt>
                <c:pt idx="2499">
                  <c:v>-1.8464600124230717E-2</c:v>
                </c:pt>
                <c:pt idx="2500">
                  <c:v>-2.3869178936681834E-2</c:v>
                </c:pt>
                <c:pt idx="2501">
                  <c:v>-7.2473719077191471E-3</c:v>
                </c:pt>
                <c:pt idx="2502">
                  <c:v>-2.2954010624632475E-2</c:v>
                </c:pt>
                <c:pt idx="2503">
                  <c:v>-9.5146017000930627E-3</c:v>
                </c:pt>
                <c:pt idx="2504">
                  <c:v>-1.3980561823616748E-2</c:v>
                </c:pt>
                <c:pt idx="2505">
                  <c:v>-2.9037381500534289E-2</c:v>
                </c:pt>
                <c:pt idx="2506">
                  <c:v>-1.6729090892284647E-2</c:v>
                </c:pt>
                <c:pt idx="2507">
                  <c:v>2.7660191616022844E-2</c:v>
                </c:pt>
                <c:pt idx="2508">
                  <c:v>-2.9587856086206551E-2</c:v>
                </c:pt>
                <c:pt idx="2509">
                  <c:v>-1.0276864070328151E-2</c:v>
                </c:pt>
                <c:pt idx="2510">
                  <c:v>-1.5570793835737652E-2</c:v>
                </c:pt>
                <c:pt idx="2511">
                  <c:v>0.1719535136629981</c:v>
                </c:pt>
                <c:pt idx="2512">
                  <c:v>-1.4929493687364195E-2</c:v>
                </c:pt>
                <c:pt idx="2513">
                  <c:v>-3.0786267259764546E-2</c:v>
                </c:pt>
                <c:pt idx="2514">
                  <c:v>-2.1912652580348666E-2</c:v>
                </c:pt>
                <c:pt idx="2515">
                  <c:v>-2.2971750225602789E-2</c:v>
                </c:pt>
                <c:pt idx="2516">
                  <c:v>-2.8291732466551714E-2</c:v>
                </c:pt>
                <c:pt idx="2517">
                  <c:v>-2.469548924775631E-2</c:v>
                </c:pt>
                <c:pt idx="2518">
                  <c:v>-1.9441105602157373E-2</c:v>
                </c:pt>
                <c:pt idx="2519">
                  <c:v>-8.5130688800039447E-2</c:v>
                </c:pt>
                <c:pt idx="2520">
                  <c:v>-2.380018502185478E-2</c:v>
                </c:pt>
                <c:pt idx="2521">
                  <c:v>-2.27690791576921E-2</c:v>
                </c:pt>
                <c:pt idx="2522">
                  <c:v>-3.1762763363332613E-2</c:v>
                </c:pt>
                <c:pt idx="2523">
                  <c:v>-2.3200146919898745E-2</c:v>
                </c:pt>
                <c:pt idx="2524">
                  <c:v>-1.9400758138251855E-2</c:v>
                </c:pt>
                <c:pt idx="2525">
                  <c:v>-1.7358310756190737E-2</c:v>
                </c:pt>
                <c:pt idx="2526">
                  <c:v>-2.2979672687696667E-2</c:v>
                </c:pt>
                <c:pt idx="2527">
                  <c:v>-1.9243816159880765E-2</c:v>
                </c:pt>
                <c:pt idx="2528">
                  <c:v>-2.9413153317323328E-2</c:v>
                </c:pt>
                <c:pt idx="2529">
                  <c:v>-9.6338562040163528E-2</c:v>
                </c:pt>
                <c:pt idx="2530">
                  <c:v>-4.0272110502814755E-2</c:v>
                </c:pt>
                <c:pt idx="2531">
                  <c:v>-2.3115966122147252E-2</c:v>
                </c:pt>
                <c:pt idx="2532">
                  <c:v>-1.179193559938355E-2</c:v>
                </c:pt>
                <c:pt idx="2533">
                  <c:v>-3.6127621187730913E-2</c:v>
                </c:pt>
                <c:pt idx="2534">
                  <c:v>-3.0181002892031055E-2</c:v>
                </c:pt>
                <c:pt idx="2535">
                  <c:v>-4.3720359190555945E-3</c:v>
                </c:pt>
                <c:pt idx="2536">
                  <c:v>-1.0160106660557347E-2</c:v>
                </c:pt>
                <c:pt idx="2537">
                  <c:v>-3.6024446948433528E-2</c:v>
                </c:pt>
                <c:pt idx="2538">
                  <c:v>-2.7006210748733047E-2</c:v>
                </c:pt>
                <c:pt idx="2539">
                  <c:v>-2.1130455581831672E-2</c:v>
                </c:pt>
                <c:pt idx="2540">
                  <c:v>-3.1788143668684002E-2</c:v>
                </c:pt>
                <c:pt idx="2541">
                  <c:v>-2.9386024619851025E-2</c:v>
                </c:pt>
                <c:pt idx="2542">
                  <c:v>-7.8500659935544712E-3</c:v>
                </c:pt>
                <c:pt idx="2543">
                  <c:v>-3.0754884858185772E-2</c:v>
                </c:pt>
                <c:pt idx="2544">
                  <c:v>-3.1158266180872033E-2</c:v>
                </c:pt>
                <c:pt idx="2545">
                  <c:v>-2.7634481403275343E-2</c:v>
                </c:pt>
                <c:pt idx="2546">
                  <c:v>-4.6376136101299842E-2</c:v>
                </c:pt>
                <c:pt idx="2547">
                  <c:v>-2.7661334411360008E-2</c:v>
                </c:pt>
                <c:pt idx="2548">
                  <c:v>-1.59891580598319E-2</c:v>
                </c:pt>
                <c:pt idx="2549">
                  <c:v>-3.3851005990017266E-2</c:v>
                </c:pt>
                <c:pt idx="2550">
                  <c:v>-2.8916850667445732E-2</c:v>
                </c:pt>
                <c:pt idx="2551">
                  <c:v>-2.743848969890934E-2</c:v>
                </c:pt>
                <c:pt idx="2552">
                  <c:v>-2.8680567982872055E-2</c:v>
                </c:pt>
                <c:pt idx="2553">
                  <c:v>-2.1951253556726009E-2</c:v>
                </c:pt>
                <c:pt idx="2554">
                  <c:v>-1.88337200178815E-2</c:v>
                </c:pt>
                <c:pt idx="2555">
                  <c:v>-2.4869263289239437E-2</c:v>
                </c:pt>
                <c:pt idx="2556">
                  <c:v>-1.5467942614095167E-2</c:v>
                </c:pt>
                <c:pt idx="2557">
                  <c:v>-1.0941348954520395E-2</c:v>
                </c:pt>
                <c:pt idx="2558">
                  <c:v>-2.8516606504731153E-2</c:v>
                </c:pt>
                <c:pt idx="2559">
                  <c:v>-2.5273682367029277E-2</c:v>
                </c:pt>
                <c:pt idx="2560">
                  <c:v>-1.9009335893646697E-2</c:v>
                </c:pt>
                <c:pt idx="2561">
                  <c:v>-1.8605938053179408E-2</c:v>
                </c:pt>
                <c:pt idx="2562">
                  <c:v>8.2841408165368169E-2</c:v>
                </c:pt>
                <c:pt idx="2563">
                  <c:v>-2.5758893615977628E-2</c:v>
                </c:pt>
                <c:pt idx="2564">
                  <c:v>-2.7584551069611128E-2</c:v>
                </c:pt>
                <c:pt idx="2565">
                  <c:v>-9.2869470232163978E-3</c:v>
                </c:pt>
                <c:pt idx="2566">
                  <c:v>-1.1918797924376142E-2</c:v>
                </c:pt>
                <c:pt idx="2567">
                  <c:v>-2.4731432630525647E-2</c:v>
                </c:pt>
                <c:pt idx="2568">
                  <c:v>-2.4503190375312182E-2</c:v>
                </c:pt>
                <c:pt idx="2569">
                  <c:v>-2.6346624502799124E-2</c:v>
                </c:pt>
                <c:pt idx="2570">
                  <c:v>-2.0098147711888635E-2</c:v>
                </c:pt>
                <c:pt idx="2571">
                  <c:v>-2.6290368490977989E-2</c:v>
                </c:pt>
                <c:pt idx="2572">
                  <c:v>-2.0545734987187557E-2</c:v>
                </c:pt>
                <c:pt idx="2573">
                  <c:v>-2.6503041211433521E-2</c:v>
                </c:pt>
                <c:pt idx="2574">
                  <c:v>-2.9237071446058249E-2</c:v>
                </c:pt>
                <c:pt idx="2575">
                  <c:v>-1.6654318109807897E-2</c:v>
                </c:pt>
                <c:pt idx="2576">
                  <c:v>-3.1750831849020576E-2</c:v>
                </c:pt>
                <c:pt idx="2577">
                  <c:v>-1.5727535539226359E-2</c:v>
                </c:pt>
                <c:pt idx="2578">
                  <c:v>2.8981969312843587E-3</c:v>
                </c:pt>
                <c:pt idx="2579">
                  <c:v>-2.10926463731646E-2</c:v>
                </c:pt>
                <c:pt idx="2580">
                  <c:v>-5.0556836589294562E-3</c:v>
                </c:pt>
                <c:pt idx="2581">
                  <c:v>-2.553861630144711E-2</c:v>
                </c:pt>
                <c:pt idx="2582">
                  <c:v>-2.2961341325376992E-2</c:v>
                </c:pt>
                <c:pt idx="2583">
                  <c:v>-1.8139776583054133E-2</c:v>
                </c:pt>
                <c:pt idx="2584">
                  <c:v>-5.0071175744497681E-2</c:v>
                </c:pt>
                <c:pt idx="2585">
                  <c:v>-3.5869629173490146E-2</c:v>
                </c:pt>
                <c:pt idx="2586">
                  <c:v>-1.1721099805230091E-2</c:v>
                </c:pt>
                <c:pt idx="2587">
                  <c:v>-2.1646197181539987E-2</c:v>
                </c:pt>
                <c:pt idx="2588">
                  <c:v>-2.3062996109194111E-2</c:v>
                </c:pt>
                <c:pt idx="2589">
                  <c:v>-2.4009898281335325E-2</c:v>
                </c:pt>
                <c:pt idx="2590">
                  <c:v>-2.6237067679414132E-2</c:v>
                </c:pt>
                <c:pt idx="2591">
                  <c:v>-2.4449824643807069E-2</c:v>
                </c:pt>
                <c:pt idx="2592">
                  <c:v>-2.2871303077267941E-2</c:v>
                </c:pt>
                <c:pt idx="2593">
                  <c:v>-2.1892931799084102E-2</c:v>
                </c:pt>
                <c:pt idx="2594">
                  <c:v>-1.4012367244164685E-2</c:v>
                </c:pt>
                <c:pt idx="2595">
                  <c:v>-1.5747062417744703E-2</c:v>
                </c:pt>
                <c:pt idx="2596">
                  <c:v>-2.5744230590023311E-2</c:v>
                </c:pt>
                <c:pt idx="2597">
                  <c:v>8.6339510528934491E-3</c:v>
                </c:pt>
                <c:pt idx="2598">
                  <c:v>-3.008174445945486E-2</c:v>
                </c:pt>
                <c:pt idx="2599">
                  <c:v>-2.769431506047524E-2</c:v>
                </c:pt>
                <c:pt idx="2600">
                  <c:v>-2.056989066781419E-2</c:v>
                </c:pt>
                <c:pt idx="2601">
                  <c:v>-1.2131549850204221E-2</c:v>
                </c:pt>
                <c:pt idx="2602">
                  <c:v>-2.4059385083922996E-2</c:v>
                </c:pt>
                <c:pt idx="2603">
                  <c:v>-2.3742498486351113E-2</c:v>
                </c:pt>
                <c:pt idx="2604">
                  <c:v>-1.5552654504505485E-2</c:v>
                </c:pt>
                <c:pt idx="2605">
                  <c:v>1.6313129468052485E-2</c:v>
                </c:pt>
                <c:pt idx="2606">
                  <c:v>-2.0790317088285548E-2</c:v>
                </c:pt>
                <c:pt idx="2607">
                  <c:v>-1.8814024327364048E-2</c:v>
                </c:pt>
                <c:pt idx="2608">
                  <c:v>-2.3525968058587379E-2</c:v>
                </c:pt>
                <c:pt idx="2609">
                  <c:v>-2.0778147233483743E-2</c:v>
                </c:pt>
                <c:pt idx="2610">
                  <c:v>-2.7337405180007306E-2</c:v>
                </c:pt>
                <c:pt idx="2611">
                  <c:v>1.661579026241658E-2</c:v>
                </c:pt>
                <c:pt idx="2612">
                  <c:v>2.6231942001246563E-2</c:v>
                </c:pt>
                <c:pt idx="2613">
                  <c:v>-2.0807061340816578E-2</c:v>
                </c:pt>
                <c:pt idx="2614">
                  <c:v>-1.3107740840743079E-2</c:v>
                </c:pt>
                <c:pt idx="2615">
                  <c:v>-2.8976815082159433E-3</c:v>
                </c:pt>
                <c:pt idx="2616">
                  <c:v>-3.7559800254559066E-2</c:v>
                </c:pt>
                <c:pt idx="2617">
                  <c:v>-1.3643100493885077E-2</c:v>
                </c:pt>
                <c:pt idx="2618">
                  <c:v>-7.8633791598214497E-3</c:v>
                </c:pt>
                <c:pt idx="2619">
                  <c:v>-1.7834573188755452E-2</c:v>
                </c:pt>
                <c:pt idx="2620">
                  <c:v>1.1172889552562451E-2</c:v>
                </c:pt>
                <c:pt idx="2621">
                  <c:v>-2.300532024620949E-2</c:v>
                </c:pt>
                <c:pt idx="2622">
                  <c:v>-2.9543138381883317E-2</c:v>
                </c:pt>
                <c:pt idx="2623">
                  <c:v>-1.8618507034502602E-2</c:v>
                </c:pt>
                <c:pt idx="2624">
                  <c:v>-4.778074318638785E-2</c:v>
                </c:pt>
                <c:pt idx="2625">
                  <c:v>-1.8595969172799751E-2</c:v>
                </c:pt>
                <c:pt idx="2626">
                  <c:v>-2.9580351562169638E-2</c:v>
                </c:pt>
                <c:pt idx="2627">
                  <c:v>-2.2260771764482511E-2</c:v>
                </c:pt>
                <c:pt idx="2628">
                  <c:v>-1.6020808154370184E-2</c:v>
                </c:pt>
                <c:pt idx="2629">
                  <c:v>-3.246212544550333E-2</c:v>
                </c:pt>
                <c:pt idx="2630">
                  <c:v>-1.0306485129015868E-2</c:v>
                </c:pt>
                <c:pt idx="2631">
                  <c:v>-1.7898829122597472E-2</c:v>
                </c:pt>
                <c:pt idx="2632">
                  <c:v>-2.5566456245266649E-2</c:v>
                </c:pt>
                <c:pt idx="2633">
                  <c:v>-1.9625436205490746E-2</c:v>
                </c:pt>
                <c:pt idx="2634">
                  <c:v>-1.8702995107411843E-2</c:v>
                </c:pt>
                <c:pt idx="2635">
                  <c:v>-2.3991743932079874E-2</c:v>
                </c:pt>
                <c:pt idx="2636">
                  <c:v>-1.8903628506314551E-2</c:v>
                </c:pt>
                <c:pt idx="2637">
                  <c:v>-4.3542114643612594E-2</c:v>
                </c:pt>
                <c:pt idx="2638">
                  <c:v>-1.6924092393172798E-2</c:v>
                </c:pt>
                <c:pt idx="2639">
                  <c:v>-2.3038919924185688E-2</c:v>
                </c:pt>
                <c:pt idx="2640">
                  <c:v>-2.4023714618589358E-2</c:v>
                </c:pt>
                <c:pt idx="2641">
                  <c:v>-1.1307591786250827E-2</c:v>
                </c:pt>
                <c:pt idx="2642">
                  <c:v>-2.2358833295990758E-2</c:v>
                </c:pt>
                <c:pt idx="2643">
                  <c:v>4.0021208573842075E-3</c:v>
                </c:pt>
                <c:pt idx="2644">
                  <c:v>-4.2627420776946215E-2</c:v>
                </c:pt>
                <c:pt idx="2645">
                  <c:v>-9.947718585767349E-3</c:v>
                </c:pt>
                <c:pt idx="2646">
                  <c:v>-2.2394781534942784E-2</c:v>
                </c:pt>
                <c:pt idx="2647">
                  <c:v>-1.9648385506812582E-2</c:v>
                </c:pt>
                <c:pt idx="2648">
                  <c:v>-1.5394273412751314E-2</c:v>
                </c:pt>
                <c:pt idx="2649">
                  <c:v>-3.1407360247220108E-2</c:v>
                </c:pt>
                <c:pt idx="2650">
                  <c:v>-1.8511421614492127E-2</c:v>
                </c:pt>
                <c:pt idx="2651">
                  <c:v>-7.6689607581686935E-3</c:v>
                </c:pt>
                <c:pt idx="2652">
                  <c:v>-1.665177508768723E-2</c:v>
                </c:pt>
                <c:pt idx="2653">
                  <c:v>-8.0231660269017013E-3</c:v>
                </c:pt>
                <c:pt idx="2654">
                  <c:v>-1.8384602830263927E-2</c:v>
                </c:pt>
                <c:pt idx="2655">
                  <c:v>-2.0158051090447191E-2</c:v>
                </c:pt>
                <c:pt idx="2656">
                  <c:v>-4.9430663834273254E-2</c:v>
                </c:pt>
                <c:pt idx="2657">
                  <c:v>-1.9634924176836824E-2</c:v>
                </c:pt>
                <c:pt idx="2658">
                  <c:v>-1.54680458215803E-2</c:v>
                </c:pt>
                <c:pt idx="2659">
                  <c:v>-2.760615751298634E-2</c:v>
                </c:pt>
                <c:pt idx="2660">
                  <c:v>-3.7093481733461386E-3</c:v>
                </c:pt>
                <c:pt idx="2661">
                  <c:v>-1.9358900505057723E-2</c:v>
                </c:pt>
                <c:pt idx="2662">
                  <c:v>-2.2837934262059413E-2</c:v>
                </c:pt>
                <c:pt idx="2663">
                  <c:v>-1.9667407851964074E-2</c:v>
                </c:pt>
                <c:pt idx="2664">
                  <c:v>-1.5116176608412531E-3</c:v>
                </c:pt>
                <c:pt idx="2665">
                  <c:v>-2.5925030816246419E-2</c:v>
                </c:pt>
                <c:pt idx="2666">
                  <c:v>-1.569411480800147E-2</c:v>
                </c:pt>
                <c:pt idx="2667">
                  <c:v>-1.6927102287978241E-2</c:v>
                </c:pt>
                <c:pt idx="2668">
                  <c:v>-3.025167490985935E-2</c:v>
                </c:pt>
                <c:pt idx="2669">
                  <c:v>-3.720246510701479E-2</c:v>
                </c:pt>
                <c:pt idx="2670">
                  <c:v>-9.9135371415449175E-2</c:v>
                </c:pt>
                <c:pt idx="2671">
                  <c:v>-4.0045275624871993E-2</c:v>
                </c:pt>
                <c:pt idx="2672">
                  <c:v>-3.2892832444083552E-2</c:v>
                </c:pt>
                <c:pt idx="2673">
                  <c:v>-1.7763438537746826E-2</c:v>
                </c:pt>
                <c:pt idx="2674">
                  <c:v>-2.0831983273179974E-2</c:v>
                </c:pt>
                <c:pt idx="2675">
                  <c:v>-1.8370868522943121E-2</c:v>
                </c:pt>
                <c:pt idx="2676">
                  <c:v>-2.3998907317270023E-2</c:v>
                </c:pt>
                <c:pt idx="2677">
                  <c:v>-1.3045632599412224E-2</c:v>
                </c:pt>
                <c:pt idx="2678">
                  <c:v>-1.1068743038048288E-3</c:v>
                </c:pt>
                <c:pt idx="2679">
                  <c:v>-1.5601388005071815E-2</c:v>
                </c:pt>
                <c:pt idx="2680">
                  <c:v>-1.5589756305357399E-2</c:v>
                </c:pt>
                <c:pt idx="2681">
                  <c:v>-1.9206683625657864E-2</c:v>
                </c:pt>
                <c:pt idx="2682">
                  <c:v>-2.26785868429677E-2</c:v>
                </c:pt>
                <c:pt idx="2683">
                  <c:v>-7.437747445213483E-3</c:v>
                </c:pt>
                <c:pt idx="2684">
                  <c:v>-0.32615647545707471</c:v>
                </c:pt>
                <c:pt idx="2685">
                  <c:v>-9.2614698499523494E-3</c:v>
                </c:pt>
                <c:pt idx="2686">
                  <c:v>-2.0705141287909637E-2</c:v>
                </c:pt>
                <c:pt idx="2687">
                  <c:v>-1.7387564837176114E-2</c:v>
                </c:pt>
                <c:pt idx="2688">
                  <c:v>-1.8026914430589198E-2</c:v>
                </c:pt>
                <c:pt idx="2689">
                  <c:v>-1.6294772621568282E-2</c:v>
                </c:pt>
                <c:pt idx="2690">
                  <c:v>-2.2385281611821049E-2</c:v>
                </c:pt>
                <c:pt idx="2691">
                  <c:v>-2.4045032677838394E-2</c:v>
                </c:pt>
                <c:pt idx="2692">
                  <c:v>-1.8690243344721334E-2</c:v>
                </c:pt>
                <c:pt idx="2693">
                  <c:v>2.3370391076818604E-2</c:v>
                </c:pt>
                <c:pt idx="2694">
                  <c:v>-1.8543193122501463E-2</c:v>
                </c:pt>
                <c:pt idx="2695">
                  <c:v>-4.6657874940520937E-3</c:v>
                </c:pt>
                <c:pt idx="2696">
                  <c:v>-2.0773515726574571E-2</c:v>
                </c:pt>
                <c:pt idx="2697">
                  <c:v>-2.0429006216982824E-2</c:v>
                </c:pt>
                <c:pt idx="2698">
                  <c:v>-1.5358295585444215E-2</c:v>
                </c:pt>
                <c:pt idx="2699">
                  <c:v>-2.333289372580695E-2</c:v>
                </c:pt>
                <c:pt idx="2700">
                  <c:v>-9.7032986952043047E-3</c:v>
                </c:pt>
                <c:pt idx="2701">
                  <c:v>-1.7484057060244803E-2</c:v>
                </c:pt>
                <c:pt idx="2702">
                  <c:v>-1.6859809726005277E-2</c:v>
                </c:pt>
                <c:pt idx="2703">
                  <c:v>-1.3329904735281612E-2</c:v>
                </c:pt>
                <c:pt idx="2704">
                  <c:v>-1.0196028365463303E-2</c:v>
                </c:pt>
                <c:pt idx="2705">
                  <c:v>-2.0066415795744884E-2</c:v>
                </c:pt>
                <c:pt idx="2706">
                  <c:v>-2.1905886346463409E-2</c:v>
                </c:pt>
                <c:pt idx="2707">
                  <c:v>-1.2414502470085549E-2</c:v>
                </c:pt>
                <c:pt idx="2708">
                  <c:v>-1.4384673336701386E-2</c:v>
                </c:pt>
                <c:pt idx="2709">
                  <c:v>-2.0045663863773565E-2</c:v>
                </c:pt>
                <c:pt idx="2710">
                  <c:v>-2.4164723714468914E-2</c:v>
                </c:pt>
                <c:pt idx="2711">
                  <c:v>-2.2076858885996413E-2</c:v>
                </c:pt>
                <c:pt idx="2712">
                  <c:v>-1.429239492850788E-2</c:v>
                </c:pt>
                <c:pt idx="2713">
                  <c:v>-1.767851595411184E-2</c:v>
                </c:pt>
                <c:pt idx="2714">
                  <c:v>-2.2225183568382333E-2</c:v>
                </c:pt>
                <c:pt idx="2715">
                  <c:v>-2.0804202304295045E-2</c:v>
                </c:pt>
                <c:pt idx="2716">
                  <c:v>-2.1449411240350744E-2</c:v>
                </c:pt>
                <c:pt idx="2717">
                  <c:v>-2.7700988127856825E-2</c:v>
                </c:pt>
                <c:pt idx="2718">
                  <c:v>-3.5871052921859131E-2</c:v>
                </c:pt>
                <c:pt idx="2719">
                  <c:v>-1.2689335455195804E-2</c:v>
                </c:pt>
                <c:pt idx="2720">
                  <c:v>-2.4694625553577536E-2</c:v>
                </c:pt>
                <c:pt idx="2721">
                  <c:v>-1.0706536343641068E-2</c:v>
                </c:pt>
                <c:pt idx="2722">
                  <c:v>-1.7737753357422802E-2</c:v>
                </c:pt>
                <c:pt idx="2723">
                  <c:v>-2.5160295088390603E-2</c:v>
                </c:pt>
                <c:pt idx="2724">
                  <c:v>-1.5980096485648767E-2</c:v>
                </c:pt>
                <c:pt idx="2725">
                  <c:v>-1.9920558736350152E-2</c:v>
                </c:pt>
                <c:pt idx="2726">
                  <c:v>-1.978369167047556E-2</c:v>
                </c:pt>
                <c:pt idx="2727">
                  <c:v>-2.5747151868860254E-2</c:v>
                </c:pt>
                <c:pt idx="2728">
                  <c:v>-1.8551799538470394E-2</c:v>
                </c:pt>
                <c:pt idx="2729">
                  <c:v>-2.2759611496547972E-2</c:v>
                </c:pt>
                <c:pt idx="2730">
                  <c:v>-1.3256155885291443E-2</c:v>
                </c:pt>
                <c:pt idx="2731">
                  <c:v>-1.0445406971008014E-2</c:v>
                </c:pt>
                <c:pt idx="2732">
                  <c:v>-2.208111740539298E-2</c:v>
                </c:pt>
                <c:pt idx="2733">
                  <c:v>-1.9799299245061849E-2</c:v>
                </c:pt>
                <c:pt idx="2734">
                  <c:v>-1.9146674752362244E-2</c:v>
                </c:pt>
                <c:pt idx="2735">
                  <c:v>-5.1066984223773593E-2</c:v>
                </c:pt>
                <c:pt idx="2736">
                  <c:v>-2.7321167060770091E-2</c:v>
                </c:pt>
                <c:pt idx="2737">
                  <c:v>-1.9632461878374342E-2</c:v>
                </c:pt>
                <c:pt idx="2738">
                  <c:v>-2.3892897455228844E-2</c:v>
                </c:pt>
                <c:pt idx="2739">
                  <c:v>-2.3751156098415886E-2</c:v>
                </c:pt>
                <c:pt idx="2740">
                  <c:v>-2.6867189146746573E-2</c:v>
                </c:pt>
                <c:pt idx="2741">
                  <c:v>-2.1569946945796933E-2</c:v>
                </c:pt>
                <c:pt idx="2742">
                  <c:v>-2.099574522681669E-2</c:v>
                </c:pt>
                <c:pt idx="2743">
                  <c:v>-3.3107423458211611E-2</c:v>
                </c:pt>
                <c:pt idx="2744">
                  <c:v>4.0373538984071191E-3</c:v>
                </c:pt>
                <c:pt idx="2745">
                  <c:v>-1.6786908586365883E-2</c:v>
                </c:pt>
                <c:pt idx="2746">
                  <c:v>-1.8316953608023875E-2</c:v>
                </c:pt>
                <c:pt idx="2747">
                  <c:v>-2.5098961927050911E-2</c:v>
                </c:pt>
                <c:pt idx="2748">
                  <c:v>8.2251591718434866E-3</c:v>
                </c:pt>
                <c:pt idx="2749">
                  <c:v>-2.4013372689929539E-2</c:v>
                </c:pt>
                <c:pt idx="2750">
                  <c:v>-1.4748551814355347E-2</c:v>
                </c:pt>
                <c:pt idx="2751">
                  <c:v>-1.3747049218057387E-2</c:v>
                </c:pt>
                <c:pt idx="2752">
                  <c:v>-2.2475127811600982E-2</c:v>
                </c:pt>
                <c:pt idx="2753">
                  <c:v>-2.0390853155233899E-2</c:v>
                </c:pt>
                <c:pt idx="2754">
                  <c:v>-2.1756382445958889E-2</c:v>
                </c:pt>
                <c:pt idx="2755">
                  <c:v>-2.1214954355045716E-2</c:v>
                </c:pt>
                <c:pt idx="2756">
                  <c:v>-1.7876066034854823E-2</c:v>
                </c:pt>
                <c:pt idx="2757">
                  <c:v>-2.4296825363394753E-2</c:v>
                </c:pt>
                <c:pt idx="2758">
                  <c:v>-1.6334045712203291E-2</c:v>
                </c:pt>
                <c:pt idx="2759">
                  <c:v>-1.7521967324722835E-2</c:v>
                </c:pt>
                <c:pt idx="2760">
                  <c:v>-1.9581835533172904E-2</c:v>
                </c:pt>
                <c:pt idx="2761">
                  <c:v>1.0947689752372161E-2</c:v>
                </c:pt>
                <c:pt idx="2762">
                  <c:v>-1.7054634498052963E-2</c:v>
                </c:pt>
                <c:pt idx="2763">
                  <c:v>-1.935799201348402E-2</c:v>
                </c:pt>
                <c:pt idx="2764">
                  <c:v>-4.5782121907844732E-2</c:v>
                </c:pt>
                <c:pt idx="2765">
                  <c:v>-2.0693965248793168E-2</c:v>
                </c:pt>
                <c:pt idx="2766">
                  <c:v>-2.5507709246053632E-2</c:v>
                </c:pt>
                <c:pt idx="2767">
                  <c:v>-1.932003165522337E-2</c:v>
                </c:pt>
                <c:pt idx="2768">
                  <c:v>-2.5716702894140478E-2</c:v>
                </c:pt>
                <c:pt idx="2769">
                  <c:v>-2.4897201874291331E-2</c:v>
                </c:pt>
                <c:pt idx="2770">
                  <c:v>-1.823966057036143E-2</c:v>
                </c:pt>
                <c:pt idx="2771">
                  <c:v>-2.8483135953695195E-2</c:v>
                </c:pt>
                <c:pt idx="2772">
                  <c:v>2.1181972232980922E-4</c:v>
                </c:pt>
                <c:pt idx="2773">
                  <c:v>-2.441707891191398E-2</c:v>
                </c:pt>
                <c:pt idx="2774">
                  <c:v>-2.6248212816685816E-2</c:v>
                </c:pt>
                <c:pt idx="2775">
                  <c:v>-7.3059621000346681E-3</c:v>
                </c:pt>
                <c:pt idx="2776">
                  <c:v>-1.569362487695215E-2</c:v>
                </c:pt>
                <c:pt idx="2777">
                  <c:v>-2.801805181480211E-2</c:v>
                </c:pt>
                <c:pt idx="2778">
                  <c:v>-2.2336011980053364E-2</c:v>
                </c:pt>
                <c:pt idx="2779">
                  <c:v>-1.9535131168017607E-2</c:v>
                </c:pt>
                <c:pt idx="2780">
                  <c:v>-1.6064545352607443E-2</c:v>
                </c:pt>
                <c:pt idx="2781">
                  <c:v>-2.217813723924069E-2</c:v>
                </c:pt>
                <c:pt idx="2782">
                  <c:v>-1.9919906804375779E-2</c:v>
                </c:pt>
                <c:pt idx="2783">
                  <c:v>-1.3629521411630104E-2</c:v>
                </c:pt>
                <c:pt idx="2784">
                  <c:v>-1.6928239451582894E-2</c:v>
                </c:pt>
                <c:pt idx="2785">
                  <c:v>-1.9305037375558713E-2</c:v>
                </c:pt>
                <c:pt idx="2786">
                  <c:v>-1.1913420713074772E-2</c:v>
                </c:pt>
                <c:pt idx="2787">
                  <c:v>-1.8194268638242295E-2</c:v>
                </c:pt>
                <c:pt idx="2788">
                  <c:v>-2.37106520567807E-2</c:v>
                </c:pt>
                <c:pt idx="2789">
                  <c:v>-2.0633279341684976E-2</c:v>
                </c:pt>
                <c:pt idx="2790">
                  <c:v>-3.0631207382680239E-2</c:v>
                </c:pt>
                <c:pt idx="2791">
                  <c:v>-2.1719384267949487E-2</c:v>
                </c:pt>
                <c:pt idx="2792">
                  <c:v>-2.470827396444664E-2</c:v>
                </c:pt>
                <c:pt idx="2793">
                  <c:v>-2.2612500872013667E-2</c:v>
                </c:pt>
                <c:pt idx="2794">
                  <c:v>-1.8798869274787321E-2</c:v>
                </c:pt>
                <c:pt idx="2795">
                  <c:v>-2.771393134682338E-2</c:v>
                </c:pt>
                <c:pt idx="2796">
                  <c:v>-2.0284553345254794E-2</c:v>
                </c:pt>
                <c:pt idx="2797">
                  <c:v>-2.1926321387696589E-2</c:v>
                </c:pt>
                <c:pt idx="2798">
                  <c:v>-2.9322927107358392E-2</c:v>
                </c:pt>
                <c:pt idx="2799">
                  <c:v>-1.4138937361794919E-2</c:v>
                </c:pt>
                <c:pt idx="2800">
                  <c:v>-2.6073655634141383E-2</c:v>
                </c:pt>
                <c:pt idx="2801">
                  <c:v>-1.8003248984035301E-2</c:v>
                </c:pt>
                <c:pt idx="2802">
                  <c:v>-2.8634742989825008E-2</c:v>
                </c:pt>
                <c:pt idx="2803">
                  <c:v>-2.3372802184941206E-2</c:v>
                </c:pt>
                <c:pt idx="2804">
                  <c:v>-1.072856469992957E-2</c:v>
                </c:pt>
                <c:pt idx="2805">
                  <c:v>-1.3325241057781108E-2</c:v>
                </c:pt>
                <c:pt idx="2806">
                  <c:v>-1.7178407346056614E-2</c:v>
                </c:pt>
                <c:pt idx="2807">
                  <c:v>-1.9179798059419675E-2</c:v>
                </c:pt>
                <c:pt idx="2808">
                  <c:v>-1.8524947133243673E-2</c:v>
                </c:pt>
                <c:pt idx="2809">
                  <c:v>-2.1864127146804E-2</c:v>
                </c:pt>
                <c:pt idx="2810">
                  <c:v>-2.2075423529964402E-2</c:v>
                </c:pt>
                <c:pt idx="2811">
                  <c:v>-7.8702952052952021E-3</c:v>
                </c:pt>
                <c:pt idx="2812">
                  <c:v>-1.9233184224176074E-2</c:v>
                </c:pt>
                <c:pt idx="2813">
                  <c:v>-1.9747235855822599E-2</c:v>
                </c:pt>
                <c:pt idx="2814">
                  <c:v>-2.015145547605126E-2</c:v>
                </c:pt>
                <c:pt idx="2815">
                  <c:v>-2.6597794380213813E-2</c:v>
                </c:pt>
                <c:pt idx="2816">
                  <c:v>-2.086096798859052E-2</c:v>
                </c:pt>
                <c:pt idx="2817">
                  <c:v>-9.9321224328919079E-3</c:v>
                </c:pt>
                <c:pt idx="2818">
                  <c:v>-2.2015415407590649E-2</c:v>
                </c:pt>
                <c:pt idx="2819">
                  <c:v>-2.3257160494317291E-2</c:v>
                </c:pt>
                <c:pt idx="2820">
                  <c:v>-1.9933456259148982E-2</c:v>
                </c:pt>
                <c:pt idx="2821">
                  <c:v>-2.0749044105071775E-2</c:v>
                </c:pt>
                <c:pt idx="2822">
                  <c:v>-2.2460675887753349E-2</c:v>
                </c:pt>
                <c:pt idx="2823">
                  <c:v>-3.456582963681868E-2</c:v>
                </c:pt>
                <c:pt idx="2824">
                  <c:v>-1.5558982768227063E-2</c:v>
                </c:pt>
                <c:pt idx="2825">
                  <c:v>-2.335626476489041E-2</c:v>
                </c:pt>
                <c:pt idx="2826">
                  <c:v>-2.403707830921684E-2</c:v>
                </c:pt>
                <c:pt idx="2827">
                  <c:v>-2.5238188713517667E-2</c:v>
                </c:pt>
                <c:pt idx="2828">
                  <c:v>-8.8730405019319794E-2</c:v>
                </c:pt>
                <c:pt idx="2829">
                  <c:v>-2.349889828719167E-2</c:v>
                </c:pt>
                <c:pt idx="2830">
                  <c:v>-1.614032377507018E-2</c:v>
                </c:pt>
                <c:pt idx="2831">
                  <c:v>-1.7868732970709084E-2</c:v>
                </c:pt>
                <c:pt idx="2832">
                  <c:v>-2.3954067630196241E-2</c:v>
                </c:pt>
                <c:pt idx="2833">
                  <c:v>-1.3959559826192016E-2</c:v>
                </c:pt>
                <c:pt idx="2834">
                  <c:v>-2.6692158467145784E-2</c:v>
                </c:pt>
                <c:pt idx="2835">
                  <c:v>-5.1029392336867929E-2</c:v>
                </c:pt>
                <c:pt idx="2836">
                  <c:v>-3.1136346538032822E-2</c:v>
                </c:pt>
                <c:pt idx="2837">
                  <c:v>-2.285692530166885E-2</c:v>
                </c:pt>
                <c:pt idx="2838">
                  <c:v>-3.0242505303749341E-2</c:v>
                </c:pt>
                <c:pt idx="2839">
                  <c:v>-1.5208344146447833E-2</c:v>
                </c:pt>
                <c:pt idx="2840">
                  <c:v>-1.6839951492713293E-2</c:v>
                </c:pt>
                <c:pt idx="2841">
                  <c:v>-2.1366725190362139E-2</c:v>
                </c:pt>
                <c:pt idx="2842">
                  <c:v>-4.1031662780989574E-4</c:v>
                </c:pt>
                <c:pt idx="2843">
                  <c:v>-2.3109015632319103E-2</c:v>
                </c:pt>
                <c:pt idx="2844">
                  <c:v>-1.9002069386483567E-2</c:v>
                </c:pt>
                <c:pt idx="2845">
                  <c:v>-2.1911511939763907E-2</c:v>
                </c:pt>
                <c:pt idx="2846">
                  <c:v>-2.7498162724857462E-2</c:v>
                </c:pt>
                <c:pt idx="2847">
                  <c:v>-1.3733675284358315E-2</c:v>
                </c:pt>
                <c:pt idx="2848">
                  <c:v>-2.1101171113981774E-2</c:v>
                </c:pt>
                <c:pt idx="2849">
                  <c:v>-2.0088386790295142E-2</c:v>
                </c:pt>
                <c:pt idx="2850">
                  <c:v>-3.3264594148932666E-2</c:v>
                </c:pt>
                <c:pt idx="2851">
                  <c:v>-7.5568063701479801E-3</c:v>
                </c:pt>
                <c:pt idx="2852">
                  <c:v>-2.5008024552782327E-2</c:v>
                </c:pt>
                <c:pt idx="2853">
                  <c:v>-2.3178749299703115E-2</c:v>
                </c:pt>
                <c:pt idx="2854">
                  <c:v>-2.7269627950518315E-2</c:v>
                </c:pt>
                <c:pt idx="2855">
                  <c:v>-5.4301284464856832E-2</c:v>
                </c:pt>
                <c:pt idx="2856">
                  <c:v>-2.6555063400144536E-2</c:v>
                </c:pt>
                <c:pt idx="2857">
                  <c:v>-2.5914856038321811E-2</c:v>
                </c:pt>
                <c:pt idx="2858">
                  <c:v>-2.5857844233670803E-2</c:v>
                </c:pt>
                <c:pt idx="2859">
                  <c:v>-1.8372539543493358E-2</c:v>
                </c:pt>
                <c:pt idx="2860">
                  <c:v>-1.790130670466368E-2</c:v>
                </c:pt>
                <c:pt idx="2861">
                  <c:v>-2.5446950277138104E-2</c:v>
                </c:pt>
                <c:pt idx="2862">
                  <c:v>-8.4447019331959205E-3</c:v>
                </c:pt>
                <c:pt idx="2863">
                  <c:v>-4.0619052002166291E-2</c:v>
                </c:pt>
                <c:pt idx="2864">
                  <c:v>-2.1638577618096705E-2</c:v>
                </c:pt>
                <c:pt idx="2865">
                  <c:v>-2.0394490706756137E-2</c:v>
                </c:pt>
                <c:pt idx="2866">
                  <c:v>-2.2545695340500126E-2</c:v>
                </c:pt>
                <c:pt idx="2867">
                  <c:v>-2.7350992281803904E-2</c:v>
                </c:pt>
                <c:pt idx="2868">
                  <c:v>-1.9283746952642039E-2</c:v>
                </c:pt>
                <c:pt idx="2869">
                  <c:v>-1.4828949659896304E-2</c:v>
                </c:pt>
                <c:pt idx="2870">
                  <c:v>-2.1705638581975616E-2</c:v>
                </c:pt>
                <c:pt idx="2871">
                  <c:v>-2.3123552489552338E-2</c:v>
                </c:pt>
                <c:pt idx="2872">
                  <c:v>-2.6756521407707859E-2</c:v>
                </c:pt>
                <c:pt idx="2873">
                  <c:v>-1.711309541138701E-2</c:v>
                </c:pt>
                <c:pt idx="2874">
                  <c:v>-2.404526500920591E-2</c:v>
                </c:pt>
                <c:pt idx="2875">
                  <c:v>-1.2111901147557993E-2</c:v>
                </c:pt>
                <c:pt idx="2876">
                  <c:v>-1.6384066727552781E-2</c:v>
                </c:pt>
                <c:pt idx="2877">
                  <c:v>-1.098568116841226E-2</c:v>
                </c:pt>
                <c:pt idx="2878">
                  <c:v>6.8849057235476855E-3</c:v>
                </c:pt>
                <c:pt idx="2879">
                  <c:v>-2.2408874202911672E-2</c:v>
                </c:pt>
                <c:pt idx="2880">
                  <c:v>-1.9929015200189814E-2</c:v>
                </c:pt>
                <c:pt idx="2881">
                  <c:v>-2.6564135777202649E-2</c:v>
                </c:pt>
                <c:pt idx="2882">
                  <c:v>2.8430725713335668E-4</c:v>
                </c:pt>
                <c:pt idx="2883">
                  <c:v>-1.9805989738527097E-2</c:v>
                </c:pt>
                <c:pt idx="2884">
                  <c:v>-1.9243291491572199E-2</c:v>
                </c:pt>
                <c:pt idx="2885">
                  <c:v>-2.1643743885275624E-2</c:v>
                </c:pt>
                <c:pt idx="2886">
                  <c:v>-1.3024842207538009E-2</c:v>
                </c:pt>
                <c:pt idx="2887">
                  <c:v>-2.5575577454299593E-2</c:v>
                </c:pt>
                <c:pt idx="2888">
                  <c:v>-2.6755942890393271E-2</c:v>
                </c:pt>
                <c:pt idx="2889">
                  <c:v>-2.4384136773705749E-2</c:v>
                </c:pt>
                <c:pt idx="2890">
                  <c:v>-9.1289281606795163E-3</c:v>
                </c:pt>
                <c:pt idx="2891">
                  <c:v>-2.5247149500230007E-2</c:v>
                </c:pt>
                <c:pt idx="2892">
                  <c:v>-4.9030166014530821E-2</c:v>
                </c:pt>
                <c:pt idx="2893">
                  <c:v>-2.2273314086213622E-2</c:v>
                </c:pt>
                <c:pt idx="2894">
                  <c:v>-2.9300897701178018E-2</c:v>
                </c:pt>
                <c:pt idx="2895">
                  <c:v>-1.3652827457653203E-2</c:v>
                </c:pt>
                <c:pt idx="2896">
                  <c:v>-3.7801971564571116E-2</c:v>
                </c:pt>
                <c:pt idx="2897">
                  <c:v>-4.7947632895879347E-2</c:v>
                </c:pt>
                <c:pt idx="2898">
                  <c:v>-2.0630184084322382E-2</c:v>
                </c:pt>
                <c:pt idx="2899">
                  <c:v>-8.8466582727569458E-3</c:v>
                </c:pt>
                <c:pt idx="2900">
                  <c:v>-1.2915674932358959E-2</c:v>
                </c:pt>
                <c:pt idx="2901">
                  <c:v>-1.6590133875518644E-2</c:v>
                </c:pt>
                <c:pt idx="2902">
                  <c:v>-2.5938627698051959E-2</c:v>
                </c:pt>
                <c:pt idx="2903">
                  <c:v>-1.4383761039793212E-2</c:v>
                </c:pt>
                <c:pt idx="2904">
                  <c:v>-1.5439670463817029E-2</c:v>
                </c:pt>
                <c:pt idx="2905">
                  <c:v>-3.2193399309609565E-2</c:v>
                </c:pt>
                <c:pt idx="2906">
                  <c:v>-1.4675823297575691E-2</c:v>
                </c:pt>
                <c:pt idx="2907">
                  <c:v>-1.4905904464317891E-2</c:v>
                </c:pt>
                <c:pt idx="2908">
                  <c:v>-2.1710131129228413E-2</c:v>
                </c:pt>
                <c:pt idx="2909">
                  <c:v>-2.3828095791984333E-2</c:v>
                </c:pt>
                <c:pt idx="2910">
                  <c:v>-2.6791640210746894E-2</c:v>
                </c:pt>
                <c:pt idx="2911">
                  <c:v>-2.2402736438647632E-2</c:v>
                </c:pt>
                <c:pt idx="2912">
                  <c:v>-2.5614889578558956E-2</c:v>
                </c:pt>
                <c:pt idx="2913">
                  <c:v>-2.2139210444208978E-2</c:v>
                </c:pt>
                <c:pt idx="2914">
                  <c:v>-1.9225430599124887E-2</c:v>
                </c:pt>
                <c:pt idx="2915">
                  <c:v>-2.6134987240580027E-2</c:v>
                </c:pt>
                <c:pt idx="2916">
                  <c:v>-2.2543462103306856E-2</c:v>
                </c:pt>
                <c:pt idx="2917">
                  <c:v>-2.0669355712704063E-2</c:v>
                </c:pt>
                <c:pt idx="2918">
                  <c:v>-1.4541787998143192E-2</c:v>
                </c:pt>
                <c:pt idx="2919">
                  <c:v>-1.1241929881225413E-2</c:v>
                </c:pt>
                <c:pt idx="2920">
                  <c:v>-2.6182593649867067E-2</c:v>
                </c:pt>
                <c:pt idx="2921">
                  <c:v>-1.9302027368303533E-2</c:v>
                </c:pt>
                <c:pt idx="2922">
                  <c:v>-1.81124951756369E-2</c:v>
                </c:pt>
                <c:pt idx="2923">
                  <c:v>-3.7450252083719091E-2</c:v>
                </c:pt>
                <c:pt idx="2924">
                  <c:v>-1.7397090696946553E-2</c:v>
                </c:pt>
                <c:pt idx="2925">
                  <c:v>-2.6698727173880863E-2</c:v>
                </c:pt>
                <c:pt idx="2926">
                  <c:v>-1.4772625851523998E-2</c:v>
                </c:pt>
                <c:pt idx="2927">
                  <c:v>-9.9282496189190932E-3</c:v>
                </c:pt>
                <c:pt idx="2928">
                  <c:v>-2.1313487173588833E-2</c:v>
                </c:pt>
                <c:pt idx="2929">
                  <c:v>-2.1048774794295965E-2</c:v>
                </c:pt>
                <c:pt idx="2930">
                  <c:v>-2.8386941648470863E-2</c:v>
                </c:pt>
                <c:pt idx="2931">
                  <c:v>-2.1584397423672987E-2</c:v>
                </c:pt>
                <c:pt idx="2932">
                  <c:v>-0.10703963328300267</c:v>
                </c:pt>
                <c:pt idx="2933">
                  <c:v>-2.425721985383561E-2</c:v>
                </c:pt>
                <c:pt idx="2934">
                  <c:v>-2.1566227762607512E-2</c:v>
                </c:pt>
                <c:pt idx="2935">
                  <c:v>-1.6156150851902154E-2</c:v>
                </c:pt>
                <c:pt idx="2936">
                  <c:v>-2.6450999418404182E-2</c:v>
                </c:pt>
                <c:pt idx="2937">
                  <c:v>-1.5812295662437029E-2</c:v>
                </c:pt>
                <c:pt idx="2938">
                  <c:v>-2.447607215395612E-2</c:v>
                </c:pt>
                <c:pt idx="2939">
                  <c:v>-1.1864268307092952E-2</c:v>
                </c:pt>
                <c:pt idx="2940">
                  <c:v>-2.6022779545072146E-2</c:v>
                </c:pt>
                <c:pt idx="2941">
                  <c:v>-2.3940279604690945E-2</c:v>
                </c:pt>
                <c:pt idx="2942">
                  <c:v>-4.7190137355462979E-2</c:v>
                </c:pt>
                <c:pt idx="2943">
                  <c:v>-1.1899488886367699E-2</c:v>
                </c:pt>
                <c:pt idx="2944">
                  <c:v>2.4273807924254623E-3</c:v>
                </c:pt>
                <c:pt idx="2945">
                  <c:v>-3.4118706099260702E-2</c:v>
                </c:pt>
                <c:pt idx="2946">
                  <c:v>-2.1313977775587814E-2</c:v>
                </c:pt>
                <c:pt idx="2947">
                  <c:v>-1.9497642976904737E-2</c:v>
                </c:pt>
                <c:pt idx="2948">
                  <c:v>-2.1631026506347427E-2</c:v>
                </c:pt>
                <c:pt idx="2949">
                  <c:v>-2.6385632397141017E-2</c:v>
                </c:pt>
                <c:pt idx="2950">
                  <c:v>-2.9807288782161503E-2</c:v>
                </c:pt>
                <c:pt idx="2951">
                  <c:v>-2.6988434739688143E-2</c:v>
                </c:pt>
                <c:pt idx="2952">
                  <c:v>-2.9696470463725165E-2</c:v>
                </c:pt>
                <c:pt idx="2953">
                  <c:v>-3.0416190964329317E-2</c:v>
                </c:pt>
                <c:pt idx="2954">
                  <c:v>-2.7853305268978307E-2</c:v>
                </c:pt>
                <c:pt idx="2955">
                  <c:v>-1.855153620878058E-2</c:v>
                </c:pt>
                <c:pt idx="2956">
                  <c:v>-5.91947706151362E-3</c:v>
                </c:pt>
                <c:pt idx="2957">
                  <c:v>-2.9794924630739638E-2</c:v>
                </c:pt>
                <c:pt idx="2958">
                  <c:v>-1.9786087252345957E-3</c:v>
                </c:pt>
                <c:pt idx="2959">
                  <c:v>-1.7589358260736716E-2</c:v>
                </c:pt>
                <c:pt idx="2960">
                  <c:v>-2.5437407855600842E-2</c:v>
                </c:pt>
                <c:pt idx="2961">
                  <c:v>-2.1288912178790365E-2</c:v>
                </c:pt>
                <c:pt idx="2962">
                  <c:v>-2.9411741669555201E-2</c:v>
                </c:pt>
                <c:pt idx="2963">
                  <c:v>-5.5729370342609712E-2</c:v>
                </c:pt>
                <c:pt idx="2964">
                  <c:v>-2.9170785743605401E-2</c:v>
                </c:pt>
                <c:pt idx="2965">
                  <c:v>-2.6587408659176012E-2</c:v>
                </c:pt>
                <c:pt idx="2966">
                  <c:v>-3.0802264152103208E-2</c:v>
                </c:pt>
                <c:pt idx="2967">
                  <c:v>-4.1636490135855193E-2</c:v>
                </c:pt>
                <c:pt idx="2968">
                  <c:v>-2.5471586995540356E-2</c:v>
                </c:pt>
                <c:pt idx="2969">
                  <c:v>-1.7950354850138552E-2</c:v>
                </c:pt>
                <c:pt idx="2970">
                  <c:v>-1.223062700883165E-2</c:v>
                </c:pt>
                <c:pt idx="2971">
                  <c:v>-2.0249871252088165E-2</c:v>
                </c:pt>
                <c:pt idx="2972">
                  <c:v>1.0166241807351113E-2</c:v>
                </c:pt>
                <c:pt idx="2973">
                  <c:v>-2.4841389036144301E-2</c:v>
                </c:pt>
                <c:pt idx="2974">
                  <c:v>-1.5769087093942442E-2</c:v>
                </c:pt>
                <c:pt idx="2975">
                  <c:v>-3.0826248476674992E-2</c:v>
                </c:pt>
                <c:pt idx="2976">
                  <c:v>-2.4817830367092217E-2</c:v>
                </c:pt>
                <c:pt idx="2977">
                  <c:v>-2.9135936252518334E-2</c:v>
                </c:pt>
                <c:pt idx="2978">
                  <c:v>-2.0798993241841958E-2</c:v>
                </c:pt>
                <c:pt idx="2979">
                  <c:v>-2.6981282029704286E-2</c:v>
                </c:pt>
                <c:pt idx="2980">
                  <c:v>-7.6475600249580646E-3</c:v>
                </c:pt>
                <c:pt idx="2981">
                  <c:v>-2.0097076757254903E-2</c:v>
                </c:pt>
                <c:pt idx="2982">
                  <c:v>-3.6831678431138354E-2</c:v>
                </c:pt>
                <c:pt idx="2983">
                  <c:v>-1.7743550535129295E-2</c:v>
                </c:pt>
                <c:pt idx="2984">
                  <c:v>-3.6696331979359405E-2</c:v>
                </c:pt>
                <c:pt idx="2985">
                  <c:v>-3.6449463847361169E-2</c:v>
                </c:pt>
                <c:pt idx="2986">
                  <c:v>-2.4107685588760287E-2</c:v>
                </c:pt>
                <c:pt idx="2987">
                  <c:v>-3.8565029448944847E-2</c:v>
                </c:pt>
                <c:pt idx="2988">
                  <c:v>-2.2800322160366711E-2</c:v>
                </c:pt>
                <c:pt idx="2989">
                  <c:v>-2.6239033458087955E-2</c:v>
                </c:pt>
                <c:pt idx="2990">
                  <c:v>-3.4871459978759345E-2</c:v>
                </c:pt>
                <c:pt idx="2991">
                  <c:v>-2.0782102914459706E-2</c:v>
                </c:pt>
                <c:pt idx="2992">
                  <c:v>-4.1197927542736129E-2</c:v>
                </c:pt>
                <c:pt idx="2993">
                  <c:v>-2.8399897873531445E-2</c:v>
                </c:pt>
                <c:pt idx="2994">
                  <c:v>-2.6159887730019066E-2</c:v>
                </c:pt>
                <c:pt idx="2995">
                  <c:v>-2.5333329913125365E-2</c:v>
                </c:pt>
                <c:pt idx="2996">
                  <c:v>-1.5772540728056866E-2</c:v>
                </c:pt>
                <c:pt idx="2997">
                  <c:v>-5.9320755305060733E-3</c:v>
                </c:pt>
                <c:pt idx="2998">
                  <c:v>-7.9605592384669771E-2</c:v>
                </c:pt>
                <c:pt idx="2999">
                  <c:v>-9.7375458147244496E-3</c:v>
                </c:pt>
                <c:pt idx="3000">
                  <c:v>-2.0081455108027502E-2</c:v>
                </c:pt>
                <c:pt idx="3001">
                  <c:v>-2.0835181449895719E-2</c:v>
                </c:pt>
                <c:pt idx="3002">
                  <c:v>-2.602224065251808E-2</c:v>
                </c:pt>
                <c:pt idx="3003">
                  <c:v>-2.6446619146055936E-2</c:v>
                </c:pt>
                <c:pt idx="3004">
                  <c:v>-1.5379335953248474E-2</c:v>
                </c:pt>
                <c:pt idx="3005">
                  <c:v>-2.3608855993117565E-2</c:v>
                </c:pt>
                <c:pt idx="3006">
                  <c:v>-5.9212985958304234E-3</c:v>
                </c:pt>
                <c:pt idx="3007">
                  <c:v>-9.4531460971181369E-2</c:v>
                </c:pt>
                <c:pt idx="3008">
                  <c:v>-2.1695891357767314E-2</c:v>
                </c:pt>
                <c:pt idx="3009">
                  <c:v>-1.8057766901258824E-2</c:v>
                </c:pt>
                <c:pt idx="3010">
                  <c:v>-2.3610859033477979E-2</c:v>
                </c:pt>
                <c:pt idx="3011">
                  <c:v>-9.3046551021892451E-2</c:v>
                </c:pt>
                <c:pt idx="3012">
                  <c:v>-4.1414575673722781E-2</c:v>
                </c:pt>
                <c:pt idx="3013">
                  <c:v>-1.6513240330616238E-2</c:v>
                </c:pt>
                <c:pt idx="3014">
                  <c:v>-2.5907163096426166E-2</c:v>
                </c:pt>
                <c:pt idx="3015">
                  <c:v>-2.6465090057034325E-2</c:v>
                </c:pt>
                <c:pt idx="3016">
                  <c:v>-3.154639027063267E-2</c:v>
                </c:pt>
                <c:pt idx="3017">
                  <c:v>-1.2830841007477813E-2</c:v>
                </c:pt>
                <c:pt idx="3018">
                  <c:v>-3.4926320183479777E-2</c:v>
                </c:pt>
                <c:pt idx="3019">
                  <c:v>-2.550947354728518E-2</c:v>
                </c:pt>
                <c:pt idx="3020">
                  <c:v>-9.5695833817450761E-3</c:v>
                </c:pt>
                <c:pt idx="3021">
                  <c:v>-2.6538364575156306E-2</c:v>
                </c:pt>
                <c:pt idx="3022">
                  <c:v>-1.8727643165754971E-2</c:v>
                </c:pt>
                <c:pt idx="3023">
                  <c:v>-1.2277883690670245E-2</c:v>
                </c:pt>
                <c:pt idx="3024">
                  <c:v>-3.3318126066009909E-2</c:v>
                </c:pt>
                <c:pt idx="3025">
                  <c:v>-1.851563625626132E-2</c:v>
                </c:pt>
                <c:pt idx="3026">
                  <c:v>-1.8733866768961074E-2</c:v>
                </c:pt>
                <c:pt idx="3027">
                  <c:v>-1.3642815621643821E-2</c:v>
                </c:pt>
                <c:pt idx="3028">
                  <c:v>-2.2755172814404478E-2</c:v>
                </c:pt>
                <c:pt idx="3029">
                  <c:v>-4.1129037614080245E-2</c:v>
                </c:pt>
                <c:pt idx="3030">
                  <c:v>-4.0892878601176248E-2</c:v>
                </c:pt>
                <c:pt idx="3031">
                  <c:v>-2.2645971755003918E-2</c:v>
                </c:pt>
                <c:pt idx="3032">
                  <c:v>-1.9170108263413116E-2</c:v>
                </c:pt>
                <c:pt idx="3033">
                  <c:v>-5.3682136606226442E-2</c:v>
                </c:pt>
                <c:pt idx="3034">
                  <c:v>-3.156690721047406E-2</c:v>
                </c:pt>
                <c:pt idx="3035">
                  <c:v>-2.7385866956295812E-2</c:v>
                </c:pt>
                <c:pt idx="3036">
                  <c:v>-2.2392293269934915E-2</c:v>
                </c:pt>
                <c:pt idx="3037">
                  <c:v>-1.5186797524466529E-2</c:v>
                </c:pt>
                <c:pt idx="3038">
                  <c:v>-4.7792569199505759E-2</c:v>
                </c:pt>
                <c:pt idx="3039">
                  <c:v>-1.988796437130658E-2</c:v>
                </c:pt>
                <c:pt idx="3040">
                  <c:v>-3.3177774474919687E-2</c:v>
                </c:pt>
                <c:pt idx="3041">
                  <c:v>-1.7282780113315323E-2</c:v>
                </c:pt>
                <c:pt idx="3042">
                  <c:v>2.2415888048133346E-3</c:v>
                </c:pt>
                <c:pt idx="3043">
                  <c:v>-1.361207512226429E-2</c:v>
                </c:pt>
                <c:pt idx="3044">
                  <c:v>-2.2919522698743495E-2</c:v>
                </c:pt>
                <c:pt idx="3045">
                  <c:v>-3.318534552424468E-2</c:v>
                </c:pt>
                <c:pt idx="3046">
                  <c:v>-2.6716208906836146E-2</c:v>
                </c:pt>
                <c:pt idx="3047">
                  <c:v>-1.1994537368363254E-2</c:v>
                </c:pt>
                <c:pt idx="3048">
                  <c:v>-2.5562742708640604E-2</c:v>
                </c:pt>
                <c:pt idx="3049">
                  <c:v>-2.6289957780399175E-2</c:v>
                </c:pt>
                <c:pt idx="3050">
                  <c:v>-1.7281395943447169E-2</c:v>
                </c:pt>
                <c:pt idx="3051">
                  <c:v>1.2521550148253777E-3</c:v>
                </c:pt>
                <c:pt idx="3052">
                  <c:v>-2.2846102377103973E-2</c:v>
                </c:pt>
                <c:pt idx="3053">
                  <c:v>-4.5017913887148021E-2</c:v>
                </c:pt>
                <c:pt idx="3054">
                  <c:v>-2.6046931217745924E-2</c:v>
                </c:pt>
                <c:pt idx="3055">
                  <c:v>-1.4311326361892902E-2</c:v>
                </c:pt>
                <c:pt idx="3056">
                  <c:v>-2.6445240101220482E-2</c:v>
                </c:pt>
                <c:pt idx="3057">
                  <c:v>-1.8616303620922016E-2</c:v>
                </c:pt>
                <c:pt idx="3058">
                  <c:v>-1.8139261328588046E-2</c:v>
                </c:pt>
                <c:pt idx="3059">
                  <c:v>-6.7756762922739605E-2</c:v>
                </c:pt>
                <c:pt idx="3060">
                  <c:v>-6.4072379055733243E-3</c:v>
                </c:pt>
                <c:pt idx="3061">
                  <c:v>-1.9996403158947042E-2</c:v>
                </c:pt>
                <c:pt idx="3062">
                  <c:v>-2.539438595613765E-2</c:v>
                </c:pt>
                <c:pt idx="3063">
                  <c:v>-1.7875386231522725E-2</c:v>
                </c:pt>
                <c:pt idx="3064">
                  <c:v>-2.6996782380058818E-2</c:v>
                </c:pt>
                <c:pt idx="3065">
                  <c:v>-8.7628499916967122E-3</c:v>
                </c:pt>
                <c:pt idx="3066">
                  <c:v>-4.4945539432739998E-3</c:v>
                </c:pt>
                <c:pt idx="3067">
                  <c:v>-3.4941274490844124E-2</c:v>
                </c:pt>
                <c:pt idx="3068">
                  <c:v>-2.3644785565764992E-2</c:v>
                </c:pt>
                <c:pt idx="3069">
                  <c:v>-1.4483792344280374E-2</c:v>
                </c:pt>
                <c:pt idx="3070">
                  <c:v>-1.9475952523435078E-2</c:v>
                </c:pt>
                <c:pt idx="3071">
                  <c:v>-2.2553014554986383E-2</c:v>
                </c:pt>
                <c:pt idx="3072">
                  <c:v>-4.9248327802570904E-3</c:v>
                </c:pt>
                <c:pt idx="3073">
                  <c:v>-4.9552000382753911E-2</c:v>
                </c:pt>
                <c:pt idx="3074">
                  <c:v>-9.8642269031350288E-2</c:v>
                </c:pt>
                <c:pt idx="3075">
                  <c:v>-2.4494090049446526E-2</c:v>
                </c:pt>
                <c:pt idx="3076">
                  <c:v>-2.1908881268396057E-2</c:v>
                </c:pt>
                <c:pt idx="3077">
                  <c:v>-2.2602923914219659E-2</c:v>
                </c:pt>
                <c:pt idx="3078">
                  <c:v>8.0240255253771643E-3</c:v>
                </c:pt>
                <c:pt idx="3079">
                  <c:v>-3.6319313110484759E-2</c:v>
                </c:pt>
                <c:pt idx="3080">
                  <c:v>-2.4942047719482021E-2</c:v>
                </c:pt>
                <c:pt idx="3081">
                  <c:v>-2.2337098922714915E-2</c:v>
                </c:pt>
                <c:pt idx="3082">
                  <c:v>2.4962547398136052E-3</c:v>
                </c:pt>
                <c:pt idx="3083">
                  <c:v>-1.7893431159596213E-2</c:v>
                </c:pt>
                <c:pt idx="3084">
                  <c:v>-2.5521789091041497E-2</c:v>
                </c:pt>
                <c:pt idx="3085">
                  <c:v>-4.0656883605853941E-2</c:v>
                </c:pt>
                <c:pt idx="3086">
                  <c:v>-4.60059722829812E-2</c:v>
                </c:pt>
                <c:pt idx="3087">
                  <c:v>-3.2457709797258809E-2</c:v>
                </c:pt>
                <c:pt idx="3088">
                  <c:v>-1.0936016886853177E-2</c:v>
                </c:pt>
                <c:pt idx="3089">
                  <c:v>-2.5415094251582053E-2</c:v>
                </c:pt>
                <c:pt idx="3090">
                  <c:v>-2.7710318683742418E-2</c:v>
                </c:pt>
                <c:pt idx="3091">
                  <c:v>-6.2482153619849556E-3</c:v>
                </c:pt>
                <c:pt idx="3092">
                  <c:v>-2.3509776228917555E-2</c:v>
                </c:pt>
                <c:pt idx="3093">
                  <c:v>-3.2433577688729329E-2</c:v>
                </c:pt>
                <c:pt idx="3094">
                  <c:v>-2.8409748185519536E-2</c:v>
                </c:pt>
                <c:pt idx="3095">
                  <c:v>-4.678171004795696E-3</c:v>
                </c:pt>
                <c:pt idx="3096">
                  <c:v>-7.3484762310554314E-2</c:v>
                </c:pt>
                <c:pt idx="3097">
                  <c:v>-4.7474772604061174E-2</c:v>
                </c:pt>
                <c:pt idx="3098">
                  <c:v>-3.4204091747420548E-2</c:v>
                </c:pt>
                <c:pt idx="3099">
                  <c:v>-3.8716080982026412E-2</c:v>
                </c:pt>
                <c:pt idx="3100">
                  <c:v>-0.11005756324908758</c:v>
                </c:pt>
                <c:pt idx="3101">
                  <c:v>-4.5657852303139422E-2</c:v>
                </c:pt>
                <c:pt idx="3102">
                  <c:v>-1.6142927514341602E-2</c:v>
                </c:pt>
                <c:pt idx="3103">
                  <c:v>-2.2665577614297168E-2</c:v>
                </c:pt>
                <c:pt idx="3104">
                  <c:v>-1.7663283131910002E-2</c:v>
                </c:pt>
                <c:pt idx="3105">
                  <c:v>-3.0985695330649189E-2</c:v>
                </c:pt>
                <c:pt idx="3106">
                  <c:v>-6.8236150369316198E-2</c:v>
                </c:pt>
                <c:pt idx="3107">
                  <c:v>-2.4815680108645516E-2</c:v>
                </c:pt>
                <c:pt idx="3108">
                  <c:v>-2.4348182358806848E-2</c:v>
                </c:pt>
                <c:pt idx="3109">
                  <c:v>-1.6335186424914234E-2</c:v>
                </c:pt>
                <c:pt idx="3110">
                  <c:v>-3.5547304878242807E-2</c:v>
                </c:pt>
                <c:pt idx="3111">
                  <c:v>-2.1657728317196499E-2</c:v>
                </c:pt>
                <c:pt idx="3112">
                  <c:v>-2.4634961281987774E-2</c:v>
                </c:pt>
                <c:pt idx="3113">
                  <c:v>-5.761699902111562E-3</c:v>
                </c:pt>
                <c:pt idx="3114">
                  <c:v>2.0489282703061992E-2</c:v>
                </c:pt>
                <c:pt idx="3115">
                  <c:v>-4.1343290709633045E-2</c:v>
                </c:pt>
                <c:pt idx="3116">
                  <c:v>-1.7873878479937325E-2</c:v>
                </c:pt>
                <c:pt idx="3117">
                  <c:v>-1.2721192181971453E-2</c:v>
                </c:pt>
                <c:pt idx="3118">
                  <c:v>-4.3849667011182529E-2</c:v>
                </c:pt>
                <c:pt idx="3119">
                  <c:v>-3.1320669687277591E-2</c:v>
                </c:pt>
                <c:pt idx="3120">
                  <c:v>-1.7083182615016398E-2</c:v>
                </c:pt>
                <c:pt idx="3121">
                  <c:v>-2.1128561363836559E-2</c:v>
                </c:pt>
                <c:pt idx="3122">
                  <c:v>3.6533269899225382E-3</c:v>
                </c:pt>
                <c:pt idx="3123">
                  <c:v>-1.854290937784386E-2</c:v>
                </c:pt>
                <c:pt idx="3124">
                  <c:v>-2.7929181101077977E-2</c:v>
                </c:pt>
                <c:pt idx="3125">
                  <c:v>-2.6141567854472546E-2</c:v>
                </c:pt>
                <c:pt idx="3126">
                  <c:v>-2.4197104767590367E-2</c:v>
                </c:pt>
                <c:pt idx="3127">
                  <c:v>-3.856276805423875E-2</c:v>
                </c:pt>
                <c:pt idx="3128">
                  <c:v>-3.4025953162761337E-2</c:v>
                </c:pt>
                <c:pt idx="3129">
                  <c:v>-2.1335851669184908E-2</c:v>
                </c:pt>
                <c:pt idx="3130">
                  <c:v>-2.1821394853106583E-2</c:v>
                </c:pt>
                <c:pt idx="3131">
                  <c:v>-3.1446745917592972E-2</c:v>
                </c:pt>
                <c:pt idx="3132">
                  <c:v>-1.7677577917201769E-2</c:v>
                </c:pt>
                <c:pt idx="3133">
                  <c:v>-1.8724988626912031E-2</c:v>
                </c:pt>
                <c:pt idx="3134">
                  <c:v>-2.0328281766237345E-2</c:v>
                </c:pt>
                <c:pt idx="3135">
                  <c:v>-3.1854136441993024E-2</c:v>
                </c:pt>
                <c:pt idx="3136">
                  <c:v>-1.1209952292543115E-2</c:v>
                </c:pt>
                <c:pt idx="3137">
                  <c:v>1.0814259821217663E-3</c:v>
                </c:pt>
                <c:pt idx="3138">
                  <c:v>-2.8502788735738003E-2</c:v>
                </c:pt>
                <c:pt idx="3139">
                  <c:v>-2.4419630133180752E-2</c:v>
                </c:pt>
                <c:pt idx="3140">
                  <c:v>-5.0621387739945203E-3</c:v>
                </c:pt>
                <c:pt idx="3141">
                  <c:v>-1.5783612447314049E-2</c:v>
                </c:pt>
                <c:pt idx="3142">
                  <c:v>-6.4528212298641127E-2</c:v>
                </c:pt>
                <c:pt idx="3143">
                  <c:v>-2.9231912473870404E-2</c:v>
                </c:pt>
                <c:pt idx="3144">
                  <c:v>-1.6777917516622356E-2</c:v>
                </c:pt>
                <c:pt idx="3145">
                  <c:v>-1.4451064879956982E-2</c:v>
                </c:pt>
                <c:pt idx="3146">
                  <c:v>-7.3641776529455418E-3</c:v>
                </c:pt>
                <c:pt idx="3147">
                  <c:v>-3.4994186539447629E-2</c:v>
                </c:pt>
                <c:pt idx="3148">
                  <c:v>-2.0467923847490122E-2</c:v>
                </c:pt>
                <c:pt idx="3149">
                  <c:v>-2.2754528233781521E-2</c:v>
                </c:pt>
                <c:pt idx="3150">
                  <c:v>-1.1534790267898292E-2</c:v>
                </c:pt>
                <c:pt idx="3151">
                  <c:v>-1.7614665253464411E-2</c:v>
                </c:pt>
                <c:pt idx="3152">
                  <c:v>-1.7885690526485278E-2</c:v>
                </c:pt>
                <c:pt idx="3153">
                  <c:v>-3.1042257308316591E-2</c:v>
                </c:pt>
                <c:pt idx="3154">
                  <c:v>-5.208892373749064E-2</c:v>
                </c:pt>
                <c:pt idx="3155">
                  <c:v>-3.5334356725872282E-3</c:v>
                </c:pt>
                <c:pt idx="3156">
                  <c:v>-2.3936170187715735E-2</c:v>
                </c:pt>
                <c:pt idx="3157">
                  <c:v>-2.9443433230774096E-2</c:v>
                </c:pt>
                <c:pt idx="3158">
                  <c:v>-2.5504794100557848E-2</c:v>
                </c:pt>
                <c:pt idx="3159">
                  <c:v>-2.0964743860241272E-2</c:v>
                </c:pt>
                <c:pt idx="3160">
                  <c:v>-2.1418112559649333E-2</c:v>
                </c:pt>
                <c:pt idx="3161">
                  <c:v>-1.5566081778031066E-2</c:v>
                </c:pt>
                <c:pt idx="3162">
                  <c:v>-2.5597726009758057E-2</c:v>
                </c:pt>
                <c:pt idx="3163">
                  <c:v>-1.0634284087460946E-2</c:v>
                </c:pt>
                <c:pt idx="3164">
                  <c:v>-1.3950732758151873E-2</c:v>
                </c:pt>
                <c:pt idx="3165">
                  <c:v>-2.2338372844858852E-2</c:v>
                </c:pt>
                <c:pt idx="3166">
                  <c:v>-3.7418683485318745E-2</c:v>
                </c:pt>
                <c:pt idx="3167">
                  <c:v>-3.4400941156131376E-2</c:v>
                </c:pt>
                <c:pt idx="3168">
                  <c:v>-2.0378014199964045E-3</c:v>
                </c:pt>
                <c:pt idx="3169">
                  <c:v>-2.6775161373858412E-2</c:v>
                </c:pt>
                <c:pt idx="3170">
                  <c:v>-1.4192022209989611E-2</c:v>
                </c:pt>
                <c:pt idx="3171">
                  <c:v>-2.0995675697252084E-2</c:v>
                </c:pt>
                <c:pt idx="3172">
                  <c:v>-2.5062431042800277E-2</c:v>
                </c:pt>
                <c:pt idx="3173">
                  <c:v>-2.0688895698011866E-2</c:v>
                </c:pt>
                <c:pt idx="3174">
                  <c:v>-1.3761785935658643E-2</c:v>
                </c:pt>
                <c:pt idx="3175">
                  <c:v>-1.4763712762445171E-2</c:v>
                </c:pt>
                <c:pt idx="3176">
                  <c:v>-2.705352004547526E-2</c:v>
                </c:pt>
                <c:pt idx="3177">
                  <c:v>-4.7254573901610586E-2</c:v>
                </c:pt>
                <c:pt idx="3178">
                  <c:v>-2.5797965101245948E-2</c:v>
                </c:pt>
                <c:pt idx="3179">
                  <c:v>-8.5194136197657856E-3</c:v>
                </c:pt>
                <c:pt idx="3180">
                  <c:v>1.1382534312394358E-2</c:v>
                </c:pt>
                <c:pt idx="3181">
                  <c:v>-1.8461016115902788E-2</c:v>
                </c:pt>
                <c:pt idx="3182">
                  <c:v>-1.2437924500067926E-2</c:v>
                </c:pt>
                <c:pt idx="3183">
                  <c:v>-2.8028204883233949E-2</c:v>
                </c:pt>
                <c:pt idx="3184">
                  <c:v>-5.438385741540196E-3</c:v>
                </c:pt>
                <c:pt idx="3185">
                  <c:v>-4.122834165027553E-2</c:v>
                </c:pt>
                <c:pt idx="3186">
                  <c:v>-3.291227790640569E-2</c:v>
                </c:pt>
                <c:pt idx="3187">
                  <c:v>-2.1823161948583289E-2</c:v>
                </c:pt>
                <c:pt idx="3188">
                  <c:v>-2.200439720109296E-2</c:v>
                </c:pt>
                <c:pt idx="3189">
                  <c:v>-2.0194450809818319E-2</c:v>
                </c:pt>
                <c:pt idx="3190">
                  <c:v>-1.4124330029416475E-2</c:v>
                </c:pt>
                <c:pt idx="3191">
                  <c:v>-2.574463170553188E-2</c:v>
                </c:pt>
                <c:pt idx="3192">
                  <c:v>-2.3765003947623087E-2</c:v>
                </c:pt>
                <c:pt idx="3193">
                  <c:v>-2.0136410147199888E-2</c:v>
                </c:pt>
                <c:pt idx="3194">
                  <c:v>-0.15612776391697411</c:v>
                </c:pt>
                <c:pt idx="3195">
                  <c:v>5.5015152844007278E-2</c:v>
                </c:pt>
                <c:pt idx="3196">
                  <c:v>-2.4698937728570139E-2</c:v>
                </c:pt>
                <c:pt idx="3197">
                  <c:v>-4.2577288968219393E-3</c:v>
                </c:pt>
                <c:pt idx="3198">
                  <c:v>-3.1562236591472163E-2</c:v>
                </c:pt>
                <c:pt idx="3199">
                  <c:v>-2.5413195359092471E-2</c:v>
                </c:pt>
                <c:pt idx="3200">
                  <c:v>-2.8154331973892593E-2</c:v>
                </c:pt>
                <c:pt idx="3201">
                  <c:v>-1.7080336647590476E-2</c:v>
                </c:pt>
                <c:pt idx="3202">
                  <c:v>-4.3476005272589089E-4</c:v>
                </c:pt>
                <c:pt idx="3203">
                  <c:v>-1.9153008426157421E-2</c:v>
                </c:pt>
                <c:pt idx="3204">
                  <c:v>-2.4129186415364077E-2</c:v>
                </c:pt>
                <c:pt idx="3205">
                  <c:v>-2.0503102228747679E-2</c:v>
                </c:pt>
                <c:pt idx="3206">
                  <c:v>-1.374958738128389E-2</c:v>
                </c:pt>
                <c:pt idx="3207">
                  <c:v>4.8825490963823312E-2</c:v>
                </c:pt>
                <c:pt idx="3208">
                  <c:v>-4.1331232418111194E-2</c:v>
                </c:pt>
                <c:pt idx="3209">
                  <c:v>-2.7277696411129319E-2</c:v>
                </c:pt>
                <c:pt idx="3210">
                  <c:v>-1.6808766477305139E-2</c:v>
                </c:pt>
                <c:pt idx="3211">
                  <c:v>-2.3530188887292497E-2</c:v>
                </c:pt>
                <c:pt idx="3212">
                  <c:v>-1.9275735676060356E-2</c:v>
                </c:pt>
                <c:pt idx="3213">
                  <c:v>4.2478417973571599E-4</c:v>
                </c:pt>
                <c:pt idx="3214">
                  <c:v>-1.6264919286792127E-2</c:v>
                </c:pt>
                <c:pt idx="3215">
                  <c:v>-2.5388782172088696E-2</c:v>
                </c:pt>
                <c:pt idx="3216">
                  <c:v>-3.2039899301711888E-2</c:v>
                </c:pt>
                <c:pt idx="3217">
                  <c:v>-3.9158690411321825E-3</c:v>
                </c:pt>
                <c:pt idx="3218">
                  <c:v>-2.3470194680504125E-2</c:v>
                </c:pt>
                <c:pt idx="3219">
                  <c:v>-1.9877659276488685E-2</c:v>
                </c:pt>
                <c:pt idx="3220">
                  <c:v>-5.1359248550933857E-2</c:v>
                </c:pt>
                <c:pt idx="3221">
                  <c:v>-4.5222202974426445E-2</c:v>
                </c:pt>
                <c:pt idx="3222">
                  <c:v>-2.8111646354975921E-2</c:v>
                </c:pt>
                <c:pt idx="3223">
                  <c:v>-2.7589475062933942E-2</c:v>
                </c:pt>
                <c:pt idx="3224">
                  <c:v>-2.8619454461060397E-2</c:v>
                </c:pt>
                <c:pt idx="3225">
                  <c:v>-6.8984037105984011E-2</c:v>
                </c:pt>
                <c:pt idx="3226">
                  <c:v>8.9073522417488643E-3</c:v>
                </c:pt>
                <c:pt idx="3227">
                  <c:v>-3.540927538024146E-2</c:v>
                </c:pt>
                <c:pt idx="3228">
                  <c:v>-1.9563439944786837E-2</c:v>
                </c:pt>
                <c:pt idx="3229">
                  <c:v>-1.1077700454622534E-3</c:v>
                </c:pt>
                <c:pt idx="3230">
                  <c:v>-1.9532883138898404E-2</c:v>
                </c:pt>
                <c:pt idx="3231">
                  <c:v>-2.5967318042020734E-2</c:v>
                </c:pt>
                <c:pt idx="3232">
                  <c:v>-2.2875003575469312E-2</c:v>
                </c:pt>
                <c:pt idx="3233">
                  <c:v>-1.9048676764255413E-2</c:v>
                </c:pt>
                <c:pt idx="3234">
                  <c:v>-2.8497988972788755E-3</c:v>
                </c:pt>
                <c:pt idx="3235">
                  <c:v>6.7020944405814025E-3</c:v>
                </c:pt>
                <c:pt idx="3236">
                  <c:v>-2.2545132074062505E-2</c:v>
                </c:pt>
                <c:pt idx="3237">
                  <c:v>-6.9840262880766085E-3</c:v>
                </c:pt>
                <c:pt idx="3238">
                  <c:v>-2.3884629190296259E-2</c:v>
                </c:pt>
                <c:pt idx="3239">
                  <c:v>-7.4264230734954724E-3</c:v>
                </c:pt>
                <c:pt idx="3240">
                  <c:v>-2.3399619491512366E-2</c:v>
                </c:pt>
                <c:pt idx="3241">
                  <c:v>-3.5725419450156705E-2</c:v>
                </c:pt>
                <c:pt idx="3242">
                  <c:v>-6.9902067462214688E-3</c:v>
                </c:pt>
                <c:pt idx="3243">
                  <c:v>-2.4996784878512084E-2</c:v>
                </c:pt>
                <c:pt idx="3244">
                  <c:v>-1.7286444929717291E-2</c:v>
                </c:pt>
                <c:pt idx="3245">
                  <c:v>-2.1872588783086021E-2</c:v>
                </c:pt>
                <c:pt idx="3246">
                  <c:v>-2.9532651088301744E-2</c:v>
                </c:pt>
                <c:pt idx="3247">
                  <c:v>-2.1521714282762689E-2</c:v>
                </c:pt>
                <c:pt idx="3248">
                  <c:v>2.9401105725393965E-4</c:v>
                </c:pt>
                <c:pt idx="3249">
                  <c:v>-3.7542558191363429E-2</c:v>
                </c:pt>
                <c:pt idx="3250">
                  <c:v>9.8985726702613495E-3</c:v>
                </c:pt>
                <c:pt idx="3251">
                  <c:v>-1.5704934707677205E-2</c:v>
                </c:pt>
                <c:pt idx="3252">
                  <c:v>-2.2671298977776193E-2</c:v>
                </c:pt>
                <c:pt idx="3253">
                  <c:v>-1.737682592870033E-2</c:v>
                </c:pt>
                <c:pt idx="3254">
                  <c:v>-2.2922384261077108E-2</c:v>
                </c:pt>
                <c:pt idx="3255">
                  <c:v>-2.6600331897708381E-2</c:v>
                </c:pt>
                <c:pt idx="3256">
                  <c:v>-2.3208784436100915E-2</c:v>
                </c:pt>
                <c:pt idx="3257">
                  <c:v>-4.3923664908833031E-2</c:v>
                </c:pt>
                <c:pt idx="3258">
                  <c:v>-3.0372480302461497E-2</c:v>
                </c:pt>
                <c:pt idx="3259">
                  <c:v>-3.011838659207524E-2</c:v>
                </c:pt>
                <c:pt idx="3260">
                  <c:v>-2.4868293215779019E-2</c:v>
                </c:pt>
                <c:pt idx="3261">
                  <c:v>-4.4435988232198971E-2</c:v>
                </c:pt>
                <c:pt idx="3262">
                  <c:v>-1.6227495743393997E-2</c:v>
                </c:pt>
                <c:pt idx="3263">
                  <c:v>-1.6580880285834858E-2</c:v>
                </c:pt>
                <c:pt idx="3264">
                  <c:v>-3.4388807348820161E-2</c:v>
                </c:pt>
                <c:pt idx="3265">
                  <c:v>-1.7364551605754563E-2</c:v>
                </c:pt>
                <c:pt idx="3266">
                  <c:v>-1.9188776207523545E-2</c:v>
                </c:pt>
                <c:pt idx="3267">
                  <c:v>-2.4460940865162102E-2</c:v>
                </c:pt>
                <c:pt idx="3268">
                  <c:v>-2.2692774351108353E-2</c:v>
                </c:pt>
                <c:pt idx="3269">
                  <c:v>-3.9611701842938322E-2</c:v>
                </c:pt>
                <c:pt idx="3270">
                  <c:v>-3.9320114834536908E-2</c:v>
                </c:pt>
                <c:pt idx="3271">
                  <c:v>-1.8921472304160109E-2</c:v>
                </c:pt>
                <c:pt idx="3272">
                  <c:v>-1.9284970477448107E-2</c:v>
                </c:pt>
                <c:pt idx="3273">
                  <c:v>-2.1147276650859789E-2</c:v>
                </c:pt>
                <c:pt idx="3274">
                  <c:v>-3.0624248905631684E-2</c:v>
                </c:pt>
                <c:pt idx="3275">
                  <c:v>-2.5996755422666513E-2</c:v>
                </c:pt>
                <c:pt idx="3276">
                  <c:v>-1.9976511903407799E-2</c:v>
                </c:pt>
                <c:pt idx="3277">
                  <c:v>-1.0776990957557284E-2</c:v>
                </c:pt>
                <c:pt idx="3278">
                  <c:v>-2.1078480499347088E-2</c:v>
                </c:pt>
                <c:pt idx="3279">
                  <c:v>-8.1070231917911312E-3</c:v>
                </c:pt>
                <c:pt idx="3280">
                  <c:v>-1.789880377717875E-2</c:v>
                </c:pt>
                <c:pt idx="3281">
                  <c:v>1.2636675661752955E-2</c:v>
                </c:pt>
                <c:pt idx="3282">
                  <c:v>-1.8749080749323715E-2</c:v>
                </c:pt>
                <c:pt idx="3283">
                  <c:v>-2.0918030203360239E-2</c:v>
                </c:pt>
                <c:pt idx="3284">
                  <c:v>-2.1643976579496477E-2</c:v>
                </c:pt>
                <c:pt idx="3285">
                  <c:v>-1.8292699342707271E-2</c:v>
                </c:pt>
                <c:pt idx="3286">
                  <c:v>-9.5034639391556198E-3</c:v>
                </c:pt>
                <c:pt idx="3287">
                  <c:v>-1.8657172751198027E-2</c:v>
                </c:pt>
                <c:pt idx="3288">
                  <c:v>-2.9089708374170013E-2</c:v>
                </c:pt>
                <c:pt idx="3289">
                  <c:v>-1.9098893326399951E-2</c:v>
                </c:pt>
                <c:pt idx="3290">
                  <c:v>-1.715956615275737E-2</c:v>
                </c:pt>
                <c:pt idx="3291">
                  <c:v>-2.3156368533097039E-2</c:v>
                </c:pt>
                <c:pt idx="3292">
                  <c:v>-3.2441790240134445E-2</c:v>
                </c:pt>
                <c:pt idx="3293">
                  <c:v>-3.6727873235318294E-2</c:v>
                </c:pt>
                <c:pt idx="3294">
                  <c:v>-3.0826867898249257E-2</c:v>
                </c:pt>
                <c:pt idx="3295">
                  <c:v>-9.1540677250786483E-3</c:v>
                </c:pt>
                <c:pt idx="3296">
                  <c:v>-3.2055173738232613E-2</c:v>
                </c:pt>
                <c:pt idx="3297">
                  <c:v>-5.6454480584002664E-3</c:v>
                </c:pt>
                <c:pt idx="3298">
                  <c:v>-2.5685478901512671E-2</c:v>
                </c:pt>
                <c:pt idx="3299">
                  <c:v>-5.2605510841424473E-2</c:v>
                </c:pt>
                <c:pt idx="3300">
                  <c:v>-2.2146608674471789E-2</c:v>
                </c:pt>
                <c:pt idx="3301">
                  <c:v>-2.7800722661656688E-2</c:v>
                </c:pt>
                <c:pt idx="3302">
                  <c:v>-9.031590876197787E-3</c:v>
                </c:pt>
                <c:pt idx="3303">
                  <c:v>-2.5711517528802411E-2</c:v>
                </c:pt>
                <c:pt idx="3304">
                  <c:v>-2.2348918709428012E-2</c:v>
                </c:pt>
                <c:pt idx="3305">
                  <c:v>-2.6163373648696316E-2</c:v>
                </c:pt>
                <c:pt idx="3306">
                  <c:v>-3.0437896040126748E-2</c:v>
                </c:pt>
                <c:pt idx="3307">
                  <c:v>-5.9611923047027263E-3</c:v>
                </c:pt>
                <c:pt idx="3308">
                  <c:v>-5.4708953521975107E-2</c:v>
                </c:pt>
                <c:pt idx="3309">
                  <c:v>-6.7925939653490225E-3</c:v>
                </c:pt>
                <c:pt idx="3310">
                  <c:v>-2.637166566544881E-2</c:v>
                </c:pt>
                <c:pt idx="3311">
                  <c:v>-2.4788113064525268E-2</c:v>
                </c:pt>
                <c:pt idx="3312">
                  <c:v>-1.6218596782509694E-2</c:v>
                </c:pt>
                <c:pt idx="3313">
                  <c:v>-2.5854629019715351E-2</c:v>
                </c:pt>
                <c:pt idx="3314">
                  <c:v>-4.1802923716946754E-3</c:v>
                </c:pt>
                <c:pt idx="3315">
                  <c:v>-6.425066715158613E-2</c:v>
                </c:pt>
                <c:pt idx="3316">
                  <c:v>-6.8728633619919658E-3</c:v>
                </c:pt>
                <c:pt idx="3317">
                  <c:v>-2.0299114797314811E-2</c:v>
                </c:pt>
                <c:pt idx="3318">
                  <c:v>-2.28453304823549E-2</c:v>
                </c:pt>
                <c:pt idx="3319">
                  <c:v>4.5979270025109211E-3</c:v>
                </c:pt>
                <c:pt idx="3320">
                  <c:v>-2.2521892395509013E-2</c:v>
                </c:pt>
                <c:pt idx="3321">
                  <c:v>-1.2009951904862962E-2</c:v>
                </c:pt>
                <c:pt idx="3322">
                  <c:v>-1.5709603579655024E-2</c:v>
                </c:pt>
                <c:pt idx="3323">
                  <c:v>-2.4395850182071386E-2</c:v>
                </c:pt>
                <c:pt idx="3324">
                  <c:v>-3.1689931414293236E-2</c:v>
                </c:pt>
                <c:pt idx="3325">
                  <c:v>-2.6886778116862756E-2</c:v>
                </c:pt>
                <c:pt idx="3326">
                  <c:v>-2.2912917951506052E-2</c:v>
                </c:pt>
                <c:pt idx="3327">
                  <c:v>-1.1804683582625835E-2</c:v>
                </c:pt>
                <c:pt idx="3328">
                  <c:v>-4.6164342995434322E-2</c:v>
                </c:pt>
                <c:pt idx="3329">
                  <c:v>-2.3277306225448682E-2</c:v>
                </c:pt>
                <c:pt idx="3330">
                  <c:v>-2.6728576140723895E-2</c:v>
                </c:pt>
                <c:pt idx="3331">
                  <c:v>-2.4726255929222306E-2</c:v>
                </c:pt>
                <c:pt idx="3332">
                  <c:v>-2.0246169759685115E-2</c:v>
                </c:pt>
                <c:pt idx="3333">
                  <c:v>-1.2142162102964748E-2</c:v>
                </c:pt>
                <c:pt idx="3334">
                  <c:v>1.8139955115115656E-2</c:v>
                </c:pt>
                <c:pt idx="3335">
                  <c:v>-1.1190730506349536E-2</c:v>
                </c:pt>
                <c:pt idx="3336">
                  <c:v>-1.7797102033237405E-2</c:v>
                </c:pt>
                <c:pt idx="3337">
                  <c:v>-7.6938427188156189E-2</c:v>
                </c:pt>
                <c:pt idx="3338">
                  <c:v>-2.3891830641433388E-2</c:v>
                </c:pt>
                <c:pt idx="3339">
                  <c:v>-1.5098913599360718E-2</c:v>
                </c:pt>
                <c:pt idx="3340">
                  <c:v>-2.2650854478887039E-2</c:v>
                </c:pt>
                <c:pt idx="3341">
                  <c:v>-1.8668718575482669E-2</c:v>
                </c:pt>
                <c:pt idx="3342">
                  <c:v>-1.4383972135661383E-2</c:v>
                </c:pt>
                <c:pt idx="3343">
                  <c:v>-2.7755946970875026E-2</c:v>
                </c:pt>
                <c:pt idx="3344">
                  <c:v>-2.7205137754570258E-2</c:v>
                </c:pt>
                <c:pt idx="3345">
                  <c:v>-2.2870943425250503E-2</c:v>
                </c:pt>
                <c:pt idx="3346">
                  <c:v>2.8881590117232053E-2</c:v>
                </c:pt>
                <c:pt idx="3347">
                  <c:v>-2.6109104922583389E-2</c:v>
                </c:pt>
                <c:pt idx="3348">
                  <c:v>-1.9542539510397607E-2</c:v>
                </c:pt>
                <c:pt idx="3349">
                  <c:v>-4.5349248396004141E-2</c:v>
                </c:pt>
                <c:pt idx="3350">
                  <c:v>-2.4448934852546806E-2</c:v>
                </c:pt>
                <c:pt idx="3351">
                  <c:v>-2.5777016190132205E-2</c:v>
                </c:pt>
                <c:pt idx="3352">
                  <c:v>-2.0659532373257263E-2</c:v>
                </c:pt>
                <c:pt idx="3353">
                  <c:v>-2.9228456478500545E-2</c:v>
                </c:pt>
                <c:pt idx="3354">
                  <c:v>-1.0482461338985716E-2</c:v>
                </c:pt>
                <c:pt idx="3355">
                  <c:v>-2.9229475582528391E-2</c:v>
                </c:pt>
                <c:pt idx="3356">
                  <c:v>-2.1257501643409352E-2</c:v>
                </c:pt>
                <c:pt idx="3357">
                  <c:v>-1.9391965143487185E-2</c:v>
                </c:pt>
                <c:pt idx="3358">
                  <c:v>-2.2232445304085989E-2</c:v>
                </c:pt>
                <c:pt idx="3359">
                  <c:v>-3.4620218604168682E-2</c:v>
                </c:pt>
                <c:pt idx="3360">
                  <c:v>-2.4368155191047475E-2</c:v>
                </c:pt>
                <c:pt idx="3361">
                  <c:v>-1.6329909563059502E-2</c:v>
                </c:pt>
                <c:pt idx="3362">
                  <c:v>3.3128541748568621E-2</c:v>
                </c:pt>
                <c:pt idx="3363">
                  <c:v>-2.3395942058557627E-2</c:v>
                </c:pt>
                <c:pt idx="3364">
                  <c:v>-2.8298876731084877E-2</c:v>
                </c:pt>
                <c:pt idx="3365">
                  <c:v>-1.4487898567205573E-2</c:v>
                </c:pt>
                <c:pt idx="3366">
                  <c:v>-2.351577958106215E-2</c:v>
                </c:pt>
                <c:pt idx="3367">
                  <c:v>-2.5001302879999705E-2</c:v>
                </c:pt>
                <c:pt idx="3368">
                  <c:v>-2.2475725705358423E-2</c:v>
                </c:pt>
                <c:pt idx="3369">
                  <c:v>-2.8563129997769169E-2</c:v>
                </c:pt>
                <c:pt idx="3370">
                  <c:v>-2.9978669964115773E-2</c:v>
                </c:pt>
                <c:pt idx="3371">
                  <c:v>-5.5658477701357123E-2</c:v>
                </c:pt>
                <c:pt idx="3372">
                  <c:v>-3.8752750754694539E-2</c:v>
                </c:pt>
                <c:pt idx="3373">
                  <c:v>-2.7008900957114335E-2</c:v>
                </c:pt>
                <c:pt idx="3374">
                  <c:v>-1.6918535042652498E-2</c:v>
                </c:pt>
                <c:pt idx="3375">
                  <c:v>-4.2901880623399967E-2</c:v>
                </c:pt>
                <c:pt idx="3376">
                  <c:v>-2.0761755911872144E-2</c:v>
                </c:pt>
                <c:pt idx="3377">
                  <c:v>-2.2399617191855011E-2</c:v>
                </c:pt>
                <c:pt idx="3378">
                  <c:v>-1.7576493152483004E-2</c:v>
                </c:pt>
                <c:pt idx="3379">
                  <c:v>-1.1101681152321505E-2</c:v>
                </c:pt>
                <c:pt idx="3380">
                  <c:v>-2.8326635569035277E-2</c:v>
                </c:pt>
                <c:pt idx="3381">
                  <c:v>-8.0371388128692382E-3</c:v>
                </c:pt>
                <c:pt idx="3382">
                  <c:v>9.9781584841678074E-3</c:v>
                </c:pt>
                <c:pt idx="3383">
                  <c:v>-3.4740307399687469E-2</c:v>
                </c:pt>
                <c:pt idx="3384">
                  <c:v>-1.4513317446508396E-2</c:v>
                </c:pt>
                <c:pt idx="3385">
                  <c:v>-2.1605793174875012E-2</c:v>
                </c:pt>
                <c:pt idx="3386">
                  <c:v>-5.1125286847920039E-2</c:v>
                </c:pt>
                <c:pt idx="3387">
                  <c:v>-1.4235602178139952E-2</c:v>
                </c:pt>
                <c:pt idx="3388">
                  <c:v>-2.5798249397371981E-2</c:v>
                </c:pt>
                <c:pt idx="3389">
                  <c:v>-2.1933375011118476E-2</c:v>
                </c:pt>
                <c:pt idx="3390">
                  <c:v>-1.344369553853904E-2</c:v>
                </c:pt>
                <c:pt idx="3391">
                  <c:v>-2.5501323382441949E-2</c:v>
                </c:pt>
                <c:pt idx="3392">
                  <c:v>-4.800897922438687E-2</c:v>
                </c:pt>
                <c:pt idx="3393">
                  <c:v>-2.3067226380984057E-2</c:v>
                </c:pt>
                <c:pt idx="3394">
                  <c:v>-4.9898812043844422E-2</c:v>
                </c:pt>
                <c:pt idx="3395">
                  <c:v>4.8583632359907305E-3</c:v>
                </c:pt>
                <c:pt idx="3396">
                  <c:v>-2.2526926765202484E-2</c:v>
                </c:pt>
                <c:pt idx="3397">
                  <c:v>-1.9325959347731337E-2</c:v>
                </c:pt>
                <c:pt idx="3398">
                  <c:v>-2.6346455276003138E-2</c:v>
                </c:pt>
                <c:pt idx="3399">
                  <c:v>-1.573929554203406E-2</c:v>
                </c:pt>
                <c:pt idx="3400">
                  <c:v>-1.2135642934752456E-2</c:v>
                </c:pt>
                <c:pt idx="3401">
                  <c:v>-2.2597994413071157E-2</c:v>
                </c:pt>
                <c:pt idx="3402">
                  <c:v>-3.2362277159570609E-2</c:v>
                </c:pt>
                <c:pt idx="3403">
                  <c:v>-1.1401465944033618E-2</c:v>
                </c:pt>
                <c:pt idx="3404">
                  <c:v>-2.731630671617501E-2</c:v>
                </c:pt>
                <c:pt idx="3405">
                  <c:v>-9.6318783508270618E-3</c:v>
                </c:pt>
                <c:pt idx="3406">
                  <c:v>-2.5003453483128896E-2</c:v>
                </c:pt>
                <c:pt idx="3407">
                  <c:v>-2.0401120493209756E-2</c:v>
                </c:pt>
                <c:pt idx="3408">
                  <c:v>6.9077835945166963E-2</c:v>
                </c:pt>
                <c:pt idx="3409">
                  <c:v>1.4390313439127167E-2</c:v>
                </c:pt>
                <c:pt idx="3410">
                  <c:v>-3.1580302529578552E-2</c:v>
                </c:pt>
                <c:pt idx="3411">
                  <c:v>1.081650470741876E-2</c:v>
                </c:pt>
                <c:pt idx="3412">
                  <c:v>-2.7455649439380996E-2</c:v>
                </c:pt>
                <c:pt idx="3413">
                  <c:v>-5.3481818371125117E-2</c:v>
                </c:pt>
                <c:pt idx="3414">
                  <c:v>-1.9490663149581883E-2</c:v>
                </c:pt>
                <c:pt idx="3415">
                  <c:v>-1.0114299566182526E-2</c:v>
                </c:pt>
                <c:pt idx="3416">
                  <c:v>-3.0944661201463546E-2</c:v>
                </c:pt>
                <c:pt idx="3417">
                  <c:v>-1.9425896891003529E-2</c:v>
                </c:pt>
                <c:pt idx="3418">
                  <c:v>-2.2770129218702272E-2</c:v>
                </c:pt>
                <c:pt idx="3419">
                  <c:v>-2.2784865339820357E-2</c:v>
                </c:pt>
                <c:pt idx="3420">
                  <c:v>-2.0427216707320946E-2</c:v>
                </c:pt>
                <c:pt idx="3421">
                  <c:v>-2.7454999734514964E-2</c:v>
                </c:pt>
                <c:pt idx="3422">
                  <c:v>-2.4485820466413538E-2</c:v>
                </c:pt>
                <c:pt idx="3423">
                  <c:v>-1.4499460460259465E-2</c:v>
                </c:pt>
                <c:pt idx="3424">
                  <c:v>-2.594973310749709E-2</c:v>
                </c:pt>
                <c:pt idx="3425">
                  <c:v>-2.1601747826601448E-2</c:v>
                </c:pt>
                <c:pt idx="3426">
                  <c:v>-1.654595949211313E-2</c:v>
                </c:pt>
                <c:pt idx="3427">
                  <c:v>-3.6047488432433036E-2</c:v>
                </c:pt>
                <c:pt idx="3428">
                  <c:v>-3.5776119577710944E-2</c:v>
                </c:pt>
                <c:pt idx="3429">
                  <c:v>-2.722218338638022E-2</c:v>
                </c:pt>
                <c:pt idx="3430">
                  <c:v>-3.4063864949574856E-2</c:v>
                </c:pt>
                <c:pt idx="3431">
                  <c:v>-6.8955257416378126E-4</c:v>
                </c:pt>
                <c:pt idx="3432">
                  <c:v>-4.1148651829236889E-2</c:v>
                </c:pt>
                <c:pt idx="3433">
                  <c:v>-2.5412975103247797E-2</c:v>
                </c:pt>
                <c:pt idx="3434">
                  <c:v>-1.5467203446904471E-2</c:v>
                </c:pt>
                <c:pt idx="3435">
                  <c:v>-2.0345431811903281E-2</c:v>
                </c:pt>
                <c:pt idx="3436">
                  <c:v>-1.5927386745965798E-2</c:v>
                </c:pt>
                <c:pt idx="3437">
                  <c:v>-3.4676842177656826E-2</c:v>
                </c:pt>
                <c:pt idx="3438">
                  <c:v>-3.5119699387108308E-2</c:v>
                </c:pt>
                <c:pt idx="3439">
                  <c:v>-3.9991353481686261E-2</c:v>
                </c:pt>
                <c:pt idx="3440">
                  <c:v>-2.4065707554223627E-2</c:v>
                </c:pt>
                <c:pt idx="3441">
                  <c:v>-2.3875924999607966E-2</c:v>
                </c:pt>
                <c:pt idx="3442">
                  <c:v>-3.0418131581637763E-2</c:v>
                </c:pt>
                <c:pt idx="3443">
                  <c:v>-1.9448453959358104E-2</c:v>
                </c:pt>
                <c:pt idx="3444">
                  <c:v>-2.7633401484742217E-2</c:v>
                </c:pt>
                <c:pt idx="3445">
                  <c:v>-2.4421169784499774E-2</c:v>
                </c:pt>
                <c:pt idx="3446">
                  <c:v>-3.0356270629188237E-2</c:v>
                </c:pt>
                <c:pt idx="3447">
                  <c:v>-5.9566753200258525E-2</c:v>
                </c:pt>
                <c:pt idx="3448">
                  <c:v>-1.1548076532582248E-2</c:v>
                </c:pt>
                <c:pt idx="3449">
                  <c:v>6.9746700842973734E-3</c:v>
                </c:pt>
                <c:pt idx="3450">
                  <c:v>-2.7122540027612409E-2</c:v>
                </c:pt>
                <c:pt idx="3451">
                  <c:v>-1.2647481393226528E-2</c:v>
                </c:pt>
                <c:pt idx="3452">
                  <c:v>-2.7354386371508908E-2</c:v>
                </c:pt>
                <c:pt idx="3453">
                  <c:v>-5.6771076017112102E-3</c:v>
                </c:pt>
                <c:pt idx="3454">
                  <c:v>-3.6469150522157878E-2</c:v>
                </c:pt>
                <c:pt idx="3455">
                  <c:v>-3.0875432357919085E-2</c:v>
                </c:pt>
                <c:pt idx="3456">
                  <c:v>-2.1858822224393146E-2</c:v>
                </c:pt>
                <c:pt idx="3457">
                  <c:v>5.9695888528042328E-2</c:v>
                </c:pt>
                <c:pt idx="3458">
                  <c:v>-2.5883568546899577E-2</c:v>
                </c:pt>
                <c:pt idx="3459">
                  <c:v>-2.6702111519468774E-2</c:v>
                </c:pt>
                <c:pt idx="3460">
                  <c:v>-2.2369584081687915E-2</c:v>
                </c:pt>
                <c:pt idx="3461">
                  <c:v>-2.164745675265763E-2</c:v>
                </c:pt>
                <c:pt idx="3462">
                  <c:v>-2.9393895688224037E-2</c:v>
                </c:pt>
                <c:pt idx="3463">
                  <c:v>-3.007160704004162E-2</c:v>
                </c:pt>
                <c:pt idx="3464">
                  <c:v>-1.9967906009595443E-2</c:v>
                </c:pt>
                <c:pt idx="3465">
                  <c:v>-2.3552412204246406E-2</c:v>
                </c:pt>
                <c:pt idx="3466">
                  <c:v>-1.2385245456012488E-2</c:v>
                </c:pt>
                <c:pt idx="3467">
                  <c:v>-3.0795471831211191E-2</c:v>
                </c:pt>
                <c:pt idx="3468">
                  <c:v>-4.3389486231076566E-2</c:v>
                </c:pt>
                <c:pt idx="3469">
                  <c:v>-3.8346076394326661E-2</c:v>
                </c:pt>
                <c:pt idx="3470">
                  <c:v>-1.7688068937212691E-2</c:v>
                </c:pt>
                <c:pt idx="3471">
                  <c:v>-3.3711292606474368E-2</c:v>
                </c:pt>
                <c:pt idx="3472">
                  <c:v>-2.3358357638548814E-2</c:v>
                </c:pt>
                <c:pt idx="3473">
                  <c:v>-3.0454007093702318E-2</c:v>
                </c:pt>
                <c:pt idx="3474">
                  <c:v>-1.6437946754403722E-2</c:v>
                </c:pt>
                <c:pt idx="3475">
                  <c:v>-3.1218098436069361E-2</c:v>
                </c:pt>
                <c:pt idx="3476">
                  <c:v>-8.2379655452674838E-3</c:v>
                </c:pt>
                <c:pt idx="3477">
                  <c:v>-2.613299170852346E-2</c:v>
                </c:pt>
                <c:pt idx="3478">
                  <c:v>4.3475042179894437E-4</c:v>
                </c:pt>
                <c:pt idx="3479">
                  <c:v>-2.3796745155687492E-2</c:v>
                </c:pt>
                <c:pt idx="3480">
                  <c:v>-2.6034570970986121E-2</c:v>
                </c:pt>
                <c:pt idx="3481">
                  <c:v>-2.6262834133813549E-2</c:v>
                </c:pt>
                <c:pt idx="3482">
                  <c:v>-1.3218644609748288E-2</c:v>
                </c:pt>
                <c:pt idx="3483">
                  <c:v>-2.0841158379331939E-2</c:v>
                </c:pt>
                <c:pt idx="3484">
                  <c:v>-1.782544630136652E-2</c:v>
                </c:pt>
                <c:pt idx="3485">
                  <c:v>-1.5723925995632507E-2</c:v>
                </c:pt>
                <c:pt idx="3486">
                  <c:v>-5.6317054410614777E-2</c:v>
                </c:pt>
                <c:pt idx="3487">
                  <c:v>-2.4471575701652905E-2</c:v>
                </c:pt>
                <c:pt idx="3488">
                  <c:v>-3.3313838044344055E-2</c:v>
                </c:pt>
                <c:pt idx="3489">
                  <c:v>-9.9602804422992287E-3</c:v>
                </c:pt>
                <c:pt idx="3490">
                  <c:v>-2.3539512489074405E-2</c:v>
                </c:pt>
                <c:pt idx="3491">
                  <c:v>-3.9981479935073089E-2</c:v>
                </c:pt>
                <c:pt idx="3492">
                  <c:v>-2.6932604567061702E-2</c:v>
                </c:pt>
                <c:pt idx="3493">
                  <c:v>-2.4262851310769853E-2</c:v>
                </c:pt>
                <c:pt idx="3494">
                  <c:v>-2.2268779178743592E-2</c:v>
                </c:pt>
                <c:pt idx="3495">
                  <c:v>-1.5096492626810634E-2</c:v>
                </c:pt>
                <c:pt idx="3496">
                  <c:v>-1.3836010616624407E-2</c:v>
                </c:pt>
                <c:pt idx="3497">
                  <c:v>3.698201489894512E-3</c:v>
                </c:pt>
                <c:pt idx="3498">
                  <c:v>-2.9318955716536251E-2</c:v>
                </c:pt>
                <c:pt idx="3499">
                  <c:v>-2.0263243921374997E-2</c:v>
                </c:pt>
                <c:pt idx="3500">
                  <c:v>-2.7782726895586821E-2</c:v>
                </c:pt>
                <c:pt idx="3501">
                  <c:v>-1.7682850695191831E-2</c:v>
                </c:pt>
                <c:pt idx="3502">
                  <c:v>-2.7807432038566744E-2</c:v>
                </c:pt>
                <c:pt idx="3503">
                  <c:v>-1.1077856805475583E-2</c:v>
                </c:pt>
                <c:pt idx="3504">
                  <c:v>-1.8961516060643738E-2</c:v>
                </c:pt>
                <c:pt idx="3505">
                  <c:v>-1.6094904004246711E-2</c:v>
                </c:pt>
                <c:pt idx="3506">
                  <c:v>-8.3967627195483223E-3</c:v>
                </c:pt>
                <c:pt idx="3507">
                  <c:v>-2.0779993103424141E-2</c:v>
                </c:pt>
                <c:pt idx="3508">
                  <c:v>-2.0445107599458685E-2</c:v>
                </c:pt>
                <c:pt idx="3509">
                  <c:v>-2.7864534807236111E-2</c:v>
                </c:pt>
                <c:pt idx="3510">
                  <c:v>-2.5627717241550454E-2</c:v>
                </c:pt>
                <c:pt idx="3511">
                  <c:v>-3.2181780486595146E-2</c:v>
                </c:pt>
                <c:pt idx="3512">
                  <c:v>-1.9337879852208192E-2</c:v>
                </c:pt>
                <c:pt idx="3513">
                  <c:v>-2.5169862105463639E-2</c:v>
                </c:pt>
                <c:pt idx="3514">
                  <c:v>-7.3220715269112233E-3</c:v>
                </c:pt>
                <c:pt idx="3515">
                  <c:v>-2.8943171329108747E-2</c:v>
                </c:pt>
                <c:pt idx="3516">
                  <c:v>-1.9255532242710007E-2</c:v>
                </c:pt>
                <c:pt idx="3517">
                  <c:v>-2.133554412402535E-2</c:v>
                </c:pt>
                <c:pt idx="3518">
                  <c:v>-3.253120129562765E-2</c:v>
                </c:pt>
                <c:pt idx="3519">
                  <c:v>-3.8235408889132828E-2</c:v>
                </c:pt>
                <c:pt idx="3520">
                  <c:v>-1.6443789637957073E-2</c:v>
                </c:pt>
                <c:pt idx="3521">
                  <c:v>-2.0865271958369146E-2</c:v>
                </c:pt>
                <c:pt idx="3522">
                  <c:v>-2.1496149199961279E-2</c:v>
                </c:pt>
                <c:pt idx="3523">
                  <c:v>-2.5432044228357428E-2</c:v>
                </c:pt>
                <c:pt idx="3524">
                  <c:v>-2.5941167767664893E-4</c:v>
                </c:pt>
                <c:pt idx="3525">
                  <c:v>-2.9090407568706733E-2</c:v>
                </c:pt>
                <c:pt idx="3526">
                  <c:v>-5.3525271681809497E-2</c:v>
                </c:pt>
                <c:pt idx="3527">
                  <c:v>-2.3632895512022287E-2</c:v>
                </c:pt>
                <c:pt idx="3528">
                  <c:v>-2.9983642229850664E-2</c:v>
                </c:pt>
                <c:pt idx="3529">
                  <c:v>-5.0519078884442216E-2</c:v>
                </c:pt>
                <c:pt idx="3530">
                  <c:v>-2.2836462513856574E-2</c:v>
                </c:pt>
                <c:pt idx="3531">
                  <c:v>-3.5092558518900474E-2</c:v>
                </c:pt>
                <c:pt idx="3532">
                  <c:v>-3.6058671391991995E-2</c:v>
                </c:pt>
                <c:pt idx="3533">
                  <c:v>-2.9244870073700632E-2</c:v>
                </c:pt>
                <c:pt idx="3534">
                  <c:v>-1.5487587313999197E-2</c:v>
                </c:pt>
                <c:pt idx="3535">
                  <c:v>-1.7515610695989569E-2</c:v>
                </c:pt>
                <c:pt idx="3536">
                  <c:v>-3.6586452794073472E-2</c:v>
                </c:pt>
                <c:pt idx="3537">
                  <c:v>-3.2938209384173467E-2</c:v>
                </c:pt>
                <c:pt idx="3538">
                  <c:v>-2.3133785224564347E-2</c:v>
                </c:pt>
                <c:pt idx="3539">
                  <c:v>-2.6212559725995389E-2</c:v>
                </c:pt>
                <c:pt idx="3540">
                  <c:v>-3.0061392938465551E-2</c:v>
                </c:pt>
                <c:pt idx="3541">
                  <c:v>-3.8629777210267446E-2</c:v>
                </c:pt>
                <c:pt idx="3542">
                  <c:v>-2.6796658032301975E-2</c:v>
                </c:pt>
                <c:pt idx="3543">
                  <c:v>-3.58030213020024E-2</c:v>
                </c:pt>
                <c:pt idx="3544">
                  <c:v>-4.6117742799222664E-2</c:v>
                </c:pt>
                <c:pt idx="3545">
                  <c:v>-1.8710197723601614E-2</c:v>
                </c:pt>
                <c:pt idx="3546">
                  <c:v>-4.5320469314680908E-2</c:v>
                </c:pt>
                <c:pt idx="3547">
                  <c:v>-3.3915993691414695E-2</c:v>
                </c:pt>
                <c:pt idx="3548">
                  <c:v>-2.314318943586844E-2</c:v>
                </c:pt>
                <c:pt idx="3549">
                  <c:v>-2.2628628994827791E-2</c:v>
                </c:pt>
                <c:pt idx="3550">
                  <c:v>-4.0934452889287501E-2</c:v>
                </c:pt>
                <c:pt idx="3551">
                  <c:v>-2.570907827375803E-2</c:v>
                </c:pt>
                <c:pt idx="3552">
                  <c:v>-5.630323665604018E-2</c:v>
                </c:pt>
                <c:pt idx="3553">
                  <c:v>-1.9627268832072258E-2</c:v>
                </c:pt>
                <c:pt idx="3554">
                  <c:v>-1.3563087537579253E-2</c:v>
                </c:pt>
                <c:pt idx="3555">
                  <c:v>-3.0371862523353527E-2</c:v>
                </c:pt>
                <c:pt idx="3556">
                  <c:v>-9.8049913304708025E-2</c:v>
                </c:pt>
                <c:pt idx="3557">
                  <c:v>-1.81947309462023E-2</c:v>
                </c:pt>
                <c:pt idx="3558">
                  <c:v>-2.3948592150864943E-2</c:v>
                </c:pt>
                <c:pt idx="3559">
                  <c:v>-2.8547774024288021E-2</c:v>
                </c:pt>
                <c:pt idx="3560">
                  <c:v>-1.3275440552401055E-2</c:v>
                </c:pt>
                <c:pt idx="3561">
                  <c:v>-2.1202982907765639E-2</c:v>
                </c:pt>
                <c:pt idx="3562">
                  <c:v>-2.9328756984152455E-2</c:v>
                </c:pt>
                <c:pt idx="3563">
                  <c:v>-4.6846693018439051E-2</c:v>
                </c:pt>
                <c:pt idx="3564">
                  <c:v>-1.8306298411530485E-2</c:v>
                </c:pt>
                <c:pt idx="3565">
                  <c:v>-2.2336135747370096E-2</c:v>
                </c:pt>
                <c:pt idx="3566">
                  <c:v>-3.309854223456779E-2</c:v>
                </c:pt>
                <c:pt idx="3567">
                  <c:v>-2.996046421407288E-2</c:v>
                </c:pt>
                <c:pt idx="3568">
                  <c:v>1.8996802299792515E-3</c:v>
                </c:pt>
                <c:pt idx="3569">
                  <c:v>-1.1965873423295283E-2</c:v>
                </c:pt>
                <c:pt idx="3570">
                  <c:v>-6.9435248320476872E-3</c:v>
                </c:pt>
                <c:pt idx="3571">
                  <c:v>-2.1114397427537377E-2</c:v>
                </c:pt>
                <c:pt idx="3572">
                  <c:v>-2.6976923432109844E-2</c:v>
                </c:pt>
                <c:pt idx="3573">
                  <c:v>-2.4462566937457797E-2</c:v>
                </c:pt>
                <c:pt idx="3574">
                  <c:v>-2.046780954295125E-2</c:v>
                </c:pt>
                <c:pt idx="3575">
                  <c:v>-1.9797894849270622E-2</c:v>
                </c:pt>
                <c:pt idx="3576">
                  <c:v>-2.1640969448121879E-2</c:v>
                </c:pt>
                <c:pt idx="3577">
                  <c:v>-2.3419650588352752E-2</c:v>
                </c:pt>
                <c:pt idx="3578">
                  <c:v>-1.3940440153022253E-2</c:v>
                </c:pt>
                <c:pt idx="3579">
                  <c:v>-1.2424258247860892E-2</c:v>
                </c:pt>
                <c:pt idx="3580">
                  <c:v>-2.5829668246110608E-2</c:v>
                </c:pt>
                <c:pt idx="3581">
                  <c:v>-2.2510938980225326E-2</c:v>
                </c:pt>
                <c:pt idx="3582">
                  <c:v>-2.9311629117802517E-2</c:v>
                </c:pt>
                <c:pt idx="3583">
                  <c:v>-4.4367223749358763E-3</c:v>
                </c:pt>
                <c:pt idx="3584">
                  <c:v>-1.4360944507768725E-2</c:v>
                </c:pt>
                <c:pt idx="3585">
                  <c:v>-1.9110113253591857E-2</c:v>
                </c:pt>
                <c:pt idx="3586">
                  <c:v>-2.1526468195689936E-2</c:v>
                </c:pt>
                <c:pt idx="3587">
                  <c:v>-2.3237402613103662E-2</c:v>
                </c:pt>
                <c:pt idx="3588">
                  <c:v>-1.9581041582295729E-2</c:v>
                </c:pt>
                <c:pt idx="3589">
                  <c:v>-1.9339761914219027E-2</c:v>
                </c:pt>
                <c:pt idx="3590">
                  <c:v>-2.9267578799411224E-2</c:v>
                </c:pt>
                <c:pt idx="3591">
                  <c:v>-3.6318343970295153E-2</c:v>
                </c:pt>
                <c:pt idx="3592">
                  <c:v>-1.9367015930207159E-2</c:v>
                </c:pt>
                <c:pt idx="3593">
                  <c:v>-1.0965557578140432E-2</c:v>
                </c:pt>
                <c:pt idx="3594">
                  <c:v>-2.7208867418850088E-2</c:v>
                </c:pt>
                <c:pt idx="3595">
                  <c:v>-2.6407668259496572E-2</c:v>
                </c:pt>
                <c:pt idx="3596">
                  <c:v>-2.2506671408835326E-2</c:v>
                </c:pt>
                <c:pt idx="3597">
                  <c:v>1.548800574023749E-3</c:v>
                </c:pt>
                <c:pt idx="3598">
                  <c:v>-3.2316981452722007E-2</c:v>
                </c:pt>
                <c:pt idx="3599">
                  <c:v>-0.13442371320897778</c:v>
                </c:pt>
                <c:pt idx="3600">
                  <c:v>-1.3669332227224192E-2</c:v>
                </c:pt>
                <c:pt idx="3601">
                  <c:v>-1.4055615327835313E-2</c:v>
                </c:pt>
                <c:pt idx="3602">
                  <c:v>-2.8784234078534112E-2</c:v>
                </c:pt>
                <c:pt idx="3603">
                  <c:v>-6.9024594493781039E-2</c:v>
                </c:pt>
                <c:pt idx="3604">
                  <c:v>-1.9415131965969758E-2</c:v>
                </c:pt>
                <c:pt idx="3605">
                  <c:v>-2.1079962695837232E-2</c:v>
                </c:pt>
                <c:pt idx="3606">
                  <c:v>-4.0511190683124261E-2</c:v>
                </c:pt>
                <c:pt idx="3607">
                  <c:v>-2.2278431126084946E-2</c:v>
                </c:pt>
                <c:pt idx="3608">
                  <c:v>-3.5782105257919153E-2</c:v>
                </c:pt>
                <c:pt idx="3609">
                  <c:v>-1.4988178501453092E-2</c:v>
                </c:pt>
                <c:pt idx="3610">
                  <c:v>-6.8974428530547499E-2</c:v>
                </c:pt>
                <c:pt idx="3611">
                  <c:v>-1.9159074985015578E-2</c:v>
                </c:pt>
                <c:pt idx="3612">
                  <c:v>-1.7253154822937516E-2</c:v>
                </c:pt>
                <c:pt idx="3613">
                  <c:v>-2.9963569367463118E-2</c:v>
                </c:pt>
                <c:pt idx="3614">
                  <c:v>-2.5256917406781272E-2</c:v>
                </c:pt>
                <c:pt idx="3615">
                  <c:v>-1.3613618648105575E-2</c:v>
                </c:pt>
                <c:pt idx="3616">
                  <c:v>-1.4453581240624585E-2</c:v>
                </c:pt>
                <c:pt idx="3617">
                  <c:v>-1.6450338304329654E-2</c:v>
                </c:pt>
                <c:pt idx="3618">
                  <c:v>-2.1687056943565135E-2</c:v>
                </c:pt>
                <c:pt idx="3619">
                  <c:v>-2.902398952267583E-2</c:v>
                </c:pt>
                <c:pt idx="3620">
                  <c:v>-2.3130013748523984E-2</c:v>
                </c:pt>
                <c:pt idx="3621">
                  <c:v>-2.2909751146830457E-2</c:v>
                </c:pt>
                <c:pt idx="3622">
                  <c:v>-4.5261768082973837E-2</c:v>
                </c:pt>
                <c:pt idx="3623">
                  <c:v>-4.0096672023122532E-2</c:v>
                </c:pt>
                <c:pt idx="3624">
                  <c:v>-1.9769286314134122E-2</c:v>
                </c:pt>
                <c:pt idx="3625">
                  <c:v>-3.1136460292448001E-2</c:v>
                </c:pt>
                <c:pt idx="3626">
                  <c:v>-2.7520486897170605E-2</c:v>
                </c:pt>
                <c:pt idx="3627">
                  <c:v>-3.2977559947126284E-2</c:v>
                </c:pt>
                <c:pt idx="3628">
                  <c:v>-2.5810353817779776E-2</c:v>
                </c:pt>
                <c:pt idx="3629">
                  <c:v>-1.7727552798097877E-2</c:v>
                </c:pt>
                <c:pt idx="3630">
                  <c:v>-6.9074285059026325E-3</c:v>
                </c:pt>
                <c:pt idx="3631">
                  <c:v>-2.4881844361913191E-2</c:v>
                </c:pt>
                <c:pt idx="3632">
                  <c:v>-1.6873226834035585E-2</c:v>
                </c:pt>
                <c:pt idx="3633">
                  <c:v>-2.8667099505461303E-2</c:v>
                </c:pt>
                <c:pt idx="3634">
                  <c:v>-2.1843786403218525E-2</c:v>
                </c:pt>
                <c:pt idx="3635">
                  <c:v>-2.5307521218227224E-2</c:v>
                </c:pt>
                <c:pt idx="3636">
                  <c:v>-4.4963870742245608E-2</c:v>
                </c:pt>
                <c:pt idx="3637">
                  <c:v>-2.4898968257944271E-2</c:v>
                </c:pt>
                <c:pt idx="3638">
                  <c:v>-7.6743146020838964E-3</c:v>
                </c:pt>
                <c:pt idx="3639">
                  <c:v>-2.4106719914215508E-2</c:v>
                </c:pt>
                <c:pt idx="3640">
                  <c:v>-2.2392733238400058E-2</c:v>
                </c:pt>
                <c:pt idx="3641">
                  <c:v>-4.0162488930278725E-2</c:v>
                </c:pt>
                <c:pt idx="3642">
                  <c:v>-2.6848179516889989E-2</c:v>
                </c:pt>
                <c:pt idx="3643">
                  <c:v>-3.0420162039858152E-2</c:v>
                </c:pt>
                <c:pt idx="3644">
                  <c:v>-8.2065500629985681E-3</c:v>
                </c:pt>
                <c:pt idx="3645">
                  <c:v>-2.0844422481328565E-2</c:v>
                </c:pt>
                <c:pt idx="3646">
                  <c:v>-2.6536263706416655E-2</c:v>
                </c:pt>
                <c:pt idx="3647">
                  <c:v>-2.730115149706042E-2</c:v>
                </c:pt>
                <c:pt idx="3648">
                  <c:v>-2.1006637068443208E-2</c:v>
                </c:pt>
                <c:pt idx="3649">
                  <c:v>-1.3647843346219785E-2</c:v>
                </c:pt>
                <c:pt idx="3650">
                  <c:v>-4.6312297777797773E-2</c:v>
                </c:pt>
                <c:pt idx="3651">
                  <c:v>-3.3276817109481056E-2</c:v>
                </c:pt>
                <c:pt idx="3652">
                  <c:v>-3.9965692286104477E-2</c:v>
                </c:pt>
                <c:pt idx="3653">
                  <c:v>-1.5130793987399581E-2</c:v>
                </c:pt>
                <c:pt idx="3654">
                  <c:v>-9.4780557849771258E-3</c:v>
                </c:pt>
                <c:pt idx="3655">
                  <c:v>-3.4590956253343484E-2</c:v>
                </c:pt>
                <c:pt idx="3656">
                  <c:v>-2.7722525449973428E-2</c:v>
                </c:pt>
                <c:pt idx="3657">
                  <c:v>-3.492403141992962E-2</c:v>
                </c:pt>
                <c:pt idx="3658">
                  <c:v>-2.0083745945594124E-2</c:v>
                </c:pt>
                <c:pt idx="3659">
                  <c:v>-1.7868142651732633E-2</c:v>
                </c:pt>
                <c:pt idx="3660">
                  <c:v>-2.0709468052088686E-2</c:v>
                </c:pt>
                <c:pt idx="3661">
                  <c:v>-8.8563139136189732E-3</c:v>
                </c:pt>
                <c:pt idx="3662">
                  <c:v>-1.4368691248497297E-2</c:v>
                </c:pt>
                <c:pt idx="3663">
                  <c:v>-1.0849696591320018E-2</c:v>
                </c:pt>
                <c:pt idx="3664">
                  <c:v>-2.3226535146435613E-2</c:v>
                </c:pt>
                <c:pt idx="3665">
                  <c:v>-3.0121377389577111E-2</c:v>
                </c:pt>
                <c:pt idx="3666">
                  <c:v>-1.6231836922257884E-2</c:v>
                </c:pt>
                <c:pt idx="3667">
                  <c:v>-2.1094166235370988E-2</c:v>
                </c:pt>
                <c:pt idx="3668">
                  <c:v>-3.1050242876617375E-2</c:v>
                </c:pt>
                <c:pt idx="3669">
                  <c:v>-1.9909995165785534E-2</c:v>
                </c:pt>
                <c:pt idx="3670">
                  <c:v>-1.5095626738074512E-2</c:v>
                </c:pt>
                <c:pt idx="3671">
                  <c:v>-2.1304066254475878E-2</c:v>
                </c:pt>
                <c:pt idx="3672">
                  <c:v>-2.6327533246696847E-2</c:v>
                </c:pt>
                <c:pt idx="3673">
                  <c:v>-1.5927422187550264E-2</c:v>
                </c:pt>
                <c:pt idx="3674">
                  <c:v>-1.3938568024600612E-2</c:v>
                </c:pt>
                <c:pt idx="3675">
                  <c:v>-2.6518782456320025E-3</c:v>
                </c:pt>
                <c:pt idx="3676">
                  <c:v>-3.15634802218469E-2</c:v>
                </c:pt>
                <c:pt idx="3677">
                  <c:v>-3.737291013288583E-2</c:v>
                </c:pt>
                <c:pt idx="3678">
                  <c:v>-2.4449829403619585E-2</c:v>
                </c:pt>
                <c:pt idx="3679">
                  <c:v>-2.1340707028635091E-2</c:v>
                </c:pt>
                <c:pt idx="3680">
                  <c:v>-1.617553577195216E-2</c:v>
                </c:pt>
                <c:pt idx="3681">
                  <c:v>-2.9533730420259544E-2</c:v>
                </c:pt>
                <c:pt idx="3682">
                  <c:v>-4.1414589053987618E-3</c:v>
                </c:pt>
                <c:pt idx="3683">
                  <c:v>-1.9796332154241592E-2</c:v>
                </c:pt>
                <c:pt idx="3684">
                  <c:v>-2.511336057551513E-2</c:v>
                </c:pt>
                <c:pt idx="3685">
                  <c:v>-2.8689625677327715E-2</c:v>
                </c:pt>
                <c:pt idx="3686">
                  <c:v>-2.2432364129010247E-2</c:v>
                </c:pt>
                <c:pt idx="3687">
                  <c:v>-2.5363809742114628E-2</c:v>
                </c:pt>
                <c:pt idx="3688">
                  <c:v>-3.5486250940854995E-2</c:v>
                </c:pt>
                <c:pt idx="3689">
                  <c:v>-1.049233865600888E-2</c:v>
                </c:pt>
                <c:pt idx="3690">
                  <c:v>-2.6362922580669971E-2</c:v>
                </c:pt>
                <c:pt idx="3691">
                  <c:v>-2.2594991392018097E-2</c:v>
                </c:pt>
                <c:pt idx="3692">
                  <c:v>-2.5328249651438435E-2</c:v>
                </c:pt>
                <c:pt idx="3693">
                  <c:v>-1.7306589028890405E-2</c:v>
                </c:pt>
                <c:pt idx="3694">
                  <c:v>-2.3929909680342028E-2</c:v>
                </c:pt>
                <c:pt idx="3695">
                  <c:v>-2.0840040099423231E-2</c:v>
                </c:pt>
                <c:pt idx="3696">
                  <c:v>-2.8825913293623266E-2</c:v>
                </c:pt>
                <c:pt idx="3697">
                  <c:v>-1.6127282883420788E-2</c:v>
                </c:pt>
                <c:pt idx="3698">
                  <c:v>-2.2224735228918654E-2</c:v>
                </c:pt>
                <c:pt idx="3699">
                  <c:v>-1.8873993805435002E-2</c:v>
                </c:pt>
                <c:pt idx="3700">
                  <c:v>-2.6460327355548176E-2</c:v>
                </c:pt>
                <c:pt idx="3701">
                  <c:v>-1.7960753271487037E-2</c:v>
                </c:pt>
                <c:pt idx="3702">
                  <c:v>-2.0423528824777562E-2</c:v>
                </c:pt>
                <c:pt idx="3703">
                  <c:v>-2.497612226247244E-2</c:v>
                </c:pt>
                <c:pt idx="3704">
                  <c:v>-1.8161355992464101E-2</c:v>
                </c:pt>
                <c:pt idx="3705">
                  <c:v>-2.9666591268542573E-2</c:v>
                </c:pt>
                <c:pt idx="3706">
                  <c:v>-3.2800570903853334E-2</c:v>
                </c:pt>
                <c:pt idx="3707">
                  <c:v>-2.7507527430431035E-2</c:v>
                </c:pt>
                <c:pt idx="3708">
                  <c:v>-3.5568448947182064E-2</c:v>
                </c:pt>
                <c:pt idx="3709">
                  <c:v>-2.8918009650885111E-2</c:v>
                </c:pt>
                <c:pt idx="3710">
                  <c:v>-3.325908633877471E-2</c:v>
                </c:pt>
                <c:pt idx="3711">
                  <c:v>-2.4628918968089015E-2</c:v>
                </c:pt>
                <c:pt idx="3712">
                  <c:v>-2.5426810850630484E-2</c:v>
                </c:pt>
                <c:pt idx="3713">
                  <c:v>-2.1877795319457279E-2</c:v>
                </c:pt>
                <c:pt idx="3714">
                  <c:v>-3.5478117405187561E-2</c:v>
                </c:pt>
                <c:pt idx="3715">
                  <c:v>-8.5761895300879715E-3</c:v>
                </c:pt>
                <c:pt idx="3716">
                  <c:v>-1.063962669085014E-2</c:v>
                </c:pt>
                <c:pt idx="3717">
                  <c:v>-1.9911583598236374E-2</c:v>
                </c:pt>
                <c:pt idx="3718">
                  <c:v>-2.4083274517553623E-2</c:v>
                </c:pt>
                <c:pt idx="3719">
                  <c:v>-2.6234897459406353E-2</c:v>
                </c:pt>
                <c:pt idx="3720">
                  <c:v>-1.7957741975353672E-2</c:v>
                </c:pt>
                <c:pt idx="3721">
                  <c:v>-1.4507172110632379E-2</c:v>
                </c:pt>
                <c:pt idx="3722">
                  <c:v>-2.8982668132012213E-2</c:v>
                </c:pt>
                <c:pt idx="3723">
                  <c:v>-1.9189930259117166E-2</c:v>
                </c:pt>
                <c:pt idx="3724">
                  <c:v>-1.1774516571175351E-2</c:v>
                </c:pt>
                <c:pt idx="3725">
                  <c:v>-1.8732900193485211E-2</c:v>
                </c:pt>
                <c:pt idx="3726">
                  <c:v>-2.8801436092308976E-2</c:v>
                </c:pt>
                <c:pt idx="3727">
                  <c:v>-2.7602310225832188E-2</c:v>
                </c:pt>
                <c:pt idx="3728">
                  <c:v>-1.9931424036825539E-2</c:v>
                </c:pt>
                <c:pt idx="3729">
                  <c:v>-2.16287669097741E-2</c:v>
                </c:pt>
                <c:pt idx="3730">
                  <c:v>-3.1406750734727318E-2</c:v>
                </c:pt>
                <c:pt idx="3731">
                  <c:v>-2.4638234096449139E-2</c:v>
                </c:pt>
                <c:pt idx="3732">
                  <c:v>-4.5789025949701155E-2</c:v>
                </c:pt>
                <c:pt idx="3733">
                  <c:v>-3.8825722990090482E-2</c:v>
                </c:pt>
                <c:pt idx="3734">
                  <c:v>-2.5292291350276067E-2</c:v>
                </c:pt>
                <c:pt idx="3735">
                  <c:v>-3.4433485025053959E-2</c:v>
                </c:pt>
                <c:pt idx="3736">
                  <c:v>-5.4932497188263298E-2</c:v>
                </c:pt>
                <c:pt idx="3737">
                  <c:v>-2.3007461346883779E-2</c:v>
                </c:pt>
                <c:pt idx="3738">
                  <c:v>-2.8685659050314873E-2</c:v>
                </c:pt>
                <c:pt idx="3739">
                  <c:v>-2.9460299971132701E-2</c:v>
                </c:pt>
                <c:pt idx="3740">
                  <c:v>-2.3610921136257432E-2</c:v>
                </c:pt>
                <c:pt idx="3741">
                  <c:v>-3.0920723713979015E-2</c:v>
                </c:pt>
                <c:pt idx="3742">
                  <c:v>-3.2176271931876887E-2</c:v>
                </c:pt>
                <c:pt idx="3743">
                  <c:v>-5.2141988904922498E-2</c:v>
                </c:pt>
                <c:pt idx="3744">
                  <c:v>-2.6155754309396834E-2</c:v>
                </c:pt>
                <c:pt idx="3745">
                  <c:v>-2.7756904964681289E-2</c:v>
                </c:pt>
                <c:pt idx="3746">
                  <c:v>-2.7307991802169394E-2</c:v>
                </c:pt>
                <c:pt idx="3747">
                  <c:v>-1.9553669263782728E-2</c:v>
                </c:pt>
                <c:pt idx="3748">
                  <c:v>1.0605971963039905E-2</c:v>
                </c:pt>
                <c:pt idx="3749">
                  <c:v>-3.4594071438749409E-2</c:v>
                </c:pt>
                <c:pt idx="3750">
                  <c:v>-1.945888263759513E-2</c:v>
                </c:pt>
                <c:pt idx="3751">
                  <c:v>-3.6356239509112896E-2</c:v>
                </c:pt>
                <c:pt idx="3752">
                  <c:v>-2.8736677762733483E-2</c:v>
                </c:pt>
                <c:pt idx="3753">
                  <c:v>-2.6872170601413281E-2</c:v>
                </c:pt>
                <c:pt idx="3754">
                  <c:v>-3.0013782930008712E-2</c:v>
                </c:pt>
                <c:pt idx="3755">
                  <c:v>-3.055204161933401E-2</c:v>
                </c:pt>
                <c:pt idx="3756">
                  <c:v>2.6312661150490045E-2</c:v>
                </c:pt>
                <c:pt idx="3757">
                  <c:v>-2.429809944583048E-2</c:v>
                </c:pt>
                <c:pt idx="3758">
                  <c:v>-2.5271776573902938E-2</c:v>
                </c:pt>
                <c:pt idx="3759">
                  <c:v>-2.585920028393324E-2</c:v>
                </c:pt>
                <c:pt idx="3760">
                  <c:v>-2.2756602415844755E-2</c:v>
                </c:pt>
                <c:pt idx="3761">
                  <c:v>-3.7744320477774394E-2</c:v>
                </c:pt>
                <c:pt idx="3762">
                  <c:v>-2.5458305197686219E-2</c:v>
                </c:pt>
                <c:pt idx="3763">
                  <c:v>-4.2585537537363098E-2</c:v>
                </c:pt>
                <c:pt idx="3764">
                  <c:v>-7.324511471229013E-2</c:v>
                </c:pt>
                <c:pt idx="3765">
                  <c:v>-2.6894160971932247E-2</c:v>
                </c:pt>
                <c:pt idx="3766">
                  <c:v>-4.016123175965753E-2</c:v>
                </c:pt>
                <c:pt idx="3767">
                  <c:v>-2.8573122084646164E-2</c:v>
                </c:pt>
                <c:pt idx="3768">
                  <c:v>-1.8162377082437606E-2</c:v>
                </c:pt>
                <c:pt idx="3769">
                  <c:v>-2.5063471049352429E-2</c:v>
                </c:pt>
                <c:pt idx="3770">
                  <c:v>-1.9045020103418117E-2</c:v>
                </c:pt>
                <c:pt idx="3771">
                  <c:v>-3.4166915231246237E-2</c:v>
                </c:pt>
                <c:pt idx="3772">
                  <c:v>-2.5637969608846713E-2</c:v>
                </c:pt>
                <c:pt idx="3773">
                  <c:v>-2.6864752524898606E-2</c:v>
                </c:pt>
                <c:pt idx="3774">
                  <c:v>-2.5549637325405394E-2</c:v>
                </c:pt>
                <c:pt idx="3775">
                  <c:v>-2.3140381717651291E-2</c:v>
                </c:pt>
                <c:pt idx="3776">
                  <c:v>-5.3387843463899014E-2</c:v>
                </c:pt>
                <c:pt idx="3777">
                  <c:v>-1.7920510465221851E-2</c:v>
                </c:pt>
                <c:pt idx="3778">
                  <c:v>-3.0483968662540977E-2</c:v>
                </c:pt>
                <c:pt idx="3779">
                  <c:v>-2.8786849409043497E-2</c:v>
                </c:pt>
                <c:pt idx="3780">
                  <c:v>-3.0083951037906363E-2</c:v>
                </c:pt>
                <c:pt idx="3781">
                  <c:v>-2.5675975036262295E-2</c:v>
                </c:pt>
                <c:pt idx="3782">
                  <c:v>-1.5837692534151952E-2</c:v>
                </c:pt>
                <c:pt idx="3783">
                  <c:v>-3.2166986166460895E-2</c:v>
                </c:pt>
                <c:pt idx="3784">
                  <c:v>-2.6154077211976826E-2</c:v>
                </c:pt>
                <c:pt idx="3785">
                  <c:v>-3.2277626698594145E-2</c:v>
                </c:pt>
                <c:pt idx="3786">
                  <c:v>-3.6665544297657851E-2</c:v>
                </c:pt>
                <c:pt idx="3787">
                  <c:v>-2.215772092864049E-2</c:v>
                </c:pt>
                <c:pt idx="3788">
                  <c:v>-4.5592029626960802E-2</c:v>
                </c:pt>
                <c:pt idx="3789">
                  <c:v>-3.5942005325598429E-2</c:v>
                </c:pt>
                <c:pt idx="3790">
                  <c:v>-1.7418153198485605E-2</c:v>
                </c:pt>
                <c:pt idx="3791">
                  <c:v>-3.4785727935374676E-2</c:v>
                </c:pt>
                <c:pt idx="3792">
                  <c:v>-2.6988462790049458E-2</c:v>
                </c:pt>
                <c:pt idx="3793">
                  <c:v>-2.5579228408861079E-2</c:v>
                </c:pt>
                <c:pt idx="3794">
                  <c:v>-2.9252986926839052E-2</c:v>
                </c:pt>
                <c:pt idx="3795">
                  <c:v>-2.9402655061300638E-2</c:v>
                </c:pt>
                <c:pt idx="3796">
                  <c:v>-1.9660253453183247E-2</c:v>
                </c:pt>
                <c:pt idx="3797">
                  <c:v>-2.1341442404247311E-2</c:v>
                </c:pt>
                <c:pt idx="3798">
                  <c:v>-2.2682614712970187E-2</c:v>
                </c:pt>
                <c:pt idx="3799">
                  <c:v>-3.0122450753730459E-2</c:v>
                </c:pt>
                <c:pt idx="3800">
                  <c:v>-2.1146888796029845E-2</c:v>
                </c:pt>
                <c:pt idx="3801">
                  <c:v>-3.0411453175054361E-2</c:v>
                </c:pt>
                <c:pt idx="3802">
                  <c:v>-2.6159721299511593E-2</c:v>
                </c:pt>
                <c:pt idx="3803">
                  <c:v>-2.7188417737723951E-2</c:v>
                </c:pt>
                <c:pt idx="3804">
                  <c:v>-4.0781724291179024E-3</c:v>
                </c:pt>
                <c:pt idx="3805">
                  <c:v>-2.6843681700871244E-2</c:v>
                </c:pt>
                <c:pt idx="3806">
                  <c:v>-1.4957343417632496E-2</c:v>
                </c:pt>
                <c:pt idx="3807">
                  <c:v>-3.3899193800028281E-2</c:v>
                </c:pt>
                <c:pt idx="3808">
                  <c:v>-2.5713202618234031E-2</c:v>
                </c:pt>
                <c:pt idx="3809">
                  <c:v>-4.3257806427263353E-2</c:v>
                </c:pt>
                <c:pt idx="3810">
                  <c:v>-1.8847482592194178E-2</c:v>
                </c:pt>
                <c:pt idx="3811">
                  <c:v>-2.523495238240351E-2</c:v>
                </c:pt>
                <c:pt idx="3812">
                  <c:v>-5.6474315458542229E-2</c:v>
                </c:pt>
                <c:pt idx="3813">
                  <c:v>-3.0787833913154549E-2</c:v>
                </c:pt>
                <c:pt idx="3814">
                  <c:v>-3.2092075975431636E-2</c:v>
                </c:pt>
                <c:pt idx="3815">
                  <c:v>-2.3418609533890321E-2</c:v>
                </c:pt>
                <c:pt idx="3816">
                  <c:v>-1.8728080793453027E-2</c:v>
                </c:pt>
                <c:pt idx="3817">
                  <c:v>-3.6675666073211391E-2</c:v>
                </c:pt>
                <c:pt idx="3818">
                  <c:v>-2.8921506638591457E-2</c:v>
                </c:pt>
                <c:pt idx="3819">
                  <c:v>-2.5887577122469634E-2</c:v>
                </c:pt>
                <c:pt idx="3820">
                  <c:v>-2.9904899935299632E-2</c:v>
                </c:pt>
                <c:pt idx="3821">
                  <c:v>-3.9111247296101166E-2</c:v>
                </c:pt>
                <c:pt idx="3822">
                  <c:v>-2.801649659595809E-2</c:v>
                </c:pt>
                <c:pt idx="3823">
                  <c:v>-5.0420701298970659E-2</c:v>
                </c:pt>
                <c:pt idx="3824">
                  <c:v>-2.7506095490820854E-2</c:v>
                </c:pt>
                <c:pt idx="3825">
                  <c:v>-1.7176768486246718E-2</c:v>
                </c:pt>
                <c:pt idx="3826">
                  <c:v>-2.7178929596724893E-2</c:v>
                </c:pt>
                <c:pt idx="3827">
                  <c:v>-2.5798894470769867E-2</c:v>
                </c:pt>
                <c:pt idx="3828">
                  <c:v>-4.3000390680904818E-2</c:v>
                </c:pt>
                <c:pt idx="3829">
                  <c:v>-2.2893719125915212E-2</c:v>
                </c:pt>
                <c:pt idx="3830">
                  <c:v>-3.6856533999984786E-2</c:v>
                </c:pt>
                <c:pt idx="3831">
                  <c:v>9.3663793794609516E-3</c:v>
                </c:pt>
                <c:pt idx="3832">
                  <c:v>-2.3308351103098583E-2</c:v>
                </c:pt>
                <c:pt idx="3833">
                  <c:v>-3.0520707628495104E-2</c:v>
                </c:pt>
                <c:pt idx="3834">
                  <c:v>-3.0517272105969818E-2</c:v>
                </c:pt>
                <c:pt idx="3835">
                  <c:v>-2.4956808579453146E-2</c:v>
                </c:pt>
                <c:pt idx="3836">
                  <c:v>-6.4900456317961092E-3</c:v>
                </c:pt>
                <c:pt idx="3837">
                  <c:v>-2.7335777008543404E-2</c:v>
                </c:pt>
                <c:pt idx="3838">
                  <c:v>-2.8675976362896417E-2</c:v>
                </c:pt>
                <c:pt idx="3839">
                  <c:v>-2.2656977179787447E-2</c:v>
                </c:pt>
                <c:pt idx="3840">
                  <c:v>-2.6783768733601054E-2</c:v>
                </c:pt>
                <c:pt idx="3841">
                  <c:v>-3.8278011626919031E-2</c:v>
                </c:pt>
                <c:pt idx="3842">
                  <c:v>-2.3222117374200907E-2</c:v>
                </c:pt>
                <c:pt idx="3843">
                  <c:v>-1.4539982223835804E-2</c:v>
                </c:pt>
                <c:pt idx="3844">
                  <c:v>-2.4702065486000967E-2</c:v>
                </c:pt>
                <c:pt idx="3845">
                  <c:v>-2.6190073576547099E-2</c:v>
                </c:pt>
                <c:pt idx="3846">
                  <c:v>-1.5251964346069341E-2</c:v>
                </c:pt>
                <c:pt idx="3847">
                  <c:v>-3.5366071498880026E-2</c:v>
                </c:pt>
                <c:pt idx="3848">
                  <c:v>-2.5114614095483025E-2</c:v>
                </c:pt>
                <c:pt idx="3849">
                  <c:v>-4.7236909453441896E-2</c:v>
                </c:pt>
                <c:pt idx="3850">
                  <c:v>-4.1075818073259211E-2</c:v>
                </c:pt>
                <c:pt idx="3851">
                  <c:v>-1.6373163102476267E-2</c:v>
                </c:pt>
                <c:pt idx="3852">
                  <c:v>-2.3102253187279265E-2</c:v>
                </c:pt>
                <c:pt idx="3853">
                  <c:v>-3.7203478879623844E-2</c:v>
                </c:pt>
                <c:pt idx="3854">
                  <c:v>-4.3187939713936523E-2</c:v>
                </c:pt>
                <c:pt idx="3855">
                  <c:v>-1.9504484115036167E-2</c:v>
                </c:pt>
                <c:pt idx="3856">
                  <c:v>-2.3294563056619831E-2</c:v>
                </c:pt>
                <c:pt idx="3857">
                  <c:v>-4.3849381063384818E-2</c:v>
                </c:pt>
                <c:pt idx="3858">
                  <c:v>-2.6123314189569802E-2</c:v>
                </c:pt>
                <c:pt idx="3859">
                  <c:v>-4.9235227875647471E-2</c:v>
                </c:pt>
                <c:pt idx="3860">
                  <c:v>-2.7468101862573445E-2</c:v>
                </c:pt>
                <c:pt idx="3861">
                  <c:v>-2.848451921132629E-2</c:v>
                </c:pt>
                <c:pt idx="3862">
                  <c:v>-2.0295300503079643E-2</c:v>
                </c:pt>
                <c:pt idx="3863">
                  <c:v>-4.9126855710943287E-2</c:v>
                </c:pt>
                <c:pt idx="3864">
                  <c:v>-3.18108148876683E-2</c:v>
                </c:pt>
                <c:pt idx="3865">
                  <c:v>-1.4283526925890027E-2</c:v>
                </c:pt>
                <c:pt idx="3866">
                  <c:v>-2.8841023365921196E-2</c:v>
                </c:pt>
                <c:pt idx="3867">
                  <c:v>-2.6492764921861246E-2</c:v>
                </c:pt>
                <c:pt idx="3868">
                  <c:v>-1.317670211529761E-2</c:v>
                </c:pt>
                <c:pt idx="3869">
                  <c:v>-2.6502615911072384E-2</c:v>
                </c:pt>
                <c:pt idx="3870">
                  <c:v>-3.5950152677617683E-2</c:v>
                </c:pt>
                <c:pt idx="3871">
                  <c:v>-3.3009869310298673E-2</c:v>
                </c:pt>
                <c:pt idx="3872">
                  <c:v>-2.5993033979684985E-2</c:v>
                </c:pt>
                <c:pt idx="3873">
                  <c:v>-1.7615758183680011E-2</c:v>
                </c:pt>
                <c:pt idx="3874">
                  <c:v>-2.5120547529564802E-2</c:v>
                </c:pt>
                <c:pt idx="3875">
                  <c:v>-2.4106517350776933E-2</c:v>
                </c:pt>
                <c:pt idx="3876">
                  <c:v>-4.2997500687424126E-2</c:v>
                </c:pt>
                <c:pt idx="3877">
                  <c:v>-2.7432325987565471E-2</c:v>
                </c:pt>
                <c:pt idx="3878">
                  <c:v>-2.9714872706274004E-2</c:v>
                </c:pt>
                <c:pt idx="3879">
                  <c:v>-1.8517760487379194E-2</c:v>
                </c:pt>
                <c:pt idx="3880">
                  <c:v>-1.9024158139275004E-2</c:v>
                </c:pt>
                <c:pt idx="3881">
                  <c:v>-3.8043301929223207E-2</c:v>
                </c:pt>
                <c:pt idx="3882">
                  <c:v>-3.3602220356654854E-2</c:v>
                </c:pt>
                <c:pt idx="3883">
                  <c:v>-2.0523024554684025E-2</c:v>
                </c:pt>
                <c:pt idx="3884">
                  <c:v>-2.9210556848532541E-2</c:v>
                </c:pt>
                <c:pt idx="3885">
                  <c:v>-2.1070777640180123E-2</c:v>
                </c:pt>
                <c:pt idx="3886">
                  <c:v>-1.0750800896020082E-2</c:v>
                </c:pt>
                <c:pt idx="3887">
                  <c:v>-2.3765423518217081E-2</c:v>
                </c:pt>
                <c:pt idx="3888">
                  <c:v>-2.1426902809954511E-2</c:v>
                </c:pt>
                <c:pt idx="3889">
                  <c:v>-3.8323469869642884E-2</c:v>
                </c:pt>
                <c:pt idx="3890">
                  <c:v>-3.5439532531479023E-2</c:v>
                </c:pt>
                <c:pt idx="3891">
                  <c:v>-2.4989683255498947E-2</c:v>
                </c:pt>
                <c:pt idx="3892">
                  <c:v>-2.8092405419707651E-2</c:v>
                </c:pt>
                <c:pt idx="3893">
                  <c:v>-4.4223319784666489E-2</c:v>
                </c:pt>
                <c:pt idx="3894">
                  <c:v>-3.0163376170089181E-2</c:v>
                </c:pt>
                <c:pt idx="3895">
                  <c:v>-2.4524421759125111E-2</c:v>
                </c:pt>
                <c:pt idx="3896">
                  <c:v>-2.666005881514719E-2</c:v>
                </c:pt>
                <c:pt idx="3897">
                  <c:v>4.3129784278370782E-2</c:v>
                </c:pt>
                <c:pt idx="3898">
                  <c:v>-8.3714303841027331E-3</c:v>
                </c:pt>
                <c:pt idx="3899">
                  <c:v>-3.7917496728089528E-2</c:v>
                </c:pt>
                <c:pt idx="3900">
                  <c:v>1.4654393216772196E-2</c:v>
                </c:pt>
                <c:pt idx="3901">
                  <c:v>-3.3420453163725453E-2</c:v>
                </c:pt>
                <c:pt idx="3902">
                  <c:v>-3.513548487225028E-2</c:v>
                </c:pt>
                <c:pt idx="3903">
                  <c:v>-3.2503259853559037E-3</c:v>
                </c:pt>
                <c:pt idx="3904">
                  <c:v>-2.0446794191024641E-2</c:v>
                </c:pt>
                <c:pt idx="3905">
                  <c:v>-3.5657268090522491E-2</c:v>
                </c:pt>
                <c:pt idx="3906">
                  <c:v>-1.7079241717545348E-2</c:v>
                </c:pt>
                <c:pt idx="3907">
                  <c:v>-2.1442385885050305E-2</c:v>
                </c:pt>
                <c:pt idx="3908">
                  <c:v>-3.1563319364885233E-2</c:v>
                </c:pt>
                <c:pt idx="3909">
                  <c:v>-2.7911814844722938E-2</c:v>
                </c:pt>
                <c:pt idx="3910">
                  <c:v>-2.6229024683296579E-2</c:v>
                </c:pt>
                <c:pt idx="3911">
                  <c:v>-2.9864124337014068E-2</c:v>
                </c:pt>
                <c:pt idx="3912">
                  <c:v>-2.3297838360537053E-2</c:v>
                </c:pt>
                <c:pt idx="3913">
                  <c:v>-3.1996469945553448E-2</c:v>
                </c:pt>
                <c:pt idx="3914">
                  <c:v>-3.0057531428955401E-2</c:v>
                </c:pt>
                <c:pt idx="3915">
                  <c:v>-1.5128166701021474E-2</c:v>
                </c:pt>
                <c:pt idx="3916">
                  <c:v>-5.7820429449981043E-3</c:v>
                </c:pt>
                <c:pt idx="3917">
                  <c:v>-1.4569747366530056E-2</c:v>
                </c:pt>
                <c:pt idx="3918">
                  <c:v>-2.1789249813292184E-2</c:v>
                </c:pt>
                <c:pt idx="3919">
                  <c:v>-3.4943885727460738E-2</c:v>
                </c:pt>
                <c:pt idx="3920">
                  <c:v>-3.2634782769708957E-2</c:v>
                </c:pt>
                <c:pt idx="3921">
                  <c:v>-3.5030981209097367E-2</c:v>
                </c:pt>
                <c:pt idx="3922">
                  <c:v>-2.7794739174395761E-2</c:v>
                </c:pt>
                <c:pt idx="3923">
                  <c:v>-2.3384749017700494E-2</c:v>
                </c:pt>
                <c:pt idx="3924">
                  <c:v>-1.818879374691636E-2</c:v>
                </c:pt>
                <c:pt idx="3925">
                  <c:v>-4.4199509844228102E-2</c:v>
                </c:pt>
                <c:pt idx="3926">
                  <c:v>-0.19689290087853623</c:v>
                </c:pt>
                <c:pt idx="3927">
                  <c:v>-2.3663297175887235E-2</c:v>
                </c:pt>
                <c:pt idx="3928">
                  <c:v>-2.5059230668768952E-2</c:v>
                </c:pt>
                <c:pt idx="3929">
                  <c:v>-3.0957626189854596E-2</c:v>
                </c:pt>
                <c:pt idx="3930">
                  <c:v>-3.8247579161031282E-2</c:v>
                </c:pt>
                <c:pt idx="3931">
                  <c:v>-1.6647986968115439E-2</c:v>
                </c:pt>
                <c:pt idx="3932">
                  <c:v>-2.8476101554900581E-2</c:v>
                </c:pt>
                <c:pt idx="3933">
                  <c:v>-2.6282512793473784E-2</c:v>
                </c:pt>
                <c:pt idx="3934">
                  <c:v>-3.573327145395306E-2</c:v>
                </c:pt>
                <c:pt idx="3935">
                  <c:v>-2.3970005677775137E-2</c:v>
                </c:pt>
                <c:pt idx="3936">
                  <c:v>-2.4239067556932271E-2</c:v>
                </c:pt>
                <c:pt idx="3937">
                  <c:v>-2.578674488149027E-2</c:v>
                </c:pt>
                <c:pt idx="3938">
                  <c:v>-3.7925969419094568E-2</c:v>
                </c:pt>
                <c:pt idx="3939">
                  <c:v>-2.4496798763806692E-2</c:v>
                </c:pt>
                <c:pt idx="3940">
                  <c:v>-1.7094615505937188E-2</c:v>
                </c:pt>
                <c:pt idx="3941">
                  <c:v>-3.2060172372585773E-2</c:v>
                </c:pt>
                <c:pt idx="3942">
                  <c:v>-1.8054491227519048E-2</c:v>
                </c:pt>
                <c:pt idx="3943">
                  <c:v>-4.2926073821843332E-2</c:v>
                </c:pt>
                <c:pt idx="3944">
                  <c:v>-4.5221431975410016E-2</c:v>
                </c:pt>
                <c:pt idx="3945">
                  <c:v>-5.0489658886169644E-2</c:v>
                </c:pt>
                <c:pt idx="3946">
                  <c:v>-2.6867040952507425E-2</c:v>
                </c:pt>
                <c:pt idx="3947">
                  <c:v>-2.8888415931625815E-2</c:v>
                </c:pt>
                <c:pt idx="3948">
                  <c:v>-2.7398408514813451E-2</c:v>
                </c:pt>
                <c:pt idx="3949">
                  <c:v>-2.8354408070070003E-2</c:v>
                </c:pt>
                <c:pt idx="3950">
                  <c:v>-2.3829482679747462E-2</c:v>
                </c:pt>
                <c:pt idx="3951">
                  <c:v>-3.2412791921292934E-2</c:v>
                </c:pt>
                <c:pt idx="3952">
                  <c:v>-2.6435395044954717E-2</c:v>
                </c:pt>
                <c:pt idx="3953">
                  <c:v>-3.0136132026976729E-2</c:v>
                </c:pt>
                <c:pt idx="3954">
                  <c:v>-3.3335763918447323E-2</c:v>
                </c:pt>
                <c:pt idx="3955">
                  <c:v>1.4835417608305099E-2</c:v>
                </c:pt>
                <c:pt idx="3956">
                  <c:v>-3.4752933182550051E-2</c:v>
                </c:pt>
                <c:pt idx="3957">
                  <c:v>-7.9153530706565882E-3</c:v>
                </c:pt>
                <c:pt idx="3958">
                  <c:v>-3.330918336694072E-2</c:v>
                </c:pt>
                <c:pt idx="3959">
                  <c:v>-2.6074826121551011E-2</c:v>
                </c:pt>
                <c:pt idx="3960">
                  <c:v>-3.0145049116716997E-2</c:v>
                </c:pt>
                <c:pt idx="3961">
                  <c:v>-4.1715635525886426E-2</c:v>
                </c:pt>
                <c:pt idx="3962">
                  <c:v>-2.6832195282693982E-2</c:v>
                </c:pt>
                <c:pt idx="3963">
                  <c:v>-3.0721466875383675E-2</c:v>
                </c:pt>
                <c:pt idx="3964">
                  <c:v>-6.6330676281630306E-3</c:v>
                </c:pt>
                <c:pt idx="3965">
                  <c:v>-3.1576895205815109E-2</c:v>
                </c:pt>
                <c:pt idx="3966">
                  <c:v>4.5957876140103994E-3</c:v>
                </c:pt>
                <c:pt idx="3967">
                  <c:v>-2.5305748672960891E-2</c:v>
                </c:pt>
                <c:pt idx="3968">
                  <c:v>-2.1331522773027287E-2</c:v>
                </c:pt>
                <c:pt idx="3969">
                  <c:v>-3.311257329885961E-2</c:v>
                </c:pt>
                <c:pt idx="3970">
                  <c:v>-2.797683935124895E-2</c:v>
                </c:pt>
                <c:pt idx="3971">
                  <c:v>-3.1305376432139612E-2</c:v>
                </c:pt>
                <c:pt idx="3972">
                  <c:v>-2.0442397967641444E-2</c:v>
                </c:pt>
                <c:pt idx="3973">
                  <c:v>-5.7333890339882558E-2</c:v>
                </c:pt>
                <c:pt idx="3974">
                  <c:v>-1.7842876731085058E-2</c:v>
                </c:pt>
                <c:pt idx="3975">
                  <c:v>-2.258688072251101E-2</c:v>
                </c:pt>
                <c:pt idx="3976">
                  <c:v>-3.0866386834889997E-2</c:v>
                </c:pt>
                <c:pt idx="3977">
                  <c:v>-5.5149045077078915E-3</c:v>
                </c:pt>
                <c:pt idx="3978">
                  <c:v>-3.7084092885878876E-2</c:v>
                </c:pt>
                <c:pt idx="3979">
                  <c:v>-2.0581664669472522E-2</c:v>
                </c:pt>
                <c:pt idx="3980">
                  <c:v>-3.3223024774454317E-2</c:v>
                </c:pt>
                <c:pt idx="3981">
                  <c:v>-2.2028623386621395E-2</c:v>
                </c:pt>
                <c:pt idx="3982">
                  <c:v>-5.145306096145489E-2</c:v>
                </c:pt>
                <c:pt idx="3983">
                  <c:v>-5.9761510570932486E-2</c:v>
                </c:pt>
                <c:pt idx="3984">
                  <c:v>-3.3325918649429735E-2</c:v>
                </c:pt>
                <c:pt idx="3985">
                  <c:v>-2.867187646182616E-2</c:v>
                </c:pt>
                <c:pt idx="3986">
                  <c:v>-2.4558895642437913E-2</c:v>
                </c:pt>
                <c:pt idx="3987">
                  <c:v>-2.2256277805558687E-2</c:v>
                </c:pt>
                <c:pt idx="3988">
                  <c:v>-1.7858592754927384E-2</c:v>
                </c:pt>
                <c:pt idx="3989">
                  <c:v>-1.8798079334546039E-2</c:v>
                </c:pt>
                <c:pt idx="3990">
                  <c:v>-1.2433786090061849E-2</c:v>
                </c:pt>
                <c:pt idx="3991">
                  <c:v>-2.2567339016885304E-2</c:v>
                </c:pt>
                <c:pt idx="3992">
                  <c:v>-1.6559094991901186E-2</c:v>
                </c:pt>
                <c:pt idx="3993">
                  <c:v>-4.4984410185838791E-2</c:v>
                </c:pt>
                <c:pt idx="3994">
                  <c:v>-1.6110835596768146E-2</c:v>
                </c:pt>
                <c:pt idx="3995">
                  <c:v>-2.4411717620280205E-2</c:v>
                </c:pt>
                <c:pt idx="3996">
                  <c:v>-2.2775973135447772E-2</c:v>
                </c:pt>
                <c:pt idx="3997">
                  <c:v>-3.9693106275972355E-2</c:v>
                </c:pt>
                <c:pt idx="3998">
                  <c:v>-2.372518167308799E-2</c:v>
                </c:pt>
                <c:pt idx="3999">
                  <c:v>-3.5422548502974847E-2</c:v>
                </c:pt>
                <c:pt idx="4000">
                  <c:v>-2.6225953112294781E-2</c:v>
                </c:pt>
                <c:pt idx="4001">
                  <c:v>-2.6419297223587102E-2</c:v>
                </c:pt>
                <c:pt idx="4002">
                  <c:v>-2.385283584321048E-2</c:v>
                </c:pt>
                <c:pt idx="4003">
                  <c:v>-2.8125220260568677E-2</c:v>
                </c:pt>
                <c:pt idx="4004">
                  <c:v>-2.0114379855996425E-2</c:v>
                </c:pt>
                <c:pt idx="4005">
                  <c:v>-1.6739676260956526E-2</c:v>
                </c:pt>
                <c:pt idx="4006">
                  <c:v>-2.7030394319392668E-2</c:v>
                </c:pt>
                <c:pt idx="4007">
                  <c:v>-2.4332254650316461E-2</c:v>
                </c:pt>
                <c:pt idx="4008">
                  <c:v>-8.6121290283557195E-2</c:v>
                </c:pt>
                <c:pt idx="4009">
                  <c:v>-2.9572470508417423E-2</c:v>
                </c:pt>
                <c:pt idx="4010">
                  <c:v>-4.1514662556658762E-2</c:v>
                </c:pt>
                <c:pt idx="4011">
                  <c:v>-2.2153623480130051E-2</c:v>
                </c:pt>
                <c:pt idx="4012">
                  <c:v>-3.7069312157528934E-2</c:v>
                </c:pt>
                <c:pt idx="4013">
                  <c:v>-4.3133999054483646E-2</c:v>
                </c:pt>
                <c:pt idx="4014">
                  <c:v>-1.5074878168528118E-2</c:v>
                </c:pt>
                <c:pt idx="4015">
                  <c:v>-2.3532916136619002E-2</c:v>
                </c:pt>
                <c:pt idx="4016">
                  <c:v>-2.2969128657044532E-2</c:v>
                </c:pt>
                <c:pt idx="4017">
                  <c:v>-1.2727805686853999E-2</c:v>
                </c:pt>
                <c:pt idx="4018">
                  <c:v>-2.2891238616048106E-2</c:v>
                </c:pt>
                <c:pt idx="4019">
                  <c:v>-2.3633961940242903E-2</c:v>
                </c:pt>
                <c:pt idx="4020">
                  <c:v>-3.0946568392422526E-2</c:v>
                </c:pt>
                <c:pt idx="4021">
                  <c:v>7.4336836166370625E-3</c:v>
                </c:pt>
                <c:pt idx="4022">
                  <c:v>-1.9262156519748181E-2</c:v>
                </c:pt>
                <c:pt idx="4023">
                  <c:v>-1.9168086162823207E-2</c:v>
                </c:pt>
                <c:pt idx="4024">
                  <c:v>-3.0945836240942236E-2</c:v>
                </c:pt>
                <c:pt idx="4025">
                  <c:v>-2.9086208324657699E-2</c:v>
                </c:pt>
                <c:pt idx="4026">
                  <c:v>-3.3467220537898822E-2</c:v>
                </c:pt>
                <c:pt idx="4027">
                  <c:v>-2.6859442286805119E-2</c:v>
                </c:pt>
                <c:pt idx="4028">
                  <c:v>-2.508493819594387E-2</c:v>
                </c:pt>
                <c:pt idx="4029">
                  <c:v>-2.0674769435165618E-2</c:v>
                </c:pt>
                <c:pt idx="4030">
                  <c:v>-5.4024736762473317E-2</c:v>
                </c:pt>
                <c:pt idx="4031">
                  <c:v>-2.8620661607192725E-2</c:v>
                </c:pt>
                <c:pt idx="4032">
                  <c:v>-7.7222193067559286E-2</c:v>
                </c:pt>
                <c:pt idx="4033">
                  <c:v>-2.4623077325018342E-2</c:v>
                </c:pt>
                <c:pt idx="4034">
                  <c:v>-2.967438379997258E-2</c:v>
                </c:pt>
                <c:pt idx="4035">
                  <c:v>-2.5720184974040414E-2</c:v>
                </c:pt>
                <c:pt idx="4036">
                  <c:v>-2.6742372961213772E-2</c:v>
                </c:pt>
                <c:pt idx="4037">
                  <c:v>-2.9113342196174594E-2</c:v>
                </c:pt>
                <c:pt idx="4038">
                  <c:v>-2.6104343315500905E-2</c:v>
                </c:pt>
                <c:pt idx="4039">
                  <c:v>-2.3918491307995827E-2</c:v>
                </c:pt>
                <c:pt idx="4040">
                  <c:v>-2.5740243951765589E-2</c:v>
                </c:pt>
                <c:pt idx="4041">
                  <c:v>-2.437287504942676E-2</c:v>
                </c:pt>
                <c:pt idx="4042">
                  <c:v>-2.6346724530911924E-2</c:v>
                </c:pt>
                <c:pt idx="4043">
                  <c:v>-1.4596902993197219E-2</c:v>
                </c:pt>
                <c:pt idx="4044">
                  <c:v>-3.3104745294009585E-2</c:v>
                </c:pt>
                <c:pt idx="4045">
                  <c:v>-2.0394866042152411E-2</c:v>
                </c:pt>
                <c:pt idx="4046">
                  <c:v>2.1575249308214334E-2</c:v>
                </c:pt>
                <c:pt idx="4047">
                  <c:v>-2.5152367196792588E-2</c:v>
                </c:pt>
                <c:pt idx="4048">
                  <c:v>-2.1532150751181804E-2</c:v>
                </c:pt>
                <c:pt idx="4049">
                  <c:v>-1.1247990002914545E-2</c:v>
                </c:pt>
                <c:pt idx="4050">
                  <c:v>-2.3670423055741404E-2</c:v>
                </c:pt>
                <c:pt idx="4051">
                  <c:v>-3.2321113433245702E-2</c:v>
                </c:pt>
                <c:pt idx="4052">
                  <c:v>-1.926805037158599E-2</c:v>
                </c:pt>
                <c:pt idx="4053">
                  <c:v>-3.0599146910788719E-2</c:v>
                </c:pt>
                <c:pt idx="4054">
                  <c:v>-1.9021284042160955E-2</c:v>
                </c:pt>
                <c:pt idx="4055">
                  <c:v>-3.1463937189860756E-2</c:v>
                </c:pt>
                <c:pt idx="4056">
                  <c:v>-1.2180799682382235E-2</c:v>
                </c:pt>
                <c:pt idx="4057">
                  <c:v>-1.2408595975625028E-2</c:v>
                </c:pt>
                <c:pt idx="4058">
                  <c:v>-1.0518477245981579E-2</c:v>
                </c:pt>
                <c:pt idx="4059">
                  <c:v>-2.6449991757670162E-2</c:v>
                </c:pt>
                <c:pt idx="4060">
                  <c:v>-2.1488567261359122E-2</c:v>
                </c:pt>
                <c:pt idx="4061">
                  <c:v>-2.0050736381724971E-2</c:v>
                </c:pt>
                <c:pt idx="4062">
                  <c:v>-3.2715609115965917E-2</c:v>
                </c:pt>
                <c:pt idx="4063">
                  <c:v>-2.2742067753197866E-2</c:v>
                </c:pt>
                <c:pt idx="4064">
                  <c:v>-4.4271284696727024E-3</c:v>
                </c:pt>
                <c:pt idx="4065">
                  <c:v>-1.6448833736354921E-2</c:v>
                </c:pt>
                <c:pt idx="4066">
                  <c:v>-2.2587392033822609E-2</c:v>
                </c:pt>
                <c:pt idx="4067">
                  <c:v>-3.1861766643388106E-2</c:v>
                </c:pt>
                <c:pt idx="4068">
                  <c:v>-2.6549461002845963E-2</c:v>
                </c:pt>
                <c:pt idx="4069">
                  <c:v>-2.301245252709859E-2</c:v>
                </c:pt>
                <c:pt idx="4070">
                  <c:v>-2.7587408082867446E-2</c:v>
                </c:pt>
                <c:pt idx="4071">
                  <c:v>-2.106133833335401E-2</c:v>
                </c:pt>
                <c:pt idx="4072">
                  <c:v>-8.0147600532434349E-3</c:v>
                </c:pt>
                <c:pt idx="4073">
                  <c:v>-2.9401290254777543E-2</c:v>
                </c:pt>
                <c:pt idx="4074">
                  <c:v>-2.2661710939937591E-2</c:v>
                </c:pt>
                <c:pt idx="4075">
                  <c:v>-2.9556963750665109E-2</c:v>
                </c:pt>
                <c:pt idx="4076">
                  <c:v>-1.5777239034159623E-3</c:v>
                </c:pt>
                <c:pt idx="4077">
                  <c:v>-1.5510517635249721E-2</c:v>
                </c:pt>
                <c:pt idx="4078">
                  <c:v>-1.8239412616572259E-2</c:v>
                </c:pt>
                <c:pt idx="4079">
                  <c:v>-3.545387521197841E-2</c:v>
                </c:pt>
                <c:pt idx="4080">
                  <c:v>-1.1844445863642396E-2</c:v>
                </c:pt>
                <c:pt idx="4081">
                  <c:v>-1.7960641312680808E-2</c:v>
                </c:pt>
                <c:pt idx="4082">
                  <c:v>-2.4240334899481221E-2</c:v>
                </c:pt>
                <c:pt idx="4083">
                  <c:v>-1.5995363776701167E-2</c:v>
                </c:pt>
                <c:pt idx="4084">
                  <c:v>-2.3687284906726992E-2</c:v>
                </c:pt>
                <c:pt idx="4085">
                  <c:v>-1.2360055214614475E-2</c:v>
                </c:pt>
                <c:pt idx="4086">
                  <c:v>-3.1908217268712923E-2</c:v>
                </c:pt>
                <c:pt idx="4087">
                  <c:v>-2.3462870509540913E-2</c:v>
                </c:pt>
                <c:pt idx="4088">
                  <c:v>-3.5057568309727824E-2</c:v>
                </c:pt>
                <c:pt idx="4089">
                  <c:v>-1.6123694790193495E-2</c:v>
                </c:pt>
                <c:pt idx="4090">
                  <c:v>-1.4336399778322961E-2</c:v>
                </c:pt>
                <c:pt idx="4091">
                  <c:v>-2.8779360471541799E-2</c:v>
                </c:pt>
                <c:pt idx="4092">
                  <c:v>-2.9236729333879167E-2</c:v>
                </c:pt>
                <c:pt idx="4093">
                  <c:v>-1.6980622298319092E-2</c:v>
                </c:pt>
                <c:pt idx="4094">
                  <c:v>-2.7023498558309007E-2</c:v>
                </c:pt>
                <c:pt idx="4095">
                  <c:v>-1.9935021953061606E-2</c:v>
                </c:pt>
                <c:pt idx="4096">
                  <c:v>-2.4462053809316694E-2</c:v>
                </c:pt>
                <c:pt idx="4097">
                  <c:v>-2.0122258286607828E-2</c:v>
                </c:pt>
                <c:pt idx="4098">
                  <c:v>-2.9156942182917523E-2</c:v>
                </c:pt>
                <c:pt idx="4099">
                  <c:v>-8.9523414536205673E-3</c:v>
                </c:pt>
                <c:pt idx="4100">
                  <c:v>-2.0724212521494312E-2</c:v>
                </c:pt>
                <c:pt idx="4101">
                  <c:v>-2.4127485494046745E-2</c:v>
                </c:pt>
                <c:pt idx="4102">
                  <c:v>-2.5135307009345839E-2</c:v>
                </c:pt>
                <c:pt idx="4103">
                  <c:v>-2.3916770951331025E-2</c:v>
                </c:pt>
                <c:pt idx="4104">
                  <c:v>-2.4860440284870375E-2</c:v>
                </c:pt>
                <c:pt idx="4105">
                  <c:v>-3.2137340537103647E-2</c:v>
                </c:pt>
                <c:pt idx="4106">
                  <c:v>-2.8147218670345208E-2</c:v>
                </c:pt>
                <c:pt idx="4107">
                  <c:v>-2.9837447552034865E-2</c:v>
                </c:pt>
                <c:pt idx="4108">
                  <c:v>-2.8024769540888166E-2</c:v>
                </c:pt>
                <c:pt idx="4109">
                  <c:v>-2.311995804187451E-2</c:v>
                </c:pt>
                <c:pt idx="4110">
                  <c:v>-3.1366700946988763E-2</c:v>
                </c:pt>
                <c:pt idx="4111">
                  <c:v>-2.0472926257763598E-2</c:v>
                </c:pt>
                <c:pt idx="4112">
                  <c:v>-1.4754885448205062E-2</c:v>
                </c:pt>
                <c:pt idx="4113">
                  <c:v>-1.317754535724661E-2</c:v>
                </c:pt>
                <c:pt idx="4114">
                  <c:v>-2.5914854957286827E-2</c:v>
                </c:pt>
                <c:pt idx="4115">
                  <c:v>-2.4842901013454884E-2</c:v>
                </c:pt>
                <c:pt idx="4116">
                  <c:v>-1.9213857385623465E-2</c:v>
                </c:pt>
                <c:pt idx="4117">
                  <c:v>-1.1850779562575905E-2</c:v>
                </c:pt>
                <c:pt idx="4118">
                  <c:v>-2.535995994809526E-2</c:v>
                </c:pt>
                <c:pt idx="4119">
                  <c:v>-2.5513515385141815E-2</c:v>
                </c:pt>
                <c:pt idx="4120">
                  <c:v>-1.7718501777971608E-2</c:v>
                </c:pt>
                <c:pt idx="4121">
                  <c:v>-2.3047159641687395E-2</c:v>
                </c:pt>
                <c:pt idx="4122">
                  <c:v>-1.4043642407795348E-2</c:v>
                </c:pt>
                <c:pt idx="4123">
                  <c:v>-1.4176365918712651E-2</c:v>
                </c:pt>
                <c:pt idx="4124">
                  <c:v>-1.5325956736752175E-2</c:v>
                </c:pt>
                <c:pt idx="4125">
                  <c:v>-2.0316395164594603E-2</c:v>
                </c:pt>
                <c:pt idx="4126">
                  <c:v>-3.9416491444189718E-2</c:v>
                </c:pt>
                <c:pt idx="4127">
                  <c:v>-1.7349289938030692E-2</c:v>
                </c:pt>
                <c:pt idx="4128">
                  <c:v>-2.5341372317919296E-2</c:v>
                </c:pt>
                <c:pt idx="4129">
                  <c:v>-3.1423334240972794E-2</c:v>
                </c:pt>
                <c:pt idx="4130">
                  <c:v>-2.0364040309936132E-2</c:v>
                </c:pt>
                <c:pt idx="4131">
                  <c:v>-2.3702723819623954E-2</c:v>
                </c:pt>
                <c:pt idx="4132">
                  <c:v>-1.4776609322687512E-2</c:v>
                </c:pt>
                <c:pt idx="4133">
                  <c:v>-2.0322439360428306E-2</c:v>
                </c:pt>
                <c:pt idx="4134">
                  <c:v>-2.2507424685846381E-2</c:v>
                </c:pt>
                <c:pt idx="4135">
                  <c:v>-1.7092240150426676E-2</c:v>
                </c:pt>
                <c:pt idx="4136">
                  <c:v>-1.9441355894176102E-2</c:v>
                </c:pt>
                <c:pt idx="4137">
                  <c:v>-9.8009651551274387E-3</c:v>
                </c:pt>
                <c:pt idx="4138">
                  <c:v>-2.3492271572769712E-2</c:v>
                </c:pt>
                <c:pt idx="4139">
                  <c:v>-2.2180758643685936E-2</c:v>
                </c:pt>
                <c:pt idx="4140">
                  <c:v>-2.3011825002740759E-2</c:v>
                </c:pt>
                <c:pt idx="4141">
                  <c:v>-6.3410487500904092E-3</c:v>
                </c:pt>
                <c:pt idx="4142">
                  <c:v>-3.502756839805992E-2</c:v>
                </c:pt>
                <c:pt idx="4143">
                  <c:v>-1.5946743723579664E-2</c:v>
                </c:pt>
                <c:pt idx="4144">
                  <c:v>-7.0940743590968535E-3</c:v>
                </c:pt>
                <c:pt idx="4145">
                  <c:v>-1.7016220438062592E-2</c:v>
                </c:pt>
                <c:pt idx="4146">
                  <c:v>-2.1343800782900425E-2</c:v>
                </c:pt>
                <c:pt idx="4147">
                  <c:v>-3.1670744360983341E-2</c:v>
                </c:pt>
                <c:pt idx="4148">
                  <c:v>-2.0329516476424357E-2</c:v>
                </c:pt>
                <c:pt idx="4149">
                  <c:v>-2.0814127852481244E-2</c:v>
                </c:pt>
                <c:pt idx="4150">
                  <c:v>-7.7869451496286419E-3</c:v>
                </c:pt>
                <c:pt idx="4151">
                  <c:v>-2.7707561524854953E-2</c:v>
                </c:pt>
                <c:pt idx="4152">
                  <c:v>-2.3277610586833565E-2</c:v>
                </c:pt>
                <c:pt idx="4153">
                  <c:v>-2.6791861601597928E-2</c:v>
                </c:pt>
                <c:pt idx="4154">
                  <c:v>-1.532315463438727E-2</c:v>
                </c:pt>
                <c:pt idx="4155">
                  <c:v>-2.6574814805444796E-2</c:v>
                </c:pt>
                <c:pt idx="4156">
                  <c:v>-9.2438372207631798E-3</c:v>
                </c:pt>
                <c:pt idx="4157">
                  <c:v>-1.1035296361890925E-2</c:v>
                </c:pt>
                <c:pt idx="4158">
                  <c:v>-2.4288544452966472E-2</c:v>
                </c:pt>
                <c:pt idx="4159">
                  <c:v>-2.1431046553891563E-2</c:v>
                </c:pt>
                <c:pt idx="4160">
                  <c:v>-2.4448822918921028E-2</c:v>
                </c:pt>
                <c:pt idx="4161">
                  <c:v>-3.5482508174711991E-2</c:v>
                </c:pt>
                <c:pt idx="4162">
                  <c:v>-1.7961258139098581E-2</c:v>
                </c:pt>
                <c:pt idx="4163">
                  <c:v>-1.3418541536165939E-2</c:v>
                </c:pt>
                <c:pt idx="4164">
                  <c:v>-1.7587456894887499E-2</c:v>
                </c:pt>
                <c:pt idx="4165">
                  <c:v>-2.7207620708218097E-2</c:v>
                </c:pt>
                <c:pt idx="4166">
                  <c:v>-2.8353491818092345E-2</c:v>
                </c:pt>
                <c:pt idx="4167">
                  <c:v>-2.2836201272496314E-2</c:v>
                </c:pt>
                <c:pt idx="4168">
                  <c:v>-2.9746304114162275E-2</c:v>
                </c:pt>
                <c:pt idx="4169">
                  <c:v>2.6856655549420776E-2</c:v>
                </c:pt>
                <c:pt idx="4170">
                  <c:v>-2.1933729248317733E-2</c:v>
                </c:pt>
                <c:pt idx="4171">
                  <c:v>-1.7659773767950495E-2</c:v>
                </c:pt>
                <c:pt idx="4172">
                  <c:v>-1.4918858543057819E-2</c:v>
                </c:pt>
                <c:pt idx="4173">
                  <c:v>-2.307511308982919E-2</c:v>
                </c:pt>
                <c:pt idx="4174">
                  <c:v>-3.4700728527676403E-2</c:v>
                </c:pt>
                <c:pt idx="4175">
                  <c:v>-2.6053028825217209E-2</c:v>
                </c:pt>
                <c:pt idx="4176">
                  <c:v>-2.0813960127403448E-2</c:v>
                </c:pt>
                <c:pt idx="4177">
                  <c:v>-3.3176219592641248E-2</c:v>
                </c:pt>
                <c:pt idx="4178">
                  <c:v>-1.4546332912465638E-2</c:v>
                </c:pt>
                <c:pt idx="4179">
                  <c:v>-1.8191677179793926E-2</c:v>
                </c:pt>
                <c:pt idx="4180">
                  <c:v>-1.7412321713808635E-2</c:v>
                </c:pt>
                <c:pt idx="4181">
                  <c:v>-1.9322055782953273E-2</c:v>
                </c:pt>
                <c:pt idx="4182">
                  <c:v>-7.7377400515940595E-2</c:v>
                </c:pt>
                <c:pt idx="4183">
                  <c:v>-2.3650237590770663E-2</c:v>
                </c:pt>
                <c:pt idx="4184">
                  <c:v>-2.8345860892145292E-2</c:v>
                </c:pt>
                <c:pt idx="4185">
                  <c:v>-2.0093509412054327E-2</c:v>
                </c:pt>
                <c:pt idx="4186">
                  <c:v>-1.8659813634373169E-2</c:v>
                </c:pt>
                <c:pt idx="4187">
                  <c:v>-1.9695754243364887E-2</c:v>
                </c:pt>
                <c:pt idx="4188">
                  <c:v>-2.2746965334683043E-2</c:v>
                </c:pt>
                <c:pt idx="4189">
                  <c:v>-2.3206348834072799E-2</c:v>
                </c:pt>
                <c:pt idx="4190">
                  <c:v>-2.5377544194876919E-2</c:v>
                </c:pt>
                <c:pt idx="4191">
                  <c:v>-1.2257333764009599E-2</c:v>
                </c:pt>
                <c:pt idx="4192">
                  <c:v>-3.5169758570368498E-3</c:v>
                </c:pt>
                <c:pt idx="4193">
                  <c:v>-1.4521881343071048E-2</c:v>
                </c:pt>
                <c:pt idx="4194">
                  <c:v>-1.4578545889231216E-2</c:v>
                </c:pt>
                <c:pt idx="4195">
                  <c:v>-1.4902227274326763E-2</c:v>
                </c:pt>
                <c:pt idx="4196">
                  <c:v>-1.4284239482424242E-2</c:v>
                </c:pt>
                <c:pt idx="4197">
                  <c:v>-1.3740841050851426E-2</c:v>
                </c:pt>
                <c:pt idx="4198">
                  <c:v>-1.3927428035760995E-2</c:v>
                </c:pt>
                <c:pt idx="4199">
                  <c:v>-1.8980407148296945E-2</c:v>
                </c:pt>
                <c:pt idx="4200">
                  <c:v>-1.6084933521468569E-2</c:v>
                </c:pt>
                <c:pt idx="4201">
                  <c:v>-2.0217848512144056E-2</c:v>
                </c:pt>
                <c:pt idx="4202">
                  <c:v>-1.4864938605093967E-2</c:v>
                </c:pt>
                <c:pt idx="4203">
                  <c:v>-2.1618187102693878E-2</c:v>
                </c:pt>
                <c:pt idx="4204">
                  <c:v>-2.8465389771493418E-2</c:v>
                </c:pt>
                <c:pt idx="4205">
                  <c:v>-3.3933755384986206E-2</c:v>
                </c:pt>
                <c:pt idx="4206">
                  <c:v>-1.4493814553262216E-2</c:v>
                </c:pt>
                <c:pt idx="4207">
                  <c:v>-2.025607914660002E-2</c:v>
                </c:pt>
                <c:pt idx="4208">
                  <c:v>-1.9344089138215323E-2</c:v>
                </c:pt>
                <c:pt idx="4209">
                  <c:v>2.0558240152457022E-3</c:v>
                </c:pt>
                <c:pt idx="4210">
                  <c:v>-2.4471265691686579E-2</c:v>
                </c:pt>
                <c:pt idx="4211">
                  <c:v>-6.4562874049720305E-3</c:v>
                </c:pt>
                <c:pt idx="4212">
                  <c:v>-2.1555541243900949E-2</c:v>
                </c:pt>
                <c:pt idx="4213">
                  <c:v>-1.9994961364590006E-2</c:v>
                </c:pt>
                <c:pt idx="4214">
                  <c:v>-8.2890030879834639E-3</c:v>
                </c:pt>
                <c:pt idx="4215">
                  <c:v>-3.2041836088839815E-2</c:v>
                </c:pt>
                <c:pt idx="4216">
                  <c:v>-2.3471849125474013E-2</c:v>
                </c:pt>
                <c:pt idx="4217">
                  <c:v>3.7201290061710276E-3</c:v>
                </c:pt>
                <c:pt idx="4218">
                  <c:v>-3.0122586446081592E-2</c:v>
                </c:pt>
                <c:pt idx="4219">
                  <c:v>-1.2265473558384374E-2</c:v>
                </c:pt>
                <c:pt idx="4220">
                  <c:v>-1.5601957850945765E-2</c:v>
                </c:pt>
                <c:pt idx="4221">
                  <c:v>1.0324929230803872E-3</c:v>
                </c:pt>
                <c:pt idx="4222">
                  <c:v>-3.1145925825055078E-2</c:v>
                </c:pt>
                <c:pt idx="4223">
                  <c:v>-2.4807245803705007E-2</c:v>
                </c:pt>
                <c:pt idx="4224">
                  <c:v>-1.9304929418448868E-2</c:v>
                </c:pt>
                <c:pt idx="4225">
                  <c:v>-2.1687894278122708E-2</c:v>
                </c:pt>
                <c:pt idx="4226">
                  <c:v>-1.4735634913217655E-2</c:v>
                </c:pt>
                <c:pt idx="4227">
                  <c:v>-6.9805835017546789E-3</c:v>
                </c:pt>
                <c:pt idx="4228">
                  <c:v>-1.9223151177858902E-2</c:v>
                </c:pt>
                <c:pt idx="4229">
                  <c:v>-1.4406149661025734E-2</c:v>
                </c:pt>
                <c:pt idx="4230">
                  <c:v>-2.0508319450447093E-2</c:v>
                </c:pt>
                <c:pt idx="4231">
                  <c:v>-1.0891426963980324E-2</c:v>
                </c:pt>
                <c:pt idx="4232">
                  <c:v>-5.8860532709741176E-2</c:v>
                </c:pt>
                <c:pt idx="4233">
                  <c:v>-2.3483758561091323E-2</c:v>
                </c:pt>
                <c:pt idx="4234">
                  <c:v>-2.0588806255094603E-2</c:v>
                </c:pt>
                <c:pt idx="4235">
                  <c:v>-1.5835623021400607E-2</c:v>
                </c:pt>
                <c:pt idx="4236">
                  <c:v>-1.8785679811796012E-2</c:v>
                </c:pt>
                <c:pt idx="4237">
                  <c:v>-2.3800742227515655E-2</c:v>
                </c:pt>
                <c:pt idx="4238">
                  <c:v>-7.4713798791309592E-3</c:v>
                </c:pt>
                <c:pt idx="4239">
                  <c:v>-1.5459310639003826E-2</c:v>
                </c:pt>
                <c:pt idx="4240">
                  <c:v>-1.9496863970060403E-2</c:v>
                </c:pt>
                <c:pt idx="4241">
                  <c:v>-1.5731971916021995E-2</c:v>
                </c:pt>
                <c:pt idx="4242">
                  <c:v>-1.7093708322684552E-2</c:v>
                </c:pt>
                <c:pt idx="4243">
                  <c:v>-7.9210207973037863E-3</c:v>
                </c:pt>
                <c:pt idx="4244">
                  <c:v>-1.4616998764193027E-2</c:v>
                </c:pt>
                <c:pt idx="4245">
                  <c:v>-2.1180771329432475E-2</c:v>
                </c:pt>
                <c:pt idx="4246">
                  <c:v>-1.9505609030708308E-2</c:v>
                </c:pt>
                <c:pt idx="4247">
                  <c:v>-2.4429950262277796E-2</c:v>
                </c:pt>
                <c:pt idx="4248">
                  <c:v>-8.9085369597564287E-3</c:v>
                </c:pt>
                <c:pt idx="4249">
                  <c:v>-2.0357244405503967E-2</c:v>
                </c:pt>
                <c:pt idx="4250">
                  <c:v>-3.0054282280128183E-2</c:v>
                </c:pt>
                <c:pt idx="4251">
                  <c:v>-2.0817981496170354E-2</c:v>
                </c:pt>
                <c:pt idx="4252">
                  <c:v>2.0629230321990624E-3</c:v>
                </c:pt>
                <c:pt idx="4253">
                  <c:v>-1.0139168303034591E-2</c:v>
                </c:pt>
                <c:pt idx="4254">
                  <c:v>-1.1363049867350863E-2</c:v>
                </c:pt>
                <c:pt idx="4255">
                  <c:v>-1.8648040076891248E-2</c:v>
                </c:pt>
                <c:pt idx="4256">
                  <c:v>-1.1377527803522438E-2</c:v>
                </c:pt>
                <c:pt idx="4257">
                  <c:v>-3.3891490486380085E-2</c:v>
                </c:pt>
                <c:pt idx="4258">
                  <c:v>-3.0050349908498933E-2</c:v>
                </c:pt>
                <c:pt idx="4259">
                  <c:v>-1.822463512201725E-2</c:v>
                </c:pt>
                <c:pt idx="4260">
                  <c:v>-1.5175168581795259E-2</c:v>
                </c:pt>
                <c:pt idx="4261">
                  <c:v>-4.1083655993498322E-2</c:v>
                </c:pt>
                <c:pt idx="4262">
                  <c:v>-1.0539261123782936E-2</c:v>
                </c:pt>
                <c:pt idx="4263">
                  <c:v>-1.4601770311153055E-2</c:v>
                </c:pt>
                <c:pt idx="4264">
                  <c:v>-1.4125937762278608E-2</c:v>
                </c:pt>
                <c:pt idx="4265">
                  <c:v>-1.8105020648212793E-3</c:v>
                </c:pt>
                <c:pt idx="4266">
                  <c:v>-1.4016346253472499E-2</c:v>
                </c:pt>
                <c:pt idx="4267">
                  <c:v>-3.7333105519782132E-2</c:v>
                </c:pt>
                <c:pt idx="4268">
                  <c:v>-2.4121076550131924E-2</c:v>
                </c:pt>
                <c:pt idx="4269">
                  <c:v>-1.6233155115392396E-2</c:v>
                </c:pt>
                <c:pt idx="4270">
                  <c:v>-2.5859235751031613E-2</c:v>
                </c:pt>
                <c:pt idx="4271">
                  <c:v>-1.0613780224785756E-2</c:v>
                </c:pt>
                <c:pt idx="4272">
                  <c:v>-3.2857083568671494E-2</c:v>
                </c:pt>
                <c:pt idx="4273">
                  <c:v>-1.3398684435889737E-2</c:v>
                </c:pt>
                <c:pt idx="4274">
                  <c:v>-1.2100938417530151E-2</c:v>
                </c:pt>
                <c:pt idx="4275">
                  <c:v>-1.1809756455480576E-2</c:v>
                </c:pt>
                <c:pt idx="4276">
                  <c:v>-7.5238989150404681E-3</c:v>
                </c:pt>
                <c:pt idx="4277">
                  <c:v>-1.4957138624827998E-2</c:v>
                </c:pt>
                <c:pt idx="4278">
                  <c:v>-1.9271606561496436E-2</c:v>
                </c:pt>
                <c:pt idx="4279">
                  <c:v>-1.7569346555775633E-2</c:v>
                </c:pt>
                <c:pt idx="4280">
                  <c:v>-7.3144407690964369E-3</c:v>
                </c:pt>
                <c:pt idx="4281">
                  <c:v>-1.428652980804691E-2</c:v>
                </c:pt>
                <c:pt idx="4282">
                  <c:v>-1.4653083630687829E-2</c:v>
                </c:pt>
                <c:pt idx="4283">
                  <c:v>-2.3801511773385638E-2</c:v>
                </c:pt>
                <c:pt idx="4284">
                  <c:v>-1.051249330565512E-2</c:v>
                </c:pt>
                <c:pt idx="4285">
                  <c:v>-1.0552018389271719E-2</c:v>
                </c:pt>
                <c:pt idx="4286">
                  <c:v>-3.2602849292638132E-2</c:v>
                </c:pt>
                <c:pt idx="4287">
                  <c:v>-1.1386966553985699E-2</c:v>
                </c:pt>
                <c:pt idx="4288">
                  <c:v>-2.7232305781858607E-2</c:v>
                </c:pt>
                <c:pt idx="4289">
                  <c:v>-1.2604560886993792E-2</c:v>
                </c:pt>
                <c:pt idx="4290">
                  <c:v>-1.5514519529915323E-2</c:v>
                </c:pt>
                <c:pt idx="4291">
                  <c:v>-1.2626707035028616E-2</c:v>
                </c:pt>
                <c:pt idx="4292">
                  <c:v>-1.6635531030400535E-2</c:v>
                </c:pt>
                <c:pt idx="4293">
                  <c:v>-1.4678174949367646E-2</c:v>
                </c:pt>
                <c:pt idx="4294">
                  <c:v>-1.1558147021090977E-2</c:v>
                </c:pt>
                <c:pt idx="4295">
                  <c:v>-2.1549489216902501E-2</c:v>
                </c:pt>
                <c:pt idx="4296">
                  <c:v>-1.2418122314791254E-2</c:v>
                </c:pt>
                <c:pt idx="4297">
                  <c:v>-5.9679950124976082E-3</c:v>
                </c:pt>
                <c:pt idx="4298">
                  <c:v>-1.1765025110515453E-2</c:v>
                </c:pt>
                <c:pt idx="4299">
                  <c:v>-4.4768356285135619E-2</c:v>
                </c:pt>
                <c:pt idx="4300">
                  <c:v>-2.5655570476392324E-3</c:v>
                </c:pt>
                <c:pt idx="4301">
                  <c:v>-1.2235917738252663E-2</c:v>
                </c:pt>
                <c:pt idx="4302">
                  <c:v>-1.95944851631598E-2</c:v>
                </c:pt>
                <c:pt idx="4303">
                  <c:v>-8.8471775234131526E-3</c:v>
                </c:pt>
                <c:pt idx="4304">
                  <c:v>-2.0323240784377621E-2</c:v>
                </c:pt>
                <c:pt idx="4305">
                  <c:v>-1.9265794425091361E-2</c:v>
                </c:pt>
                <c:pt idx="4306">
                  <c:v>-1.6456793602192692E-2</c:v>
                </c:pt>
                <c:pt idx="4307">
                  <c:v>-6.1367591268500228E-2</c:v>
                </c:pt>
                <c:pt idx="4308">
                  <c:v>-1.042010410363637E-2</c:v>
                </c:pt>
                <c:pt idx="4309">
                  <c:v>-7.7971660669676392E-3</c:v>
                </c:pt>
                <c:pt idx="4310">
                  <c:v>-9.1564574783277383E-3</c:v>
                </c:pt>
                <c:pt idx="4311">
                  <c:v>-1.3658400072581326E-2</c:v>
                </c:pt>
                <c:pt idx="4312">
                  <c:v>-3.7110037170147353E-2</c:v>
                </c:pt>
                <c:pt idx="4313">
                  <c:v>-1.1271592830502641E-2</c:v>
                </c:pt>
                <c:pt idx="4314">
                  <c:v>-1.6812444295427654E-2</c:v>
                </c:pt>
                <c:pt idx="4315">
                  <c:v>-5.6306999709051257E-3</c:v>
                </c:pt>
                <c:pt idx="4316">
                  <c:v>-1.8015733741478315E-2</c:v>
                </c:pt>
                <c:pt idx="4317">
                  <c:v>-3.5879385472189697E-2</c:v>
                </c:pt>
                <c:pt idx="4318">
                  <c:v>-1.5974973333467663E-2</c:v>
                </c:pt>
                <c:pt idx="4319">
                  <c:v>-1.9921740607593365E-2</c:v>
                </c:pt>
                <c:pt idx="4320">
                  <c:v>-1.2930615508987569E-2</c:v>
                </c:pt>
                <c:pt idx="4321">
                  <c:v>-5.685613870069741E-3</c:v>
                </c:pt>
                <c:pt idx="4322">
                  <c:v>-1.479820355640029E-2</c:v>
                </c:pt>
                <c:pt idx="4323">
                  <c:v>-7.8553240996254124E-3</c:v>
                </c:pt>
                <c:pt idx="4324">
                  <c:v>-1.6880349510466661E-2</c:v>
                </c:pt>
                <c:pt idx="4325">
                  <c:v>-1.1581157838232129E-2</c:v>
                </c:pt>
                <c:pt idx="4326">
                  <c:v>-9.1332331235694474E-3</c:v>
                </c:pt>
                <c:pt idx="4327">
                  <c:v>-3.6001172537101028E-2</c:v>
                </c:pt>
                <c:pt idx="4328">
                  <c:v>-1.6457009262674491E-2</c:v>
                </c:pt>
                <c:pt idx="4329">
                  <c:v>-1.1565460883135792E-2</c:v>
                </c:pt>
                <c:pt idx="4330">
                  <c:v>-4.2997531620705643E-3</c:v>
                </c:pt>
                <c:pt idx="4331">
                  <c:v>-1.1799550871807285E-2</c:v>
                </c:pt>
                <c:pt idx="4332">
                  <c:v>-6.1851406879245433E-3</c:v>
                </c:pt>
                <c:pt idx="4333">
                  <c:v>-1.6137842617005838E-2</c:v>
                </c:pt>
                <c:pt idx="4334">
                  <c:v>-5.8210341629604126E-3</c:v>
                </c:pt>
                <c:pt idx="4335">
                  <c:v>-2.1460624969115816E-2</c:v>
                </c:pt>
                <c:pt idx="4336">
                  <c:v>-1.2720391309069715E-2</c:v>
                </c:pt>
                <c:pt idx="4337">
                  <c:v>-1.1842346403936986E-2</c:v>
                </c:pt>
                <c:pt idx="4338">
                  <c:v>-1.4360745066042572E-2</c:v>
                </c:pt>
                <c:pt idx="4339">
                  <c:v>-3.9451098955850666E-3</c:v>
                </c:pt>
                <c:pt idx="4340">
                  <c:v>-5.2556767014207409E-3</c:v>
                </c:pt>
                <c:pt idx="4341">
                  <c:v>-9.5748619746635604E-3</c:v>
                </c:pt>
                <c:pt idx="4342">
                  <c:v>-2.0900431378900724E-2</c:v>
                </c:pt>
                <c:pt idx="4343">
                  <c:v>-7.3916975909304539E-3</c:v>
                </c:pt>
                <c:pt idx="4344">
                  <c:v>-1.5400089382013484E-2</c:v>
                </c:pt>
                <c:pt idx="4345">
                  <c:v>-1.7265261552594852E-2</c:v>
                </c:pt>
                <c:pt idx="4346">
                  <c:v>-5.8060397858089186E-3</c:v>
                </c:pt>
                <c:pt idx="4347">
                  <c:v>-1.3966641645852032E-2</c:v>
                </c:pt>
                <c:pt idx="4348">
                  <c:v>-8.140244254334697E-3</c:v>
                </c:pt>
                <c:pt idx="4349">
                  <c:v>-1.2040276143405556E-2</c:v>
                </c:pt>
                <c:pt idx="4350">
                  <c:v>-6.9084730436852508E-3</c:v>
                </c:pt>
                <c:pt idx="4351">
                  <c:v>-1.0834769601646687E-2</c:v>
                </c:pt>
                <c:pt idx="4352">
                  <c:v>-3.4011458474396301E-2</c:v>
                </c:pt>
                <c:pt idx="4353">
                  <c:v>-5.7212295299303344E-3</c:v>
                </c:pt>
                <c:pt idx="4354">
                  <c:v>-1.8745356229184065E-2</c:v>
                </c:pt>
                <c:pt idx="4355">
                  <c:v>-2.1116830802138269E-2</c:v>
                </c:pt>
                <c:pt idx="4356">
                  <c:v>-1.1327935476984383E-2</c:v>
                </c:pt>
                <c:pt idx="4357">
                  <c:v>-1.8796184351480643E-3</c:v>
                </c:pt>
                <c:pt idx="4358">
                  <c:v>-1.6062918234496269E-2</c:v>
                </c:pt>
                <c:pt idx="4359">
                  <c:v>-0.11514254288138677</c:v>
                </c:pt>
                <c:pt idx="4360">
                  <c:v>-1.6910634597334526E-2</c:v>
                </c:pt>
                <c:pt idx="4361">
                  <c:v>-7.3106297858301387E-3</c:v>
                </c:pt>
                <c:pt idx="4362">
                  <c:v>-2.0279621712681162E-2</c:v>
                </c:pt>
                <c:pt idx="4363">
                  <c:v>-2.9673062754128114E-2</c:v>
                </c:pt>
                <c:pt idx="4364">
                  <c:v>-1.2322827084070181E-2</c:v>
                </c:pt>
                <c:pt idx="4365">
                  <c:v>-1.4743336425477465E-3</c:v>
                </c:pt>
                <c:pt idx="4366">
                  <c:v>-6.8684329889615592E-3</c:v>
                </c:pt>
                <c:pt idx="4367">
                  <c:v>-1.3120404958371003E-2</c:v>
                </c:pt>
                <c:pt idx="4368">
                  <c:v>-1.6763103198084585E-2</c:v>
                </c:pt>
                <c:pt idx="4369">
                  <c:v>-6.1594630067653977E-3</c:v>
                </c:pt>
                <c:pt idx="4370">
                  <c:v>-4.9689819539007595E-3</c:v>
                </c:pt>
                <c:pt idx="4371">
                  <c:v>-1.4580902233869977E-2</c:v>
                </c:pt>
                <c:pt idx="4372">
                  <c:v>-1.656290836639162E-2</c:v>
                </c:pt>
                <c:pt idx="4373">
                  <c:v>-1.5391585727286326E-2</c:v>
                </c:pt>
                <c:pt idx="4374">
                  <c:v>-1.6720027034074644E-2</c:v>
                </c:pt>
                <c:pt idx="4375">
                  <c:v>-1.0735116351847948E-2</c:v>
                </c:pt>
                <c:pt idx="4376">
                  <c:v>-2.6450290584474755E-2</c:v>
                </c:pt>
                <c:pt idx="4377">
                  <c:v>-1.6622024420678116E-2</c:v>
                </c:pt>
                <c:pt idx="4378">
                  <c:v>-1.4552279231061503E-2</c:v>
                </c:pt>
                <c:pt idx="4379">
                  <c:v>-3.0097349571086601E-2</c:v>
                </c:pt>
                <c:pt idx="4380">
                  <c:v>-1.9792033677648521E-2</c:v>
                </c:pt>
                <c:pt idx="4381">
                  <c:v>-1.0823123368208627E-2</c:v>
                </c:pt>
                <c:pt idx="4382">
                  <c:v>-8.4516884357072487E-3</c:v>
                </c:pt>
                <c:pt idx="4383">
                  <c:v>1.2823117940999442E-2</c:v>
                </c:pt>
                <c:pt idx="4384">
                  <c:v>-1.6535946918145597E-2</c:v>
                </c:pt>
                <c:pt idx="4385">
                  <c:v>-1.4020428266865493E-2</c:v>
                </c:pt>
                <c:pt idx="4386">
                  <c:v>-2.8980186440068424E-2</c:v>
                </c:pt>
                <c:pt idx="4387">
                  <c:v>-1.2503315354670004E-2</c:v>
                </c:pt>
                <c:pt idx="4388">
                  <c:v>-1.882057687684547E-2</c:v>
                </c:pt>
                <c:pt idx="4389">
                  <c:v>-3.0420807706674075E-2</c:v>
                </c:pt>
                <c:pt idx="4390">
                  <c:v>-1.2812311679667829E-2</c:v>
                </c:pt>
                <c:pt idx="4391">
                  <c:v>-1.1969170605363738E-2</c:v>
                </c:pt>
                <c:pt idx="4392">
                  <c:v>-4.3684275647864895E-2</c:v>
                </c:pt>
                <c:pt idx="4393">
                  <c:v>9.4195753523278246E-4</c:v>
                </c:pt>
                <c:pt idx="4394">
                  <c:v>-2.1135652538298352E-2</c:v>
                </c:pt>
                <c:pt idx="4395">
                  <c:v>-1.1228712583121319E-2</c:v>
                </c:pt>
                <c:pt idx="4396">
                  <c:v>-2.0943872136529238E-2</c:v>
                </c:pt>
                <c:pt idx="4397">
                  <c:v>-1.9669056058099661E-2</c:v>
                </c:pt>
                <c:pt idx="4398">
                  <c:v>-1.6829579471589983E-2</c:v>
                </c:pt>
                <c:pt idx="4399">
                  <c:v>1.3975239563743511E-2</c:v>
                </c:pt>
                <c:pt idx="4400">
                  <c:v>-8.9789591512044881E-3</c:v>
                </c:pt>
                <c:pt idx="4401">
                  <c:v>-1.98540855375842E-2</c:v>
                </c:pt>
                <c:pt idx="4402">
                  <c:v>3.9562538037986334E-3</c:v>
                </c:pt>
                <c:pt idx="4403">
                  <c:v>-2.4854787759123826E-2</c:v>
                </c:pt>
                <c:pt idx="4404">
                  <c:v>-1.569533324593566E-2</c:v>
                </c:pt>
                <c:pt idx="4405">
                  <c:v>-2.4578235426709658E-2</c:v>
                </c:pt>
                <c:pt idx="4406">
                  <c:v>-1.0834921932567953E-2</c:v>
                </c:pt>
                <c:pt idx="4407">
                  <c:v>-5.843316582832484E-3</c:v>
                </c:pt>
                <c:pt idx="4408">
                  <c:v>-9.4931466491203556E-3</c:v>
                </c:pt>
                <c:pt idx="4409">
                  <c:v>-2.2863715319845716E-2</c:v>
                </c:pt>
                <c:pt idx="4410">
                  <c:v>-2.6712347054927969E-2</c:v>
                </c:pt>
                <c:pt idx="4411">
                  <c:v>-2.0205644969306012E-2</c:v>
                </c:pt>
                <c:pt idx="4412">
                  <c:v>-1.2784536420904368E-2</c:v>
                </c:pt>
                <c:pt idx="4413">
                  <c:v>-7.0992978043186153E-3</c:v>
                </c:pt>
                <c:pt idx="4414">
                  <c:v>-1.5301355398115238E-2</c:v>
                </c:pt>
                <c:pt idx="4415">
                  <c:v>-1.6222829477217537E-2</c:v>
                </c:pt>
                <c:pt idx="4416">
                  <c:v>8.6876246120257995E-4</c:v>
                </c:pt>
                <c:pt idx="4417">
                  <c:v>-8.5004347473841176E-3</c:v>
                </c:pt>
                <c:pt idx="4418">
                  <c:v>-5.1573532632753303E-3</c:v>
                </c:pt>
                <c:pt idx="4419">
                  <c:v>-2.1361402419052988E-2</c:v>
                </c:pt>
                <c:pt idx="4420">
                  <c:v>-5.307673605493707E-3</c:v>
                </c:pt>
                <c:pt idx="4421">
                  <c:v>-1.7696896586108048E-2</c:v>
                </c:pt>
                <c:pt idx="4422">
                  <c:v>-1.2238389239266862E-2</c:v>
                </c:pt>
                <c:pt idx="4423">
                  <c:v>-2.6703110807812746E-2</c:v>
                </c:pt>
                <c:pt idx="4424">
                  <c:v>7.3735802664628269E-3</c:v>
                </c:pt>
                <c:pt idx="4425">
                  <c:v>-1.4133200701238E-2</c:v>
                </c:pt>
                <c:pt idx="4426">
                  <c:v>-1.5819561745712706E-2</c:v>
                </c:pt>
                <c:pt idx="4427">
                  <c:v>-1.4131938567372354E-2</c:v>
                </c:pt>
                <c:pt idx="4428">
                  <c:v>-2.8102598604458105E-2</c:v>
                </c:pt>
                <c:pt idx="4429">
                  <c:v>-0.16580887656063897</c:v>
                </c:pt>
                <c:pt idx="4430">
                  <c:v>-9.7143842416157113E-3</c:v>
                </c:pt>
                <c:pt idx="4431">
                  <c:v>-1.1251089401163511E-2</c:v>
                </c:pt>
                <c:pt idx="4432">
                  <c:v>-1.2957315947509922E-2</c:v>
                </c:pt>
                <c:pt idx="4433">
                  <c:v>-1.0793619862156694E-2</c:v>
                </c:pt>
                <c:pt idx="4434">
                  <c:v>-2.765342447972069E-2</c:v>
                </c:pt>
                <c:pt idx="4435">
                  <c:v>-9.1895705076276684E-3</c:v>
                </c:pt>
                <c:pt idx="4436">
                  <c:v>4.5036699460275785E-5</c:v>
                </c:pt>
                <c:pt idx="4437">
                  <c:v>-1.1314789990337089E-2</c:v>
                </c:pt>
                <c:pt idx="4438">
                  <c:v>-2.1628541048329984E-2</c:v>
                </c:pt>
                <c:pt idx="4439">
                  <c:v>-2.5711713317451983E-3</c:v>
                </c:pt>
                <c:pt idx="4440">
                  <c:v>-1.6637742395310233E-2</c:v>
                </c:pt>
                <c:pt idx="4441">
                  <c:v>-1.3468560674795916E-2</c:v>
                </c:pt>
                <c:pt idx="4442">
                  <c:v>-2.2858881051291146E-2</c:v>
                </c:pt>
                <c:pt idx="4443">
                  <c:v>-2.0926263282460705E-2</c:v>
                </c:pt>
                <c:pt idx="4444">
                  <c:v>-1.6865536227239426E-2</c:v>
                </c:pt>
                <c:pt idx="4445">
                  <c:v>4.356322351718962E-4</c:v>
                </c:pt>
                <c:pt idx="4446">
                  <c:v>-2.8323183235171627E-2</c:v>
                </c:pt>
                <c:pt idx="4447">
                  <c:v>-3.2839711527534017E-2</c:v>
                </c:pt>
                <c:pt idx="4448">
                  <c:v>-1.4583196889284486E-2</c:v>
                </c:pt>
                <c:pt idx="4449">
                  <c:v>-2.2851398172342295E-2</c:v>
                </c:pt>
                <c:pt idx="4450">
                  <c:v>-7.4648023457210581E-3</c:v>
                </c:pt>
                <c:pt idx="4451">
                  <c:v>6.5630609212938371E-3</c:v>
                </c:pt>
                <c:pt idx="4452">
                  <c:v>-2.4460447354485208E-2</c:v>
                </c:pt>
                <c:pt idx="4453">
                  <c:v>-1.2215968293658241E-2</c:v>
                </c:pt>
                <c:pt idx="4454">
                  <c:v>-7.9837717381756931E-3</c:v>
                </c:pt>
                <c:pt idx="4455">
                  <c:v>-1.6449738016847112E-2</c:v>
                </c:pt>
                <c:pt idx="4456">
                  <c:v>-1.7852176924739772E-2</c:v>
                </c:pt>
                <c:pt idx="4457">
                  <c:v>-1.3503761164432517E-2</c:v>
                </c:pt>
                <c:pt idx="4458">
                  <c:v>-1.5505328711818568E-2</c:v>
                </c:pt>
                <c:pt idx="4459">
                  <c:v>-1.814121116825677E-2</c:v>
                </c:pt>
                <c:pt idx="4460">
                  <c:v>-2.1367240333411121E-2</c:v>
                </c:pt>
                <c:pt idx="4461">
                  <c:v>-2.3653258123658642E-2</c:v>
                </c:pt>
                <c:pt idx="4462">
                  <c:v>-2.8566741626028427E-2</c:v>
                </c:pt>
                <c:pt idx="4463">
                  <c:v>-5.6262988104761611E-3</c:v>
                </c:pt>
                <c:pt idx="4464">
                  <c:v>-2.9127297431890322E-3</c:v>
                </c:pt>
                <c:pt idx="4465">
                  <c:v>-1.6199046304510599E-2</c:v>
                </c:pt>
                <c:pt idx="4466">
                  <c:v>-1.6866704041191595E-2</c:v>
                </c:pt>
                <c:pt idx="4467">
                  <c:v>-1.7305395784991E-2</c:v>
                </c:pt>
                <c:pt idx="4468">
                  <c:v>-2.3334270135999233E-2</c:v>
                </c:pt>
                <c:pt idx="4469">
                  <c:v>-0.10647295981552672</c:v>
                </c:pt>
                <c:pt idx="4470">
                  <c:v>-1.9999163754185541E-2</c:v>
                </c:pt>
                <c:pt idx="4471">
                  <c:v>-5.5596713991939231E-3</c:v>
                </c:pt>
                <c:pt idx="4472">
                  <c:v>-1.3421707898958206E-2</c:v>
                </c:pt>
                <c:pt idx="4473">
                  <c:v>-2.093205465026592E-2</c:v>
                </c:pt>
                <c:pt idx="4474">
                  <c:v>-1.1507098884292181E-2</c:v>
                </c:pt>
                <c:pt idx="4475">
                  <c:v>-1.604082180239039E-2</c:v>
                </c:pt>
                <c:pt idx="4476">
                  <c:v>-1.114268490877475E-2</c:v>
                </c:pt>
                <c:pt idx="4477">
                  <c:v>-8.1383633366236465E-3</c:v>
                </c:pt>
                <c:pt idx="4478">
                  <c:v>-1.8023614696500448E-2</c:v>
                </c:pt>
                <c:pt idx="4479">
                  <c:v>-1.6171620779055526E-2</c:v>
                </c:pt>
                <c:pt idx="4480">
                  <c:v>-2.0190258485474906E-2</c:v>
                </c:pt>
                <c:pt idx="4481">
                  <c:v>-3.3545535074832475E-2</c:v>
                </c:pt>
                <c:pt idx="4482">
                  <c:v>-3.2015395619367948E-2</c:v>
                </c:pt>
                <c:pt idx="4483">
                  <c:v>-2.2611240563061467E-2</c:v>
                </c:pt>
                <c:pt idx="4484">
                  <c:v>-2.4689712216224031E-2</c:v>
                </c:pt>
                <c:pt idx="4485">
                  <c:v>-2.0019222381262157E-2</c:v>
                </c:pt>
                <c:pt idx="4486">
                  <c:v>-1.8051590874190053E-2</c:v>
                </c:pt>
                <c:pt idx="4487">
                  <c:v>8.8529699566841744E-2</c:v>
                </c:pt>
                <c:pt idx="4488">
                  <c:v>-8.6053973830487619E-3</c:v>
                </c:pt>
                <c:pt idx="4489">
                  <c:v>-2.0815663093016787E-2</c:v>
                </c:pt>
                <c:pt idx="4490">
                  <c:v>0.14938189936198906</c:v>
                </c:pt>
                <c:pt idx="4491">
                  <c:v>-1.5697092661641762E-2</c:v>
                </c:pt>
                <c:pt idx="4492">
                  <c:v>-2.1534703035210937E-2</c:v>
                </c:pt>
                <c:pt idx="4493">
                  <c:v>-2.3694628964372657E-2</c:v>
                </c:pt>
                <c:pt idx="4494">
                  <c:v>-4.1855166480933792E-2</c:v>
                </c:pt>
                <c:pt idx="4495">
                  <c:v>-1.8835380177144326E-2</c:v>
                </c:pt>
                <c:pt idx="4496">
                  <c:v>-1.0194017087387208E-2</c:v>
                </c:pt>
                <c:pt idx="4497">
                  <c:v>-4.0021500978032837E-2</c:v>
                </c:pt>
                <c:pt idx="4498">
                  <c:v>-1.4093323250612546E-2</c:v>
                </c:pt>
                <c:pt idx="4499">
                  <c:v>-1.9511403994235552E-2</c:v>
                </c:pt>
                <c:pt idx="4500">
                  <c:v>-1.4741256334049369E-2</c:v>
                </c:pt>
                <c:pt idx="4501">
                  <c:v>-1.1705415835166476E-2</c:v>
                </c:pt>
                <c:pt idx="4502">
                  <c:v>-1.4156889926305346E-2</c:v>
                </c:pt>
                <c:pt idx="4503">
                  <c:v>-5.2084607979372435E-2</c:v>
                </c:pt>
                <c:pt idx="4504">
                  <c:v>-2.8511108460597644E-2</c:v>
                </c:pt>
                <c:pt idx="4505">
                  <c:v>-8.5274185513683227E-3</c:v>
                </c:pt>
                <c:pt idx="4506">
                  <c:v>-1.9471506258169295E-2</c:v>
                </c:pt>
                <c:pt idx="4507">
                  <c:v>-1.6977214996869005E-2</c:v>
                </c:pt>
                <c:pt idx="4508">
                  <c:v>-2.2781973434249123E-2</c:v>
                </c:pt>
                <c:pt idx="4509">
                  <c:v>1.5260012052554753E-3</c:v>
                </c:pt>
                <c:pt idx="4510">
                  <c:v>-2.1130211946547125E-2</c:v>
                </c:pt>
                <c:pt idx="4511">
                  <c:v>-2.446805259461534E-2</c:v>
                </c:pt>
                <c:pt idx="4512">
                  <c:v>-6.0818819657253711E-3</c:v>
                </c:pt>
                <c:pt idx="4513">
                  <c:v>-2.0011481583348978E-2</c:v>
                </c:pt>
                <c:pt idx="4514">
                  <c:v>-2.6120651742928026E-2</c:v>
                </c:pt>
                <c:pt idx="4515">
                  <c:v>-2.8978115530667762E-2</c:v>
                </c:pt>
                <c:pt idx="4516">
                  <c:v>-3.6082337105888797E-2</c:v>
                </c:pt>
                <c:pt idx="4517">
                  <c:v>-1.761607836502067E-2</c:v>
                </c:pt>
                <c:pt idx="4518">
                  <c:v>-1.6225394062442666E-2</c:v>
                </c:pt>
                <c:pt idx="4519">
                  <c:v>-2.3826821350502517E-2</c:v>
                </c:pt>
                <c:pt idx="4520">
                  <c:v>-1.4367177363474095E-2</c:v>
                </c:pt>
                <c:pt idx="4521">
                  <c:v>-1.7676944544149455E-2</c:v>
                </c:pt>
                <c:pt idx="4522">
                  <c:v>-8.8751345977758425E-3</c:v>
                </c:pt>
                <c:pt idx="4523">
                  <c:v>-1.9424981176466009E-2</c:v>
                </c:pt>
                <c:pt idx="4524">
                  <c:v>-5.4866385156548073E-3</c:v>
                </c:pt>
                <c:pt idx="4525">
                  <c:v>-9.8109245164104027E-3</c:v>
                </c:pt>
                <c:pt idx="4526">
                  <c:v>-1.4141185464297181E-2</c:v>
                </c:pt>
                <c:pt idx="4527">
                  <c:v>-7.6814877703980586E-2</c:v>
                </c:pt>
                <c:pt idx="4528">
                  <c:v>-1.2758123569152895E-2</c:v>
                </c:pt>
                <c:pt idx="4529">
                  <c:v>-1.6551258661564653E-2</c:v>
                </c:pt>
                <c:pt idx="4530">
                  <c:v>2.3661737085322303E-3</c:v>
                </c:pt>
                <c:pt idx="4531">
                  <c:v>-2.0928442291927956E-2</c:v>
                </c:pt>
                <c:pt idx="4532">
                  <c:v>-2.0574946785232889E-2</c:v>
                </c:pt>
                <c:pt idx="4533">
                  <c:v>-2.6849565320690886E-2</c:v>
                </c:pt>
                <c:pt idx="4534">
                  <c:v>-5.5964189513035743E-2</c:v>
                </c:pt>
                <c:pt idx="4535">
                  <c:v>-1.7624307893524756E-2</c:v>
                </c:pt>
                <c:pt idx="4536">
                  <c:v>8.5669397162829834E-3</c:v>
                </c:pt>
                <c:pt idx="4537">
                  <c:v>-2.373428915329015E-2</c:v>
                </c:pt>
                <c:pt idx="4538">
                  <c:v>-2.4930471414680553E-2</c:v>
                </c:pt>
                <c:pt idx="4539">
                  <c:v>-3.7106219880423959E-2</c:v>
                </c:pt>
                <c:pt idx="4540">
                  <c:v>-2.8845668380697107E-2</c:v>
                </c:pt>
                <c:pt idx="4541">
                  <c:v>-3.4198968343488803E-2</c:v>
                </c:pt>
                <c:pt idx="4542">
                  <c:v>-2.079763922626366E-2</c:v>
                </c:pt>
                <c:pt idx="4543">
                  <c:v>-0.19894683408133962</c:v>
                </c:pt>
                <c:pt idx="4544">
                  <c:v>-2.1929788224658683E-2</c:v>
                </c:pt>
                <c:pt idx="4545">
                  <c:v>-9.9370675703688276E-3</c:v>
                </c:pt>
                <c:pt idx="4546">
                  <c:v>-1.7669767722879294E-2</c:v>
                </c:pt>
                <c:pt idx="4547">
                  <c:v>-1.0813797161900517E-2</c:v>
                </c:pt>
                <c:pt idx="4548">
                  <c:v>-1.4995090206772052E-2</c:v>
                </c:pt>
                <c:pt idx="4549">
                  <c:v>-2.6088078326908438E-2</c:v>
                </c:pt>
                <c:pt idx="4550">
                  <c:v>-1.2255269549938986E-2</c:v>
                </c:pt>
                <c:pt idx="4551">
                  <c:v>-1.5074175686952178E-2</c:v>
                </c:pt>
                <c:pt idx="4552">
                  <c:v>-1.967568833115399E-2</c:v>
                </c:pt>
                <c:pt idx="4553">
                  <c:v>-1.3189351166337576E-2</c:v>
                </c:pt>
                <c:pt idx="4554">
                  <c:v>-4.8176902373181001E-2</c:v>
                </c:pt>
                <c:pt idx="4555">
                  <c:v>-2.1159974275407781E-2</c:v>
                </c:pt>
                <c:pt idx="4556">
                  <c:v>-2.707150511459858E-2</c:v>
                </c:pt>
                <c:pt idx="4557">
                  <c:v>-1.5390833157060095E-2</c:v>
                </c:pt>
                <c:pt idx="4558">
                  <c:v>-1.5607685039754658E-2</c:v>
                </c:pt>
                <c:pt idx="4559">
                  <c:v>-2.5565030211278796E-2</c:v>
                </c:pt>
                <c:pt idx="4560">
                  <c:v>-2.6552626645637303E-2</c:v>
                </c:pt>
                <c:pt idx="4561">
                  <c:v>-1.4880381086258167E-2</c:v>
                </c:pt>
                <c:pt idx="4562">
                  <c:v>-5.9844081064100857E-3</c:v>
                </c:pt>
                <c:pt idx="4563">
                  <c:v>-1.3037784051635347E-2</c:v>
                </c:pt>
                <c:pt idx="4564">
                  <c:v>-1.3068833430036361E-2</c:v>
                </c:pt>
                <c:pt idx="4565">
                  <c:v>-3.634805289647465E-2</c:v>
                </c:pt>
                <c:pt idx="4566">
                  <c:v>-2.2116129611272382E-2</c:v>
                </c:pt>
                <c:pt idx="4567">
                  <c:v>-1.8034778903923503E-2</c:v>
                </c:pt>
                <c:pt idx="4568">
                  <c:v>-1.8923508406217013E-2</c:v>
                </c:pt>
                <c:pt idx="4569">
                  <c:v>1.6702280753835268E-2</c:v>
                </c:pt>
                <c:pt idx="4570">
                  <c:v>-2.4036730850217437E-2</c:v>
                </c:pt>
                <c:pt idx="4571">
                  <c:v>-1.2498144538835538E-2</c:v>
                </c:pt>
                <c:pt idx="4572">
                  <c:v>-6.6225683671994962E-3</c:v>
                </c:pt>
                <c:pt idx="4573">
                  <c:v>-1.6469696996135371E-2</c:v>
                </c:pt>
                <c:pt idx="4574">
                  <c:v>-3.40164912272721E-2</c:v>
                </c:pt>
                <c:pt idx="4575">
                  <c:v>-1.2352969088322938E-2</c:v>
                </c:pt>
                <c:pt idx="4576">
                  <c:v>-1.0279337627382699E-2</c:v>
                </c:pt>
                <c:pt idx="4577">
                  <c:v>-2.7974186364250556E-4</c:v>
                </c:pt>
                <c:pt idx="4578">
                  <c:v>-1.6857847217174548E-2</c:v>
                </c:pt>
                <c:pt idx="4579">
                  <c:v>-2.0021619476487673E-2</c:v>
                </c:pt>
                <c:pt idx="4580">
                  <c:v>-1.7832643781100995E-2</c:v>
                </c:pt>
                <c:pt idx="4581">
                  <c:v>8.1485150560366044E-3</c:v>
                </c:pt>
                <c:pt idx="4582">
                  <c:v>-3.9793669301576039E-2</c:v>
                </c:pt>
                <c:pt idx="4583">
                  <c:v>-1.7291931911295386E-2</c:v>
                </c:pt>
                <c:pt idx="4584">
                  <c:v>2.5770677715045057E-2</c:v>
                </c:pt>
                <c:pt idx="4585">
                  <c:v>-2.4234568223160894E-3</c:v>
                </c:pt>
                <c:pt idx="4586">
                  <c:v>4.3352905375303175E-3</c:v>
                </c:pt>
                <c:pt idx="4587">
                  <c:v>-2.4527928958937052E-2</c:v>
                </c:pt>
                <c:pt idx="4588">
                  <c:v>-2.0751587748523686E-2</c:v>
                </c:pt>
                <c:pt idx="4589">
                  <c:v>-1.4992442871440484E-2</c:v>
                </c:pt>
                <c:pt idx="4590">
                  <c:v>-5.4201590032565451E-2</c:v>
                </c:pt>
                <c:pt idx="4591">
                  <c:v>-1.5276412600896487E-2</c:v>
                </c:pt>
                <c:pt idx="4592">
                  <c:v>-2.5210911795288341E-3</c:v>
                </c:pt>
                <c:pt idx="4593">
                  <c:v>-2.1949120500886873E-2</c:v>
                </c:pt>
                <c:pt idx="4594">
                  <c:v>4.7281589673589086E-2</c:v>
                </c:pt>
                <c:pt idx="4595">
                  <c:v>5.7487290344523361E-3</c:v>
                </c:pt>
                <c:pt idx="4596">
                  <c:v>-1.0436876970008563E-2</c:v>
                </c:pt>
                <c:pt idx="4597">
                  <c:v>-4.5547156826249414E-2</c:v>
                </c:pt>
                <c:pt idx="4598">
                  <c:v>-1.0524859599379556E-2</c:v>
                </c:pt>
                <c:pt idx="4599">
                  <c:v>-1.727558003819055E-2</c:v>
                </c:pt>
                <c:pt idx="4600">
                  <c:v>-2.3574685103265942E-2</c:v>
                </c:pt>
                <c:pt idx="4601">
                  <c:v>-2.13236230298019E-2</c:v>
                </c:pt>
                <c:pt idx="4602">
                  <c:v>-1.2535102866141014E-2</c:v>
                </c:pt>
                <c:pt idx="4603">
                  <c:v>-2.6664875175591213E-2</c:v>
                </c:pt>
                <c:pt idx="4604">
                  <c:v>-2.4431288526169586E-2</c:v>
                </c:pt>
                <c:pt idx="4605">
                  <c:v>-2.0464784209006864E-2</c:v>
                </c:pt>
                <c:pt idx="4606">
                  <c:v>-3.7236003160521898E-2</c:v>
                </c:pt>
                <c:pt idx="4607">
                  <c:v>-2.4835348778299373E-2</c:v>
                </c:pt>
                <c:pt idx="4608">
                  <c:v>-9.5755353138445801E-3</c:v>
                </c:pt>
                <c:pt idx="4609">
                  <c:v>-1.8241538225401879E-2</c:v>
                </c:pt>
                <c:pt idx="4610">
                  <c:v>-8.4496147098351362E-3</c:v>
                </c:pt>
                <c:pt idx="4611">
                  <c:v>-2.355132200947254E-2</c:v>
                </c:pt>
                <c:pt idx="4612">
                  <c:v>-1.3193855122505892E-2</c:v>
                </c:pt>
                <c:pt idx="4613">
                  <c:v>-2.5893955869734676E-2</c:v>
                </c:pt>
                <c:pt idx="4614">
                  <c:v>-6.3393081755018944E-3</c:v>
                </c:pt>
                <c:pt idx="4615">
                  <c:v>-8.3712643435647806E-3</c:v>
                </c:pt>
                <c:pt idx="4616">
                  <c:v>-9.1790174280136135E-3</c:v>
                </c:pt>
                <c:pt idx="4617">
                  <c:v>-1.2343054454783705E-2</c:v>
                </c:pt>
                <c:pt idx="4618">
                  <c:v>-2.0659528001388795E-2</c:v>
                </c:pt>
                <c:pt idx="4619">
                  <c:v>-2.0176852115163447E-2</c:v>
                </c:pt>
                <c:pt idx="4620">
                  <c:v>-1.4674141742759344E-2</c:v>
                </c:pt>
                <c:pt idx="4621">
                  <c:v>1.048993855693894E-3</c:v>
                </c:pt>
                <c:pt idx="4622">
                  <c:v>1.3677454905522595E-2</c:v>
                </c:pt>
                <c:pt idx="4623">
                  <c:v>-2.7644769256200481E-2</c:v>
                </c:pt>
                <c:pt idx="4624">
                  <c:v>-1.9135299934289716E-2</c:v>
                </c:pt>
                <c:pt idx="4625">
                  <c:v>-1.8903976301645233E-2</c:v>
                </c:pt>
                <c:pt idx="4626">
                  <c:v>-1.0251944235640504E-2</c:v>
                </c:pt>
                <c:pt idx="4627">
                  <c:v>-1.2626436344468169E-2</c:v>
                </c:pt>
                <c:pt idx="4628">
                  <c:v>-1.866366281453832E-2</c:v>
                </c:pt>
                <c:pt idx="4629">
                  <c:v>-1.1351580527101326E-2</c:v>
                </c:pt>
                <c:pt idx="4630">
                  <c:v>3.6264156335265169E-2</c:v>
                </c:pt>
                <c:pt idx="4631">
                  <c:v>-2.2298931766120286E-2</c:v>
                </c:pt>
                <c:pt idx="4632">
                  <c:v>-8.1092345187790318E-3</c:v>
                </c:pt>
                <c:pt idx="4633">
                  <c:v>-1.7102541702507561E-2</c:v>
                </c:pt>
                <c:pt idx="4634">
                  <c:v>-3.1466646341877846E-2</c:v>
                </c:pt>
                <c:pt idx="4635">
                  <c:v>-1.6295232493487629E-2</c:v>
                </c:pt>
                <c:pt idx="4636">
                  <c:v>-1.4901792322898318E-2</c:v>
                </c:pt>
                <c:pt idx="4637">
                  <c:v>-2.9465409979364289E-2</c:v>
                </c:pt>
                <c:pt idx="4638">
                  <c:v>-1.3405079696101024E-2</c:v>
                </c:pt>
                <c:pt idx="4639">
                  <c:v>-8.6404926545422065E-3</c:v>
                </c:pt>
                <c:pt idx="4640">
                  <c:v>-3.9506450972661936E-2</c:v>
                </c:pt>
                <c:pt idx="4641">
                  <c:v>-1.5681173741706165E-2</c:v>
                </c:pt>
                <c:pt idx="4642">
                  <c:v>-1.0206691733271161E-2</c:v>
                </c:pt>
                <c:pt idx="4643">
                  <c:v>-2.1221868701951637E-2</c:v>
                </c:pt>
                <c:pt idx="4644">
                  <c:v>-1.6809820455487342E-2</c:v>
                </c:pt>
                <c:pt idx="4645">
                  <c:v>-1.4914976936681439E-2</c:v>
                </c:pt>
                <c:pt idx="4646">
                  <c:v>-2.5738635689256852E-2</c:v>
                </c:pt>
                <c:pt idx="4647">
                  <c:v>-2.0010265705497403E-2</c:v>
                </c:pt>
                <c:pt idx="4648">
                  <c:v>-1.0625134901469158E-2</c:v>
                </c:pt>
                <c:pt idx="4649">
                  <c:v>-1.6918701663707361E-2</c:v>
                </c:pt>
                <c:pt idx="4650">
                  <c:v>-6.8865169162304007E-2</c:v>
                </c:pt>
                <c:pt idx="4651">
                  <c:v>-8.8285254997091805E-3</c:v>
                </c:pt>
                <c:pt idx="4652">
                  <c:v>-1.7502056593840489E-2</c:v>
                </c:pt>
                <c:pt idx="4653">
                  <c:v>-1.9422282910442745E-2</c:v>
                </c:pt>
                <c:pt idx="4654">
                  <c:v>2.3490020536458319E-2</c:v>
                </c:pt>
                <c:pt idx="4655">
                  <c:v>-1.299012409668006E-2</c:v>
                </c:pt>
                <c:pt idx="4656">
                  <c:v>-2.1720748839902937E-2</c:v>
                </c:pt>
                <c:pt idx="4657">
                  <c:v>-1.8697984836698479E-2</c:v>
                </c:pt>
                <c:pt idx="4658">
                  <c:v>-1.9562031216487696E-2</c:v>
                </c:pt>
                <c:pt idx="4659">
                  <c:v>-2.2150785087224772E-2</c:v>
                </c:pt>
                <c:pt idx="4660">
                  <c:v>-2.037669508169327E-2</c:v>
                </c:pt>
                <c:pt idx="4661">
                  <c:v>-2.8270822332936145E-2</c:v>
                </c:pt>
                <c:pt idx="4662">
                  <c:v>-2.1452763157837978E-2</c:v>
                </c:pt>
                <c:pt idx="4663">
                  <c:v>-4.328829201463884E-3</c:v>
                </c:pt>
                <c:pt idx="4664">
                  <c:v>-2.6926210490648393E-4</c:v>
                </c:pt>
                <c:pt idx="4665">
                  <c:v>-1.8393602198046753E-3</c:v>
                </c:pt>
                <c:pt idx="4666">
                  <c:v>-7.9328750616429675E-3</c:v>
                </c:pt>
                <c:pt idx="4667">
                  <c:v>-3.7742419145642362E-3</c:v>
                </c:pt>
                <c:pt idx="4668">
                  <c:v>-2.4148322071262031E-2</c:v>
                </c:pt>
                <c:pt idx="4669">
                  <c:v>3.3098539119765466E-3</c:v>
                </c:pt>
                <c:pt idx="4670">
                  <c:v>1.0391699144158174E-2</c:v>
                </c:pt>
                <c:pt idx="4671">
                  <c:v>-2.0811181263388469E-2</c:v>
                </c:pt>
                <c:pt idx="4672">
                  <c:v>-8.1700603154427537E-2</c:v>
                </c:pt>
                <c:pt idx="4673">
                  <c:v>-1.8274943600613252E-2</c:v>
                </c:pt>
                <c:pt idx="4674">
                  <c:v>6.2059112361425063E-2</c:v>
                </c:pt>
                <c:pt idx="4675">
                  <c:v>-7.2437816228132839E-3</c:v>
                </c:pt>
                <c:pt idx="4676">
                  <c:v>-3.1743842577077706E-2</c:v>
                </c:pt>
                <c:pt idx="4677">
                  <c:v>2.4044963827142187E-3</c:v>
                </c:pt>
                <c:pt idx="4678">
                  <c:v>-9.9074552587500829E-3</c:v>
                </c:pt>
                <c:pt idx="4679">
                  <c:v>-5.2009002105592672E-2</c:v>
                </c:pt>
                <c:pt idx="4680">
                  <c:v>-3.6246894667076195E-2</c:v>
                </c:pt>
                <c:pt idx="4681">
                  <c:v>-5.4180013806367451E-2</c:v>
                </c:pt>
                <c:pt idx="4682">
                  <c:v>-1.4053819322200763E-2</c:v>
                </c:pt>
                <c:pt idx="4683">
                  <c:v>-1.2788606833584836E-2</c:v>
                </c:pt>
                <c:pt idx="4684">
                  <c:v>-2.3855815809085565E-2</c:v>
                </c:pt>
                <c:pt idx="4685">
                  <c:v>-1.2377389260991394E-2</c:v>
                </c:pt>
                <c:pt idx="4686">
                  <c:v>-1.0166972072870555E-2</c:v>
                </c:pt>
                <c:pt idx="4687">
                  <c:v>-5.3153677730833716E-2</c:v>
                </c:pt>
                <c:pt idx="4688">
                  <c:v>-2.3765873941011269E-2</c:v>
                </c:pt>
                <c:pt idx="4689">
                  <c:v>-1.8417266050191825E-2</c:v>
                </c:pt>
                <c:pt idx="4690">
                  <c:v>-1.9696475323042226E-2</c:v>
                </c:pt>
                <c:pt idx="4691">
                  <c:v>3.2094793288449087E-3</c:v>
                </c:pt>
                <c:pt idx="4692">
                  <c:v>-1.6784343285789951E-2</c:v>
                </c:pt>
                <c:pt idx="4693">
                  <c:v>-1.4372379546327894E-2</c:v>
                </c:pt>
                <c:pt idx="4694">
                  <c:v>-3.170761994432842E-2</c:v>
                </c:pt>
                <c:pt idx="4695">
                  <c:v>-2.6429172090528641E-2</c:v>
                </c:pt>
                <c:pt idx="4696">
                  <c:v>-4.9913308151172377E-2</c:v>
                </c:pt>
                <c:pt idx="4697">
                  <c:v>-8.0178079988541349E-3</c:v>
                </c:pt>
                <c:pt idx="4698">
                  <c:v>-2.088420626838754E-2</c:v>
                </c:pt>
                <c:pt idx="4699">
                  <c:v>-2.1318465927507569E-2</c:v>
                </c:pt>
                <c:pt idx="4700">
                  <c:v>2.7477294127982474E-3</c:v>
                </c:pt>
                <c:pt idx="4701">
                  <c:v>-2.6177022235317329E-2</c:v>
                </c:pt>
                <c:pt idx="4702">
                  <c:v>-2.4258597797053683E-2</c:v>
                </c:pt>
                <c:pt idx="4703">
                  <c:v>-2.8241740915518568E-2</c:v>
                </c:pt>
                <c:pt idx="4704">
                  <c:v>-7.8359949203377049E-2</c:v>
                </c:pt>
                <c:pt idx="4705">
                  <c:v>-3.2807489749987151E-2</c:v>
                </c:pt>
                <c:pt idx="4706">
                  <c:v>-2.7826291719969379E-2</c:v>
                </c:pt>
                <c:pt idx="4707">
                  <c:v>-4.9390205808867743E-2</c:v>
                </c:pt>
                <c:pt idx="4708">
                  <c:v>-2.4352333602511485E-2</c:v>
                </c:pt>
                <c:pt idx="4709">
                  <c:v>-5.7447671077999378E-3</c:v>
                </c:pt>
                <c:pt idx="4710">
                  <c:v>-2.3357618038710462E-2</c:v>
                </c:pt>
                <c:pt idx="4711">
                  <c:v>-1.5757374692064993E-2</c:v>
                </c:pt>
                <c:pt idx="4712">
                  <c:v>-1.5119399263831433E-2</c:v>
                </c:pt>
                <c:pt idx="4713">
                  <c:v>-3.8034079528076479E-3</c:v>
                </c:pt>
                <c:pt idx="4714">
                  <c:v>-1.9677839802719312E-3</c:v>
                </c:pt>
                <c:pt idx="4715">
                  <c:v>-1.4755266719069432E-2</c:v>
                </c:pt>
                <c:pt idx="4716">
                  <c:v>-1.7080155170452312E-2</c:v>
                </c:pt>
                <c:pt idx="4717">
                  <c:v>-3.7547930886891276E-2</c:v>
                </c:pt>
                <c:pt idx="4718">
                  <c:v>-1.97541175840866E-2</c:v>
                </c:pt>
                <c:pt idx="4719">
                  <c:v>3.8315092839056923E-2</c:v>
                </c:pt>
                <c:pt idx="4720">
                  <c:v>-1.9277218715684514E-2</c:v>
                </c:pt>
                <c:pt idx="4721">
                  <c:v>-1.8720846403589033E-2</c:v>
                </c:pt>
                <c:pt idx="4722">
                  <c:v>-1.5997308517462203E-2</c:v>
                </c:pt>
                <c:pt idx="4723">
                  <c:v>-1.2601207760513815E-2</c:v>
                </c:pt>
                <c:pt idx="4724">
                  <c:v>-3.0352597583584658E-2</c:v>
                </c:pt>
                <c:pt idx="4725">
                  <c:v>-5.1581678068015283E-3</c:v>
                </c:pt>
                <c:pt idx="4726">
                  <c:v>-1.7699174251567952E-2</c:v>
                </c:pt>
                <c:pt idx="4727">
                  <c:v>-1.1419139888078514E-2</c:v>
                </c:pt>
                <c:pt idx="4728">
                  <c:v>-1.3040698067696685E-2</c:v>
                </c:pt>
                <c:pt idx="4729">
                  <c:v>-1.2133799962171581E-2</c:v>
                </c:pt>
                <c:pt idx="4730">
                  <c:v>-1.8430622714340653E-2</c:v>
                </c:pt>
                <c:pt idx="4731">
                  <c:v>-4.5460298140260671E-3</c:v>
                </c:pt>
                <c:pt idx="4732">
                  <c:v>-1.373091709474899E-2</c:v>
                </c:pt>
                <c:pt idx="4733">
                  <c:v>-2.010416438149595E-2</c:v>
                </c:pt>
                <c:pt idx="4734">
                  <c:v>-7.6281187908703611E-3</c:v>
                </c:pt>
                <c:pt idx="4735">
                  <c:v>-5.9522287573035666E-3</c:v>
                </c:pt>
                <c:pt idx="4736">
                  <c:v>1.8262122320765134E-3</c:v>
                </c:pt>
                <c:pt idx="4737">
                  <c:v>-1.8753181066454069E-2</c:v>
                </c:pt>
                <c:pt idx="4738">
                  <c:v>-2.2142598078726726E-2</c:v>
                </c:pt>
                <c:pt idx="4739">
                  <c:v>-2.3669746969438785E-2</c:v>
                </c:pt>
                <c:pt idx="4740">
                  <c:v>-6.8643367962664785E-3</c:v>
                </c:pt>
                <c:pt idx="4741">
                  <c:v>-2.4192621013343935E-2</c:v>
                </c:pt>
                <c:pt idx="4742">
                  <c:v>-2.1565212226614169E-2</c:v>
                </c:pt>
                <c:pt idx="4743">
                  <c:v>-9.5596438693086472E-3</c:v>
                </c:pt>
                <c:pt idx="4744">
                  <c:v>-2.1817215577086681E-3</c:v>
                </c:pt>
                <c:pt idx="4745">
                  <c:v>0.45870656496317813</c:v>
                </c:pt>
                <c:pt idx="4746">
                  <c:v>-1.4039718046198961E-2</c:v>
                </c:pt>
                <c:pt idx="4747">
                  <c:v>5.6969638508686824E-5</c:v>
                </c:pt>
                <c:pt idx="4748">
                  <c:v>-2.8239851443528096E-2</c:v>
                </c:pt>
                <c:pt idx="4749">
                  <c:v>-2.0597080287236343E-2</c:v>
                </c:pt>
                <c:pt idx="4750">
                  <c:v>-9.2265305863268275E-3</c:v>
                </c:pt>
                <c:pt idx="4751">
                  <c:v>-1.626378836686081E-2</c:v>
                </c:pt>
                <c:pt idx="4752">
                  <c:v>-3.1050893428862199E-2</c:v>
                </c:pt>
                <c:pt idx="4753">
                  <c:v>-2.3131399704184877E-2</c:v>
                </c:pt>
                <c:pt idx="4754">
                  <c:v>-2.1243748094800646E-2</c:v>
                </c:pt>
                <c:pt idx="4755">
                  <c:v>-9.7107609599742569E-3</c:v>
                </c:pt>
                <c:pt idx="4756">
                  <c:v>-2.1162919579056961E-2</c:v>
                </c:pt>
                <c:pt idx="4757">
                  <c:v>-2.2140157413574856E-2</c:v>
                </c:pt>
                <c:pt idx="4758">
                  <c:v>-3.7122404911856537E-3</c:v>
                </c:pt>
                <c:pt idx="4759">
                  <c:v>-4.7907844768286801E-4</c:v>
                </c:pt>
                <c:pt idx="4760">
                  <c:v>-2.1610948693899242E-2</c:v>
                </c:pt>
                <c:pt idx="4761">
                  <c:v>-2.289750695572014E-2</c:v>
                </c:pt>
                <c:pt idx="4762">
                  <c:v>-3.9395935885532064E-2</c:v>
                </c:pt>
                <c:pt idx="4763">
                  <c:v>-3.8146810397084854E-2</c:v>
                </c:pt>
                <c:pt idx="4764">
                  <c:v>-1.3240207067955626E-2</c:v>
                </c:pt>
                <c:pt idx="4765">
                  <c:v>-5.2132789111792026E-2</c:v>
                </c:pt>
                <c:pt idx="4766">
                  <c:v>-2.169124182910492E-2</c:v>
                </c:pt>
                <c:pt idx="4767">
                  <c:v>-2.5609018255595143E-2</c:v>
                </c:pt>
                <c:pt idx="4768">
                  <c:v>-1.9336264137802386E-2</c:v>
                </c:pt>
                <c:pt idx="4769">
                  <c:v>-6.5120246233102167E-3</c:v>
                </c:pt>
                <c:pt idx="4770">
                  <c:v>-9.4413799333839532E-3</c:v>
                </c:pt>
                <c:pt idx="4771">
                  <c:v>-1.3086626842024397E-2</c:v>
                </c:pt>
                <c:pt idx="4772">
                  <c:v>-4.0463028915995979E-2</c:v>
                </c:pt>
                <c:pt idx="4773">
                  <c:v>-5.5623932634230348E-3</c:v>
                </c:pt>
                <c:pt idx="4774">
                  <c:v>9.0376754272834606E-2</c:v>
                </c:pt>
                <c:pt idx="4775">
                  <c:v>-1.1544260369660671E-2</c:v>
                </c:pt>
                <c:pt idx="4776">
                  <c:v>-1.6991586379137502E-2</c:v>
                </c:pt>
                <c:pt idx="4777">
                  <c:v>-1.0559974131060825E-2</c:v>
                </c:pt>
                <c:pt idx="4778">
                  <c:v>-3.5153207566102185E-2</c:v>
                </c:pt>
                <c:pt idx="4779">
                  <c:v>-2.6278230690972633E-2</c:v>
                </c:pt>
                <c:pt idx="4780">
                  <c:v>-8.7467410250263861E-3</c:v>
                </c:pt>
                <c:pt idx="4781">
                  <c:v>-2.53379247956458E-2</c:v>
                </c:pt>
                <c:pt idx="4782">
                  <c:v>-1.1810449501172018E-2</c:v>
                </c:pt>
                <c:pt idx="4783">
                  <c:v>-8.0290739240445573E-3</c:v>
                </c:pt>
                <c:pt idx="4784">
                  <c:v>-1.787017613311678E-2</c:v>
                </c:pt>
                <c:pt idx="4785">
                  <c:v>-2.8314658359414706E-2</c:v>
                </c:pt>
                <c:pt idx="4786">
                  <c:v>1.5775575109951992E-2</c:v>
                </c:pt>
                <c:pt idx="4787">
                  <c:v>-1.3787477539066314E-2</c:v>
                </c:pt>
                <c:pt idx="4788">
                  <c:v>-3.7257355976852202E-2</c:v>
                </c:pt>
                <c:pt idx="4789">
                  <c:v>-2.1168869670007199E-2</c:v>
                </c:pt>
                <c:pt idx="4790">
                  <c:v>-1.9923634660755678E-2</c:v>
                </c:pt>
                <c:pt idx="4791">
                  <c:v>-1.8591691338966789E-2</c:v>
                </c:pt>
                <c:pt idx="4792">
                  <c:v>-4.0472716255195468E-2</c:v>
                </c:pt>
                <c:pt idx="4793">
                  <c:v>-3.1285837146753898E-2</c:v>
                </c:pt>
                <c:pt idx="4794">
                  <c:v>-2.0647128502475576E-2</c:v>
                </c:pt>
                <c:pt idx="4795">
                  <c:v>-1.6901275369255224E-2</c:v>
                </c:pt>
                <c:pt idx="4796">
                  <c:v>-1.9773229897210622E-2</c:v>
                </c:pt>
                <c:pt idx="4797">
                  <c:v>-3.0425264461342798E-2</c:v>
                </c:pt>
                <c:pt idx="4798">
                  <c:v>-9.4785714917088315E-3</c:v>
                </c:pt>
                <c:pt idx="4799">
                  <c:v>-3.557709248997875E-2</c:v>
                </c:pt>
                <c:pt idx="4800">
                  <c:v>-2.759476561747785E-2</c:v>
                </c:pt>
                <c:pt idx="4801">
                  <c:v>7.8103988458219685E-3</c:v>
                </c:pt>
                <c:pt idx="4802">
                  <c:v>-1.257972026887273E-2</c:v>
                </c:pt>
                <c:pt idx="4803">
                  <c:v>-4.5448474336316047E-2</c:v>
                </c:pt>
                <c:pt idx="4804">
                  <c:v>-1.6312306568338989E-2</c:v>
                </c:pt>
                <c:pt idx="4805">
                  <c:v>-2.0096342550092905E-2</c:v>
                </c:pt>
                <c:pt idx="4806">
                  <c:v>-2.5350918369051938E-2</c:v>
                </c:pt>
                <c:pt idx="4807">
                  <c:v>-4.8709220256239485E-2</c:v>
                </c:pt>
                <c:pt idx="4808">
                  <c:v>-7.2856815323240993E-3</c:v>
                </c:pt>
                <c:pt idx="4809">
                  <c:v>-1.492990530059294E-2</c:v>
                </c:pt>
                <c:pt idx="4810">
                  <c:v>-3.1797936145483624E-2</c:v>
                </c:pt>
                <c:pt idx="4811">
                  <c:v>-1.4637704268420103E-2</c:v>
                </c:pt>
                <c:pt idx="4812">
                  <c:v>2.8221178127110044E-2</c:v>
                </c:pt>
                <c:pt idx="4813">
                  <c:v>1.9400788119082014E-2</c:v>
                </c:pt>
                <c:pt idx="4814">
                  <c:v>-2.2222708079469689E-2</c:v>
                </c:pt>
                <c:pt idx="4815">
                  <c:v>6.5972586436596013E-3</c:v>
                </c:pt>
                <c:pt idx="4816">
                  <c:v>-2.7707776233531309E-2</c:v>
                </c:pt>
                <c:pt idx="4817">
                  <c:v>-1.2795484348682832E-2</c:v>
                </c:pt>
                <c:pt idx="4818">
                  <c:v>-1.2283822099626687E-2</c:v>
                </c:pt>
                <c:pt idx="4819">
                  <c:v>-1.2404816384786821E-2</c:v>
                </c:pt>
                <c:pt idx="4820">
                  <c:v>-5.5062245076481194E-3</c:v>
                </c:pt>
                <c:pt idx="4821">
                  <c:v>-2.317062907945338E-2</c:v>
                </c:pt>
                <c:pt idx="4822">
                  <c:v>-1.0250057784119583E-2</c:v>
                </c:pt>
                <c:pt idx="4823">
                  <c:v>-1.505230626068E-2</c:v>
                </c:pt>
                <c:pt idx="4824">
                  <c:v>-1.5672332713598417E-2</c:v>
                </c:pt>
                <c:pt idx="4825">
                  <c:v>-2.2939537854582571E-2</c:v>
                </c:pt>
                <c:pt idx="4826">
                  <c:v>-2.0572615874718481E-2</c:v>
                </c:pt>
                <c:pt idx="4827">
                  <c:v>-1.7452898719386479E-2</c:v>
                </c:pt>
                <c:pt idx="4828">
                  <c:v>-8.6056876832279593E-3</c:v>
                </c:pt>
                <c:pt idx="4829">
                  <c:v>-2.2993458629189936E-3</c:v>
                </c:pt>
                <c:pt idx="4830">
                  <c:v>-2.4085525113026408E-2</c:v>
                </c:pt>
                <c:pt idx="4831">
                  <c:v>5.2398279509089356E-3</c:v>
                </c:pt>
                <c:pt idx="4832">
                  <c:v>-1.1253588533078002E-2</c:v>
                </c:pt>
                <c:pt idx="4833">
                  <c:v>-1.1936243711032874E-2</c:v>
                </c:pt>
                <c:pt idx="4834">
                  <c:v>-5.7749959494623526E-2</c:v>
                </c:pt>
                <c:pt idx="4835">
                  <c:v>-1.1948149850094247E-2</c:v>
                </c:pt>
                <c:pt idx="4836">
                  <c:v>-2.3244337658967516E-2</c:v>
                </c:pt>
                <c:pt idx="4837">
                  <c:v>-2.4463908954832383E-2</c:v>
                </c:pt>
                <c:pt idx="4838">
                  <c:v>-3.1005873792288946E-2</c:v>
                </c:pt>
                <c:pt idx="4839">
                  <c:v>-1.8209567432901058E-2</c:v>
                </c:pt>
                <c:pt idx="4840">
                  <c:v>-2.299489318656717E-2</c:v>
                </c:pt>
                <c:pt idx="4841">
                  <c:v>-2.6512097351904199E-2</c:v>
                </c:pt>
                <c:pt idx="4842">
                  <c:v>-1.4473466479712628E-2</c:v>
                </c:pt>
                <c:pt idx="4843">
                  <c:v>-1.4739277318237005E-2</c:v>
                </c:pt>
                <c:pt idx="4844">
                  <c:v>-1.6926737086281451E-2</c:v>
                </c:pt>
                <c:pt idx="4845">
                  <c:v>-1.2899462257758478E-2</c:v>
                </c:pt>
                <c:pt idx="4846">
                  <c:v>-8.1856276246664878E-3</c:v>
                </c:pt>
                <c:pt idx="4847">
                  <c:v>-1.2199365853806498E-2</c:v>
                </c:pt>
                <c:pt idx="4848">
                  <c:v>-1.0950761475659413E-2</c:v>
                </c:pt>
                <c:pt idx="4849">
                  <c:v>-1.2569129033931032E-2</c:v>
                </c:pt>
                <c:pt idx="4850">
                  <c:v>-2.1681834736559751E-2</c:v>
                </c:pt>
                <c:pt idx="4851">
                  <c:v>8.0773516588292085E-2</c:v>
                </c:pt>
                <c:pt idx="4852">
                  <c:v>-3.6748793970091773E-2</c:v>
                </c:pt>
                <c:pt idx="4853">
                  <c:v>-2.9822074013548003E-2</c:v>
                </c:pt>
                <c:pt idx="4854">
                  <c:v>-1.5401870764676175E-2</c:v>
                </c:pt>
                <c:pt idx="4855">
                  <c:v>-2.6882871729374775E-2</c:v>
                </c:pt>
                <c:pt idx="4856">
                  <c:v>-9.813888790928307E-3</c:v>
                </c:pt>
                <c:pt idx="4857">
                  <c:v>-2.3928732952245263E-2</c:v>
                </c:pt>
                <c:pt idx="4858">
                  <c:v>9.9068989979727881E-5</c:v>
                </c:pt>
                <c:pt idx="4859">
                  <c:v>-3.0509821104763704E-2</c:v>
                </c:pt>
                <c:pt idx="4860">
                  <c:v>-1.8392718559592701E-2</c:v>
                </c:pt>
                <c:pt idx="4861">
                  <c:v>-2.9161185373933675E-2</c:v>
                </c:pt>
                <c:pt idx="4862">
                  <c:v>-1.1026059533242214E-2</c:v>
                </c:pt>
                <c:pt idx="4863">
                  <c:v>-1.2750882722802181E-2</c:v>
                </c:pt>
                <c:pt idx="4864">
                  <c:v>4.7220992564601522E-3</c:v>
                </c:pt>
                <c:pt idx="4865">
                  <c:v>-1.9207912051517628E-2</c:v>
                </c:pt>
                <c:pt idx="4866">
                  <c:v>-2.2812555072843244E-2</c:v>
                </c:pt>
                <c:pt idx="4867">
                  <c:v>-1.5439769243858347E-2</c:v>
                </c:pt>
                <c:pt idx="4868">
                  <c:v>-1.6966171087654344E-2</c:v>
                </c:pt>
                <c:pt idx="4869">
                  <c:v>3.0327579500455848E-3</c:v>
                </c:pt>
                <c:pt idx="4870">
                  <c:v>-2.0646470970386799E-2</c:v>
                </c:pt>
                <c:pt idx="4871">
                  <c:v>-1.4879314838536164E-2</c:v>
                </c:pt>
                <c:pt idx="4872">
                  <c:v>-2.7301849459923297E-2</c:v>
                </c:pt>
                <c:pt idx="4873">
                  <c:v>-5.4483897576536157E-3</c:v>
                </c:pt>
                <c:pt idx="4874">
                  <c:v>-1.7527086918080668E-2</c:v>
                </c:pt>
                <c:pt idx="4875">
                  <c:v>-1.5521665007639567E-2</c:v>
                </c:pt>
                <c:pt idx="4876">
                  <c:v>-1.3008090159624034E-2</c:v>
                </c:pt>
                <c:pt idx="4877">
                  <c:v>-1.4464231772158612E-2</c:v>
                </c:pt>
                <c:pt idx="4878">
                  <c:v>-5.2835345929651542E-2</c:v>
                </c:pt>
                <c:pt idx="4879">
                  <c:v>-1.8919392040976531E-3</c:v>
                </c:pt>
                <c:pt idx="4880">
                  <c:v>-3.0192114730956475E-2</c:v>
                </c:pt>
                <c:pt idx="4881">
                  <c:v>-1.2690004327589301E-2</c:v>
                </c:pt>
                <c:pt idx="4882">
                  <c:v>-1.9963371377070434E-2</c:v>
                </c:pt>
                <c:pt idx="4883">
                  <c:v>-8.2415679926979412E-3</c:v>
                </c:pt>
                <c:pt idx="4884">
                  <c:v>-3.1854454385739285E-2</c:v>
                </c:pt>
                <c:pt idx="4885">
                  <c:v>-1.8573030753472605E-2</c:v>
                </c:pt>
                <c:pt idx="4886">
                  <c:v>-1.9247787985211196E-2</c:v>
                </c:pt>
                <c:pt idx="4887">
                  <c:v>-1.5582121042038634E-2</c:v>
                </c:pt>
                <c:pt idx="4888">
                  <c:v>-8.9372176194381179E-3</c:v>
                </c:pt>
                <c:pt idx="4889">
                  <c:v>-3.5359796917500165E-2</c:v>
                </c:pt>
                <c:pt idx="4890">
                  <c:v>-2.6707973514358718E-2</c:v>
                </c:pt>
                <c:pt idx="4891">
                  <c:v>-2.5193512907873833E-2</c:v>
                </c:pt>
                <c:pt idx="4892">
                  <c:v>-1.3074747226656041E-3</c:v>
                </c:pt>
                <c:pt idx="4893">
                  <c:v>-1.6296027229278157E-2</c:v>
                </c:pt>
                <c:pt idx="4894">
                  <c:v>-7.7799437972142661E-3</c:v>
                </c:pt>
                <c:pt idx="4895">
                  <c:v>-2.5842130085856167E-2</c:v>
                </c:pt>
                <c:pt idx="4896">
                  <c:v>-4.1144456162679366E-2</c:v>
                </c:pt>
                <c:pt idx="4897">
                  <c:v>-1.2218521521393596E-2</c:v>
                </c:pt>
                <c:pt idx="4898">
                  <c:v>-6.4457682156108132E-3</c:v>
                </c:pt>
                <c:pt idx="4899">
                  <c:v>-1.6792739657405797E-2</c:v>
                </c:pt>
                <c:pt idx="4900">
                  <c:v>-4.2982107243713159E-2</c:v>
                </c:pt>
                <c:pt idx="4901">
                  <c:v>-1.3730369843236438E-2</c:v>
                </c:pt>
                <c:pt idx="4902">
                  <c:v>-5.8734168045212554E-3</c:v>
                </c:pt>
                <c:pt idx="4903">
                  <c:v>-1.6656595471699651E-2</c:v>
                </c:pt>
                <c:pt idx="4904">
                  <c:v>-2.1449858238288506E-2</c:v>
                </c:pt>
                <c:pt idx="4905">
                  <c:v>2.5844149308317466E-2</c:v>
                </c:pt>
                <c:pt idx="4906">
                  <c:v>-2.1039535803005181E-2</c:v>
                </c:pt>
                <c:pt idx="4907">
                  <c:v>-1.3207158659781986E-2</c:v>
                </c:pt>
                <c:pt idx="4908">
                  <c:v>1.0567973411759858E-3</c:v>
                </c:pt>
                <c:pt idx="4909">
                  <c:v>5.1017157597854591E-3</c:v>
                </c:pt>
                <c:pt idx="4910">
                  <c:v>-1.5179356520272781E-2</c:v>
                </c:pt>
                <c:pt idx="4911">
                  <c:v>-1.740204499333799E-2</c:v>
                </c:pt>
                <c:pt idx="4912">
                  <c:v>-2.6751784873308988E-2</c:v>
                </c:pt>
                <c:pt idx="4913">
                  <c:v>1.5997703380045063E-2</c:v>
                </c:pt>
                <c:pt idx="4914">
                  <c:v>-8.0949385831837764E-2</c:v>
                </c:pt>
                <c:pt idx="4915">
                  <c:v>-1.7132152417217713E-2</c:v>
                </c:pt>
                <c:pt idx="4916">
                  <c:v>-9.9957619268313605E-3</c:v>
                </c:pt>
                <c:pt idx="4917">
                  <c:v>-1.7981710609440375E-2</c:v>
                </c:pt>
                <c:pt idx="4918">
                  <c:v>-1.6198232984034246E-2</c:v>
                </c:pt>
                <c:pt idx="4919">
                  <c:v>-2.9470601505232948E-2</c:v>
                </c:pt>
                <c:pt idx="4920">
                  <c:v>-1.4233083734880513E-2</c:v>
                </c:pt>
                <c:pt idx="4921">
                  <c:v>-1.5331312736042985E-2</c:v>
                </c:pt>
                <c:pt idx="4922">
                  <c:v>-2.2379744287432203E-2</c:v>
                </c:pt>
                <c:pt idx="4923">
                  <c:v>-2.2942450534242063E-2</c:v>
                </c:pt>
                <c:pt idx="4924">
                  <c:v>-7.418432048250846E-3</c:v>
                </c:pt>
                <c:pt idx="4925">
                  <c:v>-2.3687309969166948E-2</c:v>
                </c:pt>
                <c:pt idx="4926">
                  <c:v>-9.3006586466055391E-2</c:v>
                </c:pt>
                <c:pt idx="4927">
                  <c:v>-1.5490883913750475E-2</c:v>
                </c:pt>
                <c:pt idx="4928">
                  <c:v>-1.0575672470204891E-3</c:v>
                </c:pt>
                <c:pt idx="4929">
                  <c:v>-3.7880914082519472E-2</c:v>
                </c:pt>
                <c:pt idx="4930">
                  <c:v>-3.2420275330008887E-2</c:v>
                </c:pt>
                <c:pt idx="4931">
                  <c:v>-2.4698555955643429E-2</c:v>
                </c:pt>
                <c:pt idx="4932">
                  <c:v>-6.248682100940766E-2</c:v>
                </c:pt>
                <c:pt idx="4933">
                  <c:v>-1.5841106893517986E-2</c:v>
                </c:pt>
                <c:pt idx="4934">
                  <c:v>-3.2390090269684736E-2</c:v>
                </c:pt>
                <c:pt idx="4935">
                  <c:v>-3.3707588668870782E-2</c:v>
                </c:pt>
                <c:pt idx="4936">
                  <c:v>-4.5591348426384674E-2</c:v>
                </c:pt>
                <c:pt idx="4937">
                  <c:v>-3.218253863128135E-2</c:v>
                </c:pt>
                <c:pt idx="4938">
                  <c:v>-2.3694898467527484E-2</c:v>
                </c:pt>
                <c:pt idx="4939">
                  <c:v>-2.3851562045795846E-2</c:v>
                </c:pt>
                <c:pt idx="4940">
                  <c:v>-3.7843412194817558E-2</c:v>
                </c:pt>
                <c:pt idx="4941">
                  <c:v>3.5057445629406337E-3</c:v>
                </c:pt>
                <c:pt idx="4942">
                  <c:v>-1.8416257882947491E-2</c:v>
                </c:pt>
                <c:pt idx="4943">
                  <c:v>-8.5759956981312103E-3</c:v>
                </c:pt>
                <c:pt idx="4944">
                  <c:v>-2.2028074353454261E-3</c:v>
                </c:pt>
                <c:pt idx="4945">
                  <c:v>-4.052976251694488E-3</c:v>
                </c:pt>
                <c:pt idx="4946">
                  <c:v>-2.2284390973745474E-2</c:v>
                </c:pt>
                <c:pt idx="4947">
                  <c:v>-1.8852015252483301E-2</c:v>
                </c:pt>
                <c:pt idx="4948">
                  <c:v>-6.4967950761020661E-3</c:v>
                </c:pt>
                <c:pt idx="4949">
                  <c:v>1.0014483054266089E-2</c:v>
                </c:pt>
                <c:pt idx="4950">
                  <c:v>-2.3157514683306291E-2</c:v>
                </c:pt>
                <c:pt idx="4951">
                  <c:v>-1.4058720946146994E-2</c:v>
                </c:pt>
                <c:pt idx="4952">
                  <c:v>-1.1515531475009895E-2</c:v>
                </c:pt>
                <c:pt idx="4953">
                  <c:v>-2.064431928315667E-2</c:v>
                </c:pt>
                <c:pt idx="4954">
                  <c:v>-7.6761219214260629E-2</c:v>
                </c:pt>
                <c:pt idx="4955">
                  <c:v>-1.987977784385344E-2</c:v>
                </c:pt>
                <c:pt idx="4956">
                  <c:v>-6.1457782187101159E-5</c:v>
                </c:pt>
                <c:pt idx="4957">
                  <c:v>9.3661928798163905E-5</c:v>
                </c:pt>
                <c:pt idx="4958">
                  <c:v>-1.4529466650331257E-2</c:v>
                </c:pt>
                <c:pt idx="4959">
                  <c:v>-3.8480276068206857E-3</c:v>
                </c:pt>
                <c:pt idx="4960">
                  <c:v>-1.8328297309228182E-2</c:v>
                </c:pt>
                <c:pt idx="4961">
                  <c:v>-3.1952132224198806E-2</c:v>
                </c:pt>
                <c:pt idx="4962">
                  <c:v>-3.178529071038063E-2</c:v>
                </c:pt>
                <c:pt idx="4963">
                  <c:v>-1.6144418406407079E-2</c:v>
                </c:pt>
                <c:pt idx="4964">
                  <c:v>-1.7351199479205888E-2</c:v>
                </c:pt>
                <c:pt idx="4965">
                  <c:v>-1.839521012915413E-2</c:v>
                </c:pt>
                <c:pt idx="4966">
                  <c:v>-3.5431805110136098E-2</c:v>
                </c:pt>
                <c:pt idx="4967">
                  <c:v>-1.4484144359396678E-2</c:v>
                </c:pt>
                <c:pt idx="4968">
                  <c:v>6.1423574342322684E-3</c:v>
                </c:pt>
                <c:pt idx="4969">
                  <c:v>-3.8357240843246369E-2</c:v>
                </c:pt>
                <c:pt idx="4970">
                  <c:v>-2.2733717863954832E-2</c:v>
                </c:pt>
                <c:pt idx="4971">
                  <c:v>-1.3962231341885499E-2</c:v>
                </c:pt>
                <c:pt idx="4972">
                  <c:v>3.8322739684919289E-2</c:v>
                </c:pt>
                <c:pt idx="4973">
                  <c:v>-2.1710168078461909E-2</c:v>
                </c:pt>
                <c:pt idx="4974">
                  <c:v>-1.3647595961234629E-2</c:v>
                </c:pt>
                <c:pt idx="4975">
                  <c:v>5.4539650806008306E-3</c:v>
                </c:pt>
                <c:pt idx="4976">
                  <c:v>-1.0704380382964181E-2</c:v>
                </c:pt>
                <c:pt idx="4977">
                  <c:v>-2.1704095702253675E-2</c:v>
                </c:pt>
                <c:pt idx="4978">
                  <c:v>-1.3349242748513793E-2</c:v>
                </c:pt>
                <c:pt idx="4979">
                  <c:v>-2.4857470175782662E-2</c:v>
                </c:pt>
                <c:pt idx="4980">
                  <c:v>-2.4015909435851995E-2</c:v>
                </c:pt>
                <c:pt idx="4981">
                  <c:v>-6.8507076500654651E-3</c:v>
                </c:pt>
                <c:pt idx="4982">
                  <c:v>-2.1433464604546522E-3</c:v>
                </c:pt>
                <c:pt idx="4983">
                  <c:v>-2.0020984766524749E-2</c:v>
                </c:pt>
                <c:pt idx="4984">
                  <c:v>-3.3955665920741118E-2</c:v>
                </c:pt>
                <c:pt idx="4985">
                  <c:v>-3.8731510500668594E-2</c:v>
                </c:pt>
                <c:pt idx="4986">
                  <c:v>-2.0725598427239925E-2</c:v>
                </c:pt>
                <c:pt idx="4987">
                  <c:v>-1.4062641764522198E-2</c:v>
                </c:pt>
                <c:pt idx="4988">
                  <c:v>-6.9661193897145772E-3</c:v>
                </c:pt>
                <c:pt idx="4989">
                  <c:v>-2.3036643291622347E-2</c:v>
                </c:pt>
                <c:pt idx="4990">
                  <c:v>-1.7099620538229606E-2</c:v>
                </c:pt>
                <c:pt idx="4991">
                  <c:v>-2.3329448484651568E-2</c:v>
                </c:pt>
                <c:pt idx="4992">
                  <c:v>-1.9206846024051833E-2</c:v>
                </c:pt>
                <c:pt idx="4993">
                  <c:v>-3.1947444741298965E-2</c:v>
                </c:pt>
                <c:pt idx="4994">
                  <c:v>-2.5267827322509588E-2</c:v>
                </c:pt>
                <c:pt idx="4995">
                  <c:v>-6.2032072945694397E-3</c:v>
                </c:pt>
                <c:pt idx="4996">
                  <c:v>-1.2991544937887393E-2</c:v>
                </c:pt>
                <c:pt idx="4997">
                  <c:v>-1.6866454603303976E-2</c:v>
                </c:pt>
                <c:pt idx="4998">
                  <c:v>-2.7619538263554538E-2</c:v>
                </c:pt>
                <c:pt idx="4999">
                  <c:v>-4.4020050260101242E-4</c:v>
                </c:pt>
                <c:pt idx="5000">
                  <c:v>-1.6594090660057587E-2</c:v>
                </c:pt>
                <c:pt idx="5001">
                  <c:v>-1.7798321265234677E-2</c:v>
                </c:pt>
                <c:pt idx="5002">
                  <c:v>-1.000841858177335E-2</c:v>
                </c:pt>
                <c:pt idx="5003">
                  <c:v>-2.6884954372517238E-2</c:v>
                </c:pt>
                <c:pt idx="5004">
                  <c:v>-2.6276855576568676E-2</c:v>
                </c:pt>
                <c:pt idx="5005">
                  <c:v>-1.9087477350299781E-2</c:v>
                </c:pt>
                <c:pt idx="5006">
                  <c:v>-1.8906558286362625E-2</c:v>
                </c:pt>
                <c:pt idx="5007">
                  <c:v>-1.7029820616869223E-2</c:v>
                </c:pt>
                <c:pt idx="5008">
                  <c:v>-1.276704976936799E-2</c:v>
                </c:pt>
                <c:pt idx="5009">
                  <c:v>-1.041594821812511E-2</c:v>
                </c:pt>
                <c:pt idx="5010">
                  <c:v>-8.7260842042040359E-3</c:v>
                </c:pt>
                <c:pt idx="5011">
                  <c:v>-6.7214276187837999E-2</c:v>
                </c:pt>
                <c:pt idx="5012">
                  <c:v>-3.1472588892259758E-3</c:v>
                </c:pt>
                <c:pt idx="5013">
                  <c:v>-8.826165880470754E-3</c:v>
                </c:pt>
                <c:pt idx="5014">
                  <c:v>-1.9346483570116875E-2</c:v>
                </c:pt>
                <c:pt idx="5015">
                  <c:v>-1.3554846433144386E-2</c:v>
                </c:pt>
                <c:pt idx="5016">
                  <c:v>-1.7696606689379737E-2</c:v>
                </c:pt>
                <c:pt idx="5017">
                  <c:v>-1.516557754689756E-2</c:v>
                </c:pt>
                <c:pt idx="5018">
                  <c:v>-1.5411572735463248E-2</c:v>
                </c:pt>
                <c:pt idx="5019">
                  <c:v>-1.2651293752998302E-2</c:v>
                </c:pt>
                <c:pt idx="5020">
                  <c:v>-2.0454799035125246E-2</c:v>
                </c:pt>
                <c:pt idx="5021">
                  <c:v>1.3458695388130699E-2</c:v>
                </c:pt>
                <c:pt idx="5022">
                  <c:v>-1.9244096145014111E-2</c:v>
                </c:pt>
                <c:pt idx="5023">
                  <c:v>-3.1822576309136659E-2</c:v>
                </c:pt>
                <c:pt idx="5024">
                  <c:v>1.8281905679319169E-3</c:v>
                </c:pt>
                <c:pt idx="5025">
                  <c:v>-1.0616300979323744E-2</c:v>
                </c:pt>
                <c:pt idx="5026">
                  <c:v>-1.7848975315219499E-2</c:v>
                </c:pt>
                <c:pt idx="5027">
                  <c:v>-1.5174192947401414E-2</c:v>
                </c:pt>
                <c:pt idx="5028">
                  <c:v>-1.1480243429773083E-2</c:v>
                </c:pt>
                <c:pt idx="5029">
                  <c:v>-1.3213277622856765E-2</c:v>
                </c:pt>
                <c:pt idx="5030">
                  <c:v>-2.1492626202767682E-2</c:v>
                </c:pt>
                <c:pt idx="5031">
                  <c:v>-2.0547736329908275E-2</c:v>
                </c:pt>
                <c:pt idx="5032">
                  <c:v>-2.2644165191546752E-2</c:v>
                </c:pt>
                <c:pt idx="5033">
                  <c:v>-2.325163866560967E-2</c:v>
                </c:pt>
                <c:pt idx="5034">
                  <c:v>-5.6691597175007897E-3</c:v>
                </c:pt>
                <c:pt idx="5035">
                  <c:v>-1.7620849725364738E-2</c:v>
                </c:pt>
                <c:pt idx="5036">
                  <c:v>-1.5941067756873904E-2</c:v>
                </c:pt>
                <c:pt idx="5037">
                  <c:v>-1.250638833604766E-2</c:v>
                </c:pt>
                <c:pt idx="5038">
                  <c:v>-6.4755698575261672E-2</c:v>
                </c:pt>
                <c:pt idx="5039">
                  <c:v>-1.3391152632516657E-2</c:v>
                </c:pt>
                <c:pt idx="5040">
                  <c:v>-1.4322189369020322E-2</c:v>
                </c:pt>
                <c:pt idx="5041">
                  <c:v>-1.5789288978116267E-2</c:v>
                </c:pt>
                <c:pt idx="5042">
                  <c:v>-2.151762055132592E-2</c:v>
                </c:pt>
                <c:pt idx="5043">
                  <c:v>-1.1583375202247725E-2</c:v>
                </c:pt>
                <c:pt idx="5044">
                  <c:v>-1.2790905434388721E-2</c:v>
                </c:pt>
                <c:pt idx="5045">
                  <c:v>-1.7645819210167481E-2</c:v>
                </c:pt>
                <c:pt idx="5046">
                  <c:v>-1.6720470086170679E-2</c:v>
                </c:pt>
                <c:pt idx="5047">
                  <c:v>-1.9517443409658441E-2</c:v>
                </c:pt>
                <c:pt idx="5048">
                  <c:v>-1.7726272428923936E-2</c:v>
                </c:pt>
                <c:pt idx="5049">
                  <c:v>-7.3036232699378459E-3</c:v>
                </c:pt>
                <c:pt idx="5050">
                  <c:v>-1.2737206315888623E-2</c:v>
                </c:pt>
                <c:pt idx="5051">
                  <c:v>-1.1992703684518335E-2</c:v>
                </c:pt>
                <c:pt idx="5052">
                  <c:v>-1.775417401444691E-2</c:v>
                </c:pt>
                <c:pt idx="5053">
                  <c:v>-2.1580213024068609E-2</c:v>
                </c:pt>
                <c:pt idx="5054">
                  <c:v>-1.6762383708949266E-2</c:v>
                </c:pt>
                <c:pt idx="5055">
                  <c:v>-1.4197715255353583E-2</c:v>
                </c:pt>
                <c:pt idx="5056">
                  <c:v>-1.6731145402087234E-2</c:v>
                </c:pt>
                <c:pt idx="5057">
                  <c:v>-2.0191581388384845E-2</c:v>
                </c:pt>
                <c:pt idx="5058">
                  <c:v>-2.4592967507821886E-2</c:v>
                </c:pt>
                <c:pt idx="5059">
                  <c:v>-1.2737466155986863E-2</c:v>
                </c:pt>
                <c:pt idx="5060">
                  <c:v>-9.8802300982844676E-3</c:v>
                </c:pt>
                <c:pt idx="5061">
                  <c:v>-2.0313454201781947E-2</c:v>
                </c:pt>
                <c:pt idx="5062">
                  <c:v>-1.624574779901878E-2</c:v>
                </c:pt>
                <c:pt idx="5063">
                  <c:v>-9.873981865555043E-3</c:v>
                </c:pt>
                <c:pt idx="5064">
                  <c:v>-1.1398101124111619E-2</c:v>
                </c:pt>
                <c:pt idx="5065">
                  <c:v>-1.8561683191315615E-2</c:v>
                </c:pt>
                <c:pt idx="5066">
                  <c:v>-2.335384290215119E-2</c:v>
                </c:pt>
                <c:pt idx="5067">
                  <c:v>-4.208584515255441E-2</c:v>
                </c:pt>
                <c:pt idx="5068">
                  <c:v>-1.7611519074484445E-2</c:v>
                </c:pt>
                <c:pt idx="5069">
                  <c:v>-1.5680746851074123E-2</c:v>
                </c:pt>
                <c:pt idx="5070">
                  <c:v>-1.9153325104681422E-2</c:v>
                </c:pt>
                <c:pt idx="5071">
                  <c:v>-1.5890382372117498E-2</c:v>
                </c:pt>
                <c:pt idx="5072">
                  <c:v>-1.6547829812720686E-2</c:v>
                </c:pt>
                <c:pt idx="5073">
                  <c:v>-1.1742381321458061E-2</c:v>
                </c:pt>
                <c:pt idx="5074">
                  <c:v>-8.9282943315533939E-3</c:v>
                </c:pt>
                <c:pt idx="5075">
                  <c:v>-2.364804912581989E-2</c:v>
                </c:pt>
                <c:pt idx="5076">
                  <c:v>-5.8701776542115581E-3</c:v>
                </c:pt>
                <c:pt idx="5077">
                  <c:v>-1.6686240176040226E-2</c:v>
                </c:pt>
                <c:pt idx="5078">
                  <c:v>-6.8120483169926025E-3</c:v>
                </c:pt>
                <c:pt idx="5079">
                  <c:v>-1.2139417100067667E-2</c:v>
                </c:pt>
                <c:pt idx="5080">
                  <c:v>1.4561894842297515E-2</c:v>
                </c:pt>
                <c:pt idx="5081">
                  <c:v>-1.6253017226779683E-2</c:v>
                </c:pt>
                <c:pt idx="5082">
                  <c:v>-1.7569156684172256E-2</c:v>
                </c:pt>
                <c:pt idx="5083">
                  <c:v>-3.3416724647693423E-3</c:v>
                </c:pt>
                <c:pt idx="5084">
                  <c:v>-1.5825862563060508E-2</c:v>
                </c:pt>
                <c:pt idx="5085">
                  <c:v>-2.7451268819048889E-2</c:v>
                </c:pt>
                <c:pt idx="5086">
                  <c:v>-1.8705918712487973E-2</c:v>
                </c:pt>
                <c:pt idx="5087">
                  <c:v>-1.7079210989312456E-2</c:v>
                </c:pt>
                <c:pt idx="5088">
                  <c:v>-8.7715377158236567E-3</c:v>
                </c:pt>
                <c:pt idx="5089">
                  <c:v>-1.2826391940837201E-2</c:v>
                </c:pt>
                <c:pt idx="5090">
                  <c:v>-2.0642731891669337E-2</c:v>
                </c:pt>
                <c:pt idx="5091">
                  <c:v>-1.9365147858353766E-2</c:v>
                </c:pt>
                <c:pt idx="5092">
                  <c:v>-5.5478647864007401E-3</c:v>
                </c:pt>
                <c:pt idx="5093">
                  <c:v>1.683906682830598E-3</c:v>
                </c:pt>
                <c:pt idx="5094">
                  <c:v>4.1176279035120604E-2</c:v>
                </c:pt>
                <c:pt idx="5095">
                  <c:v>-1.4991736168868317E-2</c:v>
                </c:pt>
                <c:pt idx="5096">
                  <c:v>-1.5477393597443122E-2</c:v>
                </c:pt>
                <c:pt idx="5097">
                  <c:v>-1.0534673136209972E-2</c:v>
                </c:pt>
                <c:pt idx="5098">
                  <c:v>-2.0211340447802123E-2</c:v>
                </c:pt>
                <c:pt idx="5099">
                  <c:v>-4.921945844273661E-3</c:v>
                </c:pt>
                <c:pt idx="5100">
                  <c:v>-1.303612843378713E-2</c:v>
                </c:pt>
                <c:pt idx="5101">
                  <c:v>-2.0439845798338067E-2</c:v>
                </c:pt>
                <c:pt idx="5102">
                  <c:v>-2.4500047973298557E-2</c:v>
                </c:pt>
                <c:pt idx="5103">
                  <c:v>-1.9592193291900976E-2</c:v>
                </c:pt>
                <c:pt idx="5104">
                  <c:v>-1.6516186139475149E-2</c:v>
                </c:pt>
                <c:pt idx="5105">
                  <c:v>-2.1523303055162962E-2</c:v>
                </c:pt>
                <c:pt idx="5106">
                  <c:v>-2.7287615612785455E-2</c:v>
                </c:pt>
                <c:pt idx="5107">
                  <c:v>7.772099202942479E-3</c:v>
                </c:pt>
                <c:pt idx="5108">
                  <c:v>-1.0295219163809722E-2</c:v>
                </c:pt>
                <c:pt idx="5109">
                  <c:v>-1.4434081801453773E-2</c:v>
                </c:pt>
                <c:pt idx="5110">
                  <c:v>-1.421358734696029E-2</c:v>
                </c:pt>
                <c:pt idx="5111">
                  <c:v>-1.4548753242250566E-2</c:v>
                </c:pt>
                <c:pt idx="5112">
                  <c:v>-1.6199533275282355E-2</c:v>
                </c:pt>
                <c:pt idx="5113">
                  <c:v>-1.3696873028081119E-2</c:v>
                </c:pt>
                <c:pt idx="5114">
                  <c:v>-4.19483126172326E-2</c:v>
                </c:pt>
                <c:pt idx="5115">
                  <c:v>-1.0474604894140588E-2</c:v>
                </c:pt>
                <c:pt idx="5116">
                  <c:v>-2.0383449652568851E-2</c:v>
                </c:pt>
                <c:pt idx="5117">
                  <c:v>-1.5670136556550505E-2</c:v>
                </c:pt>
                <c:pt idx="5118">
                  <c:v>-2.3484044251547972E-2</c:v>
                </c:pt>
                <c:pt idx="5119">
                  <c:v>-1.4189750359885784E-2</c:v>
                </c:pt>
                <c:pt idx="5120">
                  <c:v>2.4740685907475499E-2</c:v>
                </c:pt>
                <c:pt idx="5121">
                  <c:v>-6.688039181799158E-3</c:v>
                </c:pt>
                <c:pt idx="5122">
                  <c:v>-2.0429673184912477E-2</c:v>
                </c:pt>
                <c:pt idx="5123">
                  <c:v>-2.0776690427625946E-2</c:v>
                </c:pt>
                <c:pt idx="5124">
                  <c:v>-2.210884283680728E-2</c:v>
                </c:pt>
                <c:pt idx="5125">
                  <c:v>-1.0776799290986525E-2</c:v>
                </c:pt>
                <c:pt idx="5126">
                  <c:v>1.8502038430822593E-3</c:v>
                </c:pt>
                <c:pt idx="5127">
                  <c:v>-9.9749105528440535E-3</c:v>
                </c:pt>
                <c:pt idx="5128">
                  <c:v>-1.1090906577315309E-2</c:v>
                </c:pt>
                <c:pt idx="5129">
                  <c:v>-5.2421516735201238E-3</c:v>
                </c:pt>
                <c:pt idx="5130">
                  <c:v>-1.7758214829491352E-2</c:v>
                </c:pt>
                <c:pt idx="5131">
                  <c:v>-1.6700922968867458E-2</c:v>
                </c:pt>
                <c:pt idx="5132">
                  <c:v>-1.834377285335044E-2</c:v>
                </c:pt>
                <c:pt idx="5133">
                  <c:v>-3.6585331462857515E-2</c:v>
                </c:pt>
                <c:pt idx="5134">
                  <c:v>-1.0446145320926588E-2</c:v>
                </c:pt>
                <c:pt idx="5135">
                  <c:v>-1.9027987900185617E-2</c:v>
                </c:pt>
                <c:pt idx="5136">
                  <c:v>-2.4024303071943424E-2</c:v>
                </c:pt>
                <c:pt idx="5137">
                  <c:v>-1.1172322335471843E-2</c:v>
                </c:pt>
                <c:pt idx="5138">
                  <c:v>-1.9548209120588314E-2</c:v>
                </c:pt>
                <c:pt idx="5139">
                  <c:v>2.2013392517767467E-2</c:v>
                </c:pt>
                <c:pt idx="5140">
                  <c:v>-2.2098547640105052E-2</c:v>
                </c:pt>
                <c:pt idx="5141">
                  <c:v>-2.5333634217291665E-2</c:v>
                </c:pt>
                <c:pt idx="5142">
                  <c:v>-1.3852799059681955E-2</c:v>
                </c:pt>
                <c:pt idx="5143">
                  <c:v>-2.0225214997811748E-2</c:v>
                </c:pt>
                <c:pt idx="5144">
                  <c:v>-2.1220367742199361E-2</c:v>
                </c:pt>
                <c:pt idx="5145">
                  <c:v>2.8944447728564489E-3</c:v>
                </c:pt>
                <c:pt idx="5146">
                  <c:v>-2.4228831064007025E-2</c:v>
                </c:pt>
                <c:pt idx="5147">
                  <c:v>-5.9008982851167773E-3</c:v>
                </c:pt>
                <c:pt idx="5148">
                  <c:v>-1.4727906264366718E-2</c:v>
                </c:pt>
                <c:pt idx="5149">
                  <c:v>-1.4104324364087586E-2</c:v>
                </c:pt>
                <c:pt idx="5150">
                  <c:v>-1.1764116042844946E-2</c:v>
                </c:pt>
                <c:pt idx="5151">
                  <c:v>-2.3070181956849855E-2</c:v>
                </c:pt>
                <c:pt idx="5152">
                  <c:v>-5.7683619672570883E-3</c:v>
                </c:pt>
                <c:pt idx="5153">
                  <c:v>-2.320691886549436E-2</c:v>
                </c:pt>
                <c:pt idx="5154">
                  <c:v>-5.7687869959092506E-3</c:v>
                </c:pt>
                <c:pt idx="5155">
                  <c:v>-1.6113251221256786E-2</c:v>
                </c:pt>
                <c:pt idx="5156">
                  <c:v>-1.7199001845259399E-2</c:v>
                </c:pt>
                <c:pt idx="5157">
                  <c:v>-1.8578629795814681E-2</c:v>
                </c:pt>
                <c:pt idx="5158">
                  <c:v>-6.4898587088629096E-3</c:v>
                </c:pt>
                <c:pt idx="5159">
                  <c:v>-5.978729767582773E-2</c:v>
                </c:pt>
                <c:pt idx="5160">
                  <c:v>-3.5155096929829537E-2</c:v>
                </c:pt>
                <c:pt idx="5161">
                  <c:v>-1.6958771875529365E-2</c:v>
                </c:pt>
                <c:pt idx="5162">
                  <c:v>-5.9520929740593524E-2</c:v>
                </c:pt>
                <c:pt idx="5163">
                  <c:v>-2.0488652946020057E-2</c:v>
                </c:pt>
                <c:pt idx="5164">
                  <c:v>-2.3196331203136848E-2</c:v>
                </c:pt>
                <c:pt idx="5165">
                  <c:v>-2.2930936069697656E-2</c:v>
                </c:pt>
                <c:pt idx="5166">
                  <c:v>-1.3230290852559688E-2</c:v>
                </c:pt>
                <c:pt idx="5167">
                  <c:v>-2.3149954624380686E-3</c:v>
                </c:pt>
                <c:pt idx="5168">
                  <c:v>-5.3326585582429194E-3</c:v>
                </c:pt>
                <c:pt idx="5169">
                  <c:v>-1.8344785724316977E-2</c:v>
                </c:pt>
                <c:pt idx="5170">
                  <c:v>-1.7230749112637271E-2</c:v>
                </c:pt>
                <c:pt idx="5171">
                  <c:v>-1.6404721991041021E-2</c:v>
                </c:pt>
                <c:pt idx="5172">
                  <c:v>-3.3821229898023429E-3</c:v>
                </c:pt>
                <c:pt idx="5173">
                  <c:v>-5.3688158556895182E-2</c:v>
                </c:pt>
                <c:pt idx="5174">
                  <c:v>-8.9862007173673632E-3</c:v>
                </c:pt>
                <c:pt idx="5175">
                  <c:v>3.8068819046481977E-3</c:v>
                </c:pt>
                <c:pt idx="5176">
                  <c:v>3.0012934367251747E-4</c:v>
                </c:pt>
                <c:pt idx="5177">
                  <c:v>-2.2662635292347303E-2</c:v>
                </c:pt>
                <c:pt idx="5178">
                  <c:v>-1.5721217198572029E-2</c:v>
                </c:pt>
                <c:pt idx="5179">
                  <c:v>-1.7301169408682544E-2</c:v>
                </c:pt>
                <c:pt idx="5180">
                  <c:v>-1.995945041986761E-2</c:v>
                </c:pt>
                <c:pt idx="5181">
                  <c:v>-6.6906112116319749E-3</c:v>
                </c:pt>
                <c:pt idx="5182">
                  <c:v>-1.7290470324157703E-2</c:v>
                </c:pt>
                <c:pt idx="5183">
                  <c:v>-1.6259120458230695E-2</c:v>
                </c:pt>
                <c:pt idx="5184">
                  <c:v>-2.0901532361736391E-2</c:v>
                </c:pt>
                <c:pt idx="5185">
                  <c:v>-2.4085312487612271E-2</c:v>
                </c:pt>
                <c:pt idx="5186">
                  <c:v>-4.2207458986295202E-2</c:v>
                </c:pt>
                <c:pt idx="5187">
                  <c:v>7.8399177352692737E-2</c:v>
                </c:pt>
                <c:pt idx="5188">
                  <c:v>-3.6156374254833354E-2</c:v>
                </c:pt>
                <c:pt idx="5189">
                  <c:v>-0.11369965227775364</c:v>
                </c:pt>
                <c:pt idx="5190">
                  <c:v>-1.1606236702115141E-2</c:v>
                </c:pt>
                <c:pt idx="5191">
                  <c:v>-2.0084522223033776E-2</c:v>
                </c:pt>
                <c:pt idx="5192">
                  <c:v>-6.0479374385532143E-3</c:v>
                </c:pt>
                <c:pt idx="5193">
                  <c:v>-2.3874329103343306E-2</c:v>
                </c:pt>
                <c:pt idx="5194">
                  <c:v>-3.1090834698521964E-2</c:v>
                </c:pt>
                <c:pt idx="5195">
                  <c:v>-3.6861564912138828E-3</c:v>
                </c:pt>
                <c:pt idx="5196">
                  <c:v>-9.896239732951331E-3</c:v>
                </c:pt>
                <c:pt idx="5197">
                  <c:v>-1.8384933690362357E-2</c:v>
                </c:pt>
                <c:pt idx="5198">
                  <c:v>-2.0473038911404322E-2</c:v>
                </c:pt>
                <c:pt idx="5199">
                  <c:v>-3.3166649411065105E-2</c:v>
                </c:pt>
                <c:pt idx="5200">
                  <c:v>-8.7369620840439099E-3</c:v>
                </c:pt>
                <c:pt idx="5201">
                  <c:v>-4.4279519892511483E-3</c:v>
                </c:pt>
                <c:pt idx="5202">
                  <c:v>-1.0857776403617131E-2</c:v>
                </c:pt>
                <c:pt idx="5203">
                  <c:v>-4.3228032055573698E-2</c:v>
                </c:pt>
                <c:pt idx="5204">
                  <c:v>-2.0234614590190988E-2</c:v>
                </c:pt>
                <c:pt idx="5205">
                  <c:v>-1.0729584388592466E-2</c:v>
                </c:pt>
                <c:pt idx="5206">
                  <c:v>-1.9902535692546283E-2</c:v>
                </c:pt>
                <c:pt idx="5207">
                  <c:v>-3.5913594541351281E-3</c:v>
                </c:pt>
                <c:pt idx="5208">
                  <c:v>-3.2103739903886166E-2</c:v>
                </c:pt>
                <c:pt idx="5209">
                  <c:v>-1.9600816131301498E-2</c:v>
                </c:pt>
                <c:pt idx="5210">
                  <c:v>-1.834308416086072E-2</c:v>
                </c:pt>
                <c:pt idx="5211">
                  <c:v>-2.2020523805098825E-2</c:v>
                </c:pt>
                <c:pt idx="5212">
                  <c:v>-1.9864679505546934E-2</c:v>
                </c:pt>
                <c:pt idx="5213">
                  <c:v>-1.6332596684114051E-2</c:v>
                </c:pt>
                <c:pt idx="5214">
                  <c:v>-8.7335233128371815E-3</c:v>
                </c:pt>
                <c:pt idx="5215">
                  <c:v>-2.9449563679989608E-2</c:v>
                </c:pt>
                <c:pt idx="5216">
                  <c:v>-1.0373014738308544E-2</c:v>
                </c:pt>
                <c:pt idx="5217">
                  <c:v>-1.3660354914441567E-2</c:v>
                </c:pt>
                <c:pt idx="5218">
                  <c:v>-1.4256642854694891E-2</c:v>
                </c:pt>
                <c:pt idx="5219">
                  <c:v>-1.5674072683012876E-2</c:v>
                </c:pt>
                <c:pt idx="5220">
                  <c:v>1.6598381097229806E-2</c:v>
                </c:pt>
                <c:pt idx="5221">
                  <c:v>-2.2906984451670061E-2</c:v>
                </c:pt>
                <c:pt idx="5222">
                  <c:v>-9.4069470205705562E-3</c:v>
                </c:pt>
                <c:pt idx="5223">
                  <c:v>-1.5888396849443452E-2</c:v>
                </c:pt>
                <c:pt idx="5224">
                  <c:v>-2.0270877635626329E-2</c:v>
                </c:pt>
                <c:pt idx="5225">
                  <c:v>-1.4910487685855742E-2</c:v>
                </c:pt>
                <c:pt idx="5226">
                  <c:v>-3.8656489012935676E-2</c:v>
                </c:pt>
                <c:pt idx="5227">
                  <c:v>-1.3487183986064192E-2</c:v>
                </c:pt>
                <c:pt idx="5228">
                  <c:v>2.726467137208686E-3</c:v>
                </c:pt>
                <c:pt idx="5229">
                  <c:v>-2.2954925851314274E-2</c:v>
                </c:pt>
                <c:pt idx="5230">
                  <c:v>-3.2460921976720493E-2</c:v>
                </c:pt>
                <c:pt idx="5231">
                  <c:v>-1.6062347350658847E-2</c:v>
                </c:pt>
                <c:pt idx="5232">
                  <c:v>-1.2757367332906699E-2</c:v>
                </c:pt>
                <c:pt idx="5233">
                  <c:v>-3.0068973213496532E-2</c:v>
                </c:pt>
                <c:pt idx="5234">
                  <c:v>-1.8732707620353017E-2</c:v>
                </c:pt>
                <c:pt idx="5235">
                  <c:v>-1.658536776998093E-2</c:v>
                </c:pt>
                <c:pt idx="5236">
                  <c:v>-2.0559288931797811E-2</c:v>
                </c:pt>
                <c:pt idx="5237">
                  <c:v>-1.986747930950521E-2</c:v>
                </c:pt>
                <c:pt idx="5238">
                  <c:v>-2.5098305122581644E-2</c:v>
                </c:pt>
                <c:pt idx="5239">
                  <c:v>-1.6953886785785868E-2</c:v>
                </c:pt>
                <c:pt idx="5240">
                  <c:v>-2.1403301459085957E-3</c:v>
                </c:pt>
                <c:pt idx="5241">
                  <c:v>4.6687330057845165E-3</c:v>
                </c:pt>
                <c:pt idx="5242">
                  <c:v>-8.9984096713118765E-3</c:v>
                </c:pt>
                <c:pt idx="5243">
                  <c:v>-4.067093148307032E-2</c:v>
                </c:pt>
                <c:pt idx="5244">
                  <c:v>-2.7168199851919608E-2</c:v>
                </c:pt>
                <c:pt idx="5245">
                  <c:v>-1.9977782648053593E-2</c:v>
                </c:pt>
                <c:pt idx="5246">
                  <c:v>-1.907365204258534E-3</c:v>
                </c:pt>
                <c:pt idx="5247">
                  <c:v>-1.6976838306831048E-2</c:v>
                </c:pt>
                <c:pt idx="5248">
                  <c:v>-1.8834356243795963E-2</c:v>
                </c:pt>
                <c:pt idx="5249">
                  <c:v>-2.4658721363667389E-2</c:v>
                </c:pt>
                <c:pt idx="5250">
                  <c:v>-2.3308500377438427E-2</c:v>
                </c:pt>
                <c:pt idx="5251">
                  <c:v>-2.9631596080736181E-2</c:v>
                </c:pt>
                <c:pt idx="5252">
                  <c:v>-2.1210999690500214E-2</c:v>
                </c:pt>
                <c:pt idx="5253">
                  <c:v>-1.7100920239922057E-2</c:v>
                </c:pt>
                <c:pt idx="5254">
                  <c:v>-2.8439684033173637E-2</c:v>
                </c:pt>
                <c:pt idx="5255">
                  <c:v>-3.3911614498631323E-2</c:v>
                </c:pt>
                <c:pt idx="5256">
                  <c:v>-2.4406679624106968E-2</c:v>
                </c:pt>
                <c:pt idx="5257">
                  <c:v>-3.7232283240043788E-2</c:v>
                </c:pt>
                <c:pt idx="5258">
                  <c:v>-9.4276202064005835E-3</c:v>
                </c:pt>
                <c:pt idx="5259">
                  <c:v>-9.0712055414837265E-3</c:v>
                </c:pt>
                <c:pt idx="5260">
                  <c:v>-1.357797431795589E-2</c:v>
                </c:pt>
                <c:pt idx="5261">
                  <c:v>-2.8580442148834186E-2</c:v>
                </c:pt>
                <c:pt idx="5262">
                  <c:v>-1.8881465134330849E-2</c:v>
                </c:pt>
                <c:pt idx="5263">
                  <c:v>-2.4624906147873899E-2</c:v>
                </c:pt>
                <c:pt idx="5264">
                  <c:v>-2.2501090002519406E-2</c:v>
                </c:pt>
                <c:pt idx="5265">
                  <c:v>-2.0338617147749892E-2</c:v>
                </c:pt>
                <c:pt idx="5266">
                  <c:v>-2.4238859212601827E-2</c:v>
                </c:pt>
                <c:pt idx="5267">
                  <c:v>-2.5380089644484054E-2</c:v>
                </c:pt>
                <c:pt idx="5268">
                  <c:v>-2.3351030814277099E-2</c:v>
                </c:pt>
                <c:pt idx="5269">
                  <c:v>-9.3509218932092044E-3</c:v>
                </c:pt>
                <c:pt idx="5270">
                  <c:v>-2.3627228386349137E-2</c:v>
                </c:pt>
                <c:pt idx="5271">
                  <c:v>-2.5893938644849412E-2</c:v>
                </c:pt>
                <c:pt idx="5272">
                  <c:v>-2.1146635310292827E-2</c:v>
                </c:pt>
                <c:pt idx="5273">
                  <c:v>-2.8201896034254877E-2</c:v>
                </c:pt>
                <c:pt idx="5274">
                  <c:v>-1.7837709331244934E-2</c:v>
                </c:pt>
                <c:pt idx="5275">
                  <c:v>-2.3592793255723731E-2</c:v>
                </c:pt>
                <c:pt idx="5276">
                  <c:v>-1.441331670652405E-2</c:v>
                </c:pt>
                <c:pt idx="5277">
                  <c:v>-1.5394750576195632E-2</c:v>
                </c:pt>
                <c:pt idx="5278">
                  <c:v>-2.0961931005038549E-2</c:v>
                </c:pt>
                <c:pt idx="5279">
                  <c:v>-1.5150122432187163E-2</c:v>
                </c:pt>
                <c:pt idx="5280">
                  <c:v>-2.1491067043459183E-2</c:v>
                </c:pt>
                <c:pt idx="5281">
                  <c:v>-2.1953850722658323E-2</c:v>
                </c:pt>
                <c:pt idx="5282">
                  <c:v>-1.7330334228922366E-2</c:v>
                </c:pt>
                <c:pt idx="5283">
                  <c:v>-2.330282283129069E-2</c:v>
                </c:pt>
                <c:pt idx="5284">
                  <c:v>-1.766171437154344E-2</c:v>
                </c:pt>
                <c:pt idx="5285">
                  <c:v>-1.8937628036628799E-2</c:v>
                </c:pt>
                <c:pt idx="5286">
                  <c:v>-1.5728938070766942E-2</c:v>
                </c:pt>
                <c:pt idx="5287">
                  <c:v>-2.2103934291834153E-2</c:v>
                </c:pt>
                <c:pt idx="5288">
                  <c:v>-1.3155244616169797E-2</c:v>
                </c:pt>
                <c:pt idx="5289">
                  <c:v>-2.2605775975554687E-2</c:v>
                </c:pt>
                <c:pt idx="5290">
                  <c:v>-1.4959447818293586E-2</c:v>
                </c:pt>
                <c:pt idx="5291">
                  <c:v>-6.6228120836876224E-3</c:v>
                </c:pt>
                <c:pt idx="5292">
                  <c:v>-1.5357069634975653E-2</c:v>
                </c:pt>
                <c:pt idx="5293">
                  <c:v>-3.0150153073572553E-2</c:v>
                </c:pt>
                <c:pt idx="5294">
                  <c:v>-1.9025390643883772E-2</c:v>
                </c:pt>
                <c:pt idx="5295">
                  <c:v>-1.2511433124961438E-2</c:v>
                </c:pt>
                <c:pt idx="5296">
                  <c:v>-4.2106474012044452E-3</c:v>
                </c:pt>
                <c:pt idx="5297">
                  <c:v>-2.8074968941775073E-2</c:v>
                </c:pt>
                <c:pt idx="5298">
                  <c:v>-1.024857480941061E-2</c:v>
                </c:pt>
                <c:pt idx="5299">
                  <c:v>-2.4630610395896476E-2</c:v>
                </c:pt>
                <c:pt idx="5300">
                  <c:v>-1.9353978935210622E-2</c:v>
                </c:pt>
                <c:pt idx="5301">
                  <c:v>-1.7922134111247753E-2</c:v>
                </c:pt>
                <c:pt idx="5302">
                  <c:v>-2.424772499335558E-2</c:v>
                </c:pt>
                <c:pt idx="5303">
                  <c:v>-1.7614775105498113E-2</c:v>
                </c:pt>
                <c:pt idx="5304">
                  <c:v>-2.3071464608853232E-2</c:v>
                </c:pt>
                <c:pt idx="5305">
                  <c:v>-1.8822963679141869E-2</c:v>
                </c:pt>
                <c:pt idx="5306">
                  <c:v>-8.7747642779241672E-3</c:v>
                </c:pt>
                <c:pt idx="5307">
                  <c:v>-2.0471835884783091E-2</c:v>
                </c:pt>
                <c:pt idx="5308">
                  <c:v>-1.8121626361833551E-2</c:v>
                </c:pt>
                <c:pt idx="5309">
                  <c:v>-6.7819453385702102E-3</c:v>
                </c:pt>
                <c:pt idx="5310">
                  <c:v>7.4812609402741389E-3</c:v>
                </c:pt>
                <c:pt idx="5311">
                  <c:v>-1.7379863880353421E-2</c:v>
                </c:pt>
                <c:pt idx="5312">
                  <c:v>-2.3844620203155038E-2</c:v>
                </c:pt>
                <c:pt idx="5313">
                  <c:v>-2.0280394928551205E-2</c:v>
                </c:pt>
                <c:pt idx="5314">
                  <c:v>-5.0888237487487671E-2</c:v>
                </c:pt>
                <c:pt idx="5315">
                  <c:v>-3.0410709945143537E-2</c:v>
                </c:pt>
                <c:pt idx="5316">
                  <c:v>-1.8558834582399167E-2</c:v>
                </c:pt>
                <c:pt idx="5317">
                  <c:v>-2.3279822174479669E-2</c:v>
                </c:pt>
                <c:pt idx="5318">
                  <c:v>-2.3438328304155764E-2</c:v>
                </c:pt>
                <c:pt idx="5319">
                  <c:v>-1.7865346437889999E-2</c:v>
                </c:pt>
                <c:pt idx="5320">
                  <c:v>-1.284505862948352E-2</c:v>
                </c:pt>
                <c:pt idx="5321">
                  <c:v>-1.850856025020722E-2</c:v>
                </c:pt>
                <c:pt idx="5322">
                  <c:v>-2.569226232742854E-2</c:v>
                </c:pt>
                <c:pt idx="5323">
                  <c:v>-2.9325912431746041E-2</c:v>
                </c:pt>
                <c:pt idx="5324">
                  <c:v>-7.0649044871931386E-3</c:v>
                </c:pt>
                <c:pt idx="5325">
                  <c:v>-1.5771359913186109E-2</c:v>
                </c:pt>
                <c:pt idx="5326">
                  <c:v>-2.3095307262709086E-2</c:v>
                </c:pt>
                <c:pt idx="5327">
                  <c:v>-1.4785363452646713E-2</c:v>
                </c:pt>
                <c:pt idx="5328">
                  <c:v>-1.949348619535618E-2</c:v>
                </c:pt>
                <c:pt idx="5329">
                  <c:v>-4.1173617270148379E-2</c:v>
                </c:pt>
                <c:pt idx="5330">
                  <c:v>-1.9988413369508073E-2</c:v>
                </c:pt>
                <c:pt idx="5331">
                  <c:v>-1.955755112417093E-2</c:v>
                </c:pt>
                <c:pt idx="5332">
                  <c:v>-1.9120416127442835E-2</c:v>
                </c:pt>
                <c:pt idx="5333">
                  <c:v>-8.0927208752912417E-3</c:v>
                </c:pt>
                <c:pt idx="5334">
                  <c:v>-9.7297383515331723E-3</c:v>
                </c:pt>
                <c:pt idx="5335">
                  <c:v>-2.6767218701034098E-2</c:v>
                </c:pt>
                <c:pt idx="5336">
                  <c:v>-3.5760567133885965E-2</c:v>
                </c:pt>
                <c:pt idx="5337">
                  <c:v>-9.8195355162516238E-3</c:v>
                </c:pt>
                <c:pt idx="5338">
                  <c:v>-1.8818232902574214E-2</c:v>
                </c:pt>
                <c:pt idx="5339">
                  <c:v>-2.5718734096397938E-2</c:v>
                </c:pt>
                <c:pt idx="5340">
                  <c:v>-2.4048427453694312E-2</c:v>
                </c:pt>
                <c:pt idx="5341">
                  <c:v>-2.7312490000165245E-2</c:v>
                </c:pt>
                <c:pt idx="5342">
                  <c:v>-2.1947707687961147E-2</c:v>
                </c:pt>
                <c:pt idx="5343">
                  <c:v>-1.769982980951779E-2</c:v>
                </c:pt>
                <c:pt idx="5344">
                  <c:v>-2.4482028098858813E-2</c:v>
                </c:pt>
                <c:pt idx="5345">
                  <c:v>-1.9135142942949476E-2</c:v>
                </c:pt>
                <c:pt idx="5346">
                  <c:v>-3.9171544933554649E-3</c:v>
                </c:pt>
                <c:pt idx="5347">
                  <c:v>-9.985613917044682E-2</c:v>
                </c:pt>
                <c:pt idx="5348">
                  <c:v>-1.2571744097519039E-2</c:v>
                </c:pt>
                <c:pt idx="5349">
                  <c:v>-3.9100901349538218E-2</c:v>
                </c:pt>
                <c:pt idx="5350">
                  <c:v>-4.0309225618375431E-2</c:v>
                </c:pt>
                <c:pt idx="5351">
                  <c:v>-1.4838878525924089E-2</c:v>
                </c:pt>
                <c:pt idx="5352">
                  <c:v>-7.4868984184379324E-3</c:v>
                </c:pt>
                <c:pt idx="5353">
                  <c:v>-6.2539481558402679E-2</c:v>
                </c:pt>
                <c:pt idx="5354">
                  <c:v>5.9382520197436332E-2</c:v>
                </c:pt>
                <c:pt idx="5355">
                  <c:v>-4.2701617287900277E-2</c:v>
                </c:pt>
                <c:pt idx="5356">
                  <c:v>-3.2372187910806809E-2</c:v>
                </c:pt>
                <c:pt idx="5357">
                  <c:v>-1.1652002332196437E-2</c:v>
                </c:pt>
                <c:pt idx="5358">
                  <c:v>-3.6649355232402321E-2</c:v>
                </c:pt>
                <c:pt idx="5359">
                  <c:v>-1.7770972114945421E-2</c:v>
                </c:pt>
                <c:pt idx="5360">
                  <c:v>-0.29657779777331861</c:v>
                </c:pt>
                <c:pt idx="5361">
                  <c:v>-3.3015069332913163E-2</c:v>
                </c:pt>
                <c:pt idx="5362">
                  <c:v>-1.3186357320914145E-2</c:v>
                </c:pt>
                <c:pt idx="5363">
                  <c:v>-4.5989588987072783E-2</c:v>
                </c:pt>
                <c:pt idx="5364">
                  <c:v>-3.4159158133632558E-2</c:v>
                </c:pt>
                <c:pt idx="5365">
                  <c:v>-1.6056278070889909E-2</c:v>
                </c:pt>
                <c:pt idx="5366">
                  <c:v>-3.0035873679724431E-2</c:v>
                </c:pt>
                <c:pt idx="5367">
                  <c:v>-1.6771043871125262E-2</c:v>
                </c:pt>
                <c:pt idx="5368">
                  <c:v>-1.6389212044262694E-2</c:v>
                </c:pt>
                <c:pt idx="5369">
                  <c:v>6.7239103049311633E-2</c:v>
                </c:pt>
                <c:pt idx="5370">
                  <c:v>-2.3134940896127054E-2</c:v>
                </c:pt>
                <c:pt idx="5371">
                  <c:v>-2.5673151303904896E-2</c:v>
                </c:pt>
                <c:pt idx="5372">
                  <c:v>-1.2143518994244474E-2</c:v>
                </c:pt>
                <c:pt idx="5373">
                  <c:v>-3.6841731879270184E-3</c:v>
                </c:pt>
                <c:pt idx="5374">
                  <c:v>-7.0433325479763702E-3</c:v>
                </c:pt>
                <c:pt idx="5375">
                  <c:v>-1.9163211107981398E-2</c:v>
                </c:pt>
                <c:pt idx="5376">
                  <c:v>-1.9143854733042202E-2</c:v>
                </c:pt>
                <c:pt idx="5377">
                  <c:v>-2.0400747139041771E-2</c:v>
                </c:pt>
                <c:pt idx="5378">
                  <c:v>-2.3772204296003397E-2</c:v>
                </c:pt>
                <c:pt idx="5379">
                  <c:v>2.4647239961074338E-3</c:v>
                </c:pt>
                <c:pt idx="5380">
                  <c:v>-2.2055955602131704E-2</c:v>
                </c:pt>
                <c:pt idx="5381">
                  <c:v>-1.7409580261767595E-2</c:v>
                </c:pt>
                <c:pt idx="5382">
                  <c:v>-1.3034615266444432E-2</c:v>
                </c:pt>
                <c:pt idx="5383">
                  <c:v>1.3858193193666997E-3</c:v>
                </c:pt>
                <c:pt idx="5384">
                  <c:v>-1.9117338791346875E-2</c:v>
                </c:pt>
                <c:pt idx="5385">
                  <c:v>-1.7281074320237459E-2</c:v>
                </c:pt>
                <c:pt idx="5386">
                  <c:v>-9.2989271057583485E-3</c:v>
                </c:pt>
                <c:pt idx="5387">
                  <c:v>-2.0680032043587794E-2</c:v>
                </c:pt>
                <c:pt idx="5388">
                  <c:v>-9.5156646887695293E-3</c:v>
                </c:pt>
                <c:pt idx="5389">
                  <c:v>-1.9912963540938303E-2</c:v>
                </c:pt>
                <c:pt idx="5390">
                  <c:v>-1.3479775667768217E-2</c:v>
                </c:pt>
                <c:pt idx="5391">
                  <c:v>-1.9213886930235863E-2</c:v>
                </c:pt>
                <c:pt idx="5392">
                  <c:v>-1.5496842538810487E-3</c:v>
                </c:pt>
                <c:pt idx="5393">
                  <c:v>-2.4609244279928909E-2</c:v>
                </c:pt>
                <c:pt idx="5394">
                  <c:v>-2.0227195870414591E-2</c:v>
                </c:pt>
                <c:pt idx="5395">
                  <c:v>-1.5270059004466088E-2</c:v>
                </c:pt>
                <c:pt idx="5396">
                  <c:v>-3.601902631797857E-2</c:v>
                </c:pt>
                <c:pt idx="5397">
                  <c:v>-2.4570251834242694E-2</c:v>
                </c:pt>
                <c:pt idx="5398">
                  <c:v>-2.212486176286179E-2</c:v>
                </c:pt>
                <c:pt idx="5399">
                  <c:v>-1.1024272057441846E-2</c:v>
                </c:pt>
                <c:pt idx="5400">
                  <c:v>-4.47357291483967E-2</c:v>
                </c:pt>
                <c:pt idx="5401">
                  <c:v>-1.9040620511251407E-2</c:v>
                </c:pt>
                <c:pt idx="5402">
                  <c:v>-2.0696443332116243E-2</c:v>
                </c:pt>
                <c:pt idx="5403">
                  <c:v>-1.4410369012703421E-2</c:v>
                </c:pt>
                <c:pt idx="5404">
                  <c:v>-3.5169003831972467E-2</c:v>
                </c:pt>
                <c:pt idx="5405">
                  <c:v>-2.6421468534652225E-2</c:v>
                </c:pt>
                <c:pt idx="5406">
                  <c:v>-1.7348522212299732E-2</c:v>
                </c:pt>
                <c:pt idx="5407">
                  <c:v>-1.9261225340251282E-2</c:v>
                </c:pt>
                <c:pt idx="5408">
                  <c:v>-2.0262359022256284E-2</c:v>
                </c:pt>
                <c:pt idx="5409">
                  <c:v>-9.297402569277563E-2</c:v>
                </c:pt>
                <c:pt idx="5410">
                  <c:v>-2.5715793460821215E-2</c:v>
                </c:pt>
                <c:pt idx="5411">
                  <c:v>-2.2778570129525954E-2</c:v>
                </c:pt>
                <c:pt idx="5412">
                  <c:v>-1.4248210504004386E-2</c:v>
                </c:pt>
                <c:pt idx="5413">
                  <c:v>-3.5315013755932993E-3</c:v>
                </c:pt>
                <c:pt idx="5414">
                  <c:v>-1.491646679393264E-2</c:v>
                </c:pt>
                <c:pt idx="5415">
                  <c:v>-2.1342467694657936E-2</c:v>
                </c:pt>
                <c:pt idx="5416">
                  <c:v>-2.58652991548592E-2</c:v>
                </c:pt>
                <c:pt idx="5417">
                  <c:v>-1.2095098997228253E-2</c:v>
                </c:pt>
                <c:pt idx="5418">
                  <c:v>-2.1247648887070203E-2</c:v>
                </c:pt>
                <c:pt idx="5419">
                  <c:v>-4.0368797819679107E-2</c:v>
                </c:pt>
                <c:pt idx="5420">
                  <c:v>-1.914506315590889E-2</c:v>
                </c:pt>
                <c:pt idx="5421">
                  <c:v>-2.1808941624653418E-2</c:v>
                </c:pt>
                <c:pt idx="5422">
                  <c:v>-2.5907458803877539E-2</c:v>
                </c:pt>
                <c:pt idx="5423">
                  <c:v>-1.8764794723956531E-2</c:v>
                </c:pt>
                <c:pt idx="5424">
                  <c:v>-1.8034182294319873E-2</c:v>
                </c:pt>
                <c:pt idx="5425">
                  <c:v>-2.2941430869995189E-2</c:v>
                </c:pt>
                <c:pt idx="5426">
                  <c:v>-1.4336826155128341E-2</c:v>
                </c:pt>
                <c:pt idx="5427">
                  <c:v>-2.2115787327181585E-2</c:v>
                </c:pt>
                <c:pt idx="5428">
                  <c:v>-1.6988375215945956E-2</c:v>
                </c:pt>
                <c:pt idx="5429">
                  <c:v>-4.1012372183995616E-2</c:v>
                </c:pt>
                <c:pt idx="5430">
                  <c:v>-2.2052318160381001E-2</c:v>
                </c:pt>
                <c:pt idx="5431">
                  <c:v>-1.8169832898022084E-2</c:v>
                </c:pt>
                <c:pt idx="5432">
                  <c:v>-1.2682251612017277E-2</c:v>
                </c:pt>
                <c:pt idx="5433">
                  <c:v>-1.8289655973003461E-2</c:v>
                </c:pt>
                <c:pt idx="5434">
                  <c:v>-2.8711064291000114E-2</c:v>
                </c:pt>
                <c:pt idx="5435">
                  <c:v>-2.5457520619895983E-2</c:v>
                </c:pt>
                <c:pt idx="5436">
                  <c:v>-2.2032822841519712E-2</c:v>
                </c:pt>
                <c:pt idx="5437">
                  <c:v>-1.8189898366948065E-2</c:v>
                </c:pt>
                <c:pt idx="5438">
                  <c:v>-2.176229653049655E-2</c:v>
                </c:pt>
                <c:pt idx="5439">
                  <c:v>-2.2609125901668681E-2</c:v>
                </c:pt>
                <c:pt idx="5440">
                  <c:v>-1.2237524270065329E-2</c:v>
                </c:pt>
                <c:pt idx="5441">
                  <c:v>-1.1105468652295392E-2</c:v>
                </c:pt>
                <c:pt idx="5442">
                  <c:v>-2.1395461674197633E-2</c:v>
                </c:pt>
                <c:pt idx="5443">
                  <c:v>-3.1233319410136559E-2</c:v>
                </c:pt>
                <c:pt idx="5444">
                  <c:v>-8.0469819268755953E-3</c:v>
                </c:pt>
                <c:pt idx="5445">
                  <c:v>-2.2087062255564522E-2</c:v>
                </c:pt>
                <c:pt idx="5446">
                  <c:v>-2.053195860695927E-2</c:v>
                </c:pt>
                <c:pt idx="5447">
                  <c:v>-1.7264999638675612E-2</c:v>
                </c:pt>
                <c:pt idx="5448">
                  <c:v>-2.277979842805071E-2</c:v>
                </c:pt>
                <c:pt idx="5449">
                  <c:v>-1.8850752529054195E-2</c:v>
                </c:pt>
                <c:pt idx="5450">
                  <c:v>-1.9594276712431313E-2</c:v>
                </c:pt>
                <c:pt idx="5451">
                  <c:v>-2.5821999915593471E-2</c:v>
                </c:pt>
                <c:pt idx="5452">
                  <c:v>-1.6227249297590653E-2</c:v>
                </c:pt>
                <c:pt idx="5453">
                  <c:v>-2.1714789496769468E-2</c:v>
                </c:pt>
                <c:pt idx="5454">
                  <c:v>-1.1104210795320551E-2</c:v>
                </c:pt>
                <c:pt idx="5455">
                  <c:v>-1.3407587327485012E-2</c:v>
                </c:pt>
                <c:pt idx="5456">
                  <c:v>-5.151282061695571E-2</c:v>
                </c:pt>
                <c:pt idx="5457">
                  <c:v>-2.3253463085721654E-2</c:v>
                </c:pt>
                <c:pt idx="5458">
                  <c:v>-8.5693050022837974E-3</c:v>
                </c:pt>
                <c:pt idx="5459">
                  <c:v>-7.328796005971039E-3</c:v>
                </c:pt>
                <c:pt idx="5460">
                  <c:v>-2.4218144153870521E-2</c:v>
                </c:pt>
                <c:pt idx="5461">
                  <c:v>-1.4869902938903733E-3</c:v>
                </c:pt>
                <c:pt idx="5462">
                  <c:v>-1.8504142506522245E-2</c:v>
                </c:pt>
                <c:pt idx="5463">
                  <c:v>-7.3779593922737932E-3</c:v>
                </c:pt>
                <c:pt idx="5464">
                  <c:v>-1.88326609261571E-2</c:v>
                </c:pt>
                <c:pt idx="5465">
                  <c:v>-1.3945032961310508E-2</c:v>
                </c:pt>
                <c:pt idx="5466">
                  <c:v>-1.4064918862788801E-2</c:v>
                </c:pt>
                <c:pt idx="5467">
                  <c:v>-2.8519408058362596E-2</c:v>
                </c:pt>
                <c:pt idx="5468">
                  <c:v>-2.758501825899036E-2</c:v>
                </c:pt>
                <c:pt idx="5469">
                  <c:v>1.8158288216110494E-3</c:v>
                </c:pt>
                <c:pt idx="5470">
                  <c:v>-1.9753616641443882E-2</c:v>
                </c:pt>
                <c:pt idx="5471">
                  <c:v>-1.7075131579933598E-2</c:v>
                </c:pt>
                <c:pt idx="5472">
                  <c:v>-3.1331709758069634E-2</c:v>
                </c:pt>
                <c:pt idx="5473">
                  <c:v>-2.9010794206247893E-2</c:v>
                </c:pt>
                <c:pt idx="5474">
                  <c:v>-1.6463053589496641E-2</c:v>
                </c:pt>
                <c:pt idx="5475">
                  <c:v>-2.8740973937581928E-2</c:v>
                </c:pt>
                <c:pt idx="5476">
                  <c:v>-3.0410205974887486E-2</c:v>
                </c:pt>
                <c:pt idx="5477">
                  <c:v>-2.016145371249212E-2</c:v>
                </c:pt>
                <c:pt idx="5478">
                  <c:v>-7.7446068497629581E-3</c:v>
                </c:pt>
                <c:pt idx="5479">
                  <c:v>-2.2036430057173807E-2</c:v>
                </c:pt>
                <c:pt idx="5480">
                  <c:v>-3.6174983557359618E-2</c:v>
                </c:pt>
                <c:pt idx="5481">
                  <c:v>-2.7149535323824071E-2</c:v>
                </c:pt>
                <c:pt idx="5482">
                  <c:v>2.8582619348167934E-3</c:v>
                </c:pt>
                <c:pt idx="5483">
                  <c:v>-1.3266633532654247E-2</c:v>
                </c:pt>
                <c:pt idx="5484">
                  <c:v>-2.1413661716343343E-2</c:v>
                </c:pt>
                <c:pt idx="5485">
                  <c:v>-1.4623384493150655E-2</c:v>
                </c:pt>
                <c:pt idx="5486">
                  <c:v>-2.5508985175458101E-2</c:v>
                </c:pt>
                <c:pt idx="5487">
                  <c:v>-1.9703144000580659E-2</c:v>
                </c:pt>
                <c:pt idx="5488">
                  <c:v>-3.0423147135940333E-2</c:v>
                </c:pt>
                <c:pt idx="5489">
                  <c:v>-1.6800620118803573E-2</c:v>
                </c:pt>
                <c:pt idx="5490">
                  <c:v>-2.025170715806485E-2</c:v>
                </c:pt>
                <c:pt idx="5491">
                  <c:v>-2.1061101355805842E-2</c:v>
                </c:pt>
                <c:pt idx="5492">
                  <c:v>-2.3440205839828913E-2</c:v>
                </c:pt>
                <c:pt idx="5493">
                  <c:v>-2.4167167750835109E-2</c:v>
                </c:pt>
                <c:pt idx="5494">
                  <c:v>-1.9496579125837545E-2</c:v>
                </c:pt>
                <c:pt idx="5495">
                  <c:v>-3.7717991797356756E-2</c:v>
                </c:pt>
                <c:pt idx="5496">
                  <c:v>-2.4369294238061969E-2</c:v>
                </c:pt>
                <c:pt idx="5497">
                  <c:v>-1.6781185696162979E-2</c:v>
                </c:pt>
                <c:pt idx="5498">
                  <c:v>-4.7334610577380266E-3</c:v>
                </c:pt>
                <c:pt idx="5499">
                  <c:v>-2.0942937102238674E-2</c:v>
                </c:pt>
                <c:pt idx="5500">
                  <c:v>-1.6012972008599229E-2</c:v>
                </c:pt>
                <c:pt idx="5501">
                  <c:v>-6.2867670685537846E-3</c:v>
                </c:pt>
                <c:pt idx="5502">
                  <c:v>-2.5269594904608488E-2</c:v>
                </c:pt>
                <c:pt idx="5503">
                  <c:v>2.7279536381491151E-2</c:v>
                </c:pt>
                <c:pt idx="5504">
                  <c:v>-2.4400001124073693E-2</c:v>
                </c:pt>
                <c:pt idx="5505">
                  <c:v>-1.8160212127236709E-2</c:v>
                </c:pt>
                <c:pt idx="5506">
                  <c:v>-1.6542318471847707E-2</c:v>
                </c:pt>
                <c:pt idx="5507">
                  <c:v>-2.0004603570898703E-2</c:v>
                </c:pt>
                <c:pt idx="5508">
                  <c:v>6.1636755477773933E-3</c:v>
                </c:pt>
                <c:pt idx="5509">
                  <c:v>-1.287650380148299E-2</c:v>
                </c:pt>
                <c:pt idx="5510">
                  <c:v>-1.1783576171811635E-2</c:v>
                </c:pt>
                <c:pt idx="5511">
                  <c:v>9.5587780126538688E-4</c:v>
                </c:pt>
                <c:pt idx="5512">
                  <c:v>-3.209577180933007E-2</c:v>
                </c:pt>
                <c:pt idx="5513">
                  <c:v>-1.9330204734540019E-2</c:v>
                </c:pt>
                <c:pt idx="5514">
                  <c:v>-7.9754162503166536E-3</c:v>
                </c:pt>
                <c:pt idx="5515">
                  <c:v>-2.0057761279802484E-2</c:v>
                </c:pt>
                <c:pt idx="5516">
                  <c:v>-6.1522684959492605E-2</c:v>
                </c:pt>
                <c:pt idx="5517">
                  <c:v>-2.4139110705789325E-2</c:v>
                </c:pt>
                <c:pt idx="5518">
                  <c:v>-3.5648768788511059E-2</c:v>
                </c:pt>
                <c:pt idx="5519">
                  <c:v>-2.0625670073949665E-2</c:v>
                </c:pt>
                <c:pt idx="5520">
                  <c:v>-6.4003212442927948E-2</c:v>
                </c:pt>
                <c:pt idx="5521">
                  <c:v>-1.6809933193160171E-2</c:v>
                </c:pt>
                <c:pt idx="5522">
                  <c:v>-2.4062693871072401E-2</c:v>
                </c:pt>
                <c:pt idx="5523">
                  <c:v>-2.5152913949632996E-2</c:v>
                </c:pt>
                <c:pt idx="5524">
                  <c:v>-6.4752984318033275E-3</c:v>
                </c:pt>
                <c:pt idx="5525">
                  <c:v>-1.758185404395325E-3</c:v>
                </c:pt>
                <c:pt idx="5526">
                  <c:v>-2.4486234576329192E-2</c:v>
                </c:pt>
                <c:pt idx="5527">
                  <c:v>-2.1740316462231627E-2</c:v>
                </c:pt>
                <c:pt idx="5528">
                  <c:v>-3.2122513751526673E-2</c:v>
                </c:pt>
                <c:pt idx="5529">
                  <c:v>-3.868701648488828E-2</c:v>
                </c:pt>
                <c:pt idx="5530">
                  <c:v>-3.1345475772234212E-2</c:v>
                </c:pt>
                <c:pt idx="5531">
                  <c:v>-2.2110644774599498E-2</c:v>
                </c:pt>
                <c:pt idx="5532">
                  <c:v>-2.1936063776202528E-2</c:v>
                </c:pt>
                <c:pt idx="5533">
                  <c:v>-1.2254571531260338E-2</c:v>
                </c:pt>
                <c:pt idx="5534">
                  <c:v>-2.6842007191630067E-2</c:v>
                </c:pt>
                <c:pt idx="5535">
                  <c:v>-1.2597892613085953E-2</c:v>
                </c:pt>
                <c:pt idx="5536">
                  <c:v>-2.2411544441986304E-2</c:v>
                </c:pt>
                <c:pt idx="5537">
                  <c:v>-1.038705639316454E-2</c:v>
                </c:pt>
                <c:pt idx="5538">
                  <c:v>-3.5513129316413733E-2</c:v>
                </c:pt>
                <c:pt idx="5539">
                  <c:v>-2.4145379500194516E-2</c:v>
                </c:pt>
                <c:pt idx="5540">
                  <c:v>-2.2223313766860493E-2</c:v>
                </c:pt>
                <c:pt idx="5541">
                  <c:v>-2.3426619923715225E-2</c:v>
                </c:pt>
                <c:pt idx="5542">
                  <c:v>-2.3894757170866771E-2</c:v>
                </c:pt>
                <c:pt idx="5543">
                  <c:v>-1.3458609543263568E-2</c:v>
                </c:pt>
                <c:pt idx="5544">
                  <c:v>-1.5344143333848866E-2</c:v>
                </c:pt>
                <c:pt idx="5545">
                  <c:v>-3.3390447859629212E-2</c:v>
                </c:pt>
                <c:pt idx="5546">
                  <c:v>-2.52429716513651E-2</c:v>
                </c:pt>
                <c:pt idx="5547">
                  <c:v>-2.1658264126848036E-2</c:v>
                </c:pt>
                <c:pt idx="5548">
                  <c:v>-2.6982233809637341E-2</c:v>
                </c:pt>
                <c:pt idx="5549">
                  <c:v>-2.5709025334589759E-2</c:v>
                </c:pt>
                <c:pt idx="5550">
                  <c:v>-2.0230464947431297E-2</c:v>
                </c:pt>
                <c:pt idx="5551">
                  <c:v>4.9958788322750792E-3</c:v>
                </c:pt>
                <c:pt idx="5552">
                  <c:v>2.7465546501386352E-3</c:v>
                </c:pt>
                <c:pt idx="5553">
                  <c:v>-2.2975086644541415E-2</c:v>
                </c:pt>
                <c:pt idx="5554">
                  <c:v>-4.6146817231032332E-2</c:v>
                </c:pt>
                <c:pt idx="5555">
                  <c:v>-3.7889192536878044E-2</c:v>
                </c:pt>
                <c:pt idx="5556">
                  <c:v>-2.3086629403968249E-2</c:v>
                </c:pt>
                <c:pt idx="5557">
                  <c:v>-2.6442739254259769E-2</c:v>
                </c:pt>
                <c:pt idx="5558">
                  <c:v>-2.0355761295701266E-2</c:v>
                </c:pt>
                <c:pt idx="5559">
                  <c:v>-3.1674579316760779E-2</c:v>
                </c:pt>
                <c:pt idx="5560">
                  <c:v>-4.1477580188967855E-2</c:v>
                </c:pt>
                <c:pt idx="5561">
                  <c:v>-1.8234714574168892E-2</c:v>
                </c:pt>
                <c:pt idx="5562">
                  <c:v>-1.690623653028565E-2</c:v>
                </c:pt>
                <c:pt idx="5563">
                  <c:v>-2.4113609359976963E-2</c:v>
                </c:pt>
                <c:pt idx="5564">
                  <c:v>-3.8247682823835963E-2</c:v>
                </c:pt>
                <c:pt idx="5565">
                  <c:v>-3.0126680923289618E-3</c:v>
                </c:pt>
                <c:pt idx="5566">
                  <c:v>-1.9093425254149893E-2</c:v>
                </c:pt>
                <c:pt idx="5567">
                  <c:v>-3.6235614194705904E-2</c:v>
                </c:pt>
                <c:pt idx="5568">
                  <c:v>-1.0831001997497949E-2</c:v>
                </c:pt>
                <c:pt idx="5569">
                  <c:v>-2.5112902090001714E-2</c:v>
                </c:pt>
                <c:pt idx="5570">
                  <c:v>-2.0003402568974715E-2</c:v>
                </c:pt>
                <c:pt idx="5571">
                  <c:v>-1.7385746489242366E-2</c:v>
                </c:pt>
                <c:pt idx="5572">
                  <c:v>-1.9407562683158502E-2</c:v>
                </c:pt>
                <c:pt idx="5573">
                  <c:v>-2.364362034319499E-2</c:v>
                </c:pt>
                <c:pt idx="5574">
                  <c:v>-4.0230607165930916E-2</c:v>
                </c:pt>
                <c:pt idx="5575">
                  <c:v>-2.1945291514199237E-2</c:v>
                </c:pt>
                <c:pt idx="5576">
                  <c:v>-1.8006359766326186E-2</c:v>
                </c:pt>
                <c:pt idx="5577">
                  <c:v>-8.8365366124821057E-3</c:v>
                </c:pt>
                <c:pt idx="5578">
                  <c:v>-2.6302873306958317E-2</c:v>
                </c:pt>
                <c:pt idx="5579">
                  <c:v>-3.0553360053465917E-2</c:v>
                </c:pt>
                <c:pt idx="5580">
                  <c:v>-2.0196497379336271E-2</c:v>
                </c:pt>
                <c:pt idx="5581">
                  <c:v>-9.4071661705756073E-3</c:v>
                </c:pt>
                <c:pt idx="5582">
                  <c:v>-1.1852009413306322E-2</c:v>
                </c:pt>
                <c:pt idx="5583">
                  <c:v>-2.3808149866174143E-2</c:v>
                </c:pt>
                <c:pt idx="5584">
                  <c:v>-3.4322586663152008E-2</c:v>
                </c:pt>
                <c:pt idx="5585">
                  <c:v>-1.7139206563750634E-2</c:v>
                </c:pt>
                <c:pt idx="5586">
                  <c:v>-2.9312403138467783E-2</c:v>
                </c:pt>
                <c:pt idx="5587">
                  <c:v>-3.4534494843466414E-2</c:v>
                </c:pt>
                <c:pt idx="5588">
                  <c:v>-2.1725394777490942E-2</c:v>
                </c:pt>
                <c:pt idx="5589">
                  <c:v>-3.3434627509461794E-2</c:v>
                </c:pt>
                <c:pt idx="5590">
                  <c:v>-2.4659866044921246E-2</c:v>
                </c:pt>
                <c:pt idx="5591">
                  <c:v>1.2804140926774064E-2</c:v>
                </c:pt>
                <c:pt idx="5592">
                  <c:v>-3.0916048536107556E-2</c:v>
                </c:pt>
                <c:pt idx="5593">
                  <c:v>-1.2179426343124711E-2</c:v>
                </c:pt>
                <c:pt idx="5594">
                  <c:v>-3.3805074268341569E-2</c:v>
                </c:pt>
                <c:pt idx="5595">
                  <c:v>-1.0526193600912913E-2</c:v>
                </c:pt>
                <c:pt idx="5596">
                  <c:v>-2.2527216929028843E-2</c:v>
                </c:pt>
                <c:pt idx="5597">
                  <c:v>-3.106302451488685E-2</c:v>
                </c:pt>
                <c:pt idx="5598">
                  <c:v>-7.3153706556703474E-2</c:v>
                </c:pt>
                <c:pt idx="5599">
                  <c:v>-2.4470626825083937E-2</c:v>
                </c:pt>
                <c:pt idx="5600">
                  <c:v>-2.3126269904721868E-2</c:v>
                </c:pt>
                <c:pt idx="5601">
                  <c:v>-6.9014082890471576E-2</c:v>
                </c:pt>
                <c:pt idx="5602">
                  <c:v>-2.2800491330801014E-2</c:v>
                </c:pt>
                <c:pt idx="5603">
                  <c:v>-1.1481368427544368E-2</c:v>
                </c:pt>
                <c:pt idx="5604">
                  <c:v>-6.5575993932698532E-3</c:v>
                </c:pt>
                <c:pt idx="5605">
                  <c:v>-1.2132248591390084E-2</c:v>
                </c:pt>
                <c:pt idx="5606">
                  <c:v>-1.7096058965080863E-2</c:v>
                </c:pt>
                <c:pt idx="5607">
                  <c:v>-1.7332800061988257E-2</c:v>
                </c:pt>
                <c:pt idx="5608">
                  <c:v>-1.3982742984027616E-2</c:v>
                </c:pt>
                <c:pt idx="5609">
                  <c:v>7.3659547165759454E-3</c:v>
                </c:pt>
                <c:pt idx="5610">
                  <c:v>-1.5501002149157127E-2</c:v>
                </c:pt>
                <c:pt idx="5611">
                  <c:v>-3.551343050616141E-2</c:v>
                </c:pt>
                <c:pt idx="5612">
                  <c:v>-2.1765173438072872E-2</c:v>
                </c:pt>
                <c:pt idx="5613">
                  <c:v>-3.0386681850716416E-2</c:v>
                </c:pt>
                <c:pt idx="5614">
                  <c:v>-3.7079929684727633E-2</c:v>
                </c:pt>
                <c:pt idx="5615">
                  <c:v>-3.8752733940506205E-2</c:v>
                </c:pt>
                <c:pt idx="5616">
                  <c:v>-3.8293668827696935E-2</c:v>
                </c:pt>
                <c:pt idx="5617">
                  <c:v>-3.3631796853065339E-2</c:v>
                </c:pt>
                <c:pt idx="5618">
                  <c:v>-1.8323400890847656E-2</c:v>
                </c:pt>
                <c:pt idx="5619">
                  <c:v>-2.8854770175688223E-2</c:v>
                </c:pt>
                <c:pt idx="5620">
                  <c:v>-2.8832071236815304E-2</c:v>
                </c:pt>
                <c:pt idx="5621">
                  <c:v>5.0514585825134533E-3</c:v>
                </c:pt>
                <c:pt idx="5622">
                  <c:v>-2.1109678047294734E-2</c:v>
                </c:pt>
                <c:pt idx="5623">
                  <c:v>-9.5577836114110384E-3</c:v>
                </c:pt>
                <c:pt idx="5624">
                  <c:v>-3.008987983610862E-2</c:v>
                </c:pt>
                <c:pt idx="5625">
                  <c:v>-1.804885507792315E-2</c:v>
                </c:pt>
                <c:pt idx="5626">
                  <c:v>-2.2219303188165493E-2</c:v>
                </c:pt>
                <c:pt idx="5627">
                  <c:v>-3.4852976677592767E-2</c:v>
                </c:pt>
                <c:pt idx="5628">
                  <c:v>-2.809391995500592E-2</c:v>
                </c:pt>
                <c:pt idx="5629">
                  <c:v>-2.4122587465855373E-2</c:v>
                </c:pt>
                <c:pt idx="5630">
                  <c:v>3.5148446548131831E-2</c:v>
                </c:pt>
                <c:pt idx="5631">
                  <c:v>-1.4409826558792428E-2</c:v>
                </c:pt>
                <c:pt idx="5632">
                  <c:v>-2.8144111983042945E-2</c:v>
                </c:pt>
                <c:pt idx="5633">
                  <c:v>1.2753535206678213E-3</c:v>
                </c:pt>
                <c:pt idx="5634">
                  <c:v>-3.5542144324591719E-2</c:v>
                </c:pt>
                <c:pt idx="5635">
                  <c:v>-3.5651777967050408E-2</c:v>
                </c:pt>
                <c:pt idx="5636">
                  <c:v>-5.7116577391048459E-2</c:v>
                </c:pt>
                <c:pt idx="5637">
                  <c:v>-2.6927706207043448E-2</c:v>
                </c:pt>
                <c:pt idx="5638">
                  <c:v>-1.4128139308696483E-2</c:v>
                </c:pt>
                <c:pt idx="5639">
                  <c:v>-2.4459025997311895E-2</c:v>
                </c:pt>
                <c:pt idx="5640">
                  <c:v>-4.2624553390648308E-2</c:v>
                </c:pt>
                <c:pt idx="5641">
                  <c:v>-2.8452123280053667E-2</c:v>
                </c:pt>
                <c:pt idx="5642">
                  <c:v>-2.7485027350234011E-2</c:v>
                </c:pt>
                <c:pt idx="5643">
                  <c:v>-2.4890525948569196E-2</c:v>
                </c:pt>
                <c:pt idx="5644">
                  <c:v>-5.3247914634308093E-2</c:v>
                </c:pt>
                <c:pt idx="5645">
                  <c:v>-1.5551903865269407E-2</c:v>
                </c:pt>
                <c:pt idx="5646">
                  <c:v>-2.2169380684050988E-2</c:v>
                </c:pt>
                <c:pt idx="5647">
                  <c:v>-2.4264644953173441E-2</c:v>
                </c:pt>
                <c:pt idx="5648">
                  <c:v>-8.5224043042338524E-3</c:v>
                </c:pt>
                <c:pt idx="5649">
                  <c:v>-1.3691822521379857E-2</c:v>
                </c:pt>
                <c:pt idx="5650">
                  <c:v>-1.815455381317323E-2</c:v>
                </c:pt>
                <c:pt idx="5651">
                  <c:v>-2.6806465329109928E-2</c:v>
                </c:pt>
                <c:pt idx="5652">
                  <c:v>-4.3630923385120826E-2</c:v>
                </c:pt>
                <c:pt idx="5653">
                  <c:v>-3.4985754125858644E-2</c:v>
                </c:pt>
                <c:pt idx="5654">
                  <c:v>-3.965735902190641E-2</c:v>
                </c:pt>
                <c:pt idx="5655">
                  <c:v>-2.8012511284953592E-2</c:v>
                </c:pt>
                <c:pt idx="5656">
                  <c:v>-2.9090027102667605E-2</c:v>
                </c:pt>
                <c:pt idx="5657">
                  <c:v>-2.8945872617614447E-2</c:v>
                </c:pt>
                <c:pt idx="5658">
                  <c:v>-0.12636396183196294</c:v>
                </c:pt>
                <c:pt idx="5659">
                  <c:v>-2.3213979420540983E-2</c:v>
                </c:pt>
                <c:pt idx="5660">
                  <c:v>-3.2939292380886033E-2</c:v>
                </c:pt>
                <c:pt idx="5661">
                  <c:v>-1.4171262020720478E-2</c:v>
                </c:pt>
                <c:pt idx="5662">
                  <c:v>-2.3890908199979563E-2</c:v>
                </c:pt>
                <c:pt idx="5663">
                  <c:v>-2.7358179295890798E-2</c:v>
                </c:pt>
                <c:pt idx="5664">
                  <c:v>-2.201695106955313E-2</c:v>
                </c:pt>
                <c:pt idx="5665">
                  <c:v>-2.8987706549289418E-2</c:v>
                </c:pt>
                <c:pt idx="5666">
                  <c:v>-3.8219529854737769E-2</c:v>
                </c:pt>
                <c:pt idx="5667">
                  <c:v>-2.2430198577992048E-2</c:v>
                </c:pt>
                <c:pt idx="5668">
                  <c:v>-3.3147967523793807E-2</c:v>
                </c:pt>
                <c:pt idx="5669">
                  <c:v>-2.8953244791740735E-2</c:v>
                </c:pt>
                <c:pt idx="5670">
                  <c:v>-3.861843353210144E-2</c:v>
                </c:pt>
                <c:pt idx="5671">
                  <c:v>-4.1518373764541178E-2</c:v>
                </c:pt>
                <c:pt idx="5672">
                  <c:v>-2.8702153566574296E-2</c:v>
                </c:pt>
                <c:pt idx="5673">
                  <c:v>-2.2535033197894423E-2</c:v>
                </c:pt>
                <c:pt idx="5674">
                  <c:v>-2.3742972673292752E-2</c:v>
                </c:pt>
                <c:pt idx="5675">
                  <c:v>-2.6274479028440909E-2</c:v>
                </c:pt>
                <c:pt idx="5676">
                  <c:v>-3.260512335080526E-2</c:v>
                </c:pt>
                <c:pt idx="5677">
                  <c:v>-1.6558055026834679E-2</c:v>
                </c:pt>
                <c:pt idx="5678">
                  <c:v>-1.4607025017161433E-2</c:v>
                </c:pt>
                <c:pt idx="5679">
                  <c:v>-2.7301782114288308E-2</c:v>
                </c:pt>
                <c:pt idx="5680">
                  <c:v>-2.6200240290891023E-2</c:v>
                </c:pt>
                <c:pt idx="5681">
                  <c:v>-3.6346109633854935E-2</c:v>
                </c:pt>
                <c:pt idx="5682">
                  <c:v>-2.4526917905447844E-2</c:v>
                </c:pt>
                <c:pt idx="5683">
                  <c:v>-1.9828703502342337E-2</c:v>
                </c:pt>
                <c:pt idx="5684">
                  <c:v>-3.2378399770116729E-2</c:v>
                </c:pt>
                <c:pt idx="5685">
                  <c:v>-4.801137313705621E-2</c:v>
                </c:pt>
                <c:pt idx="5686">
                  <c:v>-2.1994938884660774E-2</c:v>
                </c:pt>
                <c:pt idx="5687">
                  <c:v>-3.2997754158556256E-2</c:v>
                </c:pt>
                <c:pt idx="5688">
                  <c:v>-4.3388427276959435E-2</c:v>
                </c:pt>
                <c:pt idx="5689">
                  <c:v>-1.4369560306907943E-2</c:v>
                </c:pt>
                <c:pt idx="5690">
                  <c:v>-2.1163688625556072E-2</c:v>
                </c:pt>
                <c:pt idx="5691">
                  <c:v>6.3841038073469553E-3</c:v>
                </c:pt>
                <c:pt idx="5692">
                  <c:v>-3.0982524813867755E-2</c:v>
                </c:pt>
                <c:pt idx="5693">
                  <c:v>-4.9668689540016644E-2</c:v>
                </c:pt>
                <c:pt idx="5694">
                  <c:v>-2.5500746727446431E-2</c:v>
                </c:pt>
                <c:pt idx="5695">
                  <c:v>-1.4234975646818346E-2</c:v>
                </c:pt>
                <c:pt idx="5696">
                  <c:v>-2.7589495236020292E-2</c:v>
                </c:pt>
                <c:pt idx="5697">
                  <c:v>-1.8916587451394993E-2</c:v>
                </c:pt>
                <c:pt idx="5698">
                  <c:v>1.6905123034892795E-2</c:v>
                </c:pt>
                <c:pt idx="5699">
                  <c:v>-2.6359587489900752E-2</c:v>
                </c:pt>
                <c:pt idx="5700">
                  <c:v>-2.6835977395259707E-2</c:v>
                </c:pt>
                <c:pt idx="5701">
                  <c:v>-3.1426531737740418E-2</c:v>
                </c:pt>
                <c:pt idx="5702">
                  <c:v>-1.5735630659141197E-2</c:v>
                </c:pt>
                <c:pt idx="5703">
                  <c:v>-3.0933516860289886E-2</c:v>
                </c:pt>
                <c:pt idx="5704">
                  <c:v>-3.158039626474219E-2</c:v>
                </c:pt>
                <c:pt idx="5705">
                  <c:v>-2.9241686142763158E-2</c:v>
                </c:pt>
                <c:pt idx="5706">
                  <c:v>-3.0267289253088258E-2</c:v>
                </c:pt>
                <c:pt idx="5707">
                  <c:v>-3.5171753418733312E-2</c:v>
                </c:pt>
                <c:pt idx="5708">
                  <c:v>-1.6227672167569554E-2</c:v>
                </c:pt>
                <c:pt idx="5709">
                  <c:v>-2.4540704092680304E-2</c:v>
                </c:pt>
                <c:pt idx="5710">
                  <c:v>-4.3841714503908655E-2</c:v>
                </c:pt>
                <c:pt idx="5711">
                  <c:v>-3.6903545809059059E-2</c:v>
                </c:pt>
                <c:pt idx="5712">
                  <c:v>-1.6407197166294202E-2</c:v>
                </c:pt>
                <c:pt idx="5713">
                  <c:v>-2.5642806946535014E-2</c:v>
                </c:pt>
                <c:pt idx="5714">
                  <c:v>-3.5247798153718417E-2</c:v>
                </c:pt>
                <c:pt idx="5715">
                  <c:v>-2.3479286359064232E-2</c:v>
                </c:pt>
                <c:pt idx="5716">
                  <c:v>-2.9979844193917707E-2</c:v>
                </c:pt>
                <c:pt idx="5717">
                  <c:v>-3.0000435388721318E-2</c:v>
                </c:pt>
                <c:pt idx="5718">
                  <c:v>-1.5337677325764318E-2</c:v>
                </c:pt>
                <c:pt idx="5719">
                  <c:v>-2.639701981655216E-2</c:v>
                </c:pt>
                <c:pt idx="5720">
                  <c:v>-2.7743256161417321E-2</c:v>
                </c:pt>
                <c:pt idx="5721">
                  <c:v>-7.109123914192543E-2</c:v>
                </c:pt>
                <c:pt idx="5722">
                  <c:v>-3.5201435791402294E-2</c:v>
                </c:pt>
                <c:pt idx="5723">
                  <c:v>-1.7722173400866459E-2</c:v>
                </c:pt>
                <c:pt idx="5724">
                  <c:v>-2.3899768946434103E-2</c:v>
                </c:pt>
                <c:pt idx="5725">
                  <c:v>6.04355271874804E-3</c:v>
                </c:pt>
                <c:pt idx="5726">
                  <c:v>-3.2300835594341153E-2</c:v>
                </c:pt>
                <c:pt idx="5727">
                  <c:v>-3.1883855831754654E-2</c:v>
                </c:pt>
                <c:pt idx="5728">
                  <c:v>-1.5063065229539128E-2</c:v>
                </c:pt>
                <c:pt idx="5729">
                  <c:v>-4.0053551288099183E-2</c:v>
                </c:pt>
                <c:pt idx="5730">
                  <c:v>-2.5295248408811442E-2</c:v>
                </c:pt>
                <c:pt idx="5731">
                  <c:v>-1.931367945149071E-2</c:v>
                </c:pt>
                <c:pt idx="5732">
                  <c:v>-4.5003802998184385E-2</c:v>
                </c:pt>
                <c:pt idx="5733">
                  <c:v>-2.1945670600854221E-2</c:v>
                </c:pt>
                <c:pt idx="5734">
                  <c:v>-4.6770802144685618E-2</c:v>
                </c:pt>
                <c:pt idx="5735">
                  <c:v>-4.3358255034884698E-2</c:v>
                </c:pt>
                <c:pt idx="5736">
                  <c:v>-2.8253222514434673E-2</c:v>
                </c:pt>
                <c:pt idx="5737">
                  <c:v>-1.8128344056028006E-2</c:v>
                </c:pt>
                <c:pt idx="5738">
                  <c:v>-1.8352176715764643E-2</c:v>
                </c:pt>
                <c:pt idx="5739">
                  <c:v>-2.8729115046760473E-2</c:v>
                </c:pt>
                <c:pt idx="5740">
                  <c:v>-3.4744945412317325E-2</c:v>
                </c:pt>
                <c:pt idx="5741">
                  <c:v>-3.1452934938072434E-2</c:v>
                </c:pt>
                <c:pt idx="5742">
                  <c:v>-1.3095759544689818E-2</c:v>
                </c:pt>
                <c:pt idx="5743">
                  <c:v>-3.6088928217528779E-2</c:v>
                </c:pt>
                <c:pt idx="5744">
                  <c:v>9.966537016827693E-3</c:v>
                </c:pt>
                <c:pt idx="5745">
                  <c:v>-2.4746300835800449E-2</c:v>
                </c:pt>
                <c:pt idx="5746">
                  <c:v>-6.6408460001175377E-3</c:v>
                </c:pt>
                <c:pt idx="5747">
                  <c:v>-2.1488173511323837E-2</c:v>
                </c:pt>
                <c:pt idx="5748">
                  <c:v>-2.0742650229195917E-2</c:v>
                </c:pt>
                <c:pt idx="5749">
                  <c:v>-2.0193312882031775E-2</c:v>
                </c:pt>
                <c:pt idx="5750">
                  <c:v>-2.3501771385738005E-2</c:v>
                </c:pt>
                <c:pt idx="5751">
                  <c:v>-2.7435390081653233E-2</c:v>
                </c:pt>
                <c:pt idx="5752">
                  <c:v>-3.3126003156649916E-2</c:v>
                </c:pt>
                <c:pt idx="5753">
                  <c:v>-3.2437196890258549E-2</c:v>
                </c:pt>
                <c:pt idx="5754">
                  <c:v>-2.6104261053712333E-2</c:v>
                </c:pt>
                <c:pt idx="5755">
                  <c:v>-2.5702268773153718E-2</c:v>
                </c:pt>
                <c:pt idx="5756">
                  <c:v>-2.8179455744451711E-2</c:v>
                </c:pt>
                <c:pt idx="5757">
                  <c:v>-5.3419060503681975E-2</c:v>
                </c:pt>
                <c:pt idx="5758">
                  <c:v>-4.7534430637933854E-2</c:v>
                </c:pt>
                <c:pt idx="5759">
                  <c:v>-4.1689840912391321E-2</c:v>
                </c:pt>
                <c:pt idx="5760">
                  <c:v>-2.0987212611039356E-2</c:v>
                </c:pt>
                <c:pt idx="5761">
                  <c:v>-2.8467476570226326E-2</c:v>
                </c:pt>
                <c:pt idx="5762">
                  <c:v>-2.7486913147423138E-2</c:v>
                </c:pt>
                <c:pt idx="5763">
                  <c:v>-3.3094241445813681E-2</c:v>
                </c:pt>
                <c:pt idx="5764">
                  <c:v>-3.814459932920667E-2</c:v>
                </c:pt>
                <c:pt idx="5765">
                  <c:v>2.1429158848916125E-2</c:v>
                </c:pt>
                <c:pt idx="5766">
                  <c:v>-1.721983819379885E-2</c:v>
                </c:pt>
                <c:pt idx="5767">
                  <c:v>-3.735633910904336E-2</c:v>
                </c:pt>
                <c:pt idx="5768">
                  <c:v>-4.0824700241579295E-3</c:v>
                </c:pt>
                <c:pt idx="5769">
                  <c:v>-3.221645603059814E-2</c:v>
                </c:pt>
                <c:pt idx="5770">
                  <c:v>-4.2400744670186438E-2</c:v>
                </c:pt>
                <c:pt idx="5771">
                  <c:v>-4.3932137352930889E-2</c:v>
                </c:pt>
                <c:pt idx="5772">
                  <c:v>-1.5455947775344881E-2</c:v>
                </c:pt>
                <c:pt idx="5773">
                  <c:v>-3.1226283518303671E-2</c:v>
                </c:pt>
                <c:pt idx="5774">
                  <c:v>-3.6792900714984478E-2</c:v>
                </c:pt>
                <c:pt idx="5775">
                  <c:v>-3.4150605348042762E-2</c:v>
                </c:pt>
                <c:pt idx="5776">
                  <c:v>-3.3344882236731974E-2</c:v>
                </c:pt>
                <c:pt idx="5777">
                  <c:v>-2.5777815306220836E-2</c:v>
                </c:pt>
                <c:pt idx="5778">
                  <c:v>-5.1054796414543441E-2</c:v>
                </c:pt>
                <c:pt idx="5779">
                  <c:v>-4.1436399084241696E-2</c:v>
                </c:pt>
                <c:pt idx="5780">
                  <c:v>-3.2255365472649532E-2</c:v>
                </c:pt>
                <c:pt idx="5781">
                  <c:v>-4.0878144197599178E-2</c:v>
                </c:pt>
                <c:pt idx="5782">
                  <c:v>-2.0468532692600627E-2</c:v>
                </c:pt>
                <c:pt idx="5783">
                  <c:v>-3.7332364835331901E-2</c:v>
                </c:pt>
                <c:pt idx="5784">
                  <c:v>-5.2733103039574528E-2</c:v>
                </c:pt>
                <c:pt idx="5785">
                  <c:v>-3.6530055873681251E-2</c:v>
                </c:pt>
                <c:pt idx="5786">
                  <c:v>-2.7908351206074739E-2</c:v>
                </c:pt>
                <c:pt idx="5787">
                  <c:v>-3.8715475315769417E-2</c:v>
                </c:pt>
                <c:pt idx="5788">
                  <c:v>-2.1110299362730515E-2</c:v>
                </c:pt>
                <c:pt idx="5789">
                  <c:v>1.4899571434576306E-3</c:v>
                </c:pt>
                <c:pt idx="5790">
                  <c:v>-3.3203295490970418E-2</c:v>
                </c:pt>
                <c:pt idx="5791">
                  <c:v>-3.3232998643420365E-2</c:v>
                </c:pt>
                <c:pt idx="5792">
                  <c:v>-2.123307504890452E-2</c:v>
                </c:pt>
                <c:pt idx="5793">
                  <c:v>-3.4971589259324434E-2</c:v>
                </c:pt>
                <c:pt idx="5794">
                  <c:v>-4.3738151094115961E-2</c:v>
                </c:pt>
                <c:pt idx="5795">
                  <c:v>-5.7369692602501972E-2</c:v>
                </c:pt>
                <c:pt idx="5796">
                  <c:v>-3.8792371815890243E-2</c:v>
                </c:pt>
                <c:pt idx="5797">
                  <c:v>-3.9703706380946509E-2</c:v>
                </c:pt>
                <c:pt idx="5798">
                  <c:v>-3.5995121707850082E-2</c:v>
                </c:pt>
                <c:pt idx="5799">
                  <c:v>-3.0777324733184102E-2</c:v>
                </c:pt>
                <c:pt idx="5800">
                  <c:v>-2.1281778323617724E-2</c:v>
                </c:pt>
                <c:pt idx="5801">
                  <c:v>-3.5828633601907994E-2</c:v>
                </c:pt>
                <c:pt idx="5802">
                  <c:v>-4.0632225896008421E-2</c:v>
                </c:pt>
                <c:pt idx="5803">
                  <c:v>-2.831360097245067E-2</c:v>
                </c:pt>
                <c:pt idx="5804">
                  <c:v>-4.5259898372690475E-2</c:v>
                </c:pt>
                <c:pt idx="5805">
                  <c:v>-2.6574768868656628E-2</c:v>
                </c:pt>
                <c:pt idx="5806">
                  <c:v>-3.574255203435809E-2</c:v>
                </c:pt>
                <c:pt idx="5807">
                  <c:v>-2.4003037482360809E-2</c:v>
                </c:pt>
                <c:pt idx="5808">
                  <c:v>-1.4997117887056266E-2</c:v>
                </c:pt>
                <c:pt idx="5809">
                  <c:v>-2.1891845590102776E-2</c:v>
                </c:pt>
                <c:pt idx="5810">
                  <c:v>-4.2152037006362386E-2</c:v>
                </c:pt>
                <c:pt idx="5811">
                  <c:v>-2.693396679292304E-2</c:v>
                </c:pt>
                <c:pt idx="5812">
                  <c:v>2.5584755238536216E-2</c:v>
                </c:pt>
                <c:pt idx="5813">
                  <c:v>-2.9434905053380991E-2</c:v>
                </c:pt>
                <c:pt idx="5814">
                  <c:v>-3.1820362342695391E-2</c:v>
                </c:pt>
                <c:pt idx="5815">
                  <c:v>-3.8495723610534466E-2</c:v>
                </c:pt>
                <c:pt idx="5816">
                  <c:v>-2.6552812844307706E-2</c:v>
                </c:pt>
                <c:pt idx="5817">
                  <c:v>-5.0860600750381964E-2</c:v>
                </c:pt>
                <c:pt idx="5818">
                  <c:v>-5.6407759458432627E-2</c:v>
                </c:pt>
                <c:pt idx="5819">
                  <c:v>-4.047953829535935E-2</c:v>
                </c:pt>
                <c:pt idx="5820">
                  <c:v>-3.2762167699880711E-2</c:v>
                </c:pt>
                <c:pt idx="5821">
                  <c:v>6.2018356394436272E-2</c:v>
                </c:pt>
                <c:pt idx="5822">
                  <c:v>-2.302584597707193E-2</c:v>
                </c:pt>
                <c:pt idx="5823">
                  <c:v>-3.3025330117907384E-2</c:v>
                </c:pt>
                <c:pt idx="5824">
                  <c:v>-5.1326211128540834E-2</c:v>
                </c:pt>
                <c:pt idx="5825">
                  <c:v>-3.0913153586191955E-2</c:v>
                </c:pt>
                <c:pt idx="5826">
                  <c:v>-4.3394029673400433E-2</c:v>
                </c:pt>
                <c:pt idx="5827">
                  <c:v>-4.9029022898559219E-2</c:v>
                </c:pt>
                <c:pt idx="5828">
                  <c:v>-3.0801160778902083E-2</c:v>
                </c:pt>
                <c:pt idx="5829">
                  <c:v>-8.928538787508964E-3</c:v>
                </c:pt>
                <c:pt idx="5830">
                  <c:v>-8.3396787602318615E-3</c:v>
                </c:pt>
                <c:pt idx="5831">
                  <c:v>-1.2721281142511109E-3</c:v>
                </c:pt>
                <c:pt idx="5832">
                  <c:v>-3.3064265164412944E-2</c:v>
                </c:pt>
                <c:pt idx="5833">
                  <c:v>-4.2941226860726649E-2</c:v>
                </c:pt>
                <c:pt idx="5834">
                  <c:v>-3.2729294106488477E-2</c:v>
                </c:pt>
                <c:pt idx="5835">
                  <c:v>-3.4457784680046268E-2</c:v>
                </c:pt>
                <c:pt idx="5836">
                  <c:v>-4.2874474648282736E-2</c:v>
                </c:pt>
                <c:pt idx="5837">
                  <c:v>-7.9100698589423299E-2</c:v>
                </c:pt>
                <c:pt idx="5838">
                  <c:v>-2.809313501773698E-2</c:v>
                </c:pt>
                <c:pt idx="5839">
                  <c:v>-7.5312842804634544E-2</c:v>
                </c:pt>
                <c:pt idx="5840">
                  <c:v>-3.355109505886799E-2</c:v>
                </c:pt>
                <c:pt idx="5841">
                  <c:v>-5.1257828747191522E-2</c:v>
                </c:pt>
                <c:pt idx="5842">
                  <c:v>-7.0084000708489747E-2</c:v>
                </c:pt>
                <c:pt idx="5843">
                  <c:v>-4.603080990949384E-2</c:v>
                </c:pt>
                <c:pt idx="5844">
                  <c:v>6.4465859299025121E-3</c:v>
                </c:pt>
                <c:pt idx="5845">
                  <c:v>-4.1049660844377271E-2</c:v>
                </c:pt>
                <c:pt idx="5846">
                  <c:v>-3.3899477306269472E-2</c:v>
                </c:pt>
                <c:pt idx="5847">
                  <c:v>-2.8765447195009366E-2</c:v>
                </c:pt>
                <c:pt idx="5848">
                  <c:v>-3.0971559271695474E-2</c:v>
                </c:pt>
                <c:pt idx="5849">
                  <c:v>-3.2564560625599481E-2</c:v>
                </c:pt>
                <c:pt idx="5850">
                  <c:v>-1.8015148225410681E-2</c:v>
                </c:pt>
                <c:pt idx="5851">
                  <c:v>-2.0941115736672785E-2</c:v>
                </c:pt>
                <c:pt idx="5852">
                  <c:v>-2.0701586110977915E-2</c:v>
                </c:pt>
                <c:pt idx="5853">
                  <c:v>-2.3369718236489687E-2</c:v>
                </c:pt>
                <c:pt idx="5854">
                  <c:v>-3.5592455062886275E-2</c:v>
                </c:pt>
                <c:pt idx="5855">
                  <c:v>-3.2946694653836504E-2</c:v>
                </c:pt>
                <c:pt idx="5856">
                  <c:v>-3.7870285128342042E-2</c:v>
                </c:pt>
                <c:pt idx="5857">
                  <c:v>-2.1299265131983325E-2</c:v>
                </c:pt>
                <c:pt idx="5858">
                  <c:v>-3.4711434375225565E-2</c:v>
                </c:pt>
                <c:pt idx="5859">
                  <c:v>-4.8051378348295842E-2</c:v>
                </c:pt>
                <c:pt idx="5860">
                  <c:v>-3.6571973410333664E-2</c:v>
                </c:pt>
                <c:pt idx="5861">
                  <c:v>-2.1197811690709865E-2</c:v>
                </c:pt>
                <c:pt idx="5862">
                  <c:v>-3.7898077821741934E-2</c:v>
                </c:pt>
                <c:pt idx="5863">
                  <c:v>-2.618623802711045E-2</c:v>
                </c:pt>
                <c:pt idx="5864">
                  <c:v>-1.9152039766356332E-2</c:v>
                </c:pt>
                <c:pt idx="5865">
                  <c:v>-2.8111438555882225E-2</c:v>
                </c:pt>
                <c:pt idx="5866">
                  <c:v>-3.2002608477753554E-2</c:v>
                </c:pt>
                <c:pt idx="5867">
                  <c:v>-3.900913014165678E-2</c:v>
                </c:pt>
                <c:pt idx="5868">
                  <c:v>-2.0557519519779355E-2</c:v>
                </c:pt>
                <c:pt idx="5869">
                  <c:v>-2.9850543350695608E-2</c:v>
                </c:pt>
                <c:pt idx="5870">
                  <c:v>-6.5105038025501183E-3</c:v>
                </c:pt>
                <c:pt idx="5871">
                  <c:v>-2.0915618338757228E-2</c:v>
                </c:pt>
                <c:pt idx="5872">
                  <c:v>-5.2165062365220963E-2</c:v>
                </c:pt>
                <c:pt idx="5873">
                  <c:v>-2.2952924116483135E-2</c:v>
                </c:pt>
                <c:pt idx="5874">
                  <c:v>-2.7341268255130724E-2</c:v>
                </c:pt>
                <c:pt idx="5875">
                  <c:v>-3.1067425185797484E-2</c:v>
                </c:pt>
                <c:pt idx="5876">
                  <c:v>-3.4590787309102047E-2</c:v>
                </c:pt>
                <c:pt idx="5877">
                  <c:v>-2.5141505848886685E-2</c:v>
                </c:pt>
                <c:pt idx="5878">
                  <c:v>-4.1304830465285707E-2</c:v>
                </c:pt>
                <c:pt idx="5879">
                  <c:v>-4.3881747496447153E-2</c:v>
                </c:pt>
                <c:pt idx="5880">
                  <c:v>-5.1539848008470932E-2</c:v>
                </c:pt>
                <c:pt idx="5881">
                  <c:v>-3.7710358361570093E-2</c:v>
                </c:pt>
                <c:pt idx="5882">
                  <c:v>-2.9563630593647066E-2</c:v>
                </c:pt>
                <c:pt idx="5883">
                  <c:v>-0.22707797951922615</c:v>
                </c:pt>
                <c:pt idx="5884">
                  <c:v>-5.0334264264532788E-2</c:v>
                </c:pt>
                <c:pt idx="5885">
                  <c:v>5.2244172486635196E-2</c:v>
                </c:pt>
                <c:pt idx="5886">
                  <c:v>-4.6324249252097598E-2</c:v>
                </c:pt>
                <c:pt idx="5887">
                  <c:v>-3.3719910064948393E-2</c:v>
                </c:pt>
                <c:pt idx="5888">
                  <c:v>-2.4191994923096607E-2</c:v>
                </c:pt>
                <c:pt idx="5889">
                  <c:v>-3.3836394006580325E-2</c:v>
                </c:pt>
                <c:pt idx="5890">
                  <c:v>-1.3318062556148111E-2</c:v>
                </c:pt>
                <c:pt idx="5891">
                  <c:v>-7.1864561432610094E-2</c:v>
                </c:pt>
                <c:pt idx="5892">
                  <c:v>-3.2747150701964642E-2</c:v>
                </c:pt>
                <c:pt idx="5893">
                  <c:v>-4.2068113566776061E-2</c:v>
                </c:pt>
                <c:pt idx="5894">
                  <c:v>-3.7125928584570929E-2</c:v>
                </c:pt>
                <c:pt idx="5895">
                  <c:v>-1.7137983610123572E-2</c:v>
                </c:pt>
                <c:pt idx="5896">
                  <c:v>-3.6088207348234896E-2</c:v>
                </c:pt>
                <c:pt idx="5897">
                  <c:v>-3.8606617687919391E-2</c:v>
                </c:pt>
                <c:pt idx="5898">
                  <c:v>-2.3509155454750904E-2</c:v>
                </c:pt>
                <c:pt idx="5899">
                  <c:v>-3.4525419836673885E-2</c:v>
                </c:pt>
                <c:pt idx="5900">
                  <c:v>-5.3349005871776448E-2</c:v>
                </c:pt>
                <c:pt idx="5901">
                  <c:v>-2.3581448539723486E-2</c:v>
                </c:pt>
                <c:pt idx="5902">
                  <c:v>-3.5098221108301568E-2</c:v>
                </c:pt>
                <c:pt idx="5903">
                  <c:v>-2.2377002543720298E-2</c:v>
                </c:pt>
                <c:pt idx="5904">
                  <c:v>-2.4638753858381816E-2</c:v>
                </c:pt>
                <c:pt idx="5905">
                  <c:v>-4.0289363102248218E-2</c:v>
                </c:pt>
                <c:pt idx="5906">
                  <c:v>-3.3324307615942961E-2</c:v>
                </c:pt>
                <c:pt idx="5907">
                  <c:v>-3.9629093239816594E-2</c:v>
                </c:pt>
                <c:pt idx="5908">
                  <c:v>-4.4736594997032711E-2</c:v>
                </c:pt>
                <c:pt idx="5909">
                  <c:v>-3.9179826982795922E-2</c:v>
                </c:pt>
                <c:pt idx="5910">
                  <c:v>-5.9907230175680427E-2</c:v>
                </c:pt>
                <c:pt idx="5911">
                  <c:v>-3.5102613225170241E-2</c:v>
                </c:pt>
                <c:pt idx="5912">
                  <c:v>-2.6370822730328786E-2</c:v>
                </c:pt>
                <c:pt idx="5913">
                  <c:v>-2.214625876405725E-2</c:v>
                </c:pt>
                <c:pt idx="5914">
                  <c:v>-3.3746932300149045E-2</c:v>
                </c:pt>
                <c:pt idx="5915">
                  <c:v>-2.4109850235685914E-2</c:v>
                </c:pt>
                <c:pt idx="5916">
                  <c:v>-3.5068146816874424E-2</c:v>
                </c:pt>
                <c:pt idx="5917">
                  <c:v>-2.9966159874146046E-2</c:v>
                </c:pt>
                <c:pt idx="5918">
                  <c:v>-3.5263552033863832E-2</c:v>
                </c:pt>
                <c:pt idx="5919">
                  <c:v>-4.916124528427105E-2</c:v>
                </c:pt>
                <c:pt idx="5920">
                  <c:v>5.3436345662038684E-3</c:v>
                </c:pt>
                <c:pt idx="5921">
                  <c:v>-2.6934482516992316E-2</c:v>
                </c:pt>
                <c:pt idx="5922">
                  <c:v>-4.0739233707785066E-2</c:v>
                </c:pt>
                <c:pt idx="5923">
                  <c:v>-3.1311819944734032E-2</c:v>
                </c:pt>
                <c:pt idx="5924">
                  <c:v>-5.7380435838468458E-3</c:v>
                </c:pt>
                <c:pt idx="5925">
                  <c:v>1.0437522374236868E-2</c:v>
                </c:pt>
                <c:pt idx="5926">
                  <c:v>-2.8259753356354746E-2</c:v>
                </c:pt>
                <c:pt idx="5927">
                  <c:v>-1.3750020841425827E-2</c:v>
                </c:pt>
                <c:pt idx="5928">
                  <c:v>-7.7174565751114033E-2</c:v>
                </c:pt>
                <c:pt idx="5929">
                  <c:v>-2.6898171977914789E-2</c:v>
                </c:pt>
                <c:pt idx="5930">
                  <c:v>4.4649591644212706E-2</c:v>
                </c:pt>
                <c:pt idx="5931">
                  <c:v>-3.2345712342665277E-2</c:v>
                </c:pt>
                <c:pt idx="5932">
                  <c:v>-2.4069534891921401E-2</c:v>
                </c:pt>
                <c:pt idx="5933">
                  <c:v>-2.7710028786997191E-2</c:v>
                </c:pt>
                <c:pt idx="5934">
                  <c:v>-3.0415750268304814E-2</c:v>
                </c:pt>
                <c:pt idx="5935">
                  <c:v>-0.25589399224410597</c:v>
                </c:pt>
                <c:pt idx="5936">
                  <c:v>-3.6982519242715173E-2</c:v>
                </c:pt>
                <c:pt idx="5937">
                  <c:v>-3.4950237023694826E-2</c:v>
                </c:pt>
                <c:pt idx="5938">
                  <c:v>-4.1129572490637818E-2</c:v>
                </c:pt>
                <c:pt idx="5939">
                  <c:v>-1.4222010814406494E-2</c:v>
                </c:pt>
                <c:pt idx="5940">
                  <c:v>-3.6241900844582266E-2</c:v>
                </c:pt>
                <c:pt idx="5941">
                  <c:v>-5.1280163709597169E-2</c:v>
                </c:pt>
                <c:pt idx="5942">
                  <c:v>-3.5837062282725499E-2</c:v>
                </c:pt>
                <c:pt idx="5943">
                  <c:v>-1.1101914725286691E-2</c:v>
                </c:pt>
                <c:pt idx="5944">
                  <c:v>-1.4403950357468278E-2</c:v>
                </c:pt>
                <c:pt idx="5945">
                  <c:v>-2.4677166472033746E-2</c:v>
                </c:pt>
                <c:pt idx="5946">
                  <c:v>-3.4900864419933141E-2</c:v>
                </c:pt>
                <c:pt idx="5947">
                  <c:v>-2.3706877941576027E-2</c:v>
                </c:pt>
                <c:pt idx="5948">
                  <c:v>-2.8876984924793521E-2</c:v>
                </c:pt>
                <c:pt idx="5949">
                  <c:v>-2.983495959073839E-2</c:v>
                </c:pt>
                <c:pt idx="5950">
                  <c:v>-4.3133903955290459E-2</c:v>
                </c:pt>
                <c:pt idx="5951">
                  <c:v>-2.8683361410101426E-2</c:v>
                </c:pt>
                <c:pt idx="5952">
                  <c:v>-3.303049000072731E-2</c:v>
                </c:pt>
                <c:pt idx="5953">
                  <c:v>-1.8184835828741332E-2</c:v>
                </c:pt>
                <c:pt idx="5954">
                  <c:v>-1.6338321301721977E-3</c:v>
                </c:pt>
                <c:pt idx="5955">
                  <c:v>-3.8562740877567864E-2</c:v>
                </c:pt>
                <c:pt idx="5956">
                  <c:v>-4.8807177729358789E-2</c:v>
                </c:pt>
                <c:pt idx="5957">
                  <c:v>-1.184073531730041E-2</c:v>
                </c:pt>
                <c:pt idx="5958">
                  <c:v>-2.2243723523272255E-2</c:v>
                </c:pt>
                <c:pt idx="5959">
                  <c:v>-2.1702252644652184E-2</c:v>
                </c:pt>
                <c:pt idx="5960">
                  <c:v>-2.9085662605953397E-2</c:v>
                </c:pt>
                <c:pt idx="5961">
                  <c:v>-3.4688900588904878E-2</c:v>
                </c:pt>
                <c:pt idx="5962">
                  <c:v>-3.8286669388194881E-2</c:v>
                </c:pt>
                <c:pt idx="5963">
                  <c:v>-3.9053740215627193E-2</c:v>
                </c:pt>
                <c:pt idx="5964">
                  <c:v>-5.3301620271690317E-2</c:v>
                </c:pt>
                <c:pt idx="5965">
                  <c:v>-1.1957296242466817E-2</c:v>
                </c:pt>
                <c:pt idx="5966">
                  <c:v>-1.7922210189333685E-2</c:v>
                </c:pt>
                <c:pt idx="5967">
                  <c:v>-3.2322205168577568E-2</c:v>
                </c:pt>
                <c:pt idx="5968">
                  <c:v>-4.3449530346972139E-2</c:v>
                </c:pt>
                <c:pt idx="5969">
                  <c:v>-2.9162978353780435E-2</c:v>
                </c:pt>
                <c:pt idx="5970">
                  <c:v>-1.5964845876374874E-2</c:v>
                </c:pt>
                <c:pt idx="5971">
                  <c:v>-2.319412758401164E-2</c:v>
                </c:pt>
                <c:pt idx="5972">
                  <c:v>-2.0715336710985785E-2</c:v>
                </c:pt>
                <c:pt idx="5973">
                  <c:v>-3.2313409204015542E-2</c:v>
                </c:pt>
                <c:pt idx="5974">
                  <c:v>-4.288702026049792E-2</c:v>
                </c:pt>
                <c:pt idx="5975">
                  <c:v>-2.6898109637036944E-2</c:v>
                </c:pt>
                <c:pt idx="5976">
                  <c:v>-2.7945391422489405E-2</c:v>
                </c:pt>
                <c:pt idx="5977">
                  <c:v>-2.6327843614591406E-2</c:v>
                </c:pt>
                <c:pt idx="5978">
                  <c:v>-3.4490460125146581E-2</c:v>
                </c:pt>
                <c:pt idx="5979">
                  <c:v>-4.0643498309199111E-2</c:v>
                </c:pt>
                <c:pt idx="5980">
                  <c:v>-2.9016475047727027E-2</c:v>
                </c:pt>
                <c:pt idx="5981">
                  <c:v>-3.688623911395926E-2</c:v>
                </c:pt>
                <c:pt idx="5982">
                  <c:v>-1.2016183494920774E-2</c:v>
                </c:pt>
                <c:pt idx="5983">
                  <c:v>-6.1098692832283017E-4</c:v>
                </c:pt>
                <c:pt idx="5984">
                  <c:v>-6.654119295823803E-2</c:v>
                </c:pt>
                <c:pt idx="5985">
                  <c:v>-3.3675519776792721E-2</c:v>
                </c:pt>
                <c:pt idx="5986">
                  <c:v>-3.8001534042871647E-2</c:v>
                </c:pt>
                <c:pt idx="5987">
                  <c:v>-4.9097330550855335E-2</c:v>
                </c:pt>
                <c:pt idx="5988">
                  <c:v>-2.525344438818438E-2</c:v>
                </c:pt>
                <c:pt idx="5989">
                  <c:v>-3.0221276376671258E-2</c:v>
                </c:pt>
                <c:pt idx="5990">
                  <c:v>-2.5099536899760008E-2</c:v>
                </c:pt>
                <c:pt idx="5991">
                  <c:v>-8.785615701089447E-2</c:v>
                </c:pt>
                <c:pt idx="5992">
                  <c:v>-3.290161552746574E-2</c:v>
                </c:pt>
                <c:pt idx="5993">
                  <c:v>-6.582532301053505E-2</c:v>
                </c:pt>
                <c:pt idx="5994">
                  <c:v>-3.1271132717064998E-2</c:v>
                </c:pt>
                <c:pt idx="5995">
                  <c:v>-3.881960265105016E-2</c:v>
                </c:pt>
                <c:pt idx="5996">
                  <c:v>-3.2984864037515362E-2</c:v>
                </c:pt>
                <c:pt idx="5997">
                  <c:v>-2.6800990052930428E-2</c:v>
                </c:pt>
                <c:pt idx="5998">
                  <c:v>-2.4754854433841782E-2</c:v>
                </c:pt>
                <c:pt idx="5999">
                  <c:v>-2.7198594518918408E-2</c:v>
                </c:pt>
                <c:pt idx="6000">
                  <c:v>-1.358652938128949E-2</c:v>
                </c:pt>
                <c:pt idx="6001">
                  <c:v>-3.8439308238254505E-2</c:v>
                </c:pt>
                <c:pt idx="6002">
                  <c:v>-4.8516260624083984E-2</c:v>
                </c:pt>
                <c:pt idx="6003">
                  <c:v>-3.3409646114703075E-2</c:v>
                </c:pt>
                <c:pt idx="6004">
                  <c:v>-2.5082693128664631E-2</c:v>
                </c:pt>
                <c:pt idx="6005">
                  <c:v>-1.9277459051608603E-2</c:v>
                </c:pt>
                <c:pt idx="6006">
                  <c:v>-4.4889890768377204E-2</c:v>
                </c:pt>
                <c:pt idx="6007">
                  <c:v>-3.3001795858072766E-2</c:v>
                </c:pt>
                <c:pt idx="6008">
                  <c:v>-1.8893802928564411E-2</c:v>
                </c:pt>
                <c:pt idx="6009">
                  <c:v>-2.6475374871800159E-2</c:v>
                </c:pt>
                <c:pt idx="6010">
                  <c:v>-4.2053271231667501E-2</c:v>
                </c:pt>
                <c:pt idx="6011">
                  <c:v>2.795964084350731E-2</c:v>
                </c:pt>
                <c:pt idx="6012">
                  <c:v>-2.614053951230912E-2</c:v>
                </c:pt>
                <c:pt idx="6013">
                  <c:v>-6.2731565171366077E-2</c:v>
                </c:pt>
                <c:pt idx="6014">
                  <c:v>-3.6522495010732986E-2</c:v>
                </c:pt>
                <c:pt idx="6015">
                  <c:v>-2.4666166929289832E-2</c:v>
                </c:pt>
                <c:pt idx="6016">
                  <c:v>-2.3876690769983874E-2</c:v>
                </c:pt>
                <c:pt idx="6017">
                  <c:v>-3.3799671068623305E-2</c:v>
                </c:pt>
                <c:pt idx="6018">
                  <c:v>-3.2690156540571037E-2</c:v>
                </c:pt>
                <c:pt idx="6019">
                  <c:v>7.3056608478838181E-3</c:v>
                </c:pt>
                <c:pt idx="6020">
                  <c:v>-5.3839175221576864E-2</c:v>
                </c:pt>
                <c:pt idx="6021">
                  <c:v>-3.3452110844966548E-2</c:v>
                </c:pt>
                <c:pt idx="6022">
                  <c:v>-3.1493316058221997E-2</c:v>
                </c:pt>
                <c:pt idx="6023">
                  <c:v>-2.4485961370620715E-2</c:v>
                </c:pt>
                <c:pt idx="6024">
                  <c:v>3.2666334324474044E-3</c:v>
                </c:pt>
                <c:pt idx="6025">
                  <c:v>-2.4675487761041927E-2</c:v>
                </c:pt>
                <c:pt idx="6026">
                  <c:v>-1.5456648064290009E-2</c:v>
                </c:pt>
                <c:pt idx="6027">
                  <c:v>-2.3859625264057438E-2</c:v>
                </c:pt>
                <c:pt idx="6028">
                  <c:v>-4.432022577244258E-2</c:v>
                </c:pt>
                <c:pt idx="6029">
                  <c:v>-2.5215384664180246E-2</c:v>
                </c:pt>
                <c:pt idx="6030">
                  <c:v>-1.945494319363399E-2</c:v>
                </c:pt>
                <c:pt idx="6031">
                  <c:v>-1.3960239637355123E-2</c:v>
                </c:pt>
                <c:pt idx="6032">
                  <c:v>-2.4744141661513841E-2</c:v>
                </c:pt>
                <c:pt idx="6033">
                  <c:v>-2.8757632908431034E-2</c:v>
                </c:pt>
                <c:pt idx="6034">
                  <c:v>-5.1650361299465854E-2</c:v>
                </c:pt>
                <c:pt idx="6035">
                  <c:v>-2.4660876696444185E-2</c:v>
                </c:pt>
                <c:pt idx="6036">
                  <c:v>2.5884462789104098E-3</c:v>
                </c:pt>
                <c:pt idx="6037">
                  <c:v>-1.5367700847422713E-2</c:v>
                </c:pt>
                <c:pt idx="6038">
                  <c:v>-3.4347126811979295E-2</c:v>
                </c:pt>
                <c:pt idx="6039">
                  <c:v>-3.4734792027805141E-2</c:v>
                </c:pt>
                <c:pt idx="6040">
                  <c:v>-4.2673822919196573E-2</c:v>
                </c:pt>
                <c:pt idx="6041">
                  <c:v>-3.6065285367931785E-2</c:v>
                </c:pt>
                <c:pt idx="6042">
                  <c:v>-3.4841480767302431E-2</c:v>
                </c:pt>
                <c:pt idx="6043">
                  <c:v>-3.3458186639020247E-2</c:v>
                </c:pt>
                <c:pt idx="6044">
                  <c:v>-2.5213339007095693E-2</c:v>
                </c:pt>
                <c:pt idx="6045">
                  <c:v>-1.5085302487191993E-2</c:v>
                </c:pt>
                <c:pt idx="6046">
                  <c:v>-3.9209659198590173E-2</c:v>
                </c:pt>
                <c:pt idx="6047">
                  <c:v>-1.3967960391289714E-2</c:v>
                </c:pt>
                <c:pt idx="6048">
                  <c:v>-8.342932660574176E-2</c:v>
                </c:pt>
                <c:pt idx="6049">
                  <c:v>-3.0132892379403246E-2</c:v>
                </c:pt>
                <c:pt idx="6050">
                  <c:v>-5.6761513227360609E-2</c:v>
                </c:pt>
                <c:pt idx="6051">
                  <c:v>-3.3527484049670125E-2</c:v>
                </c:pt>
                <c:pt idx="6052">
                  <c:v>-3.5177690853606662E-2</c:v>
                </c:pt>
                <c:pt idx="6053">
                  <c:v>-2.0965893680010415E-2</c:v>
                </c:pt>
                <c:pt idx="6054">
                  <c:v>-3.4532857018257049E-2</c:v>
                </c:pt>
                <c:pt idx="6055">
                  <c:v>-4.267958337416701E-2</c:v>
                </c:pt>
                <c:pt idx="6056">
                  <c:v>-2.563319442797013E-2</c:v>
                </c:pt>
                <c:pt idx="6057">
                  <c:v>-3.7325217376275303E-2</c:v>
                </c:pt>
                <c:pt idx="6058">
                  <c:v>-1.5738175337555959E-2</c:v>
                </c:pt>
                <c:pt idx="6059">
                  <c:v>-1.1607619588316985E-2</c:v>
                </c:pt>
                <c:pt idx="6060">
                  <c:v>-2.6108409183906001E-2</c:v>
                </c:pt>
                <c:pt idx="6061">
                  <c:v>-2.2560261449267861E-2</c:v>
                </c:pt>
                <c:pt idx="6062">
                  <c:v>-1.3458422929480433E-2</c:v>
                </c:pt>
                <c:pt idx="6063">
                  <c:v>-4.0510448518053188E-2</c:v>
                </c:pt>
                <c:pt idx="6064">
                  <c:v>-2.2701096138810481E-2</c:v>
                </c:pt>
                <c:pt idx="6065">
                  <c:v>-1.9874604974909286E-2</c:v>
                </c:pt>
                <c:pt idx="6066">
                  <c:v>-2.5656918574866371E-2</c:v>
                </c:pt>
                <c:pt idx="6067">
                  <c:v>-3.5292627932605243E-2</c:v>
                </c:pt>
                <c:pt idx="6068">
                  <c:v>-2.6856401826278423E-2</c:v>
                </c:pt>
                <c:pt idx="6069">
                  <c:v>-2.8746007189443919E-2</c:v>
                </c:pt>
                <c:pt idx="6070">
                  <c:v>-3.0597233516257073E-2</c:v>
                </c:pt>
                <c:pt idx="6071">
                  <c:v>-1.3692447777585446E-2</c:v>
                </c:pt>
                <c:pt idx="6072">
                  <c:v>-1.5656971817711769E-2</c:v>
                </c:pt>
                <c:pt idx="6073">
                  <c:v>-8.5859323217070838E-3</c:v>
                </c:pt>
                <c:pt idx="6074">
                  <c:v>-4.3980193158203409E-2</c:v>
                </c:pt>
                <c:pt idx="6075">
                  <c:v>1.0578703922004298E-2</c:v>
                </c:pt>
                <c:pt idx="6076">
                  <c:v>-2.7447152794013885E-2</c:v>
                </c:pt>
                <c:pt idx="6077">
                  <c:v>-1.4130284044426742E-2</c:v>
                </c:pt>
                <c:pt idx="6078">
                  <c:v>-2.8126828629496455E-2</c:v>
                </c:pt>
                <c:pt idx="6079">
                  <c:v>-6.7906912266596075E-3</c:v>
                </c:pt>
                <c:pt idx="6080">
                  <c:v>-1.4060460993743572E-2</c:v>
                </c:pt>
                <c:pt idx="6081">
                  <c:v>-3.3915062137208657E-2</c:v>
                </c:pt>
                <c:pt idx="6082">
                  <c:v>-3.3306580767628428E-2</c:v>
                </c:pt>
                <c:pt idx="6083">
                  <c:v>-1.843662432873E-2</c:v>
                </c:pt>
                <c:pt idx="6084">
                  <c:v>-2.3835559537852418E-2</c:v>
                </c:pt>
                <c:pt idx="6085">
                  <c:v>-3.3441405059527828E-2</c:v>
                </c:pt>
                <c:pt idx="6086">
                  <c:v>-9.7132086823910044E-2</c:v>
                </c:pt>
                <c:pt idx="6087">
                  <c:v>-3.9465391079724715E-2</c:v>
                </c:pt>
                <c:pt idx="6088">
                  <c:v>-3.0475873132984988E-2</c:v>
                </c:pt>
                <c:pt idx="6089">
                  <c:v>-2.6449647543059458E-2</c:v>
                </c:pt>
                <c:pt idx="6090">
                  <c:v>-2.6709661576238948E-2</c:v>
                </c:pt>
                <c:pt idx="6091">
                  <c:v>-2.6375065986079315E-2</c:v>
                </c:pt>
                <c:pt idx="6092">
                  <c:v>-5.5839029393044928E-2</c:v>
                </c:pt>
                <c:pt idx="6093">
                  <c:v>-2.9695623817878121E-3</c:v>
                </c:pt>
                <c:pt idx="6094">
                  <c:v>-3.0858101386530289E-2</c:v>
                </c:pt>
                <c:pt idx="6095">
                  <c:v>-2.818934529151982E-2</c:v>
                </c:pt>
                <c:pt idx="6096">
                  <c:v>-4.7819557467075453E-2</c:v>
                </c:pt>
                <c:pt idx="6097">
                  <c:v>-2.6450589643534958E-2</c:v>
                </c:pt>
                <c:pt idx="6098">
                  <c:v>-2.1187094463500995E-2</c:v>
                </c:pt>
                <c:pt idx="6099">
                  <c:v>-2.28799111128004E-2</c:v>
                </c:pt>
                <c:pt idx="6100">
                  <c:v>-1.3161661575477915E-2</c:v>
                </c:pt>
                <c:pt idx="6101">
                  <c:v>-4.4503226060537783E-2</c:v>
                </c:pt>
                <c:pt idx="6102">
                  <c:v>-3.9028318971844007E-2</c:v>
                </c:pt>
                <c:pt idx="6103">
                  <c:v>-2.3873768587778336E-2</c:v>
                </c:pt>
                <c:pt idx="6104">
                  <c:v>-4.230491590898923E-2</c:v>
                </c:pt>
                <c:pt idx="6105">
                  <c:v>-2.7378022887891207E-2</c:v>
                </c:pt>
                <c:pt idx="6106">
                  <c:v>-9.3126013968306224E-3</c:v>
                </c:pt>
                <c:pt idx="6107">
                  <c:v>-2.7915691575224621E-2</c:v>
                </c:pt>
                <c:pt idx="6108">
                  <c:v>-2.6014155865827605E-2</c:v>
                </c:pt>
                <c:pt idx="6109">
                  <c:v>-2.3991416056915509E-2</c:v>
                </c:pt>
                <c:pt idx="6110">
                  <c:v>-3.5437904330324586E-2</c:v>
                </c:pt>
                <c:pt idx="6111">
                  <c:v>-3.3301605431527798E-2</c:v>
                </c:pt>
                <c:pt idx="6112">
                  <c:v>-3.2004017936929967E-2</c:v>
                </c:pt>
                <c:pt idx="6113">
                  <c:v>8.163369567718734E-2</c:v>
                </c:pt>
                <c:pt idx="6114">
                  <c:v>-3.8185266663328651E-2</c:v>
                </c:pt>
                <c:pt idx="6115">
                  <c:v>-1.1413255865176559E-2</c:v>
                </c:pt>
                <c:pt idx="6116">
                  <c:v>2.5440118203226333E-3</c:v>
                </c:pt>
                <c:pt idx="6117">
                  <c:v>-9.7873624570374382E-3</c:v>
                </c:pt>
                <c:pt idx="6118">
                  <c:v>-3.2086479963240162E-2</c:v>
                </c:pt>
                <c:pt idx="6119">
                  <c:v>-3.9815122201728635E-2</c:v>
                </c:pt>
                <c:pt idx="6120">
                  <c:v>-1.9640174215540908E-2</c:v>
                </c:pt>
                <c:pt idx="6121">
                  <c:v>-2.239387466844012E-2</c:v>
                </c:pt>
                <c:pt idx="6122">
                  <c:v>-2.3863683791701073E-2</c:v>
                </c:pt>
                <c:pt idx="6123">
                  <c:v>-3.2702738005448026E-2</c:v>
                </c:pt>
                <c:pt idx="6124">
                  <c:v>-4.7883832543077341E-2</c:v>
                </c:pt>
                <c:pt idx="6125">
                  <c:v>-3.0043503109643762E-2</c:v>
                </c:pt>
                <c:pt idx="6126">
                  <c:v>-6.0914537493843776E-2</c:v>
                </c:pt>
                <c:pt idx="6127">
                  <c:v>-1.9211111692694856E-2</c:v>
                </c:pt>
                <c:pt idx="6128">
                  <c:v>-1.9428645284664096E-2</c:v>
                </c:pt>
                <c:pt idx="6129">
                  <c:v>-0.10062163008722359</c:v>
                </c:pt>
                <c:pt idx="6130">
                  <c:v>-1.9795143102945178E-2</c:v>
                </c:pt>
                <c:pt idx="6131">
                  <c:v>-3.6390159198618113E-2</c:v>
                </c:pt>
                <c:pt idx="6132">
                  <c:v>-4.7620020377589375E-2</c:v>
                </c:pt>
                <c:pt idx="6133">
                  <c:v>-2.1212055393613479E-2</c:v>
                </c:pt>
                <c:pt idx="6134">
                  <c:v>-2.3345256612138446E-2</c:v>
                </c:pt>
                <c:pt idx="6135">
                  <c:v>-1.0456677085087136E-2</c:v>
                </c:pt>
                <c:pt idx="6136">
                  <c:v>-4.4956454917755427E-2</c:v>
                </c:pt>
                <c:pt idx="6137">
                  <c:v>-2.6163941750466081E-2</c:v>
                </c:pt>
                <c:pt idx="6138">
                  <c:v>-2.6543219629193201E-2</c:v>
                </c:pt>
                <c:pt idx="6139">
                  <c:v>-3.0496291988672843E-2</c:v>
                </c:pt>
                <c:pt idx="6140">
                  <c:v>-6.0547941552465512E-2</c:v>
                </c:pt>
                <c:pt idx="6141">
                  <c:v>-2.6261983546457302E-2</c:v>
                </c:pt>
                <c:pt idx="6142">
                  <c:v>4.0756594199031137E-3</c:v>
                </c:pt>
                <c:pt idx="6143">
                  <c:v>-1.8851189888523773E-2</c:v>
                </c:pt>
                <c:pt idx="6144">
                  <c:v>-2.2137102481968613E-2</c:v>
                </c:pt>
                <c:pt idx="6145">
                  <c:v>-4.016404543926054E-2</c:v>
                </c:pt>
                <c:pt idx="6146">
                  <c:v>-2.1178914822309221E-2</c:v>
                </c:pt>
                <c:pt idx="6147">
                  <c:v>-3.8458716737218096E-2</c:v>
                </c:pt>
                <c:pt idx="6148">
                  <c:v>-3.3470898193818523E-2</c:v>
                </c:pt>
                <c:pt idx="6149">
                  <c:v>-1.9939884791928791E-2</c:v>
                </c:pt>
                <c:pt idx="6150">
                  <c:v>-3.9004402743666448E-2</c:v>
                </c:pt>
                <c:pt idx="6151">
                  <c:v>-2.3140251518332964E-2</c:v>
                </c:pt>
                <c:pt idx="6152">
                  <c:v>-3.3740954764691737E-2</c:v>
                </c:pt>
                <c:pt idx="6153">
                  <c:v>-2.1919961775755555E-2</c:v>
                </c:pt>
                <c:pt idx="6154">
                  <c:v>-1.9777255672340951E-2</c:v>
                </c:pt>
                <c:pt idx="6155">
                  <c:v>-3.3401445425418848E-2</c:v>
                </c:pt>
                <c:pt idx="6156">
                  <c:v>-7.0389839157936424E-2</c:v>
                </c:pt>
                <c:pt idx="6157">
                  <c:v>-1.8446502405896667E-2</c:v>
                </c:pt>
                <c:pt idx="6158">
                  <c:v>-3.6081497936074715E-2</c:v>
                </c:pt>
                <c:pt idx="6159">
                  <c:v>-2.7518660128210259E-2</c:v>
                </c:pt>
                <c:pt idx="6160">
                  <c:v>-2.979208333448756E-2</c:v>
                </c:pt>
                <c:pt idx="6161">
                  <c:v>-3.4080140449677193E-2</c:v>
                </c:pt>
                <c:pt idx="6162">
                  <c:v>-2.1855874344886131E-2</c:v>
                </c:pt>
                <c:pt idx="6163">
                  <c:v>-6.4504723166743522E-2</c:v>
                </c:pt>
                <c:pt idx="6164">
                  <c:v>-2.2762105976829528E-2</c:v>
                </c:pt>
                <c:pt idx="6165">
                  <c:v>-3.4702056354444767E-2</c:v>
                </c:pt>
                <c:pt idx="6166">
                  <c:v>-2.6829576309609252E-2</c:v>
                </c:pt>
                <c:pt idx="6167">
                  <c:v>-6.1704837912906346E-2</c:v>
                </c:pt>
                <c:pt idx="6168">
                  <c:v>-4.1822982745188905E-2</c:v>
                </c:pt>
                <c:pt idx="6169">
                  <c:v>-2.7759482797334867E-2</c:v>
                </c:pt>
                <c:pt idx="6170">
                  <c:v>-1.4669576533010098E-2</c:v>
                </c:pt>
                <c:pt idx="6171">
                  <c:v>-1.6952639378167059E-2</c:v>
                </c:pt>
                <c:pt idx="6172">
                  <c:v>-5.8209977466929769E-2</c:v>
                </c:pt>
                <c:pt idx="6173">
                  <c:v>-2.8774882421195715E-2</c:v>
                </c:pt>
                <c:pt idx="6174">
                  <c:v>-2.4152542207763212E-2</c:v>
                </c:pt>
                <c:pt idx="6175">
                  <c:v>-1.425349370972293E-2</c:v>
                </c:pt>
                <c:pt idx="6176">
                  <c:v>-2.5934128962061619E-2</c:v>
                </c:pt>
                <c:pt idx="6177">
                  <c:v>-2.7340071519005686E-2</c:v>
                </c:pt>
                <c:pt idx="6178">
                  <c:v>-3.4819933358204012E-2</c:v>
                </c:pt>
                <c:pt idx="6179">
                  <c:v>-3.0643478094376623E-2</c:v>
                </c:pt>
                <c:pt idx="6180">
                  <c:v>-3.5156293622990796E-2</c:v>
                </c:pt>
                <c:pt idx="6181">
                  <c:v>-3.8263013660029717E-2</c:v>
                </c:pt>
                <c:pt idx="6182">
                  <c:v>-2.2874410380701874E-2</c:v>
                </c:pt>
                <c:pt idx="6183">
                  <c:v>-3.7101971239311235E-2</c:v>
                </c:pt>
                <c:pt idx="6184">
                  <c:v>-2.9140892099696374E-2</c:v>
                </c:pt>
                <c:pt idx="6185">
                  <c:v>5.9598000545060701E-3</c:v>
                </c:pt>
                <c:pt idx="6186">
                  <c:v>-4.277656978170799E-2</c:v>
                </c:pt>
                <c:pt idx="6187">
                  <c:v>-3.4763889513133917E-2</c:v>
                </c:pt>
                <c:pt idx="6188">
                  <c:v>-4.191577538442727E-2</c:v>
                </c:pt>
                <c:pt idx="6189">
                  <c:v>-2.7557585113919529E-2</c:v>
                </c:pt>
                <c:pt idx="6190">
                  <c:v>-4.5713728024519944E-2</c:v>
                </c:pt>
                <c:pt idx="6191">
                  <c:v>-4.2600764380124834E-2</c:v>
                </c:pt>
                <c:pt idx="6192">
                  <c:v>-2.9569338848059987E-2</c:v>
                </c:pt>
                <c:pt idx="6193">
                  <c:v>-2.267798565065959E-2</c:v>
                </c:pt>
                <c:pt idx="6194">
                  <c:v>-4.4276731189425156E-2</c:v>
                </c:pt>
                <c:pt idx="6195">
                  <c:v>-3.6720278795795001E-2</c:v>
                </c:pt>
                <c:pt idx="6196">
                  <c:v>-5.7700066157102006E-2</c:v>
                </c:pt>
                <c:pt idx="6197">
                  <c:v>-3.0807487788655507E-2</c:v>
                </c:pt>
                <c:pt idx="6198">
                  <c:v>-9.8690247393625769E-3</c:v>
                </c:pt>
                <c:pt idx="6199">
                  <c:v>-4.9851256587462048E-2</c:v>
                </c:pt>
                <c:pt idx="6200">
                  <c:v>-2.6679172161970747E-2</c:v>
                </c:pt>
                <c:pt idx="6201">
                  <c:v>-4.2291631692514292E-2</c:v>
                </c:pt>
                <c:pt idx="6202">
                  <c:v>-2.9789600887351105E-2</c:v>
                </c:pt>
                <c:pt idx="6203">
                  <c:v>-1.7249324148943423E-2</c:v>
                </c:pt>
                <c:pt idx="6204">
                  <c:v>-3.0519861196077074E-2</c:v>
                </c:pt>
                <c:pt idx="6205">
                  <c:v>-2.7013234149948773E-2</c:v>
                </c:pt>
                <c:pt idx="6206">
                  <c:v>-1.4993118522869447E-2</c:v>
                </c:pt>
                <c:pt idx="6207">
                  <c:v>-3.4215518251518286E-2</c:v>
                </c:pt>
                <c:pt idx="6208">
                  <c:v>-4.7936205604139602E-2</c:v>
                </c:pt>
                <c:pt idx="6209">
                  <c:v>-4.3789615458107993E-2</c:v>
                </c:pt>
                <c:pt idx="6210">
                  <c:v>-3.4226295455562633E-2</c:v>
                </c:pt>
                <c:pt idx="6211">
                  <c:v>-4.1399763992981786E-2</c:v>
                </c:pt>
                <c:pt idx="6212">
                  <c:v>1.8052927255250276E-2</c:v>
                </c:pt>
                <c:pt idx="6213">
                  <c:v>-2.7757724055874729E-2</c:v>
                </c:pt>
                <c:pt idx="6214">
                  <c:v>-1.8598308879180566E-2</c:v>
                </c:pt>
                <c:pt idx="6215">
                  <c:v>-3.3662259955434252E-2</c:v>
                </c:pt>
                <c:pt idx="6216">
                  <c:v>-2.0908161174277847E-2</c:v>
                </c:pt>
                <c:pt idx="6217">
                  <c:v>-2.6196664202794592E-2</c:v>
                </c:pt>
                <c:pt idx="6218">
                  <c:v>-2.5979636042617958E-2</c:v>
                </c:pt>
                <c:pt idx="6219">
                  <c:v>-4.8503509206208342E-2</c:v>
                </c:pt>
                <c:pt idx="6220">
                  <c:v>-2.7620816573515172E-2</c:v>
                </c:pt>
                <c:pt idx="6221">
                  <c:v>-3.1929473777781096E-2</c:v>
                </c:pt>
                <c:pt idx="6222">
                  <c:v>-2.136422701064938E-2</c:v>
                </c:pt>
                <c:pt idx="6223">
                  <c:v>-1.7372640745126861E-2</c:v>
                </c:pt>
                <c:pt idx="6224">
                  <c:v>-2.1640800975530918E-2</c:v>
                </c:pt>
                <c:pt idx="6225">
                  <c:v>-2.0476532579416538E-2</c:v>
                </c:pt>
                <c:pt idx="6226">
                  <c:v>-1.9663904188707202E-2</c:v>
                </c:pt>
                <c:pt idx="6227">
                  <c:v>-1.8770264958848738E-2</c:v>
                </c:pt>
                <c:pt idx="6228">
                  <c:v>-2.8919007974624933E-2</c:v>
                </c:pt>
                <c:pt idx="6229">
                  <c:v>-3.2951254614891679E-2</c:v>
                </c:pt>
                <c:pt idx="6230">
                  <c:v>-5.3325855238447746E-2</c:v>
                </c:pt>
                <c:pt idx="6231">
                  <c:v>-3.0976202474037286E-2</c:v>
                </c:pt>
                <c:pt idx="6232">
                  <c:v>-2.506938322465864E-2</c:v>
                </c:pt>
                <c:pt idx="6233">
                  <c:v>-5.1234724026050178E-2</c:v>
                </c:pt>
                <c:pt idx="6234">
                  <c:v>-2.1810059470174916E-2</c:v>
                </c:pt>
                <c:pt idx="6235">
                  <c:v>-4.3739807147823571E-2</c:v>
                </c:pt>
                <c:pt idx="6236">
                  <c:v>-1.7149047746945707E-2</c:v>
                </c:pt>
                <c:pt idx="6237">
                  <c:v>-2.9348830919649002E-2</c:v>
                </c:pt>
                <c:pt idx="6238">
                  <c:v>-0.12641658562920632</c:v>
                </c:pt>
                <c:pt idx="6239">
                  <c:v>-3.956950065186296E-2</c:v>
                </c:pt>
                <c:pt idx="6240">
                  <c:v>-3.2534311143614103E-2</c:v>
                </c:pt>
                <c:pt idx="6241">
                  <c:v>-1.8217390025247922E-2</c:v>
                </c:pt>
                <c:pt idx="6242">
                  <c:v>-1.8749598392494713E-2</c:v>
                </c:pt>
                <c:pt idx="6243">
                  <c:v>-2.793139272625169E-2</c:v>
                </c:pt>
                <c:pt idx="6244">
                  <c:v>-3.8166356912046707E-2</c:v>
                </c:pt>
                <c:pt idx="6245">
                  <c:v>-4.104256183941031E-2</c:v>
                </c:pt>
                <c:pt idx="6246">
                  <c:v>-5.224172386171227E-3</c:v>
                </c:pt>
                <c:pt idx="6247">
                  <c:v>-3.4709479329910267E-2</c:v>
                </c:pt>
                <c:pt idx="6248">
                  <c:v>-2.6832303252270494E-2</c:v>
                </c:pt>
                <c:pt idx="6249">
                  <c:v>-2.3058949726229301E-2</c:v>
                </c:pt>
                <c:pt idx="6250">
                  <c:v>-2.864063893609221E-2</c:v>
                </c:pt>
                <c:pt idx="6251">
                  <c:v>-2.5147475131486987E-2</c:v>
                </c:pt>
                <c:pt idx="6252">
                  <c:v>-1.7231937242977169E-2</c:v>
                </c:pt>
                <c:pt idx="6253">
                  <c:v>-3.391887909794155E-2</c:v>
                </c:pt>
                <c:pt idx="6254">
                  <c:v>7.8876666726552351E-3</c:v>
                </c:pt>
                <c:pt idx="6255">
                  <c:v>-2.5398870442848366E-2</c:v>
                </c:pt>
                <c:pt idx="6256">
                  <c:v>-2.6330049436557642E-2</c:v>
                </c:pt>
                <c:pt idx="6257">
                  <c:v>-5.7296598965608188E-2</c:v>
                </c:pt>
                <c:pt idx="6258">
                  <c:v>-2.3371614871382656E-2</c:v>
                </c:pt>
                <c:pt idx="6259">
                  <c:v>-1.5257772817431865E-2</c:v>
                </c:pt>
                <c:pt idx="6260">
                  <c:v>-4.6589152708947985E-2</c:v>
                </c:pt>
                <c:pt idx="6261">
                  <c:v>-3.9482420957512289E-2</c:v>
                </c:pt>
                <c:pt idx="6262">
                  <c:v>-5.0223870309728275E-2</c:v>
                </c:pt>
                <c:pt idx="6263">
                  <c:v>-3.3268691399167452E-2</c:v>
                </c:pt>
                <c:pt idx="6264">
                  <c:v>-2.7620216800533674E-2</c:v>
                </c:pt>
                <c:pt idx="6265">
                  <c:v>3.7243030048348521E-3</c:v>
                </c:pt>
                <c:pt idx="6266">
                  <c:v>-2.3870585364971476E-2</c:v>
                </c:pt>
                <c:pt idx="6267">
                  <c:v>-3.3030748040557958E-2</c:v>
                </c:pt>
                <c:pt idx="6268">
                  <c:v>-2.3038250000274738E-2</c:v>
                </c:pt>
                <c:pt idx="6269">
                  <c:v>-3.6824009201108392E-2</c:v>
                </c:pt>
                <c:pt idx="6270">
                  <c:v>-3.8862872526216653E-2</c:v>
                </c:pt>
                <c:pt idx="6271">
                  <c:v>-4.2155599355793404E-2</c:v>
                </c:pt>
                <c:pt idx="6272">
                  <c:v>-1.7696091935300976E-2</c:v>
                </c:pt>
                <c:pt idx="6273">
                  <c:v>-4.0225684656612481E-3</c:v>
                </c:pt>
                <c:pt idx="6274">
                  <c:v>-2.9940904088793376E-2</c:v>
                </c:pt>
                <c:pt idx="6275">
                  <c:v>-2.9155205548546653E-2</c:v>
                </c:pt>
                <c:pt idx="6276">
                  <c:v>-2.5169401730499235E-2</c:v>
                </c:pt>
                <c:pt idx="6277">
                  <c:v>-3.5111193821756446E-2</c:v>
                </c:pt>
                <c:pt idx="6278">
                  <c:v>-2.050818872192808E-2</c:v>
                </c:pt>
                <c:pt idx="6279">
                  <c:v>-4.0924978525270106E-2</c:v>
                </c:pt>
                <c:pt idx="6280">
                  <c:v>-3.5911656872016987E-2</c:v>
                </c:pt>
                <c:pt idx="6281">
                  <c:v>-1.5202483133272601E-2</c:v>
                </c:pt>
                <c:pt idx="6282">
                  <c:v>-1.6640245565620083E-2</c:v>
                </c:pt>
                <c:pt idx="6283">
                  <c:v>-2.1428998803476804E-2</c:v>
                </c:pt>
                <c:pt idx="6284">
                  <c:v>-3.5109859315058792E-2</c:v>
                </c:pt>
                <c:pt idx="6285">
                  <c:v>-2.7471652456245412E-2</c:v>
                </c:pt>
                <c:pt idx="6286">
                  <c:v>-2.9267171289318977E-2</c:v>
                </c:pt>
                <c:pt idx="6287">
                  <c:v>-4.2080815108203259E-2</c:v>
                </c:pt>
                <c:pt idx="6288">
                  <c:v>-2.2212139638740819E-2</c:v>
                </c:pt>
                <c:pt idx="6289">
                  <c:v>-3.5960455200648084E-2</c:v>
                </c:pt>
                <c:pt idx="6290">
                  <c:v>-1.5831197967234961E-2</c:v>
                </c:pt>
                <c:pt idx="6291">
                  <c:v>-3.0544311124673196E-2</c:v>
                </c:pt>
                <c:pt idx="6292">
                  <c:v>-3.4150080321207379E-2</c:v>
                </c:pt>
                <c:pt idx="6293">
                  <c:v>-2.8376670512497575E-2</c:v>
                </c:pt>
                <c:pt idx="6294">
                  <c:v>-1.9104424758618781E-2</c:v>
                </c:pt>
                <c:pt idx="6295">
                  <c:v>-3.9062255780266737E-2</c:v>
                </c:pt>
                <c:pt idx="6296">
                  <c:v>-2.4251966720300552E-2</c:v>
                </c:pt>
                <c:pt idx="6297">
                  <c:v>1.4207348549610534E-2</c:v>
                </c:pt>
                <c:pt idx="6298">
                  <c:v>-1.7852974962183927E-2</c:v>
                </c:pt>
                <c:pt idx="6299">
                  <c:v>-3.2891577697365879E-2</c:v>
                </c:pt>
                <c:pt idx="6300">
                  <c:v>-1.68051534636381E-2</c:v>
                </c:pt>
                <c:pt idx="6301">
                  <c:v>-2.8867568121743493E-2</c:v>
                </c:pt>
                <c:pt idx="6302">
                  <c:v>-4.543745317679751E-2</c:v>
                </c:pt>
                <c:pt idx="6303">
                  <c:v>-2.9972563200809238E-2</c:v>
                </c:pt>
                <c:pt idx="6304">
                  <c:v>-3.6877580480920741E-2</c:v>
                </c:pt>
                <c:pt idx="6305">
                  <c:v>-5.5916398460201466E-2</c:v>
                </c:pt>
                <c:pt idx="6306">
                  <c:v>-3.1529262069666608E-2</c:v>
                </c:pt>
                <c:pt idx="6307">
                  <c:v>-4.2318658824248893E-2</c:v>
                </c:pt>
                <c:pt idx="6308">
                  <c:v>-2.5714173548915861E-2</c:v>
                </c:pt>
                <c:pt idx="6309">
                  <c:v>-2.2332401007194833E-2</c:v>
                </c:pt>
                <c:pt idx="6310">
                  <c:v>-1.8421123819361902E-2</c:v>
                </c:pt>
                <c:pt idx="6311">
                  <c:v>-4.0575192414227482E-2</c:v>
                </c:pt>
                <c:pt idx="6312">
                  <c:v>-2.2167551766941067E-2</c:v>
                </c:pt>
                <c:pt idx="6313">
                  <c:v>-7.4894764194274044E-2</c:v>
                </c:pt>
                <c:pt idx="6314">
                  <c:v>-3.8971102394294001E-2</c:v>
                </c:pt>
                <c:pt idx="6315">
                  <c:v>-4.9314956951944419E-2</c:v>
                </c:pt>
                <c:pt idx="6316">
                  <c:v>-3.6938924481419839E-2</c:v>
                </c:pt>
                <c:pt idx="6317">
                  <c:v>-2.5889799254460916E-2</c:v>
                </c:pt>
                <c:pt idx="6318">
                  <c:v>-1.2404538708830291E-2</c:v>
                </c:pt>
                <c:pt idx="6319">
                  <c:v>-1.398947523026059E-2</c:v>
                </c:pt>
                <c:pt idx="6320">
                  <c:v>-2.6466056063555406E-2</c:v>
                </c:pt>
                <c:pt idx="6321">
                  <c:v>-3.0377034746588958E-2</c:v>
                </c:pt>
                <c:pt idx="6322">
                  <c:v>-1.9594205520119427E-2</c:v>
                </c:pt>
                <c:pt idx="6323">
                  <c:v>-2.8201926054673272E-2</c:v>
                </c:pt>
                <c:pt idx="6324">
                  <c:v>-1.7070626974032638E-2</c:v>
                </c:pt>
                <c:pt idx="6325">
                  <c:v>-3.795409920028648E-2</c:v>
                </c:pt>
                <c:pt idx="6326">
                  <c:v>-5.9033890675107899E-2</c:v>
                </c:pt>
                <c:pt idx="6327">
                  <c:v>-2.5469267639430981E-2</c:v>
                </c:pt>
                <c:pt idx="6328">
                  <c:v>-3.7210813063013916E-2</c:v>
                </c:pt>
                <c:pt idx="6329">
                  <c:v>-3.3606748047185137E-2</c:v>
                </c:pt>
                <c:pt idx="6330">
                  <c:v>-2.786808289080794E-2</c:v>
                </c:pt>
                <c:pt idx="6331">
                  <c:v>-2.5281447982950168E-2</c:v>
                </c:pt>
                <c:pt idx="6332">
                  <c:v>-2.4249256327215484E-2</c:v>
                </c:pt>
                <c:pt idx="6333">
                  <c:v>-2.5581662968515273E-2</c:v>
                </c:pt>
                <c:pt idx="6334">
                  <c:v>-2.586838034640996E-2</c:v>
                </c:pt>
                <c:pt idx="6335">
                  <c:v>-2.1705563639920145E-2</c:v>
                </c:pt>
                <c:pt idx="6336">
                  <c:v>-2.2078234536824348E-2</c:v>
                </c:pt>
                <c:pt idx="6337">
                  <c:v>-5.7875275470317095E-2</c:v>
                </c:pt>
                <c:pt idx="6338">
                  <c:v>-2.1729341847817833E-2</c:v>
                </c:pt>
                <c:pt idx="6339">
                  <c:v>-3.4617454354303405E-2</c:v>
                </c:pt>
                <c:pt idx="6340">
                  <c:v>-9.0501509658093247E-3</c:v>
                </c:pt>
                <c:pt idx="6341">
                  <c:v>1.522960354629646E-4</c:v>
                </c:pt>
                <c:pt idx="6342">
                  <c:v>-3.1385347511393512E-2</c:v>
                </c:pt>
                <c:pt idx="6343">
                  <c:v>-4.4839938970506268E-2</c:v>
                </c:pt>
                <c:pt idx="6344">
                  <c:v>-3.1168617480708042E-2</c:v>
                </c:pt>
                <c:pt idx="6345">
                  <c:v>-1.1901460490490099E-2</c:v>
                </c:pt>
                <c:pt idx="6346">
                  <c:v>-1.9931547327771641E-2</c:v>
                </c:pt>
                <c:pt idx="6347">
                  <c:v>6.2711852159814466E-3</c:v>
                </c:pt>
                <c:pt idx="6348">
                  <c:v>-3.0664545806611983E-2</c:v>
                </c:pt>
                <c:pt idx="6349">
                  <c:v>-1.5450453504335411E-2</c:v>
                </c:pt>
                <c:pt idx="6350">
                  <c:v>-4.0154262173618553E-2</c:v>
                </c:pt>
                <c:pt idx="6351">
                  <c:v>-3.4347082232376473E-2</c:v>
                </c:pt>
                <c:pt idx="6352">
                  <c:v>-1.9234799744457971E-2</c:v>
                </c:pt>
                <c:pt idx="6353">
                  <c:v>-2.7732255963363813E-2</c:v>
                </c:pt>
                <c:pt idx="6354">
                  <c:v>-1.8298530284853676E-2</c:v>
                </c:pt>
                <c:pt idx="6355">
                  <c:v>3.018020693421266E-2</c:v>
                </c:pt>
                <c:pt idx="6356">
                  <c:v>-3.6507114133648128E-2</c:v>
                </c:pt>
                <c:pt idx="6357">
                  <c:v>-5.6020371794908319E-2</c:v>
                </c:pt>
                <c:pt idx="6358">
                  <c:v>-2.629478572272469E-2</c:v>
                </c:pt>
                <c:pt idx="6359">
                  <c:v>-2.9115334580377596E-2</c:v>
                </c:pt>
                <c:pt idx="6360">
                  <c:v>-2.6954279903537218E-2</c:v>
                </c:pt>
                <c:pt idx="6361">
                  <c:v>-2.3456258980946665E-2</c:v>
                </c:pt>
                <c:pt idx="6362">
                  <c:v>-3.7597164790542377E-2</c:v>
                </c:pt>
                <c:pt idx="6363">
                  <c:v>-4.3833981609820279E-2</c:v>
                </c:pt>
                <c:pt idx="6364">
                  <c:v>-2.7856088507906142E-2</c:v>
                </c:pt>
                <c:pt idx="6365">
                  <c:v>-2.3071672108141789E-2</c:v>
                </c:pt>
                <c:pt idx="6366">
                  <c:v>-3.4388409494690166E-2</c:v>
                </c:pt>
                <c:pt idx="6367">
                  <c:v>-2.9776848941507672E-2</c:v>
                </c:pt>
                <c:pt idx="6368">
                  <c:v>-2.6429957046203639E-2</c:v>
                </c:pt>
                <c:pt idx="6369">
                  <c:v>-2.4424293300257229E-2</c:v>
                </c:pt>
                <c:pt idx="6370">
                  <c:v>-2.1772625475238842E-2</c:v>
                </c:pt>
                <c:pt idx="6371">
                  <c:v>-3.5908089038509255E-2</c:v>
                </c:pt>
                <c:pt idx="6372">
                  <c:v>-3.304905243712139E-2</c:v>
                </c:pt>
                <c:pt idx="6373">
                  <c:v>-2.4251828795722928E-2</c:v>
                </c:pt>
                <c:pt idx="6374">
                  <c:v>-3.737218554247157E-2</c:v>
                </c:pt>
                <c:pt idx="6375">
                  <c:v>-2.8016914357585732E-2</c:v>
                </c:pt>
                <c:pt idx="6376">
                  <c:v>-4.0383156257463131E-2</c:v>
                </c:pt>
                <c:pt idx="6377">
                  <c:v>-2.2195217168369315E-2</c:v>
                </c:pt>
                <c:pt idx="6378">
                  <c:v>-2.8769040261375053E-2</c:v>
                </c:pt>
                <c:pt idx="6379">
                  <c:v>-2.4405292525566998E-2</c:v>
                </c:pt>
                <c:pt idx="6380">
                  <c:v>-2.9044100793022453E-2</c:v>
                </c:pt>
                <c:pt idx="6381">
                  <c:v>-2.2774057562415902E-2</c:v>
                </c:pt>
                <c:pt idx="6382">
                  <c:v>-2.677593810036713E-2</c:v>
                </c:pt>
                <c:pt idx="6383">
                  <c:v>-2.4783138735697683E-2</c:v>
                </c:pt>
                <c:pt idx="6384">
                  <c:v>-3.7843285171525382E-2</c:v>
                </c:pt>
                <c:pt idx="6385">
                  <c:v>-2.0073968482131346E-2</c:v>
                </c:pt>
                <c:pt idx="6386">
                  <c:v>-8.5639546107610168E-3</c:v>
                </c:pt>
                <c:pt idx="6387">
                  <c:v>0.10639110521339409</c:v>
                </c:pt>
                <c:pt idx="6388">
                  <c:v>-2.4035840474144976E-2</c:v>
                </c:pt>
                <c:pt idx="6389">
                  <c:v>-1.9492040196820756E-2</c:v>
                </c:pt>
                <c:pt idx="6390">
                  <c:v>-2.8562156411790589E-2</c:v>
                </c:pt>
                <c:pt idx="6391">
                  <c:v>-2.6058027183361102E-2</c:v>
                </c:pt>
                <c:pt idx="6392">
                  <c:v>-2.2231748092376692E-2</c:v>
                </c:pt>
                <c:pt idx="6393">
                  <c:v>-2.5452903880814295E-2</c:v>
                </c:pt>
                <c:pt idx="6394">
                  <c:v>-2.1676057452468062E-2</c:v>
                </c:pt>
                <c:pt idx="6395">
                  <c:v>-1.6254674290443381E-2</c:v>
                </c:pt>
                <c:pt idx="6396">
                  <c:v>-3.2035697838165317E-2</c:v>
                </c:pt>
                <c:pt idx="6397">
                  <c:v>-2.0397650434525832E-2</c:v>
                </c:pt>
                <c:pt idx="6398">
                  <c:v>-2.6482704214087893E-2</c:v>
                </c:pt>
                <c:pt idx="6399">
                  <c:v>-2.5368048922357229E-2</c:v>
                </c:pt>
                <c:pt idx="6400">
                  <c:v>-1.2149819404769968E-2</c:v>
                </c:pt>
                <c:pt idx="6401">
                  <c:v>-3.1288004519917062E-2</c:v>
                </c:pt>
                <c:pt idx="6402">
                  <c:v>-8.6410960939024992E-2</c:v>
                </c:pt>
                <c:pt idx="6403">
                  <c:v>-3.3881460277699865E-2</c:v>
                </c:pt>
                <c:pt idx="6404">
                  <c:v>-2.9447788304341995E-2</c:v>
                </c:pt>
                <c:pt idx="6405">
                  <c:v>-4.109063764775564E-2</c:v>
                </c:pt>
                <c:pt idx="6406">
                  <c:v>-3.2546773210072232E-2</c:v>
                </c:pt>
                <c:pt idx="6407">
                  <c:v>-9.2407941763019835E-3</c:v>
                </c:pt>
                <c:pt idx="6408">
                  <c:v>-2.8194250832806588E-2</c:v>
                </c:pt>
                <c:pt idx="6409">
                  <c:v>-3.1088190151806579E-2</c:v>
                </c:pt>
                <c:pt idx="6410">
                  <c:v>-2.7306804379591248E-2</c:v>
                </c:pt>
                <c:pt idx="6411">
                  <c:v>-3.3413506303301081E-2</c:v>
                </c:pt>
                <c:pt idx="6412">
                  <c:v>-2.2765333673806336E-2</c:v>
                </c:pt>
                <c:pt idx="6413">
                  <c:v>-3.2956447278641166E-2</c:v>
                </c:pt>
                <c:pt idx="6414">
                  <c:v>-1.9831255176709205E-2</c:v>
                </c:pt>
                <c:pt idx="6415">
                  <c:v>-1.3449257793034327E-2</c:v>
                </c:pt>
                <c:pt idx="6416">
                  <c:v>-2.1728661677425615E-2</c:v>
                </c:pt>
                <c:pt idx="6417">
                  <c:v>-2.2928354084502143E-2</c:v>
                </c:pt>
                <c:pt idx="6418">
                  <c:v>-2.4887566392457202E-2</c:v>
                </c:pt>
                <c:pt idx="6419">
                  <c:v>-3.1287212040118965E-2</c:v>
                </c:pt>
                <c:pt idx="6420">
                  <c:v>-2.3291410075076721E-2</c:v>
                </c:pt>
                <c:pt idx="6421">
                  <c:v>2.4994880076341538E-2</c:v>
                </c:pt>
                <c:pt idx="6422">
                  <c:v>-2.9923650568814478E-2</c:v>
                </c:pt>
                <c:pt idx="6423">
                  <c:v>-8.6631004859703768E-3</c:v>
                </c:pt>
                <c:pt idx="6424">
                  <c:v>-3.3472864986762579E-2</c:v>
                </c:pt>
                <c:pt idx="6425">
                  <c:v>-3.1186940517770548E-2</c:v>
                </c:pt>
                <c:pt idx="6426">
                  <c:v>-2.9316477018141662E-2</c:v>
                </c:pt>
                <c:pt idx="6427">
                  <c:v>-5.1282405744785896E-2</c:v>
                </c:pt>
                <c:pt idx="6428">
                  <c:v>-3.3902527714428345E-2</c:v>
                </c:pt>
                <c:pt idx="6429">
                  <c:v>7.3449157200099705E-3</c:v>
                </c:pt>
                <c:pt idx="6430">
                  <c:v>-6.9730510791519928E-2</c:v>
                </c:pt>
                <c:pt idx="6431">
                  <c:v>-3.3716821371095766E-2</c:v>
                </c:pt>
                <c:pt idx="6432">
                  <c:v>-3.3805135037959344E-2</c:v>
                </c:pt>
                <c:pt idx="6433">
                  <c:v>-3.4442931226115393E-2</c:v>
                </c:pt>
                <c:pt idx="6434">
                  <c:v>-2.4054165024829131E-2</c:v>
                </c:pt>
                <c:pt idx="6435">
                  <c:v>-3.5459726734736983E-2</c:v>
                </c:pt>
                <c:pt idx="6436">
                  <c:v>-1.4110275560773778E-2</c:v>
                </c:pt>
                <c:pt idx="6437">
                  <c:v>-1.3943521265232496E-2</c:v>
                </c:pt>
                <c:pt idx="6438">
                  <c:v>-4.3782633967463909E-2</c:v>
                </c:pt>
                <c:pt idx="6439">
                  <c:v>-1.6229552653607527E-2</c:v>
                </c:pt>
                <c:pt idx="6440">
                  <c:v>-1.8656917031891717E-2</c:v>
                </c:pt>
                <c:pt idx="6441">
                  <c:v>-2.4440892989989894E-2</c:v>
                </c:pt>
                <c:pt idx="6442">
                  <c:v>-2.4836135777528797E-2</c:v>
                </c:pt>
                <c:pt idx="6443">
                  <c:v>-6.2727211511433654E-3</c:v>
                </c:pt>
                <c:pt idx="6444">
                  <c:v>-2.7226369552616054E-2</c:v>
                </c:pt>
                <c:pt idx="6445">
                  <c:v>-3.6961771733033333E-2</c:v>
                </c:pt>
                <c:pt idx="6446">
                  <c:v>-2.0939470023024161E-2</c:v>
                </c:pt>
                <c:pt idx="6447">
                  <c:v>-1.0636980661896096E-2</c:v>
                </c:pt>
                <c:pt idx="6448">
                  <c:v>1.4600099182074983E-3</c:v>
                </c:pt>
                <c:pt idx="6449">
                  <c:v>-3.1060119171311424E-2</c:v>
                </c:pt>
                <c:pt idx="6450">
                  <c:v>-4.8120986109992193E-2</c:v>
                </c:pt>
                <c:pt idx="6451">
                  <c:v>-2.0043340356541425E-2</c:v>
                </c:pt>
                <c:pt idx="6452">
                  <c:v>-1.5495502151626881E-2</c:v>
                </c:pt>
                <c:pt idx="6453">
                  <c:v>-2.8533278440855549E-2</c:v>
                </c:pt>
                <c:pt idx="6454">
                  <c:v>-2.808864807411645E-2</c:v>
                </c:pt>
                <c:pt idx="6455">
                  <c:v>-2.7910176075822926E-2</c:v>
                </c:pt>
                <c:pt idx="6456">
                  <c:v>-4.5311367864116603E-2</c:v>
                </c:pt>
                <c:pt idx="6457">
                  <c:v>-2.090303892905335E-2</c:v>
                </c:pt>
                <c:pt idx="6458">
                  <c:v>-2.3985719817797062E-2</c:v>
                </c:pt>
                <c:pt idx="6459">
                  <c:v>-6.0819937877547737E-3</c:v>
                </c:pt>
                <c:pt idx="6460">
                  <c:v>-3.1021517521571548E-2</c:v>
                </c:pt>
                <c:pt idx="6461">
                  <c:v>2.8911129985889857E-3</c:v>
                </c:pt>
                <c:pt idx="6462">
                  <c:v>-1.7735939208407034E-2</c:v>
                </c:pt>
                <c:pt idx="6463">
                  <c:v>-3.6876398824249042E-2</c:v>
                </c:pt>
                <c:pt idx="6464">
                  <c:v>-2.3097406693228812E-2</c:v>
                </c:pt>
                <c:pt idx="6465">
                  <c:v>-4.4115183925718678E-2</c:v>
                </c:pt>
                <c:pt idx="6466">
                  <c:v>5.6567332449590181E-3</c:v>
                </c:pt>
                <c:pt idx="6467">
                  <c:v>-1.9909960195209433E-2</c:v>
                </c:pt>
                <c:pt idx="6468">
                  <c:v>-2.2087614582486391E-2</c:v>
                </c:pt>
                <c:pt idx="6469">
                  <c:v>-4.1089971182614968E-2</c:v>
                </c:pt>
                <c:pt idx="6470">
                  <c:v>-1.5355567631883416E-2</c:v>
                </c:pt>
                <c:pt idx="6471">
                  <c:v>-3.06705884641542E-2</c:v>
                </c:pt>
                <c:pt idx="6472">
                  <c:v>-2.9727325967876531E-2</c:v>
                </c:pt>
                <c:pt idx="6473">
                  <c:v>-4.4184280238539111E-2</c:v>
                </c:pt>
                <c:pt idx="6474">
                  <c:v>-1.75165737880725E-2</c:v>
                </c:pt>
                <c:pt idx="6475">
                  <c:v>-1.8323139355463956E-2</c:v>
                </c:pt>
                <c:pt idx="6476">
                  <c:v>-1.3770823795481375E-2</c:v>
                </c:pt>
                <c:pt idx="6477">
                  <c:v>-2.5736601177199898E-2</c:v>
                </c:pt>
                <c:pt idx="6478">
                  <c:v>-1.9025282443925179E-2</c:v>
                </c:pt>
                <c:pt idx="6479">
                  <c:v>-2.1745871205615722E-2</c:v>
                </c:pt>
                <c:pt idx="6480">
                  <c:v>-2.0465611809951635E-2</c:v>
                </c:pt>
                <c:pt idx="6481">
                  <c:v>-2.0670181412051087E-2</c:v>
                </c:pt>
                <c:pt idx="6482">
                  <c:v>-2.5276571834033125E-2</c:v>
                </c:pt>
                <c:pt idx="6483">
                  <c:v>-2.7352726105529444E-2</c:v>
                </c:pt>
                <c:pt idx="6484">
                  <c:v>-2.1694635296459406E-2</c:v>
                </c:pt>
                <c:pt idx="6485">
                  <c:v>-2.4694210837504418E-2</c:v>
                </c:pt>
                <c:pt idx="6486">
                  <c:v>-2.6619413876716288E-2</c:v>
                </c:pt>
                <c:pt idx="6487">
                  <c:v>-2.5974187529446961E-2</c:v>
                </c:pt>
                <c:pt idx="6488">
                  <c:v>-3.627506750236794E-2</c:v>
                </c:pt>
                <c:pt idx="6489">
                  <c:v>-2.4577449521791861E-2</c:v>
                </c:pt>
                <c:pt idx="6490">
                  <c:v>-1.5021511984977615E-2</c:v>
                </c:pt>
                <c:pt idx="6491">
                  <c:v>-4.8095042177278294E-2</c:v>
                </c:pt>
                <c:pt idx="6492">
                  <c:v>-1.5397529009916783E-2</c:v>
                </c:pt>
                <c:pt idx="6493">
                  <c:v>-3.1371751464144629E-2</c:v>
                </c:pt>
                <c:pt idx="6494">
                  <c:v>-2.2817826305564341E-2</c:v>
                </c:pt>
                <c:pt idx="6495">
                  <c:v>-3.813279173421439E-2</c:v>
                </c:pt>
                <c:pt idx="6496">
                  <c:v>-3.4400995816581924E-2</c:v>
                </c:pt>
                <c:pt idx="6497">
                  <c:v>-3.4957758777245863E-2</c:v>
                </c:pt>
                <c:pt idx="6498">
                  <c:v>-3.0789571921227662E-2</c:v>
                </c:pt>
                <c:pt idx="6499">
                  <c:v>-3.9311951435460867E-2</c:v>
                </c:pt>
                <c:pt idx="6500">
                  <c:v>-2.7323881264534552E-2</c:v>
                </c:pt>
                <c:pt idx="6501">
                  <c:v>-1.361510771993279E-2</c:v>
                </c:pt>
                <c:pt idx="6502">
                  <c:v>-9.6486649328486954E-3</c:v>
                </c:pt>
                <c:pt idx="6503">
                  <c:v>-2.0461878711119843E-2</c:v>
                </c:pt>
                <c:pt idx="6504">
                  <c:v>-2.755713955127443E-2</c:v>
                </c:pt>
                <c:pt idx="6505">
                  <c:v>-6.6723651683898346E-3</c:v>
                </c:pt>
                <c:pt idx="6506">
                  <c:v>-2.6970367836577327E-2</c:v>
                </c:pt>
                <c:pt idx="6507">
                  <c:v>-2.2426541142526839E-2</c:v>
                </c:pt>
                <c:pt idx="6508">
                  <c:v>-3.3215340039559095E-2</c:v>
                </c:pt>
                <c:pt idx="6509">
                  <c:v>-3.2259445778653979E-2</c:v>
                </c:pt>
                <c:pt idx="6510">
                  <c:v>-2.455329031433251E-2</c:v>
                </c:pt>
                <c:pt idx="6511">
                  <c:v>-2.2049169084692982E-2</c:v>
                </c:pt>
                <c:pt idx="6512">
                  <c:v>-3.1432860054087929E-2</c:v>
                </c:pt>
                <c:pt idx="6513">
                  <c:v>-1.5994481414266608E-2</c:v>
                </c:pt>
                <c:pt idx="6514">
                  <c:v>-3.615219284341005E-2</c:v>
                </c:pt>
                <c:pt idx="6515">
                  <c:v>-2.5002004216128935E-2</c:v>
                </c:pt>
                <c:pt idx="6516">
                  <c:v>1.798434360414254E-3</c:v>
                </c:pt>
                <c:pt idx="6517">
                  <c:v>-1.8672168936866736E-2</c:v>
                </c:pt>
                <c:pt idx="6518">
                  <c:v>-3.2578051152169031E-2</c:v>
                </c:pt>
                <c:pt idx="6519">
                  <c:v>-1.9003013613959247E-2</c:v>
                </c:pt>
                <c:pt idx="6520">
                  <c:v>-2.221762935566296E-2</c:v>
                </c:pt>
                <c:pt idx="6521">
                  <c:v>-2.1883752697862992E-2</c:v>
                </c:pt>
                <c:pt idx="6522">
                  <c:v>-3.2695053895514449E-2</c:v>
                </c:pt>
                <c:pt idx="6523">
                  <c:v>-1.4571972610487488E-2</c:v>
                </c:pt>
                <c:pt idx="6524">
                  <c:v>-1.9342262516502486E-2</c:v>
                </c:pt>
                <c:pt idx="6525">
                  <c:v>-2.2497572992758064E-2</c:v>
                </c:pt>
                <c:pt idx="6526">
                  <c:v>-2.4467075712689336E-2</c:v>
                </c:pt>
                <c:pt idx="6527">
                  <c:v>-2.6549747596143473E-2</c:v>
                </c:pt>
                <c:pt idx="6528">
                  <c:v>-5.4360993885709037E-2</c:v>
                </c:pt>
                <c:pt idx="6529">
                  <c:v>-1.593169567109667E-2</c:v>
                </c:pt>
                <c:pt idx="6530">
                  <c:v>-1.9624379377332888E-2</c:v>
                </c:pt>
                <c:pt idx="6531">
                  <c:v>-4.5142110230577091E-2</c:v>
                </c:pt>
                <c:pt idx="6532">
                  <c:v>-2.2098693418022636E-2</c:v>
                </c:pt>
                <c:pt idx="6533">
                  <c:v>-2.9309583213641979E-2</c:v>
                </c:pt>
                <c:pt idx="6534">
                  <c:v>-2.4266031385043997E-2</c:v>
                </c:pt>
                <c:pt idx="6535">
                  <c:v>-2.3418087528282165E-2</c:v>
                </c:pt>
                <c:pt idx="6536">
                  <c:v>-3.6452777697082704E-3</c:v>
                </c:pt>
                <c:pt idx="6537">
                  <c:v>-1.8336186303183517E-2</c:v>
                </c:pt>
                <c:pt idx="6538">
                  <c:v>-2.5128531415866032E-2</c:v>
                </c:pt>
                <c:pt idx="6539">
                  <c:v>-2.1427167042948059E-2</c:v>
                </c:pt>
                <c:pt idx="6540">
                  <c:v>-9.1315296833754354E-3</c:v>
                </c:pt>
                <c:pt idx="6541">
                  <c:v>-6.2853283242255255E-3</c:v>
                </c:pt>
                <c:pt idx="6542">
                  <c:v>-2.6365139881436985E-2</c:v>
                </c:pt>
                <c:pt idx="6543">
                  <c:v>-2.0111406327055659E-2</c:v>
                </c:pt>
                <c:pt idx="6544">
                  <c:v>-4.073121971586894E-2</c:v>
                </c:pt>
                <c:pt idx="6545">
                  <c:v>8.1568827583626581E-3</c:v>
                </c:pt>
                <c:pt idx="6546">
                  <c:v>-2.7155026939528527E-2</c:v>
                </c:pt>
                <c:pt idx="6547">
                  <c:v>-2.1550667402277898E-2</c:v>
                </c:pt>
                <c:pt idx="6548">
                  <c:v>-4.0141562014532943E-2</c:v>
                </c:pt>
                <c:pt idx="6549">
                  <c:v>-1.5807548221808864E-2</c:v>
                </c:pt>
                <c:pt idx="6550">
                  <c:v>-2.2652701113142888E-2</c:v>
                </c:pt>
                <c:pt idx="6551">
                  <c:v>-2.4988837179212794E-2</c:v>
                </c:pt>
                <c:pt idx="6552">
                  <c:v>-3.7094197485815522E-2</c:v>
                </c:pt>
                <c:pt idx="6553">
                  <c:v>-1.9116107721862376E-2</c:v>
                </c:pt>
                <c:pt idx="6554">
                  <c:v>-4.5575056567801461E-2</c:v>
                </c:pt>
                <c:pt idx="6555">
                  <c:v>-2.1039858634053887E-2</c:v>
                </c:pt>
                <c:pt idx="6556">
                  <c:v>-1.9231315650073112E-2</c:v>
                </c:pt>
                <c:pt idx="6557">
                  <c:v>-1.9827761265142872E-2</c:v>
                </c:pt>
                <c:pt idx="6558">
                  <c:v>-3.1056148031358952E-2</c:v>
                </c:pt>
                <c:pt idx="6559">
                  <c:v>-2.4930001480201896E-2</c:v>
                </c:pt>
                <c:pt idx="6560">
                  <c:v>-2.0116721257251426E-2</c:v>
                </c:pt>
                <c:pt idx="6561">
                  <c:v>-4.6245123291651195E-2</c:v>
                </c:pt>
                <c:pt idx="6562">
                  <c:v>-1.3848381635638361E-2</c:v>
                </c:pt>
                <c:pt idx="6563">
                  <c:v>-1.9624714705376078E-2</c:v>
                </c:pt>
                <c:pt idx="6564">
                  <c:v>-3.5128462293711658E-2</c:v>
                </c:pt>
                <c:pt idx="6565">
                  <c:v>-2.0704347590388382E-3</c:v>
                </c:pt>
                <c:pt idx="6566">
                  <c:v>-2.9669813387844357E-2</c:v>
                </c:pt>
                <c:pt idx="6567">
                  <c:v>-2.3215710512292508E-2</c:v>
                </c:pt>
                <c:pt idx="6568">
                  <c:v>-2.2905080849685885E-2</c:v>
                </c:pt>
                <c:pt idx="6569">
                  <c:v>3.519098352390105E-2</c:v>
                </c:pt>
                <c:pt idx="6570">
                  <c:v>-2.8076922558941939E-2</c:v>
                </c:pt>
                <c:pt idx="6571">
                  <c:v>-2.9918797034318483E-2</c:v>
                </c:pt>
                <c:pt idx="6572">
                  <c:v>-3.2147683057320214E-2</c:v>
                </c:pt>
                <c:pt idx="6573">
                  <c:v>-2.9888754854066658E-2</c:v>
                </c:pt>
                <c:pt idx="6574">
                  <c:v>-2.6407997886171059E-2</c:v>
                </c:pt>
                <c:pt idx="6575">
                  <c:v>-3.1119170480023491E-2</c:v>
                </c:pt>
                <c:pt idx="6576">
                  <c:v>-2.8439063902947103E-2</c:v>
                </c:pt>
                <c:pt idx="6577">
                  <c:v>-1.7073734449184721E-2</c:v>
                </c:pt>
                <c:pt idx="6578">
                  <c:v>-1.9401150079356978E-2</c:v>
                </c:pt>
                <c:pt idx="6579">
                  <c:v>-3.475331600440848E-2</c:v>
                </c:pt>
                <c:pt idx="6580">
                  <c:v>-1.7442856292671852E-2</c:v>
                </c:pt>
                <c:pt idx="6581">
                  <c:v>-2.9780058963101416E-2</c:v>
                </c:pt>
                <c:pt idx="6582">
                  <c:v>-3.2761707821275403E-2</c:v>
                </c:pt>
                <c:pt idx="6583">
                  <c:v>-2.4165950090585826E-2</c:v>
                </c:pt>
                <c:pt idx="6584">
                  <c:v>-1.5793351413055441E-2</c:v>
                </c:pt>
                <c:pt idx="6585">
                  <c:v>-2.1745729924869551E-2</c:v>
                </c:pt>
                <c:pt idx="6586">
                  <c:v>-2.1408604735531345E-2</c:v>
                </c:pt>
                <c:pt idx="6587">
                  <c:v>-3.8212653933157384E-2</c:v>
                </c:pt>
                <c:pt idx="6588">
                  <c:v>-3.4908348606457827E-2</c:v>
                </c:pt>
                <c:pt idx="6589">
                  <c:v>-2.469332982327568E-2</c:v>
                </c:pt>
                <c:pt idx="6590">
                  <c:v>-2.1667767204874344E-2</c:v>
                </c:pt>
                <c:pt idx="6591">
                  <c:v>-1.4407766316461269E-2</c:v>
                </c:pt>
                <c:pt idx="6592">
                  <c:v>-1.4012191703434665E-2</c:v>
                </c:pt>
                <c:pt idx="6593">
                  <c:v>-2.8544494966858919E-2</c:v>
                </c:pt>
                <c:pt idx="6594">
                  <c:v>5.7146444886316565E-3</c:v>
                </c:pt>
                <c:pt idx="6595">
                  <c:v>-3.3818875943244578E-2</c:v>
                </c:pt>
                <c:pt idx="6596">
                  <c:v>-3.5405249804131546E-2</c:v>
                </c:pt>
                <c:pt idx="6597">
                  <c:v>-3.6176955593478895E-2</c:v>
                </c:pt>
                <c:pt idx="6598">
                  <c:v>-1.9508583417674023E-2</c:v>
                </c:pt>
                <c:pt idx="6599">
                  <c:v>-1.9058174061961242E-2</c:v>
                </c:pt>
                <c:pt idx="6600">
                  <c:v>-3.3277893110745825E-2</c:v>
                </c:pt>
                <c:pt idx="6601">
                  <c:v>-1.8528751723493799E-2</c:v>
                </c:pt>
                <c:pt idx="6602">
                  <c:v>-9.7123881191224313E-3</c:v>
                </c:pt>
                <c:pt idx="6603">
                  <c:v>-1.8357841486295198E-2</c:v>
                </c:pt>
                <c:pt idx="6604">
                  <c:v>-2.6396246207226404E-2</c:v>
                </c:pt>
                <c:pt idx="6605">
                  <c:v>-3.1897146656009352E-2</c:v>
                </c:pt>
                <c:pt idx="6606">
                  <c:v>-2.6555365593976438E-2</c:v>
                </c:pt>
                <c:pt idx="6607">
                  <c:v>-2.3142800931091487E-2</c:v>
                </c:pt>
                <c:pt idx="6608">
                  <c:v>-1.5108733768064909E-2</c:v>
                </c:pt>
                <c:pt idx="6609">
                  <c:v>-3.5629788711637647E-2</c:v>
                </c:pt>
                <c:pt idx="6610">
                  <c:v>-2.4541947369526102E-2</c:v>
                </c:pt>
                <c:pt idx="6611">
                  <c:v>-3.9733820608571661E-2</c:v>
                </c:pt>
                <c:pt idx="6612">
                  <c:v>-2.3133231260475205E-2</c:v>
                </c:pt>
                <c:pt idx="6613">
                  <c:v>-2.7038286539193896E-2</c:v>
                </c:pt>
                <c:pt idx="6614">
                  <c:v>-1.5856506226853015E-2</c:v>
                </c:pt>
                <c:pt idx="6615">
                  <c:v>-3.6339479883456427E-2</c:v>
                </c:pt>
                <c:pt idx="6616">
                  <c:v>1.3292818843525292E-5</c:v>
                </c:pt>
                <c:pt idx="6617">
                  <c:v>-2.6664325442155346E-2</c:v>
                </c:pt>
                <c:pt idx="6618">
                  <c:v>-3.1231808258743884E-2</c:v>
                </c:pt>
                <c:pt idx="6619">
                  <c:v>-3.7950658819840881E-2</c:v>
                </c:pt>
                <c:pt idx="6620">
                  <c:v>-2.7440574914070641E-2</c:v>
                </c:pt>
                <c:pt idx="6621">
                  <c:v>-3.434318618826749E-2</c:v>
                </c:pt>
                <c:pt idx="6622">
                  <c:v>-2.8591786974820937E-2</c:v>
                </c:pt>
                <c:pt idx="6623">
                  <c:v>-2.5075407704501968E-2</c:v>
                </c:pt>
                <c:pt idx="6624">
                  <c:v>-7.7981822244708079E-2</c:v>
                </c:pt>
                <c:pt idx="6625">
                  <c:v>-2.4403228997184938E-2</c:v>
                </c:pt>
                <c:pt idx="6626">
                  <c:v>-2.1541877088597335E-2</c:v>
                </c:pt>
                <c:pt idx="6627">
                  <c:v>-3.7671838486452745E-2</c:v>
                </c:pt>
                <c:pt idx="6628">
                  <c:v>-1.7566466704884258E-2</c:v>
                </c:pt>
                <c:pt idx="6629">
                  <c:v>-5.151058031610721E-2</c:v>
                </c:pt>
                <c:pt idx="6630">
                  <c:v>-1.9842960857069606E-2</c:v>
                </c:pt>
                <c:pt idx="6631">
                  <c:v>-3.808700908022717E-2</c:v>
                </c:pt>
                <c:pt idx="6632">
                  <c:v>-2.4514395525737271E-2</c:v>
                </c:pt>
                <c:pt idx="6633">
                  <c:v>-2.3437670766722801E-2</c:v>
                </c:pt>
                <c:pt idx="6634">
                  <c:v>-2.3879615232021121E-2</c:v>
                </c:pt>
                <c:pt idx="6635">
                  <c:v>-3.0908584601680736E-2</c:v>
                </c:pt>
                <c:pt idx="6636">
                  <c:v>-3.2519333020599846E-2</c:v>
                </c:pt>
                <c:pt idx="6637">
                  <c:v>-5.7733733229303072E-2</c:v>
                </c:pt>
                <c:pt idx="6638">
                  <c:v>-3.3086388077847036E-2</c:v>
                </c:pt>
                <c:pt idx="6639">
                  <c:v>-1.1338757655389289E-2</c:v>
                </c:pt>
                <c:pt idx="6640">
                  <c:v>-2.6851494998055097E-2</c:v>
                </c:pt>
                <c:pt idx="6641">
                  <c:v>-1.8605734375294936E-2</c:v>
                </c:pt>
                <c:pt idx="6642">
                  <c:v>-1.7788247912310876E-2</c:v>
                </c:pt>
                <c:pt idx="6643">
                  <c:v>-4.8425685812426095E-2</c:v>
                </c:pt>
                <c:pt idx="6644">
                  <c:v>-3.9714824690157961E-2</c:v>
                </c:pt>
                <c:pt idx="6645">
                  <c:v>-1.9748524630862681E-2</c:v>
                </c:pt>
                <c:pt idx="6646">
                  <c:v>-1.3346442398831235E-2</c:v>
                </c:pt>
                <c:pt idx="6647">
                  <c:v>-2.2208799859240999E-2</c:v>
                </c:pt>
                <c:pt idx="6648">
                  <c:v>-3.4331357527634748E-2</c:v>
                </c:pt>
                <c:pt idx="6649">
                  <c:v>-1.1333409727428231E-2</c:v>
                </c:pt>
                <c:pt idx="6650">
                  <c:v>-1.7506573841014596E-2</c:v>
                </c:pt>
                <c:pt idx="6651">
                  <c:v>-1.718162362224367E-2</c:v>
                </c:pt>
                <c:pt idx="6652">
                  <c:v>-1.9386753178411188E-2</c:v>
                </c:pt>
                <c:pt idx="6653">
                  <c:v>-2.8808716859749648E-2</c:v>
                </c:pt>
                <c:pt idx="6654">
                  <c:v>-8.7006154630651037E-3</c:v>
                </c:pt>
                <c:pt idx="6655">
                  <c:v>-3.0097177053518789E-2</c:v>
                </c:pt>
                <c:pt idx="6656">
                  <c:v>-0.1512992350349093</c:v>
                </c:pt>
                <c:pt idx="6657">
                  <c:v>-1.8478048414246887E-2</c:v>
                </c:pt>
                <c:pt idx="6658">
                  <c:v>-1.3835369699756845E-2</c:v>
                </c:pt>
                <c:pt idx="6659">
                  <c:v>-2.9486682821406383E-3</c:v>
                </c:pt>
                <c:pt idx="6660">
                  <c:v>-2.6111568168081158E-2</c:v>
                </c:pt>
                <c:pt idx="6661">
                  <c:v>-2.3682299421560003E-2</c:v>
                </c:pt>
                <c:pt idx="6662">
                  <c:v>-3.6681955452401716E-2</c:v>
                </c:pt>
                <c:pt idx="6663">
                  <c:v>-2.3623303509228828E-2</c:v>
                </c:pt>
                <c:pt idx="6664">
                  <c:v>-1.4166965787609353E-2</c:v>
                </c:pt>
                <c:pt idx="6665">
                  <c:v>-3.2156775189409494E-2</c:v>
                </c:pt>
                <c:pt idx="6666">
                  <c:v>-1.4028750286873634E-2</c:v>
                </c:pt>
                <c:pt idx="6667">
                  <c:v>-7.0409302622342518E-2</c:v>
                </c:pt>
                <c:pt idx="6668">
                  <c:v>-2.2468241465567574E-2</c:v>
                </c:pt>
                <c:pt idx="6669">
                  <c:v>-1.3012608614318827E-2</c:v>
                </c:pt>
                <c:pt idx="6670">
                  <c:v>-3.0050552849061617E-2</c:v>
                </c:pt>
                <c:pt idx="6671">
                  <c:v>2.463427442370577E-3</c:v>
                </c:pt>
                <c:pt idx="6672">
                  <c:v>-2.8949002841671193E-2</c:v>
                </c:pt>
                <c:pt idx="6673">
                  <c:v>-2.5623455255172428E-2</c:v>
                </c:pt>
                <c:pt idx="6674">
                  <c:v>-2.2597162489380575E-2</c:v>
                </c:pt>
                <c:pt idx="6675">
                  <c:v>-2.6811204409347356E-2</c:v>
                </c:pt>
                <c:pt idx="6676">
                  <c:v>-2.6618008562713014E-2</c:v>
                </c:pt>
                <c:pt idx="6677">
                  <c:v>-1.9042696157251508E-2</c:v>
                </c:pt>
                <c:pt idx="6678">
                  <c:v>-3.6136719013281582E-2</c:v>
                </c:pt>
                <c:pt idx="6679">
                  <c:v>-4.5159234309516641E-2</c:v>
                </c:pt>
                <c:pt idx="6680">
                  <c:v>-1.8451711797138993E-2</c:v>
                </c:pt>
                <c:pt idx="6681">
                  <c:v>-3.0801856863344152E-2</c:v>
                </c:pt>
                <c:pt idx="6682">
                  <c:v>-2.1029276554392316E-2</c:v>
                </c:pt>
                <c:pt idx="6683">
                  <c:v>-3.0640320767187257E-2</c:v>
                </c:pt>
                <c:pt idx="6684">
                  <c:v>-3.0789033778528898E-2</c:v>
                </c:pt>
                <c:pt idx="6685">
                  <c:v>-1.3827911124973032E-2</c:v>
                </c:pt>
                <c:pt idx="6686">
                  <c:v>-3.4159050648209288E-2</c:v>
                </c:pt>
                <c:pt idx="6687">
                  <c:v>-2.8117070075610585E-2</c:v>
                </c:pt>
                <c:pt idx="6688">
                  <c:v>-2.5921298796510971E-2</c:v>
                </c:pt>
                <c:pt idx="6689">
                  <c:v>-8.6718348950416538E-2</c:v>
                </c:pt>
                <c:pt idx="6690">
                  <c:v>-1.3873052121929423E-2</c:v>
                </c:pt>
                <c:pt idx="6691">
                  <c:v>-2.2333093639702276E-2</c:v>
                </c:pt>
                <c:pt idx="6692">
                  <c:v>-1.7289223867715118E-2</c:v>
                </c:pt>
                <c:pt idx="6693">
                  <c:v>-3.9769718168005154E-2</c:v>
                </c:pt>
                <c:pt idx="6694">
                  <c:v>-1.9449194163346863E-2</c:v>
                </c:pt>
                <c:pt idx="6695">
                  <c:v>-2.9475249528275259E-2</c:v>
                </c:pt>
                <c:pt idx="6696">
                  <c:v>-3.2612597761480275E-2</c:v>
                </c:pt>
                <c:pt idx="6697">
                  <c:v>-4.0018225164473294E-2</c:v>
                </c:pt>
                <c:pt idx="6698">
                  <c:v>-3.9198352247193091E-2</c:v>
                </c:pt>
                <c:pt idx="6699">
                  <c:v>-3.0333441873568536E-2</c:v>
                </c:pt>
                <c:pt idx="6700">
                  <c:v>-3.3929273137713933E-2</c:v>
                </c:pt>
                <c:pt idx="6701">
                  <c:v>-2.4337162832736167E-2</c:v>
                </c:pt>
                <c:pt idx="6702">
                  <c:v>-2.3351057289894044E-2</c:v>
                </c:pt>
                <c:pt idx="6703">
                  <c:v>-1.9547059644388898E-2</c:v>
                </c:pt>
                <c:pt idx="6704">
                  <c:v>-1.4556982487655305E-2</c:v>
                </c:pt>
                <c:pt idx="6705">
                  <c:v>-9.3001715335658916E-2</c:v>
                </c:pt>
                <c:pt idx="6706">
                  <c:v>-2.8116718042542149E-2</c:v>
                </c:pt>
                <c:pt idx="6707">
                  <c:v>3.3646290037017907E-3</c:v>
                </c:pt>
                <c:pt idx="6708">
                  <c:v>-2.0409539297449205E-2</c:v>
                </c:pt>
                <c:pt idx="6709">
                  <c:v>-2.6383780930606344E-2</c:v>
                </c:pt>
                <c:pt idx="6710">
                  <c:v>-3.0030454510006067E-2</c:v>
                </c:pt>
                <c:pt idx="6711">
                  <c:v>-2.1859969694297904E-2</c:v>
                </c:pt>
                <c:pt idx="6712">
                  <c:v>-2.8014013698674508E-2</c:v>
                </c:pt>
                <c:pt idx="6713">
                  <c:v>-2.0713341821849154E-2</c:v>
                </c:pt>
                <c:pt idx="6714">
                  <c:v>-2.3258179625087652E-2</c:v>
                </c:pt>
                <c:pt idx="6715">
                  <c:v>-7.6145946515275814E-4</c:v>
                </c:pt>
                <c:pt idx="6716">
                  <c:v>-3.4200199956222532E-2</c:v>
                </c:pt>
                <c:pt idx="6717">
                  <c:v>-2.6303763326182197E-2</c:v>
                </c:pt>
                <c:pt idx="6718">
                  <c:v>-3.6559309734418809E-2</c:v>
                </c:pt>
                <c:pt idx="6719">
                  <c:v>-1.8153470204076573E-2</c:v>
                </c:pt>
                <c:pt idx="6720">
                  <c:v>-4.7898095699574719E-2</c:v>
                </c:pt>
                <c:pt idx="6721">
                  <c:v>-1.8032432614847004E-2</c:v>
                </c:pt>
                <c:pt idx="6722">
                  <c:v>-2.5005183351908964E-2</c:v>
                </c:pt>
                <c:pt idx="6723">
                  <c:v>-1.8563940587564984E-2</c:v>
                </c:pt>
                <c:pt idx="6724">
                  <c:v>-1.8812948065655796E-2</c:v>
                </c:pt>
                <c:pt idx="6725">
                  <c:v>-3.9639851962064869E-2</c:v>
                </c:pt>
                <c:pt idx="6726">
                  <c:v>2.2864942902225151E-2</c:v>
                </c:pt>
                <c:pt idx="6727">
                  <c:v>-2.3727551737396931E-2</c:v>
                </c:pt>
                <c:pt idx="6728">
                  <c:v>-3.2668938206367543E-2</c:v>
                </c:pt>
                <c:pt idx="6729">
                  <c:v>-1.2246387723097048E-2</c:v>
                </c:pt>
                <c:pt idx="6730">
                  <c:v>-3.7369962582398719E-2</c:v>
                </c:pt>
                <c:pt idx="6731">
                  <c:v>-2.3776915736445491E-2</c:v>
                </c:pt>
                <c:pt idx="6732">
                  <c:v>-1.7117973049543548E-2</c:v>
                </c:pt>
                <c:pt idx="6733">
                  <c:v>3.1344107316575291E-3</c:v>
                </c:pt>
                <c:pt idx="6734">
                  <c:v>-2.1729023994776591E-2</c:v>
                </c:pt>
                <c:pt idx="6735">
                  <c:v>-2.4409771171601931E-2</c:v>
                </c:pt>
                <c:pt idx="6736">
                  <c:v>-1.4227848449369919E-2</c:v>
                </c:pt>
                <c:pt idx="6737">
                  <c:v>-2.818150192695176E-2</c:v>
                </c:pt>
                <c:pt idx="6738">
                  <c:v>-1.6216400109015965E-2</c:v>
                </c:pt>
                <c:pt idx="6739">
                  <c:v>-2.446837534280414E-2</c:v>
                </c:pt>
                <c:pt idx="6740">
                  <c:v>-2.6544612397486293E-2</c:v>
                </c:pt>
                <c:pt idx="6741">
                  <c:v>-2.6956397113184986E-2</c:v>
                </c:pt>
                <c:pt idx="6742">
                  <c:v>-2.5606668236644387E-2</c:v>
                </c:pt>
                <c:pt idx="6743">
                  <c:v>-2.9437631776816466E-3</c:v>
                </c:pt>
                <c:pt idx="6744">
                  <c:v>-3.6548167065819426E-2</c:v>
                </c:pt>
                <c:pt idx="6745">
                  <c:v>-2.3774497544186222E-2</c:v>
                </c:pt>
                <c:pt idx="6746">
                  <c:v>-1.749699041242354E-2</c:v>
                </c:pt>
                <c:pt idx="6747">
                  <c:v>-1.5497104171550742E-2</c:v>
                </c:pt>
                <c:pt idx="6748">
                  <c:v>-2.1034329133413507E-2</c:v>
                </c:pt>
                <c:pt idx="6749">
                  <c:v>-2.2274465135969406E-2</c:v>
                </c:pt>
                <c:pt idx="6750">
                  <c:v>-2.2119706167253016E-2</c:v>
                </c:pt>
                <c:pt idx="6751">
                  <c:v>-4.0162348740057502E-2</c:v>
                </c:pt>
                <c:pt idx="6752">
                  <c:v>-4.4964920478523518E-2</c:v>
                </c:pt>
                <c:pt idx="6753">
                  <c:v>-1.6683362642218615E-2</c:v>
                </c:pt>
                <c:pt idx="6754">
                  <c:v>-3.6995012437751815E-2</c:v>
                </c:pt>
                <c:pt idx="6755">
                  <c:v>-2.6556793748833258E-2</c:v>
                </c:pt>
                <c:pt idx="6756">
                  <c:v>-2.1309852126702486E-2</c:v>
                </c:pt>
                <c:pt idx="6757">
                  <c:v>-3.3354408942834729E-2</c:v>
                </c:pt>
                <c:pt idx="6758">
                  <c:v>-2.7929823691917911E-2</c:v>
                </c:pt>
                <c:pt idx="6759">
                  <c:v>-2.4900968482003467E-2</c:v>
                </c:pt>
                <c:pt idx="6760">
                  <c:v>-2.919661609973603E-2</c:v>
                </c:pt>
                <c:pt idx="6761">
                  <c:v>-2.68598679831571E-2</c:v>
                </c:pt>
                <c:pt idx="6762">
                  <c:v>-3.0657882641215443E-2</c:v>
                </c:pt>
                <c:pt idx="6763">
                  <c:v>-2.9669345774272212E-2</c:v>
                </c:pt>
                <c:pt idx="6764">
                  <c:v>-1.923069628047655E-2</c:v>
                </c:pt>
                <c:pt idx="6765">
                  <c:v>-2.6378338318303652E-2</c:v>
                </c:pt>
                <c:pt idx="6766">
                  <c:v>-2.3423365771006132E-2</c:v>
                </c:pt>
                <c:pt idx="6767">
                  <c:v>-1.3876049276161649E-2</c:v>
                </c:pt>
                <c:pt idx="6768">
                  <c:v>-1.6808098140188091E-2</c:v>
                </c:pt>
                <c:pt idx="6769">
                  <c:v>-2.0181104527787729E-2</c:v>
                </c:pt>
                <c:pt idx="6770">
                  <c:v>-4.9456415136724517E-2</c:v>
                </c:pt>
                <c:pt idx="6771">
                  <c:v>-2.520326913056822E-2</c:v>
                </c:pt>
                <c:pt idx="6772">
                  <c:v>-7.2097411131540395E-3</c:v>
                </c:pt>
                <c:pt idx="6773">
                  <c:v>-3.0845068570781412E-2</c:v>
                </c:pt>
                <c:pt idx="6774">
                  <c:v>-2.8680878427388923E-2</c:v>
                </c:pt>
                <c:pt idx="6775">
                  <c:v>-3.2484421159263061E-2</c:v>
                </c:pt>
                <c:pt idx="6776">
                  <c:v>-3.1291792872381832E-2</c:v>
                </c:pt>
                <c:pt idx="6777">
                  <c:v>-2.9110473015211403E-2</c:v>
                </c:pt>
                <c:pt idx="6778">
                  <c:v>-2.5979526293012398E-2</c:v>
                </c:pt>
                <c:pt idx="6779">
                  <c:v>-2.5207478834196551E-2</c:v>
                </c:pt>
                <c:pt idx="6780">
                  <c:v>-2.7448619651393027E-2</c:v>
                </c:pt>
                <c:pt idx="6781">
                  <c:v>-2.8659857429665307E-2</c:v>
                </c:pt>
                <c:pt idx="6782">
                  <c:v>-3.4710455668277122E-2</c:v>
                </c:pt>
                <c:pt idx="6783">
                  <c:v>-1.3033842597362106E-2</c:v>
                </c:pt>
                <c:pt idx="6784">
                  <c:v>-3.0309754449576579E-2</c:v>
                </c:pt>
                <c:pt idx="6785">
                  <c:v>-1.8527166004487543E-2</c:v>
                </c:pt>
                <c:pt idx="6786">
                  <c:v>-3.4666380574867262E-2</c:v>
                </c:pt>
                <c:pt idx="6787">
                  <c:v>-2.3019500055376414E-2</c:v>
                </c:pt>
                <c:pt idx="6788">
                  <c:v>-3.5807802599192598E-2</c:v>
                </c:pt>
                <c:pt idx="6789">
                  <c:v>-5.3799050536349743E-2</c:v>
                </c:pt>
                <c:pt idx="6790">
                  <c:v>-2.4098661749122799E-2</c:v>
                </c:pt>
                <c:pt idx="6791">
                  <c:v>-3.0553032657553075E-2</c:v>
                </c:pt>
                <c:pt idx="6792">
                  <c:v>3.6407016715227173E-3</c:v>
                </c:pt>
                <c:pt idx="6793">
                  <c:v>-3.5401589825036515E-2</c:v>
                </c:pt>
                <c:pt idx="6794">
                  <c:v>-2.2715010557018044E-2</c:v>
                </c:pt>
                <c:pt idx="6795">
                  <c:v>-2.9662778999420263E-2</c:v>
                </c:pt>
                <c:pt idx="6796">
                  <c:v>-3.5532046827674711E-2</c:v>
                </c:pt>
                <c:pt idx="6797">
                  <c:v>-1.6393183154970424E-2</c:v>
                </c:pt>
                <c:pt idx="6798">
                  <c:v>-3.2468712045327093E-2</c:v>
                </c:pt>
                <c:pt idx="6799">
                  <c:v>-2.3622862659945829E-2</c:v>
                </c:pt>
                <c:pt idx="6800">
                  <c:v>-3.4089267349310372E-2</c:v>
                </c:pt>
                <c:pt idx="6801">
                  <c:v>-2.564374876775375E-2</c:v>
                </c:pt>
                <c:pt idx="6802">
                  <c:v>-3.2144159387716496E-2</c:v>
                </c:pt>
                <c:pt idx="6803">
                  <c:v>-2.3590777211409349E-2</c:v>
                </c:pt>
                <c:pt idx="6804">
                  <c:v>-3.0965891659291464E-2</c:v>
                </c:pt>
                <c:pt idx="6805">
                  <c:v>-3.5340517439666576E-2</c:v>
                </c:pt>
                <c:pt idx="6806">
                  <c:v>-2.3748435472040443E-2</c:v>
                </c:pt>
                <c:pt idx="6807">
                  <c:v>-2.3340958164369322E-2</c:v>
                </c:pt>
                <c:pt idx="6808">
                  <c:v>-4.9000438053685876E-2</c:v>
                </c:pt>
                <c:pt idx="6809">
                  <c:v>-2.8935219123651081E-2</c:v>
                </c:pt>
                <c:pt idx="6810">
                  <c:v>-2.48759450682761E-2</c:v>
                </c:pt>
                <c:pt idx="6811">
                  <c:v>-2.7203381677609183E-2</c:v>
                </c:pt>
                <c:pt idx="6812">
                  <c:v>-9.7669537575431238E-3</c:v>
                </c:pt>
                <c:pt idx="6813">
                  <c:v>-2.0032163801046939E-2</c:v>
                </c:pt>
                <c:pt idx="6814">
                  <c:v>-2.9203767452545628E-2</c:v>
                </c:pt>
                <c:pt idx="6815">
                  <c:v>-3.4120354257825052E-2</c:v>
                </c:pt>
                <c:pt idx="6816">
                  <c:v>-1.3022399364009679E-2</c:v>
                </c:pt>
                <c:pt idx="6817">
                  <c:v>-3.3514253758329129E-2</c:v>
                </c:pt>
                <c:pt idx="6818">
                  <c:v>-3.2407656243965535E-2</c:v>
                </c:pt>
                <c:pt idx="6819">
                  <c:v>-3.4923835009264395E-2</c:v>
                </c:pt>
                <c:pt idx="6820">
                  <c:v>-1.7340460059747591E-2</c:v>
                </c:pt>
                <c:pt idx="6821">
                  <c:v>-3.7427925243060718E-2</c:v>
                </c:pt>
                <c:pt idx="6822">
                  <c:v>-2.3795730234124877E-2</c:v>
                </c:pt>
                <c:pt idx="6823">
                  <c:v>-1.9257087473014856E-2</c:v>
                </c:pt>
                <c:pt idx="6824">
                  <c:v>-2.8950936984628476E-2</c:v>
                </c:pt>
                <c:pt idx="6825">
                  <c:v>-6.5788179137441912E-3</c:v>
                </c:pt>
                <c:pt idx="6826">
                  <c:v>-2.4399771259416718E-2</c:v>
                </c:pt>
                <c:pt idx="6827">
                  <c:v>-2.0352746353506916E-2</c:v>
                </c:pt>
                <c:pt idx="6828">
                  <c:v>-3.3803939507721065E-2</c:v>
                </c:pt>
                <c:pt idx="6829">
                  <c:v>2.189615701219105E-2</c:v>
                </c:pt>
                <c:pt idx="6830">
                  <c:v>-3.6144511750693248E-2</c:v>
                </c:pt>
                <c:pt idx="6831">
                  <c:v>-3.5674300992931646E-2</c:v>
                </c:pt>
                <c:pt idx="6832">
                  <c:v>-3.4809332454786867E-3</c:v>
                </c:pt>
                <c:pt idx="6833">
                  <c:v>-2.2572648226963754E-2</c:v>
                </c:pt>
                <c:pt idx="6834">
                  <c:v>-4.2960740974544498E-2</c:v>
                </c:pt>
                <c:pt idx="6835">
                  <c:v>-4.037378080933833E-2</c:v>
                </c:pt>
                <c:pt idx="6836">
                  <c:v>-2.2354534322334686E-2</c:v>
                </c:pt>
                <c:pt idx="6837">
                  <c:v>-4.9109604962286946E-2</c:v>
                </c:pt>
                <c:pt idx="6838">
                  <c:v>-3.1675955494673974E-2</c:v>
                </c:pt>
                <c:pt idx="6839">
                  <c:v>-1.7408804118952091E-2</c:v>
                </c:pt>
                <c:pt idx="6840">
                  <c:v>-3.6890877577065939E-2</c:v>
                </c:pt>
                <c:pt idx="6841">
                  <c:v>-2.3090539044647227E-2</c:v>
                </c:pt>
                <c:pt idx="6842">
                  <c:v>-7.0873053552655057E-3</c:v>
                </c:pt>
                <c:pt idx="6843">
                  <c:v>-3.4044064382575658E-2</c:v>
                </c:pt>
                <c:pt idx="6844">
                  <c:v>-3.3509676760660877E-2</c:v>
                </c:pt>
                <c:pt idx="6845">
                  <c:v>-2.0927561715983319E-2</c:v>
                </c:pt>
                <c:pt idx="6846">
                  <c:v>-2.2746548275387812E-2</c:v>
                </c:pt>
                <c:pt idx="6847">
                  <c:v>-3.1049205489621465E-2</c:v>
                </c:pt>
                <c:pt idx="6848">
                  <c:v>-3.2273863411866902E-2</c:v>
                </c:pt>
                <c:pt idx="6849">
                  <c:v>-2.2728310621336897E-2</c:v>
                </c:pt>
                <c:pt idx="6850">
                  <c:v>-7.9100957914740311E-3</c:v>
                </c:pt>
                <c:pt idx="6851">
                  <c:v>-2.4086754121479551E-2</c:v>
                </c:pt>
                <c:pt idx="6852">
                  <c:v>-3.5653792365432521E-2</c:v>
                </c:pt>
                <c:pt idx="6853">
                  <c:v>-5.7215512257964096E-4</c:v>
                </c:pt>
                <c:pt idx="6854">
                  <c:v>-2.5210636847540081E-2</c:v>
                </c:pt>
                <c:pt idx="6855">
                  <c:v>-4.0743920820957145E-2</c:v>
                </c:pt>
                <c:pt idx="6856">
                  <c:v>-2.0511899481248392E-2</c:v>
                </c:pt>
                <c:pt idx="6857">
                  <c:v>-3.5971519804951758E-2</c:v>
                </c:pt>
                <c:pt idx="6858">
                  <c:v>-1.9794422008657844E-2</c:v>
                </c:pt>
                <c:pt idx="6859">
                  <c:v>-1.4559749690444188E-2</c:v>
                </c:pt>
                <c:pt idx="6860">
                  <c:v>-2.9419489546716068E-2</c:v>
                </c:pt>
                <c:pt idx="6861">
                  <c:v>-2.9212595993633805E-2</c:v>
                </c:pt>
                <c:pt idx="6862">
                  <c:v>-1.9425236338350922E-2</c:v>
                </c:pt>
                <c:pt idx="6863">
                  <c:v>1.3372831243918624E-3</c:v>
                </c:pt>
                <c:pt idx="6864">
                  <c:v>-2.5973922268722822E-2</c:v>
                </c:pt>
                <c:pt idx="6865">
                  <c:v>-2.5831133828952451E-2</c:v>
                </c:pt>
                <c:pt idx="6866">
                  <c:v>-3.9743503160610677E-2</c:v>
                </c:pt>
                <c:pt idx="6867">
                  <c:v>-3.3431653409907294E-2</c:v>
                </c:pt>
                <c:pt idx="6868">
                  <c:v>-7.0167607134839341E-2</c:v>
                </c:pt>
                <c:pt idx="6869">
                  <c:v>-4.6244245185382768E-2</c:v>
                </c:pt>
                <c:pt idx="6870">
                  <c:v>-3.3670293591662764E-2</c:v>
                </c:pt>
                <c:pt idx="6871">
                  <c:v>-1.8922962567504659E-2</c:v>
                </c:pt>
                <c:pt idx="6872">
                  <c:v>5.9051862189607521E-2</c:v>
                </c:pt>
                <c:pt idx="6873">
                  <c:v>-3.1643063628247349E-2</c:v>
                </c:pt>
                <c:pt idx="6874">
                  <c:v>-2.1461623567014587E-2</c:v>
                </c:pt>
                <c:pt idx="6875">
                  <c:v>-2.7728182629226973E-2</c:v>
                </c:pt>
                <c:pt idx="6876">
                  <c:v>-8.9161873380479359E-3</c:v>
                </c:pt>
                <c:pt idx="6877">
                  <c:v>-2.8347072239372627E-2</c:v>
                </c:pt>
                <c:pt idx="6878">
                  <c:v>-3.6073476902935178E-2</c:v>
                </c:pt>
                <c:pt idx="6879">
                  <c:v>-1.1903276816124733E-2</c:v>
                </c:pt>
                <c:pt idx="6880">
                  <c:v>0.10367315519629246</c:v>
                </c:pt>
                <c:pt idx="6881">
                  <c:v>-1.836713245070902E-2</c:v>
                </c:pt>
                <c:pt idx="6882">
                  <c:v>-3.8525895069331427E-2</c:v>
                </c:pt>
                <c:pt idx="6883">
                  <c:v>-2.4601064788217424E-2</c:v>
                </c:pt>
                <c:pt idx="6884">
                  <c:v>-3.8446891147229649E-2</c:v>
                </c:pt>
                <c:pt idx="6885">
                  <c:v>-2.063242963007987E-3</c:v>
                </c:pt>
                <c:pt idx="6886">
                  <c:v>-3.3252777557058445E-2</c:v>
                </c:pt>
                <c:pt idx="6887">
                  <c:v>-2.8573940604978594E-2</c:v>
                </c:pt>
                <c:pt idx="6888">
                  <c:v>4.8217647865768688E-3</c:v>
                </c:pt>
                <c:pt idx="6889">
                  <c:v>-2.6572463689493921E-2</c:v>
                </c:pt>
                <c:pt idx="6890">
                  <c:v>-4.101004210202968E-2</c:v>
                </c:pt>
                <c:pt idx="6891">
                  <c:v>-3.5719432999145963E-2</c:v>
                </c:pt>
                <c:pt idx="6892">
                  <c:v>-2.3954505506081299E-2</c:v>
                </c:pt>
                <c:pt idx="6893">
                  <c:v>-1.2164078696837218E-2</c:v>
                </c:pt>
                <c:pt idx="6894">
                  <c:v>-3.8707076844887084E-2</c:v>
                </c:pt>
                <c:pt idx="6895">
                  <c:v>-2.05998518420057E-2</c:v>
                </c:pt>
                <c:pt idx="6896">
                  <c:v>-2.7153004780765738E-2</c:v>
                </c:pt>
                <c:pt idx="6897">
                  <c:v>-2.1337189028467166E-2</c:v>
                </c:pt>
                <c:pt idx="6898">
                  <c:v>-4.4605629738684746E-2</c:v>
                </c:pt>
                <c:pt idx="6899">
                  <c:v>-3.3752234810389505E-2</c:v>
                </c:pt>
                <c:pt idx="6900">
                  <c:v>-3.4915463399780855E-2</c:v>
                </c:pt>
                <c:pt idx="6901">
                  <c:v>-2.8293706602798674E-2</c:v>
                </c:pt>
                <c:pt idx="6902">
                  <c:v>-3.3176217804534766E-2</c:v>
                </c:pt>
                <c:pt idx="6903">
                  <c:v>-3.0414155208359109E-2</c:v>
                </c:pt>
                <c:pt idx="6904">
                  <c:v>-3.0787597564143454E-2</c:v>
                </c:pt>
                <c:pt idx="6905">
                  <c:v>-3.3878996355624011E-2</c:v>
                </c:pt>
                <c:pt idx="6906">
                  <c:v>-3.8883763960718874E-2</c:v>
                </c:pt>
                <c:pt idx="6907">
                  <c:v>-7.690334097490352E-2</c:v>
                </c:pt>
                <c:pt idx="6908">
                  <c:v>-2.1149015697075103E-2</c:v>
                </c:pt>
                <c:pt idx="6909">
                  <c:v>-3.1134949109649788E-2</c:v>
                </c:pt>
                <c:pt idx="6910">
                  <c:v>-2.8034537998460122E-2</c:v>
                </c:pt>
                <c:pt idx="6911">
                  <c:v>-2.8904865571439033E-2</c:v>
                </c:pt>
                <c:pt idx="6912">
                  <c:v>-2.7637632882305828E-2</c:v>
                </c:pt>
                <c:pt idx="6913">
                  <c:v>-2.9316669856543392E-2</c:v>
                </c:pt>
                <c:pt idx="6914">
                  <c:v>-2.7836015114946676E-2</c:v>
                </c:pt>
                <c:pt idx="6915">
                  <c:v>-3.2306516665656107E-2</c:v>
                </c:pt>
                <c:pt idx="6916">
                  <c:v>-3.0552240466011943E-3</c:v>
                </c:pt>
                <c:pt idx="6917">
                  <c:v>-2.3622591968670132E-2</c:v>
                </c:pt>
                <c:pt idx="6918">
                  <c:v>-1.7011930062876067E-2</c:v>
                </c:pt>
                <c:pt idx="6919">
                  <c:v>-2.7248346014862992E-2</c:v>
                </c:pt>
                <c:pt idx="6920">
                  <c:v>-5.1169229747410741E-2</c:v>
                </c:pt>
                <c:pt idx="6921">
                  <c:v>-4.9898497448327271E-2</c:v>
                </c:pt>
                <c:pt idx="6922">
                  <c:v>-3.579847914519959E-2</c:v>
                </c:pt>
                <c:pt idx="6923">
                  <c:v>-2.0580850796806542E-2</c:v>
                </c:pt>
                <c:pt idx="6924">
                  <c:v>-3.4218872838341179E-2</c:v>
                </c:pt>
                <c:pt idx="6925">
                  <c:v>-1.373191065605355E-2</c:v>
                </c:pt>
                <c:pt idx="6926">
                  <c:v>-2.1877878547726881E-2</c:v>
                </c:pt>
                <c:pt idx="6927">
                  <c:v>-3.4128193381093616E-2</c:v>
                </c:pt>
                <c:pt idx="6928">
                  <c:v>-3.2189871772292919E-2</c:v>
                </c:pt>
                <c:pt idx="6929">
                  <c:v>-1.4217579104087637E-2</c:v>
                </c:pt>
                <c:pt idx="6930">
                  <c:v>-4.2372968455189286E-2</c:v>
                </c:pt>
                <c:pt idx="6931">
                  <c:v>-3.4429513575874184E-2</c:v>
                </c:pt>
                <c:pt idx="6932">
                  <c:v>-2.9564679831563113E-2</c:v>
                </c:pt>
                <c:pt idx="6933">
                  <c:v>1.4984499219079619E-3</c:v>
                </c:pt>
                <c:pt idx="6934">
                  <c:v>-2.4451431979191848E-2</c:v>
                </c:pt>
                <c:pt idx="6935">
                  <c:v>-2.5847089035156832E-2</c:v>
                </c:pt>
                <c:pt idx="6936">
                  <c:v>-3.003048806545652E-2</c:v>
                </c:pt>
                <c:pt idx="6937">
                  <c:v>-2.9306719368633122E-2</c:v>
                </c:pt>
                <c:pt idx="6938">
                  <c:v>-3.3520076882230819E-2</c:v>
                </c:pt>
                <c:pt idx="6939">
                  <c:v>-2.7157691073196859E-2</c:v>
                </c:pt>
                <c:pt idx="6940">
                  <c:v>-2.8858329234659877E-2</c:v>
                </c:pt>
                <c:pt idx="6941">
                  <c:v>-3.1502967773643045E-2</c:v>
                </c:pt>
                <c:pt idx="6942">
                  <c:v>-2.4735453049204905E-2</c:v>
                </c:pt>
                <c:pt idx="6943">
                  <c:v>-2.2310935695975448E-2</c:v>
                </c:pt>
                <c:pt idx="6944">
                  <c:v>-1.7140808887472221E-4</c:v>
                </c:pt>
                <c:pt idx="6945">
                  <c:v>-3.2159559314425212E-2</c:v>
                </c:pt>
                <c:pt idx="6946">
                  <c:v>-3.6760888374186007E-2</c:v>
                </c:pt>
                <c:pt idx="6947">
                  <c:v>-6.7787091568966354E-2</c:v>
                </c:pt>
                <c:pt idx="6948">
                  <c:v>-2.3161401406437417E-2</c:v>
                </c:pt>
                <c:pt idx="6949">
                  <c:v>-3.7435130529471838E-2</c:v>
                </c:pt>
                <c:pt idx="6950">
                  <c:v>-2.3050902294339533E-2</c:v>
                </c:pt>
                <c:pt idx="6951">
                  <c:v>-3.7059754263026115E-2</c:v>
                </c:pt>
                <c:pt idx="6952">
                  <c:v>-3.3095380811115876E-2</c:v>
                </c:pt>
                <c:pt idx="6953">
                  <c:v>-1.7852937410597812E-2</c:v>
                </c:pt>
                <c:pt idx="6954">
                  <c:v>-2.3459705358200838E-2</c:v>
                </c:pt>
                <c:pt idx="6955">
                  <c:v>-2.0734716275210612E-2</c:v>
                </c:pt>
                <c:pt idx="6956">
                  <c:v>-3.0473651850141746E-2</c:v>
                </c:pt>
                <c:pt idx="6957">
                  <c:v>-2.152261229848982E-2</c:v>
                </c:pt>
                <c:pt idx="6958">
                  <c:v>-2.9337932696724914E-2</c:v>
                </c:pt>
                <c:pt idx="6959">
                  <c:v>-3.7629660575692878E-2</c:v>
                </c:pt>
                <c:pt idx="6960">
                  <c:v>-2.0034439399194415E-3</c:v>
                </c:pt>
                <c:pt idx="6961">
                  <c:v>-2.5467842783613012E-2</c:v>
                </c:pt>
                <c:pt idx="6962">
                  <c:v>-2.6733540019363251E-2</c:v>
                </c:pt>
                <c:pt idx="6963">
                  <c:v>-2.8988363766796286E-2</c:v>
                </c:pt>
                <c:pt idx="6964">
                  <c:v>-2.8316683780055689E-2</c:v>
                </c:pt>
                <c:pt idx="6965">
                  <c:v>-1.403486044428754E-2</c:v>
                </c:pt>
                <c:pt idx="6966">
                  <c:v>-3.1338821850661162E-2</c:v>
                </c:pt>
                <c:pt idx="6967">
                  <c:v>-2.7482368051837309E-2</c:v>
                </c:pt>
                <c:pt idx="6968">
                  <c:v>-3.4925351763623345E-2</c:v>
                </c:pt>
                <c:pt idx="6969">
                  <c:v>-3.0074871912083863E-2</c:v>
                </c:pt>
                <c:pt idx="6970">
                  <c:v>-3.3097536735965764E-2</c:v>
                </c:pt>
                <c:pt idx="6971">
                  <c:v>-2.3486595196978762E-2</c:v>
                </c:pt>
                <c:pt idx="6972">
                  <c:v>-2.4178384764260413E-2</c:v>
                </c:pt>
                <c:pt idx="6973">
                  <c:v>-1.4328378967015524E-2</c:v>
                </c:pt>
                <c:pt idx="6974">
                  <c:v>-3.2287977133120691E-2</c:v>
                </c:pt>
                <c:pt idx="6975">
                  <c:v>-3.5312123471729191E-2</c:v>
                </c:pt>
                <c:pt idx="6976">
                  <c:v>-2.7292456111904308E-2</c:v>
                </c:pt>
                <c:pt idx="6977">
                  <c:v>-1.9492052560834479E-2</c:v>
                </c:pt>
                <c:pt idx="6978">
                  <c:v>-3.063748333377006E-2</c:v>
                </c:pt>
                <c:pt idx="6979">
                  <c:v>-2.5477438337006952E-2</c:v>
                </c:pt>
                <c:pt idx="6980">
                  <c:v>-3.480228042388573E-2</c:v>
                </c:pt>
                <c:pt idx="6981">
                  <c:v>-2.6613476138579117E-2</c:v>
                </c:pt>
                <c:pt idx="6982">
                  <c:v>-2.2620694151187556E-2</c:v>
                </c:pt>
                <c:pt idx="6983">
                  <c:v>-3.4292972828607111E-2</c:v>
                </c:pt>
                <c:pt idx="6984">
                  <c:v>-3.068071993118119E-2</c:v>
                </c:pt>
                <c:pt idx="6985">
                  <c:v>-3.1064413384884665E-2</c:v>
                </c:pt>
                <c:pt idx="6986">
                  <c:v>-4.5733231033282987E-2</c:v>
                </c:pt>
                <c:pt idx="6987">
                  <c:v>-5.6332333026802968E-2</c:v>
                </c:pt>
                <c:pt idx="6988">
                  <c:v>-3.6647988168382176E-2</c:v>
                </c:pt>
                <c:pt idx="6989">
                  <c:v>1.8953315915164776E-2</c:v>
                </c:pt>
                <c:pt idx="6990">
                  <c:v>-3.3471427748505221E-2</c:v>
                </c:pt>
                <c:pt idx="6991">
                  <c:v>-5.0628509050702229E-2</c:v>
                </c:pt>
                <c:pt idx="6992">
                  <c:v>-2.780144484017525E-2</c:v>
                </c:pt>
                <c:pt idx="6993">
                  <c:v>-1.852986309110104E-2</c:v>
                </c:pt>
                <c:pt idx="6994">
                  <c:v>-9.0927405871410572E-2</c:v>
                </c:pt>
                <c:pt idx="6995">
                  <c:v>-3.4976934729375596E-2</c:v>
                </c:pt>
                <c:pt idx="6996">
                  <c:v>-2.5449246856822393E-2</c:v>
                </c:pt>
                <c:pt idx="6997">
                  <c:v>-2.4720856454346248E-2</c:v>
                </c:pt>
                <c:pt idx="6998">
                  <c:v>-4.4028430458102306E-2</c:v>
                </c:pt>
                <c:pt idx="6999">
                  <c:v>-2.7884727555746287E-2</c:v>
                </c:pt>
                <c:pt idx="7000">
                  <c:v>-1.8229748780020937E-2</c:v>
                </c:pt>
                <c:pt idx="7001">
                  <c:v>-2.3795999886731152E-2</c:v>
                </c:pt>
                <c:pt idx="7002">
                  <c:v>-1.9159513286397725E-2</c:v>
                </c:pt>
                <c:pt idx="7003">
                  <c:v>-3.4048169629534629E-2</c:v>
                </c:pt>
                <c:pt idx="7004">
                  <c:v>-2.6993523338690914E-2</c:v>
                </c:pt>
                <c:pt idx="7005">
                  <c:v>-2.7999810008681042E-2</c:v>
                </c:pt>
                <c:pt idx="7006">
                  <c:v>-3.9506346043529796E-2</c:v>
                </c:pt>
                <c:pt idx="7007">
                  <c:v>-1.7209693119684809E-2</c:v>
                </c:pt>
                <c:pt idx="7008">
                  <c:v>-3.2096651484720989E-2</c:v>
                </c:pt>
                <c:pt idx="7009">
                  <c:v>-3.1378405520651347E-2</c:v>
                </c:pt>
                <c:pt idx="7010">
                  <c:v>-2.7370315649310542E-2</c:v>
                </c:pt>
                <c:pt idx="7011">
                  <c:v>-3.1482357698592228E-2</c:v>
                </c:pt>
                <c:pt idx="7012">
                  <c:v>-2.9268266556018118E-2</c:v>
                </c:pt>
                <c:pt idx="7013">
                  <c:v>-2.2236758578024218E-2</c:v>
                </c:pt>
                <c:pt idx="7014">
                  <c:v>-2.0241230656924739E-2</c:v>
                </c:pt>
                <c:pt idx="7015">
                  <c:v>-2.4977017476974277E-2</c:v>
                </c:pt>
                <c:pt idx="7016">
                  <c:v>-4.5408912928528326E-2</c:v>
                </c:pt>
                <c:pt idx="7017">
                  <c:v>-3.104392711093153E-2</c:v>
                </c:pt>
                <c:pt idx="7018">
                  <c:v>-3.6531565556154437E-2</c:v>
                </c:pt>
                <c:pt idx="7019">
                  <c:v>-2.8788526049444575E-2</c:v>
                </c:pt>
                <c:pt idx="7020">
                  <c:v>2.5544424486522437E-2</c:v>
                </c:pt>
                <c:pt idx="7021">
                  <c:v>-2.9775327790675307E-2</c:v>
                </c:pt>
                <c:pt idx="7022">
                  <c:v>-2.2813109595540434E-2</c:v>
                </c:pt>
                <c:pt idx="7023">
                  <c:v>-3.3030674465186476E-2</c:v>
                </c:pt>
                <c:pt idx="7024">
                  <c:v>-3.0723254191032948E-2</c:v>
                </c:pt>
                <c:pt idx="7025">
                  <c:v>-3.3197174518375352E-2</c:v>
                </c:pt>
                <c:pt idx="7026">
                  <c:v>-3.5549067432558805E-2</c:v>
                </c:pt>
                <c:pt idx="7027">
                  <c:v>-2.6300485802836272E-2</c:v>
                </c:pt>
                <c:pt idx="7028">
                  <c:v>-3.2123393687915551E-2</c:v>
                </c:pt>
                <c:pt idx="7029">
                  <c:v>-9.2162005110681497E-2</c:v>
                </c:pt>
                <c:pt idx="7030">
                  <c:v>-3.0158052434033092E-2</c:v>
                </c:pt>
                <c:pt idx="7031">
                  <c:v>-2.4183215185906232E-2</c:v>
                </c:pt>
                <c:pt idx="7032">
                  <c:v>-3.5230753164202142E-2</c:v>
                </c:pt>
                <c:pt idx="7033">
                  <c:v>-8.1277098109822695E-3</c:v>
                </c:pt>
                <c:pt idx="7034">
                  <c:v>2.7798590141938644E-3</c:v>
                </c:pt>
                <c:pt idx="7035">
                  <c:v>-2.761628968498922E-2</c:v>
                </c:pt>
                <c:pt idx="7036">
                  <c:v>-1.5696474612974208E-2</c:v>
                </c:pt>
                <c:pt idx="7037">
                  <c:v>-4.394192160550895E-2</c:v>
                </c:pt>
                <c:pt idx="7038">
                  <c:v>-3.4503632595911063E-2</c:v>
                </c:pt>
                <c:pt idx="7039">
                  <c:v>-3.7003778261837611E-3</c:v>
                </c:pt>
                <c:pt idx="7040">
                  <c:v>9.0772614308296563E-3</c:v>
                </c:pt>
                <c:pt idx="7041">
                  <c:v>-2.6241075010491891E-2</c:v>
                </c:pt>
                <c:pt idx="7042">
                  <c:v>-3.0003968367944906E-2</c:v>
                </c:pt>
                <c:pt idx="7043">
                  <c:v>-3.1370450095272555E-2</c:v>
                </c:pt>
                <c:pt idx="7044">
                  <c:v>-2.5697658530865353E-2</c:v>
                </c:pt>
                <c:pt idx="7045">
                  <c:v>-1.5210163481175864E-2</c:v>
                </c:pt>
                <c:pt idx="7046">
                  <c:v>-1.6798379007670994E-2</c:v>
                </c:pt>
                <c:pt idx="7047">
                  <c:v>1.7775434424225457E-2</c:v>
                </c:pt>
                <c:pt idx="7048">
                  <c:v>-5.4633839949547736E-2</c:v>
                </c:pt>
                <c:pt idx="7049">
                  <c:v>-2.3570392063628206E-2</c:v>
                </c:pt>
                <c:pt idx="7050">
                  <c:v>-2.2388987768756575E-2</c:v>
                </c:pt>
                <c:pt idx="7051">
                  <c:v>-1.7128368074269072E-2</c:v>
                </c:pt>
                <c:pt idx="7052">
                  <c:v>-2.057183420887446E-2</c:v>
                </c:pt>
                <c:pt idx="7053">
                  <c:v>-3.2669487677951997E-2</c:v>
                </c:pt>
                <c:pt idx="7054">
                  <c:v>-1.9443390700896939E-2</c:v>
                </c:pt>
                <c:pt idx="7055">
                  <c:v>-4.0166040960905633E-2</c:v>
                </c:pt>
                <c:pt idx="7056">
                  <c:v>-2.4056475059521718E-2</c:v>
                </c:pt>
                <c:pt idx="7057">
                  <c:v>-2.5108845618203007E-2</c:v>
                </c:pt>
                <c:pt idx="7058">
                  <c:v>-2.5937266884482987E-2</c:v>
                </c:pt>
                <c:pt idx="7059">
                  <c:v>-3.6786802347450159E-2</c:v>
                </c:pt>
                <c:pt idx="7060">
                  <c:v>-4.5670874518166218E-2</c:v>
                </c:pt>
                <c:pt idx="7061">
                  <c:v>-1.8560857071142221E-2</c:v>
                </c:pt>
                <c:pt idx="7062">
                  <c:v>-4.638314114196463E-2</c:v>
                </c:pt>
                <c:pt idx="7063">
                  <c:v>-3.2809613888948021E-2</c:v>
                </c:pt>
                <c:pt idx="7064">
                  <c:v>-2.9603208498893606E-2</c:v>
                </c:pt>
                <c:pt idx="7065">
                  <c:v>-3.0110773860531521E-2</c:v>
                </c:pt>
                <c:pt idx="7066">
                  <c:v>-1.3408615332705025E-2</c:v>
                </c:pt>
                <c:pt idx="7067">
                  <c:v>-4.3271792173656787E-2</c:v>
                </c:pt>
                <c:pt idx="7068">
                  <c:v>-2.1323642841069777E-2</c:v>
                </c:pt>
                <c:pt idx="7069">
                  <c:v>-5.3926394810189057E-2</c:v>
                </c:pt>
                <c:pt idx="7070">
                  <c:v>-3.5002093242697825E-2</c:v>
                </c:pt>
                <c:pt idx="7071">
                  <c:v>-2.4018496307490249E-2</c:v>
                </c:pt>
                <c:pt idx="7072">
                  <c:v>-3.1688920158955518E-2</c:v>
                </c:pt>
                <c:pt idx="7073">
                  <c:v>-6.5711497722830498E-2</c:v>
                </c:pt>
                <c:pt idx="7074">
                  <c:v>-3.2866553448136049E-2</c:v>
                </c:pt>
                <c:pt idx="7075">
                  <c:v>-2.9836201680333581E-2</c:v>
                </c:pt>
                <c:pt idx="7076">
                  <c:v>-4.8378654398201389E-2</c:v>
                </c:pt>
                <c:pt idx="7077">
                  <c:v>-2.7826314669811537E-2</c:v>
                </c:pt>
                <c:pt idx="7078">
                  <c:v>-1.4913539588352277E-2</c:v>
                </c:pt>
                <c:pt idx="7079">
                  <c:v>-2.3235081819277831E-2</c:v>
                </c:pt>
                <c:pt idx="7080">
                  <c:v>-4.2720767677349288E-2</c:v>
                </c:pt>
                <c:pt idx="7081">
                  <c:v>-3.0940558656964424E-2</c:v>
                </c:pt>
                <c:pt idx="7082">
                  <c:v>-1.9474541106520794E-2</c:v>
                </c:pt>
                <c:pt idx="7083">
                  <c:v>-2.4423269517463257E-2</c:v>
                </c:pt>
                <c:pt idx="7084">
                  <c:v>-2.6210464106850122E-2</c:v>
                </c:pt>
                <c:pt idx="7085">
                  <c:v>-3.5911218094884879E-2</c:v>
                </c:pt>
                <c:pt idx="7086">
                  <c:v>-2.8499993944381512E-3</c:v>
                </c:pt>
                <c:pt idx="7087">
                  <c:v>-4.2931816024536697E-2</c:v>
                </c:pt>
                <c:pt idx="7088">
                  <c:v>-1.9952134827999509E-2</c:v>
                </c:pt>
                <c:pt idx="7089">
                  <c:v>-3.2765729872340631E-2</c:v>
                </c:pt>
                <c:pt idx="7090">
                  <c:v>-2.8181258209746724E-2</c:v>
                </c:pt>
                <c:pt idx="7091">
                  <c:v>-4.535047641084896E-2</c:v>
                </c:pt>
                <c:pt idx="7092">
                  <c:v>-3.736690109892029E-2</c:v>
                </c:pt>
                <c:pt idx="7093">
                  <c:v>-1.7682093637326084E-2</c:v>
                </c:pt>
                <c:pt idx="7094">
                  <c:v>-2.8498864939576304E-2</c:v>
                </c:pt>
                <c:pt idx="7095">
                  <c:v>-2.2913166629252704E-2</c:v>
                </c:pt>
                <c:pt idx="7096">
                  <c:v>-2.2156213843864889E-2</c:v>
                </c:pt>
                <c:pt idx="7097">
                  <c:v>-2.6189077720252595E-2</c:v>
                </c:pt>
                <c:pt idx="7098">
                  <c:v>-3.7294295099129751E-2</c:v>
                </c:pt>
                <c:pt idx="7099">
                  <c:v>-9.5967661426935372E-3</c:v>
                </c:pt>
                <c:pt idx="7100">
                  <c:v>-1.9671136437409951E-2</c:v>
                </c:pt>
                <c:pt idx="7101">
                  <c:v>-0.12876183496668039</c:v>
                </c:pt>
                <c:pt idx="7102">
                  <c:v>-3.5041478497921122E-2</c:v>
                </c:pt>
                <c:pt idx="7103">
                  <c:v>-2.1349642227535593E-2</c:v>
                </c:pt>
                <c:pt idx="7104">
                  <c:v>-9.9391344477185537E-3</c:v>
                </c:pt>
                <c:pt idx="7105">
                  <c:v>-8.0818813760942711E-3</c:v>
                </c:pt>
                <c:pt idx="7106">
                  <c:v>-1.7896591330452592E-2</c:v>
                </c:pt>
                <c:pt idx="7107">
                  <c:v>-1.7856096648640803E-2</c:v>
                </c:pt>
                <c:pt idx="7108">
                  <c:v>-1.3854887130810118E-2</c:v>
                </c:pt>
                <c:pt idx="7109">
                  <c:v>-3.260860888359448E-2</c:v>
                </c:pt>
                <c:pt idx="7110">
                  <c:v>-2.3108118841428237E-2</c:v>
                </c:pt>
                <c:pt idx="7111">
                  <c:v>-2.2669259721429705E-2</c:v>
                </c:pt>
                <c:pt idx="7112">
                  <c:v>-2.1025077241709773E-2</c:v>
                </c:pt>
                <c:pt idx="7113">
                  <c:v>-2.5414501729620373E-3</c:v>
                </c:pt>
                <c:pt idx="7114">
                  <c:v>4.2909436206163595E-2</c:v>
                </c:pt>
                <c:pt idx="7115">
                  <c:v>-1.078247974397665E-2</c:v>
                </c:pt>
                <c:pt idx="7116">
                  <c:v>-2.1771328734010473E-2</c:v>
                </c:pt>
                <c:pt idx="7117">
                  <c:v>-2.9175053914001197E-2</c:v>
                </c:pt>
                <c:pt idx="7118">
                  <c:v>-1.9748640495804284E-2</c:v>
                </c:pt>
                <c:pt idx="7119">
                  <c:v>-1.5443886601259435E-2</c:v>
                </c:pt>
                <c:pt idx="7120">
                  <c:v>8.3630164616117569E-4</c:v>
                </c:pt>
                <c:pt idx="7121">
                  <c:v>-2.9746744330267191E-2</c:v>
                </c:pt>
                <c:pt idx="7122">
                  <c:v>-2.5992478453459773E-2</c:v>
                </c:pt>
                <c:pt idx="7123">
                  <c:v>-1.9732635594960982E-2</c:v>
                </c:pt>
                <c:pt idx="7124">
                  <c:v>-2.5505541755700349E-2</c:v>
                </c:pt>
                <c:pt idx="7125">
                  <c:v>-1.4217062974484149E-2</c:v>
                </c:pt>
                <c:pt idx="7126">
                  <c:v>-2.9338949927488932E-2</c:v>
                </c:pt>
                <c:pt idx="7127">
                  <c:v>-2.2321990335798181E-2</c:v>
                </c:pt>
                <c:pt idx="7128">
                  <c:v>-3.7780489957116969E-2</c:v>
                </c:pt>
                <c:pt idx="7129">
                  <c:v>-2.8585022876685285E-2</c:v>
                </c:pt>
                <c:pt idx="7130">
                  <c:v>-3.6184857057141945E-2</c:v>
                </c:pt>
                <c:pt idx="7131">
                  <c:v>-1.8012285223564989E-2</c:v>
                </c:pt>
                <c:pt idx="7132">
                  <c:v>-2.725751278745624E-2</c:v>
                </c:pt>
                <c:pt idx="7133">
                  <c:v>-1.0030198876703481E-2</c:v>
                </c:pt>
                <c:pt idx="7134">
                  <c:v>-2.9293322824798684E-2</c:v>
                </c:pt>
                <c:pt idx="7135">
                  <c:v>5.4207752425803101E-3</c:v>
                </c:pt>
                <c:pt idx="7136">
                  <c:v>-2.7691575914887079E-2</c:v>
                </c:pt>
                <c:pt idx="7137">
                  <c:v>-1.8945657699403644E-2</c:v>
                </c:pt>
                <c:pt idx="7138">
                  <c:v>-6.157441876744868E-2</c:v>
                </c:pt>
                <c:pt idx="7139">
                  <c:v>-2.1260290889902132E-2</c:v>
                </c:pt>
                <c:pt idx="7140">
                  <c:v>-3.3508799716797801E-2</c:v>
                </c:pt>
                <c:pt idx="7141">
                  <c:v>-5.1553959811151101E-2</c:v>
                </c:pt>
                <c:pt idx="7142">
                  <c:v>-3.6007964677846761E-2</c:v>
                </c:pt>
                <c:pt idx="7143">
                  <c:v>-2.810806702251754E-2</c:v>
                </c:pt>
                <c:pt idx="7144">
                  <c:v>-1.315549533691618E-2</c:v>
                </c:pt>
                <c:pt idx="7145">
                  <c:v>-1.0293298674825592E-2</c:v>
                </c:pt>
                <c:pt idx="7146">
                  <c:v>-1.5044697377032826E-2</c:v>
                </c:pt>
                <c:pt idx="7147">
                  <c:v>-1.5952912479326092E-2</c:v>
                </c:pt>
                <c:pt idx="7148">
                  <c:v>-9.6364924210647247E-3</c:v>
                </c:pt>
                <c:pt idx="7149">
                  <c:v>-2.8666718635358409E-2</c:v>
                </c:pt>
                <c:pt idx="7150">
                  <c:v>-9.1066260371001698E-3</c:v>
                </c:pt>
                <c:pt idx="7151">
                  <c:v>-2.2590680161302727E-2</c:v>
                </c:pt>
                <c:pt idx="7152">
                  <c:v>-2.3669570028655433E-2</c:v>
                </c:pt>
                <c:pt idx="7153">
                  <c:v>-4.4997940587930378E-2</c:v>
                </c:pt>
                <c:pt idx="7154">
                  <c:v>6.8202023981380373E-3</c:v>
                </c:pt>
                <c:pt idx="7155">
                  <c:v>-3.0589438702748929E-2</c:v>
                </c:pt>
                <c:pt idx="7156">
                  <c:v>-1.5225173580325484E-2</c:v>
                </c:pt>
                <c:pt idx="7157">
                  <c:v>-4.6967184485038005E-2</c:v>
                </c:pt>
                <c:pt idx="7158">
                  <c:v>-1.0892720521592165E-2</c:v>
                </c:pt>
                <c:pt idx="7159">
                  <c:v>-2.2182978027743196E-2</c:v>
                </c:pt>
                <c:pt idx="7160">
                  <c:v>-2.5493014501823886E-2</c:v>
                </c:pt>
                <c:pt idx="7161">
                  <c:v>-2.6386251944241632E-2</c:v>
                </c:pt>
                <c:pt idx="7162">
                  <c:v>-4.7442020148123834E-2</c:v>
                </c:pt>
                <c:pt idx="7163">
                  <c:v>-2.5762573417334612E-2</c:v>
                </c:pt>
                <c:pt idx="7164">
                  <c:v>-8.0867134629859384E-3</c:v>
                </c:pt>
                <c:pt idx="7165">
                  <c:v>-9.3217302915679687E-2</c:v>
                </c:pt>
                <c:pt idx="7166">
                  <c:v>-2.042221735814706E-2</c:v>
                </c:pt>
                <c:pt idx="7167">
                  <c:v>-2.190119638179301E-3</c:v>
                </c:pt>
                <c:pt idx="7168">
                  <c:v>-2.9294467239447088E-2</c:v>
                </c:pt>
                <c:pt idx="7169">
                  <c:v>-1.5265091871403985E-2</c:v>
                </c:pt>
                <c:pt idx="7170">
                  <c:v>-8.4321741998821628E-2</c:v>
                </c:pt>
                <c:pt idx="7171">
                  <c:v>-3.2599584946476752E-2</c:v>
                </c:pt>
                <c:pt idx="7172">
                  <c:v>-2.393586073101895E-2</c:v>
                </c:pt>
                <c:pt idx="7173">
                  <c:v>-5.0359538671931312E-2</c:v>
                </c:pt>
                <c:pt idx="7174">
                  <c:v>-2.8707078222428409E-2</c:v>
                </c:pt>
                <c:pt idx="7175">
                  <c:v>3.0414616532548365E-2</c:v>
                </c:pt>
                <c:pt idx="7176">
                  <c:v>-2.5506947457061144E-2</c:v>
                </c:pt>
                <c:pt idx="7177">
                  <c:v>-2.6941172828767082E-2</c:v>
                </c:pt>
                <c:pt idx="7178">
                  <c:v>-4.1020136456864878E-2</c:v>
                </c:pt>
                <c:pt idx="7179">
                  <c:v>-3.9417750659594755E-2</c:v>
                </c:pt>
                <c:pt idx="7180">
                  <c:v>-2.0419234055131606E-2</c:v>
                </c:pt>
                <c:pt idx="7181">
                  <c:v>-1.4333099888324097E-2</c:v>
                </c:pt>
                <c:pt idx="7182">
                  <c:v>-3.6659445510627282E-2</c:v>
                </c:pt>
                <c:pt idx="7183">
                  <c:v>-4.6569936294270586E-2</c:v>
                </c:pt>
                <c:pt idx="7184">
                  <c:v>-3.6279198397095584E-2</c:v>
                </c:pt>
                <c:pt idx="7185">
                  <c:v>-1.1086923400933745E-2</c:v>
                </c:pt>
                <c:pt idx="7186">
                  <c:v>-2.457426595436156E-2</c:v>
                </c:pt>
                <c:pt idx="7187">
                  <c:v>-1.3687473730311498E-3</c:v>
                </c:pt>
                <c:pt idx="7188">
                  <c:v>-2.6528369124756705E-2</c:v>
                </c:pt>
                <c:pt idx="7189">
                  <c:v>-2.2028290478701484E-2</c:v>
                </c:pt>
                <c:pt idx="7190">
                  <c:v>-2.5239753223630833E-2</c:v>
                </c:pt>
                <c:pt idx="7191">
                  <c:v>-1.6406804311448513E-2</c:v>
                </c:pt>
                <c:pt idx="7192">
                  <c:v>-3.7991471732796517E-2</c:v>
                </c:pt>
                <c:pt idx="7193">
                  <c:v>-6.4804916989285755E-2</c:v>
                </c:pt>
                <c:pt idx="7194">
                  <c:v>-5.6856785075844977E-4</c:v>
                </c:pt>
                <c:pt idx="7195">
                  <c:v>-1.6536536274823304E-2</c:v>
                </c:pt>
                <c:pt idx="7196">
                  <c:v>-5.3833384106416755E-2</c:v>
                </c:pt>
                <c:pt idx="7197">
                  <c:v>-7.7933292281389354E-4</c:v>
                </c:pt>
                <c:pt idx="7198">
                  <c:v>-1.2480956446913539E-2</c:v>
                </c:pt>
                <c:pt idx="7199">
                  <c:v>-9.1280765014028747E-3</c:v>
                </c:pt>
                <c:pt idx="7200">
                  <c:v>-0.10764943424817321</c:v>
                </c:pt>
                <c:pt idx="7201">
                  <c:v>-1.803891143308356E-2</c:v>
                </c:pt>
                <c:pt idx="7202">
                  <c:v>-1.6931689954957575E-2</c:v>
                </c:pt>
                <c:pt idx="7203">
                  <c:v>-3.4329741921598253E-2</c:v>
                </c:pt>
                <c:pt idx="7204">
                  <c:v>-3.734357270392101E-2</c:v>
                </c:pt>
                <c:pt idx="7205">
                  <c:v>-6.1890721294335857E-3</c:v>
                </c:pt>
                <c:pt idx="7206">
                  <c:v>-2.5691057799088864E-2</c:v>
                </c:pt>
                <c:pt idx="7207">
                  <c:v>-3.5376639067170347E-2</c:v>
                </c:pt>
                <c:pt idx="7208">
                  <c:v>-1.0749049332096397E-2</c:v>
                </c:pt>
                <c:pt idx="7209">
                  <c:v>-1.1405623801207044E-2</c:v>
                </c:pt>
                <c:pt idx="7210">
                  <c:v>-3.2206552863480148E-2</c:v>
                </c:pt>
                <c:pt idx="7211">
                  <c:v>-2.5542182870552304E-2</c:v>
                </c:pt>
                <c:pt idx="7212">
                  <c:v>-1.0800192371380854E-3</c:v>
                </c:pt>
                <c:pt idx="7213">
                  <c:v>2.6598062292131886E-3</c:v>
                </c:pt>
                <c:pt idx="7214">
                  <c:v>-2.0056333072456967E-2</c:v>
                </c:pt>
                <c:pt idx="7215">
                  <c:v>4.7571152388750327E-3</c:v>
                </c:pt>
                <c:pt idx="7216">
                  <c:v>-2.6509184153926214E-2</c:v>
                </c:pt>
                <c:pt idx="7217">
                  <c:v>-2.7866655467811738E-2</c:v>
                </c:pt>
                <c:pt idx="7218">
                  <c:v>4.9890480428409721E-4</c:v>
                </c:pt>
                <c:pt idx="7219">
                  <c:v>-3.0194035919365283E-2</c:v>
                </c:pt>
                <c:pt idx="7220">
                  <c:v>-3.883983504848651E-2</c:v>
                </c:pt>
                <c:pt idx="7221">
                  <c:v>-1.5593410042057268E-2</c:v>
                </c:pt>
                <c:pt idx="7222">
                  <c:v>-8.4884143228264718E-3</c:v>
                </c:pt>
                <c:pt idx="7223">
                  <c:v>6.1868705316885601E-3</c:v>
                </c:pt>
                <c:pt idx="7224">
                  <c:v>-1.1427973836628609E-2</c:v>
                </c:pt>
                <c:pt idx="7225">
                  <c:v>-7.1324876323892561E-2</c:v>
                </c:pt>
                <c:pt idx="7226">
                  <c:v>-3.1771044038392177E-2</c:v>
                </c:pt>
                <c:pt idx="7227">
                  <c:v>-3.3950465814986244E-2</c:v>
                </c:pt>
                <c:pt idx="7228">
                  <c:v>-9.9659303454662285E-2</c:v>
                </c:pt>
                <c:pt idx="7229">
                  <c:v>-3.6865304031347114E-2</c:v>
                </c:pt>
                <c:pt idx="7230">
                  <c:v>-2.5465199213264181E-2</c:v>
                </c:pt>
                <c:pt idx="7231">
                  <c:v>-6.2411309639171408E-2</c:v>
                </c:pt>
                <c:pt idx="7232">
                  <c:v>-8.1810916668967944E-3</c:v>
                </c:pt>
                <c:pt idx="7233">
                  <c:v>2.6195290341854333E-2</c:v>
                </c:pt>
                <c:pt idx="7234">
                  <c:v>-4.265974140785387E-2</c:v>
                </c:pt>
                <c:pt idx="7235">
                  <c:v>-4.3911297355806726E-2</c:v>
                </c:pt>
                <c:pt idx="7236">
                  <c:v>-7.2150924461584567E-2</c:v>
                </c:pt>
                <c:pt idx="7237">
                  <c:v>-2.0267334317863456E-2</c:v>
                </c:pt>
                <c:pt idx="7238">
                  <c:v>-1.6363083122192021E-2</c:v>
                </c:pt>
                <c:pt idx="7239">
                  <c:v>-3.5745823761037111E-2</c:v>
                </c:pt>
                <c:pt idx="7240">
                  <c:v>-3.0872855395892018E-2</c:v>
                </c:pt>
                <c:pt idx="7241">
                  <c:v>-2.049892365964404E-2</c:v>
                </c:pt>
                <c:pt idx="7242">
                  <c:v>-1.3633640922222721E-2</c:v>
                </c:pt>
                <c:pt idx="7243">
                  <c:v>-1.2877422687951808E-2</c:v>
                </c:pt>
                <c:pt idx="7244">
                  <c:v>-2.6124540134518447E-2</c:v>
                </c:pt>
                <c:pt idx="7245">
                  <c:v>-2.7461794141134817E-2</c:v>
                </c:pt>
                <c:pt idx="7246">
                  <c:v>-4.463241733525739E-3</c:v>
                </c:pt>
                <c:pt idx="7247">
                  <c:v>6.4602329578668585E-2</c:v>
                </c:pt>
                <c:pt idx="7248">
                  <c:v>-1.9904370514628733E-2</c:v>
                </c:pt>
                <c:pt idx="7249">
                  <c:v>-4.4955100548541033E-3</c:v>
                </c:pt>
                <c:pt idx="7250">
                  <c:v>-4.4200922618812505E-2</c:v>
                </c:pt>
                <c:pt idx="7251">
                  <c:v>-3.2596313506768088E-2</c:v>
                </c:pt>
                <c:pt idx="7252">
                  <c:v>-1.7632468664338957E-2</c:v>
                </c:pt>
                <c:pt idx="7253">
                  <c:v>2.8950102893270921E-2</c:v>
                </c:pt>
                <c:pt idx="7254">
                  <c:v>-2.9875263925945677E-2</c:v>
                </c:pt>
                <c:pt idx="7255">
                  <c:v>-1.7402317222471805E-2</c:v>
                </c:pt>
                <c:pt idx="7256">
                  <c:v>-4.5589200996100074E-2</c:v>
                </c:pt>
                <c:pt idx="7257">
                  <c:v>-5.4755517393263946E-2</c:v>
                </c:pt>
                <c:pt idx="7258">
                  <c:v>-4.2170473839770899E-2</c:v>
                </c:pt>
                <c:pt idx="7259">
                  <c:v>-6.3807539371886759E-3</c:v>
                </c:pt>
                <c:pt idx="7260">
                  <c:v>-1.5416996433756384E-2</c:v>
                </c:pt>
                <c:pt idx="7261">
                  <c:v>-1.9761013155548877E-2</c:v>
                </c:pt>
                <c:pt idx="7262">
                  <c:v>-1.7730292264948874E-2</c:v>
                </c:pt>
                <c:pt idx="7263">
                  <c:v>2.5690693481779752E-2</c:v>
                </c:pt>
                <c:pt idx="7264">
                  <c:v>-2.8471597120876962E-2</c:v>
                </c:pt>
                <c:pt idx="7265">
                  <c:v>-5.0050142516764783E-2</c:v>
                </c:pt>
                <c:pt idx="7266">
                  <c:v>-1.3548862377184872E-2</c:v>
                </c:pt>
                <c:pt idx="7267">
                  <c:v>-3.5189862042065062E-2</c:v>
                </c:pt>
                <c:pt idx="7268">
                  <c:v>-3.9047174355852678E-2</c:v>
                </c:pt>
                <c:pt idx="7269">
                  <c:v>-2.5147967433676702E-2</c:v>
                </c:pt>
                <c:pt idx="7270">
                  <c:v>-4.5330428339411859E-2</c:v>
                </c:pt>
                <c:pt idx="7271">
                  <c:v>5.9105861379910177E-3</c:v>
                </c:pt>
                <c:pt idx="7272">
                  <c:v>-4.5123704368606798E-2</c:v>
                </c:pt>
                <c:pt idx="7273">
                  <c:v>-2.6060510661775123E-2</c:v>
                </c:pt>
                <c:pt idx="7274">
                  <c:v>-1.5415241075466633E-2</c:v>
                </c:pt>
                <c:pt idx="7275">
                  <c:v>-2.5315121092980449E-2</c:v>
                </c:pt>
                <c:pt idx="7276">
                  <c:v>-3.2117199555033782E-2</c:v>
                </c:pt>
                <c:pt idx="7277">
                  <c:v>-2.2291976521068169E-2</c:v>
                </c:pt>
                <c:pt idx="7278">
                  <c:v>1.3957438029923637E-2</c:v>
                </c:pt>
                <c:pt idx="7279">
                  <c:v>-1.7127915789321446E-2</c:v>
                </c:pt>
                <c:pt idx="7280">
                  <c:v>-8.9138774414065942E-3</c:v>
                </c:pt>
                <c:pt idx="7281">
                  <c:v>-4.0132311674828849E-2</c:v>
                </c:pt>
                <c:pt idx="7282">
                  <c:v>-2.1751392950297422E-2</c:v>
                </c:pt>
                <c:pt idx="7283">
                  <c:v>-4.7896826860958863E-2</c:v>
                </c:pt>
                <c:pt idx="7284">
                  <c:v>-7.1659345441772826E-2</c:v>
                </c:pt>
                <c:pt idx="7285">
                  <c:v>-2.3814527094496803E-4</c:v>
                </c:pt>
                <c:pt idx="7286">
                  <c:v>-1.2718945474461701E-2</c:v>
                </c:pt>
                <c:pt idx="7287">
                  <c:v>9.4397013644784464E-2</c:v>
                </c:pt>
                <c:pt idx="7288">
                  <c:v>-2.1322045996906965E-2</c:v>
                </c:pt>
                <c:pt idx="7289">
                  <c:v>-2.0740671754965329E-2</c:v>
                </c:pt>
                <c:pt idx="7290">
                  <c:v>-1.7817779438376466E-2</c:v>
                </c:pt>
                <c:pt idx="7291">
                  <c:v>-2.1118369486030554E-2</c:v>
                </c:pt>
                <c:pt idx="7292">
                  <c:v>-1.9617866422314952E-2</c:v>
                </c:pt>
                <c:pt idx="7293">
                  <c:v>-4.7201962701519468E-2</c:v>
                </c:pt>
                <c:pt idx="7294">
                  <c:v>-3.2479706807268742E-2</c:v>
                </c:pt>
                <c:pt idx="7295">
                  <c:v>-2.5837006431256328E-2</c:v>
                </c:pt>
                <c:pt idx="7296">
                  <c:v>-2.4670045351638952E-2</c:v>
                </c:pt>
                <c:pt idx="7297">
                  <c:v>-3.1215489918414514E-2</c:v>
                </c:pt>
                <c:pt idx="7298">
                  <c:v>1.1462561210460702E-2</c:v>
                </c:pt>
                <c:pt idx="7299">
                  <c:v>-2.3401718661114002E-2</c:v>
                </c:pt>
                <c:pt idx="7300">
                  <c:v>-1.6086844916129096E-2</c:v>
                </c:pt>
                <c:pt idx="7301">
                  <c:v>2.047221870483287E-2</c:v>
                </c:pt>
                <c:pt idx="7302">
                  <c:v>-3.7452301772740774E-2</c:v>
                </c:pt>
                <c:pt idx="7303">
                  <c:v>-5.0945530077054893E-2</c:v>
                </c:pt>
                <c:pt idx="7304">
                  <c:v>-3.9484377834261682E-2</c:v>
                </c:pt>
                <c:pt idx="7305">
                  <c:v>-2.8932666405320058E-2</c:v>
                </c:pt>
                <c:pt idx="7306">
                  <c:v>-4.8783677417052425E-2</c:v>
                </c:pt>
                <c:pt idx="7307">
                  <c:v>-1.0724029438770532E-2</c:v>
                </c:pt>
                <c:pt idx="7308">
                  <c:v>-1.7395004553393004E-2</c:v>
                </c:pt>
                <c:pt idx="7309">
                  <c:v>-6.9654248561537933E-3</c:v>
                </c:pt>
                <c:pt idx="7310">
                  <c:v>-1.7405061175141425E-2</c:v>
                </c:pt>
                <c:pt idx="7311">
                  <c:v>-4.0970020792338135E-2</c:v>
                </c:pt>
                <c:pt idx="7312">
                  <c:v>-3.3837116235415715E-2</c:v>
                </c:pt>
                <c:pt idx="7313">
                  <c:v>-3.0241318335417062E-2</c:v>
                </c:pt>
                <c:pt idx="7314">
                  <c:v>-0.34588082197892778</c:v>
                </c:pt>
                <c:pt idx="7315">
                  <c:v>-1.9598046528425703E-3</c:v>
                </c:pt>
                <c:pt idx="7316">
                  <c:v>-1.1626616012466734E-2</c:v>
                </c:pt>
                <c:pt idx="7317">
                  <c:v>-3.1457003884728059E-2</c:v>
                </c:pt>
                <c:pt idx="7318">
                  <c:v>-4.4545384609696349E-3</c:v>
                </c:pt>
                <c:pt idx="7319">
                  <c:v>-2.2723687391393407E-2</c:v>
                </c:pt>
                <c:pt idx="7320">
                  <c:v>-6.4897518993928691E-2</c:v>
                </c:pt>
                <c:pt idx="7321">
                  <c:v>-2.4599003520984122E-2</c:v>
                </c:pt>
                <c:pt idx="7322">
                  <c:v>3.8201559037757361E-3</c:v>
                </c:pt>
                <c:pt idx="7323">
                  <c:v>-4.5464982656699925E-3</c:v>
                </c:pt>
                <c:pt idx="7324">
                  <c:v>2.6985235332135017E-2</c:v>
                </c:pt>
                <c:pt idx="7325">
                  <c:v>-1.5533666698203693E-2</c:v>
                </c:pt>
                <c:pt idx="7326">
                  <c:v>-2.5431712749590111E-2</c:v>
                </c:pt>
                <c:pt idx="7327">
                  <c:v>-6.6962296417033926E-2</c:v>
                </c:pt>
                <c:pt idx="7328">
                  <c:v>-1.6417704174226323E-2</c:v>
                </c:pt>
                <c:pt idx="7329">
                  <c:v>-2.595302809934507E-2</c:v>
                </c:pt>
                <c:pt idx="7330">
                  <c:v>-4.6917505658350088E-3</c:v>
                </c:pt>
                <c:pt idx="7331">
                  <c:v>-3.6628907168738949E-2</c:v>
                </c:pt>
                <c:pt idx="7332">
                  <c:v>-1.7837346022062481E-2</c:v>
                </c:pt>
                <c:pt idx="7333">
                  <c:v>-8.2527513321070806E-3</c:v>
                </c:pt>
                <c:pt idx="7334">
                  <c:v>-4.3037700815850323E-2</c:v>
                </c:pt>
                <c:pt idx="7335">
                  <c:v>4.4250675667600065E-3</c:v>
                </c:pt>
                <c:pt idx="7336">
                  <c:v>-2.7758534648450031E-2</c:v>
                </c:pt>
                <c:pt idx="7337">
                  <c:v>-6.0874795565719706E-3</c:v>
                </c:pt>
                <c:pt idx="7338">
                  <c:v>-5.0019523155596463E-2</c:v>
                </c:pt>
                <c:pt idx="7339">
                  <c:v>-1.2351493953316414E-2</c:v>
                </c:pt>
                <c:pt idx="7340">
                  <c:v>-9.3760367271760198E-3</c:v>
                </c:pt>
                <c:pt idx="7341">
                  <c:v>-3.7159731176201548E-2</c:v>
                </c:pt>
                <c:pt idx="7342">
                  <c:v>-1.789916365634597E-2</c:v>
                </c:pt>
                <c:pt idx="7343">
                  <c:v>-2.1855924720681017E-2</c:v>
                </c:pt>
                <c:pt idx="7344">
                  <c:v>-2.2682386287672936E-2</c:v>
                </c:pt>
                <c:pt idx="7345">
                  <c:v>-5.1631451196577062E-2</c:v>
                </c:pt>
                <c:pt idx="7346">
                  <c:v>-1.3065106136412701E-2</c:v>
                </c:pt>
                <c:pt idx="7347">
                  <c:v>6.6213529204047356E-3</c:v>
                </c:pt>
                <c:pt idx="7348">
                  <c:v>-4.1580861273800125E-2</c:v>
                </c:pt>
                <c:pt idx="7349">
                  <c:v>-8.7994289141832618E-2</c:v>
                </c:pt>
                <c:pt idx="7350">
                  <c:v>-7.6271539824649768E-3</c:v>
                </c:pt>
                <c:pt idx="7351">
                  <c:v>5.2592727963748425E-3</c:v>
                </c:pt>
                <c:pt idx="7352">
                  <c:v>-1.351218884571323E-2</c:v>
                </c:pt>
                <c:pt idx="7353">
                  <c:v>-1.6131589189373279E-2</c:v>
                </c:pt>
                <c:pt idx="7354">
                  <c:v>-1.2581307385018991E-2</c:v>
                </c:pt>
                <c:pt idx="7355">
                  <c:v>-2.7588795833840413E-2</c:v>
                </c:pt>
                <c:pt idx="7356">
                  <c:v>-1.9505443950732657E-2</c:v>
                </c:pt>
                <c:pt idx="7357">
                  <c:v>-1.8421852875113418E-2</c:v>
                </c:pt>
                <c:pt idx="7358">
                  <c:v>6.4917497628608961E-2</c:v>
                </c:pt>
                <c:pt idx="7359">
                  <c:v>-3.1724397688267181E-2</c:v>
                </c:pt>
                <c:pt idx="7360">
                  <c:v>-2.5585430866369413E-2</c:v>
                </c:pt>
                <c:pt idx="7361">
                  <c:v>-2.7997983866599959E-2</c:v>
                </c:pt>
                <c:pt idx="7362">
                  <c:v>1.2650551816683701E-2</c:v>
                </c:pt>
                <c:pt idx="7363">
                  <c:v>8.8228951087479746E-2</c:v>
                </c:pt>
                <c:pt idx="7364">
                  <c:v>5.3602830511930953E-3</c:v>
                </c:pt>
                <c:pt idx="7365">
                  <c:v>-3.9882241695096805E-2</c:v>
                </c:pt>
                <c:pt idx="7366">
                  <c:v>-4.2273177775609978E-3</c:v>
                </c:pt>
                <c:pt idx="7367">
                  <c:v>1.7954780729470734E-3</c:v>
                </c:pt>
                <c:pt idx="7368">
                  <c:v>-4.289503026476077E-2</c:v>
                </c:pt>
                <c:pt idx="7369">
                  <c:v>-2.1604604844841696E-2</c:v>
                </c:pt>
                <c:pt idx="7370">
                  <c:v>5.9669802552300153E-3</c:v>
                </c:pt>
                <c:pt idx="7371">
                  <c:v>-3.9738132918929761E-2</c:v>
                </c:pt>
                <c:pt idx="7372">
                  <c:v>-2.9867434853769696E-2</c:v>
                </c:pt>
                <c:pt idx="7373">
                  <c:v>-6.017957025553583E-2</c:v>
                </c:pt>
                <c:pt idx="7374">
                  <c:v>-5.6666249146881946E-2</c:v>
                </c:pt>
                <c:pt idx="7375">
                  <c:v>-2.8247204535141009E-2</c:v>
                </c:pt>
                <c:pt idx="7376">
                  <c:v>-4.1902836563098762E-4</c:v>
                </c:pt>
                <c:pt idx="7377">
                  <c:v>-1.5581333939939533E-2</c:v>
                </c:pt>
                <c:pt idx="7378">
                  <c:v>-6.6987821866685379E-2</c:v>
                </c:pt>
                <c:pt idx="7379">
                  <c:v>-1.6134192459288342E-2</c:v>
                </c:pt>
                <c:pt idx="7380">
                  <c:v>-1.2965638384050929E-3</c:v>
                </c:pt>
                <c:pt idx="7381">
                  <c:v>-4.7539570619368622E-2</c:v>
                </c:pt>
                <c:pt idx="7382">
                  <c:v>-3.1278408814776754E-2</c:v>
                </c:pt>
                <c:pt idx="7383">
                  <c:v>-2.8023340700271189E-2</c:v>
                </c:pt>
                <c:pt idx="7384">
                  <c:v>-2.9038981662196289E-2</c:v>
                </c:pt>
                <c:pt idx="7385">
                  <c:v>7.6543887808421642E-3</c:v>
                </c:pt>
                <c:pt idx="7386">
                  <c:v>-2.9760069656480998E-2</c:v>
                </c:pt>
                <c:pt idx="7387">
                  <c:v>-1.1608180842000359E-2</c:v>
                </c:pt>
                <c:pt idx="7388">
                  <c:v>-7.8383299647439737E-3</c:v>
                </c:pt>
                <c:pt idx="7389">
                  <c:v>-4.707199013577399E-2</c:v>
                </c:pt>
                <c:pt idx="7390">
                  <c:v>-3.0732794172715835E-2</c:v>
                </c:pt>
                <c:pt idx="7391">
                  <c:v>-1.9933555685571747E-2</c:v>
                </c:pt>
                <c:pt idx="7392">
                  <c:v>-3.4033640297169841E-2</c:v>
                </c:pt>
                <c:pt idx="7393">
                  <c:v>1.3930369985874387E-3</c:v>
                </c:pt>
                <c:pt idx="7394">
                  <c:v>-2.5349666956555751E-2</c:v>
                </c:pt>
                <c:pt idx="7395">
                  <c:v>-2.6490857179306725E-2</c:v>
                </c:pt>
                <c:pt idx="7396">
                  <c:v>-3.4292630948847026E-2</c:v>
                </c:pt>
                <c:pt idx="7397">
                  <c:v>-8.7304921922051193E-3</c:v>
                </c:pt>
                <c:pt idx="7398">
                  <c:v>-1.331367725791174E-2</c:v>
                </c:pt>
                <c:pt idx="7399">
                  <c:v>-1.7567956435947687E-2</c:v>
                </c:pt>
                <c:pt idx="7400">
                  <c:v>2.1045126447013758E-3</c:v>
                </c:pt>
                <c:pt idx="7401">
                  <c:v>-1.4460809049514365E-2</c:v>
                </c:pt>
                <c:pt idx="7402">
                  <c:v>-2.9241250304441437E-4</c:v>
                </c:pt>
                <c:pt idx="7403">
                  <c:v>-1.530422955548412E-2</c:v>
                </c:pt>
                <c:pt idx="7404">
                  <c:v>-8.740441430872656E-4</c:v>
                </c:pt>
                <c:pt idx="7405">
                  <c:v>-2.6030414202740309E-2</c:v>
                </c:pt>
                <c:pt idx="7406">
                  <c:v>-1.6017540510035549E-2</c:v>
                </c:pt>
                <c:pt idx="7407">
                  <c:v>5.9842882675291229E-3</c:v>
                </c:pt>
                <c:pt idx="7408">
                  <c:v>-4.6957403281908179E-2</c:v>
                </c:pt>
                <c:pt idx="7409">
                  <c:v>-4.6540489286289267E-2</c:v>
                </c:pt>
                <c:pt idx="7410">
                  <c:v>-1.412375207860519E-2</c:v>
                </c:pt>
                <c:pt idx="7411">
                  <c:v>-4.8876733677661571E-2</c:v>
                </c:pt>
                <c:pt idx="7412">
                  <c:v>-1.3649672035230201E-2</c:v>
                </c:pt>
                <c:pt idx="7413">
                  <c:v>-1.39772500874863E-2</c:v>
                </c:pt>
                <c:pt idx="7414">
                  <c:v>-0.10094341338196185</c:v>
                </c:pt>
                <c:pt idx="7415">
                  <c:v>-3.7809012681804609E-2</c:v>
                </c:pt>
                <c:pt idx="7416">
                  <c:v>-2.706445088773304E-2</c:v>
                </c:pt>
                <c:pt idx="7417">
                  <c:v>-2.9768241156054764E-2</c:v>
                </c:pt>
                <c:pt idx="7418">
                  <c:v>-1.3958210574354882E-2</c:v>
                </c:pt>
                <c:pt idx="7419">
                  <c:v>-6.7941995657017196E-2</c:v>
                </c:pt>
                <c:pt idx="7420">
                  <c:v>-3.2144093593601025E-3</c:v>
                </c:pt>
                <c:pt idx="7421">
                  <c:v>-4.1639180493310571E-2</c:v>
                </c:pt>
                <c:pt idx="7422">
                  <c:v>-3.7820790416353976E-3</c:v>
                </c:pt>
                <c:pt idx="7423">
                  <c:v>2.5336051786477461E-2</c:v>
                </c:pt>
                <c:pt idx="7424">
                  <c:v>-6.4216193252888562E-2</c:v>
                </c:pt>
                <c:pt idx="7425">
                  <c:v>1.5846677237906746E-2</c:v>
                </c:pt>
                <c:pt idx="7426">
                  <c:v>-1.5664390978420886E-2</c:v>
                </c:pt>
                <c:pt idx="7427">
                  <c:v>-2.5294712782282933E-2</c:v>
                </c:pt>
                <c:pt idx="7428">
                  <c:v>-4.4251879401370195E-2</c:v>
                </c:pt>
                <c:pt idx="7429">
                  <c:v>-6.03443556337179E-2</c:v>
                </c:pt>
                <c:pt idx="7430">
                  <c:v>-1.5651080384233361E-3</c:v>
                </c:pt>
                <c:pt idx="7431">
                  <c:v>-5.0458078227360259E-2</c:v>
                </c:pt>
                <c:pt idx="7432">
                  <c:v>-5.7662255004007845E-2</c:v>
                </c:pt>
                <c:pt idx="7433">
                  <c:v>5.0468270027139552E-3</c:v>
                </c:pt>
                <c:pt idx="7434">
                  <c:v>-7.1424679047069435E-3</c:v>
                </c:pt>
                <c:pt idx="7435">
                  <c:v>-2.9698581369030756E-2</c:v>
                </c:pt>
                <c:pt idx="7436">
                  <c:v>-4.2820320207537822E-2</c:v>
                </c:pt>
                <c:pt idx="7437">
                  <c:v>-1.878934706599511E-2</c:v>
                </c:pt>
                <c:pt idx="7438">
                  <c:v>-2.6377274159137168E-2</c:v>
                </c:pt>
                <c:pt idx="7439">
                  <c:v>-1.3421916093669679E-2</c:v>
                </c:pt>
                <c:pt idx="7440">
                  <c:v>-3.4701665144127827E-2</c:v>
                </c:pt>
                <c:pt idx="7441">
                  <c:v>-9.9468826792333924E-3</c:v>
                </c:pt>
                <c:pt idx="7442">
                  <c:v>-1.5173955330047261E-2</c:v>
                </c:pt>
                <c:pt idx="7443">
                  <c:v>-1.2191968099709091E-2</c:v>
                </c:pt>
                <c:pt idx="7444">
                  <c:v>-4.0683192657906394E-3</c:v>
                </c:pt>
                <c:pt idx="7445">
                  <c:v>2.4899432390218909E-3</c:v>
                </c:pt>
                <c:pt idx="7446">
                  <c:v>5.9302060855658992E-2</c:v>
                </c:pt>
                <c:pt idx="7447">
                  <c:v>-4.8370621342382944E-2</c:v>
                </c:pt>
                <c:pt idx="7448">
                  <c:v>3.7616597645027033E-2</c:v>
                </c:pt>
                <c:pt idx="7449">
                  <c:v>-6.8587708474289119E-2</c:v>
                </c:pt>
                <c:pt idx="7450">
                  <c:v>-8.6540517937053724E-2</c:v>
                </c:pt>
                <c:pt idx="7451">
                  <c:v>-7.806604390160933E-2</c:v>
                </c:pt>
                <c:pt idx="7452">
                  <c:v>-2.6064272039547972E-2</c:v>
                </c:pt>
                <c:pt idx="7453">
                  <c:v>-2.0936677617802938E-2</c:v>
                </c:pt>
                <c:pt idx="7454">
                  <c:v>-2.2806225354127518E-2</c:v>
                </c:pt>
                <c:pt idx="7455">
                  <c:v>-4.8042554037981203E-3</c:v>
                </c:pt>
                <c:pt idx="7456">
                  <c:v>-3.0417424643658732E-2</c:v>
                </c:pt>
                <c:pt idx="7457">
                  <c:v>-0.12754437067508395</c:v>
                </c:pt>
                <c:pt idx="7458">
                  <c:v>-4.777638664834183E-4</c:v>
                </c:pt>
                <c:pt idx="7459">
                  <c:v>2.7727192181822388E-2</c:v>
                </c:pt>
                <c:pt idx="7460">
                  <c:v>-3.8486765015780938E-2</c:v>
                </c:pt>
                <c:pt idx="7461">
                  <c:v>-2.575590864240904E-2</c:v>
                </c:pt>
                <c:pt idx="7462">
                  <c:v>5.6258742198477445E-3</c:v>
                </c:pt>
                <c:pt idx="7463">
                  <c:v>-2.7657106478447369E-2</c:v>
                </c:pt>
                <c:pt idx="7464">
                  <c:v>1.0718021025157412E-2</c:v>
                </c:pt>
                <c:pt idx="7465">
                  <c:v>-1.1376790982915892E-2</c:v>
                </c:pt>
                <c:pt idx="7466">
                  <c:v>-3.5155540429484412E-2</c:v>
                </c:pt>
                <c:pt idx="7467">
                  <c:v>-9.2844289994562425E-3</c:v>
                </c:pt>
                <c:pt idx="7468">
                  <c:v>-1.6197343207252281E-2</c:v>
                </c:pt>
                <c:pt idx="7469">
                  <c:v>-7.3942964670725315E-3</c:v>
                </c:pt>
                <c:pt idx="7470">
                  <c:v>-6.3094707550041859E-2</c:v>
                </c:pt>
                <c:pt idx="7471">
                  <c:v>-6.979942974315792E-2</c:v>
                </c:pt>
                <c:pt idx="7472">
                  <c:v>-4.7261620795705853E-2</c:v>
                </c:pt>
                <c:pt idx="7473">
                  <c:v>-2.1566685337998878E-2</c:v>
                </c:pt>
                <c:pt idx="7474">
                  <c:v>3.2455035080266531E-3</c:v>
                </c:pt>
                <c:pt idx="7475">
                  <c:v>9.2562957360934575E-2</c:v>
                </c:pt>
                <c:pt idx="7476">
                  <c:v>-1.110386440916074E-2</c:v>
                </c:pt>
                <c:pt idx="7477">
                  <c:v>-1.0671049597003683E-2</c:v>
                </c:pt>
                <c:pt idx="7478">
                  <c:v>-3.2797340752616235E-4</c:v>
                </c:pt>
                <c:pt idx="7479">
                  <c:v>-2.1423236360122357E-2</c:v>
                </c:pt>
                <c:pt idx="7480">
                  <c:v>-1.5909789873864936E-2</c:v>
                </c:pt>
                <c:pt idx="7481">
                  <c:v>-2.8863316637392604E-3</c:v>
                </c:pt>
                <c:pt idx="7482">
                  <c:v>-6.9350338117743784E-2</c:v>
                </c:pt>
                <c:pt idx="7483">
                  <c:v>-2.7863228302242322E-4</c:v>
                </c:pt>
                <c:pt idx="7484">
                  <c:v>-6.5790919626694713E-2</c:v>
                </c:pt>
                <c:pt idx="7485">
                  <c:v>-1.9775537445551408E-2</c:v>
                </c:pt>
                <c:pt idx="7486">
                  <c:v>4.1597497371215052E-3</c:v>
                </c:pt>
                <c:pt idx="7487">
                  <c:v>6.5045771375595238E-2</c:v>
                </c:pt>
                <c:pt idx="7488">
                  <c:v>-2.9838062890257663E-3</c:v>
                </c:pt>
                <c:pt idx="7489">
                  <c:v>-7.8139833719026386E-2</c:v>
                </c:pt>
                <c:pt idx="7490">
                  <c:v>-2.1805104877481888E-2</c:v>
                </c:pt>
                <c:pt idx="7491">
                  <c:v>-3.1764368626827015E-2</c:v>
                </c:pt>
                <c:pt idx="7492">
                  <c:v>-4.2866227750136987E-2</c:v>
                </c:pt>
                <c:pt idx="7493">
                  <c:v>-4.0229492581447666E-2</c:v>
                </c:pt>
                <c:pt idx="7494">
                  <c:v>1.0355320116092869E-2</c:v>
                </c:pt>
                <c:pt idx="7495">
                  <c:v>-2.6277258328940699E-2</c:v>
                </c:pt>
                <c:pt idx="7496">
                  <c:v>-2.8930972335110543E-2</c:v>
                </c:pt>
                <c:pt idx="7497">
                  <c:v>0.11955320217948964</c:v>
                </c:pt>
                <c:pt idx="7498">
                  <c:v>-3.4256161774305028E-3</c:v>
                </c:pt>
                <c:pt idx="7499">
                  <c:v>0.2752389181848055</c:v>
                </c:pt>
                <c:pt idx="7500">
                  <c:v>2.5992568134225718E-2</c:v>
                </c:pt>
                <c:pt idx="7501">
                  <c:v>-1.3631402972384049E-2</c:v>
                </c:pt>
                <c:pt idx="7502">
                  <c:v>3.3776085435448133E-2</c:v>
                </c:pt>
                <c:pt idx="7503">
                  <c:v>1.6885609358352292E-2</c:v>
                </c:pt>
                <c:pt idx="7504">
                  <c:v>-4.6918047130975243E-4</c:v>
                </c:pt>
                <c:pt idx="7505">
                  <c:v>5.9971896999771778E-3</c:v>
                </c:pt>
                <c:pt idx="7506">
                  <c:v>-4.2918109169477678E-2</c:v>
                </c:pt>
                <c:pt idx="7507">
                  <c:v>-2.1389910903663871E-2</c:v>
                </c:pt>
                <c:pt idx="7508">
                  <c:v>-0.10520818010532074</c:v>
                </c:pt>
                <c:pt idx="7509">
                  <c:v>-0.21986768290433045</c:v>
                </c:pt>
                <c:pt idx="7510">
                  <c:v>6.4332099072239137E-3</c:v>
                </c:pt>
                <c:pt idx="7511">
                  <c:v>-4.342677509582428E-2</c:v>
                </c:pt>
                <c:pt idx="7512">
                  <c:v>-1.6204623589892345E-2</c:v>
                </c:pt>
                <c:pt idx="7513">
                  <c:v>1.9996214637632074E-2</c:v>
                </c:pt>
                <c:pt idx="7514">
                  <c:v>-2.3110117053847565E-2</c:v>
                </c:pt>
                <c:pt idx="7515">
                  <c:v>-3.5621432274198263E-2</c:v>
                </c:pt>
                <c:pt idx="7516">
                  <c:v>-2.6906847677590086E-2</c:v>
                </c:pt>
                <c:pt idx="7517">
                  <c:v>-4.9856006374683369E-2</c:v>
                </c:pt>
                <c:pt idx="7518">
                  <c:v>8.1057549256666833E-2</c:v>
                </c:pt>
                <c:pt idx="7519">
                  <c:v>-3.0772563168007125E-2</c:v>
                </c:pt>
                <c:pt idx="7520">
                  <c:v>4.7943867554007015E-2</c:v>
                </c:pt>
                <c:pt idx="7521">
                  <c:v>-0.10329609801046037</c:v>
                </c:pt>
                <c:pt idx="7522">
                  <c:v>-1.6345351283777482E-2</c:v>
                </c:pt>
                <c:pt idx="7523">
                  <c:v>-8.2076854651357695E-4</c:v>
                </c:pt>
                <c:pt idx="7524">
                  <c:v>3.7305546601271557E-3</c:v>
                </c:pt>
                <c:pt idx="7525">
                  <c:v>-4.600514286440982E-2</c:v>
                </c:pt>
                <c:pt idx="7526">
                  <c:v>3.1724413839586164E-2</c:v>
                </c:pt>
                <c:pt idx="7527">
                  <c:v>1.1888193853730992E-2</c:v>
                </c:pt>
                <c:pt idx="7528">
                  <c:v>3.0030834660946002E-2</c:v>
                </c:pt>
                <c:pt idx="7529">
                  <c:v>-3.1288109078281702E-2</c:v>
                </c:pt>
                <c:pt idx="7530">
                  <c:v>2.6901679332181346E-2</c:v>
                </c:pt>
                <c:pt idx="7531">
                  <c:v>-2.2506151287931386E-3</c:v>
                </c:pt>
                <c:pt idx="7532">
                  <c:v>1.9668071500389024E-2</c:v>
                </c:pt>
                <c:pt idx="7533">
                  <c:v>2.0082116613114018E-2</c:v>
                </c:pt>
                <c:pt idx="7534">
                  <c:v>1.6066146261143756E-2</c:v>
                </c:pt>
                <c:pt idx="7535">
                  <c:v>-5.9103488212114408E-4</c:v>
                </c:pt>
                <c:pt idx="7536">
                  <c:v>-2.3452593221816635E-2</c:v>
                </c:pt>
                <c:pt idx="7537">
                  <c:v>-2.4502010018251443E-2</c:v>
                </c:pt>
                <c:pt idx="7538">
                  <c:v>-6.8871318354916986E-2</c:v>
                </c:pt>
                <c:pt idx="7539">
                  <c:v>-4.1595687445253438E-2</c:v>
                </c:pt>
                <c:pt idx="7540">
                  <c:v>-3.0581490768247628E-2</c:v>
                </c:pt>
                <c:pt idx="7541">
                  <c:v>-2.3212595993795816E-2</c:v>
                </c:pt>
                <c:pt idx="7542">
                  <c:v>-2.1873767058029514E-2</c:v>
                </c:pt>
                <c:pt idx="7543">
                  <c:v>-2.8479563396513901E-2</c:v>
                </c:pt>
                <c:pt idx="7544">
                  <c:v>-4.3563907991162332E-2</c:v>
                </c:pt>
                <c:pt idx="7545">
                  <c:v>-2.1807033011762224E-3</c:v>
                </c:pt>
                <c:pt idx="7546">
                  <c:v>-4.4530580305827724E-2</c:v>
                </c:pt>
                <c:pt idx="7547">
                  <c:v>-3.5711195773439119E-2</c:v>
                </c:pt>
                <c:pt idx="7548">
                  <c:v>-6.2806237111827619E-3</c:v>
                </c:pt>
                <c:pt idx="7549">
                  <c:v>-1.2200603318010549E-2</c:v>
                </c:pt>
                <c:pt idx="7550">
                  <c:v>-2.0218841875465045E-2</c:v>
                </c:pt>
                <c:pt idx="7551">
                  <c:v>-1.7581797934966708E-2</c:v>
                </c:pt>
                <c:pt idx="7552">
                  <c:v>-6.8656264607712845E-3</c:v>
                </c:pt>
                <c:pt idx="7553">
                  <c:v>-7.5227813634387987E-4</c:v>
                </c:pt>
                <c:pt idx="7554">
                  <c:v>-9.8257351470240513E-3</c:v>
                </c:pt>
                <c:pt idx="7555">
                  <c:v>9.6919815745107538E-3</c:v>
                </c:pt>
                <c:pt idx="7556">
                  <c:v>-1.7127961738228718E-2</c:v>
                </c:pt>
                <c:pt idx="7557">
                  <c:v>-4.130568416374175E-3</c:v>
                </c:pt>
                <c:pt idx="7558">
                  <c:v>3.5367608505041804E-3</c:v>
                </c:pt>
                <c:pt idx="7559">
                  <c:v>-4.0122219479999787E-3</c:v>
                </c:pt>
                <c:pt idx="7560">
                  <c:v>-9.3118866496016944E-2</c:v>
                </c:pt>
                <c:pt idx="7561">
                  <c:v>5.3036316271762324E-3</c:v>
                </c:pt>
                <c:pt idx="7562">
                  <c:v>-8.9799464102226449E-3</c:v>
                </c:pt>
                <c:pt idx="7563">
                  <c:v>-1.0925579163580997E-2</c:v>
                </c:pt>
                <c:pt idx="7564">
                  <c:v>-2.3847441268933831E-2</c:v>
                </c:pt>
                <c:pt idx="7565">
                  <c:v>6.459180373103863E-3</c:v>
                </c:pt>
                <c:pt idx="7566">
                  <c:v>-1.276958373837645E-2</c:v>
                </c:pt>
                <c:pt idx="7567">
                  <c:v>1.7155781212265433E-2</c:v>
                </c:pt>
                <c:pt idx="7568">
                  <c:v>-3.5708589193559556E-3</c:v>
                </c:pt>
                <c:pt idx="7569">
                  <c:v>-2.1247827558548989E-2</c:v>
                </c:pt>
                <c:pt idx="7570">
                  <c:v>-0.22812551250077392</c:v>
                </c:pt>
                <c:pt idx="7571">
                  <c:v>1.2566058990358819E-2</c:v>
                </c:pt>
                <c:pt idx="7572">
                  <c:v>1.8778120040583782E-2</c:v>
                </c:pt>
                <c:pt idx="7573">
                  <c:v>-2.7031483034376306E-2</c:v>
                </c:pt>
                <c:pt idx="7574">
                  <c:v>1.7916291976218999E-2</c:v>
                </c:pt>
                <c:pt idx="7575">
                  <c:v>-1.5052270018442334E-2</c:v>
                </c:pt>
                <c:pt idx="7576">
                  <c:v>-2.0483655945297092E-3</c:v>
                </c:pt>
                <c:pt idx="7577">
                  <c:v>7.4407961298275671E-4</c:v>
                </c:pt>
                <c:pt idx="7578">
                  <c:v>-2.567988390110016E-2</c:v>
                </c:pt>
                <c:pt idx="7579">
                  <c:v>0.23282404704406984</c:v>
                </c:pt>
                <c:pt idx="7580">
                  <c:v>1.861956684330706E-2</c:v>
                </c:pt>
                <c:pt idx="7581">
                  <c:v>2.4849506178615432E-2</c:v>
                </c:pt>
                <c:pt idx="7582">
                  <c:v>-3.952656058873423E-2</c:v>
                </c:pt>
                <c:pt idx="7583">
                  <c:v>-1.475593935956619E-2</c:v>
                </c:pt>
                <c:pt idx="7584">
                  <c:v>1.2495516202992852E-2</c:v>
                </c:pt>
                <c:pt idx="7585">
                  <c:v>4.6310065769260417E-3</c:v>
                </c:pt>
                <c:pt idx="7586">
                  <c:v>-3.0973068768125624E-3</c:v>
                </c:pt>
                <c:pt idx="7587">
                  <c:v>-4.1368488929202196E-2</c:v>
                </c:pt>
                <c:pt idx="7588">
                  <c:v>-2.0886857902803493E-3</c:v>
                </c:pt>
                <c:pt idx="7589">
                  <c:v>-3.271054774552011E-2</c:v>
                </c:pt>
                <c:pt idx="7590">
                  <c:v>-3.8752847850279465E-2</c:v>
                </c:pt>
                <c:pt idx="7591">
                  <c:v>3.9235751188442698E-3</c:v>
                </c:pt>
                <c:pt idx="7592">
                  <c:v>7.8100567427405714E-3</c:v>
                </c:pt>
                <c:pt idx="7593">
                  <c:v>-4.8933863591910737E-2</c:v>
                </c:pt>
                <c:pt idx="7594">
                  <c:v>-1.2908440403702164E-2</c:v>
                </c:pt>
                <c:pt idx="7595">
                  <c:v>-4.4929375274821125E-2</c:v>
                </c:pt>
                <c:pt idx="7596">
                  <c:v>-2.8512722608802315E-2</c:v>
                </c:pt>
                <c:pt idx="7597">
                  <c:v>4.2077024669951113E-2</c:v>
                </c:pt>
                <c:pt idx="7598">
                  <c:v>-1.8248761807836047E-2</c:v>
                </c:pt>
                <c:pt idx="7599">
                  <c:v>6.1259367776045195E-2</c:v>
                </c:pt>
                <c:pt idx="7600">
                  <c:v>-5.7772244884026491E-2</c:v>
                </c:pt>
                <c:pt idx="7601">
                  <c:v>-2.283575846099636E-2</c:v>
                </c:pt>
                <c:pt idx="7602">
                  <c:v>5.2266116986408963E-2</c:v>
                </c:pt>
                <c:pt idx="7603">
                  <c:v>-3.5855956802576779E-3</c:v>
                </c:pt>
                <c:pt idx="7604">
                  <c:v>-4.5337875979875944E-2</c:v>
                </c:pt>
                <c:pt idx="7605">
                  <c:v>-2.1013970041972446E-2</c:v>
                </c:pt>
                <c:pt idx="7606">
                  <c:v>3.2768910431116597E-3</c:v>
                </c:pt>
                <c:pt idx="7607">
                  <c:v>3.1094852173354115E-2</c:v>
                </c:pt>
                <c:pt idx="7608">
                  <c:v>-1.1006178862648583E-2</c:v>
                </c:pt>
                <c:pt idx="7609">
                  <c:v>-6.9233277997555638E-3</c:v>
                </c:pt>
                <c:pt idx="7610">
                  <c:v>-6.8545692003261355E-3</c:v>
                </c:pt>
                <c:pt idx="7611">
                  <c:v>-3.8290855277333162E-2</c:v>
                </c:pt>
                <c:pt idx="7612">
                  <c:v>-3.0371877341253965E-2</c:v>
                </c:pt>
                <c:pt idx="7613">
                  <c:v>-4.7691642378001629E-2</c:v>
                </c:pt>
                <c:pt idx="7614">
                  <c:v>-3.3348604201949045E-2</c:v>
                </c:pt>
                <c:pt idx="7615">
                  <c:v>2.6861195280512173E-2</c:v>
                </c:pt>
                <c:pt idx="7616">
                  <c:v>-1.0818748317060785E-2</c:v>
                </c:pt>
                <c:pt idx="7617">
                  <c:v>3.4011439010255107E-2</c:v>
                </c:pt>
                <c:pt idx="7618">
                  <c:v>-2.8262518726875165E-3</c:v>
                </c:pt>
                <c:pt idx="7619">
                  <c:v>-8.5079276160399814E-3</c:v>
                </c:pt>
                <c:pt idx="7620">
                  <c:v>-3.6895486096441478E-2</c:v>
                </c:pt>
                <c:pt idx="7621">
                  <c:v>2.3132705998350749E-2</c:v>
                </c:pt>
                <c:pt idx="7622">
                  <c:v>1.0463011221600193E-2</c:v>
                </c:pt>
                <c:pt idx="7623">
                  <c:v>-2.5660255041970847E-2</c:v>
                </c:pt>
                <c:pt idx="7624">
                  <c:v>-5.7428004850225853E-2</c:v>
                </c:pt>
                <c:pt idx="7625">
                  <c:v>-1.7802920998156807E-2</c:v>
                </c:pt>
                <c:pt idx="7626">
                  <c:v>-4.4884183555153258E-2</c:v>
                </c:pt>
                <c:pt idx="7627">
                  <c:v>1.4098522356832661E-2</c:v>
                </c:pt>
                <c:pt idx="7628">
                  <c:v>-0.14186987629505762</c:v>
                </c:pt>
                <c:pt idx="7629">
                  <c:v>-1.720588222854379E-2</c:v>
                </c:pt>
                <c:pt idx="7630">
                  <c:v>-2.8118731467106214E-3</c:v>
                </c:pt>
                <c:pt idx="7631">
                  <c:v>-3.7059088336096474E-2</c:v>
                </c:pt>
                <c:pt idx="7632">
                  <c:v>9.502956783317359E-5</c:v>
                </c:pt>
                <c:pt idx="7633">
                  <c:v>-2.6912737720739793E-2</c:v>
                </c:pt>
                <c:pt idx="7634">
                  <c:v>-0.14298176021228579</c:v>
                </c:pt>
                <c:pt idx="7635">
                  <c:v>-9.3197721699749617E-3</c:v>
                </c:pt>
                <c:pt idx="7636">
                  <c:v>-2.1707657692028214E-2</c:v>
                </c:pt>
                <c:pt idx="7637">
                  <c:v>0.48409504740004189</c:v>
                </c:pt>
                <c:pt idx="7638">
                  <c:v>-2.7773240279510493E-3</c:v>
                </c:pt>
                <c:pt idx="7639">
                  <c:v>-1.5392354320195329E-2</c:v>
                </c:pt>
                <c:pt idx="7640">
                  <c:v>-5.2113955463005165E-2</c:v>
                </c:pt>
                <c:pt idx="7641">
                  <c:v>2.4361780596004943E-2</c:v>
                </c:pt>
                <c:pt idx="7642">
                  <c:v>-1.4720117942415093E-2</c:v>
                </c:pt>
                <c:pt idx="7643">
                  <c:v>1.5385284778516111E-3</c:v>
                </c:pt>
                <c:pt idx="7644">
                  <c:v>-1.4614286811555532E-2</c:v>
                </c:pt>
                <c:pt idx="7645">
                  <c:v>5.2843843986631273E-3</c:v>
                </c:pt>
                <c:pt idx="7646">
                  <c:v>-2.6234986377222255E-2</c:v>
                </c:pt>
                <c:pt idx="7647">
                  <c:v>5.6306667778143341E-3</c:v>
                </c:pt>
                <c:pt idx="7648">
                  <c:v>-4.8931312351648028E-2</c:v>
                </c:pt>
                <c:pt idx="7649">
                  <c:v>-1.6769176110595491E-2</c:v>
                </c:pt>
                <c:pt idx="7650">
                  <c:v>-4.7184831187283239E-3</c:v>
                </c:pt>
                <c:pt idx="7651">
                  <c:v>-8.4730223494714277E-3</c:v>
                </c:pt>
                <c:pt idx="7652">
                  <c:v>-5.2578936894117608E-3</c:v>
                </c:pt>
                <c:pt idx="7653">
                  <c:v>-5.7272329253490592E-3</c:v>
                </c:pt>
                <c:pt idx="7654">
                  <c:v>2.7918674025562116E-2</c:v>
                </c:pt>
                <c:pt idx="7655">
                  <c:v>-2.2093412952720777E-2</c:v>
                </c:pt>
                <c:pt idx="7656">
                  <c:v>-1.4104152493224454E-2</c:v>
                </c:pt>
                <c:pt idx="7657">
                  <c:v>-1.1639126503157829E-2</c:v>
                </c:pt>
                <c:pt idx="7658">
                  <c:v>2.6022827906889419E-3</c:v>
                </c:pt>
                <c:pt idx="7659">
                  <c:v>-1.169207762462705E-2</c:v>
                </c:pt>
                <c:pt idx="7660">
                  <c:v>9.5809906129748783E-4</c:v>
                </c:pt>
                <c:pt idx="7661">
                  <c:v>-0.11952783064047538</c:v>
                </c:pt>
                <c:pt idx="7662">
                  <c:v>2.7592045934088538E-2</c:v>
                </c:pt>
                <c:pt idx="7663">
                  <c:v>2.0611243952958939E-2</c:v>
                </c:pt>
                <c:pt idx="7664">
                  <c:v>6.0084950063711291E-2</c:v>
                </c:pt>
                <c:pt idx="7665">
                  <c:v>6.6894505177249583E-2</c:v>
                </c:pt>
                <c:pt idx="7666">
                  <c:v>-1.4311442263722537E-2</c:v>
                </c:pt>
                <c:pt idx="7667">
                  <c:v>2.1527993240692215E-2</c:v>
                </c:pt>
                <c:pt idx="7668">
                  <c:v>-2.1145241932145047E-2</c:v>
                </c:pt>
                <c:pt idx="7669">
                  <c:v>-1.3678258051292091E-2</c:v>
                </c:pt>
                <c:pt idx="7670">
                  <c:v>-2.5071649927014054E-2</c:v>
                </c:pt>
                <c:pt idx="7671">
                  <c:v>-5.011108583567777E-2</c:v>
                </c:pt>
                <c:pt idx="7672">
                  <c:v>-4.104023381969934E-3</c:v>
                </c:pt>
                <c:pt idx="7673">
                  <c:v>-7.867788870046416E-2</c:v>
                </c:pt>
                <c:pt idx="7674">
                  <c:v>-1.0268800639737476E-2</c:v>
                </c:pt>
                <c:pt idx="7675">
                  <c:v>9.8657980715831338E-3</c:v>
                </c:pt>
                <c:pt idx="7676">
                  <c:v>-1.9904924875761315E-2</c:v>
                </c:pt>
                <c:pt idx="7677">
                  <c:v>-6.1750521036394689E-3</c:v>
                </c:pt>
                <c:pt idx="7678">
                  <c:v>8.1245033544916495E-3</c:v>
                </c:pt>
                <c:pt idx="7679">
                  <c:v>-2.4275586372459509E-2</c:v>
                </c:pt>
                <c:pt idx="7680">
                  <c:v>-1.5943834645830157E-2</c:v>
                </c:pt>
                <c:pt idx="7681">
                  <c:v>-2.5788936849925458E-2</c:v>
                </c:pt>
                <c:pt idx="7682">
                  <c:v>-1.8481067335842653E-2</c:v>
                </c:pt>
                <c:pt idx="7683">
                  <c:v>0.11153730143552382</c:v>
                </c:pt>
                <c:pt idx="7684">
                  <c:v>-8.5218436233315834E-2</c:v>
                </c:pt>
                <c:pt idx="7685">
                  <c:v>1.35261804957027E-2</c:v>
                </c:pt>
                <c:pt idx="7686">
                  <c:v>4.3052437139088372E-2</c:v>
                </c:pt>
                <c:pt idx="7687">
                  <c:v>-8.4731303500657107E-2</c:v>
                </c:pt>
                <c:pt idx="7688">
                  <c:v>-2.5239933262567262E-2</c:v>
                </c:pt>
                <c:pt idx="7689">
                  <c:v>-1.4983688364113228E-2</c:v>
                </c:pt>
                <c:pt idx="7690">
                  <c:v>-4.0277213493710759E-2</c:v>
                </c:pt>
                <c:pt idx="7691">
                  <c:v>1.8722452631644459E-2</c:v>
                </c:pt>
                <c:pt idx="7692">
                  <c:v>-1.8750461415281961E-2</c:v>
                </c:pt>
                <c:pt idx="7693">
                  <c:v>3.3505791327233303E-2</c:v>
                </c:pt>
                <c:pt idx="7694">
                  <c:v>-1.5024527568453561E-2</c:v>
                </c:pt>
                <c:pt idx="7695">
                  <c:v>-3.255701581486184E-3</c:v>
                </c:pt>
                <c:pt idx="7696">
                  <c:v>-1.221777568198433E-2</c:v>
                </c:pt>
                <c:pt idx="7697">
                  <c:v>-6.3426604177434801E-2</c:v>
                </c:pt>
                <c:pt idx="7698">
                  <c:v>-1.0603077948860961E-2</c:v>
                </c:pt>
                <c:pt idx="7699">
                  <c:v>-5.1889616703473168E-2</c:v>
                </c:pt>
                <c:pt idx="7700">
                  <c:v>-0.13296727193214178</c:v>
                </c:pt>
                <c:pt idx="7701">
                  <c:v>3.01750084788492E-2</c:v>
                </c:pt>
                <c:pt idx="7702">
                  <c:v>1.7368154215260962E-2</c:v>
                </c:pt>
                <c:pt idx="7703">
                  <c:v>-8.8366505311524984E-2</c:v>
                </c:pt>
                <c:pt idx="7704">
                  <c:v>5.7722763170050796E-2</c:v>
                </c:pt>
                <c:pt idx="7705">
                  <c:v>-1.4837407441118079E-3</c:v>
                </c:pt>
                <c:pt idx="7706">
                  <c:v>4.494668543461904E-4</c:v>
                </c:pt>
                <c:pt idx="7707">
                  <c:v>-2.0633085633898051E-2</c:v>
                </c:pt>
                <c:pt idx="7708">
                  <c:v>-8.8614883499218519E-2</c:v>
                </c:pt>
                <c:pt idx="7709">
                  <c:v>-7.0312140386651172E-3</c:v>
                </c:pt>
                <c:pt idx="7710">
                  <c:v>-3.804412898237744E-2</c:v>
                </c:pt>
                <c:pt idx="7711">
                  <c:v>-4.4419894944795778E-2</c:v>
                </c:pt>
                <c:pt idx="7712">
                  <c:v>-1.094145374772343E-2</c:v>
                </c:pt>
                <c:pt idx="7713">
                  <c:v>2.4261335236811033E-3</c:v>
                </c:pt>
                <c:pt idx="7714">
                  <c:v>-5.546812580890066E-3</c:v>
                </c:pt>
                <c:pt idx="7715">
                  <c:v>-3.7279422375502864E-2</c:v>
                </c:pt>
                <c:pt idx="7716">
                  <c:v>-3.5958726895200084E-2</c:v>
                </c:pt>
                <c:pt idx="7717">
                  <c:v>7.5379402817692421E-5</c:v>
                </c:pt>
                <c:pt idx="7718">
                  <c:v>1.8132291884445477E-2</c:v>
                </c:pt>
                <c:pt idx="7719">
                  <c:v>6.8172928284607227E-3</c:v>
                </c:pt>
                <c:pt idx="7720">
                  <c:v>-1.222510514721651E-2</c:v>
                </c:pt>
                <c:pt idx="7721">
                  <c:v>-1.4120244954507871E-2</c:v>
                </c:pt>
                <c:pt idx="7722">
                  <c:v>6.2008958378535579E-3</c:v>
                </c:pt>
                <c:pt idx="7723">
                  <c:v>-3.0763617753873406E-4</c:v>
                </c:pt>
                <c:pt idx="7724">
                  <c:v>2.9588940433772856E-2</c:v>
                </c:pt>
                <c:pt idx="7725">
                  <c:v>2.8173702403527672E-3</c:v>
                </c:pt>
                <c:pt idx="7726">
                  <c:v>-0.12534020579649011</c:v>
                </c:pt>
                <c:pt idx="7727">
                  <c:v>-2.2081816136067061E-2</c:v>
                </c:pt>
                <c:pt idx="7728">
                  <c:v>-1.3208474862787254E-2</c:v>
                </c:pt>
                <c:pt idx="7729">
                  <c:v>1.455081865144914E-2</c:v>
                </c:pt>
                <c:pt idx="7730">
                  <c:v>5.8776725412472891E-2</c:v>
                </c:pt>
                <c:pt idx="7731">
                  <c:v>-2.6559296407008711E-2</c:v>
                </c:pt>
                <c:pt idx="7732">
                  <c:v>9.8063885081939341E-3</c:v>
                </c:pt>
                <c:pt idx="7733">
                  <c:v>1.0957256607904302E-2</c:v>
                </c:pt>
                <c:pt idx="7734">
                  <c:v>-4.0370463115237919E-3</c:v>
                </c:pt>
                <c:pt idx="7735">
                  <c:v>-6.622035300707986E-2</c:v>
                </c:pt>
                <c:pt idx="7736">
                  <c:v>-5.6075230913518184E-4</c:v>
                </c:pt>
                <c:pt idx="7737">
                  <c:v>1.5986424095947544E-2</c:v>
                </c:pt>
                <c:pt idx="7738">
                  <c:v>-3.5067633660125781E-2</c:v>
                </c:pt>
                <c:pt idx="7739">
                  <c:v>-9.8223946658131667E-3</c:v>
                </c:pt>
                <c:pt idx="7740">
                  <c:v>1.6341566375375635E-2</c:v>
                </c:pt>
                <c:pt idx="7741">
                  <c:v>1.6528600800573893E-2</c:v>
                </c:pt>
                <c:pt idx="7742">
                  <c:v>1.5268838889244411E-2</c:v>
                </c:pt>
                <c:pt idx="7743">
                  <c:v>-3.010929199898079E-4</c:v>
                </c:pt>
                <c:pt idx="7744">
                  <c:v>-2.6294779469877214E-2</c:v>
                </c:pt>
                <c:pt idx="7745">
                  <c:v>-6.3840290474435173E-3</c:v>
                </c:pt>
                <c:pt idx="7746">
                  <c:v>3.2924479670788224E-3</c:v>
                </c:pt>
                <c:pt idx="7747">
                  <c:v>1.3063543479328746E-3</c:v>
                </c:pt>
                <c:pt idx="7748">
                  <c:v>-9.0301847922857632E-3</c:v>
                </c:pt>
                <c:pt idx="7749">
                  <c:v>-2.4607440210988499E-2</c:v>
                </c:pt>
                <c:pt idx="7750">
                  <c:v>-1.507418425778979E-2</c:v>
                </c:pt>
                <c:pt idx="7751">
                  <c:v>2.789118456904225E-2</c:v>
                </c:pt>
                <c:pt idx="7752">
                  <c:v>-9.0533655925677629E-3</c:v>
                </c:pt>
                <c:pt idx="7753">
                  <c:v>1.6978441627194328E-2</c:v>
                </c:pt>
                <c:pt idx="7754">
                  <c:v>-1.3426608883914613E-2</c:v>
                </c:pt>
                <c:pt idx="7755">
                  <c:v>-2.8312086379011045E-2</c:v>
                </c:pt>
                <c:pt idx="7756">
                  <c:v>-2.9229316851365469E-2</c:v>
                </c:pt>
                <c:pt idx="7757">
                  <c:v>5.0163169475898259E-2</c:v>
                </c:pt>
                <c:pt idx="7758">
                  <c:v>-8.829467298961757E-3</c:v>
                </c:pt>
                <c:pt idx="7759">
                  <c:v>1.6571330943868715E-2</c:v>
                </c:pt>
                <c:pt idx="7760">
                  <c:v>1.8756208013910217E-2</c:v>
                </c:pt>
                <c:pt idx="7761">
                  <c:v>-2.0687740820013231E-2</c:v>
                </c:pt>
                <c:pt idx="7762">
                  <c:v>1.187061734072107E-3</c:v>
                </c:pt>
                <c:pt idx="7763">
                  <c:v>-1.1942191540997286E-2</c:v>
                </c:pt>
                <c:pt idx="7764">
                  <c:v>-5.8045994462023034E-2</c:v>
                </c:pt>
                <c:pt idx="7765">
                  <c:v>-6.0210676328253707E-2</c:v>
                </c:pt>
                <c:pt idx="7766">
                  <c:v>-4.1937057644679455E-2</c:v>
                </c:pt>
                <c:pt idx="7767">
                  <c:v>-0.16820440612056323</c:v>
                </c:pt>
                <c:pt idx="7768">
                  <c:v>-9.4931525907824416E-3</c:v>
                </c:pt>
                <c:pt idx="7769">
                  <c:v>2.6630850990577434E-2</c:v>
                </c:pt>
                <c:pt idx="7770">
                  <c:v>3.5958558833619238E-2</c:v>
                </c:pt>
                <c:pt idx="7771">
                  <c:v>1.5940650517111913E-2</c:v>
                </c:pt>
                <c:pt idx="7772">
                  <c:v>1.1916434650310803E-3</c:v>
                </c:pt>
                <c:pt idx="7773">
                  <c:v>1.0392710021457786E-2</c:v>
                </c:pt>
                <c:pt idx="7774">
                  <c:v>-1.0258516583819474E-2</c:v>
                </c:pt>
                <c:pt idx="7775">
                  <c:v>-2.6268924012724359E-3</c:v>
                </c:pt>
                <c:pt idx="7776">
                  <c:v>-2.5635788863225678E-2</c:v>
                </c:pt>
                <c:pt idx="7777">
                  <c:v>-1.1517328220412003E-2</c:v>
                </c:pt>
                <c:pt idx="7778">
                  <c:v>-4.0902183773793385E-2</c:v>
                </c:pt>
                <c:pt idx="7779">
                  <c:v>-2.2899320941680797E-2</c:v>
                </c:pt>
                <c:pt idx="7780">
                  <c:v>-2.5562650161506859E-2</c:v>
                </c:pt>
                <c:pt idx="7781">
                  <c:v>-2.3540220078770943E-3</c:v>
                </c:pt>
                <c:pt idx="7782">
                  <c:v>-2.2323455946322131E-2</c:v>
                </c:pt>
                <c:pt idx="7783">
                  <c:v>-2.0889113985326724E-2</c:v>
                </c:pt>
                <c:pt idx="7784">
                  <c:v>-2.6225650902095572E-2</c:v>
                </c:pt>
                <c:pt idx="7785">
                  <c:v>-2.6683959926431085E-2</c:v>
                </c:pt>
                <c:pt idx="7786">
                  <c:v>3.8750405944644177E-2</c:v>
                </c:pt>
                <c:pt idx="7787">
                  <c:v>-2.0988610900421704E-2</c:v>
                </c:pt>
                <c:pt idx="7788">
                  <c:v>1.6594182263602854E-2</c:v>
                </c:pt>
                <c:pt idx="7789">
                  <c:v>2.0245908954642237E-2</c:v>
                </c:pt>
                <c:pt idx="7790">
                  <c:v>-1.0729200875609758E-2</c:v>
                </c:pt>
                <c:pt idx="7791">
                  <c:v>-0.1226603083121937</c:v>
                </c:pt>
                <c:pt idx="7792">
                  <c:v>-1.2015326086864982E-2</c:v>
                </c:pt>
                <c:pt idx="7793">
                  <c:v>-3.5542081662580341E-2</c:v>
                </c:pt>
                <c:pt idx="7794">
                  <c:v>-3.0380514593738524E-2</c:v>
                </c:pt>
                <c:pt idx="7795">
                  <c:v>-2.3327580627648253E-2</c:v>
                </c:pt>
                <c:pt idx="7796">
                  <c:v>-1.940386296204492E-2</c:v>
                </c:pt>
                <c:pt idx="7797">
                  <c:v>-5.0961871713074432E-2</c:v>
                </c:pt>
                <c:pt idx="7798">
                  <c:v>-1.209901235765364E-2</c:v>
                </c:pt>
                <c:pt idx="7799">
                  <c:v>5.4034508559017581E-4</c:v>
                </c:pt>
                <c:pt idx="7800">
                  <c:v>-6.9971574433840529E-3</c:v>
                </c:pt>
                <c:pt idx="7801">
                  <c:v>-5.2662049643700864E-3</c:v>
                </c:pt>
                <c:pt idx="7802">
                  <c:v>-2.814100651022447E-2</c:v>
                </c:pt>
                <c:pt idx="7803">
                  <c:v>-2.8624413370239035E-2</c:v>
                </c:pt>
                <c:pt idx="7804">
                  <c:v>4.9071344708903994E-2</c:v>
                </c:pt>
                <c:pt idx="7805">
                  <c:v>-2.5341851414335866E-2</c:v>
                </c:pt>
                <c:pt idx="7806">
                  <c:v>-1.6928822585307327E-2</c:v>
                </c:pt>
                <c:pt idx="7807">
                  <c:v>4.3734809189304766E-2</c:v>
                </c:pt>
                <c:pt idx="7808">
                  <c:v>-1.4712982495190855E-2</c:v>
                </c:pt>
                <c:pt idx="7809">
                  <c:v>7.1589545702986628E-3</c:v>
                </c:pt>
                <c:pt idx="7810">
                  <c:v>-7.1970073481288685E-2</c:v>
                </c:pt>
                <c:pt idx="7811">
                  <c:v>5.3995172356877267E-3</c:v>
                </c:pt>
                <c:pt idx="7812">
                  <c:v>2.404559731481406E-3</c:v>
                </c:pt>
                <c:pt idx="7813">
                  <c:v>-9.5195284487422066E-2</c:v>
                </c:pt>
                <c:pt idx="7814">
                  <c:v>-4.031058695151927E-3</c:v>
                </c:pt>
                <c:pt idx="7815">
                  <c:v>-1.1765876491072065E-2</c:v>
                </c:pt>
                <c:pt idx="7816">
                  <c:v>3.7586071244834131E-2</c:v>
                </c:pt>
                <c:pt idx="7817">
                  <c:v>-3.0358051404582049E-2</c:v>
                </c:pt>
                <c:pt idx="7818">
                  <c:v>-5.5153072747912866E-3</c:v>
                </c:pt>
                <c:pt idx="7819">
                  <c:v>-4.6700660139665437E-3</c:v>
                </c:pt>
                <c:pt idx="7820">
                  <c:v>2.7953486051086659E-2</c:v>
                </c:pt>
                <c:pt idx="7821">
                  <c:v>-1.0094725917039572E-2</c:v>
                </c:pt>
                <c:pt idx="7822">
                  <c:v>1.3591165082527739E-2</c:v>
                </c:pt>
                <c:pt idx="7823">
                  <c:v>1.9838986100250282E-4</c:v>
                </c:pt>
                <c:pt idx="7824">
                  <c:v>-6.8841895032054956E-2</c:v>
                </c:pt>
                <c:pt idx="7825">
                  <c:v>2.8465053990048731E-2</c:v>
                </c:pt>
                <c:pt idx="7826">
                  <c:v>1.0501654945122811E-2</c:v>
                </c:pt>
                <c:pt idx="7827">
                  <c:v>-1.8668037277326691E-2</c:v>
                </c:pt>
                <c:pt idx="7828">
                  <c:v>-3.3244360630530754E-3</c:v>
                </c:pt>
                <c:pt idx="7829">
                  <c:v>1.5010761414896143E-2</c:v>
                </c:pt>
                <c:pt idx="7830">
                  <c:v>-9.6009143458044462E-3</c:v>
                </c:pt>
                <c:pt idx="7831">
                  <c:v>-3.4636272316377247E-2</c:v>
                </c:pt>
                <c:pt idx="7832">
                  <c:v>5.002545242412499E-2</c:v>
                </c:pt>
                <c:pt idx="7833">
                  <c:v>2.7055645697318415E-2</c:v>
                </c:pt>
                <c:pt idx="7834">
                  <c:v>4.5493146574907186E-3</c:v>
                </c:pt>
                <c:pt idx="7835">
                  <c:v>-9.006229788385535E-3</c:v>
                </c:pt>
                <c:pt idx="7836">
                  <c:v>2.3292446939143948E-4</c:v>
                </c:pt>
                <c:pt idx="7837">
                  <c:v>-2.0448181132077744E-2</c:v>
                </c:pt>
                <c:pt idx="7838">
                  <c:v>-3.221075040503571E-2</c:v>
                </c:pt>
                <c:pt idx="7839">
                  <c:v>-5.0216119602595692E-2</c:v>
                </c:pt>
                <c:pt idx="7840">
                  <c:v>-9.6153675917426545E-3</c:v>
                </c:pt>
                <c:pt idx="7841">
                  <c:v>-2.1691110656303762E-3</c:v>
                </c:pt>
                <c:pt idx="7842">
                  <c:v>4.0743333828719343E-2</c:v>
                </c:pt>
                <c:pt idx="7843">
                  <c:v>7.6815479106207923E-2</c:v>
                </c:pt>
                <c:pt idx="7844">
                  <c:v>-9.2342381300386606E-2</c:v>
                </c:pt>
                <c:pt idx="7845">
                  <c:v>2.3527737106484835E-2</c:v>
                </c:pt>
                <c:pt idx="7846">
                  <c:v>7.8384590424664027E-3</c:v>
                </c:pt>
                <c:pt idx="7847">
                  <c:v>0.24450957440272086</c:v>
                </c:pt>
                <c:pt idx="7848">
                  <c:v>4.2717280052437566E-3</c:v>
                </c:pt>
                <c:pt idx="7849">
                  <c:v>-4.806962726166359E-2</c:v>
                </c:pt>
                <c:pt idx="7850">
                  <c:v>1.2789385586180688E-2</c:v>
                </c:pt>
                <c:pt idx="7851">
                  <c:v>-2.3721816067642535E-3</c:v>
                </c:pt>
                <c:pt idx="7852">
                  <c:v>-9.0919798701238409E-4</c:v>
                </c:pt>
                <c:pt idx="7853">
                  <c:v>-5.9849680176325096E-2</c:v>
                </c:pt>
                <c:pt idx="7854">
                  <c:v>1.3104179290756555E-2</c:v>
                </c:pt>
                <c:pt idx="7855">
                  <c:v>-5.5680434992201489E-2</c:v>
                </c:pt>
                <c:pt idx="7856">
                  <c:v>3.1638458665198974E-2</c:v>
                </c:pt>
                <c:pt idx="7857">
                  <c:v>1.5789161545829107E-2</c:v>
                </c:pt>
                <c:pt idx="7858">
                  <c:v>6.6178009042964694E-3</c:v>
                </c:pt>
                <c:pt idx="7859">
                  <c:v>-5.9365648865540792E-2</c:v>
                </c:pt>
                <c:pt idx="7860">
                  <c:v>1.0543828148625463E-2</c:v>
                </c:pt>
                <c:pt idx="7861">
                  <c:v>5.6818838134914352E-3</c:v>
                </c:pt>
                <c:pt idx="7862">
                  <c:v>-4.5841946435591446E-2</c:v>
                </c:pt>
                <c:pt idx="7863">
                  <c:v>-7.3247953545809751E-3</c:v>
                </c:pt>
                <c:pt idx="7864">
                  <c:v>-5.4714846855873826E-4</c:v>
                </c:pt>
                <c:pt idx="7865">
                  <c:v>-7.8715629752000419E-4</c:v>
                </c:pt>
                <c:pt idx="7866">
                  <c:v>-1.4249811055940904E-2</c:v>
                </c:pt>
                <c:pt idx="7867">
                  <c:v>2.0692978569910743E-3</c:v>
                </c:pt>
                <c:pt idx="7868">
                  <c:v>-5.6592170972904945E-3</c:v>
                </c:pt>
                <c:pt idx="7869">
                  <c:v>1.3393992039940222E-2</c:v>
                </c:pt>
                <c:pt idx="7870">
                  <c:v>1.005326932465591E-2</c:v>
                </c:pt>
                <c:pt idx="7871">
                  <c:v>3.260511639097502E-2</c:v>
                </c:pt>
                <c:pt idx="7872">
                  <c:v>-1.3553281761721424E-2</c:v>
                </c:pt>
                <c:pt idx="7873">
                  <c:v>5.8598844364493401E-4</c:v>
                </c:pt>
                <c:pt idx="7874">
                  <c:v>3.9462957862091731E-2</c:v>
                </c:pt>
                <c:pt idx="7875">
                  <c:v>-3.1479700800568756E-2</c:v>
                </c:pt>
                <c:pt idx="7876">
                  <c:v>-2.1465327144578196E-2</c:v>
                </c:pt>
                <c:pt idx="7877">
                  <c:v>2.3225315054953579E-3</c:v>
                </c:pt>
                <c:pt idx="7878">
                  <c:v>-1.2525452427485833E-2</c:v>
                </c:pt>
                <c:pt idx="7879">
                  <c:v>-5.1725929010173789E-2</c:v>
                </c:pt>
                <c:pt idx="7880">
                  <c:v>-2.7854852667916222E-2</c:v>
                </c:pt>
                <c:pt idx="7881">
                  <c:v>6.7810303983498578E-3</c:v>
                </c:pt>
                <c:pt idx="7882">
                  <c:v>2.2043213729687212E-2</c:v>
                </c:pt>
                <c:pt idx="7883">
                  <c:v>-2.107070220126361E-2</c:v>
                </c:pt>
                <c:pt idx="7884">
                  <c:v>1.0171089347814822E-2</c:v>
                </c:pt>
                <c:pt idx="7885">
                  <c:v>-5.2880799371562114E-3</c:v>
                </c:pt>
                <c:pt idx="7886">
                  <c:v>-1.6804355168760367E-2</c:v>
                </c:pt>
                <c:pt idx="7887">
                  <c:v>-2.9069409887013082E-2</c:v>
                </c:pt>
                <c:pt idx="7888">
                  <c:v>-0.11660558359945634</c:v>
                </c:pt>
                <c:pt idx="7889">
                  <c:v>1.798757505279427E-3</c:v>
                </c:pt>
                <c:pt idx="7890">
                  <c:v>-2.1047573482906052E-2</c:v>
                </c:pt>
                <c:pt idx="7891">
                  <c:v>2.0106725108137262E-3</c:v>
                </c:pt>
                <c:pt idx="7892">
                  <c:v>-7.5491946105209443E-2</c:v>
                </c:pt>
                <c:pt idx="7893">
                  <c:v>1.584026934914638E-3</c:v>
                </c:pt>
                <c:pt idx="7894">
                  <c:v>-3.9715877449393935E-2</c:v>
                </c:pt>
                <c:pt idx="7895">
                  <c:v>-0.11574156228952154</c:v>
                </c:pt>
                <c:pt idx="7896">
                  <c:v>8.5768561605698273E-3</c:v>
                </c:pt>
                <c:pt idx="7897">
                  <c:v>3.041633234365625E-2</c:v>
                </c:pt>
                <c:pt idx="7898">
                  <c:v>-1.2145081310442805E-2</c:v>
                </c:pt>
                <c:pt idx="7899">
                  <c:v>-9.8850794408887985E-2</c:v>
                </c:pt>
                <c:pt idx="7900">
                  <c:v>-3.3130525677874806E-2</c:v>
                </c:pt>
                <c:pt idx="7901">
                  <c:v>-3.9728414749631999E-2</c:v>
                </c:pt>
                <c:pt idx="7902">
                  <c:v>1.3228853869577867E-2</c:v>
                </c:pt>
                <c:pt idx="7903">
                  <c:v>-5.497945845069822E-3</c:v>
                </c:pt>
                <c:pt idx="7904">
                  <c:v>-2.0337838740723063E-2</c:v>
                </c:pt>
                <c:pt idx="7905">
                  <c:v>-2.0549984108620561E-2</c:v>
                </c:pt>
                <c:pt idx="7906">
                  <c:v>-1.0631758671728102E-2</c:v>
                </c:pt>
                <c:pt idx="7907">
                  <c:v>-1.5141146373171226E-2</c:v>
                </c:pt>
                <c:pt idx="7908">
                  <c:v>7.0726808019612487E-3</c:v>
                </c:pt>
                <c:pt idx="7909">
                  <c:v>-5.2562278802642361E-3</c:v>
                </c:pt>
                <c:pt idx="7910">
                  <c:v>-6.351934591906006E-3</c:v>
                </c:pt>
                <c:pt idx="7911">
                  <c:v>-9.1513191678380037E-3</c:v>
                </c:pt>
                <c:pt idx="7912">
                  <c:v>1.8471374588432964E-2</c:v>
                </c:pt>
                <c:pt idx="7913">
                  <c:v>3.0342839010789754E-2</c:v>
                </c:pt>
                <c:pt idx="7914">
                  <c:v>-6.7468203221205891E-2</c:v>
                </c:pt>
                <c:pt idx="7915">
                  <c:v>6.6396066743465279E-2</c:v>
                </c:pt>
                <c:pt idx="7916">
                  <c:v>4.6687820862159976E-4</c:v>
                </c:pt>
                <c:pt idx="7917">
                  <c:v>2.5236086517069468E-2</c:v>
                </c:pt>
                <c:pt idx="7918">
                  <c:v>-1.737427892925579E-2</c:v>
                </c:pt>
                <c:pt idx="7919">
                  <c:v>-6.61288143352411E-3</c:v>
                </c:pt>
                <c:pt idx="7920">
                  <c:v>-3.8911444654202367E-3</c:v>
                </c:pt>
                <c:pt idx="7921">
                  <c:v>-1.6776729004784351E-2</c:v>
                </c:pt>
                <c:pt idx="7922">
                  <c:v>0.14283490596240483</c:v>
                </c:pt>
                <c:pt idx="7923">
                  <c:v>1.3366370125234171E-2</c:v>
                </c:pt>
                <c:pt idx="7924">
                  <c:v>-3.5469255975433364E-2</c:v>
                </c:pt>
                <c:pt idx="7925">
                  <c:v>-2.6247300675222542E-2</c:v>
                </c:pt>
                <c:pt idx="7926">
                  <c:v>4.3064429010133395E-2</c:v>
                </c:pt>
                <c:pt idx="7927">
                  <c:v>-1.3471770449325153E-2</c:v>
                </c:pt>
                <c:pt idx="7928">
                  <c:v>6.8688190751101288E-2</c:v>
                </c:pt>
                <c:pt idx="7929">
                  <c:v>1.1024470718759807E-2</c:v>
                </c:pt>
                <c:pt idx="7930">
                  <c:v>-4.4272399153913837E-3</c:v>
                </c:pt>
                <c:pt idx="7931">
                  <c:v>-2.237472058986778E-2</c:v>
                </c:pt>
                <c:pt idx="7932">
                  <c:v>4.6097399662310247E-3</c:v>
                </c:pt>
                <c:pt idx="7933">
                  <c:v>-4.6318018124517479E-3</c:v>
                </c:pt>
                <c:pt idx="7934">
                  <c:v>-2.3559162515385361E-2</c:v>
                </c:pt>
                <c:pt idx="7935">
                  <c:v>-3.1613377215725678E-2</c:v>
                </c:pt>
                <c:pt idx="7936">
                  <c:v>-4.49680166694994E-2</c:v>
                </c:pt>
                <c:pt idx="7937">
                  <c:v>-1.7643542116118974E-2</c:v>
                </c:pt>
                <c:pt idx="7938">
                  <c:v>4.289971219466563E-4</c:v>
                </c:pt>
                <c:pt idx="7939">
                  <c:v>-2.3602443264919303E-3</c:v>
                </c:pt>
                <c:pt idx="7940">
                  <c:v>-9.1335484809315325E-3</c:v>
                </c:pt>
                <c:pt idx="7941">
                  <c:v>-1.7660398851733042E-2</c:v>
                </c:pt>
                <c:pt idx="7942">
                  <c:v>-1.5468629678633981E-3</c:v>
                </c:pt>
                <c:pt idx="7943">
                  <c:v>-8.5217133583214942E-3</c:v>
                </c:pt>
                <c:pt idx="7944">
                  <c:v>-5.7485523485619593E-3</c:v>
                </c:pt>
                <c:pt idx="7945">
                  <c:v>4.3680939134508748E-3</c:v>
                </c:pt>
                <c:pt idx="7946">
                  <c:v>4.5619232998883597E-2</c:v>
                </c:pt>
                <c:pt idx="7947">
                  <c:v>-1.755551978297501E-2</c:v>
                </c:pt>
                <c:pt idx="7948">
                  <c:v>-2.0610693778179584E-3</c:v>
                </c:pt>
                <c:pt idx="7949">
                  <c:v>-4.6855596736787179E-2</c:v>
                </c:pt>
                <c:pt idx="7950">
                  <c:v>-4.8059367247981028E-3</c:v>
                </c:pt>
                <c:pt idx="7951">
                  <c:v>-4.0463017517994811E-2</c:v>
                </c:pt>
                <c:pt idx="7952">
                  <c:v>2.5814771144213221E-2</c:v>
                </c:pt>
                <c:pt idx="7953">
                  <c:v>-6.2245367328371264E-2</c:v>
                </c:pt>
                <c:pt idx="7954">
                  <c:v>-3.3613683895749424E-2</c:v>
                </c:pt>
                <c:pt idx="7955">
                  <c:v>-2.7091302912004525E-2</c:v>
                </c:pt>
                <c:pt idx="7956">
                  <c:v>-4.296556708591171E-3</c:v>
                </c:pt>
                <c:pt idx="7957">
                  <c:v>9.5418406728762853E-3</c:v>
                </c:pt>
                <c:pt idx="7958">
                  <c:v>-2.2565343313242531E-2</c:v>
                </c:pt>
                <c:pt idx="7959">
                  <c:v>-2.4966386281513698E-2</c:v>
                </c:pt>
                <c:pt idx="7960">
                  <c:v>-5.0936039540720084E-3</c:v>
                </c:pt>
                <c:pt idx="7961">
                  <c:v>-1.2384221663530839E-2</c:v>
                </c:pt>
                <c:pt idx="7962">
                  <c:v>-3.2677929449363471E-2</c:v>
                </c:pt>
                <c:pt idx="7963">
                  <c:v>-0.14193691908466691</c:v>
                </c:pt>
                <c:pt idx="7964">
                  <c:v>-5.8981569480036867E-3</c:v>
                </c:pt>
                <c:pt idx="7965">
                  <c:v>-1.8627599343982867E-3</c:v>
                </c:pt>
                <c:pt idx="7966">
                  <c:v>-3.9150771944677865E-2</c:v>
                </c:pt>
                <c:pt idx="7967">
                  <c:v>5.9586442464969282E-2</c:v>
                </c:pt>
                <c:pt idx="7968">
                  <c:v>1.1697783890717349E-2</c:v>
                </c:pt>
                <c:pt idx="7969">
                  <c:v>-2.2931094924497644E-2</c:v>
                </c:pt>
                <c:pt idx="7970">
                  <c:v>-2.5252477419816958E-2</c:v>
                </c:pt>
                <c:pt idx="7971">
                  <c:v>-2.2073921445055638E-2</c:v>
                </c:pt>
                <c:pt idx="7972">
                  <c:v>1.4423657893803973E-2</c:v>
                </c:pt>
                <c:pt idx="7973">
                  <c:v>-1.2865457224489797E-2</c:v>
                </c:pt>
                <c:pt idx="7974">
                  <c:v>-1.1780922764604252E-2</c:v>
                </c:pt>
                <c:pt idx="7975">
                  <c:v>7.2455997758111741E-3</c:v>
                </c:pt>
                <c:pt idx="7976">
                  <c:v>1.0100812251455055E-2</c:v>
                </c:pt>
                <c:pt idx="7977">
                  <c:v>3.8592479306032663E-2</c:v>
                </c:pt>
                <c:pt idx="7978">
                  <c:v>3.5782522580769605E-3</c:v>
                </c:pt>
                <c:pt idx="7979">
                  <c:v>4.0860126823841263E-2</c:v>
                </c:pt>
                <c:pt idx="7980">
                  <c:v>5.9781270739483056E-2</c:v>
                </c:pt>
                <c:pt idx="7981">
                  <c:v>1.4576190010247175E-3</c:v>
                </c:pt>
                <c:pt idx="7982">
                  <c:v>-2.1915202793514398E-2</c:v>
                </c:pt>
                <c:pt idx="7983">
                  <c:v>-1.5488775440813476E-2</c:v>
                </c:pt>
                <c:pt idx="7984">
                  <c:v>-3.7455292252397111E-2</c:v>
                </c:pt>
                <c:pt idx="7985">
                  <c:v>-4.7566344378027668E-2</c:v>
                </c:pt>
                <c:pt idx="7986">
                  <c:v>-1.4850379302348592E-3</c:v>
                </c:pt>
                <c:pt idx="7987">
                  <c:v>-3.6774506886395567E-2</c:v>
                </c:pt>
                <c:pt idx="7988">
                  <c:v>8.4072288854789567E-3</c:v>
                </c:pt>
                <c:pt idx="7989">
                  <c:v>-1.7157209819490461E-2</c:v>
                </c:pt>
                <c:pt idx="7990">
                  <c:v>-7.9527313550087526E-3</c:v>
                </c:pt>
                <c:pt idx="7991">
                  <c:v>4.3881209631294136E-3</c:v>
                </c:pt>
                <c:pt idx="7992">
                  <c:v>-1.0460236578216348E-2</c:v>
                </c:pt>
                <c:pt idx="7993">
                  <c:v>-2.0126244262960911E-2</c:v>
                </c:pt>
                <c:pt idx="7994">
                  <c:v>9.3263089243503291E-3</c:v>
                </c:pt>
                <c:pt idx="7995">
                  <c:v>-2.0291253287350354E-2</c:v>
                </c:pt>
                <c:pt idx="7996">
                  <c:v>1.5628957985063266E-2</c:v>
                </c:pt>
                <c:pt idx="7997">
                  <c:v>-4.020537157356876E-3</c:v>
                </c:pt>
                <c:pt idx="7998">
                  <c:v>1.0418767933184237E-2</c:v>
                </c:pt>
                <c:pt idx="7999">
                  <c:v>-3.1304321734779976E-2</c:v>
                </c:pt>
                <c:pt idx="8000">
                  <c:v>2.1147325102917038E-2</c:v>
                </c:pt>
                <c:pt idx="8001">
                  <c:v>-3.7471357432193463E-3</c:v>
                </c:pt>
                <c:pt idx="8002">
                  <c:v>-6.6923070088870121E-2</c:v>
                </c:pt>
                <c:pt idx="8003">
                  <c:v>-2.9489727169086211E-2</c:v>
                </c:pt>
                <c:pt idx="8004">
                  <c:v>-3.7320021774728158E-3</c:v>
                </c:pt>
                <c:pt idx="8005">
                  <c:v>-1.2243635339077897E-2</c:v>
                </c:pt>
                <c:pt idx="8006">
                  <c:v>-2.7067891599655551E-2</c:v>
                </c:pt>
                <c:pt idx="8007">
                  <c:v>-1.6075995439485152E-2</c:v>
                </c:pt>
                <c:pt idx="8008">
                  <c:v>1.7255958451030284E-2</c:v>
                </c:pt>
                <c:pt idx="8009">
                  <c:v>-3.3057737642796488E-3</c:v>
                </c:pt>
                <c:pt idx="8010">
                  <c:v>5.2229931742537646E-3</c:v>
                </c:pt>
                <c:pt idx="8011">
                  <c:v>-2.9546573188407059E-3</c:v>
                </c:pt>
                <c:pt idx="8012">
                  <c:v>-1.1177561130557009E-2</c:v>
                </c:pt>
                <c:pt idx="8013">
                  <c:v>-1.1947403620401792E-3</c:v>
                </c:pt>
                <c:pt idx="8014">
                  <c:v>4.7645256442183752E-3</c:v>
                </c:pt>
                <c:pt idx="8015">
                  <c:v>-2.8479729100876852E-3</c:v>
                </c:pt>
                <c:pt idx="8016">
                  <c:v>-2.4759580839787833E-2</c:v>
                </c:pt>
                <c:pt idx="8017">
                  <c:v>-1.0133752981413694E-2</c:v>
                </c:pt>
                <c:pt idx="8018">
                  <c:v>-1.1501921842624205E-2</c:v>
                </c:pt>
                <c:pt idx="8019">
                  <c:v>3.1502697723263258E-2</c:v>
                </c:pt>
                <c:pt idx="8020">
                  <c:v>-2.5755524281118436E-2</c:v>
                </c:pt>
                <c:pt idx="8021">
                  <c:v>-3.923733478410258E-2</c:v>
                </c:pt>
                <c:pt idx="8022">
                  <c:v>-3.0813393643320391E-3</c:v>
                </c:pt>
                <c:pt idx="8023">
                  <c:v>-1.5956473575868071E-2</c:v>
                </c:pt>
                <c:pt idx="8024">
                  <c:v>4.6126408291336154E-3</c:v>
                </c:pt>
                <c:pt idx="8025">
                  <c:v>-9.474651956990804E-4</c:v>
                </c:pt>
                <c:pt idx="8026">
                  <c:v>-2.0384374399666623E-2</c:v>
                </c:pt>
                <c:pt idx="8027">
                  <c:v>1.6172455694705129E-2</c:v>
                </c:pt>
                <c:pt idx="8028">
                  <c:v>-9.2434372577502068E-3</c:v>
                </c:pt>
                <c:pt idx="8029">
                  <c:v>-4.7676294621433746E-2</c:v>
                </c:pt>
                <c:pt idx="8030">
                  <c:v>-1.4849448736058026E-2</c:v>
                </c:pt>
                <c:pt idx="8031">
                  <c:v>1.0191020172734738E-2</c:v>
                </c:pt>
                <c:pt idx="8032">
                  <c:v>9.5292239696696101E-3</c:v>
                </c:pt>
                <c:pt idx="8033">
                  <c:v>2.9601214074316682E-2</c:v>
                </c:pt>
                <c:pt idx="8034">
                  <c:v>-1.2185431626642706E-3</c:v>
                </c:pt>
                <c:pt idx="8035">
                  <c:v>-1.0470251937478798E-2</c:v>
                </c:pt>
                <c:pt idx="8036">
                  <c:v>-2.2056560729351296E-3</c:v>
                </c:pt>
                <c:pt idx="8037">
                  <c:v>-2.6628211033274073E-2</c:v>
                </c:pt>
                <c:pt idx="8038">
                  <c:v>-1.5452743863388874E-2</c:v>
                </c:pt>
                <c:pt idx="8039">
                  <c:v>2.1424580651243964E-2</c:v>
                </c:pt>
                <c:pt idx="8040">
                  <c:v>3.7733514651859795E-3</c:v>
                </c:pt>
                <c:pt idx="8041">
                  <c:v>-1.2417782387780029E-2</c:v>
                </c:pt>
                <c:pt idx="8042">
                  <c:v>-7.5782929802002172E-2</c:v>
                </c:pt>
                <c:pt idx="8043">
                  <c:v>8.4057691223785019E-3</c:v>
                </c:pt>
                <c:pt idx="8044">
                  <c:v>-3.5519440515778193E-3</c:v>
                </c:pt>
                <c:pt idx="8045">
                  <c:v>-2.0589029817853717E-2</c:v>
                </c:pt>
                <c:pt idx="8046">
                  <c:v>-7.1577303779447973E-2</c:v>
                </c:pt>
                <c:pt idx="8047">
                  <c:v>-3.7649381116134396E-2</c:v>
                </c:pt>
                <c:pt idx="8048">
                  <c:v>5.0480071603012197E-2</c:v>
                </c:pt>
                <c:pt idx="8049">
                  <c:v>-8.3570479400156099E-3</c:v>
                </c:pt>
                <c:pt idx="8050">
                  <c:v>8.1559233424630923E-2</c:v>
                </c:pt>
                <c:pt idx="8051">
                  <c:v>-3.5541321063310267E-2</c:v>
                </c:pt>
                <c:pt idx="8052">
                  <c:v>-4.0839474283381978E-2</c:v>
                </c:pt>
                <c:pt idx="8053">
                  <c:v>1.7985566071136754E-2</c:v>
                </c:pt>
                <c:pt idx="8054">
                  <c:v>-5.6985294900794943E-3</c:v>
                </c:pt>
                <c:pt idx="8055">
                  <c:v>-1.2215867333338947E-3</c:v>
                </c:pt>
                <c:pt idx="8056">
                  <c:v>9.0321232792223306E-3</c:v>
                </c:pt>
                <c:pt idx="8057">
                  <c:v>1.5189704244646182E-2</c:v>
                </c:pt>
                <c:pt idx="8058">
                  <c:v>-3.1428098579148023E-2</c:v>
                </c:pt>
                <c:pt idx="8059">
                  <c:v>-5.0685643107868376E-2</c:v>
                </c:pt>
                <c:pt idx="8060">
                  <c:v>5.4962989676157524E-3</c:v>
                </c:pt>
                <c:pt idx="8061">
                  <c:v>1.3798508489535084E-2</c:v>
                </c:pt>
                <c:pt idx="8062">
                  <c:v>9.5465767495613047E-3</c:v>
                </c:pt>
                <c:pt idx="8063">
                  <c:v>1.0779356632757923E-3</c:v>
                </c:pt>
                <c:pt idx="8064">
                  <c:v>-7.747206804028098E-3</c:v>
                </c:pt>
                <c:pt idx="8065">
                  <c:v>-2.3788284171695564E-2</c:v>
                </c:pt>
                <c:pt idx="8066">
                  <c:v>-4.0177317064899101E-3</c:v>
                </c:pt>
                <c:pt idx="8067">
                  <c:v>-9.8650230871336429E-3</c:v>
                </c:pt>
                <c:pt idx="8068">
                  <c:v>3.8470856385024207E-3</c:v>
                </c:pt>
                <c:pt idx="8069">
                  <c:v>-2.8121676295072551E-2</c:v>
                </c:pt>
                <c:pt idx="8070">
                  <c:v>-1.4543504304052324E-2</c:v>
                </c:pt>
                <c:pt idx="8071">
                  <c:v>-4.1635721910567407E-3</c:v>
                </c:pt>
                <c:pt idx="8072">
                  <c:v>-2.7545910509038537E-2</c:v>
                </c:pt>
                <c:pt idx="8073">
                  <c:v>-4.7476900725927772E-2</c:v>
                </c:pt>
                <c:pt idx="8074">
                  <c:v>-8.3014146951908892E-3</c:v>
                </c:pt>
                <c:pt idx="8075">
                  <c:v>-1.3304147582471447E-2</c:v>
                </c:pt>
                <c:pt idx="8076">
                  <c:v>9.469419860293234E-3</c:v>
                </c:pt>
                <c:pt idx="8077">
                  <c:v>-6.0441341910825496E-3</c:v>
                </c:pt>
                <c:pt idx="8078">
                  <c:v>3.9900961041763206E-3</c:v>
                </c:pt>
                <c:pt idx="8079">
                  <c:v>-9.3043796161266859E-3</c:v>
                </c:pt>
                <c:pt idx="8080">
                  <c:v>-5.6921397738899223E-3</c:v>
                </c:pt>
                <c:pt idx="8081">
                  <c:v>-1.7969473435674251E-3</c:v>
                </c:pt>
                <c:pt idx="8082">
                  <c:v>1.2352223657680465E-2</c:v>
                </c:pt>
                <c:pt idx="8083">
                  <c:v>-4.7059130427055031E-3</c:v>
                </c:pt>
                <c:pt idx="8084">
                  <c:v>-1.3402863922189156E-2</c:v>
                </c:pt>
                <c:pt idx="8085">
                  <c:v>1.1564438436475679E-3</c:v>
                </c:pt>
                <c:pt idx="8086">
                  <c:v>1.7403848694867743E-2</c:v>
                </c:pt>
                <c:pt idx="8087">
                  <c:v>-3.6780286708579454E-2</c:v>
                </c:pt>
                <c:pt idx="8088">
                  <c:v>-1.266189363306712E-2</c:v>
                </c:pt>
                <c:pt idx="8089">
                  <c:v>-6.0393109717827975E-3</c:v>
                </c:pt>
                <c:pt idx="8090">
                  <c:v>7.2152903048656059E-3</c:v>
                </c:pt>
                <c:pt idx="8091">
                  <c:v>-3.4397886017612761E-2</c:v>
                </c:pt>
                <c:pt idx="8092">
                  <c:v>-4.1285404927697882E-2</c:v>
                </c:pt>
                <c:pt idx="8093">
                  <c:v>-4.7768990940229286E-3</c:v>
                </c:pt>
                <c:pt idx="8094">
                  <c:v>-2.2069811139579853E-2</c:v>
                </c:pt>
                <c:pt idx="8095">
                  <c:v>1.5005672294465212E-2</c:v>
                </c:pt>
                <c:pt idx="8096">
                  <c:v>-1.5449231641997033E-2</c:v>
                </c:pt>
                <c:pt idx="8097">
                  <c:v>-1.7175068875102218E-2</c:v>
                </c:pt>
                <c:pt idx="8098">
                  <c:v>5.6457564197530321E-4</c:v>
                </c:pt>
                <c:pt idx="8099">
                  <c:v>4.3884657740122637E-2</c:v>
                </c:pt>
                <c:pt idx="8100">
                  <c:v>1.4283542898430196E-2</c:v>
                </c:pt>
                <c:pt idx="8101">
                  <c:v>-2.0729427243984227E-3</c:v>
                </c:pt>
                <c:pt idx="8102">
                  <c:v>-2.06935198649803E-2</c:v>
                </c:pt>
                <c:pt idx="8103">
                  <c:v>-4.7829393025140401E-2</c:v>
                </c:pt>
                <c:pt idx="8104">
                  <c:v>-1.4098961724864949E-2</c:v>
                </c:pt>
                <c:pt idx="8105">
                  <c:v>-4.3280588370455973E-2</c:v>
                </c:pt>
                <c:pt idx="8106">
                  <c:v>-4.1191478320388268E-2</c:v>
                </c:pt>
                <c:pt idx="8107">
                  <c:v>-3.4092691727903253E-2</c:v>
                </c:pt>
                <c:pt idx="8108">
                  <c:v>-3.0042333451422907E-2</c:v>
                </c:pt>
                <c:pt idx="8109">
                  <c:v>-6.5951835882970392E-2</c:v>
                </c:pt>
                <c:pt idx="8110">
                  <c:v>1.7998834982507089E-4</c:v>
                </c:pt>
                <c:pt idx="8111">
                  <c:v>-3.4277611499788904E-2</c:v>
                </c:pt>
                <c:pt idx="8112">
                  <c:v>-1.6772126542962909E-2</c:v>
                </c:pt>
                <c:pt idx="8113">
                  <c:v>4.6665172713101569E-2</c:v>
                </c:pt>
                <c:pt idx="8114">
                  <c:v>-4.6133975045356034E-3</c:v>
                </c:pt>
                <c:pt idx="8115">
                  <c:v>1.4563031921446867E-2</c:v>
                </c:pt>
                <c:pt idx="8116">
                  <c:v>-3.5206213614780178E-2</c:v>
                </c:pt>
                <c:pt idx="8117">
                  <c:v>-3.9587704257462504E-2</c:v>
                </c:pt>
                <c:pt idx="8118">
                  <c:v>-7.1027563762350041E-3</c:v>
                </c:pt>
                <c:pt idx="8119">
                  <c:v>-1.8334062854465621E-2</c:v>
                </c:pt>
                <c:pt idx="8120">
                  <c:v>-1.4242922933802629E-2</c:v>
                </c:pt>
                <c:pt idx="8121">
                  <c:v>-1.0983272092278002E-2</c:v>
                </c:pt>
                <c:pt idx="8122">
                  <c:v>1.8387231303841199E-2</c:v>
                </c:pt>
                <c:pt idx="8123">
                  <c:v>1.8628888052169366E-2</c:v>
                </c:pt>
                <c:pt idx="8124">
                  <c:v>-1.2724517798612674E-2</c:v>
                </c:pt>
                <c:pt idx="8125">
                  <c:v>6.1410763105953795E-2</c:v>
                </c:pt>
                <c:pt idx="8126">
                  <c:v>1.6802610235777855E-2</c:v>
                </c:pt>
                <c:pt idx="8127">
                  <c:v>-1.3210170587739165E-2</c:v>
                </c:pt>
                <c:pt idx="8128">
                  <c:v>-4.8600941577025894E-2</c:v>
                </c:pt>
                <c:pt idx="8129">
                  <c:v>-6.3342918395872631E-3</c:v>
                </c:pt>
                <c:pt idx="8130">
                  <c:v>4.3300216671668369E-2</c:v>
                </c:pt>
                <c:pt idx="8131">
                  <c:v>-3.0832869753325064E-3</c:v>
                </c:pt>
                <c:pt idx="8132">
                  <c:v>-3.0379973998159469E-2</c:v>
                </c:pt>
                <c:pt idx="8133">
                  <c:v>-1.4753084258139449E-2</c:v>
                </c:pt>
                <c:pt idx="8134">
                  <c:v>-1.3823260209036788E-2</c:v>
                </c:pt>
                <c:pt idx="8135">
                  <c:v>-4.7920230856111157E-3</c:v>
                </c:pt>
                <c:pt idx="8136">
                  <c:v>-9.6569708618145386E-2</c:v>
                </c:pt>
                <c:pt idx="8137">
                  <c:v>-1.4041226855192733E-2</c:v>
                </c:pt>
                <c:pt idx="8138">
                  <c:v>-5.1404728844854322E-2</c:v>
                </c:pt>
                <c:pt idx="8139">
                  <c:v>2.2023056192745417E-3</c:v>
                </c:pt>
                <c:pt idx="8140">
                  <c:v>4.9829367023119395E-2</c:v>
                </c:pt>
                <c:pt idx="8141">
                  <c:v>-1.3283212824077812E-2</c:v>
                </c:pt>
                <c:pt idx="8142">
                  <c:v>-8.5917119447483838E-3</c:v>
                </c:pt>
                <c:pt idx="8143">
                  <c:v>1.7238197591498824E-3</c:v>
                </c:pt>
                <c:pt idx="8144">
                  <c:v>-2.7453401394456775E-2</c:v>
                </c:pt>
                <c:pt idx="8145">
                  <c:v>-2.8701983367223965E-3</c:v>
                </c:pt>
                <c:pt idx="8146">
                  <c:v>5.8553292065443983E-2</c:v>
                </c:pt>
                <c:pt idx="8147">
                  <c:v>-3.2574021395895568E-2</c:v>
                </c:pt>
                <c:pt idx="8148">
                  <c:v>-7.0807354245136615E-3</c:v>
                </c:pt>
                <c:pt idx="8149">
                  <c:v>-2.203648243179045E-2</c:v>
                </c:pt>
                <c:pt idx="8150">
                  <c:v>-3.1983217377466219E-2</c:v>
                </c:pt>
                <c:pt idx="8151">
                  <c:v>4.2301885861857598E-3</c:v>
                </c:pt>
                <c:pt idx="8152">
                  <c:v>-1.2694189420070816E-2</c:v>
                </c:pt>
                <c:pt idx="8153">
                  <c:v>-1.6491637613655713E-2</c:v>
                </c:pt>
                <c:pt idx="8154">
                  <c:v>-1.0470601681193677E-2</c:v>
                </c:pt>
                <c:pt idx="8155">
                  <c:v>-1.0979288723093148E-2</c:v>
                </c:pt>
                <c:pt idx="8156">
                  <c:v>-2.1318085565137781E-2</c:v>
                </c:pt>
                <c:pt idx="8157">
                  <c:v>-1.1528248467893522E-2</c:v>
                </c:pt>
                <c:pt idx="8158">
                  <c:v>-7.9646166311227746E-3</c:v>
                </c:pt>
                <c:pt idx="8159">
                  <c:v>2.7142828818592982E-2</c:v>
                </c:pt>
                <c:pt idx="8160">
                  <c:v>-2.2439673370429389E-2</c:v>
                </c:pt>
                <c:pt idx="8161">
                  <c:v>-2.9304509218465658E-2</c:v>
                </c:pt>
                <c:pt idx="8162">
                  <c:v>4.2703038279802957E-2</c:v>
                </c:pt>
                <c:pt idx="8163">
                  <c:v>-1.4011512223881022E-2</c:v>
                </c:pt>
                <c:pt idx="8164">
                  <c:v>-4.7657269035000479E-3</c:v>
                </c:pt>
                <c:pt idx="8165">
                  <c:v>-1.9710301138489834E-2</c:v>
                </c:pt>
                <c:pt idx="8166">
                  <c:v>-0.15258549939171204</c:v>
                </c:pt>
                <c:pt idx="8167">
                  <c:v>-1.8269133197959989E-2</c:v>
                </c:pt>
                <c:pt idx="8168">
                  <c:v>5.2035766703462799E-2</c:v>
                </c:pt>
                <c:pt idx="8169">
                  <c:v>8.4902664004948298E-3</c:v>
                </c:pt>
                <c:pt idx="8170">
                  <c:v>1.8002874273007743E-2</c:v>
                </c:pt>
                <c:pt idx="8171">
                  <c:v>6.1331673409189158E-4</c:v>
                </c:pt>
                <c:pt idx="8172">
                  <c:v>-4.7429928834257316E-3</c:v>
                </c:pt>
                <c:pt idx="8173">
                  <c:v>-1.8469410401910726E-2</c:v>
                </c:pt>
                <c:pt idx="8174">
                  <c:v>-6.908069160601671E-3</c:v>
                </c:pt>
                <c:pt idx="8175">
                  <c:v>-1.8812183707855622E-3</c:v>
                </c:pt>
                <c:pt idx="8176">
                  <c:v>3.5384940825999286E-2</c:v>
                </c:pt>
                <c:pt idx="8177">
                  <c:v>-2.2818296007831012E-2</c:v>
                </c:pt>
                <c:pt idx="8178">
                  <c:v>-6.1392242729533378E-2</c:v>
                </c:pt>
                <c:pt idx="8179">
                  <c:v>-7.7312975291312837E-3</c:v>
                </c:pt>
                <c:pt idx="8180">
                  <c:v>-5.9489841939220937E-3</c:v>
                </c:pt>
                <c:pt idx="8181">
                  <c:v>-0.29497152598729548</c:v>
                </c:pt>
                <c:pt idx="8182">
                  <c:v>1.5485239404804875E-2</c:v>
                </c:pt>
                <c:pt idx="8183">
                  <c:v>-2.0776965155333529E-2</c:v>
                </c:pt>
                <c:pt idx="8184">
                  <c:v>-3.4738742692991563E-2</c:v>
                </c:pt>
                <c:pt idx="8185">
                  <c:v>-1.0702061081568381E-2</c:v>
                </c:pt>
                <c:pt idx="8186">
                  <c:v>-2.0598704193006426E-2</c:v>
                </c:pt>
                <c:pt idx="8187">
                  <c:v>-2.7030195660036751E-2</c:v>
                </c:pt>
                <c:pt idx="8188">
                  <c:v>-1.0494223117833636E-2</c:v>
                </c:pt>
                <c:pt idx="8189">
                  <c:v>0.28556452874244004</c:v>
                </c:pt>
                <c:pt idx="8190">
                  <c:v>4.7979750864539086E-3</c:v>
                </c:pt>
                <c:pt idx="8191">
                  <c:v>-1.7210066055739173E-2</c:v>
                </c:pt>
                <c:pt idx="8192">
                  <c:v>-1.9808790121631274E-2</c:v>
                </c:pt>
                <c:pt idx="8193">
                  <c:v>8.6541177123080921E-3</c:v>
                </c:pt>
                <c:pt idx="8194">
                  <c:v>8.8069441765759923E-3</c:v>
                </c:pt>
                <c:pt idx="8195">
                  <c:v>-2.0891266266183095E-2</c:v>
                </c:pt>
                <c:pt idx="8196">
                  <c:v>1.064465990626993E-2</c:v>
                </c:pt>
                <c:pt idx="8197">
                  <c:v>-2.6636441445368642E-2</c:v>
                </c:pt>
                <c:pt idx="8198">
                  <c:v>-1.1713533036361561E-2</c:v>
                </c:pt>
                <c:pt idx="8199">
                  <c:v>-5.1201988211190305E-2</c:v>
                </c:pt>
                <c:pt idx="8200">
                  <c:v>-7.7348052800570192E-3</c:v>
                </c:pt>
                <c:pt idx="8201">
                  <c:v>1.158409679854676E-2</c:v>
                </c:pt>
                <c:pt idx="8202">
                  <c:v>-2.5384558724644152E-2</c:v>
                </c:pt>
                <c:pt idx="8203">
                  <c:v>4.5819746756773257E-2</c:v>
                </c:pt>
                <c:pt idx="8204">
                  <c:v>-2.2642549231855252E-2</c:v>
                </c:pt>
                <c:pt idx="8205">
                  <c:v>3.131704398147931E-2</c:v>
                </c:pt>
                <c:pt idx="8206">
                  <c:v>-1.9468066437056662E-3</c:v>
                </c:pt>
                <c:pt idx="8207">
                  <c:v>6.7129346258416943E-4</c:v>
                </c:pt>
                <c:pt idx="8208">
                  <c:v>-4.700070121343527E-3</c:v>
                </c:pt>
                <c:pt idx="8209">
                  <c:v>-2.9711777539584899E-2</c:v>
                </c:pt>
                <c:pt idx="8210">
                  <c:v>-4.0230083778431854E-3</c:v>
                </c:pt>
                <c:pt idx="8211">
                  <c:v>-1.2149462758929325E-2</c:v>
                </c:pt>
                <c:pt idx="8212">
                  <c:v>-1.5072520396937206E-2</c:v>
                </c:pt>
                <c:pt idx="8213">
                  <c:v>-1.0556452402772688E-2</c:v>
                </c:pt>
                <c:pt idx="8214">
                  <c:v>-3.5358065042179011E-2</c:v>
                </c:pt>
                <c:pt idx="8215">
                  <c:v>4.8192507065601253E-3</c:v>
                </c:pt>
                <c:pt idx="8216">
                  <c:v>4.0480402256288925E-3</c:v>
                </c:pt>
                <c:pt idx="8217">
                  <c:v>-1.3391289175227413E-2</c:v>
                </c:pt>
                <c:pt idx="8218">
                  <c:v>1.900758179814456E-2</c:v>
                </c:pt>
                <c:pt idx="8219">
                  <c:v>3.1924740187618719E-2</c:v>
                </c:pt>
                <c:pt idx="8220">
                  <c:v>-1.9204114862036169E-2</c:v>
                </c:pt>
                <c:pt idx="8221">
                  <c:v>5.8667525278382282E-3</c:v>
                </c:pt>
                <c:pt idx="8222">
                  <c:v>0.21513093696289967</c:v>
                </c:pt>
                <c:pt idx="8223">
                  <c:v>4.8138337438464122E-2</c:v>
                </c:pt>
                <c:pt idx="8224">
                  <c:v>-5.8878859881098949E-3</c:v>
                </c:pt>
                <c:pt idx="8225">
                  <c:v>-4.9771180712652316E-3</c:v>
                </c:pt>
                <c:pt idx="8226">
                  <c:v>-1.9144270336753286E-3</c:v>
                </c:pt>
                <c:pt idx="8227">
                  <c:v>1.8341689700289147E-2</c:v>
                </c:pt>
                <c:pt idx="8228">
                  <c:v>-3.4903186040095679E-2</c:v>
                </c:pt>
                <c:pt idx="8229">
                  <c:v>-1.7508227164000673E-3</c:v>
                </c:pt>
                <c:pt idx="8230">
                  <c:v>-4.3146229330122111E-2</c:v>
                </c:pt>
                <c:pt idx="8231">
                  <c:v>-9.2663847058496382E-2</c:v>
                </c:pt>
                <c:pt idx="8232">
                  <c:v>-1.4413789194538482E-2</c:v>
                </c:pt>
                <c:pt idx="8233">
                  <c:v>-2.8434776739075341E-2</c:v>
                </c:pt>
                <c:pt idx="8234">
                  <c:v>7.9356898379178613E-4</c:v>
                </c:pt>
                <c:pt idx="8235">
                  <c:v>1.2388651438868773E-2</c:v>
                </c:pt>
                <c:pt idx="8236">
                  <c:v>4.6453261368835951E-2</c:v>
                </c:pt>
                <c:pt idx="8237">
                  <c:v>-2.5210323636407399E-2</c:v>
                </c:pt>
                <c:pt idx="8238">
                  <c:v>-1.683536063704812E-2</c:v>
                </c:pt>
                <c:pt idx="8239">
                  <c:v>-3.8713548223648984E-3</c:v>
                </c:pt>
                <c:pt idx="8240">
                  <c:v>-6.0877622317896127E-3</c:v>
                </c:pt>
                <c:pt idx="8241">
                  <c:v>-5.4635694128587044E-3</c:v>
                </c:pt>
                <c:pt idx="8242">
                  <c:v>5.3311966526626085E-2</c:v>
                </c:pt>
                <c:pt idx="8243">
                  <c:v>-0.30108155422705962</c:v>
                </c:pt>
                <c:pt idx="8244">
                  <c:v>-6.1330257473281502E-3</c:v>
                </c:pt>
                <c:pt idx="8245">
                  <c:v>-2.2741016920183783E-2</c:v>
                </c:pt>
                <c:pt idx="8246">
                  <c:v>-4.3237426157018144E-3</c:v>
                </c:pt>
                <c:pt idx="8247">
                  <c:v>-5.5925746549723414E-3</c:v>
                </c:pt>
                <c:pt idx="8248">
                  <c:v>-3.3038059074583015E-2</c:v>
                </c:pt>
                <c:pt idx="8249">
                  <c:v>-1.0580980970786752E-2</c:v>
                </c:pt>
                <c:pt idx="8250">
                  <c:v>-1.8237785960710115E-2</c:v>
                </c:pt>
                <c:pt idx="8251">
                  <c:v>-4.4852949417592538E-3</c:v>
                </c:pt>
                <c:pt idx="8252">
                  <c:v>-3.1167041146110609E-2</c:v>
                </c:pt>
                <c:pt idx="8253">
                  <c:v>9.6476306516466229E-3</c:v>
                </c:pt>
                <c:pt idx="8254">
                  <c:v>-2.46432293714452E-2</c:v>
                </c:pt>
                <c:pt idx="8255">
                  <c:v>-2.3491833673097793E-3</c:v>
                </c:pt>
                <c:pt idx="8256">
                  <c:v>3.5297054241790293E-3</c:v>
                </c:pt>
                <c:pt idx="8257">
                  <c:v>3.2879464591101325E-2</c:v>
                </c:pt>
                <c:pt idx="8258">
                  <c:v>1.2633346282626509E-2</c:v>
                </c:pt>
                <c:pt idx="8259">
                  <c:v>1.6528648233365903E-2</c:v>
                </c:pt>
                <c:pt idx="8260">
                  <c:v>-4.5889227077452618E-2</c:v>
                </c:pt>
                <c:pt idx="8261">
                  <c:v>-5.628439700098211E-2</c:v>
                </c:pt>
                <c:pt idx="8262">
                  <c:v>8.4686019384796352E-3</c:v>
                </c:pt>
                <c:pt idx="8263">
                  <c:v>1.6881496277218765E-2</c:v>
                </c:pt>
                <c:pt idx="8264">
                  <c:v>-3.3910848607798749E-2</c:v>
                </c:pt>
                <c:pt idx="8265">
                  <c:v>-6.3477654154095575E-3</c:v>
                </c:pt>
                <c:pt idx="8266">
                  <c:v>-7.0702195259597575E-3</c:v>
                </c:pt>
                <c:pt idx="8267">
                  <c:v>1.976543186760933E-3</c:v>
                </c:pt>
                <c:pt idx="8268">
                  <c:v>4.7888660270161157E-2</c:v>
                </c:pt>
                <c:pt idx="8269">
                  <c:v>5.754870888685687E-2</c:v>
                </c:pt>
                <c:pt idx="8270">
                  <c:v>-2.9444598612622625E-2</c:v>
                </c:pt>
                <c:pt idx="8271">
                  <c:v>5.7978188590258821E-2</c:v>
                </c:pt>
                <c:pt idx="8272">
                  <c:v>-6.0894167254199232E-3</c:v>
                </c:pt>
                <c:pt idx="8273">
                  <c:v>-5.5885719646145788E-3</c:v>
                </c:pt>
                <c:pt idx="8274">
                  <c:v>1.6690417902803744E-2</c:v>
                </c:pt>
                <c:pt idx="8275">
                  <c:v>-3.1825236283491566E-3</c:v>
                </c:pt>
                <c:pt idx="8276">
                  <c:v>-2.9391562409014943E-2</c:v>
                </c:pt>
                <c:pt idx="8277">
                  <c:v>-2.4607443285707409E-2</c:v>
                </c:pt>
                <c:pt idx="8278">
                  <c:v>-1.4355884582703551E-2</c:v>
                </c:pt>
                <c:pt idx="8279">
                  <c:v>-1.6271797700951182E-3</c:v>
                </c:pt>
                <c:pt idx="8280">
                  <c:v>-1.0299261775811457E-2</c:v>
                </c:pt>
                <c:pt idx="8281">
                  <c:v>2.8184963848154458E-3</c:v>
                </c:pt>
                <c:pt idx="8282">
                  <c:v>-5.1069621931555613E-2</c:v>
                </c:pt>
                <c:pt idx="8283">
                  <c:v>-2.089908056216026E-2</c:v>
                </c:pt>
                <c:pt idx="8284">
                  <c:v>-4.4462737457261411E-2</c:v>
                </c:pt>
                <c:pt idx="8285">
                  <c:v>2.575890292389434E-2</c:v>
                </c:pt>
                <c:pt idx="8286">
                  <c:v>3.3457112071773154E-2</c:v>
                </c:pt>
                <c:pt idx="8287">
                  <c:v>6.3458811490826033E-3</c:v>
                </c:pt>
                <c:pt idx="8288">
                  <c:v>-4.3752994971730082E-2</c:v>
                </c:pt>
                <c:pt idx="8289">
                  <c:v>-1.7205734491586726E-2</c:v>
                </c:pt>
                <c:pt idx="8290">
                  <c:v>6.236424180573568E-2</c:v>
                </c:pt>
                <c:pt idx="8291">
                  <c:v>-8.7835011759928739E-3</c:v>
                </c:pt>
                <c:pt idx="8292">
                  <c:v>-1.7140380844930563E-2</c:v>
                </c:pt>
                <c:pt idx="8293">
                  <c:v>-1.0048925098229482E-2</c:v>
                </c:pt>
                <c:pt idx="8294">
                  <c:v>-1.8389247283741174E-2</c:v>
                </c:pt>
                <c:pt idx="8295">
                  <c:v>-1.2930535157369626E-2</c:v>
                </c:pt>
                <c:pt idx="8296">
                  <c:v>-8.7016950419388488E-3</c:v>
                </c:pt>
                <c:pt idx="8297">
                  <c:v>-4.5790993447865455E-2</c:v>
                </c:pt>
                <c:pt idx="8298">
                  <c:v>-2.7727136168023227E-2</c:v>
                </c:pt>
                <c:pt idx="8299">
                  <c:v>1.4203187782598695E-2</c:v>
                </c:pt>
                <c:pt idx="8300">
                  <c:v>1.7617688648762793E-2</c:v>
                </c:pt>
                <c:pt idx="8301">
                  <c:v>8.1179091250130151E-3</c:v>
                </c:pt>
                <c:pt idx="8302">
                  <c:v>2.6610157731275112E-2</c:v>
                </c:pt>
                <c:pt idx="8303">
                  <c:v>-1.4116237454964585E-2</c:v>
                </c:pt>
                <c:pt idx="8304">
                  <c:v>1.6636016606943822E-2</c:v>
                </c:pt>
                <c:pt idx="8305">
                  <c:v>-3.1553785581232511E-3</c:v>
                </c:pt>
                <c:pt idx="8306">
                  <c:v>1.8575191047208277E-2</c:v>
                </c:pt>
                <c:pt idx="8307">
                  <c:v>-4.5564881557392453E-3</c:v>
                </c:pt>
                <c:pt idx="8308">
                  <c:v>1.5876159231505819E-2</c:v>
                </c:pt>
                <c:pt idx="8309">
                  <c:v>-6.2243672410707891E-2</c:v>
                </c:pt>
                <c:pt idx="8310">
                  <c:v>-2.2212378462604684E-3</c:v>
                </c:pt>
                <c:pt idx="8311">
                  <c:v>2.6319542305547384E-2</c:v>
                </c:pt>
                <c:pt idx="8312">
                  <c:v>-2.9822001561607005E-2</c:v>
                </c:pt>
                <c:pt idx="8313">
                  <c:v>-6.5996048344358904E-3</c:v>
                </c:pt>
                <c:pt idx="8314">
                  <c:v>3.053682220632942E-2</c:v>
                </c:pt>
                <c:pt idx="8315">
                  <c:v>-7.6685264667092131E-3</c:v>
                </c:pt>
                <c:pt idx="8316">
                  <c:v>-2.8870594043901812E-2</c:v>
                </c:pt>
                <c:pt idx="8317">
                  <c:v>5.3628248515300951E-3</c:v>
                </c:pt>
                <c:pt idx="8318">
                  <c:v>-2.2038718955836801E-2</c:v>
                </c:pt>
                <c:pt idx="8319">
                  <c:v>4.2422960902126165E-3</c:v>
                </c:pt>
                <c:pt idx="8320">
                  <c:v>-2.8184077424554407E-2</c:v>
                </c:pt>
                <c:pt idx="8321">
                  <c:v>-6.5368987790656924E-3</c:v>
                </c:pt>
                <c:pt idx="8322">
                  <c:v>-1.3850863761744985E-2</c:v>
                </c:pt>
                <c:pt idx="8323">
                  <c:v>3.2268524797311447E-3</c:v>
                </c:pt>
                <c:pt idx="8324">
                  <c:v>-4.631501022049328E-2</c:v>
                </c:pt>
                <c:pt idx="8325">
                  <c:v>-1.0366220714516346E-2</c:v>
                </c:pt>
                <c:pt idx="8326">
                  <c:v>-2.9879079946722266E-2</c:v>
                </c:pt>
                <c:pt idx="8327">
                  <c:v>3.1700977502801202E-2</c:v>
                </c:pt>
                <c:pt idx="8328">
                  <c:v>-1.4585566402470874E-2</c:v>
                </c:pt>
                <c:pt idx="8329">
                  <c:v>-0.16991264570873196</c:v>
                </c:pt>
                <c:pt idx="8330">
                  <c:v>-3.8294361141452175E-2</c:v>
                </c:pt>
                <c:pt idx="8331">
                  <c:v>-9.4818432788646295E-3</c:v>
                </c:pt>
                <c:pt idx="8332">
                  <c:v>-2.0424577693297669E-2</c:v>
                </c:pt>
                <c:pt idx="8333">
                  <c:v>-1.5813558686485124E-2</c:v>
                </c:pt>
                <c:pt idx="8334">
                  <c:v>6.1174649819859796E-2</c:v>
                </c:pt>
                <c:pt idx="8335">
                  <c:v>-2.9709385634708523E-2</c:v>
                </c:pt>
                <c:pt idx="8336">
                  <c:v>-5.351309460926669E-2</c:v>
                </c:pt>
                <c:pt idx="8337">
                  <c:v>-1.7738339273129046E-2</c:v>
                </c:pt>
                <c:pt idx="8338">
                  <c:v>1.0450068901529067E-2</c:v>
                </c:pt>
                <c:pt idx="8339">
                  <c:v>-0.27742930345643219</c:v>
                </c:pt>
                <c:pt idx="8340">
                  <c:v>2.532435726534912E-2</c:v>
                </c:pt>
                <c:pt idx="8341">
                  <c:v>-4.6932495950680483E-2</c:v>
                </c:pt>
                <c:pt idx="8342">
                  <c:v>3.6166853117473002E-2</c:v>
                </c:pt>
                <c:pt idx="8343">
                  <c:v>2.2365493247802301E-3</c:v>
                </c:pt>
                <c:pt idx="8344">
                  <c:v>-9.7048571644787491E-3</c:v>
                </c:pt>
                <c:pt idx="8345">
                  <c:v>-2.0556265210052747E-2</c:v>
                </c:pt>
                <c:pt idx="8346">
                  <c:v>-8.6643524285127255E-3</c:v>
                </c:pt>
                <c:pt idx="8347">
                  <c:v>-1.0441870704303444E-2</c:v>
                </c:pt>
                <c:pt idx="8348">
                  <c:v>-3.3498920142110679E-2</c:v>
                </c:pt>
                <c:pt idx="8349">
                  <c:v>1.6166877406168763E-3</c:v>
                </c:pt>
                <c:pt idx="8350">
                  <c:v>-3.8653205341482679E-3</c:v>
                </c:pt>
                <c:pt idx="8351">
                  <c:v>3.2149264626767544E-3</c:v>
                </c:pt>
                <c:pt idx="8352">
                  <c:v>8.7018899460081442E-3</c:v>
                </c:pt>
                <c:pt idx="8353">
                  <c:v>9.6131694471881468E-2</c:v>
                </c:pt>
                <c:pt idx="8354">
                  <c:v>-2.6064327554010591E-3</c:v>
                </c:pt>
                <c:pt idx="8355">
                  <c:v>-5.529855056252702E-2</c:v>
                </c:pt>
                <c:pt idx="8356">
                  <c:v>-1.6279190763580424E-2</c:v>
                </c:pt>
                <c:pt idx="8357">
                  <c:v>9.0107954306235787E-3</c:v>
                </c:pt>
                <c:pt idx="8358">
                  <c:v>-9.7345684153354803E-3</c:v>
                </c:pt>
                <c:pt idx="8359">
                  <c:v>-1.1530419388175311E-5</c:v>
                </c:pt>
                <c:pt idx="8360">
                  <c:v>6.7228847803247997E-3</c:v>
                </c:pt>
                <c:pt idx="8361">
                  <c:v>-3.0040047734117711E-2</c:v>
                </c:pt>
                <c:pt idx="8362">
                  <c:v>4.608411544372721E-2</c:v>
                </c:pt>
                <c:pt idx="8363">
                  <c:v>-1.157030122697222E-2</c:v>
                </c:pt>
                <c:pt idx="8364">
                  <c:v>9.9943011632802059E-3</c:v>
                </c:pt>
                <c:pt idx="8365">
                  <c:v>5.1907146125477664E-2</c:v>
                </c:pt>
                <c:pt idx="8366">
                  <c:v>-4.0317800782835526E-2</c:v>
                </c:pt>
                <c:pt idx="8367">
                  <c:v>2.5729142213020743E-2</c:v>
                </c:pt>
                <c:pt idx="8368">
                  <c:v>-4.2469769714180768E-2</c:v>
                </c:pt>
                <c:pt idx="8369">
                  <c:v>-8.0600851469696505E-2</c:v>
                </c:pt>
                <c:pt idx="8370">
                  <c:v>1.0871048311761244E-3</c:v>
                </c:pt>
                <c:pt idx="8371">
                  <c:v>-3.3024353982068107E-2</c:v>
                </c:pt>
                <c:pt idx="8372">
                  <c:v>2.3249520731432011E-2</c:v>
                </c:pt>
                <c:pt idx="8373">
                  <c:v>-3.750740375495038E-4</c:v>
                </c:pt>
                <c:pt idx="8374">
                  <c:v>0.1140005124660836</c:v>
                </c:pt>
                <c:pt idx="8375">
                  <c:v>-2.7759047498003078E-2</c:v>
                </c:pt>
                <c:pt idx="8376">
                  <c:v>-2.6862394664919329E-2</c:v>
                </c:pt>
                <c:pt idx="8377">
                  <c:v>-3.0025324676064484E-3</c:v>
                </c:pt>
                <c:pt idx="8378">
                  <c:v>-5.2546044495943585E-2</c:v>
                </c:pt>
                <c:pt idx="8379">
                  <c:v>-4.3751722727495342E-2</c:v>
                </c:pt>
                <c:pt idx="8380">
                  <c:v>5.1487375016245021E-2</c:v>
                </c:pt>
                <c:pt idx="8381">
                  <c:v>7.0680308938968865E-3</c:v>
                </c:pt>
                <c:pt idx="8382">
                  <c:v>8.6352747413431907E-2</c:v>
                </c:pt>
                <c:pt idx="8383">
                  <c:v>-1.2771017447589652E-2</c:v>
                </c:pt>
                <c:pt idx="8384">
                  <c:v>-7.1013162875863166E-3</c:v>
                </c:pt>
                <c:pt idx="8385">
                  <c:v>-1.6135671899588425E-2</c:v>
                </c:pt>
                <c:pt idx="8386">
                  <c:v>-6.071818110076275E-3</c:v>
                </c:pt>
                <c:pt idx="8387">
                  <c:v>1.242343478643509</c:v>
                </c:pt>
                <c:pt idx="8388">
                  <c:v>-1.0555987779568461E-2</c:v>
                </c:pt>
                <c:pt idx="8389">
                  <c:v>1.9195895583052274E-2</c:v>
                </c:pt>
                <c:pt idx="8390">
                  <c:v>-1.0902222260966231E-2</c:v>
                </c:pt>
                <c:pt idx="8391">
                  <c:v>1.8614939840100383E-3</c:v>
                </c:pt>
                <c:pt idx="8392">
                  <c:v>7.5958320441148405E-2</c:v>
                </c:pt>
                <c:pt idx="8393">
                  <c:v>-4.3322843639636288E-2</c:v>
                </c:pt>
                <c:pt idx="8394">
                  <c:v>-6.4644529749040738E-2</c:v>
                </c:pt>
                <c:pt idx="8395">
                  <c:v>-2.8284746827907423E-2</c:v>
                </c:pt>
                <c:pt idx="8396">
                  <c:v>-9.8754045078862703E-3</c:v>
                </c:pt>
                <c:pt idx="8397">
                  <c:v>-2.3006320754658204E-2</c:v>
                </c:pt>
                <c:pt idx="8398">
                  <c:v>-2.3943858671470291E-2</c:v>
                </c:pt>
                <c:pt idx="8399">
                  <c:v>-3.0934735290703366E-2</c:v>
                </c:pt>
                <c:pt idx="8400">
                  <c:v>7.8825480008507517E-2</c:v>
                </c:pt>
                <c:pt idx="8401">
                  <c:v>-2.5211064720944368E-2</c:v>
                </c:pt>
                <c:pt idx="8402">
                  <c:v>-6.6111541999757254E-3</c:v>
                </c:pt>
                <c:pt idx="8403">
                  <c:v>-8.3647450208828925E-3</c:v>
                </c:pt>
                <c:pt idx="8404">
                  <c:v>2.5448702296647741E-2</c:v>
                </c:pt>
                <c:pt idx="8405">
                  <c:v>4.2888942577778248E-2</c:v>
                </c:pt>
                <c:pt idx="8406">
                  <c:v>-7.6966004263687549E-2</c:v>
                </c:pt>
                <c:pt idx="8407">
                  <c:v>-1.7203017128332155E-2</c:v>
                </c:pt>
                <c:pt idx="8408">
                  <c:v>1.3486056880069009E-2</c:v>
                </c:pt>
                <c:pt idx="8409">
                  <c:v>-8.2025466107742678E-3</c:v>
                </c:pt>
                <c:pt idx="8410">
                  <c:v>-3.6187653366995781E-2</c:v>
                </c:pt>
                <c:pt idx="8411">
                  <c:v>-1.6569428735942828E-2</c:v>
                </c:pt>
                <c:pt idx="8412">
                  <c:v>-1.3123100669272849E-2</c:v>
                </c:pt>
                <c:pt idx="8413">
                  <c:v>-1.0853389240045268E-2</c:v>
                </c:pt>
                <c:pt idx="8414">
                  <c:v>5.2539167400529024E-2</c:v>
                </c:pt>
                <c:pt idx="8415">
                  <c:v>0.21549461331266959</c:v>
                </c:pt>
                <c:pt idx="8416">
                  <c:v>2.4443908053369816E-2</c:v>
                </c:pt>
                <c:pt idx="8417">
                  <c:v>3.2515640694642071E-2</c:v>
                </c:pt>
                <c:pt idx="8418">
                  <c:v>1.8750660962182773E-2</c:v>
                </c:pt>
                <c:pt idx="8419">
                  <c:v>-9.7542995064068602E-3</c:v>
                </c:pt>
                <c:pt idx="8420">
                  <c:v>1.7180565552558336E-4</c:v>
                </c:pt>
                <c:pt idx="8421">
                  <c:v>-1.3864617317924703E-2</c:v>
                </c:pt>
                <c:pt idx="8422">
                  <c:v>1.2406299284219848E-2</c:v>
                </c:pt>
                <c:pt idx="8423">
                  <c:v>1.4353463073919015E-2</c:v>
                </c:pt>
                <c:pt idx="8424">
                  <c:v>-2.7150155727351331E-2</c:v>
                </c:pt>
                <c:pt idx="8425">
                  <c:v>-3.4609063710378023E-2</c:v>
                </c:pt>
                <c:pt idx="8426">
                  <c:v>9.1719441777947143E-3</c:v>
                </c:pt>
                <c:pt idx="8427">
                  <c:v>-1.4944029029786842E-2</c:v>
                </c:pt>
                <c:pt idx="8428">
                  <c:v>5.3904618301621757E-2</c:v>
                </c:pt>
                <c:pt idx="8429">
                  <c:v>-1.5560565463442318E-2</c:v>
                </c:pt>
                <c:pt idx="8430">
                  <c:v>-3.6406470027060045E-2</c:v>
                </c:pt>
                <c:pt idx="8431">
                  <c:v>4.5426130694200713E-2</c:v>
                </c:pt>
                <c:pt idx="8432">
                  <c:v>1.0636602781355194E-2</c:v>
                </c:pt>
                <c:pt idx="8433">
                  <c:v>3.1375394488907318E-2</c:v>
                </c:pt>
                <c:pt idx="8434">
                  <c:v>3.3759428934267581E-2</c:v>
                </c:pt>
                <c:pt idx="8435">
                  <c:v>-0.1148037460336687</c:v>
                </c:pt>
                <c:pt idx="8436">
                  <c:v>-1.5675138751453009E-2</c:v>
                </c:pt>
                <c:pt idx="8437">
                  <c:v>-3.228945725580603E-2</c:v>
                </c:pt>
                <c:pt idx="8438">
                  <c:v>-3.3480667653592651E-2</c:v>
                </c:pt>
                <c:pt idx="8439">
                  <c:v>-6.6448399114453452E-2</c:v>
                </c:pt>
                <c:pt idx="8440">
                  <c:v>2.7731500220437671E-2</c:v>
                </c:pt>
                <c:pt idx="8441">
                  <c:v>1.3280647292127714E-3</c:v>
                </c:pt>
                <c:pt idx="8442">
                  <c:v>9.5869369671725241E-2</c:v>
                </c:pt>
                <c:pt idx="8443">
                  <c:v>1.2097904305240771E-2</c:v>
                </c:pt>
                <c:pt idx="8444">
                  <c:v>-1.4019124468231943E-3</c:v>
                </c:pt>
                <c:pt idx="8445">
                  <c:v>-3.7289927833985639E-3</c:v>
                </c:pt>
                <c:pt idx="8446">
                  <c:v>-3.2209911697594767E-2</c:v>
                </c:pt>
                <c:pt idx="8447">
                  <c:v>-3.5169480628684469E-2</c:v>
                </c:pt>
                <c:pt idx="8448">
                  <c:v>1.076846614274439E-2</c:v>
                </c:pt>
                <c:pt idx="8449">
                  <c:v>-7.372768216378554E-3</c:v>
                </c:pt>
                <c:pt idx="8450">
                  <c:v>-2.1328172421550849E-2</c:v>
                </c:pt>
                <c:pt idx="8451">
                  <c:v>-2.1614223018738259E-2</c:v>
                </c:pt>
                <c:pt idx="8452">
                  <c:v>-5.7833963239381718E-2</c:v>
                </c:pt>
                <c:pt idx="8453">
                  <c:v>-1.0426145640410327E-2</c:v>
                </c:pt>
                <c:pt idx="8454">
                  <c:v>6.2407761173528094E-2</c:v>
                </c:pt>
                <c:pt idx="8455">
                  <c:v>1.0242875413260844E-2</c:v>
                </c:pt>
                <c:pt idx="8456">
                  <c:v>-1.9184925536933222E-2</c:v>
                </c:pt>
                <c:pt idx="8457">
                  <c:v>-5.5741999081849229E-2</c:v>
                </c:pt>
                <c:pt idx="8458">
                  <c:v>3.8301621679916217E-3</c:v>
                </c:pt>
                <c:pt idx="8459">
                  <c:v>4.6721334985260219E-3</c:v>
                </c:pt>
                <c:pt idx="8460">
                  <c:v>1.5414107651506109E-2</c:v>
                </c:pt>
                <c:pt idx="8461">
                  <c:v>6.4804223797005928E-2</c:v>
                </c:pt>
                <c:pt idx="8462">
                  <c:v>2.1711672483908411E-2</c:v>
                </c:pt>
                <c:pt idx="8463">
                  <c:v>-7.2470435633827197E-3</c:v>
                </c:pt>
                <c:pt idx="8464">
                  <c:v>6.7024365032920197E-2</c:v>
                </c:pt>
                <c:pt idx="8465">
                  <c:v>-4.9444736270207231E-3</c:v>
                </c:pt>
                <c:pt idx="8466">
                  <c:v>-4.3481480975293585E-2</c:v>
                </c:pt>
                <c:pt idx="8467">
                  <c:v>-5.1718076314814392E-2</c:v>
                </c:pt>
                <c:pt idx="8468">
                  <c:v>-8.6737651160259631E-3</c:v>
                </c:pt>
                <c:pt idx="8469">
                  <c:v>4.002541578946711E-3</c:v>
                </c:pt>
                <c:pt idx="8470">
                  <c:v>2.3193423322763515E-2</c:v>
                </c:pt>
                <c:pt idx="8471">
                  <c:v>-5.1577602030570512E-2</c:v>
                </c:pt>
                <c:pt idx="8472">
                  <c:v>1.4680649321749758E-2</c:v>
                </c:pt>
                <c:pt idx="8473">
                  <c:v>-3.3297150565450871E-2</c:v>
                </c:pt>
                <c:pt idx="8474">
                  <c:v>-2.3710380808140666E-3</c:v>
                </c:pt>
                <c:pt idx="8475">
                  <c:v>3.7397139395208166E-3</c:v>
                </c:pt>
                <c:pt idx="8476">
                  <c:v>-8.3170652371479994E-3</c:v>
                </c:pt>
                <c:pt idx="8477">
                  <c:v>-2.0960708435360655E-2</c:v>
                </c:pt>
                <c:pt idx="8478">
                  <c:v>-6.0375973170023207E-3</c:v>
                </c:pt>
                <c:pt idx="8479">
                  <c:v>-2.8024268926652919E-2</c:v>
                </c:pt>
                <c:pt idx="8480">
                  <c:v>-3.7695313167173589E-2</c:v>
                </c:pt>
                <c:pt idx="8481">
                  <c:v>6.8989709706328197E-3</c:v>
                </c:pt>
                <c:pt idx="8482">
                  <c:v>-0.10102009604725275</c:v>
                </c:pt>
                <c:pt idx="8483">
                  <c:v>-8.0692635377813526E-3</c:v>
                </c:pt>
                <c:pt idx="8484">
                  <c:v>-2.3881749900254715E-2</c:v>
                </c:pt>
                <c:pt idx="8485">
                  <c:v>1.678451415751879E-2</c:v>
                </c:pt>
                <c:pt idx="8486">
                  <c:v>4.7615154546010348E-2</c:v>
                </c:pt>
                <c:pt idx="8487">
                  <c:v>-3.0503193341981177E-2</c:v>
                </c:pt>
                <c:pt idx="8488">
                  <c:v>-1.5310908250651876E-2</c:v>
                </c:pt>
                <c:pt idx="8489">
                  <c:v>-6.6640354567350568E-2</c:v>
                </c:pt>
                <c:pt idx="8490">
                  <c:v>-2.289141713384208E-2</c:v>
                </c:pt>
                <c:pt idx="8491">
                  <c:v>5.0462649438036931E-3</c:v>
                </c:pt>
                <c:pt idx="8492">
                  <c:v>-3.3327946427693288E-2</c:v>
                </c:pt>
                <c:pt idx="8493">
                  <c:v>3.6272891346995642E-2</c:v>
                </c:pt>
                <c:pt idx="8494">
                  <c:v>-1.6063327489036713E-2</c:v>
                </c:pt>
                <c:pt idx="8495">
                  <c:v>2.602807396121011E-2</c:v>
                </c:pt>
                <c:pt idx="8496">
                  <c:v>8.3447856420345821E-3</c:v>
                </c:pt>
                <c:pt idx="8497">
                  <c:v>-1.8230546028233614E-2</c:v>
                </c:pt>
                <c:pt idx="8498">
                  <c:v>-2.9281752846402789E-2</c:v>
                </c:pt>
                <c:pt idx="8499">
                  <c:v>7.3600491102079377E-2</c:v>
                </c:pt>
                <c:pt idx="8500">
                  <c:v>-4.5691195507382223E-2</c:v>
                </c:pt>
                <c:pt idx="8501">
                  <c:v>6.0293137231188128E-2</c:v>
                </c:pt>
                <c:pt idx="8502">
                  <c:v>-4.0137019589442824E-2</c:v>
                </c:pt>
                <c:pt idx="8503">
                  <c:v>-3.5870435284566446E-2</c:v>
                </c:pt>
                <c:pt idx="8504">
                  <c:v>-2.8484606489776503E-2</c:v>
                </c:pt>
                <c:pt idx="8505">
                  <c:v>3.7703433760032218E-3</c:v>
                </c:pt>
                <c:pt idx="8506">
                  <c:v>-1.0680520155004749E-2</c:v>
                </c:pt>
                <c:pt idx="8507">
                  <c:v>-1.4027730583853659E-2</c:v>
                </c:pt>
                <c:pt idx="8508">
                  <c:v>-3.7027471851324441E-2</c:v>
                </c:pt>
                <c:pt idx="8509">
                  <c:v>-8.8453654013639516E-3</c:v>
                </c:pt>
                <c:pt idx="8510">
                  <c:v>1.5486076431923338E-3</c:v>
                </c:pt>
                <c:pt idx="8511">
                  <c:v>-5.214308777538916E-2</c:v>
                </c:pt>
                <c:pt idx="8512">
                  <c:v>-1.0115117393986687E-2</c:v>
                </c:pt>
                <c:pt idx="8513">
                  <c:v>-7.2658561860311673E-3</c:v>
                </c:pt>
                <c:pt idx="8514">
                  <c:v>-4.5564664896448163E-2</c:v>
                </c:pt>
                <c:pt idx="8515">
                  <c:v>6.6825706042872773E-2</c:v>
                </c:pt>
                <c:pt idx="8516">
                  <c:v>-3.8292822361186411E-2</c:v>
                </c:pt>
                <c:pt idx="8517">
                  <c:v>-2.1756115880649171E-3</c:v>
                </c:pt>
                <c:pt idx="8518">
                  <c:v>1.7209408078085458E-3</c:v>
                </c:pt>
                <c:pt idx="8519">
                  <c:v>-9.4451122822144604E-3</c:v>
                </c:pt>
                <c:pt idx="8520">
                  <c:v>1.1783732696344012E-2</c:v>
                </c:pt>
                <c:pt idx="8521">
                  <c:v>1.6794549914626457E-2</c:v>
                </c:pt>
                <c:pt idx="8522">
                  <c:v>-1.076351990028267E-2</c:v>
                </c:pt>
                <c:pt idx="8523">
                  <c:v>-1.6836125465047549E-2</c:v>
                </c:pt>
                <c:pt idx="8524">
                  <c:v>-4.3109345227951724E-3</c:v>
                </c:pt>
                <c:pt idx="8525">
                  <c:v>-2.4496573101155758E-2</c:v>
                </c:pt>
                <c:pt idx="8526">
                  <c:v>-6.84828548961654E-3</c:v>
                </c:pt>
                <c:pt idx="8527">
                  <c:v>1.7636404758865714E-3</c:v>
                </c:pt>
                <c:pt idx="8528">
                  <c:v>1.5333212509104676E-3</c:v>
                </c:pt>
                <c:pt idx="8529">
                  <c:v>-3.2484668685472326E-2</c:v>
                </c:pt>
                <c:pt idx="8530">
                  <c:v>-1.7702544522664357E-2</c:v>
                </c:pt>
                <c:pt idx="8531">
                  <c:v>5.6857870946710777E-2</c:v>
                </c:pt>
                <c:pt idx="8532">
                  <c:v>7.1729172123875303E-3</c:v>
                </c:pt>
                <c:pt idx="8533">
                  <c:v>-5.6511067377596326E-4</c:v>
                </c:pt>
                <c:pt idx="8534">
                  <c:v>1.6195922989264238E-2</c:v>
                </c:pt>
                <c:pt idx="8535">
                  <c:v>-3.7098157104775958E-2</c:v>
                </c:pt>
                <c:pt idx="8536">
                  <c:v>2.7610675498747237E-3</c:v>
                </c:pt>
                <c:pt idx="8537">
                  <c:v>-2.5199328624351786E-2</c:v>
                </c:pt>
                <c:pt idx="8538">
                  <c:v>1.4289243509233236E-2</c:v>
                </c:pt>
                <c:pt idx="8539">
                  <c:v>-4.5889398999084702E-2</c:v>
                </c:pt>
                <c:pt idx="8540">
                  <c:v>3.4993873237496885E-2</c:v>
                </c:pt>
                <c:pt idx="8541">
                  <c:v>-2.3082214947474842E-2</c:v>
                </c:pt>
                <c:pt idx="8542">
                  <c:v>-0.33272808380682156</c:v>
                </c:pt>
                <c:pt idx="8543">
                  <c:v>5.4336055251857897E-2</c:v>
                </c:pt>
                <c:pt idx="8544">
                  <c:v>-2.6684196372094678E-2</c:v>
                </c:pt>
                <c:pt idx="8545">
                  <c:v>-3.8431820469243427E-2</c:v>
                </c:pt>
                <c:pt idx="8546">
                  <c:v>-6.4711829185406217E-2</c:v>
                </c:pt>
                <c:pt idx="8547">
                  <c:v>-1.6234235391600602E-2</c:v>
                </c:pt>
                <c:pt idx="8548">
                  <c:v>2.624176485973731E-2</c:v>
                </c:pt>
                <c:pt idx="8549">
                  <c:v>-3.5055154031062824E-2</c:v>
                </c:pt>
                <c:pt idx="8550">
                  <c:v>8.138314878560652E-3</c:v>
                </c:pt>
                <c:pt idx="8551">
                  <c:v>-7.7532928636197915E-2</c:v>
                </c:pt>
                <c:pt idx="8552">
                  <c:v>7.5135908653525115E-3</c:v>
                </c:pt>
                <c:pt idx="8553">
                  <c:v>1.654354488111966E-2</c:v>
                </c:pt>
                <c:pt idx="8554">
                  <c:v>-7.3438714998026143E-3</c:v>
                </c:pt>
                <c:pt idx="8555">
                  <c:v>3.5624921184571987E-2</c:v>
                </c:pt>
                <c:pt idx="8556">
                  <c:v>-2.0472169143705879E-2</c:v>
                </c:pt>
                <c:pt idx="8557">
                  <c:v>-2.2528909204764299E-2</c:v>
                </c:pt>
                <c:pt idx="8558">
                  <c:v>5.6652084036119391E-2</c:v>
                </c:pt>
                <c:pt idx="8559">
                  <c:v>1.0466340964661471</c:v>
                </c:pt>
                <c:pt idx="8560">
                  <c:v>8.1289187713819884E-3</c:v>
                </c:pt>
                <c:pt idx="8561">
                  <c:v>5.3323684215994755E-3</c:v>
                </c:pt>
                <c:pt idx="8562">
                  <c:v>-3.2479589843781652E-2</c:v>
                </c:pt>
                <c:pt idx="8563">
                  <c:v>-4.3047079231784927E-2</c:v>
                </c:pt>
                <c:pt idx="8564">
                  <c:v>-2.7985722068582779E-2</c:v>
                </c:pt>
                <c:pt idx="8565">
                  <c:v>-1.552824758781819E-2</c:v>
                </c:pt>
                <c:pt idx="8566">
                  <c:v>-4.0091003176417417E-3</c:v>
                </c:pt>
                <c:pt idx="8567">
                  <c:v>3.0391752718714377E-2</c:v>
                </c:pt>
                <c:pt idx="8568">
                  <c:v>-6.6487299667618023E-4</c:v>
                </c:pt>
                <c:pt idx="8569">
                  <c:v>-1.3833399854929486E-2</c:v>
                </c:pt>
                <c:pt idx="8570">
                  <c:v>-3.4159351608867093E-2</c:v>
                </c:pt>
                <c:pt idx="8571">
                  <c:v>-2.7373215934282123E-2</c:v>
                </c:pt>
                <c:pt idx="8572">
                  <c:v>-4.5550164015056502E-2</c:v>
                </c:pt>
                <c:pt idx="8573">
                  <c:v>-1.1100866995485794E-2</c:v>
                </c:pt>
                <c:pt idx="8574">
                  <c:v>-2.1209733692326666E-2</c:v>
                </c:pt>
                <c:pt idx="8575">
                  <c:v>-7.1704267435843613E-3</c:v>
                </c:pt>
                <c:pt idx="8576">
                  <c:v>-1.7391094995547054E-2</c:v>
                </c:pt>
                <c:pt idx="8577">
                  <c:v>1.0054670799616432E-2</c:v>
                </c:pt>
                <c:pt idx="8578">
                  <c:v>-2.9044148693404416E-2</c:v>
                </c:pt>
                <c:pt idx="8579">
                  <c:v>-3.1955799913005067E-2</c:v>
                </c:pt>
                <c:pt idx="8580">
                  <c:v>-6.3145985443666688E-2</c:v>
                </c:pt>
                <c:pt idx="8581">
                  <c:v>-1.8394569945537353E-4</c:v>
                </c:pt>
                <c:pt idx="8582">
                  <c:v>-1.1997675924058952E-3</c:v>
                </c:pt>
                <c:pt idx="8583">
                  <c:v>-7.0319963296041231E-3</c:v>
                </c:pt>
                <c:pt idx="8584">
                  <c:v>7.3604045195283768E-2</c:v>
                </c:pt>
                <c:pt idx="8585">
                  <c:v>-2.8429322488138328E-2</c:v>
                </c:pt>
                <c:pt idx="8586">
                  <c:v>-8.0307620882565621E-3</c:v>
                </c:pt>
                <c:pt idx="8587">
                  <c:v>1.0341902240329813E-2</c:v>
                </c:pt>
                <c:pt idx="8588">
                  <c:v>-9.113221103742122E-3</c:v>
                </c:pt>
                <c:pt idx="8589">
                  <c:v>-1.7316111556825761E-2</c:v>
                </c:pt>
                <c:pt idx="8590">
                  <c:v>-8.810644986389532E-2</c:v>
                </c:pt>
                <c:pt idx="8591">
                  <c:v>-1.3868040413957583E-2</c:v>
                </c:pt>
                <c:pt idx="8592">
                  <c:v>4.0972826665224331E-2</c:v>
                </c:pt>
                <c:pt idx="8593">
                  <c:v>1.6949125073971085E-2</c:v>
                </c:pt>
                <c:pt idx="8594">
                  <c:v>-5.0984749196102764E-3</c:v>
                </c:pt>
                <c:pt idx="8595">
                  <c:v>0.11698894078918026</c:v>
                </c:pt>
                <c:pt idx="8596">
                  <c:v>-3.6006886214160085E-4</c:v>
                </c:pt>
                <c:pt idx="8597">
                  <c:v>-5.5613963028028318E-2</c:v>
                </c:pt>
                <c:pt idx="8598">
                  <c:v>-6.5689588199265847E-2</c:v>
                </c:pt>
                <c:pt idx="8599">
                  <c:v>-0.13791888197500052</c:v>
                </c:pt>
                <c:pt idx="8600">
                  <c:v>-7.3855245343225117E-3</c:v>
                </c:pt>
                <c:pt idx="8601">
                  <c:v>-4.9557453179932175E-2</c:v>
                </c:pt>
                <c:pt idx="8602">
                  <c:v>6.8403471140218988E-3</c:v>
                </c:pt>
                <c:pt idx="8603">
                  <c:v>-2.2772314285863356E-2</c:v>
                </c:pt>
                <c:pt idx="8604">
                  <c:v>-2.1428066505089868E-2</c:v>
                </c:pt>
                <c:pt idx="8605">
                  <c:v>-1.4883078832258314E-2</c:v>
                </c:pt>
                <c:pt idx="8606">
                  <c:v>6.9003647021307929E-2</c:v>
                </c:pt>
                <c:pt idx="8607">
                  <c:v>-2.0097489726985576E-3</c:v>
                </c:pt>
                <c:pt idx="8608">
                  <c:v>-0.24144077822746857</c:v>
                </c:pt>
                <c:pt idx="8609">
                  <c:v>-2.4880026834489134E-2</c:v>
                </c:pt>
                <c:pt idx="8610">
                  <c:v>4.4981179473258344E-3</c:v>
                </c:pt>
                <c:pt idx="8611">
                  <c:v>-6.5448296599882839E-3</c:v>
                </c:pt>
                <c:pt idx="8612">
                  <c:v>1.8249473803318643E-2</c:v>
                </c:pt>
                <c:pt idx="8613">
                  <c:v>-1.7102778313491246E-2</c:v>
                </c:pt>
                <c:pt idx="8614">
                  <c:v>-2.5335134589580015E-2</c:v>
                </c:pt>
                <c:pt idx="8615">
                  <c:v>3.8438920204576623E-3</c:v>
                </c:pt>
                <c:pt idx="8616">
                  <c:v>-3.8591654131244719E-2</c:v>
                </c:pt>
                <c:pt idx="8617">
                  <c:v>0.15232744044028379</c:v>
                </c:pt>
                <c:pt idx="8618">
                  <c:v>7.9191051967408443E-2</c:v>
                </c:pt>
                <c:pt idx="8619">
                  <c:v>-4.9574450247081379E-3</c:v>
                </c:pt>
                <c:pt idx="8620">
                  <c:v>-4.9299402898360281E-2</c:v>
                </c:pt>
                <c:pt idx="8621">
                  <c:v>-1.5868698907351285E-2</c:v>
                </c:pt>
                <c:pt idx="8622">
                  <c:v>-0.11364614431709888</c:v>
                </c:pt>
                <c:pt idx="8623">
                  <c:v>4.5262379611866622E-3</c:v>
                </c:pt>
                <c:pt idx="8624">
                  <c:v>1.8846882007363182E-2</c:v>
                </c:pt>
                <c:pt idx="8625">
                  <c:v>-1.7855750896327023E-2</c:v>
                </c:pt>
                <c:pt idx="8626">
                  <c:v>-2.0566447697572654E-2</c:v>
                </c:pt>
                <c:pt idx="8627">
                  <c:v>1.8869895847027716E-3</c:v>
                </c:pt>
                <c:pt idx="8628">
                  <c:v>-7.7851298534139636E-3</c:v>
                </c:pt>
                <c:pt idx="8629">
                  <c:v>9.2578888897153627E-2</c:v>
                </c:pt>
                <c:pt idx="8630">
                  <c:v>-8.4427628874426709E-3</c:v>
                </c:pt>
                <c:pt idx="8631">
                  <c:v>5.5507954523493379E-2</c:v>
                </c:pt>
                <c:pt idx="8632">
                  <c:v>3.2003082130527535E-2</c:v>
                </c:pt>
                <c:pt idx="8633">
                  <c:v>-1.6041100032459437E-2</c:v>
                </c:pt>
                <c:pt idx="8634">
                  <c:v>-3.0872755356279195E-2</c:v>
                </c:pt>
                <c:pt idx="8635">
                  <c:v>2.4926691505829237E-2</c:v>
                </c:pt>
                <c:pt idx="8636">
                  <c:v>3.9224732465807294E-2</c:v>
                </c:pt>
                <c:pt idx="8637">
                  <c:v>-5.730032155059684E-2</c:v>
                </c:pt>
                <c:pt idx="8638">
                  <c:v>3.4079169288636561E-3</c:v>
                </c:pt>
                <c:pt idx="8639">
                  <c:v>-1.8442577058300963E-2</c:v>
                </c:pt>
                <c:pt idx="8640">
                  <c:v>-3.3318431019487553E-2</c:v>
                </c:pt>
                <c:pt idx="8641">
                  <c:v>2.350581003742731E-2</c:v>
                </c:pt>
                <c:pt idx="8642">
                  <c:v>-2.9880495728511047E-2</c:v>
                </c:pt>
                <c:pt idx="8643">
                  <c:v>-0.11576663063100305</c:v>
                </c:pt>
                <c:pt idx="8644">
                  <c:v>5.6385975175508279E-2</c:v>
                </c:pt>
                <c:pt idx="8645">
                  <c:v>4.40837863860222E-2</c:v>
                </c:pt>
                <c:pt idx="8646">
                  <c:v>-2.5349293315029133E-2</c:v>
                </c:pt>
                <c:pt idx="8647">
                  <c:v>-3.6789385638042664E-3</c:v>
                </c:pt>
                <c:pt idx="8648">
                  <c:v>3.917638245901419E-2</c:v>
                </c:pt>
                <c:pt idx="8649">
                  <c:v>9.0080433269184468E-2</c:v>
                </c:pt>
                <c:pt idx="8650">
                  <c:v>-4.8410812691779291E-2</c:v>
                </c:pt>
                <c:pt idx="8651">
                  <c:v>-6.8021909760081822E-2</c:v>
                </c:pt>
                <c:pt idx="8652">
                  <c:v>8.4755199106547635E-2</c:v>
                </c:pt>
                <c:pt idx="8653">
                  <c:v>2.2576404911864325E-2</c:v>
                </c:pt>
                <c:pt idx="8654">
                  <c:v>1.6283196128278121E-2</c:v>
                </c:pt>
                <c:pt idx="8655">
                  <c:v>-1.0268849836867955E-2</c:v>
                </c:pt>
                <c:pt idx="8656">
                  <c:v>7.9540682462414681E-3</c:v>
                </c:pt>
                <c:pt idx="8657">
                  <c:v>3.7244795092508838E-2</c:v>
                </c:pt>
                <c:pt idx="8658">
                  <c:v>-6.8086849877159366E-3</c:v>
                </c:pt>
                <c:pt idx="8659">
                  <c:v>-8.3621334793447799E-2</c:v>
                </c:pt>
                <c:pt idx="8660">
                  <c:v>-1.4920524887681875E-2</c:v>
                </c:pt>
                <c:pt idx="8661">
                  <c:v>-1.8920148849596884E-2</c:v>
                </c:pt>
                <c:pt idx="8662">
                  <c:v>0.13443053106910599</c:v>
                </c:pt>
                <c:pt idx="8663">
                  <c:v>-9.4483187256908883E-3</c:v>
                </c:pt>
                <c:pt idx="8664">
                  <c:v>-5.9471254086321576E-2</c:v>
                </c:pt>
                <c:pt idx="8665">
                  <c:v>-6.7229643067035216E-2</c:v>
                </c:pt>
                <c:pt idx="8666">
                  <c:v>-1.2573201611443336E-2</c:v>
                </c:pt>
                <c:pt idx="8667">
                  <c:v>-0.11098321116885468</c:v>
                </c:pt>
                <c:pt idx="8668">
                  <c:v>5.7068188212587518E-3</c:v>
                </c:pt>
                <c:pt idx="8669">
                  <c:v>-2.171562522446403E-2</c:v>
                </c:pt>
                <c:pt idx="8670">
                  <c:v>-5.3715870505095548E-4</c:v>
                </c:pt>
                <c:pt idx="8671">
                  <c:v>-1.9724126535265302E-2</c:v>
                </c:pt>
                <c:pt idx="8672">
                  <c:v>-4.6346560532250093E-2</c:v>
                </c:pt>
                <c:pt idx="8673">
                  <c:v>5.4867755591415527E-3</c:v>
                </c:pt>
                <c:pt idx="8674">
                  <c:v>5.9134081231122466E-2</c:v>
                </c:pt>
                <c:pt idx="8675">
                  <c:v>-1.9887522045122577E-2</c:v>
                </c:pt>
                <c:pt idx="8676">
                  <c:v>-1.7115462947989823E-2</c:v>
                </c:pt>
                <c:pt idx="8677">
                  <c:v>-2.4634267729481015E-2</c:v>
                </c:pt>
                <c:pt idx="8678">
                  <c:v>9.6814226968972589E-3</c:v>
                </c:pt>
                <c:pt idx="8679">
                  <c:v>-1.9876770693345127E-3</c:v>
                </c:pt>
                <c:pt idx="8680">
                  <c:v>-5.8647551684916845E-2</c:v>
                </c:pt>
                <c:pt idx="8681">
                  <c:v>3.6469755013658338E-2</c:v>
                </c:pt>
                <c:pt idx="8682">
                  <c:v>-3.4500861493405074E-2</c:v>
                </c:pt>
                <c:pt idx="8683">
                  <c:v>-4.1630645967458253E-2</c:v>
                </c:pt>
                <c:pt idx="8684">
                  <c:v>4.4377988503763496E-2</c:v>
                </c:pt>
                <c:pt idx="8685">
                  <c:v>-5.8176500635961446E-3</c:v>
                </c:pt>
                <c:pt idx="8686">
                  <c:v>-3.7444711294518838E-2</c:v>
                </c:pt>
                <c:pt idx="8687">
                  <c:v>-1.2115055496602601E-2</c:v>
                </c:pt>
                <c:pt idx="8688">
                  <c:v>-4.8935567657332054E-3</c:v>
                </c:pt>
                <c:pt idx="8689">
                  <c:v>-4.9211280681691692E-2</c:v>
                </c:pt>
                <c:pt idx="8690">
                  <c:v>2.3429722939383151E-2</c:v>
                </c:pt>
                <c:pt idx="8691">
                  <c:v>-7.9251562565715916E-2</c:v>
                </c:pt>
                <c:pt idx="8692">
                  <c:v>4.3174826770281005E-2</c:v>
                </c:pt>
                <c:pt idx="8693">
                  <c:v>-7.4280356667424116E-3</c:v>
                </c:pt>
                <c:pt idx="8694">
                  <c:v>-1.4961549803784955E-2</c:v>
                </c:pt>
                <c:pt idx="8695">
                  <c:v>-1.4381298540908524E-2</c:v>
                </c:pt>
                <c:pt idx="8696">
                  <c:v>3.2832524481309661E-2</c:v>
                </c:pt>
                <c:pt idx="8697">
                  <c:v>-2.3646761163527315E-2</c:v>
                </c:pt>
                <c:pt idx="8698">
                  <c:v>1.9571528506213558E-2</c:v>
                </c:pt>
                <c:pt idx="8699">
                  <c:v>1.0132720392451691E-2</c:v>
                </c:pt>
                <c:pt idx="8700">
                  <c:v>3.5664985991222177E-2</c:v>
                </c:pt>
                <c:pt idx="8701">
                  <c:v>1.8732296060119093E-2</c:v>
                </c:pt>
                <c:pt idx="8702">
                  <c:v>-8.3774573879990627E-2</c:v>
                </c:pt>
                <c:pt idx="8703">
                  <c:v>7.5098190941779011E-2</c:v>
                </c:pt>
                <c:pt idx="8704">
                  <c:v>1.6423668994693497E-2</c:v>
                </c:pt>
                <c:pt idx="8705">
                  <c:v>-3.301554052640665E-2</c:v>
                </c:pt>
                <c:pt idx="8706">
                  <c:v>-1.8285600969734889E-2</c:v>
                </c:pt>
                <c:pt idx="8707">
                  <c:v>-1.5847439592051985E-2</c:v>
                </c:pt>
                <c:pt idx="8708">
                  <c:v>5.4937431284961466E-2</c:v>
                </c:pt>
                <c:pt idx="8709">
                  <c:v>-1.1328531614352624E-2</c:v>
                </c:pt>
                <c:pt idx="8710">
                  <c:v>-3.5652176249210125E-2</c:v>
                </c:pt>
                <c:pt idx="8711">
                  <c:v>6.2631452685769001E-2</c:v>
                </c:pt>
                <c:pt idx="8712">
                  <c:v>1.6753390182869147E-2</c:v>
                </c:pt>
                <c:pt idx="8713">
                  <c:v>2.7758240537013007E-2</c:v>
                </c:pt>
                <c:pt idx="8714">
                  <c:v>-1.9064054345909184E-2</c:v>
                </c:pt>
                <c:pt idx="8715">
                  <c:v>-1.7773399516625089E-2</c:v>
                </c:pt>
                <c:pt idx="8716">
                  <c:v>3.5940786248769514E-2</c:v>
                </c:pt>
                <c:pt idx="8717">
                  <c:v>1.2898828312812735E-2</c:v>
                </c:pt>
                <c:pt idx="8718">
                  <c:v>-2.0122547701112735E-2</c:v>
                </c:pt>
                <c:pt idx="8719">
                  <c:v>-1.2316329790756255E-2</c:v>
                </c:pt>
                <c:pt idx="8720">
                  <c:v>1.1535759197842764E-2</c:v>
                </c:pt>
                <c:pt idx="8721">
                  <c:v>3.7527123255154095E-2</c:v>
                </c:pt>
                <c:pt idx="8722">
                  <c:v>6.5274005205321027E-3</c:v>
                </c:pt>
                <c:pt idx="8723">
                  <c:v>-3.2608709935819306E-3</c:v>
                </c:pt>
                <c:pt idx="8724">
                  <c:v>1.087375288749114E-2</c:v>
                </c:pt>
                <c:pt idx="8725">
                  <c:v>-1.3155868830567269E-2</c:v>
                </c:pt>
                <c:pt idx="8726">
                  <c:v>-3.9420343730629255E-2</c:v>
                </c:pt>
                <c:pt idx="8727">
                  <c:v>-3.9592427175194241E-2</c:v>
                </c:pt>
                <c:pt idx="8728">
                  <c:v>1.459613121437123E-3</c:v>
                </c:pt>
                <c:pt idx="8729">
                  <c:v>-8.6802159310249004E-4</c:v>
                </c:pt>
                <c:pt idx="8730">
                  <c:v>-1.0587418261735003E-2</c:v>
                </c:pt>
                <c:pt idx="8731">
                  <c:v>3.6140057416422955E-2</c:v>
                </c:pt>
                <c:pt idx="8732">
                  <c:v>8.4485877742188617E-2</c:v>
                </c:pt>
                <c:pt idx="8733">
                  <c:v>9.9999083384870457E-4</c:v>
                </c:pt>
                <c:pt idx="8734">
                  <c:v>-1.1561004128139362E-2</c:v>
                </c:pt>
                <c:pt idx="8735">
                  <c:v>-1.2992844323674835E-2</c:v>
                </c:pt>
                <c:pt idx="8736">
                  <c:v>-5.0194693186472274E-2</c:v>
                </c:pt>
                <c:pt idx="8737">
                  <c:v>-0.13282115920574511</c:v>
                </c:pt>
                <c:pt idx="8738">
                  <c:v>4.2348604553859186E-2</c:v>
                </c:pt>
                <c:pt idx="8739">
                  <c:v>-1.9182654215469427E-2</c:v>
                </c:pt>
                <c:pt idx="8740">
                  <c:v>-1.8281470950754601E-2</c:v>
                </c:pt>
                <c:pt idx="8741">
                  <c:v>2.575817814028921E-2</c:v>
                </c:pt>
                <c:pt idx="8742">
                  <c:v>5.8274999284537284E-2</c:v>
                </c:pt>
                <c:pt idx="8743">
                  <c:v>-1.7472129353446469E-2</c:v>
                </c:pt>
                <c:pt idx="8744">
                  <c:v>-0.3390355748845747</c:v>
                </c:pt>
                <c:pt idx="8745">
                  <c:v>-2.1579141599532087E-2</c:v>
                </c:pt>
                <c:pt idx="8746">
                  <c:v>-1.3601010123661954E-2</c:v>
                </c:pt>
                <c:pt idx="8747">
                  <c:v>2.2163549083727221E-2</c:v>
                </c:pt>
                <c:pt idx="8748">
                  <c:v>9.5741383592205867E-3</c:v>
                </c:pt>
                <c:pt idx="8749">
                  <c:v>-2.8550711490749191E-2</c:v>
                </c:pt>
                <c:pt idx="8750">
                  <c:v>-1.8945659526825392E-2</c:v>
                </c:pt>
                <c:pt idx="8751">
                  <c:v>2.0358253466412936E-2</c:v>
                </c:pt>
                <c:pt idx="8752">
                  <c:v>-2.2271843476525232E-2</c:v>
                </c:pt>
                <c:pt idx="8753">
                  <c:v>2.3496751001159956E-3</c:v>
                </c:pt>
                <c:pt idx="8754">
                  <c:v>-3.2951694150508679E-2</c:v>
                </c:pt>
                <c:pt idx="8755">
                  <c:v>-1.7138618703472761E-2</c:v>
                </c:pt>
                <c:pt idx="8756">
                  <c:v>3.168526318710526E-2</c:v>
                </c:pt>
                <c:pt idx="8757">
                  <c:v>-2.7927699754552136E-2</c:v>
                </c:pt>
                <c:pt idx="8758">
                  <c:v>-6.1305015867809211E-2</c:v>
                </c:pt>
                <c:pt idx="8759">
                  <c:v>-4.8231755685483657E-2</c:v>
                </c:pt>
                <c:pt idx="8760">
                  <c:v>4.6657039670321785E-3</c:v>
                </c:pt>
                <c:pt idx="8761">
                  <c:v>-8.7844564779172657E-2</c:v>
                </c:pt>
                <c:pt idx="8762">
                  <c:v>0.37346455238212373</c:v>
                </c:pt>
                <c:pt idx="8763">
                  <c:v>-1.9015222372574633E-2</c:v>
                </c:pt>
                <c:pt idx="8764">
                  <c:v>-1.9843812493125949E-2</c:v>
                </c:pt>
                <c:pt idx="8765">
                  <c:v>-1.0609236688715977E-3</c:v>
                </c:pt>
                <c:pt idx="8766">
                  <c:v>2.1640830040792425E-2</c:v>
                </c:pt>
                <c:pt idx="8767">
                  <c:v>-1.7779408687005935E-2</c:v>
                </c:pt>
                <c:pt idx="8768">
                  <c:v>-3.9013087273577288E-2</c:v>
                </c:pt>
                <c:pt idx="8769">
                  <c:v>-7.9205765981803691E-2</c:v>
                </c:pt>
                <c:pt idx="8770">
                  <c:v>-5.8139057200726339E-2</c:v>
                </c:pt>
                <c:pt idx="8771">
                  <c:v>-2.5427844129152364E-2</c:v>
                </c:pt>
                <c:pt idx="8772">
                  <c:v>5.2615119295135501E-2</c:v>
                </c:pt>
                <c:pt idx="8773">
                  <c:v>-2.3485902572655953E-2</c:v>
                </c:pt>
                <c:pt idx="8774">
                  <c:v>0.15515689146947195</c:v>
                </c:pt>
                <c:pt idx="8775">
                  <c:v>-3.0305927074293925E-2</c:v>
                </c:pt>
                <c:pt idx="8776">
                  <c:v>-2.7766279141025519E-2</c:v>
                </c:pt>
                <c:pt idx="8777">
                  <c:v>-7.2909121500771444E-3</c:v>
                </c:pt>
                <c:pt idx="8778">
                  <c:v>-2.5764824907274882E-2</c:v>
                </c:pt>
                <c:pt idx="8779">
                  <c:v>-3.1088152610756249E-2</c:v>
                </c:pt>
                <c:pt idx="8780">
                  <c:v>-2.1995511552278914E-3</c:v>
                </c:pt>
                <c:pt idx="8781">
                  <c:v>4.4121691540406675E-2</c:v>
                </c:pt>
                <c:pt idx="8782">
                  <c:v>1.5892738045322631E-2</c:v>
                </c:pt>
                <c:pt idx="8783">
                  <c:v>-1.2819079601336637E-2</c:v>
                </c:pt>
                <c:pt idx="8784">
                  <c:v>-2.9673446797765551E-2</c:v>
                </c:pt>
                <c:pt idx="8785">
                  <c:v>-3.9775970913044488E-2</c:v>
                </c:pt>
                <c:pt idx="8786">
                  <c:v>-1.5541546403001663E-2</c:v>
                </c:pt>
                <c:pt idx="8787">
                  <c:v>-1.4911792688196273E-2</c:v>
                </c:pt>
                <c:pt idx="8788">
                  <c:v>8.7836809825776241E-2</c:v>
                </c:pt>
                <c:pt idx="8789">
                  <c:v>7.0392249851037028E-3</c:v>
                </c:pt>
                <c:pt idx="8790">
                  <c:v>0.15928867352031656</c:v>
                </c:pt>
                <c:pt idx="8791">
                  <c:v>-3.1029447805533884E-2</c:v>
                </c:pt>
                <c:pt idx="8792">
                  <c:v>-1.0493841670081105E-2</c:v>
                </c:pt>
                <c:pt idx="8793">
                  <c:v>-7.9585174962511829E-2</c:v>
                </c:pt>
                <c:pt idx="8794">
                  <c:v>-0.13629516280950904</c:v>
                </c:pt>
                <c:pt idx="8795">
                  <c:v>-0.12293952696341846</c:v>
                </c:pt>
                <c:pt idx="8796">
                  <c:v>6.5916616750400489E-2</c:v>
                </c:pt>
                <c:pt idx="8797">
                  <c:v>-3.1681788840853597E-2</c:v>
                </c:pt>
                <c:pt idx="8798">
                  <c:v>-1.8655170969549384E-2</c:v>
                </c:pt>
                <c:pt idx="8799">
                  <c:v>-0.12111029632929216</c:v>
                </c:pt>
                <c:pt idx="8800">
                  <c:v>-2.888878887692424E-2</c:v>
                </c:pt>
                <c:pt idx="8801">
                  <c:v>-3.01339792109237E-2</c:v>
                </c:pt>
                <c:pt idx="8802">
                  <c:v>-2.3139968364416702E-2</c:v>
                </c:pt>
                <c:pt idx="8803">
                  <c:v>5.1744537211347325E-3</c:v>
                </c:pt>
                <c:pt idx="8804">
                  <c:v>3.303676891225614E-2</c:v>
                </c:pt>
                <c:pt idx="8805">
                  <c:v>-8.1962184803973395E-2</c:v>
                </c:pt>
                <c:pt idx="8806">
                  <c:v>-7.3828759770453778E-2</c:v>
                </c:pt>
                <c:pt idx="8807">
                  <c:v>0.17578689142355805</c:v>
                </c:pt>
                <c:pt idx="8808">
                  <c:v>0.10359426510114562</c:v>
                </c:pt>
                <c:pt idx="8809">
                  <c:v>-5.818980679335283E-3</c:v>
                </c:pt>
                <c:pt idx="8810">
                  <c:v>-1.5825180630199925E-2</c:v>
                </c:pt>
                <c:pt idx="8811">
                  <c:v>7.6911686670180345E-3</c:v>
                </c:pt>
                <c:pt idx="8812">
                  <c:v>-3.766212500598605E-2</c:v>
                </c:pt>
                <c:pt idx="8813">
                  <c:v>-4.7775250941887414E-2</c:v>
                </c:pt>
                <c:pt idx="8814">
                  <c:v>2.9569029330557248E-2</c:v>
                </c:pt>
                <c:pt idx="8815">
                  <c:v>-1.1884528545626438E-2</c:v>
                </c:pt>
                <c:pt idx="8816">
                  <c:v>-1.1514788838894853E-2</c:v>
                </c:pt>
                <c:pt idx="8817">
                  <c:v>-5.9213966043948928E-2</c:v>
                </c:pt>
                <c:pt idx="8818">
                  <c:v>-2.3741099052627852E-2</c:v>
                </c:pt>
                <c:pt idx="8819">
                  <c:v>4.2190860617113114E-2</c:v>
                </c:pt>
                <c:pt idx="8820">
                  <c:v>4.7620936875659207E-2</c:v>
                </c:pt>
                <c:pt idx="8821">
                  <c:v>-2.4212404922637966E-2</c:v>
                </c:pt>
                <c:pt idx="8822">
                  <c:v>2.4219610307227031E-2</c:v>
                </c:pt>
                <c:pt idx="8823">
                  <c:v>1.0657043342568756E-2</c:v>
                </c:pt>
                <c:pt idx="8824">
                  <c:v>-1.6169022178855137E-2</c:v>
                </c:pt>
                <c:pt idx="8825">
                  <c:v>-2.5095164649062147E-2</c:v>
                </c:pt>
                <c:pt idx="8826">
                  <c:v>-7.138338913295765E-2</c:v>
                </c:pt>
                <c:pt idx="8827">
                  <c:v>5.1623105214813406E-2</c:v>
                </c:pt>
                <c:pt idx="8828">
                  <c:v>4.2267713077169193E-2</c:v>
                </c:pt>
                <c:pt idx="8829">
                  <c:v>-9.3834658691453826E-2</c:v>
                </c:pt>
                <c:pt idx="8830">
                  <c:v>2.8436013182777428E-2</c:v>
                </c:pt>
                <c:pt idx="8831">
                  <c:v>2.1903849408523059E-2</c:v>
                </c:pt>
                <c:pt idx="8832">
                  <c:v>-3.7340410389054529E-2</c:v>
                </c:pt>
                <c:pt idx="8833">
                  <c:v>0.21702854030141261</c:v>
                </c:pt>
                <c:pt idx="8834">
                  <c:v>8.9129344933267126E-4</c:v>
                </c:pt>
                <c:pt idx="8835">
                  <c:v>-4.6224385691559684E-2</c:v>
                </c:pt>
                <c:pt idx="8836">
                  <c:v>-8.5673946626962358E-2</c:v>
                </c:pt>
                <c:pt idx="8837">
                  <c:v>5.541003315663582E-2</c:v>
                </c:pt>
                <c:pt idx="8838">
                  <c:v>-3.7713972860996918E-2</c:v>
                </c:pt>
                <c:pt idx="8839">
                  <c:v>-2.4903324770212967E-2</c:v>
                </c:pt>
                <c:pt idx="8840">
                  <c:v>4.9379607752461432E-2</c:v>
                </c:pt>
                <c:pt idx="8841">
                  <c:v>3.1892659053248555E-2</c:v>
                </c:pt>
                <c:pt idx="8842">
                  <c:v>-1.2980430822112822E-2</c:v>
                </c:pt>
                <c:pt idx="8843">
                  <c:v>1.9630106345330915E-2</c:v>
                </c:pt>
                <c:pt idx="8844">
                  <c:v>3.6081481429327031E-2</c:v>
                </c:pt>
                <c:pt idx="8845">
                  <c:v>3.0741489312379161E-2</c:v>
                </c:pt>
                <c:pt idx="8846">
                  <c:v>-0.54649882350102397</c:v>
                </c:pt>
                <c:pt idx="8847">
                  <c:v>3.840764802187379E-2</c:v>
                </c:pt>
                <c:pt idx="8848">
                  <c:v>6.2910659623790482E-3</c:v>
                </c:pt>
                <c:pt idx="8849">
                  <c:v>-3.5421082033456529E-2</c:v>
                </c:pt>
                <c:pt idx="8850">
                  <c:v>0.13521906787974913</c:v>
                </c:pt>
                <c:pt idx="8851">
                  <c:v>-3.7645575196419069E-2</c:v>
                </c:pt>
                <c:pt idx="8852">
                  <c:v>-9.0003655084689715E-2</c:v>
                </c:pt>
                <c:pt idx="8853">
                  <c:v>5.0069738455186606E-2</c:v>
                </c:pt>
                <c:pt idx="8854">
                  <c:v>-4.2003317977244254E-3</c:v>
                </c:pt>
                <c:pt idx="8855">
                  <c:v>-1.2136763640459665E-2</c:v>
                </c:pt>
                <c:pt idx="8856">
                  <c:v>7.4310208605706765E-2</c:v>
                </c:pt>
                <c:pt idx="8857">
                  <c:v>-5.9678018013107998E-3</c:v>
                </c:pt>
                <c:pt idx="8858">
                  <c:v>0.19042377908409941</c:v>
                </c:pt>
                <c:pt idx="8859">
                  <c:v>-5.9524773965285663E-3</c:v>
                </c:pt>
                <c:pt idx="8860">
                  <c:v>1.8534334404373E-2</c:v>
                </c:pt>
                <c:pt idx="8861">
                  <c:v>8.3362848450302521E-2</c:v>
                </c:pt>
                <c:pt idx="8862">
                  <c:v>-0.1432987516057769</c:v>
                </c:pt>
                <c:pt idx="8863">
                  <c:v>1.9009453671694907E-2</c:v>
                </c:pt>
                <c:pt idx="8864">
                  <c:v>-4.1970564800517626E-2</c:v>
                </c:pt>
                <c:pt idx="8865">
                  <c:v>-3.0000724514100213E-2</c:v>
                </c:pt>
                <c:pt idx="8866">
                  <c:v>1.9004192682344864E-2</c:v>
                </c:pt>
                <c:pt idx="8867">
                  <c:v>-5.1683521365949543E-3</c:v>
                </c:pt>
                <c:pt idx="8868">
                  <c:v>-2.9624824750015665E-2</c:v>
                </c:pt>
                <c:pt idx="8869">
                  <c:v>-4.5198059567630275E-2</c:v>
                </c:pt>
                <c:pt idx="8870">
                  <c:v>3.0181785252924964E-3</c:v>
                </c:pt>
                <c:pt idx="8871">
                  <c:v>2.0386480083574625E-2</c:v>
                </c:pt>
                <c:pt idx="8872">
                  <c:v>3.0859633733941278E-3</c:v>
                </c:pt>
                <c:pt idx="8873">
                  <c:v>-2.3381215575449813E-2</c:v>
                </c:pt>
                <c:pt idx="8874">
                  <c:v>-8.2621881665322083E-3</c:v>
                </c:pt>
                <c:pt idx="8875">
                  <c:v>9.6153460348243538E-3</c:v>
                </c:pt>
                <c:pt idx="8876">
                  <c:v>0.11313167809503658</c:v>
                </c:pt>
                <c:pt idx="8877">
                  <c:v>0.13409782278201249</c:v>
                </c:pt>
                <c:pt idx="8878">
                  <c:v>-5.1157275241182451E-2</c:v>
                </c:pt>
                <c:pt idx="8879">
                  <c:v>-1.8190337290198047E-2</c:v>
                </c:pt>
                <c:pt idx="8880">
                  <c:v>0.11564547240896636</c:v>
                </c:pt>
                <c:pt idx="8881">
                  <c:v>-0.10587511166749308</c:v>
                </c:pt>
                <c:pt idx="8882">
                  <c:v>7.2490341828087876E-2</c:v>
                </c:pt>
                <c:pt idx="8883">
                  <c:v>6.2291890948749505E-2</c:v>
                </c:pt>
                <c:pt idx="8884">
                  <c:v>1.1705265985598852E-2</c:v>
                </c:pt>
                <c:pt idx="8885">
                  <c:v>1.0060127756444406E-2</c:v>
                </c:pt>
                <c:pt idx="8886">
                  <c:v>0.17912138750714576</c:v>
                </c:pt>
                <c:pt idx="8887">
                  <c:v>6.5619579323113283E-2</c:v>
                </c:pt>
                <c:pt idx="8888">
                  <c:v>9.0032954567988571E-3</c:v>
                </c:pt>
                <c:pt idx="8889">
                  <c:v>-4.8416553820275392E-3</c:v>
                </c:pt>
                <c:pt idx="8890">
                  <c:v>4.1924437973537829E-2</c:v>
                </c:pt>
                <c:pt idx="8891">
                  <c:v>-0.21910092288716701</c:v>
                </c:pt>
                <c:pt idx="8892">
                  <c:v>-0.14938544731864023</c:v>
                </c:pt>
                <c:pt idx="8893">
                  <c:v>-3.2018399175325798E-2</c:v>
                </c:pt>
                <c:pt idx="8894">
                  <c:v>-4.6759828917227242E-2</c:v>
                </c:pt>
                <c:pt idx="8895">
                  <c:v>-1.8778005797594029E-2</c:v>
                </c:pt>
                <c:pt idx="8896">
                  <c:v>-2.3330895911980785E-4</c:v>
                </c:pt>
                <c:pt idx="8897">
                  <c:v>1.1749031320761192E-2</c:v>
                </c:pt>
                <c:pt idx="8898">
                  <c:v>2.7253647678386714E-2</c:v>
                </c:pt>
                <c:pt idx="8899">
                  <c:v>-5.4729979244359662E-2</c:v>
                </c:pt>
                <c:pt idx="8900">
                  <c:v>-9.3226570305893226E-3</c:v>
                </c:pt>
                <c:pt idx="8901">
                  <c:v>-7.4946323964246728E-3</c:v>
                </c:pt>
                <c:pt idx="8902">
                  <c:v>3.690201696921739E-2</c:v>
                </c:pt>
                <c:pt idx="8903">
                  <c:v>-3.3174856543332021E-2</c:v>
                </c:pt>
                <c:pt idx="8904">
                  <c:v>-1.4867103202274896E-2</c:v>
                </c:pt>
                <c:pt idx="8905">
                  <c:v>-7.8000490570042547E-2</c:v>
                </c:pt>
                <c:pt idx="8906">
                  <c:v>-2.9945344785462968E-2</c:v>
                </c:pt>
                <c:pt idx="8907">
                  <c:v>-3.594518598630205E-3</c:v>
                </c:pt>
                <c:pt idx="8908">
                  <c:v>1.2510066317449164E-2</c:v>
                </c:pt>
                <c:pt idx="8909">
                  <c:v>-2.7642866587765654E-2</c:v>
                </c:pt>
                <c:pt idx="8910">
                  <c:v>-2.2912054420426823E-2</c:v>
                </c:pt>
                <c:pt idx="8911">
                  <c:v>1.7293946876374353E-2</c:v>
                </c:pt>
                <c:pt idx="8912">
                  <c:v>3.6954216610151316E-2</c:v>
                </c:pt>
                <c:pt idx="8913">
                  <c:v>-2.6877476208830176E-2</c:v>
                </c:pt>
                <c:pt idx="8914">
                  <c:v>1.1693228836252635E-2</c:v>
                </c:pt>
                <c:pt idx="8915">
                  <c:v>0.12013243578481075</c:v>
                </c:pt>
                <c:pt idx="8916">
                  <c:v>-2.1459292279387046E-2</c:v>
                </c:pt>
                <c:pt idx="8917">
                  <c:v>-1.65067492444806E-2</c:v>
                </c:pt>
                <c:pt idx="8918">
                  <c:v>-5.058622678424099E-2</c:v>
                </c:pt>
                <c:pt idx="8919">
                  <c:v>-3.8488709220248496E-2</c:v>
                </c:pt>
                <c:pt idx="8920">
                  <c:v>-1.2567957393833316E-2</c:v>
                </c:pt>
                <c:pt idx="8921">
                  <c:v>2.4621359202870497E-2</c:v>
                </c:pt>
                <c:pt idx="8922">
                  <c:v>4.7262565968196772E-2</c:v>
                </c:pt>
                <c:pt idx="8923">
                  <c:v>7.9739867471056141E-3</c:v>
                </c:pt>
                <c:pt idx="8924">
                  <c:v>-1.9533321980860545E-2</c:v>
                </c:pt>
                <c:pt idx="8925">
                  <c:v>-4.8885481841308746E-2</c:v>
                </c:pt>
                <c:pt idx="8926">
                  <c:v>3.0584937468586624E-3</c:v>
                </c:pt>
                <c:pt idx="8927">
                  <c:v>-4.2970681984997795E-2</c:v>
                </c:pt>
                <c:pt idx="8928">
                  <c:v>-0.10287185362602289</c:v>
                </c:pt>
                <c:pt idx="8929">
                  <c:v>-7.4382956068082904E-3</c:v>
                </c:pt>
                <c:pt idx="8930">
                  <c:v>-3.4949011943648439E-2</c:v>
                </c:pt>
                <c:pt idx="8931">
                  <c:v>-3.9369442283712099E-4</c:v>
                </c:pt>
                <c:pt idx="8932">
                  <c:v>9.9637146627976642E-3</c:v>
                </c:pt>
                <c:pt idx="8933">
                  <c:v>-7.3789173378378439E-2</c:v>
                </c:pt>
                <c:pt idx="8934">
                  <c:v>-1.2378620737495467E-2</c:v>
                </c:pt>
                <c:pt idx="8935">
                  <c:v>1.2086700693580622E-2</c:v>
                </c:pt>
                <c:pt idx="8936">
                  <c:v>-9.4203111893996303E-3</c:v>
                </c:pt>
                <c:pt idx="8937">
                  <c:v>4.9806089447104837E-2</c:v>
                </c:pt>
                <c:pt idx="8938">
                  <c:v>2.3510224001310427E-2</c:v>
                </c:pt>
                <c:pt idx="8939">
                  <c:v>-3.2609179224183459E-2</c:v>
                </c:pt>
                <c:pt idx="8940">
                  <c:v>1.4571709816830359E-2</c:v>
                </c:pt>
                <c:pt idx="8941">
                  <c:v>4.8631113391497491E-2</c:v>
                </c:pt>
                <c:pt idx="8942">
                  <c:v>0.14710112606773071</c:v>
                </c:pt>
                <c:pt idx="8943">
                  <c:v>-1.7481411087935106E-2</c:v>
                </c:pt>
                <c:pt idx="8944">
                  <c:v>4.9726606911714544E-2</c:v>
                </c:pt>
                <c:pt idx="8945">
                  <c:v>-3.5124003671642826E-2</c:v>
                </c:pt>
                <c:pt idx="8946">
                  <c:v>7.7225426951098727E-2</c:v>
                </c:pt>
                <c:pt idx="8947">
                  <c:v>6.1637236526103381E-2</c:v>
                </c:pt>
                <c:pt idx="8948">
                  <c:v>4.2170928320750603E-2</c:v>
                </c:pt>
                <c:pt idx="8949">
                  <c:v>2.3547398621871544E-2</c:v>
                </c:pt>
                <c:pt idx="8950">
                  <c:v>4.206873383534606E-2</c:v>
                </c:pt>
                <c:pt idx="8951">
                  <c:v>-2.4033644314961619E-2</c:v>
                </c:pt>
                <c:pt idx="8952">
                  <c:v>-2.1687946537330631E-2</c:v>
                </c:pt>
                <c:pt idx="8953">
                  <c:v>-2.3240357972223423E-2</c:v>
                </c:pt>
                <c:pt idx="8954">
                  <c:v>-3.4830590688912158E-2</c:v>
                </c:pt>
                <c:pt idx="8955">
                  <c:v>-0.10032552718199739</c:v>
                </c:pt>
                <c:pt idx="8956">
                  <c:v>-1.1618492727173808E-2</c:v>
                </c:pt>
                <c:pt idx="8957">
                  <c:v>-4.4678938825715546E-2</c:v>
                </c:pt>
                <c:pt idx="8958">
                  <c:v>2.1283555835174738E-2</c:v>
                </c:pt>
                <c:pt idx="8959">
                  <c:v>1.3472732857315565E-2</c:v>
                </c:pt>
                <c:pt idx="8960">
                  <c:v>1.910317566080132E-2</c:v>
                </c:pt>
                <c:pt idx="8961">
                  <c:v>-2.2988109750338971E-2</c:v>
                </c:pt>
                <c:pt idx="8962">
                  <c:v>1.9603435676442751E-2</c:v>
                </c:pt>
                <c:pt idx="8963">
                  <c:v>8.4755924967306384E-2</c:v>
                </c:pt>
                <c:pt idx="8964">
                  <c:v>2.3430315369162812E-2</c:v>
                </c:pt>
                <c:pt idx="8965">
                  <c:v>-6.9892217933726006E-2</c:v>
                </c:pt>
                <c:pt idx="8966">
                  <c:v>3.9427958412452002E-2</c:v>
                </c:pt>
                <c:pt idx="8967">
                  <c:v>-2.4032499501304592E-3</c:v>
                </c:pt>
                <c:pt idx="8968">
                  <c:v>-5.6810320928872525E-2</c:v>
                </c:pt>
                <c:pt idx="8969">
                  <c:v>8.3493272764494142E-2</c:v>
                </c:pt>
                <c:pt idx="8970">
                  <c:v>-2.2490277179518178E-2</c:v>
                </c:pt>
                <c:pt idx="8971">
                  <c:v>-7.79532881208473E-3</c:v>
                </c:pt>
                <c:pt idx="8972">
                  <c:v>1.9814218904225734E-2</c:v>
                </c:pt>
                <c:pt idx="8973">
                  <c:v>3.714504435938136E-2</c:v>
                </c:pt>
                <c:pt idx="8974">
                  <c:v>1.3007711736336114E-2</c:v>
                </c:pt>
                <c:pt idx="8975">
                  <c:v>-5.9698697386445593E-2</c:v>
                </c:pt>
                <c:pt idx="8976">
                  <c:v>5.4369604994463271E-2</c:v>
                </c:pt>
                <c:pt idx="8977">
                  <c:v>3.5844689693150342E-2</c:v>
                </c:pt>
                <c:pt idx="8978">
                  <c:v>-3.0422593110585046E-2</c:v>
                </c:pt>
                <c:pt idx="8979">
                  <c:v>-3.0910712999990338E-3</c:v>
                </c:pt>
                <c:pt idx="8980">
                  <c:v>4.0470557339015084E-2</c:v>
                </c:pt>
                <c:pt idx="8981">
                  <c:v>5.101490400182189E-2</c:v>
                </c:pt>
                <c:pt idx="8982">
                  <c:v>-5.9103955068455463E-2</c:v>
                </c:pt>
                <c:pt idx="8983">
                  <c:v>0.12608294747916474</c:v>
                </c:pt>
                <c:pt idx="8984">
                  <c:v>-1.4706280412856739E-2</c:v>
                </c:pt>
                <c:pt idx="8985">
                  <c:v>5.4535084200783922E-2</c:v>
                </c:pt>
                <c:pt idx="8986">
                  <c:v>1.7985902969245762E-2</c:v>
                </c:pt>
                <c:pt idx="8987">
                  <c:v>0.12849273667916036</c:v>
                </c:pt>
                <c:pt idx="8988">
                  <c:v>-4.1874854338435193E-2</c:v>
                </c:pt>
                <c:pt idx="8989">
                  <c:v>5.2265566918185902E-2</c:v>
                </c:pt>
                <c:pt idx="8990">
                  <c:v>4.7944578658236446E-2</c:v>
                </c:pt>
                <c:pt idx="8991">
                  <c:v>-1.4372439781442439E-2</c:v>
                </c:pt>
                <c:pt idx="8992">
                  <c:v>-9.2564965840311909E-3</c:v>
                </c:pt>
                <c:pt idx="8993">
                  <c:v>-2.5139674944483981E-2</c:v>
                </c:pt>
                <c:pt idx="8994">
                  <c:v>2.4068234451278817E-2</c:v>
                </c:pt>
                <c:pt idx="8995">
                  <c:v>8.2783174357356201E-2</c:v>
                </c:pt>
                <c:pt idx="8996">
                  <c:v>0.1436486383268839</c:v>
                </c:pt>
                <c:pt idx="8997">
                  <c:v>6.706863700406962E-2</c:v>
                </c:pt>
                <c:pt idx="8998">
                  <c:v>-1.5704400240604498E-3</c:v>
                </c:pt>
                <c:pt idx="8999">
                  <c:v>-3.5415488188856393E-3</c:v>
                </c:pt>
                <c:pt idx="9000">
                  <c:v>6.0805823621785972E-3</c:v>
                </c:pt>
                <c:pt idx="9001">
                  <c:v>8.4852954700650139E-4</c:v>
                </c:pt>
                <c:pt idx="9002">
                  <c:v>1.3761423561235255E-3</c:v>
                </c:pt>
                <c:pt idx="9003">
                  <c:v>6.9360289510672801E-2</c:v>
                </c:pt>
                <c:pt idx="9004">
                  <c:v>7.7942650139869979E-2</c:v>
                </c:pt>
                <c:pt idx="9005">
                  <c:v>2.3805739994627245E-2</c:v>
                </c:pt>
                <c:pt idx="9006">
                  <c:v>-1.5309577067818625E-2</c:v>
                </c:pt>
                <c:pt idx="9007">
                  <c:v>1.0194713021190347E-2</c:v>
                </c:pt>
                <c:pt idx="9008">
                  <c:v>-1.7817398328383298E-2</c:v>
                </c:pt>
                <c:pt idx="9009">
                  <c:v>0.10034585437848224</c:v>
                </c:pt>
                <c:pt idx="9010">
                  <c:v>6.8494971320701273E-2</c:v>
                </c:pt>
                <c:pt idx="9011">
                  <c:v>0.12896021803993285</c:v>
                </c:pt>
                <c:pt idx="9012">
                  <c:v>-8.1355715494157835E-2</c:v>
                </c:pt>
                <c:pt idx="9013">
                  <c:v>5.2302481620508073E-2</c:v>
                </c:pt>
                <c:pt idx="9014">
                  <c:v>-4.0548640341536907E-2</c:v>
                </c:pt>
                <c:pt idx="9015">
                  <c:v>-3.0461135417124172E-2</c:v>
                </c:pt>
                <c:pt idx="9016">
                  <c:v>2.494860411525817E-2</c:v>
                </c:pt>
                <c:pt idx="9017">
                  <c:v>1.7532779956110533E-2</c:v>
                </c:pt>
                <c:pt idx="9018">
                  <c:v>5.1877823190915787E-2</c:v>
                </c:pt>
                <c:pt idx="9019">
                  <c:v>1.887456160508157E-2</c:v>
                </c:pt>
                <c:pt idx="9020">
                  <c:v>-9.659422123209907E-2</c:v>
                </c:pt>
                <c:pt idx="9021">
                  <c:v>4.1323485754420228E-2</c:v>
                </c:pt>
                <c:pt idx="9022">
                  <c:v>-1.212484193350093E-2</c:v>
                </c:pt>
                <c:pt idx="9023">
                  <c:v>-0.16461525232880234</c:v>
                </c:pt>
                <c:pt idx="9024">
                  <c:v>-1.2582732232263506E-2</c:v>
                </c:pt>
                <c:pt idx="9025">
                  <c:v>3.1115196755928002E-2</c:v>
                </c:pt>
                <c:pt idx="9026">
                  <c:v>0.20239069150733938</c:v>
                </c:pt>
                <c:pt idx="9027">
                  <c:v>1.1019388705017197E-2</c:v>
                </c:pt>
                <c:pt idx="9028">
                  <c:v>1.7645630560779762E-2</c:v>
                </c:pt>
                <c:pt idx="9029">
                  <c:v>4.5003378152908127E-2</c:v>
                </c:pt>
                <c:pt idx="9030">
                  <c:v>-0.19079023129865136</c:v>
                </c:pt>
                <c:pt idx="9031">
                  <c:v>4.2445328388703496E-3</c:v>
                </c:pt>
                <c:pt idx="9032">
                  <c:v>-5.3977889375192677E-2</c:v>
                </c:pt>
                <c:pt idx="9033">
                  <c:v>-4.2168701226978626E-2</c:v>
                </c:pt>
                <c:pt idx="9034">
                  <c:v>-1.2262135334150825E-2</c:v>
                </c:pt>
                <c:pt idx="9035">
                  <c:v>-9.1477051277787415E-3</c:v>
                </c:pt>
                <c:pt idx="9036">
                  <c:v>3.0514437604302714E-2</c:v>
                </c:pt>
                <c:pt idx="9037">
                  <c:v>6.6428484854771264E-2</c:v>
                </c:pt>
                <c:pt idx="9038">
                  <c:v>-3.4971669563006319E-2</c:v>
                </c:pt>
                <c:pt idx="9039">
                  <c:v>-0.12842849744049784</c:v>
                </c:pt>
                <c:pt idx="9040">
                  <c:v>-5.3756942004843378E-2</c:v>
                </c:pt>
                <c:pt idx="9041">
                  <c:v>-7.7270632563687474E-4</c:v>
                </c:pt>
                <c:pt idx="9042">
                  <c:v>-4.471362576184721E-2</c:v>
                </c:pt>
                <c:pt idx="9043">
                  <c:v>5.2882718107224537E-2</c:v>
                </c:pt>
                <c:pt idx="9044">
                  <c:v>-4.4316573720672922E-2</c:v>
                </c:pt>
                <c:pt idx="9045">
                  <c:v>5.0236000959607283E-4</c:v>
                </c:pt>
                <c:pt idx="9046">
                  <c:v>1.068137242421142E-3</c:v>
                </c:pt>
                <c:pt idx="9047">
                  <c:v>0.12745295204170587</c:v>
                </c:pt>
                <c:pt idx="9048">
                  <c:v>2.0401931333920164E-2</c:v>
                </c:pt>
                <c:pt idx="9049">
                  <c:v>1.9060773651010478E-2</c:v>
                </c:pt>
                <c:pt idx="9050">
                  <c:v>1.1407973831061324E-2</c:v>
                </c:pt>
                <c:pt idx="9051">
                  <c:v>-5.1363347044278918E-2</c:v>
                </c:pt>
                <c:pt idx="9052">
                  <c:v>-5.8891477955657252E-2</c:v>
                </c:pt>
                <c:pt idx="9053">
                  <c:v>-2.4395466022475339E-2</c:v>
                </c:pt>
                <c:pt idx="9054">
                  <c:v>-3.6274035793115118E-2</c:v>
                </c:pt>
                <c:pt idx="9055">
                  <c:v>-4.6184275723763268E-2</c:v>
                </c:pt>
                <c:pt idx="9056">
                  <c:v>4.8350749618271691E-3</c:v>
                </c:pt>
                <c:pt idx="9057">
                  <c:v>-6.6684186735413736E-2</c:v>
                </c:pt>
                <c:pt idx="9058">
                  <c:v>1.0931769047114471E-2</c:v>
                </c:pt>
                <c:pt idx="9059">
                  <c:v>1.4149979518633993E-2</c:v>
                </c:pt>
                <c:pt idx="9060">
                  <c:v>-1.8256592884612267E-2</c:v>
                </c:pt>
                <c:pt idx="9061">
                  <c:v>1.4154101912344775E-2</c:v>
                </c:pt>
                <c:pt idx="9062">
                  <c:v>1.0629077368304917E-2</c:v>
                </c:pt>
                <c:pt idx="9063">
                  <c:v>-2.8289550626410177E-2</c:v>
                </c:pt>
                <c:pt idx="9064">
                  <c:v>-9.151125058140289E-3</c:v>
                </c:pt>
                <c:pt idx="9065">
                  <c:v>0.23248220814970857</c:v>
                </c:pt>
                <c:pt idx="9066">
                  <c:v>4.8082738370086218E-2</c:v>
                </c:pt>
                <c:pt idx="9067">
                  <c:v>-1.9739730062866112E-2</c:v>
                </c:pt>
                <c:pt idx="9068">
                  <c:v>-3.136990808748584E-2</c:v>
                </c:pt>
                <c:pt idx="9069">
                  <c:v>-0.10141267082154216</c:v>
                </c:pt>
                <c:pt idx="9070">
                  <c:v>-3.3408758367191628E-2</c:v>
                </c:pt>
                <c:pt idx="9071">
                  <c:v>1.4856529628321591</c:v>
                </c:pt>
                <c:pt idx="9072">
                  <c:v>-5.6860203574527972E-2</c:v>
                </c:pt>
                <c:pt idx="9073">
                  <c:v>-1.5500075989811799E-2</c:v>
                </c:pt>
                <c:pt idx="9074">
                  <c:v>1.6450082412036753E-2</c:v>
                </c:pt>
                <c:pt idx="9075">
                  <c:v>-1.3046531256485826E-2</c:v>
                </c:pt>
                <c:pt idx="9076">
                  <c:v>9.88471555530516E-3</c:v>
                </c:pt>
                <c:pt idx="9077">
                  <c:v>-1.320120549263633E-2</c:v>
                </c:pt>
                <c:pt idx="9078">
                  <c:v>-1.534065598309048E-2</c:v>
                </c:pt>
                <c:pt idx="9079">
                  <c:v>4.6195258080138975E-2</c:v>
                </c:pt>
                <c:pt idx="9080">
                  <c:v>-0.12696063615416747</c:v>
                </c:pt>
                <c:pt idx="9081">
                  <c:v>3.7896222086847189E-2</c:v>
                </c:pt>
                <c:pt idx="9082">
                  <c:v>4.6539554351615088E-3</c:v>
                </c:pt>
                <c:pt idx="9083">
                  <c:v>-4.6014675226346982E-3</c:v>
                </c:pt>
                <c:pt idx="9084">
                  <c:v>1.7552213212365407E-2</c:v>
                </c:pt>
                <c:pt idx="9085">
                  <c:v>3.1813377965204531E-2</c:v>
                </c:pt>
                <c:pt idx="9086">
                  <c:v>6.9009424897375757E-2</c:v>
                </c:pt>
                <c:pt idx="9087">
                  <c:v>3.5003854044103964E-2</c:v>
                </c:pt>
                <c:pt idx="9088">
                  <c:v>-1.1782659092265972E-2</c:v>
                </c:pt>
                <c:pt idx="9089">
                  <c:v>-6.5459746661247514E-2</c:v>
                </c:pt>
                <c:pt idx="9090">
                  <c:v>-0.28776144175514828</c:v>
                </c:pt>
                <c:pt idx="9091">
                  <c:v>2.2534642699446133E-3</c:v>
                </c:pt>
                <c:pt idx="9092">
                  <c:v>8.4004470361363145E-3</c:v>
                </c:pt>
                <c:pt idx="9093">
                  <c:v>9.1685950868774417E-4</c:v>
                </c:pt>
                <c:pt idx="9094">
                  <c:v>0.14345051120435934</c:v>
                </c:pt>
                <c:pt idx="9095">
                  <c:v>-0.10118629103274331</c:v>
                </c:pt>
                <c:pt idx="9096">
                  <c:v>-5.7847628486369422E-2</c:v>
                </c:pt>
                <c:pt idx="9097">
                  <c:v>1.467748264532852E-2</c:v>
                </c:pt>
                <c:pt idx="9098">
                  <c:v>-8.9388470542229176E-3</c:v>
                </c:pt>
                <c:pt idx="9099">
                  <c:v>-0.13846507007102765</c:v>
                </c:pt>
                <c:pt idx="9100">
                  <c:v>-4.9600017621698111E-3</c:v>
                </c:pt>
                <c:pt idx="9101">
                  <c:v>-9.5161901733768067E-3</c:v>
                </c:pt>
                <c:pt idx="9102">
                  <c:v>4.9611073014224974E-3</c:v>
                </c:pt>
                <c:pt idx="9103">
                  <c:v>-4.1783824519471303E-2</c:v>
                </c:pt>
                <c:pt idx="9104">
                  <c:v>-7.3837073300831351E-3</c:v>
                </c:pt>
                <c:pt idx="9105">
                  <c:v>1.1759146655894306E-2</c:v>
                </c:pt>
                <c:pt idx="9106">
                  <c:v>3.814656013547052E-2</c:v>
                </c:pt>
                <c:pt idx="9107">
                  <c:v>-2.2404172136676285E-2</c:v>
                </c:pt>
                <c:pt idx="9108">
                  <c:v>-9.7879511328052872E-3</c:v>
                </c:pt>
                <c:pt idx="9109">
                  <c:v>-3.6360923204201419E-3</c:v>
                </c:pt>
                <c:pt idx="9110">
                  <c:v>-2.8553987378796171E-2</c:v>
                </c:pt>
                <c:pt idx="9111">
                  <c:v>1.0606776543294878E-2</c:v>
                </c:pt>
                <c:pt idx="9112">
                  <c:v>2.0605633264015683E-2</c:v>
                </c:pt>
                <c:pt idx="9113">
                  <c:v>-1.2471249924751973E-2</c:v>
                </c:pt>
                <c:pt idx="9114">
                  <c:v>2.5285537453947404E-2</c:v>
                </c:pt>
                <c:pt idx="9115">
                  <c:v>3.6598465538380767E-2</c:v>
                </c:pt>
                <c:pt idx="9116">
                  <c:v>-2.8877410233554342E-2</c:v>
                </c:pt>
                <c:pt idx="9117">
                  <c:v>-4.244952087087412E-2</c:v>
                </c:pt>
                <c:pt idx="9118">
                  <c:v>2.2105582497111916E-2</c:v>
                </c:pt>
                <c:pt idx="9119">
                  <c:v>-9.6602478228785833E-3</c:v>
                </c:pt>
                <c:pt idx="9120">
                  <c:v>-5.3372401634498093E-3</c:v>
                </c:pt>
                <c:pt idx="9121">
                  <c:v>-0.25864008161036794</c:v>
                </c:pt>
                <c:pt idx="9122">
                  <c:v>-8.0955361107821228E-2</c:v>
                </c:pt>
                <c:pt idx="9123">
                  <c:v>-6.2897695159163589E-2</c:v>
                </c:pt>
                <c:pt idx="9124">
                  <c:v>6.4788580386991992E-2</c:v>
                </c:pt>
                <c:pt idx="9125">
                  <c:v>5.0053160666467304E-2</c:v>
                </c:pt>
                <c:pt idx="9126">
                  <c:v>1.7216499560361299E-2</c:v>
                </c:pt>
                <c:pt idx="9127">
                  <c:v>-2.9233176844774195E-2</c:v>
                </c:pt>
                <c:pt idx="9128">
                  <c:v>-2.1319187089867908E-2</c:v>
                </c:pt>
                <c:pt idx="9129">
                  <c:v>4.1484666164280622E-3</c:v>
                </c:pt>
                <c:pt idx="9130">
                  <c:v>1.323358061755232E-2</c:v>
                </c:pt>
                <c:pt idx="9131">
                  <c:v>-1.6234226677478144E-2</c:v>
                </c:pt>
                <c:pt idx="9132">
                  <c:v>-0.18929305589762999</c:v>
                </c:pt>
                <c:pt idx="9133">
                  <c:v>-3.0394293040291537E-2</c:v>
                </c:pt>
                <c:pt idx="9134">
                  <c:v>-0.12989775820752822</c:v>
                </c:pt>
                <c:pt idx="9135">
                  <c:v>-6.4468227528493516E-2</c:v>
                </c:pt>
                <c:pt idx="9136">
                  <c:v>5.0289723703954348E-2</c:v>
                </c:pt>
                <c:pt idx="9137">
                  <c:v>-0.12212844130481396</c:v>
                </c:pt>
                <c:pt idx="9138">
                  <c:v>3.093428220206183E-2</c:v>
                </c:pt>
                <c:pt idx="9139">
                  <c:v>1.0597328067976556E-2</c:v>
                </c:pt>
                <c:pt idx="9140">
                  <c:v>0.20842440481467678</c:v>
                </c:pt>
                <c:pt idx="9141">
                  <c:v>-3.0805440080867866E-3</c:v>
                </c:pt>
                <c:pt idx="9142">
                  <c:v>-7.8637897084167574E-2</c:v>
                </c:pt>
                <c:pt idx="9143">
                  <c:v>-3.0118827683535042E-2</c:v>
                </c:pt>
                <c:pt idx="9144">
                  <c:v>-1.2877721266781909E-2</c:v>
                </c:pt>
                <c:pt idx="9145">
                  <c:v>1.9982264232377867E-2</c:v>
                </c:pt>
                <c:pt idx="9146">
                  <c:v>2.9992702135852724E-2</c:v>
                </c:pt>
                <c:pt idx="9147">
                  <c:v>-2.0516391477545731E-2</c:v>
                </c:pt>
                <c:pt idx="9148">
                  <c:v>-0.23385591382726387</c:v>
                </c:pt>
                <c:pt idx="9149">
                  <c:v>2.3548018134064527E-2</c:v>
                </c:pt>
                <c:pt idx="9150">
                  <c:v>-2.0177173827813418E-2</c:v>
                </c:pt>
                <c:pt idx="9151">
                  <c:v>-9.110877408764663E-2</c:v>
                </c:pt>
                <c:pt idx="9152">
                  <c:v>0.31494874570063375</c:v>
                </c:pt>
                <c:pt idx="9153">
                  <c:v>7.7436009022325558E-2</c:v>
                </c:pt>
                <c:pt idx="9154">
                  <c:v>-6.0036766811438136E-3</c:v>
                </c:pt>
                <c:pt idx="9155">
                  <c:v>-5.5348542132655089E-2</c:v>
                </c:pt>
                <c:pt idx="9156">
                  <c:v>-1.0132032588313102E-2</c:v>
                </c:pt>
                <c:pt idx="9157">
                  <c:v>4.7814965774913537E-2</c:v>
                </c:pt>
                <c:pt idx="9158">
                  <c:v>-1.0427854101024607E-2</c:v>
                </c:pt>
                <c:pt idx="9159">
                  <c:v>6.6971879889121295E-3</c:v>
                </c:pt>
                <c:pt idx="9160">
                  <c:v>1.6295632203761092E-2</c:v>
                </c:pt>
                <c:pt idx="9161">
                  <c:v>-1.526552056300068E-2</c:v>
                </c:pt>
                <c:pt idx="9162">
                  <c:v>-8.0139974035485867E-2</c:v>
                </c:pt>
                <c:pt idx="9163">
                  <c:v>4.1018559443794129E-3</c:v>
                </c:pt>
                <c:pt idx="9164">
                  <c:v>-3.5426465363127019E-2</c:v>
                </c:pt>
                <c:pt idx="9165">
                  <c:v>4.0074851488560107E-3</c:v>
                </c:pt>
                <c:pt idx="9166">
                  <c:v>3.6635731815482471E-2</c:v>
                </c:pt>
                <c:pt idx="9167">
                  <c:v>-1.4451474075896179E-2</c:v>
                </c:pt>
                <c:pt idx="9168">
                  <c:v>7.3909200225308388E-3</c:v>
                </c:pt>
                <c:pt idx="9169">
                  <c:v>5.7217414746792566E-2</c:v>
                </c:pt>
                <c:pt idx="9170">
                  <c:v>-1.7210282017618293E-2</c:v>
                </c:pt>
                <c:pt idx="9171">
                  <c:v>3.7715602307493531E-2</c:v>
                </c:pt>
                <c:pt idx="9172">
                  <c:v>-2.214697118309018E-2</c:v>
                </c:pt>
                <c:pt idx="9173">
                  <c:v>6.0396326559051527E-2</c:v>
                </c:pt>
                <c:pt idx="9174">
                  <c:v>-4.1228219661853152E-2</c:v>
                </c:pt>
                <c:pt idx="9175">
                  <c:v>-7.1262862169739465E-3</c:v>
                </c:pt>
                <c:pt idx="9176">
                  <c:v>7.5922920424164292E-2</c:v>
                </c:pt>
                <c:pt idx="9177">
                  <c:v>-4.5975455762875067E-2</c:v>
                </c:pt>
                <c:pt idx="9178">
                  <c:v>-3.7950287406237314E-2</c:v>
                </c:pt>
                <c:pt idx="9179">
                  <c:v>-4.4392009594635051E-3</c:v>
                </c:pt>
                <c:pt idx="9180">
                  <c:v>3.8188735740048246E-2</c:v>
                </c:pt>
                <c:pt idx="9181">
                  <c:v>1.0969319601574051E-2</c:v>
                </c:pt>
                <c:pt idx="9182">
                  <c:v>7.3924081111929066E-2</c:v>
                </c:pt>
                <c:pt idx="9183">
                  <c:v>6.747149033863748E-4</c:v>
                </c:pt>
                <c:pt idx="9184">
                  <c:v>4.1566551215694927E-2</c:v>
                </c:pt>
                <c:pt idx="9185">
                  <c:v>6.0398364956300916E-2</c:v>
                </c:pt>
                <c:pt idx="9186">
                  <c:v>-4.1405187659531495E-2</c:v>
                </c:pt>
                <c:pt idx="9187">
                  <c:v>5.2305487589817623E-2</c:v>
                </c:pt>
                <c:pt idx="9188">
                  <c:v>-2.6772939699026602E-3</c:v>
                </c:pt>
                <c:pt idx="9189">
                  <c:v>-1.1078747170306345E-2</c:v>
                </c:pt>
                <c:pt idx="9190">
                  <c:v>-1.0072836555353643E-2</c:v>
                </c:pt>
                <c:pt idx="9191">
                  <c:v>0.13603776589457647</c:v>
                </c:pt>
                <c:pt idx="9192">
                  <c:v>0.10656082953194496</c:v>
                </c:pt>
                <c:pt idx="9193">
                  <c:v>2.9519294120787637E-3</c:v>
                </c:pt>
                <c:pt idx="9194">
                  <c:v>6.7502183901623866E-2</c:v>
                </c:pt>
                <c:pt idx="9195">
                  <c:v>3.7229494534287322E-3</c:v>
                </c:pt>
                <c:pt idx="9196">
                  <c:v>-6.8512358908708201E-2</c:v>
                </c:pt>
                <c:pt idx="9197">
                  <c:v>-6.6765321990932376E-4</c:v>
                </c:pt>
                <c:pt idx="9198">
                  <c:v>5.4270449988920361E-2</c:v>
                </c:pt>
                <c:pt idx="9199">
                  <c:v>0.22417707554420413</c:v>
                </c:pt>
                <c:pt idx="9200">
                  <c:v>-6.0290471717920999E-2</c:v>
                </c:pt>
                <c:pt idx="9201">
                  <c:v>1.2313787004661117E-2</c:v>
                </c:pt>
                <c:pt idx="9202">
                  <c:v>-5.3170734381804228E-3</c:v>
                </c:pt>
                <c:pt idx="9203">
                  <c:v>-3.3737972641730625E-2</c:v>
                </c:pt>
                <c:pt idx="9204">
                  <c:v>-7.968861893851405E-3</c:v>
                </c:pt>
                <c:pt idx="9205">
                  <c:v>-4.1130341108562347E-2</c:v>
                </c:pt>
                <c:pt idx="9206">
                  <c:v>-0.12994329435041785</c:v>
                </c:pt>
                <c:pt idx="9207">
                  <c:v>-4.9998932613194103E-2</c:v>
                </c:pt>
                <c:pt idx="9208">
                  <c:v>-5.8468262660537451E-2</c:v>
                </c:pt>
                <c:pt idx="9209">
                  <c:v>-2.1358867664604982E-2</c:v>
                </c:pt>
                <c:pt idx="9210">
                  <c:v>0.14685121320009487</c:v>
                </c:pt>
                <c:pt idx="9211">
                  <c:v>-2.0583319716914735E-2</c:v>
                </c:pt>
                <c:pt idx="9212">
                  <c:v>4.3590064939738535E-2</c:v>
                </c:pt>
                <c:pt idx="9213">
                  <c:v>-0.24215392795041116</c:v>
                </c:pt>
                <c:pt idx="9214">
                  <c:v>1.5449110578024438E-2</c:v>
                </c:pt>
                <c:pt idx="9215">
                  <c:v>3.1726626824162482E-2</c:v>
                </c:pt>
                <c:pt idx="9216">
                  <c:v>1.2034292692310832E-3</c:v>
                </c:pt>
                <c:pt idx="9217">
                  <c:v>-2.1436410920017891E-2</c:v>
                </c:pt>
                <c:pt idx="9218">
                  <c:v>1.0187781649316784E-2</c:v>
                </c:pt>
                <c:pt idx="9219">
                  <c:v>-1.1638137542933262E-2</c:v>
                </c:pt>
                <c:pt idx="9220">
                  <c:v>2.0056525779386058E-2</c:v>
                </c:pt>
                <c:pt idx="9221">
                  <c:v>-6.7900039745846491E-2</c:v>
                </c:pt>
                <c:pt idx="9222">
                  <c:v>2.9640025694074951E-2</c:v>
                </c:pt>
                <c:pt idx="9223">
                  <c:v>6.9617784135799052E-4</c:v>
                </c:pt>
                <c:pt idx="9224">
                  <c:v>0.26635779808026899</c:v>
                </c:pt>
                <c:pt idx="9225">
                  <c:v>1.0211086051554435E-2</c:v>
                </c:pt>
                <c:pt idx="9226">
                  <c:v>0.1077296400849385</c:v>
                </c:pt>
                <c:pt idx="9227">
                  <c:v>-2.2041875138232313E-2</c:v>
                </c:pt>
                <c:pt idx="9228">
                  <c:v>-4.1477055093464693E-2</c:v>
                </c:pt>
                <c:pt idx="9229">
                  <c:v>-2.5104855701838135E-2</c:v>
                </c:pt>
                <c:pt idx="9230">
                  <c:v>-2.7279920494810546E-2</c:v>
                </c:pt>
                <c:pt idx="9231">
                  <c:v>-4.4737493278901891E-2</c:v>
                </c:pt>
                <c:pt idx="9232">
                  <c:v>1.3599494398525582E-2</c:v>
                </c:pt>
                <c:pt idx="9233">
                  <c:v>0.13153922626180717</c:v>
                </c:pt>
                <c:pt idx="9234">
                  <c:v>2.4241926609624154E-2</c:v>
                </c:pt>
                <c:pt idx="9235">
                  <c:v>-1.7744335699970856E-2</c:v>
                </c:pt>
                <c:pt idx="9236">
                  <c:v>-4.7275301238470574E-3</c:v>
                </c:pt>
                <c:pt idx="9237">
                  <c:v>-2.44230703105336E-2</c:v>
                </c:pt>
                <c:pt idx="9238">
                  <c:v>-3.9803456500170017E-2</c:v>
                </c:pt>
                <c:pt idx="9239">
                  <c:v>-2.3447450193565547E-2</c:v>
                </c:pt>
                <c:pt idx="9240">
                  <c:v>-2.0786809387523718E-2</c:v>
                </c:pt>
                <c:pt idx="9241">
                  <c:v>-6.6946513425670665E-2</c:v>
                </c:pt>
                <c:pt idx="9242">
                  <c:v>2.5008643805386081E-2</c:v>
                </c:pt>
                <c:pt idx="9243">
                  <c:v>-3.4558498244285038E-3</c:v>
                </c:pt>
                <c:pt idx="9244">
                  <c:v>-3.9038019004990938E-2</c:v>
                </c:pt>
                <c:pt idx="9245">
                  <c:v>-6.0197680754021307E-2</c:v>
                </c:pt>
                <c:pt idx="9246">
                  <c:v>9.97757955745045E-2</c:v>
                </c:pt>
                <c:pt idx="9247">
                  <c:v>-2.2205884443530038E-2</c:v>
                </c:pt>
                <c:pt idx="9248">
                  <c:v>-6.172066064405652E-2</c:v>
                </c:pt>
                <c:pt idx="9249">
                  <c:v>-3.8643150349919546E-2</c:v>
                </c:pt>
                <c:pt idx="9250">
                  <c:v>-1.52056745084376E-2</c:v>
                </c:pt>
                <c:pt idx="9251">
                  <c:v>4.1040992397339861E-2</c:v>
                </c:pt>
                <c:pt idx="9252">
                  <c:v>2.0025972454555896E-2</c:v>
                </c:pt>
                <c:pt idx="9253">
                  <c:v>7.2366860604536135E-3</c:v>
                </c:pt>
                <c:pt idx="9254">
                  <c:v>1.638080929459651E-2</c:v>
                </c:pt>
                <c:pt idx="9255">
                  <c:v>-8.5236583904917743E-2</c:v>
                </c:pt>
                <c:pt idx="9256">
                  <c:v>-0.10492012967897278</c:v>
                </c:pt>
                <c:pt idx="9257">
                  <c:v>-2.8688039484279729E-3</c:v>
                </c:pt>
                <c:pt idx="9258">
                  <c:v>0.32062755837634122</c:v>
                </c:pt>
                <c:pt idx="9259">
                  <c:v>-6.6419672642436575E-2</c:v>
                </c:pt>
                <c:pt idx="9260">
                  <c:v>-2.2965729755244649E-2</c:v>
                </c:pt>
                <c:pt idx="9261">
                  <c:v>6.743989168068841E-2</c:v>
                </c:pt>
                <c:pt idx="9262">
                  <c:v>2.8699867360439866E-2</c:v>
                </c:pt>
                <c:pt idx="9263">
                  <c:v>-3.4794017103234168E-2</c:v>
                </c:pt>
                <c:pt idx="9264">
                  <c:v>-3.3937872757450116E-3</c:v>
                </c:pt>
                <c:pt idx="9265">
                  <c:v>4.3577023438644495E-2</c:v>
                </c:pt>
                <c:pt idx="9266">
                  <c:v>0.10236885966151896</c:v>
                </c:pt>
                <c:pt idx="9267">
                  <c:v>2.9406548406983833E-2</c:v>
                </c:pt>
                <c:pt idx="9268">
                  <c:v>-1.2524089741696523E-3</c:v>
                </c:pt>
                <c:pt idx="9269">
                  <c:v>-5.4139253136014495E-3</c:v>
                </c:pt>
                <c:pt idx="9270">
                  <c:v>4.3132632587244465E-2</c:v>
                </c:pt>
                <c:pt idx="9271">
                  <c:v>7.4790230822279466E-2</c:v>
                </c:pt>
                <c:pt idx="9272">
                  <c:v>3.8145461233929167E-4</c:v>
                </c:pt>
                <c:pt idx="9273">
                  <c:v>3.0098777012651731E-2</c:v>
                </c:pt>
                <c:pt idx="9274">
                  <c:v>-3.67364891001156E-2</c:v>
                </c:pt>
                <c:pt idx="9275">
                  <c:v>-1.2304741510229183E-2</c:v>
                </c:pt>
                <c:pt idx="9276">
                  <c:v>8.3614725848428235E-3</c:v>
                </c:pt>
                <c:pt idx="9277">
                  <c:v>-6.0052695883484511E-2</c:v>
                </c:pt>
                <c:pt idx="9278">
                  <c:v>5.6059246989550802E-2</c:v>
                </c:pt>
                <c:pt idx="9279">
                  <c:v>-2.1282415380310858E-2</c:v>
                </c:pt>
                <c:pt idx="9280">
                  <c:v>3.3151984461825865E-2</c:v>
                </c:pt>
                <c:pt idx="9281">
                  <c:v>1.8416684529820888E-2</c:v>
                </c:pt>
                <c:pt idx="9282">
                  <c:v>0.11131512224848542</c:v>
                </c:pt>
                <c:pt idx="9283">
                  <c:v>-0.10159948684138745</c:v>
                </c:pt>
                <c:pt idx="9284">
                  <c:v>5.1092952754110115E-3</c:v>
                </c:pt>
                <c:pt idx="9285">
                  <c:v>-5.9475531035713786E-4</c:v>
                </c:pt>
                <c:pt idx="9286">
                  <c:v>4.6959303075636151E-2</c:v>
                </c:pt>
                <c:pt idx="9287">
                  <c:v>-3.2411636339855381E-2</c:v>
                </c:pt>
                <c:pt idx="9288">
                  <c:v>-1.2925246564875523E-2</c:v>
                </c:pt>
                <c:pt idx="9289">
                  <c:v>-1.7457452803638619E-2</c:v>
                </c:pt>
                <c:pt idx="9290">
                  <c:v>-1.8045113161342673E-2</c:v>
                </c:pt>
                <c:pt idx="9291">
                  <c:v>-1.791960769699566E-2</c:v>
                </c:pt>
                <c:pt idx="9292">
                  <c:v>7.5660428218832544E-3</c:v>
                </c:pt>
                <c:pt idx="9293">
                  <c:v>6.3292835163735447E-2</c:v>
                </c:pt>
                <c:pt idx="9294">
                  <c:v>3.5987731436654971E-2</c:v>
                </c:pt>
                <c:pt idx="9295">
                  <c:v>3.1806609480440957E-2</c:v>
                </c:pt>
                <c:pt idx="9296">
                  <c:v>8.4926563474520808E-2</c:v>
                </c:pt>
                <c:pt idx="9297">
                  <c:v>8.175235151524711E-2</c:v>
                </c:pt>
                <c:pt idx="9298">
                  <c:v>-6.4954518183585969E-2</c:v>
                </c:pt>
                <c:pt idx="9299">
                  <c:v>-4.6308998678397939E-2</c:v>
                </c:pt>
                <c:pt idx="9300">
                  <c:v>3.2460553939240334E-2</c:v>
                </c:pt>
                <c:pt idx="9301">
                  <c:v>-1.0884172203703959E-2</c:v>
                </c:pt>
                <c:pt idx="9302">
                  <c:v>0.13631840758874872</c:v>
                </c:pt>
                <c:pt idx="9303">
                  <c:v>2.5380213950424481E-2</c:v>
                </c:pt>
                <c:pt idx="9304">
                  <c:v>-4.9719868839690352E-2</c:v>
                </c:pt>
                <c:pt idx="9305">
                  <c:v>7.1714291665068305E-2</c:v>
                </c:pt>
                <c:pt idx="9306">
                  <c:v>-0.12131366030367979</c:v>
                </c:pt>
                <c:pt idx="9307">
                  <c:v>0.20883570181694705</c:v>
                </c:pt>
                <c:pt idx="9308">
                  <c:v>2.7129040811722856E-2</c:v>
                </c:pt>
                <c:pt idx="9309">
                  <c:v>7.2010157276276535E-2</c:v>
                </c:pt>
                <c:pt idx="9310">
                  <c:v>7.191152223124074E-2</c:v>
                </c:pt>
                <c:pt idx="9311">
                  <c:v>2.1373301860679256E-3</c:v>
                </c:pt>
                <c:pt idx="9312">
                  <c:v>6.3580470362805648E-3</c:v>
                </c:pt>
                <c:pt idx="9313">
                  <c:v>-0.12018426481960308</c:v>
                </c:pt>
                <c:pt idx="9314">
                  <c:v>-6.5278574297448294E-2</c:v>
                </c:pt>
                <c:pt idx="9315">
                  <c:v>-1.3901350466072234E-2</c:v>
                </c:pt>
                <c:pt idx="9316">
                  <c:v>-7.6580728863606265E-3</c:v>
                </c:pt>
                <c:pt idx="9317">
                  <c:v>-2.3313168805845774E-2</c:v>
                </c:pt>
                <c:pt idx="9318">
                  <c:v>-1.5069450072561258E-3</c:v>
                </c:pt>
                <c:pt idx="9319">
                  <c:v>6.3250929731424876E-2</c:v>
                </c:pt>
                <c:pt idx="9320">
                  <c:v>4.8696778971453046E-2</c:v>
                </c:pt>
                <c:pt idx="9321">
                  <c:v>1.8844307637301372E-3</c:v>
                </c:pt>
                <c:pt idx="9322">
                  <c:v>-1.5357348863146453E-2</c:v>
                </c:pt>
                <c:pt idx="9323">
                  <c:v>6.6781815631882678E-3</c:v>
                </c:pt>
                <c:pt idx="9324">
                  <c:v>1.7653234414611411E-2</c:v>
                </c:pt>
                <c:pt idx="9325">
                  <c:v>1.6435598413116009E-2</c:v>
                </c:pt>
                <c:pt idx="9326">
                  <c:v>-0.12279831812102718</c:v>
                </c:pt>
                <c:pt idx="9327">
                  <c:v>2.3722706682868942E-3</c:v>
                </c:pt>
                <c:pt idx="9328">
                  <c:v>5.2792430406250583E-2</c:v>
                </c:pt>
                <c:pt idx="9329">
                  <c:v>5.7877162278081942E-3</c:v>
                </c:pt>
                <c:pt idx="9330">
                  <c:v>1.4269450064923455E-2</c:v>
                </c:pt>
                <c:pt idx="9331">
                  <c:v>-0.1148255528561178</c:v>
                </c:pt>
                <c:pt idx="9332">
                  <c:v>1.3010919629761484E-2</c:v>
                </c:pt>
                <c:pt idx="9333">
                  <c:v>-4.1044593144898812E-2</c:v>
                </c:pt>
                <c:pt idx="9334">
                  <c:v>-1.3935097796899682E-2</c:v>
                </c:pt>
                <c:pt idx="9335">
                  <c:v>-5.0062991613496772E-3</c:v>
                </c:pt>
                <c:pt idx="9336">
                  <c:v>6.6243989212847507E-2</c:v>
                </c:pt>
                <c:pt idx="9337">
                  <c:v>-6.2217418665542784E-2</c:v>
                </c:pt>
                <c:pt idx="9338">
                  <c:v>-1.7513238772417374E-2</c:v>
                </c:pt>
                <c:pt idx="9339">
                  <c:v>-4.8465152524845428E-2</c:v>
                </c:pt>
                <c:pt idx="9340">
                  <c:v>-1.0103903240839308E-2</c:v>
                </c:pt>
                <c:pt idx="9341">
                  <c:v>-0.10071015983601007</c:v>
                </c:pt>
                <c:pt idx="9342">
                  <c:v>2.9337335289244711E-2</c:v>
                </c:pt>
                <c:pt idx="9343">
                  <c:v>1.9065404894484737E-2</c:v>
                </c:pt>
                <c:pt idx="9344">
                  <c:v>8.4181073776912058E-2</c:v>
                </c:pt>
                <c:pt idx="9345">
                  <c:v>-3.160318082773491E-2</c:v>
                </c:pt>
                <c:pt idx="9346">
                  <c:v>-6.8982443094263851E-2</c:v>
                </c:pt>
                <c:pt idx="9347">
                  <c:v>0.38180508249891743</c:v>
                </c:pt>
                <c:pt idx="9348">
                  <c:v>4.3512508494882404E-2</c:v>
                </c:pt>
                <c:pt idx="9349">
                  <c:v>3.7253519829201373E-2</c:v>
                </c:pt>
                <c:pt idx="9350">
                  <c:v>2.7410936368532694E-2</c:v>
                </c:pt>
                <c:pt idx="9351">
                  <c:v>-3.6968904242566179E-2</c:v>
                </c:pt>
                <c:pt idx="9352">
                  <c:v>-2.0461497143336626E-2</c:v>
                </c:pt>
                <c:pt idx="9353">
                  <c:v>-3.5146920937273139E-2</c:v>
                </c:pt>
                <c:pt idx="9354">
                  <c:v>-2.475248032054108E-2</c:v>
                </c:pt>
                <c:pt idx="9355">
                  <c:v>1.3030520674743393E-2</c:v>
                </c:pt>
                <c:pt idx="9356">
                  <c:v>-7.3847046923717866E-2</c:v>
                </c:pt>
                <c:pt idx="9357">
                  <c:v>3.166099379686816E-2</c:v>
                </c:pt>
                <c:pt idx="9358">
                  <c:v>-1.5017985582871681E-2</c:v>
                </c:pt>
                <c:pt idx="9359">
                  <c:v>-8.6261900047830922E-2</c:v>
                </c:pt>
                <c:pt idx="9360">
                  <c:v>-1.6965285322218339E-2</c:v>
                </c:pt>
                <c:pt idx="9361">
                  <c:v>-4.3975268867798192E-2</c:v>
                </c:pt>
                <c:pt idx="9362">
                  <c:v>6.1190601245188471E-2</c:v>
                </c:pt>
                <c:pt idx="9363">
                  <c:v>-3.1629079369210502E-3</c:v>
                </c:pt>
                <c:pt idx="9364">
                  <c:v>3.5906498251086008E-2</c:v>
                </c:pt>
                <c:pt idx="9365">
                  <c:v>4.7687416758221503E-2</c:v>
                </c:pt>
                <c:pt idx="9366">
                  <c:v>5.0693841749613035E-2</c:v>
                </c:pt>
                <c:pt idx="9367">
                  <c:v>6.6725712879185425E-2</c:v>
                </c:pt>
                <c:pt idx="9368">
                  <c:v>0.1923308935156226</c:v>
                </c:pt>
                <c:pt idx="9369">
                  <c:v>2.7055765381324603E-2</c:v>
                </c:pt>
                <c:pt idx="9370">
                  <c:v>1.6078268858504125E-2</c:v>
                </c:pt>
                <c:pt idx="9371">
                  <c:v>5.6174514822366989E-2</c:v>
                </c:pt>
                <c:pt idx="9372">
                  <c:v>-9.3629966638510004E-3</c:v>
                </c:pt>
                <c:pt idx="9373">
                  <c:v>-2.5255931162961515E-2</c:v>
                </c:pt>
                <c:pt idx="9374">
                  <c:v>2.703698861674726E-3</c:v>
                </c:pt>
                <c:pt idx="9375">
                  <c:v>-1.6177086708451277E-2</c:v>
                </c:pt>
                <c:pt idx="9376">
                  <c:v>3.0796230452087393E-2</c:v>
                </c:pt>
                <c:pt idx="9377">
                  <c:v>-0.14254135567469087</c:v>
                </c:pt>
                <c:pt idx="9378">
                  <c:v>-5.8440489076555788E-2</c:v>
                </c:pt>
                <c:pt idx="9379">
                  <c:v>-2.5498157817197685E-2</c:v>
                </c:pt>
                <c:pt idx="9380">
                  <c:v>3.079018529387495E-2</c:v>
                </c:pt>
                <c:pt idx="9381">
                  <c:v>4.9645698340122509E-2</c:v>
                </c:pt>
                <c:pt idx="9382">
                  <c:v>1.4797065774333042E-2</c:v>
                </c:pt>
                <c:pt idx="9383">
                  <c:v>6.4548288407413099E-2</c:v>
                </c:pt>
                <c:pt idx="9384">
                  <c:v>8.1655641835034293E-2</c:v>
                </c:pt>
                <c:pt idx="9385">
                  <c:v>2.5013708912176549E-2</c:v>
                </c:pt>
                <c:pt idx="9386">
                  <c:v>8.953857344350255E-2</c:v>
                </c:pt>
                <c:pt idx="9387">
                  <c:v>3.7455944084572312E-2</c:v>
                </c:pt>
                <c:pt idx="9388">
                  <c:v>9.1670729995068867E-2</c:v>
                </c:pt>
                <c:pt idx="9389">
                  <c:v>-0.30282851223070567</c:v>
                </c:pt>
                <c:pt idx="9390">
                  <c:v>-4.2627392109013493E-2</c:v>
                </c:pt>
                <c:pt idx="9391">
                  <c:v>-2.8074866022774925E-2</c:v>
                </c:pt>
                <c:pt idx="9392">
                  <c:v>-9.5607581684651888E-2</c:v>
                </c:pt>
                <c:pt idx="9393">
                  <c:v>-5.3027745975019129E-2</c:v>
                </c:pt>
                <c:pt idx="9394">
                  <c:v>-7.8600782907074618E-2</c:v>
                </c:pt>
                <c:pt idx="9395">
                  <c:v>-2.5791588287639711E-2</c:v>
                </c:pt>
                <c:pt idx="9396">
                  <c:v>9.4139526834254209E-2</c:v>
                </c:pt>
                <c:pt idx="9397">
                  <c:v>8.8078453990255073E-2</c:v>
                </c:pt>
                <c:pt idx="9398">
                  <c:v>0.12019201840955698</c:v>
                </c:pt>
                <c:pt idx="9399">
                  <c:v>-2.549356901178694E-2</c:v>
                </c:pt>
                <c:pt idx="9400">
                  <c:v>-0.10362169497031823</c:v>
                </c:pt>
                <c:pt idx="9401">
                  <c:v>1.6633087684825406E-2</c:v>
                </c:pt>
                <c:pt idx="9402">
                  <c:v>-7.0930995944504319E-2</c:v>
                </c:pt>
                <c:pt idx="9403">
                  <c:v>3.5152185094136534E-2</c:v>
                </c:pt>
                <c:pt idx="9404">
                  <c:v>-7.6283624636020869E-2</c:v>
                </c:pt>
                <c:pt idx="9405">
                  <c:v>-7.7598301256998972E-2</c:v>
                </c:pt>
                <c:pt idx="9406">
                  <c:v>-1.811962975164275E-2</c:v>
                </c:pt>
                <c:pt idx="9407">
                  <c:v>-4.2876219346237303E-2</c:v>
                </c:pt>
                <c:pt idx="9408">
                  <c:v>-2.6544103043028334E-2</c:v>
                </c:pt>
                <c:pt idx="9409">
                  <c:v>-0.33435471555221635</c:v>
                </c:pt>
                <c:pt idx="9410">
                  <c:v>6.1162550317888113E-3</c:v>
                </c:pt>
                <c:pt idx="9411">
                  <c:v>-3.6415494634104623E-2</c:v>
                </c:pt>
                <c:pt idx="9412">
                  <c:v>-3.598784721593222E-2</c:v>
                </c:pt>
                <c:pt idx="9413">
                  <c:v>-2.6691679418099846E-2</c:v>
                </c:pt>
                <c:pt idx="9414">
                  <c:v>0.31264565786208276</c:v>
                </c:pt>
                <c:pt idx="9415">
                  <c:v>-9.8889770591399084E-3</c:v>
                </c:pt>
                <c:pt idx="9416">
                  <c:v>1.4386353350762854E-2</c:v>
                </c:pt>
                <c:pt idx="9417">
                  <c:v>-2.3094642819498103E-2</c:v>
                </c:pt>
                <c:pt idx="9418">
                  <c:v>-5.8547599196628615E-2</c:v>
                </c:pt>
                <c:pt idx="9419">
                  <c:v>-1.3499642567521642E-2</c:v>
                </c:pt>
                <c:pt idx="9420">
                  <c:v>5.3529865781094393E-2</c:v>
                </c:pt>
                <c:pt idx="9421">
                  <c:v>6.5320726938490239E-2</c:v>
                </c:pt>
                <c:pt idx="9422">
                  <c:v>7.1320345797460674E-2</c:v>
                </c:pt>
                <c:pt idx="9423">
                  <c:v>7.8078769663070561E-4</c:v>
                </c:pt>
                <c:pt idx="9424">
                  <c:v>0.1434869527253774</c:v>
                </c:pt>
                <c:pt idx="9425">
                  <c:v>-6.8223615083033593E-3</c:v>
                </c:pt>
                <c:pt idx="9426">
                  <c:v>2.8562487881768038E-3</c:v>
                </c:pt>
                <c:pt idx="9427">
                  <c:v>4.9162871500149925E-2</c:v>
                </c:pt>
                <c:pt idx="9428">
                  <c:v>3.711093021004741E-2</c:v>
                </c:pt>
                <c:pt idx="9429">
                  <c:v>-1.8508542769961792E-2</c:v>
                </c:pt>
                <c:pt idx="9430">
                  <c:v>-7.1580908362305434E-2</c:v>
                </c:pt>
                <c:pt idx="9431">
                  <c:v>-1.1855294102725357E-2</c:v>
                </c:pt>
                <c:pt idx="9432">
                  <c:v>2.8770731227169329E-3</c:v>
                </c:pt>
                <c:pt idx="9433">
                  <c:v>1.2910663813090474E-2</c:v>
                </c:pt>
                <c:pt idx="9434">
                  <c:v>0.13937406692809007</c:v>
                </c:pt>
                <c:pt idx="9435">
                  <c:v>-5.5696674826373999E-2</c:v>
                </c:pt>
                <c:pt idx="9436">
                  <c:v>-0.1510782228036546</c:v>
                </c:pt>
                <c:pt idx="9437">
                  <c:v>4.3149615761986594E-2</c:v>
                </c:pt>
                <c:pt idx="9438">
                  <c:v>1.7663106682791044E-2</c:v>
                </c:pt>
                <c:pt idx="9439">
                  <c:v>1.6060162223492699E-2</c:v>
                </c:pt>
                <c:pt idx="9440">
                  <c:v>-3.3380539756204593E-2</c:v>
                </c:pt>
                <c:pt idx="9441">
                  <c:v>-3.9318136271521538E-2</c:v>
                </c:pt>
                <c:pt idx="9442">
                  <c:v>-5.2416190053197101E-2</c:v>
                </c:pt>
                <c:pt idx="9443">
                  <c:v>6.488681795332793E-2</c:v>
                </c:pt>
                <c:pt idx="9444">
                  <c:v>-8.1267309260340381E-3</c:v>
                </c:pt>
                <c:pt idx="9445">
                  <c:v>-3.7512837321301222E-2</c:v>
                </c:pt>
                <c:pt idx="9446">
                  <c:v>2.8684282132114304E-2</c:v>
                </c:pt>
                <c:pt idx="9447">
                  <c:v>7.9550494658612303E-3</c:v>
                </c:pt>
                <c:pt idx="9448">
                  <c:v>-1.0296052956718253E-2</c:v>
                </c:pt>
                <c:pt idx="9449">
                  <c:v>3.4295437176561826E-2</c:v>
                </c:pt>
                <c:pt idx="9450">
                  <c:v>3.9566667245059244E-2</c:v>
                </c:pt>
                <c:pt idx="9451">
                  <c:v>0.14902560379285795</c:v>
                </c:pt>
                <c:pt idx="9452">
                  <c:v>5.3115660407301028E-2</c:v>
                </c:pt>
                <c:pt idx="9453">
                  <c:v>-4.4254039434521372E-2</c:v>
                </c:pt>
                <c:pt idx="9454">
                  <c:v>2.1839744242439776E-3</c:v>
                </c:pt>
                <c:pt idx="9455">
                  <c:v>0.12877138805771221</c:v>
                </c:pt>
                <c:pt idx="9456">
                  <c:v>1.3910016165213788E-2</c:v>
                </c:pt>
                <c:pt idx="9457">
                  <c:v>1.6756634818121108E-2</c:v>
                </c:pt>
                <c:pt idx="9458">
                  <c:v>2.120996970064206E-2</c:v>
                </c:pt>
                <c:pt idx="9459">
                  <c:v>-9.1958385106370045E-3</c:v>
                </c:pt>
                <c:pt idx="9460">
                  <c:v>-2.969479074531647E-2</c:v>
                </c:pt>
                <c:pt idx="9461">
                  <c:v>0.10552487296585683</c:v>
                </c:pt>
                <c:pt idx="9462">
                  <c:v>8.9486771605232801E-2</c:v>
                </c:pt>
                <c:pt idx="9463">
                  <c:v>4.6074470248297E-2</c:v>
                </c:pt>
                <c:pt idx="9464">
                  <c:v>-2.1258844170603676E-2</c:v>
                </c:pt>
                <c:pt idx="9465">
                  <c:v>-4.528667878166627E-2</c:v>
                </c:pt>
                <c:pt idx="9466">
                  <c:v>-8.4301428937793143E-3</c:v>
                </c:pt>
                <c:pt idx="9467">
                  <c:v>-0.28443344643124685</c:v>
                </c:pt>
                <c:pt idx="9468">
                  <c:v>-1.0462117028677402E-2</c:v>
                </c:pt>
                <c:pt idx="9469">
                  <c:v>3.800969671568364E-2</c:v>
                </c:pt>
                <c:pt idx="9470">
                  <c:v>-7.4495102261268927E-3</c:v>
                </c:pt>
                <c:pt idx="9471">
                  <c:v>2.6076797536280859E-2</c:v>
                </c:pt>
                <c:pt idx="9472">
                  <c:v>1.4719151730754573E-2</c:v>
                </c:pt>
                <c:pt idx="9473">
                  <c:v>7.2979108160674516E-2</c:v>
                </c:pt>
                <c:pt idx="9474">
                  <c:v>0.12246288546197011</c:v>
                </c:pt>
                <c:pt idx="9475">
                  <c:v>7.5006559851036464E-2</c:v>
                </c:pt>
                <c:pt idx="9476">
                  <c:v>-6.5671316056846618E-2</c:v>
                </c:pt>
                <c:pt idx="9477">
                  <c:v>4.4097219820104713E-2</c:v>
                </c:pt>
                <c:pt idx="9478">
                  <c:v>-0.12511673282503674</c:v>
                </c:pt>
                <c:pt idx="9479">
                  <c:v>-1.9211414480894834E-2</c:v>
                </c:pt>
                <c:pt idx="9480">
                  <c:v>-2.1566622380983134E-2</c:v>
                </c:pt>
                <c:pt idx="9481">
                  <c:v>-2.3130526774078033E-2</c:v>
                </c:pt>
                <c:pt idx="9482">
                  <c:v>-4.2194596880704829E-2</c:v>
                </c:pt>
                <c:pt idx="9483">
                  <c:v>-5.8760885106011414E-2</c:v>
                </c:pt>
                <c:pt idx="9484">
                  <c:v>-2.6389867636777798E-2</c:v>
                </c:pt>
                <c:pt idx="9485">
                  <c:v>-0.41815191904818905</c:v>
                </c:pt>
                <c:pt idx="9486">
                  <c:v>-7.432080446176767E-2</c:v>
                </c:pt>
                <c:pt idx="9487">
                  <c:v>8.3748824061654598E-2</c:v>
                </c:pt>
                <c:pt idx="9488">
                  <c:v>-9.9015843867003531E-2</c:v>
                </c:pt>
                <c:pt idx="9489">
                  <c:v>-0.10665556563458045</c:v>
                </c:pt>
                <c:pt idx="9490">
                  <c:v>-5.4872629298645635E-2</c:v>
                </c:pt>
                <c:pt idx="9491">
                  <c:v>-1.0256148758599294E-2</c:v>
                </c:pt>
                <c:pt idx="9492">
                  <c:v>-9.5442311359922608E-2</c:v>
                </c:pt>
                <c:pt idx="9493">
                  <c:v>3.6478928698503936E-2</c:v>
                </c:pt>
                <c:pt idx="9494">
                  <c:v>5.1422413186549415E-2</c:v>
                </c:pt>
                <c:pt idx="9495">
                  <c:v>1.8329499405168829E-3</c:v>
                </c:pt>
                <c:pt idx="9496">
                  <c:v>4.4265104587576931E-2</c:v>
                </c:pt>
                <c:pt idx="9497">
                  <c:v>-2.0671722401582736E-2</c:v>
                </c:pt>
                <c:pt idx="9498">
                  <c:v>-7.3269306570715911E-2</c:v>
                </c:pt>
                <c:pt idx="9499">
                  <c:v>-2.5750084147800428E-2</c:v>
                </c:pt>
                <c:pt idx="9500">
                  <c:v>-5.1472780899861598E-2</c:v>
                </c:pt>
                <c:pt idx="9501">
                  <c:v>1.557783181987088E-2</c:v>
                </c:pt>
                <c:pt idx="9502">
                  <c:v>-8.6242135541393546E-3</c:v>
                </c:pt>
                <c:pt idx="9503">
                  <c:v>-1.2016825781740639E-2</c:v>
                </c:pt>
                <c:pt idx="9504">
                  <c:v>3.9657558072588465E-2</c:v>
                </c:pt>
                <c:pt idx="9505">
                  <c:v>-1.7186623120368522E-2</c:v>
                </c:pt>
                <c:pt idx="9506">
                  <c:v>1.6472014535594351E-3</c:v>
                </c:pt>
                <c:pt idx="9507">
                  <c:v>-1.0108186950923383E-2</c:v>
                </c:pt>
                <c:pt idx="9508">
                  <c:v>-7.571005721567642E-3</c:v>
                </c:pt>
                <c:pt idx="9509">
                  <c:v>6.1774518021750789E-2</c:v>
                </c:pt>
                <c:pt idx="9510">
                  <c:v>3.8040074441279013E-2</c:v>
                </c:pt>
                <c:pt idx="9511">
                  <c:v>2.0535001721589076E-3</c:v>
                </c:pt>
                <c:pt idx="9512">
                  <c:v>-3.5874002714254817E-2</c:v>
                </c:pt>
                <c:pt idx="9513">
                  <c:v>2.5208146605236762E-3</c:v>
                </c:pt>
                <c:pt idx="9514">
                  <c:v>-3.0298131214626374E-3</c:v>
                </c:pt>
                <c:pt idx="9515">
                  <c:v>2.8412440902588851E-2</c:v>
                </c:pt>
                <c:pt idx="9516">
                  <c:v>-7.1941593706428067E-3</c:v>
                </c:pt>
                <c:pt idx="9517">
                  <c:v>3.6732544710119268E-2</c:v>
                </c:pt>
                <c:pt idx="9518">
                  <c:v>-1.7299700676801245E-2</c:v>
                </c:pt>
                <c:pt idx="9519">
                  <c:v>7.1458142954756252E-3</c:v>
                </c:pt>
                <c:pt idx="9520">
                  <c:v>1.1993976264010379E-2</c:v>
                </c:pt>
                <c:pt idx="9521">
                  <c:v>-1.2850594666079367E-2</c:v>
                </c:pt>
                <c:pt idx="9522">
                  <c:v>-2.9064718441956607E-3</c:v>
                </c:pt>
                <c:pt idx="9523">
                  <c:v>-2.0754678695501686E-2</c:v>
                </c:pt>
                <c:pt idx="9524">
                  <c:v>-4.7419328528270892E-3</c:v>
                </c:pt>
                <c:pt idx="9525">
                  <c:v>-7.1012680405378144E-3</c:v>
                </c:pt>
                <c:pt idx="9526">
                  <c:v>1.2148185731361139E-2</c:v>
                </c:pt>
                <c:pt idx="9527">
                  <c:v>1.4127177277274597E-2</c:v>
                </c:pt>
                <c:pt idx="9528">
                  <c:v>4.4016948485964047E-2</c:v>
                </c:pt>
                <c:pt idx="9529">
                  <c:v>-0.11966771197371043</c:v>
                </c:pt>
                <c:pt idx="9530">
                  <c:v>-3.3733992626303402E-2</c:v>
                </c:pt>
                <c:pt idx="9531">
                  <c:v>-6.3437103308232171E-2</c:v>
                </c:pt>
                <c:pt idx="9532">
                  <c:v>0.21935210989876175</c:v>
                </c:pt>
                <c:pt idx="9533">
                  <c:v>3.0348490458840607E-2</c:v>
                </c:pt>
                <c:pt idx="9534">
                  <c:v>9.8445940204997442E-3</c:v>
                </c:pt>
                <c:pt idx="9535">
                  <c:v>7.6418895659156848E-3</c:v>
                </c:pt>
                <c:pt idx="9536">
                  <c:v>-4.0832584116003268E-2</c:v>
                </c:pt>
                <c:pt idx="9537">
                  <c:v>4.0804760990260792E-2</c:v>
                </c:pt>
                <c:pt idx="9538">
                  <c:v>5.7477230977769911E-2</c:v>
                </c:pt>
                <c:pt idx="9539">
                  <c:v>-4.5255565990048034E-2</c:v>
                </c:pt>
                <c:pt idx="9540">
                  <c:v>3.2010816176217448E-2</c:v>
                </c:pt>
                <c:pt idx="9541">
                  <c:v>5.1288887794426488E-2</c:v>
                </c:pt>
                <c:pt idx="9542">
                  <c:v>2.5437675757157063E-2</c:v>
                </c:pt>
                <c:pt idx="9543">
                  <c:v>0.15286554152895185</c:v>
                </c:pt>
                <c:pt idx="9544">
                  <c:v>3.5803987714462027E-2</c:v>
                </c:pt>
                <c:pt idx="9545">
                  <c:v>-2.6158301586588856E-2</c:v>
                </c:pt>
                <c:pt idx="9546">
                  <c:v>5.7021150387229658E-2</c:v>
                </c:pt>
                <c:pt idx="9547">
                  <c:v>0.19442781138580897</c:v>
                </c:pt>
                <c:pt idx="9548">
                  <c:v>8.3052509104696595E-2</c:v>
                </c:pt>
                <c:pt idx="9549">
                  <c:v>-5.866297761393155E-2</c:v>
                </c:pt>
                <c:pt idx="9550">
                  <c:v>-3.9189298460018084E-2</c:v>
                </c:pt>
                <c:pt idx="9551">
                  <c:v>4.0095536984298109E-2</c:v>
                </c:pt>
                <c:pt idx="9552">
                  <c:v>6.6108978237386495E-3</c:v>
                </c:pt>
                <c:pt idx="9553">
                  <c:v>2.8662313813629239E-2</c:v>
                </c:pt>
                <c:pt idx="9554">
                  <c:v>3.2215500970619038E-2</c:v>
                </c:pt>
                <c:pt idx="9555">
                  <c:v>-5.0497742462006952E-2</c:v>
                </c:pt>
                <c:pt idx="9556">
                  <c:v>4.9165911524129871E-2</c:v>
                </c:pt>
                <c:pt idx="9557">
                  <c:v>-1.5716305016370124E-2</c:v>
                </c:pt>
                <c:pt idx="9558">
                  <c:v>4.579241427754846E-2</c:v>
                </c:pt>
                <c:pt idx="9559">
                  <c:v>5.9367419904238897E-2</c:v>
                </c:pt>
                <c:pt idx="9560">
                  <c:v>2.0488728859610027E-2</c:v>
                </c:pt>
                <c:pt idx="9561">
                  <c:v>-3.4793331325650994E-5</c:v>
                </c:pt>
                <c:pt idx="9562">
                  <c:v>5.3990210584846689E-2</c:v>
                </c:pt>
                <c:pt idx="9563">
                  <c:v>-0.19095701415259891</c:v>
                </c:pt>
                <c:pt idx="9564">
                  <c:v>5.2734415899053394E-2</c:v>
                </c:pt>
                <c:pt idx="9565">
                  <c:v>3.7693452369029497E-2</c:v>
                </c:pt>
                <c:pt idx="9566">
                  <c:v>-4.768946435199424E-2</c:v>
                </c:pt>
                <c:pt idx="9567">
                  <c:v>-1.5424888039242985E-2</c:v>
                </c:pt>
                <c:pt idx="9568">
                  <c:v>7.9256372472742684E-2</c:v>
                </c:pt>
                <c:pt idx="9569">
                  <c:v>8.907439508337596E-2</c:v>
                </c:pt>
                <c:pt idx="9570">
                  <c:v>-6.5807008213692245E-3</c:v>
                </c:pt>
                <c:pt idx="9571">
                  <c:v>-6.6937117339177579E-3</c:v>
                </c:pt>
                <c:pt idx="9572">
                  <c:v>4.6888890112259059E-2</c:v>
                </c:pt>
                <c:pt idx="9573">
                  <c:v>-2.5644322274736391E-2</c:v>
                </c:pt>
                <c:pt idx="9574">
                  <c:v>-1.1028497787309209E-2</c:v>
                </c:pt>
                <c:pt idx="9575">
                  <c:v>-0.1709430744064378</c:v>
                </c:pt>
                <c:pt idx="9576">
                  <c:v>-5.9347740623104134E-2</c:v>
                </c:pt>
                <c:pt idx="9577">
                  <c:v>-7.8516696803391878E-2</c:v>
                </c:pt>
                <c:pt idx="9578">
                  <c:v>2.3255946715390944E-2</c:v>
                </c:pt>
                <c:pt idx="9579">
                  <c:v>7.7350823392649815E-2</c:v>
                </c:pt>
                <c:pt idx="9580">
                  <c:v>2.4319101158729334E-2</c:v>
                </c:pt>
                <c:pt idx="9581">
                  <c:v>-0.16735847779136295</c:v>
                </c:pt>
                <c:pt idx="9582">
                  <c:v>-1.0629395047075262E-2</c:v>
                </c:pt>
                <c:pt idx="9583">
                  <c:v>-3.4716497413801672E-2</c:v>
                </c:pt>
                <c:pt idx="9584">
                  <c:v>8.3827033250983673E-4</c:v>
                </c:pt>
                <c:pt idx="9585">
                  <c:v>3.1102691302661259E-2</c:v>
                </c:pt>
                <c:pt idx="9586">
                  <c:v>-9.9138624838860309E-2</c:v>
                </c:pt>
                <c:pt idx="9587">
                  <c:v>0.10643917158108876</c:v>
                </c:pt>
                <c:pt idx="9588">
                  <c:v>-5.3147104792113195E-2</c:v>
                </c:pt>
                <c:pt idx="9589">
                  <c:v>-1.0691505719782208E-2</c:v>
                </c:pt>
                <c:pt idx="9590">
                  <c:v>4.1930068507590665E-2</c:v>
                </c:pt>
                <c:pt idx="9591">
                  <c:v>-1.5685121694964648E-2</c:v>
                </c:pt>
                <c:pt idx="9592">
                  <c:v>-0.12299327039646094</c:v>
                </c:pt>
                <c:pt idx="9593">
                  <c:v>-1.8456353767066849E-2</c:v>
                </c:pt>
                <c:pt idx="9594">
                  <c:v>1.5123582746104357E-2</c:v>
                </c:pt>
                <c:pt idx="9595">
                  <c:v>-4.196083911987384E-2</c:v>
                </c:pt>
                <c:pt idx="9596">
                  <c:v>4.1256769767078511E-2</c:v>
                </c:pt>
                <c:pt idx="9597">
                  <c:v>0.17710806237680646</c:v>
                </c:pt>
                <c:pt idx="9598">
                  <c:v>-1.3266642657923143E-2</c:v>
                </c:pt>
                <c:pt idx="9599">
                  <c:v>-3.4615790872024418E-2</c:v>
                </c:pt>
                <c:pt idx="9600">
                  <c:v>2.5362000446675472E-3</c:v>
                </c:pt>
                <c:pt idx="9601">
                  <c:v>8.6108218399207088E-3</c:v>
                </c:pt>
                <c:pt idx="9602">
                  <c:v>3.6688455049864545E-2</c:v>
                </c:pt>
                <c:pt idx="9603">
                  <c:v>7.3493022020825097E-2</c:v>
                </c:pt>
                <c:pt idx="9604">
                  <c:v>0.20413666921971832</c:v>
                </c:pt>
                <c:pt idx="9605">
                  <c:v>2.7474410666609834E-3</c:v>
                </c:pt>
                <c:pt idx="9606">
                  <c:v>7.2413801706312638E-3</c:v>
                </c:pt>
                <c:pt idx="9607">
                  <c:v>3.2015147783465418E-2</c:v>
                </c:pt>
                <c:pt idx="9608">
                  <c:v>-1.1693591236702602E-2</c:v>
                </c:pt>
                <c:pt idx="9609">
                  <c:v>-6.5006677440862706E-2</c:v>
                </c:pt>
                <c:pt idx="9610">
                  <c:v>-4.0595641259653689E-2</c:v>
                </c:pt>
                <c:pt idx="9611">
                  <c:v>4.8131608030961018E-2</c:v>
                </c:pt>
                <c:pt idx="9612">
                  <c:v>-1.3620230749610419E-2</c:v>
                </c:pt>
                <c:pt idx="9613">
                  <c:v>3.5265457333412673E-2</c:v>
                </c:pt>
                <c:pt idx="9614">
                  <c:v>-8.1896423435907154E-2</c:v>
                </c:pt>
                <c:pt idx="9615">
                  <c:v>1.624431076392063E-2</c:v>
                </c:pt>
                <c:pt idx="9616">
                  <c:v>-1.5404238981133824E-2</c:v>
                </c:pt>
                <c:pt idx="9617">
                  <c:v>3.6378242214760048E-2</c:v>
                </c:pt>
                <c:pt idx="9618">
                  <c:v>4.0178087543596636E-3</c:v>
                </c:pt>
                <c:pt idx="9619">
                  <c:v>-8.2579215348945363E-3</c:v>
                </c:pt>
                <c:pt idx="9620">
                  <c:v>1.1013441402045614E-2</c:v>
                </c:pt>
                <c:pt idx="9621">
                  <c:v>-5.8810390048301527E-2</c:v>
                </c:pt>
                <c:pt idx="9622">
                  <c:v>2.3133956426132193E-2</c:v>
                </c:pt>
                <c:pt idx="9623">
                  <c:v>-2.1062267806522952E-2</c:v>
                </c:pt>
                <c:pt idx="9624">
                  <c:v>2.9152168177455369E-2</c:v>
                </c:pt>
                <c:pt idx="9625">
                  <c:v>-5.7665496570645704E-3</c:v>
                </c:pt>
                <c:pt idx="9626">
                  <c:v>3.6080434437258523E-2</c:v>
                </c:pt>
                <c:pt idx="9627">
                  <c:v>-8.087559207621527E-3</c:v>
                </c:pt>
                <c:pt idx="9628">
                  <c:v>2.5467043648935393E-2</c:v>
                </c:pt>
                <c:pt idx="9629">
                  <c:v>2.7734686582921966E-3</c:v>
                </c:pt>
                <c:pt idx="9630">
                  <c:v>-0.19966850249386509</c:v>
                </c:pt>
                <c:pt idx="9631">
                  <c:v>1.3014329227526903E-2</c:v>
                </c:pt>
                <c:pt idx="9632">
                  <c:v>-5.1679936240576867E-2</c:v>
                </c:pt>
                <c:pt idx="9633">
                  <c:v>-3.1738223775657735E-2</c:v>
                </c:pt>
                <c:pt idx="9634">
                  <c:v>-7.3353422982693803E-2</c:v>
                </c:pt>
                <c:pt idx="9635">
                  <c:v>2.5004832224236273E-2</c:v>
                </c:pt>
                <c:pt idx="9636">
                  <c:v>6.8337657318175593E-2</c:v>
                </c:pt>
                <c:pt idx="9637">
                  <c:v>3.6659948191355964E-2</c:v>
                </c:pt>
                <c:pt idx="9638">
                  <c:v>-2.8394626338608717E-2</c:v>
                </c:pt>
                <c:pt idx="9639">
                  <c:v>7.0655528069311566E-2</c:v>
                </c:pt>
                <c:pt idx="9640">
                  <c:v>0.19923693262270678</c:v>
                </c:pt>
                <c:pt idx="9641">
                  <c:v>7.2161333959974233E-2</c:v>
                </c:pt>
                <c:pt idx="9642">
                  <c:v>6.1234272432587014E-2</c:v>
                </c:pt>
                <c:pt idx="9643">
                  <c:v>1.7885735222131518E-2</c:v>
                </c:pt>
                <c:pt idx="9644">
                  <c:v>1.3140885890233534E-2</c:v>
                </c:pt>
                <c:pt idx="9645">
                  <c:v>-0.13464903411390688</c:v>
                </c:pt>
                <c:pt idx="9646">
                  <c:v>-2.5660926593562505E-2</c:v>
                </c:pt>
                <c:pt idx="9647">
                  <c:v>4.7761703841182664E-3</c:v>
                </c:pt>
                <c:pt idx="9648">
                  <c:v>-3.0247570933259918E-3</c:v>
                </c:pt>
                <c:pt idx="9649">
                  <c:v>7.9306776804580814E-2</c:v>
                </c:pt>
                <c:pt idx="9650">
                  <c:v>-1.8257211661782818E-2</c:v>
                </c:pt>
                <c:pt idx="9651">
                  <c:v>-1.293547452016511E-2</c:v>
                </c:pt>
                <c:pt idx="9652">
                  <c:v>-7.1288799895955463E-2</c:v>
                </c:pt>
                <c:pt idx="9653">
                  <c:v>-7.3981904047652177E-3</c:v>
                </c:pt>
                <c:pt idx="9654">
                  <c:v>3.4816931324708679E-2</c:v>
                </c:pt>
                <c:pt idx="9655">
                  <c:v>-7.2708671847179218E-2</c:v>
                </c:pt>
                <c:pt idx="9656">
                  <c:v>8.3678856484291023E-3</c:v>
                </c:pt>
                <c:pt idx="9657">
                  <c:v>-0.12882730947357884</c:v>
                </c:pt>
                <c:pt idx="9658">
                  <c:v>8.3506846234491679E-3</c:v>
                </c:pt>
                <c:pt idx="9659">
                  <c:v>-2.890116628992038E-3</c:v>
                </c:pt>
                <c:pt idx="9660">
                  <c:v>1.1088873031865438E-2</c:v>
                </c:pt>
                <c:pt idx="9661">
                  <c:v>1.0730025823529615E-2</c:v>
                </c:pt>
                <c:pt idx="9662">
                  <c:v>-2.5402895465758558E-2</c:v>
                </c:pt>
                <c:pt idx="9663">
                  <c:v>2.2262563753068784E-2</c:v>
                </c:pt>
                <c:pt idx="9664">
                  <c:v>-4.1143242250394618E-2</c:v>
                </c:pt>
                <c:pt idx="9665">
                  <c:v>4.6756140016442065E-2</c:v>
                </c:pt>
                <c:pt idx="9666">
                  <c:v>2.2480028063218228E-2</c:v>
                </c:pt>
                <c:pt idx="9667">
                  <c:v>4.5097429716144048E-2</c:v>
                </c:pt>
                <c:pt idx="9668">
                  <c:v>2.7726950259982022E-2</c:v>
                </c:pt>
                <c:pt idx="9669">
                  <c:v>2.9327937170476859E-3</c:v>
                </c:pt>
                <c:pt idx="9670">
                  <c:v>3.5185005063515358E-2</c:v>
                </c:pt>
                <c:pt idx="9671">
                  <c:v>3.1437928275595974E-2</c:v>
                </c:pt>
                <c:pt idx="9672">
                  <c:v>-0.10461696758195876</c:v>
                </c:pt>
                <c:pt idx="9673">
                  <c:v>2.2980813729945846E-2</c:v>
                </c:pt>
                <c:pt idx="9674">
                  <c:v>1.4399392777732677E-2</c:v>
                </c:pt>
                <c:pt idx="9675">
                  <c:v>-1.9340873147482623E-3</c:v>
                </c:pt>
                <c:pt idx="9676">
                  <c:v>1.1016153447752421E-2</c:v>
                </c:pt>
                <c:pt idx="9677">
                  <c:v>-3.2951074010368073E-3</c:v>
                </c:pt>
                <c:pt idx="9678">
                  <c:v>3.5663949689006359E-2</c:v>
                </c:pt>
                <c:pt idx="9679">
                  <c:v>2.1548323582659391E-2</c:v>
                </c:pt>
                <c:pt idx="9680">
                  <c:v>-3.8928534449273163E-3</c:v>
                </c:pt>
                <c:pt idx="9681">
                  <c:v>2.5923017196335139E-2</c:v>
                </c:pt>
                <c:pt idx="9682">
                  <c:v>-4.682623239198546E-2</c:v>
                </c:pt>
                <c:pt idx="9683">
                  <c:v>1.1760041273277382E-2</c:v>
                </c:pt>
                <c:pt idx="9684">
                  <c:v>-9.7003766700487644E-4</c:v>
                </c:pt>
                <c:pt idx="9685">
                  <c:v>1.7683626055312131E-2</c:v>
                </c:pt>
                <c:pt idx="9686">
                  <c:v>0.12395360386000605</c:v>
                </c:pt>
                <c:pt idx="9687">
                  <c:v>-2.2250536791843082E-2</c:v>
                </c:pt>
                <c:pt idx="9688">
                  <c:v>-4.363135779139423</c:v>
                </c:pt>
                <c:pt idx="9689">
                  <c:v>2.4993322015278824E-3</c:v>
                </c:pt>
                <c:pt idx="9690">
                  <c:v>2.2694466005246942E-2</c:v>
                </c:pt>
                <c:pt idx="9691">
                  <c:v>-2.3379997279661169E-2</c:v>
                </c:pt>
                <c:pt idx="9692">
                  <c:v>2.7674378654604863E-2</c:v>
                </c:pt>
                <c:pt idx="9693">
                  <c:v>9.4578530236490307E-2</c:v>
                </c:pt>
                <c:pt idx="9694">
                  <c:v>1.2520972151219114E-2</c:v>
                </c:pt>
                <c:pt idx="9695">
                  <c:v>9.112834178336705E-3</c:v>
                </c:pt>
                <c:pt idx="9696">
                  <c:v>9.6184698445015995E-2</c:v>
                </c:pt>
                <c:pt idx="9697">
                  <c:v>4.1870082966514399E-2</c:v>
                </c:pt>
                <c:pt idx="9698">
                  <c:v>2.3997465240746113E-2</c:v>
                </c:pt>
                <c:pt idx="9699">
                  <c:v>1.5993355973644822E-2</c:v>
                </c:pt>
                <c:pt idx="9700">
                  <c:v>0.10899743397823834</c:v>
                </c:pt>
                <c:pt idx="9701">
                  <c:v>-1.9624063459415281E-2</c:v>
                </c:pt>
                <c:pt idx="9702">
                  <c:v>-6.5997855852695797E-2</c:v>
                </c:pt>
                <c:pt idx="9703">
                  <c:v>2.5181558684557567E-2</c:v>
                </c:pt>
                <c:pt idx="9704">
                  <c:v>-3.7920117184277242E-2</c:v>
                </c:pt>
                <c:pt idx="9705">
                  <c:v>5.6260581859988973E-2</c:v>
                </c:pt>
                <c:pt idx="9706">
                  <c:v>-1.5981780263673875E-3</c:v>
                </c:pt>
                <c:pt idx="9707">
                  <c:v>2.7958066983862783E-2</c:v>
                </c:pt>
                <c:pt idx="9708">
                  <c:v>0.13361638789214431</c:v>
                </c:pt>
                <c:pt idx="9709">
                  <c:v>-2.0646495016397939E-2</c:v>
                </c:pt>
                <c:pt idx="9710">
                  <c:v>8.3918012179206469E-2</c:v>
                </c:pt>
                <c:pt idx="9711">
                  <c:v>3.4451925700600163E-2</c:v>
                </c:pt>
                <c:pt idx="9712">
                  <c:v>-6.7219007028546385E-2</c:v>
                </c:pt>
                <c:pt idx="9713">
                  <c:v>2.6176791052890395E-2</c:v>
                </c:pt>
                <c:pt idx="9714">
                  <c:v>-7.997313904740383E-2</c:v>
                </c:pt>
                <c:pt idx="9715">
                  <c:v>-7.2379502510362161E-3</c:v>
                </c:pt>
                <c:pt idx="9716">
                  <c:v>4.8252101600528396E-2</c:v>
                </c:pt>
                <c:pt idx="9717">
                  <c:v>-1.7564265943488401E-2</c:v>
                </c:pt>
                <c:pt idx="9718">
                  <c:v>1.8987569355116501E-2</c:v>
                </c:pt>
                <c:pt idx="9719">
                  <c:v>7.383208821881912E-2</c:v>
                </c:pt>
                <c:pt idx="9720">
                  <c:v>7.9874489198151766E-3</c:v>
                </c:pt>
                <c:pt idx="9721">
                  <c:v>9.082052019624276E-2</c:v>
                </c:pt>
                <c:pt idx="9722">
                  <c:v>-0.1528701154900774</c:v>
                </c:pt>
                <c:pt idx="9723">
                  <c:v>2.4262210550494875E-2</c:v>
                </c:pt>
                <c:pt idx="9724">
                  <c:v>3.6267458261846137E-2</c:v>
                </c:pt>
                <c:pt idx="9725">
                  <c:v>-1.4377004677676246E-2</c:v>
                </c:pt>
                <c:pt idx="9726">
                  <c:v>2.1569372859943429E-2</c:v>
                </c:pt>
                <c:pt idx="9727">
                  <c:v>2.9997795387859323E-3</c:v>
                </c:pt>
                <c:pt idx="9728">
                  <c:v>-2.2965474389351422E-2</c:v>
                </c:pt>
                <c:pt idx="9729">
                  <c:v>-2.2303736781952119E-2</c:v>
                </c:pt>
                <c:pt idx="9730">
                  <c:v>3.861200154845093E-2</c:v>
                </c:pt>
                <c:pt idx="9731">
                  <c:v>0.11300590663227522</c:v>
                </c:pt>
                <c:pt idx="9732">
                  <c:v>5.4362638128997894E-2</c:v>
                </c:pt>
                <c:pt idx="9733">
                  <c:v>6.715459782341883E-2</c:v>
                </c:pt>
                <c:pt idx="9734">
                  <c:v>3.2667593702809472E-2</c:v>
                </c:pt>
                <c:pt idx="9735">
                  <c:v>-1.197377654557236E-2</c:v>
                </c:pt>
                <c:pt idx="9736">
                  <c:v>-1.6019403215534838E-2</c:v>
                </c:pt>
                <c:pt idx="9737">
                  <c:v>4.3066567078041323E-2</c:v>
                </c:pt>
                <c:pt idx="9738">
                  <c:v>-2.1483800971905768E-2</c:v>
                </c:pt>
                <c:pt idx="9739">
                  <c:v>1.1029428149135819E-2</c:v>
                </c:pt>
                <c:pt idx="9740">
                  <c:v>4.7714163782967202E-2</c:v>
                </c:pt>
                <c:pt idx="9741">
                  <c:v>7.9604552913808954E-2</c:v>
                </c:pt>
                <c:pt idx="9742">
                  <c:v>-5.0302086084635572E-2</c:v>
                </c:pt>
                <c:pt idx="9743">
                  <c:v>-3.7818375735387329E-2</c:v>
                </c:pt>
                <c:pt idx="9744">
                  <c:v>5.1433796059922453E-2</c:v>
                </c:pt>
                <c:pt idx="9745">
                  <c:v>-3.5269163887027173E-2</c:v>
                </c:pt>
                <c:pt idx="9746">
                  <c:v>-0.16200682454936075</c:v>
                </c:pt>
                <c:pt idx="9747">
                  <c:v>9.0493591178128774E-2</c:v>
                </c:pt>
                <c:pt idx="9748">
                  <c:v>4.5481844575705642E-3</c:v>
                </c:pt>
                <c:pt idx="9749">
                  <c:v>3.6346651486035504E-2</c:v>
                </c:pt>
                <c:pt idx="9750">
                  <c:v>2.2942460178256185E-2</c:v>
                </c:pt>
                <c:pt idx="9751">
                  <c:v>2.9622540829650902E-3</c:v>
                </c:pt>
                <c:pt idx="9752">
                  <c:v>-0.11851870855323871</c:v>
                </c:pt>
                <c:pt idx="9753">
                  <c:v>-5.1061036038494406E-2</c:v>
                </c:pt>
                <c:pt idx="9754">
                  <c:v>0.11640156090883577</c:v>
                </c:pt>
                <c:pt idx="9755">
                  <c:v>0.10033890162414361</c:v>
                </c:pt>
                <c:pt idx="9756">
                  <c:v>3.8635946020648633E-2</c:v>
                </c:pt>
                <c:pt idx="9757">
                  <c:v>5.6003837930576707E-2</c:v>
                </c:pt>
                <c:pt idx="9758">
                  <c:v>-0.10614968965381756</c:v>
                </c:pt>
                <c:pt idx="9759">
                  <c:v>-0.10302906570267152</c:v>
                </c:pt>
                <c:pt idx="9760">
                  <c:v>-3.9696926164931444E-2</c:v>
                </c:pt>
                <c:pt idx="9761">
                  <c:v>2.4863272585761428E-2</c:v>
                </c:pt>
                <c:pt idx="9762">
                  <c:v>2.2424199324422481E-2</c:v>
                </c:pt>
                <c:pt idx="9763">
                  <c:v>-9.0991145679110888E-2</c:v>
                </c:pt>
                <c:pt idx="9764">
                  <c:v>6.8344848992642329E-2</c:v>
                </c:pt>
                <c:pt idx="9765">
                  <c:v>0.11207857702746067</c:v>
                </c:pt>
                <c:pt idx="9766">
                  <c:v>3.3472483318568114E-2</c:v>
                </c:pt>
                <c:pt idx="9767">
                  <c:v>-7.0904057457375717E-3</c:v>
                </c:pt>
                <c:pt idx="9768">
                  <c:v>-0.11168091163568301</c:v>
                </c:pt>
                <c:pt idx="9769">
                  <c:v>-1.4421560653351683E-2</c:v>
                </c:pt>
                <c:pt idx="9770">
                  <c:v>-1.7375767079788079E-2</c:v>
                </c:pt>
                <c:pt idx="9771">
                  <c:v>4.4360193049842685E-2</c:v>
                </c:pt>
                <c:pt idx="9772">
                  <c:v>-2.4900747751034554E-4</c:v>
                </c:pt>
                <c:pt idx="9773">
                  <c:v>7.639920656769697E-2</c:v>
                </c:pt>
                <c:pt idx="9774">
                  <c:v>3.000834155330152E-2</c:v>
                </c:pt>
                <c:pt idx="9775">
                  <c:v>-1.4554586458626975E-2</c:v>
                </c:pt>
                <c:pt idx="9776">
                  <c:v>8.2743163380933987E-2</c:v>
                </c:pt>
                <c:pt idx="9777">
                  <c:v>-9.5880395986496975E-2</c:v>
                </c:pt>
                <c:pt idx="9778">
                  <c:v>1.824659285333631E-2</c:v>
                </c:pt>
                <c:pt idx="9779">
                  <c:v>1.8284487877168753E-2</c:v>
                </c:pt>
                <c:pt idx="9780">
                  <c:v>-0.22035518392017453</c:v>
                </c:pt>
                <c:pt idx="9781">
                  <c:v>-3.9022058161095954E-2</c:v>
                </c:pt>
                <c:pt idx="9782">
                  <c:v>5.4713682037773104E-2</c:v>
                </c:pt>
                <c:pt idx="9783">
                  <c:v>-1.4234062292927091E-2</c:v>
                </c:pt>
                <c:pt idx="9784">
                  <c:v>4.4064048429617877E-2</c:v>
                </c:pt>
                <c:pt idx="9785">
                  <c:v>-9.3389197196838778E-3</c:v>
                </c:pt>
                <c:pt idx="9786">
                  <c:v>2.9152526929919962E-2</c:v>
                </c:pt>
                <c:pt idx="9787">
                  <c:v>5.900297095566822E-2</c:v>
                </c:pt>
                <c:pt idx="9788">
                  <c:v>-3.936252340538153E-2</c:v>
                </c:pt>
                <c:pt idx="9789">
                  <c:v>9.740645000251813E-2</c:v>
                </c:pt>
                <c:pt idx="9790">
                  <c:v>-6.3897620686904896E-2</c:v>
                </c:pt>
                <c:pt idx="9791">
                  <c:v>1.8064977841104838E-2</c:v>
                </c:pt>
                <c:pt idx="9792">
                  <c:v>1.7511475577653087E-2</c:v>
                </c:pt>
                <c:pt idx="9793">
                  <c:v>-4.7462196242265088E-2</c:v>
                </c:pt>
                <c:pt idx="9794">
                  <c:v>-7.6058795373291493E-2</c:v>
                </c:pt>
                <c:pt idx="9795">
                  <c:v>2.5613402834865941E-2</c:v>
                </c:pt>
                <c:pt idx="9796">
                  <c:v>3.0140650278473569E-2</c:v>
                </c:pt>
                <c:pt idx="9797">
                  <c:v>-0.23196646411835617</c:v>
                </c:pt>
                <c:pt idx="9798">
                  <c:v>4.4068324421797075E-2</c:v>
                </c:pt>
                <c:pt idx="9799">
                  <c:v>5.3402984863549453E-3</c:v>
                </c:pt>
                <c:pt idx="9800">
                  <c:v>4.1274834889625566E-3</c:v>
                </c:pt>
                <c:pt idx="9801">
                  <c:v>8.4758612337281797E-2</c:v>
                </c:pt>
                <c:pt idx="9802">
                  <c:v>-4.2809335657040579E-2</c:v>
                </c:pt>
                <c:pt idx="9803">
                  <c:v>2.6909035613169673E-2</c:v>
                </c:pt>
                <c:pt idx="9804">
                  <c:v>0.24418958216175971</c:v>
                </c:pt>
                <c:pt idx="9805">
                  <c:v>2.156086657288776E-2</c:v>
                </c:pt>
                <c:pt idx="9806">
                  <c:v>6.8467141959786251E-3</c:v>
                </c:pt>
                <c:pt idx="9807">
                  <c:v>7.1773133198559482E-4</c:v>
                </c:pt>
                <c:pt idx="9808">
                  <c:v>1.1998590176087868E-2</c:v>
                </c:pt>
                <c:pt idx="9809">
                  <c:v>5.188847314521345E-2</c:v>
                </c:pt>
                <c:pt idx="9810">
                  <c:v>0.10567514049237095</c:v>
                </c:pt>
                <c:pt idx="9811">
                  <c:v>7.6303999939038442E-2</c:v>
                </c:pt>
                <c:pt idx="9812">
                  <c:v>5.1566790383053701E-2</c:v>
                </c:pt>
                <c:pt idx="9813">
                  <c:v>1.2343823591660853E-4</c:v>
                </c:pt>
                <c:pt idx="9814">
                  <c:v>3.1099172281276229E-2</c:v>
                </c:pt>
                <c:pt idx="9815">
                  <c:v>2.8078131796030321E-2</c:v>
                </c:pt>
                <c:pt idx="9816">
                  <c:v>-3.9212512944984172E-2</c:v>
                </c:pt>
                <c:pt idx="9817">
                  <c:v>-5.2387215636328553E-2</c:v>
                </c:pt>
                <c:pt idx="9818">
                  <c:v>-7.188548576655531E-3</c:v>
                </c:pt>
                <c:pt idx="9819">
                  <c:v>-2.5873867130647443E-2</c:v>
                </c:pt>
                <c:pt idx="9820">
                  <c:v>5.0911825629509737E-2</c:v>
                </c:pt>
                <c:pt idx="9821">
                  <c:v>3.1377709277976631E-2</c:v>
                </c:pt>
                <c:pt idx="9822">
                  <c:v>-0.10472008005258723</c:v>
                </c:pt>
                <c:pt idx="9823">
                  <c:v>1.0930193649322677E-2</c:v>
                </c:pt>
                <c:pt idx="9824">
                  <c:v>-7.5836695453761316E-2</c:v>
                </c:pt>
                <c:pt idx="9825">
                  <c:v>3.816150198457207E-2</c:v>
                </c:pt>
                <c:pt idx="9826">
                  <c:v>2.9267908243215159E-2</c:v>
                </c:pt>
                <c:pt idx="9827">
                  <c:v>4.8083365077083204E-2</c:v>
                </c:pt>
                <c:pt idx="9828">
                  <c:v>3.5845632369816083E-2</c:v>
                </c:pt>
                <c:pt idx="9829">
                  <c:v>2.2908369650557557E-2</c:v>
                </c:pt>
                <c:pt idx="9830">
                  <c:v>6.7654758410342686E-2</c:v>
                </c:pt>
                <c:pt idx="9831">
                  <c:v>4.5643748753698759E-3</c:v>
                </c:pt>
                <c:pt idx="9832">
                  <c:v>1.4434209561486564E-2</c:v>
                </c:pt>
                <c:pt idx="9833">
                  <c:v>1.4163627765849687E-2</c:v>
                </c:pt>
                <c:pt idx="9834">
                  <c:v>-1.6481287131606303E-2</c:v>
                </c:pt>
                <c:pt idx="9835">
                  <c:v>6.977753482214949E-2</c:v>
                </c:pt>
                <c:pt idx="9836">
                  <c:v>-0.20341329577665504</c:v>
                </c:pt>
                <c:pt idx="9837">
                  <c:v>7.5177096247819875E-2</c:v>
                </c:pt>
                <c:pt idx="9838">
                  <c:v>-5.2985392553324732E-2</c:v>
                </c:pt>
                <c:pt idx="9839">
                  <c:v>6.3932911140174631E-2</c:v>
                </c:pt>
                <c:pt idx="9840">
                  <c:v>2.1952444060264323E-2</c:v>
                </c:pt>
                <c:pt idx="9841">
                  <c:v>2.4514075034995409E-2</c:v>
                </c:pt>
                <c:pt idx="9842">
                  <c:v>4.1984622909564404E-3</c:v>
                </c:pt>
                <c:pt idx="9843">
                  <c:v>-6.5144013834790931E-2</c:v>
                </c:pt>
                <c:pt idx="9844">
                  <c:v>-4.2527397826538006E-2</c:v>
                </c:pt>
                <c:pt idx="9845">
                  <c:v>-8.3767424064121632E-2</c:v>
                </c:pt>
                <c:pt idx="9846">
                  <c:v>4.0862941367860083E-2</c:v>
                </c:pt>
                <c:pt idx="9847">
                  <c:v>-0.12704100575015262</c:v>
                </c:pt>
                <c:pt idx="9848">
                  <c:v>-0.10724929137052792</c:v>
                </c:pt>
                <c:pt idx="9849">
                  <c:v>1.9126890995241324E-2</c:v>
                </c:pt>
                <c:pt idx="9850">
                  <c:v>-5.8123109392094807E-2</c:v>
                </c:pt>
                <c:pt idx="9851">
                  <c:v>-9.8049623324192481E-2</c:v>
                </c:pt>
                <c:pt idx="9852">
                  <c:v>-3.1067557925687191E-3</c:v>
                </c:pt>
                <c:pt idx="9853">
                  <c:v>6.085115876200315E-2</c:v>
                </c:pt>
                <c:pt idx="9854">
                  <c:v>1.7835924393909571E-2</c:v>
                </c:pt>
                <c:pt idx="9855">
                  <c:v>8.0082510477119256E-2</c:v>
                </c:pt>
                <c:pt idx="9856">
                  <c:v>4.445716955582249E-2</c:v>
                </c:pt>
                <c:pt idx="9857">
                  <c:v>2.1523895422401948E-2</c:v>
                </c:pt>
                <c:pt idx="9858">
                  <c:v>6.5837578871072819E-2</c:v>
                </c:pt>
                <c:pt idx="9859">
                  <c:v>3.5581696963087731E-2</c:v>
                </c:pt>
                <c:pt idx="9860">
                  <c:v>-0.11457200685213603</c:v>
                </c:pt>
                <c:pt idx="9861">
                  <c:v>3.0425054564284664E-2</c:v>
                </c:pt>
                <c:pt idx="9862">
                  <c:v>2.8751973198220964E-2</c:v>
                </c:pt>
                <c:pt idx="9863">
                  <c:v>2.4665271171912306E-2</c:v>
                </c:pt>
                <c:pt idx="9864">
                  <c:v>2.4925477430397355E-2</c:v>
                </c:pt>
                <c:pt idx="9865">
                  <c:v>0.18651790436281196</c:v>
                </c:pt>
                <c:pt idx="9866">
                  <c:v>2.2833881761914542E-2</c:v>
                </c:pt>
                <c:pt idx="9867">
                  <c:v>2.901047721783875E-2</c:v>
                </c:pt>
                <c:pt idx="9868">
                  <c:v>4.5578510844721226E-2</c:v>
                </c:pt>
                <c:pt idx="9869">
                  <c:v>-3.2673359076137574E-2</c:v>
                </c:pt>
                <c:pt idx="9870">
                  <c:v>-2.4121771450908089E-2</c:v>
                </c:pt>
                <c:pt idx="9871">
                  <c:v>-0.24819945014815473</c:v>
                </c:pt>
                <c:pt idx="9872">
                  <c:v>5.262622992268598E-2</c:v>
                </c:pt>
                <c:pt idx="9873">
                  <c:v>3.651390792752645E-2</c:v>
                </c:pt>
                <c:pt idx="9874">
                  <c:v>3.1408466431565175E-2</c:v>
                </c:pt>
                <c:pt idx="9875">
                  <c:v>9.1670324529583E-2</c:v>
                </c:pt>
                <c:pt idx="9876">
                  <c:v>2.7737861018367175E-2</c:v>
                </c:pt>
                <c:pt idx="9877">
                  <c:v>2.2230485439010898E-2</c:v>
                </c:pt>
                <c:pt idx="9878">
                  <c:v>-3.5072700659852948E-3</c:v>
                </c:pt>
                <c:pt idx="9879">
                  <c:v>-6.1806958379452669E-3</c:v>
                </c:pt>
                <c:pt idx="9880">
                  <c:v>0.24357446234130245</c:v>
                </c:pt>
                <c:pt idx="9881">
                  <c:v>0.35655722347183999</c:v>
                </c:pt>
                <c:pt idx="9882">
                  <c:v>-3.0758905409449443E-2</c:v>
                </c:pt>
                <c:pt idx="9883">
                  <c:v>4.3403773139657088E-3</c:v>
                </c:pt>
                <c:pt idx="9884">
                  <c:v>0.20429914523783538</c:v>
                </c:pt>
                <c:pt idx="9885">
                  <c:v>-3.0059758375641604E-2</c:v>
                </c:pt>
                <c:pt idx="9886">
                  <c:v>5.4347567136439144E-2</c:v>
                </c:pt>
                <c:pt idx="9887">
                  <c:v>-3.3223835212691483E-2</c:v>
                </c:pt>
                <c:pt idx="9888">
                  <c:v>-4.117269263418543E-2</c:v>
                </c:pt>
                <c:pt idx="9889">
                  <c:v>-3.5160790345693561E-2</c:v>
                </c:pt>
                <c:pt idx="9890">
                  <c:v>-3.9179623107621631E-2</c:v>
                </c:pt>
                <c:pt idx="9891">
                  <c:v>2.1360638614744194E-2</c:v>
                </c:pt>
                <c:pt idx="9892">
                  <c:v>-1.3055331336922409E-3</c:v>
                </c:pt>
                <c:pt idx="9893">
                  <c:v>4.2946292127681494E-2</c:v>
                </c:pt>
                <c:pt idx="9894">
                  <c:v>3.4176387340021555E-2</c:v>
                </c:pt>
                <c:pt idx="9895">
                  <c:v>1.7932573338740338E-2</c:v>
                </c:pt>
                <c:pt idx="9896">
                  <c:v>1.5365715834291645E-2</c:v>
                </c:pt>
                <c:pt idx="9897">
                  <c:v>-7.2338647571436477E-3</c:v>
                </c:pt>
                <c:pt idx="9898">
                  <c:v>4.8812798443079737E-2</c:v>
                </c:pt>
                <c:pt idx="9899">
                  <c:v>2.7899762816508744E-2</c:v>
                </c:pt>
                <c:pt idx="9900">
                  <c:v>3.64039830479104E-3</c:v>
                </c:pt>
                <c:pt idx="9901">
                  <c:v>1.8153502121731214E-2</c:v>
                </c:pt>
                <c:pt idx="9902">
                  <c:v>8.0463052121959519E-2</c:v>
                </c:pt>
                <c:pt idx="9903">
                  <c:v>-3.3860148753029028E-2</c:v>
                </c:pt>
                <c:pt idx="9904">
                  <c:v>-1.7432378078957929E-2</c:v>
                </c:pt>
                <c:pt idx="9905">
                  <c:v>1.5900200994093429E-2</c:v>
                </c:pt>
                <c:pt idx="9906">
                  <c:v>4.0446706618143126E-2</c:v>
                </c:pt>
                <c:pt idx="9907">
                  <c:v>2.758153449332754E-2</c:v>
                </c:pt>
                <c:pt idx="9908">
                  <c:v>-3.8922954882269194E-3</c:v>
                </c:pt>
                <c:pt idx="9909">
                  <c:v>2.9816261519811843E-2</c:v>
                </c:pt>
                <c:pt idx="9910">
                  <c:v>0.10539897466932367</c:v>
                </c:pt>
                <c:pt idx="9911">
                  <c:v>-1.1295230051281038E-2</c:v>
                </c:pt>
                <c:pt idx="9912">
                  <c:v>-1.3237156637388605E-2</c:v>
                </c:pt>
                <c:pt idx="9913">
                  <c:v>-4.7352273272472226E-2</c:v>
                </c:pt>
                <c:pt idx="9914">
                  <c:v>9.8738794053503283E-4</c:v>
                </c:pt>
                <c:pt idx="9915">
                  <c:v>3.021201331897809E-2</c:v>
                </c:pt>
                <c:pt idx="9916">
                  <c:v>-1.197568837055296E-2</c:v>
                </c:pt>
                <c:pt idx="9917">
                  <c:v>-3.2311069320263355E-2</c:v>
                </c:pt>
                <c:pt idx="9918">
                  <c:v>3.807078580529584E-2</c:v>
                </c:pt>
                <c:pt idx="9919">
                  <c:v>-1.1093274547964251E-2</c:v>
                </c:pt>
                <c:pt idx="9920">
                  <c:v>-5.1550751706911903E-2</c:v>
                </c:pt>
                <c:pt idx="9921">
                  <c:v>-3.1029400057533203E-2</c:v>
                </c:pt>
                <c:pt idx="9922">
                  <c:v>-0.10592154600522677</c:v>
                </c:pt>
                <c:pt idx="9923">
                  <c:v>2.2026238309279238E-2</c:v>
                </c:pt>
                <c:pt idx="9924">
                  <c:v>-8.6295409598464972E-3</c:v>
                </c:pt>
                <c:pt idx="9925">
                  <c:v>3.0410930822586928E-2</c:v>
                </c:pt>
                <c:pt idx="9926">
                  <c:v>-8.3022708756372438E-2</c:v>
                </c:pt>
                <c:pt idx="9927">
                  <c:v>0.33401798784062114</c:v>
                </c:pt>
                <c:pt idx="9928">
                  <c:v>1.330638017090032E-2</c:v>
                </c:pt>
                <c:pt idx="9929">
                  <c:v>-2.2651859014855502E-2</c:v>
                </c:pt>
                <c:pt idx="9930">
                  <c:v>2.4475895898144348E-2</c:v>
                </c:pt>
                <c:pt idx="9931">
                  <c:v>-3.8112829454819606E-2</c:v>
                </c:pt>
                <c:pt idx="9932">
                  <c:v>-7.7840217152421089E-3</c:v>
                </c:pt>
                <c:pt idx="9933">
                  <c:v>-3.3186446656135606E-2</c:v>
                </c:pt>
                <c:pt idx="9934">
                  <c:v>-5.5270159839369878E-2</c:v>
                </c:pt>
                <c:pt idx="9935">
                  <c:v>1.0150620058701787E-2</c:v>
                </c:pt>
                <c:pt idx="9936">
                  <c:v>-3.4253242002726447E-2</c:v>
                </c:pt>
                <c:pt idx="9937">
                  <c:v>6.7313257979389626E-2</c:v>
                </c:pt>
                <c:pt idx="9938">
                  <c:v>-1.8687609286491099E-2</c:v>
                </c:pt>
                <c:pt idx="9939">
                  <c:v>-9.252545718700534E-3</c:v>
                </c:pt>
                <c:pt idx="9940">
                  <c:v>6.3176787383032978E-2</c:v>
                </c:pt>
                <c:pt idx="9941">
                  <c:v>-1.012745059122783E-2</c:v>
                </c:pt>
                <c:pt idx="9942">
                  <c:v>-0.10064035909872056</c:v>
                </c:pt>
                <c:pt idx="9943">
                  <c:v>-1.8148609422615588E-2</c:v>
                </c:pt>
                <c:pt idx="9944">
                  <c:v>6.1414926132364774E-2</c:v>
                </c:pt>
                <c:pt idx="9945">
                  <c:v>-0.10403403802862607</c:v>
                </c:pt>
                <c:pt idx="9946">
                  <c:v>0.3786152998781997</c:v>
                </c:pt>
                <c:pt idx="9947">
                  <c:v>-4.0854502152022916E-2</c:v>
                </c:pt>
                <c:pt idx="9948">
                  <c:v>2.0766033779847759E-2</c:v>
                </c:pt>
                <c:pt idx="9949">
                  <c:v>6.6319856730301247E-2</c:v>
                </c:pt>
                <c:pt idx="9950">
                  <c:v>-8.923545939177692E-3</c:v>
                </c:pt>
                <c:pt idx="9951">
                  <c:v>-9.8342742963071338E-3</c:v>
                </c:pt>
                <c:pt idx="9952">
                  <c:v>2.76735581155939E-2</c:v>
                </c:pt>
                <c:pt idx="9953">
                  <c:v>5.1723865337815469E-3</c:v>
                </c:pt>
                <c:pt idx="9954">
                  <c:v>-9.0872876334679858E-2</c:v>
                </c:pt>
                <c:pt idx="9955">
                  <c:v>0.15309614050461798</c:v>
                </c:pt>
                <c:pt idx="9956">
                  <c:v>9.5840092281226381E-3</c:v>
                </c:pt>
                <c:pt idx="9957">
                  <c:v>-0.3585728149837446</c:v>
                </c:pt>
                <c:pt idx="9958">
                  <c:v>-8.069841060884908E-2</c:v>
                </c:pt>
                <c:pt idx="9959">
                  <c:v>3.8330022077167736E-2</c:v>
                </c:pt>
                <c:pt idx="9960">
                  <c:v>0.31217975707711437</c:v>
                </c:pt>
                <c:pt idx="9961">
                  <c:v>0.1995847076850705</c:v>
                </c:pt>
                <c:pt idx="9962">
                  <c:v>-3.4270378066574757E-2</c:v>
                </c:pt>
                <c:pt idx="9963">
                  <c:v>1.7300809745687019E-2</c:v>
                </c:pt>
                <c:pt idx="9964">
                  <c:v>0.1027775415354584</c:v>
                </c:pt>
                <c:pt idx="9965">
                  <c:v>-5.1534998316918497E-2</c:v>
                </c:pt>
                <c:pt idx="9966">
                  <c:v>-7.4361044815461894E-2</c:v>
                </c:pt>
                <c:pt idx="9967">
                  <c:v>1.4382352410751189E-2</c:v>
                </c:pt>
                <c:pt idx="9968">
                  <c:v>1.9763772414400547E-2</c:v>
                </c:pt>
                <c:pt idx="9969">
                  <c:v>-5.2484194156226707E-3</c:v>
                </c:pt>
                <c:pt idx="9970">
                  <c:v>-0.6303250003214429</c:v>
                </c:pt>
                <c:pt idx="9971">
                  <c:v>2.4083708332811499E-2</c:v>
                </c:pt>
                <c:pt idx="9972">
                  <c:v>3.2593282703772528E-2</c:v>
                </c:pt>
                <c:pt idx="9973">
                  <c:v>-2.4880125352587455E-2</c:v>
                </c:pt>
                <c:pt idx="9974">
                  <c:v>8.3198394435498116E-4</c:v>
                </c:pt>
                <c:pt idx="9975">
                  <c:v>3.8564887783681868E-2</c:v>
                </c:pt>
                <c:pt idx="9976">
                  <c:v>5.4105547309038583E-2</c:v>
                </c:pt>
                <c:pt idx="9977">
                  <c:v>-0.10319500562940126</c:v>
                </c:pt>
                <c:pt idx="9978">
                  <c:v>5.6475962912157202E-2</c:v>
                </c:pt>
                <c:pt idx="9979">
                  <c:v>1.6018641180363464E-2</c:v>
                </c:pt>
                <c:pt idx="9980">
                  <c:v>-4.9450043388903575E-2</c:v>
                </c:pt>
                <c:pt idx="9981">
                  <c:v>9.095018693173763E-3</c:v>
                </c:pt>
                <c:pt idx="9982">
                  <c:v>4.2904728408624519E-2</c:v>
                </c:pt>
                <c:pt idx="9983">
                  <c:v>2.3027877097656465E-2</c:v>
                </c:pt>
                <c:pt idx="9984">
                  <c:v>-2.1285226023607901E-2</c:v>
                </c:pt>
                <c:pt idx="9985">
                  <c:v>5.873169713244656E-2</c:v>
                </c:pt>
                <c:pt idx="9986">
                  <c:v>1.0128686730557486E-2</c:v>
                </c:pt>
                <c:pt idx="9987">
                  <c:v>3.6763113487478481E-2</c:v>
                </c:pt>
                <c:pt idx="9988">
                  <c:v>-0.12057429817106405</c:v>
                </c:pt>
                <c:pt idx="9989">
                  <c:v>-3.6726152040442814E-2</c:v>
                </c:pt>
                <c:pt idx="9990">
                  <c:v>-2.7221933431509533E-2</c:v>
                </c:pt>
                <c:pt idx="9991">
                  <c:v>-4.6960372416753673E-2</c:v>
                </c:pt>
                <c:pt idx="9992">
                  <c:v>-7.1484201638484055E-2</c:v>
                </c:pt>
                <c:pt idx="9993">
                  <c:v>-9.7636852535527452E-2</c:v>
                </c:pt>
                <c:pt idx="9994">
                  <c:v>4.1018124980061632E-2</c:v>
                </c:pt>
                <c:pt idx="9995">
                  <c:v>-6.4524402991804647E-2</c:v>
                </c:pt>
                <c:pt idx="9996">
                  <c:v>7.1011892708914099E-3</c:v>
                </c:pt>
                <c:pt idx="9997">
                  <c:v>4.4315400433790141E-2</c:v>
                </c:pt>
                <c:pt idx="9998">
                  <c:v>1.9639330590585535E-2</c:v>
                </c:pt>
                <c:pt idx="9999">
                  <c:v>-1.74409959511969E-2</c:v>
                </c:pt>
                <c:pt idx="10000">
                  <c:v>7.6269826972297998E-4</c:v>
                </c:pt>
                <c:pt idx="10001">
                  <c:v>4.0243277872616327E-2</c:v>
                </c:pt>
                <c:pt idx="10002">
                  <c:v>3.2127070261416868E-2</c:v>
                </c:pt>
                <c:pt idx="10003">
                  <c:v>3.8109560575287145E-2</c:v>
                </c:pt>
                <c:pt idx="10004">
                  <c:v>-5.7020960805918293E-2</c:v>
                </c:pt>
                <c:pt idx="10005">
                  <c:v>2.2151221678389258E-3</c:v>
                </c:pt>
                <c:pt idx="10006">
                  <c:v>1.4419442239545694E-3</c:v>
                </c:pt>
                <c:pt idx="10007">
                  <c:v>2.342207615575046E-4</c:v>
                </c:pt>
                <c:pt idx="10008">
                  <c:v>3.2685052087213527E-2</c:v>
                </c:pt>
                <c:pt idx="10009">
                  <c:v>-1.684160087698856E-2</c:v>
                </c:pt>
                <c:pt idx="10010">
                  <c:v>5.1366737028280922E-2</c:v>
                </c:pt>
                <c:pt idx="10011">
                  <c:v>-0.12392299196272896</c:v>
                </c:pt>
                <c:pt idx="10012">
                  <c:v>2.6667015843026072E-3</c:v>
                </c:pt>
                <c:pt idx="10013">
                  <c:v>1.557716243216384E-2</c:v>
                </c:pt>
                <c:pt idx="10014">
                  <c:v>3.3793645966798673E-2</c:v>
                </c:pt>
                <c:pt idx="10015">
                  <c:v>3.0820100375866881E-3</c:v>
                </c:pt>
                <c:pt idx="10016">
                  <c:v>-1.1133659092707174E-2</c:v>
                </c:pt>
                <c:pt idx="10017">
                  <c:v>2.3856510920203283E-3</c:v>
                </c:pt>
                <c:pt idx="10018">
                  <c:v>2.8612459495601705E-2</c:v>
                </c:pt>
                <c:pt idx="10019">
                  <c:v>3.3181073986456207E-2</c:v>
                </c:pt>
                <c:pt idx="10020">
                  <c:v>4.0977237895047274E-3</c:v>
                </c:pt>
                <c:pt idx="10021">
                  <c:v>0.22702191334840294</c:v>
                </c:pt>
                <c:pt idx="10022">
                  <c:v>6.6887602648069908E-2</c:v>
                </c:pt>
                <c:pt idx="10023">
                  <c:v>0.1246926987127592</c:v>
                </c:pt>
                <c:pt idx="10024">
                  <c:v>-2.9289596333494348E-2</c:v>
                </c:pt>
                <c:pt idx="10025">
                  <c:v>-2.3301969966940733E-3</c:v>
                </c:pt>
                <c:pt idx="10026">
                  <c:v>3.6411166382149716E-2</c:v>
                </c:pt>
                <c:pt idx="10027">
                  <c:v>5.5522874222629489E-3</c:v>
                </c:pt>
                <c:pt idx="10028">
                  <c:v>-1.6184355414921543E-2</c:v>
                </c:pt>
                <c:pt idx="10029">
                  <c:v>3.5369790696223619E-2</c:v>
                </c:pt>
                <c:pt idx="10030">
                  <c:v>-2.8106683796240248E-2</c:v>
                </c:pt>
                <c:pt idx="10031">
                  <c:v>0.40114754082038662</c:v>
                </c:pt>
                <c:pt idx="10032">
                  <c:v>-7.8901933197163716E-3</c:v>
                </c:pt>
                <c:pt idx="10033">
                  <c:v>3.9533189428440869E-2</c:v>
                </c:pt>
                <c:pt idx="10034">
                  <c:v>6.5675026156223493E-3</c:v>
                </c:pt>
                <c:pt idx="10035">
                  <c:v>2.4779163662271831E-2</c:v>
                </c:pt>
                <c:pt idx="10036">
                  <c:v>6.8704394999277885E-2</c:v>
                </c:pt>
                <c:pt idx="10037">
                  <c:v>8.4155220231669922E-2</c:v>
                </c:pt>
                <c:pt idx="10038">
                  <c:v>2.8384015513515672E-3</c:v>
                </c:pt>
                <c:pt idx="10039">
                  <c:v>-2.5662992208524135E-2</c:v>
                </c:pt>
                <c:pt idx="10040">
                  <c:v>2.5640068784018307E-2</c:v>
                </c:pt>
                <c:pt idx="10041">
                  <c:v>-5.0139551920303338E-2</c:v>
                </c:pt>
                <c:pt idx="10042">
                  <c:v>-1.7127096847732327E-2</c:v>
                </c:pt>
                <c:pt idx="10043">
                  <c:v>6.4621473094814544E-2</c:v>
                </c:pt>
                <c:pt idx="10044">
                  <c:v>4.8477727796794733E-2</c:v>
                </c:pt>
                <c:pt idx="10045">
                  <c:v>-0.12749883369968751</c:v>
                </c:pt>
                <c:pt idx="10046">
                  <c:v>1.2621880914056343E-2</c:v>
                </c:pt>
                <c:pt idx="10047">
                  <c:v>-5.3718743713067764E-2</c:v>
                </c:pt>
                <c:pt idx="10048">
                  <c:v>2.4431883084825499E-2</c:v>
                </c:pt>
                <c:pt idx="10049">
                  <c:v>4.4832865990252574E-2</c:v>
                </c:pt>
                <c:pt idx="10050">
                  <c:v>3.1159055801134875E-2</c:v>
                </c:pt>
                <c:pt idx="10051">
                  <c:v>-2.9137138858748277E-2</c:v>
                </c:pt>
                <c:pt idx="10052">
                  <c:v>4.2431544940782273E-2</c:v>
                </c:pt>
                <c:pt idx="10053">
                  <c:v>7.4399316492192349E-2</c:v>
                </c:pt>
                <c:pt idx="10054">
                  <c:v>0.14844696292775322</c:v>
                </c:pt>
                <c:pt idx="10055">
                  <c:v>3.3880260824534145E-2</c:v>
                </c:pt>
                <c:pt idx="10056">
                  <c:v>0.1772789854828084</c:v>
                </c:pt>
                <c:pt idx="10057">
                  <c:v>-3.6964593528207158E-3</c:v>
                </c:pt>
                <c:pt idx="10058">
                  <c:v>-2.9194054109947076E-2</c:v>
                </c:pt>
                <c:pt idx="10059">
                  <c:v>-1.0862813358235477E-2</c:v>
                </c:pt>
                <c:pt idx="10060">
                  <c:v>0.10038837434007403</c:v>
                </c:pt>
                <c:pt idx="10061">
                  <c:v>-8.8903319831586426E-3</c:v>
                </c:pt>
                <c:pt idx="10062">
                  <c:v>8.7344307541484201E-2</c:v>
                </c:pt>
                <c:pt idx="10063">
                  <c:v>1.5042939241582518E-2</c:v>
                </c:pt>
                <c:pt idx="10064">
                  <c:v>-2.7877383812501547E-2</c:v>
                </c:pt>
                <c:pt idx="10065">
                  <c:v>-3.1829059636848686E-3</c:v>
                </c:pt>
                <c:pt idx="10066">
                  <c:v>-3.7240108588697356E-2</c:v>
                </c:pt>
                <c:pt idx="10067">
                  <c:v>0.60970530019375135</c:v>
                </c:pt>
                <c:pt idx="10068">
                  <c:v>-2.3226331165857258E-2</c:v>
                </c:pt>
                <c:pt idx="10069">
                  <c:v>6.7480938947513364E-2</c:v>
                </c:pt>
                <c:pt idx="10070">
                  <c:v>5.204345426559847E-2</c:v>
                </c:pt>
                <c:pt idx="10071">
                  <c:v>3.2461869296057919E-2</c:v>
                </c:pt>
                <c:pt idx="10072">
                  <c:v>1.0002667461349739E-2</c:v>
                </c:pt>
                <c:pt idx="10073">
                  <c:v>1.7496582620700189E-2</c:v>
                </c:pt>
                <c:pt idx="10074">
                  <c:v>-5.9128814965435129E-3</c:v>
                </c:pt>
                <c:pt idx="10075">
                  <c:v>1.9523314174104588E-2</c:v>
                </c:pt>
                <c:pt idx="10076">
                  <c:v>1.817227873418174E-2</c:v>
                </c:pt>
                <c:pt idx="10077">
                  <c:v>0.2480554404448157</c:v>
                </c:pt>
                <c:pt idx="10078">
                  <c:v>1.75768225802568E-2</c:v>
                </c:pt>
                <c:pt idx="10079">
                  <c:v>-2.6217313275350932E-2</c:v>
                </c:pt>
                <c:pt idx="10080">
                  <c:v>4.6701604640177759E-2</c:v>
                </c:pt>
                <c:pt idx="10081">
                  <c:v>-0.10692695212765453</c:v>
                </c:pt>
                <c:pt idx="10082">
                  <c:v>5.8017046571460694E-2</c:v>
                </c:pt>
                <c:pt idx="10083">
                  <c:v>-9.1987851943211262E-3</c:v>
                </c:pt>
                <c:pt idx="10084">
                  <c:v>-1.4627603852475584E-2</c:v>
                </c:pt>
                <c:pt idx="10085">
                  <c:v>-0.12052352243591273</c:v>
                </c:pt>
                <c:pt idx="10086">
                  <c:v>-3.4628924642220858E-2</c:v>
                </c:pt>
                <c:pt idx="10087">
                  <c:v>-4.6646119708217061E-2</c:v>
                </c:pt>
                <c:pt idx="10088">
                  <c:v>2.2790421628569004E-2</c:v>
                </c:pt>
                <c:pt idx="10089">
                  <c:v>4.2903375486448202E-2</c:v>
                </c:pt>
                <c:pt idx="10090">
                  <c:v>-0.12492854228168283</c:v>
                </c:pt>
                <c:pt idx="10091">
                  <c:v>-4.977989169085967E-3</c:v>
                </c:pt>
                <c:pt idx="10092">
                  <c:v>0.11781225929500114</c:v>
                </c:pt>
                <c:pt idx="10093">
                  <c:v>6.0039979428671231E-2</c:v>
                </c:pt>
                <c:pt idx="10094">
                  <c:v>-0.31351767654182666</c:v>
                </c:pt>
                <c:pt idx="10095">
                  <c:v>0.15902397932520185</c:v>
                </c:pt>
                <c:pt idx="10096">
                  <c:v>5.339859004961961E-2</c:v>
                </c:pt>
                <c:pt idx="10097">
                  <c:v>-7.8039190541479807E-3</c:v>
                </c:pt>
                <c:pt idx="10098">
                  <c:v>2.3655605274874585E-2</c:v>
                </c:pt>
                <c:pt idx="10099">
                  <c:v>-0.11132561095907119</c:v>
                </c:pt>
                <c:pt idx="10100">
                  <c:v>-2.7594508304856916E-3</c:v>
                </c:pt>
                <c:pt idx="10101">
                  <c:v>-3.1170574703499401E-2</c:v>
                </c:pt>
                <c:pt idx="10102">
                  <c:v>-9.8299727224102924E-3</c:v>
                </c:pt>
                <c:pt idx="10103">
                  <c:v>3.7125949512351278E-2</c:v>
                </c:pt>
                <c:pt idx="10104">
                  <c:v>-0.13359029934740024</c:v>
                </c:pt>
                <c:pt idx="10105">
                  <c:v>-7.0094455519413873E-2</c:v>
                </c:pt>
                <c:pt idx="10106">
                  <c:v>3.2241867696968241E-2</c:v>
                </c:pt>
                <c:pt idx="10107">
                  <c:v>-3.5973130023009732E-2</c:v>
                </c:pt>
                <c:pt idx="10108">
                  <c:v>6.4010433146597318E-3</c:v>
                </c:pt>
                <c:pt idx="10109">
                  <c:v>1.8164980301806622E-2</c:v>
                </c:pt>
                <c:pt idx="10110">
                  <c:v>-4.8115053940408277E-2</c:v>
                </c:pt>
                <c:pt idx="10111">
                  <c:v>9.136049331470053E-3</c:v>
                </c:pt>
                <c:pt idx="10112">
                  <c:v>-1.0025404276273029E-2</c:v>
                </c:pt>
                <c:pt idx="10113">
                  <c:v>-3.171699003341908E-2</c:v>
                </c:pt>
                <c:pt idx="10114">
                  <c:v>8.6149215527737081E-3</c:v>
                </c:pt>
                <c:pt idx="10115">
                  <c:v>4.0912135171896957E-2</c:v>
                </c:pt>
                <c:pt idx="10116">
                  <c:v>0.11522467402841219</c:v>
                </c:pt>
                <c:pt idx="10117">
                  <c:v>1.9626790051314555E-2</c:v>
                </c:pt>
                <c:pt idx="10118">
                  <c:v>1.153768350847941E-2</c:v>
                </c:pt>
                <c:pt idx="10119">
                  <c:v>-5.8695816764862685E-2</c:v>
                </c:pt>
                <c:pt idx="10120">
                  <c:v>9.5450017524585262E-2</c:v>
                </c:pt>
                <c:pt idx="10121">
                  <c:v>-3.8310287860168539E-2</c:v>
                </c:pt>
                <c:pt idx="10122">
                  <c:v>-6.0736842886228173E-2</c:v>
                </c:pt>
                <c:pt idx="10123">
                  <c:v>-3.9509238045191873E-2</c:v>
                </c:pt>
                <c:pt idx="10124">
                  <c:v>-2.1763484170797095E-2</c:v>
                </c:pt>
                <c:pt idx="10125">
                  <c:v>-1.2860026816741454E-2</c:v>
                </c:pt>
                <c:pt idx="10126">
                  <c:v>8.7623435054756133E-3</c:v>
                </c:pt>
                <c:pt idx="10127">
                  <c:v>-0.20248477373207308</c:v>
                </c:pt>
                <c:pt idx="10128">
                  <c:v>-3.6306781029906816E-2</c:v>
                </c:pt>
                <c:pt idx="10129">
                  <c:v>1.3860819628634002E-2</c:v>
                </c:pt>
                <c:pt idx="10130">
                  <c:v>1.3876950698691054E-2</c:v>
                </c:pt>
                <c:pt idx="10131">
                  <c:v>1.6047085056009307E-2</c:v>
                </c:pt>
                <c:pt idx="10132">
                  <c:v>6.9157382783389754E-3</c:v>
                </c:pt>
                <c:pt idx="10133">
                  <c:v>-2.479042830675058E-2</c:v>
                </c:pt>
                <c:pt idx="10134">
                  <c:v>2.1569432758209758E-2</c:v>
                </c:pt>
                <c:pt idx="10135">
                  <c:v>-8.2764721038484385E-3</c:v>
                </c:pt>
                <c:pt idx="10136">
                  <c:v>3.0174449735234071E-2</c:v>
                </c:pt>
                <c:pt idx="10137">
                  <c:v>5.2802340768938839E-2</c:v>
                </c:pt>
                <c:pt idx="10138">
                  <c:v>6.7687794969272547E-2</c:v>
                </c:pt>
                <c:pt idx="10139">
                  <c:v>2.5380749366196127E-2</c:v>
                </c:pt>
                <c:pt idx="10140">
                  <c:v>-1.6473579060375144E-2</c:v>
                </c:pt>
                <c:pt idx="10141">
                  <c:v>1.8052423834932555E-2</c:v>
                </c:pt>
                <c:pt idx="10142">
                  <c:v>9.3318316259417305E-2</c:v>
                </c:pt>
                <c:pt idx="10143">
                  <c:v>9.8792797638064325E-2</c:v>
                </c:pt>
                <c:pt idx="10144">
                  <c:v>0.16606062834871224</c:v>
                </c:pt>
                <c:pt idx="10145">
                  <c:v>-1.3927918079421751E-2</c:v>
                </c:pt>
                <c:pt idx="10146">
                  <c:v>-9.4155226572180915E-3</c:v>
                </c:pt>
                <c:pt idx="10147">
                  <c:v>-4.9061076693311799E-2</c:v>
                </c:pt>
                <c:pt idx="10148">
                  <c:v>9.3172778355660874E-2</c:v>
                </c:pt>
                <c:pt idx="10149">
                  <c:v>3.9694714333960768E-2</c:v>
                </c:pt>
                <c:pt idx="10150">
                  <c:v>-9.6216622643897076E-3</c:v>
                </c:pt>
                <c:pt idx="10151">
                  <c:v>-2.5478594495469461E-2</c:v>
                </c:pt>
                <c:pt idx="10152">
                  <c:v>-3.1993917400103378E-2</c:v>
                </c:pt>
                <c:pt idx="10153">
                  <c:v>-1.6259239317479281E-2</c:v>
                </c:pt>
                <c:pt idx="10154">
                  <c:v>-1.5738267229223665E-2</c:v>
                </c:pt>
                <c:pt idx="10155">
                  <c:v>1.2112300173276223E-2</c:v>
                </c:pt>
                <c:pt idx="10156">
                  <c:v>1.2167137955646039E-2</c:v>
                </c:pt>
                <c:pt idx="10157">
                  <c:v>-3.2035274664517263E-2</c:v>
                </c:pt>
                <c:pt idx="10158">
                  <c:v>0.15431177699896925</c:v>
                </c:pt>
                <c:pt idx="10159">
                  <c:v>1.3359131341344128E-3</c:v>
                </c:pt>
                <c:pt idx="10160">
                  <c:v>-4.997504202429047E-2</c:v>
                </c:pt>
                <c:pt idx="10161">
                  <c:v>-1.4698605727769071E-2</c:v>
                </c:pt>
                <c:pt idx="10162">
                  <c:v>3.6671875633764064E-3</c:v>
                </c:pt>
                <c:pt idx="10163">
                  <c:v>0.30130803856217386</c:v>
                </c:pt>
                <c:pt idx="10164">
                  <c:v>-2.548216873002029E-2</c:v>
                </c:pt>
                <c:pt idx="10165">
                  <c:v>4.7622241031625497E-2</c:v>
                </c:pt>
                <c:pt idx="10166">
                  <c:v>5.9270242223564924E-2</c:v>
                </c:pt>
                <c:pt idx="10167">
                  <c:v>-5.2066781338571677E-2</c:v>
                </c:pt>
                <c:pt idx="10168">
                  <c:v>-7.8406683549256243E-2</c:v>
                </c:pt>
                <c:pt idx="10169">
                  <c:v>-3.9509624085785205E-3</c:v>
                </c:pt>
                <c:pt idx="10170">
                  <c:v>-9.5907205006282772E-3</c:v>
                </c:pt>
                <c:pt idx="10171">
                  <c:v>1.1639185201087608E-2</c:v>
                </c:pt>
                <c:pt idx="10172">
                  <c:v>-1.4003548083325665E-2</c:v>
                </c:pt>
                <c:pt idx="10173">
                  <c:v>1.0462137580623943E-2</c:v>
                </c:pt>
                <c:pt idx="10174">
                  <c:v>6.7316390962738809E-2</c:v>
                </c:pt>
                <c:pt idx="10175">
                  <c:v>-7.2642540275224071E-2</c:v>
                </c:pt>
                <c:pt idx="10176">
                  <c:v>7.6869638252065981E-3</c:v>
                </c:pt>
                <c:pt idx="10177">
                  <c:v>0.21860723451080055</c:v>
                </c:pt>
                <c:pt idx="10178">
                  <c:v>7.0370322340963271E-2</c:v>
                </c:pt>
                <c:pt idx="10179">
                  <c:v>-6.3448941434580096E-3</c:v>
                </c:pt>
                <c:pt idx="10180">
                  <c:v>3.9962420522111755E-2</c:v>
                </c:pt>
                <c:pt idx="10181">
                  <c:v>-4.0481279840624676E-2</c:v>
                </c:pt>
                <c:pt idx="10182">
                  <c:v>2.4340553848364647E-2</c:v>
                </c:pt>
                <c:pt idx="10183">
                  <c:v>1.5707554446990797E-2</c:v>
                </c:pt>
                <c:pt idx="10184">
                  <c:v>3.3835461210556465E-2</c:v>
                </c:pt>
                <c:pt idx="10185">
                  <c:v>-0.15734072499246748</c:v>
                </c:pt>
                <c:pt idx="10186">
                  <c:v>-2.3000370300118068E-2</c:v>
                </c:pt>
                <c:pt idx="10187">
                  <c:v>-3.4653440460793113E-2</c:v>
                </c:pt>
                <c:pt idx="10188">
                  <c:v>8.9051213955354688E-2</c:v>
                </c:pt>
                <c:pt idx="10189">
                  <c:v>-5.2671128777247458E-2</c:v>
                </c:pt>
                <c:pt idx="10190">
                  <c:v>2.4969775170657117E-2</c:v>
                </c:pt>
                <c:pt idx="10191">
                  <c:v>-2.1949208087076573E-2</c:v>
                </c:pt>
                <c:pt idx="10192">
                  <c:v>4.1942837211595349E-2</c:v>
                </c:pt>
                <c:pt idx="10193">
                  <c:v>3.4563760581351508E-2</c:v>
                </c:pt>
                <c:pt idx="10194">
                  <c:v>-0.26386809616481749</c:v>
                </c:pt>
                <c:pt idx="10195">
                  <c:v>2.9952979475983764E-2</c:v>
                </c:pt>
                <c:pt idx="10196">
                  <c:v>-3.0248028289650696E-2</c:v>
                </c:pt>
                <c:pt idx="10197">
                  <c:v>-2.352568521915414E-2</c:v>
                </c:pt>
                <c:pt idx="10198">
                  <c:v>-5.9440652661423322E-3</c:v>
                </c:pt>
                <c:pt idx="10199">
                  <c:v>-0.1208708640668591</c:v>
                </c:pt>
                <c:pt idx="10200">
                  <c:v>-1.3762497683327881E-2</c:v>
                </c:pt>
                <c:pt idx="10201">
                  <c:v>1.3430641644074946E-2</c:v>
                </c:pt>
                <c:pt idx="10202">
                  <c:v>1.367334372434437E-2</c:v>
                </c:pt>
                <c:pt idx="10203">
                  <c:v>-1.9929998369119191E-2</c:v>
                </c:pt>
                <c:pt idx="10204">
                  <c:v>6.2674757843983048E-2</c:v>
                </c:pt>
                <c:pt idx="10205">
                  <c:v>-1.9686936593901642E-2</c:v>
                </c:pt>
                <c:pt idx="10206">
                  <c:v>-5.0766918862054089E-2</c:v>
                </c:pt>
                <c:pt idx="10207">
                  <c:v>-0.20350520347826997</c:v>
                </c:pt>
                <c:pt idx="10208">
                  <c:v>8.0734115404323042E-2</c:v>
                </c:pt>
                <c:pt idx="10209">
                  <c:v>-1.9617602543114007E-2</c:v>
                </c:pt>
                <c:pt idx="10210">
                  <c:v>3.2951470657947346E-2</c:v>
                </c:pt>
                <c:pt idx="10211">
                  <c:v>-5.0268264638400957E-2</c:v>
                </c:pt>
                <c:pt idx="10212">
                  <c:v>-1.2982620693505883E-2</c:v>
                </c:pt>
                <c:pt idx="10213">
                  <c:v>-2.4986956475744837E-2</c:v>
                </c:pt>
                <c:pt idx="10214">
                  <c:v>-1.9730649347575679E-2</c:v>
                </c:pt>
                <c:pt idx="10215">
                  <c:v>1.2897139793353239E-2</c:v>
                </c:pt>
                <c:pt idx="10216">
                  <c:v>-7.9640526220157905E-4</c:v>
                </c:pt>
                <c:pt idx="10217">
                  <c:v>2.8133744889941397E-2</c:v>
                </c:pt>
                <c:pt idx="10218">
                  <c:v>1.6481114113401872E-3</c:v>
                </c:pt>
                <c:pt idx="10219">
                  <c:v>-4.7766955633178843E-2</c:v>
                </c:pt>
                <c:pt idx="10220">
                  <c:v>-1.3992472821468803E-2</c:v>
                </c:pt>
                <c:pt idx="10221">
                  <c:v>-3.2381907697972875E-2</c:v>
                </c:pt>
                <c:pt idx="10222">
                  <c:v>-0.14778904614896327</c:v>
                </c:pt>
                <c:pt idx="10223">
                  <c:v>1.7780355917722257E-2</c:v>
                </c:pt>
                <c:pt idx="10224">
                  <c:v>1.3693840699040033E-2</c:v>
                </c:pt>
                <c:pt idx="10225">
                  <c:v>-6.5816477754458758E-2</c:v>
                </c:pt>
                <c:pt idx="10226">
                  <c:v>-2.2009097429584411E-2</c:v>
                </c:pt>
                <c:pt idx="10227">
                  <c:v>2.4249663751110928E-2</c:v>
                </c:pt>
                <c:pt idx="10228">
                  <c:v>-9.4652881073998649E-2</c:v>
                </c:pt>
                <c:pt idx="10229">
                  <c:v>5.9375331413886498E-2</c:v>
                </c:pt>
                <c:pt idx="10230">
                  <c:v>-2.2748409639894371E-3</c:v>
                </c:pt>
                <c:pt idx="10231">
                  <c:v>4.6163955881084275E-2</c:v>
                </c:pt>
                <c:pt idx="10232">
                  <c:v>1.6937440525442094E-2</c:v>
                </c:pt>
                <c:pt idx="10233">
                  <c:v>4.219866554726974E-2</c:v>
                </c:pt>
                <c:pt idx="10234">
                  <c:v>3.5753415082428769E-2</c:v>
                </c:pt>
                <c:pt idx="10235">
                  <c:v>-6.7835971499282072E-4</c:v>
                </c:pt>
                <c:pt idx="10236">
                  <c:v>1.2652024579968776E-2</c:v>
                </c:pt>
                <c:pt idx="10237">
                  <c:v>9.9372893598928647E-2</c:v>
                </c:pt>
                <c:pt idx="10238">
                  <c:v>4.1813083844087766E-2</c:v>
                </c:pt>
                <c:pt idx="10239">
                  <c:v>-6.6559019974852307E-2</c:v>
                </c:pt>
                <c:pt idx="10240">
                  <c:v>3.4283328027701315E-2</c:v>
                </c:pt>
                <c:pt idx="10241">
                  <c:v>-1.4376818533643206E-2</c:v>
                </c:pt>
                <c:pt idx="10242">
                  <c:v>0.11172660746903068</c:v>
                </c:pt>
                <c:pt idx="10243">
                  <c:v>5.3643959351770194E-2</c:v>
                </c:pt>
                <c:pt idx="10244">
                  <c:v>7.8691570542010203E-2</c:v>
                </c:pt>
                <c:pt idx="10245">
                  <c:v>-2.0412593881339165E-2</c:v>
                </c:pt>
                <c:pt idx="10246">
                  <c:v>1.3398047550895855E-2</c:v>
                </c:pt>
                <c:pt idx="10247">
                  <c:v>-1.4582068545749191E-2</c:v>
                </c:pt>
                <c:pt idx="10248">
                  <c:v>5.523148853413383E-2</c:v>
                </c:pt>
                <c:pt idx="10249">
                  <c:v>5.6531974039146893E-2</c:v>
                </c:pt>
                <c:pt idx="10250">
                  <c:v>-3.68932389659768E-2</c:v>
                </c:pt>
                <c:pt idx="10251">
                  <c:v>8.9825795839607855E-2</c:v>
                </c:pt>
                <c:pt idx="10252">
                  <c:v>6.8690846671853158E-3</c:v>
                </c:pt>
                <c:pt idx="10253">
                  <c:v>0.18467214061280599</c:v>
                </c:pt>
                <c:pt idx="10254">
                  <c:v>-4.0407242029973464E-2</c:v>
                </c:pt>
                <c:pt idx="10255">
                  <c:v>-5.4168501714643826E-3</c:v>
                </c:pt>
                <c:pt idx="10256">
                  <c:v>-9.2949780388267306E-3</c:v>
                </c:pt>
                <c:pt idx="10257">
                  <c:v>0.12356872860141174</c:v>
                </c:pt>
                <c:pt idx="10258">
                  <c:v>-4.9121181854261224E-2</c:v>
                </c:pt>
                <c:pt idx="10259">
                  <c:v>2.5537490709393828E-2</c:v>
                </c:pt>
                <c:pt idx="10260">
                  <c:v>-2.448061303018835E-2</c:v>
                </c:pt>
                <c:pt idx="10261">
                  <c:v>-2.6114843246479648E-2</c:v>
                </c:pt>
                <c:pt idx="10262">
                  <c:v>-5.5845241912255233E-2</c:v>
                </c:pt>
                <c:pt idx="10263">
                  <c:v>-4.9244930241332911E-3</c:v>
                </c:pt>
                <c:pt idx="10264">
                  <c:v>-6.7651236759420794E-2</c:v>
                </c:pt>
                <c:pt idx="10265">
                  <c:v>2.799080571019736E-2</c:v>
                </c:pt>
                <c:pt idx="10266">
                  <c:v>-3.4687419649673791E-2</c:v>
                </c:pt>
                <c:pt idx="10267">
                  <c:v>1.2429854513404238E-2</c:v>
                </c:pt>
                <c:pt idx="10268">
                  <c:v>-4.7839792601550968E-2</c:v>
                </c:pt>
                <c:pt idx="10269">
                  <c:v>1.5828548252528322E-2</c:v>
                </c:pt>
                <c:pt idx="10270">
                  <c:v>0.11801417120197803</c:v>
                </c:pt>
                <c:pt idx="10271">
                  <c:v>-6.2232852525860929E-3</c:v>
                </c:pt>
                <c:pt idx="10272">
                  <c:v>-8.0063457517536185E-2</c:v>
                </c:pt>
                <c:pt idx="10273">
                  <c:v>4.2648662940244123E-2</c:v>
                </c:pt>
                <c:pt idx="10274">
                  <c:v>0.22494312923291623</c:v>
                </c:pt>
                <c:pt idx="10275">
                  <c:v>1.1924849735068667E-2</c:v>
                </c:pt>
                <c:pt idx="10276">
                  <c:v>6.4301707433918271E-3</c:v>
                </c:pt>
                <c:pt idx="10277">
                  <c:v>1.2591064380987806E-2</c:v>
                </c:pt>
                <c:pt idx="10278">
                  <c:v>6.3297847176926186E-2</c:v>
                </c:pt>
                <c:pt idx="10279">
                  <c:v>-1.5984876067269824E-2</c:v>
                </c:pt>
                <c:pt idx="10280">
                  <c:v>3.0662856460485877E-2</c:v>
                </c:pt>
                <c:pt idx="10281">
                  <c:v>-0.10964690055453068</c:v>
                </c:pt>
                <c:pt idx="10282">
                  <c:v>9.3373241779591536E-3</c:v>
                </c:pt>
                <c:pt idx="10283">
                  <c:v>1.6671634124821762E-2</c:v>
                </c:pt>
                <c:pt idx="10284">
                  <c:v>2.0507476798170703E-2</c:v>
                </c:pt>
                <c:pt idx="10285">
                  <c:v>-5.3455146464691568E-3</c:v>
                </c:pt>
                <c:pt idx="10286">
                  <c:v>4.9455185766226699E-2</c:v>
                </c:pt>
                <c:pt idx="10287">
                  <c:v>-6.8347108895702446E-2</c:v>
                </c:pt>
                <c:pt idx="10288">
                  <c:v>-5.0663039913984374E-2</c:v>
                </c:pt>
                <c:pt idx="10289">
                  <c:v>2.0216929305563814E-3</c:v>
                </c:pt>
                <c:pt idx="10290">
                  <c:v>-4.0700181705462087E-2</c:v>
                </c:pt>
                <c:pt idx="10291">
                  <c:v>-0.37659374461812772</c:v>
                </c:pt>
                <c:pt idx="10292">
                  <c:v>2.3106701956822671E-4</c:v>
                </c:pt>
                <c:pt idx="10293">
                  <c:v>2.8586465502337791E-2</c:v>
                </c:pt>
                <c:pt idx="10294">
                  <c:v>1.6004285635834673E-2</c:v>
                </c:pt>
                <c:pt idx="10295">
                  <c:v>0.17984920731411305</c:v>
                </c:pt>
                <c:pt idx="10296">
                  <c:v>3.2527997656917143E-3</c:v>
                </c:pt>
                <c:pt idx="10297">
                  <c:v>-3.2373752658244321E-3</c:v>
                </c:pt>
                <c:pt idx="10298">
                  <c:v>-4.7147462366974278E-2</c:v>
                </c:pt>
                <c:pt idx="10299">
                  <c:v>1.2794739567685445E-2</c:v>
                </c:pt>
                <c:pt idx="10300">
                  <c:v>-3.6949141060588483E-2</c:v>
                </c:pt>
                <c:pt idx="10301">
                  <c:v>-5.6910026562250454E-3</c:v>
                </c:pt>
                <c:pt idx="10302">
                  <c:v>-5.1290795958842568E-2</c:v>
                </c:pt>
                <c:pt idx="10303">
                  <c:v>5.0291437449748483E-2</c:v>
                </c:pt>
                <c:pt idx="10304">
                  <c:v>3.0999476703345082E-2</c:v>
                </c:pt>
                <c:pt idx="10305">
                  <c:v>5.4389929280260325E-2</c:v>
                </c:pt>
                <c:pt idx="10306">
                  <c:v>-3.7263055225532055E-2</c:v>
                </c:pt>
                <c:pt idx="10307">
                  <c:v>2.2313452611161692E-2</c:v>
                </c:pt>
                <c:pt idx="10308">
                  <c:v>-3.3163633017802372E-3</c:v>
                </c:pt>
                <c:pt idx="10309">
                  <c:v>-1.221474819022572E-2</c:v>
                </c:pt>
                <c:pt idx="10310">
                  <c:v>3.0182374100287127E-2</c:v>
                </c:pt>
                <c:pt idx="10311">
                  <c:v>-0.25037110293893455</c:v>
                </c:pt>
                <c:pt idx="10312">
                  <c:v>6.4876611601875633E-2</c:v>
                </c:pt>
                <c:pt idx="10313">
                  <c:v>2.1534668493740187E-2</c:v>
                </c:pt>
                <c:pt idx="10314">
                  <c:v>-2.4588605972361063E-2</c:v>
                </c:pt>
                <c:pt idx="10315">
                  <c:v>5.6875568697672782E-2</c:v>
                </c:pt>
                <c:pt idx="10316">
                  <c:v>1.3607124409131921E-2</c:v>
                </c:pt>
                <c:pt idx="10317">
                  <c:v>3.5323375733412994E-2</c:v>
                </c:pt>
                <c:pt idx="10318">
                  <c:v>1.343363433544841E-2</c:v>
                </c:pt>
                <c:pt idx="10319">
                  <c:v>-2.9344791005409352E-2</c:v>
                </c:pt>
                <c:pt idx="10320">
                  <c:v>5.817433205752019E-3</c:v>
                </c:pt>
                <c:pt idx="10321">
                  <c:v>3.4831618721309819E-2</c:v>
                </c:pt>
                <c:pt idx="10322">
                  <c:v>-6.9637039666596296E-4</c:v>
                </c:pt>
                <c:pt idx="10323">
                  <c:v>9.5431866204356175E-2</c:v>
                </c:pt>
                <c:pt idx="10324">
                  <c:v>-1.4640158773383365E-2</c:v>
                </c:pt>
                <c:pt idx="10325">
                  <c:v>-2.8624600943526868E-2</c:v>
                </c:pt>
                <c:pt idx="10326">
                  <c:v>-1.2032964648884849E-2</c:v>
                </c:pt>
                <c:pt idx="10327">
                  <c:v>8.4303124867561429E-3</c:v>
                </c:pt>
                <c:pt idx="10328">
                  <c:v>-5.8554560985048384E-4</c:v>
                </c:pt>
                <c:pt idx="10329">
                  <c:v>7.5986798021589258E-3</c:v>
                </c:pt>
                <c:pt idx="10330">
                  <c:v>-5.5096993353778857E-2</c:v>
                </c:pt>
                <c:pt idx="10331">
                  <c:v>1.4357157660793032E-2</c:v>
                </c:pt>
                <c:pt idx="10332">
                  <c:v>7.1142544780182837E-2</c:v>
                </c:pt>
                <c:pt idx="10333">
                  <c:v>-8.2355519056492105E-2</c:v>
                </c:pt>
                <c:pt idx="10334">
                  <c:v>-1.3999306039486932E-2</c:v>
                </c:pt>
                <c:pt idx="10335">
                  <c:v>5.7204752346401546E-3</c:v>
                </c:pt>
                <c:pt idx="10336">
                  <c:v>-0.10337479735899054</c:v>
                </c:pt>
                <c:pt idx="10337">
                  <c:v>4.182464545802405E-2</c:v>
                </c:pt>
                <c:pt idx="10338">
                  <c:v>-1.1826855432868209E-2</c:v>
                </c:pt>
                <c:pt idx="10339">
                  <c:v>-3.2525633315287357E-2</c:v>
                </c:pt>
                <c:pt idx="10340">
                  <c:v>3.8620556368938366E-2</c:v>
                </c:pt>
                <c:pt idx="10341">
                  <c:v>8.1101218087246112E-3</c:v>
                </c:pt>
                <c:pt idx="10342">
                  <c:v>7.9595722744876543E-2</c:v>
                </c:pt>
                <c:pt idx="10343">
                  <c:v>6.6580662175905669E-3</c:v>
                </c:pt>
                <c:pt idx="10344">
                  <c:v>7.5971026566682073E-2</c:v>
                </c:pt>
                <c:pt idx="10345">
                  <c:v>-8.8769497535245559E-2</c:v>
                </c:pt>
                <c:pt idx="10346">
                  <c:v>-7.7895802364031319E-2</c:v>
                </c:pt>
                <c:pt idx="10347">
                  <c:v>2.9315532135498139E-2</c:v>
                </c:pt>
                <c:pt idx="10348">
                  <c:v>4.4886817139505937E-2</c:v>
                </c:pt>
                <c:pt idx="10349">
                  <c:v>7.5921874654489019E-3</c:v>
                </c:pt>
                <c:pt idx="10350">
                  <c:v>-1.3493358569929356E-2</c:v>
                </c:pt>
                <c:pt idx="10351">
                  <c:v>-8.7100194392224051E-2</c:v>
                </c:pt>
                <c:pt idx="10352">
                  <c:v>0.11861801837710427</c:v>
                </c:pt>
                <c:pt idx="10353">
                  <c:v>4.1371624762986609E-3</c:v>
                </c:pt>
                <c:pt idx="10354">
                  <c:v>0.12429913591069608</c:v>
                </c:pt>
                <c:pt idx="10355">
                  <c:v>-8.5940249435654051E-2</c:v>
                </c:pt>
                <c:pt idx="10356">
                  <c:v>-2.3493273861484695E-2</c:v>
                </c:pt>
                <c:pt idx="10357">
                  <c:v>-4.2518098317862754E-2</c:v>
                </c:pt>
                <c:pt idx="10358">
                  <c:v>1.5661599492169026E-2</c:v>
                </c:pt>
                <c:pt idx="10359">
                  <c:v>0.13037273595246027</c:v>
                </c:pt>
                <c:pt idx="10360">
                  <c:v>6.0772621205425814E-2</c:v>
                </c:pt>
                <c:pt idx="10361">
                  <c:v>-1.946858157541722E-2</c:v>
                </c:pt>
                <c:pt idx="10362">
                  <c:v>1.3058644243620078E-2</c:v>
                </c:pt>
                <c:pt idx="10363">
                  <c:v>3.9259944216405149E-2</c:v>
                </c:pt>
                <c:pt idx="10364">
                  <c:v>2.3334498024076042E-2</c:v>
                </c:pt>
                <c:pt idx="10365">
                  <c:v>-4.9598662073591987E-3</c:v>
                </c:pt>
                <c:pt idx="10366">
                  <c:v>7.3913184281923741E-2</c:v>
                </c:pt>
                <c:pt idx="10367">
                  <c:v>-0.10411067475820648</c:v>
                </c:pt>
                <c:pt idx="10368">
                  <c:v>3.0651764080129085E-2</c:v>
                </c:pt>
                <c:pt idx="10369">
                  <c:v>2.9730031689703215E-2</c:v>
                </c:pt>
                <c:pt idx="10370">
                  <c:v>6.9584109012970588E-2</c:v>
                </c:pt>
                <c:pt idx="10371">
                  <c:v>-2.377809394464345E-2</c:v>
                </c:pt>
                <c:pt idx="10372">
                  <c:v>6.6159069436214135E-2</c:v>
                </c:pt>
                <c:pt idx="10373">
                  <c:v>2.188348302614042E-3</c:v>
                </c:pt>
                <c:pt idx="10374">
                  <c:v>6.6071347588585003E-2</c:v>
                </c:pt>
                <c:pt idx="10375">
                  <c:v>-8.1010420525373557E-3</c:v>
                </c:pt>
                <c:pt idx="10376">
                  <c:v>8.4931457991362612E-3</c:v>
                </c:pt>
                <c:pt idx="10377">
                  <c:v>2.8840309370085967E-2</c:v>
                </c:pt>
                <c:pt idx="10378">
                  <c:v>8.4473205730832945E-2</c:v>
                </c:pt>
                <c:pt idx="10379">
                  <c:v>-1.0154232231096854E-2</c:v>
                </c:pt>
                <c:pt idx="10380">
                  <c:v>-0.14667103108710092</c:v>
                </c:pt>
                <c:pt idx="10381">
                  <c:v>-1.9215718893465794E-2</c:v>
                </c:pt>
                <c:pt idx="10382">
                  <c:v>8.0756723825577414E-2</c:v>
                </c:pt>
                <c:pt idx="10383">
                  <c:v>1.5829852983938728E-2</c:v>
                </c:pt>
                <c:pt idx="10384">
                  <c:v>0.11225455224008045</c:v>
                </c:pt>
                <c:pt idx="10385">
                  <c:v>4.8116550395764625E-3</c:v>
                </c:pt>
                <c:pt idx="10386">
                  <c:v>-2.8608073361057022E-2</c:v>
                </c:pt>
                <c:pt idx="10387">
                  <c:v>-0.11697061795141583</c:v>
                </c:pt>
                <c:pt idx="10388">
                  <c:v>-3.965419312635355E-2</c:v>
                </c:pt>
                <c:pt idx="10389">
                  <c:v>1.9747853482778424E-2</c:v>
                </c:pt>
                <c:pt idx="10390">
                  <c:v>0.14057068409021103</c:v>
                </c:pt>
                <c:pt idx="10391">
                  <c:v>2.2867143556967395E-2</c:v>
                </c:pt>
                <c:pt idx="10392">
                  <c:v>-1.3222961155554813E-3</c:v>
                </c:pt>
                <c:pt idx="10393">
                  <c:v>-6.1866478733367695E-2</c:v>
                </c:pt>
                <c:pt idx="10394">
                  <c:v>7.3850184513457309E-3</c:v>
                </c:pt>
                <c:pt idx="10395">
                  <c:v>8.736712451099847E-2</c:v>
                </c:pt>
                <c:pt idx="10396">
                  <c:v>2.8592912666876743E-2</c:v>
                </c:pt>
                <c:pt idx="10397">
                  <c:v>5.6123798111899853E-2</c:v>
                </c:pt>
                <c:pt idx="10398">
                  <c:v>0.1172020606552656</c:v>
                </c:pt>
                <c:pt idx="10399">
                  <c:v>3.6331785612779041E-2</c:v>
                </c:pt>
                <c:pt idx="10400">
                  <c:v>-6.7662917797602612E-2</c:v>
                </c:pt>
                <c:pt idx="10401">
                  <c:v>-2.5300782938301142E-3</c:v>
                </c:pt>
                <c:pt idx="10402">
                  <c:v>2.0034298212101627E-2</c:v>
                </c:pt>
                <c:pt idx="10403">
                  <c:v>1.6066936210102146E-3</c:v>
                </c:pt>
                <c:pt idx="10404">
                  <c:v>4.8701220093437525E-2</c:v>
                </c:pt>
                <c:pt idx="10405">
                  <c:v>7.0327254105330944E-2</c:v>
                </c:pt>
                <c:pt idx="10406">
                  <c:v>-3.4352849756327332E-2</c:v>
                </c:pt>
                <c:pt idx="10407">
                  <c:v>2.9456865229536278E-2</c:v>
                </c:pt>
                <c:pt idx="10408">
                  <c:v>2.2458633717271644E-2</c:v>
                </c:pt>
                <c:pt idx="10409">
                  <c:v>-5.5829683182940536E-2</c:v>
                </c:pt>
                <c:pt idx="10410">
                  <c:v>-1.226175311071016E-2</c:v>
                </c:pt>
                <c:pt idx="10411">
                  <c:v>3.1987894676325922E-2</c:v>
                </c:pt>
                <c:pt idx="10412">
                  <c:v>-2.3617242101942309E-2</c:v>
                </c:pt>
                <c:pt idx="10413">
                  <c:v>-7.9472076086928523E-2</c:v>
                </c:pt>
                <c:pt idx="10414">
                  <c:v>-1.5262619702524819E-2</c:v>
                </c:pt>
                <c:pt idx="10415">
                  <c:v>-2.2674392946738123E-2</c:v>
                </c:pt>
                <c:pt idx="10416">
                  <c:v>4.6081683763188282E-2</c:v>
                </c:pt>
                <c:pt idx="10417">
                  <c:v>0.18519437938365135</c:v>
                </c:pt>
                <c:pt idx="10418">
                  <c:v>4.6346379417159999E-3</c:v>
                </c:pt>
                <c:pt idx="10419">
                  <c:v>-4.2765945479669304E-3</c:v>
                </c:pt>
                <c:pt idx="10420">
                  <c:v>-7.0710952672995875E-2</c:v>
                </c:pt>
                <c:pt idx="10421">
                  <c:v>4.342397557299206E-2</c:v>
                </c:pt>
                <c:pt idx="10422">
                  <c:v>0.1042524679725513</c:v>
                </c:pt>
                <c:pt idx="10423">
                  <c:v>-0.24467162593934846</c:v>
                </c:pt>
                <c:pt idx="10424">
                  <c:v>-6.6641513153007259E-2</c:v>
                </c:pt>
                <c:pt idx="10425">
                  <c:v>2.1554060378123022E-3</c:v>
                </c:pt>
                <c:pt idx="10426">
                  <c:v>-0.32730486349137328</c:v>
                </c:pt>
                <c:pt idx="10427">
                  <c:v>1.1223217759386781E-2</c:v>
                </c:pt>
                <c:pt idx="10428">
                  <c:v>-3.1832335537634128E-2</c:v>
                </c:pt>
                <c:pt idx="10429">
                  <c:v>-1.3730141077492541E-2</c:v>
                </c:pt>
                <c:pt idx="10430">
                  <c:v>2.7284133377980292E-2</c:v>
                </c:pt>
                <c:pt idx="10431">
                  <c:v>-3.7104654373139151E-3</c:v>
                </c:pt>
                <c:pt idx="10432">
                  <c:v>4.2573901229579846E-2</c:v>
                </c:pt>
                <c:pt idx="10433">
                  <c:v>1.7846756343672478E-2</c:v>
                </c:pt>
                <c:pt idx="10434">
                  <c:v>-4.1152273894854159E-2</c:v>
                </c:pt>
                <c:pt idx="10435">
                  <c:v>1.0249832782245671E-2</c:v>
                </c:pt>
                <c:pt idx="10436">
                  <c:v>1.4773334515503203E-2</c:v>
                </c:pt>
                <c:pt idx="10437">
                  <c:v>2.2488084010153103E-2</c:v>
                </c:pt>
                <c:pt idx="10438">
                  <c:v>6.7177775354028052E-2</c:v>
                </c:pt>
                <c:pt idx="10439">
                  <c:v>-2.3119249002333971E-2</c:v>
                </c:pt>
                <c:pt idx="10440">
                  <c:v>0.10597850541580699</c:v>
                </c:pt>
                <c:pt idx="10441">
                  <c:v>-6.092513386756454E-2</c:v>
                </c:pt>
                <c:pt idx="10442">
                  <c:v>5.2701335627729447E-2</c:v>
                </c:pt>
                <c:pt idx="10443">
                  <c:v>2.8674783677651867E-2</c:v>
                </c:pt>
                <c:pt idx="10444">
                  <c:v>5.2213415442459443E-3</c:v>
                </c:pt>
                <c:pt idx="10445">
                  <c:v>8.1575001263475833E-3</c:v>
                </c:pt>
                <c:pt idx="10446">
                  <c:v>9.8757794188889213E-3</c:v>
                </c:pt>
                <c:pt idx="10447">
                  <c:v>-4.6549317490364776E-2</c:v>
                </c:pt>
                <c:pt idx="10448">
                  <c:v>-0.13509756416483273</c:v>
                </c:pt>
                <c:pt idx="10449">
                  <c:v>6.378607513871716E-2</c:v>
                </c:pt>
                <c:pt idx="10450">
                  <c:v>5.3358831329351181E-2</c:v>
                </c:pt>
                <c:pt idx="10451">
                  <c:v>-5.7254509870358081E-3</c:v>
                </c:pt>
                <c:pt idx="10452">
                  <c:v>0.11432918451439646</c:v>
                </c:pt>
                <c:pt idx="10453">
                  <c:v>5.5981090726316421E-2</c:v>
                </c:pt>
                <c:pt idx="10454">
                  <c:v>-5.4599485551626525E-2</c:v>
                </c:pt>
                <c:pt idx="10455">
                  <c:v>3.7730484177516607E-2</c:v>
                </c:pt>
                <c:pt idx="10456">
                  <c:v>4.7272660254149813E-2</c:v>
                </c:pt>
                <c:pt idx="10457">
                  <c:v>0.26006026256556741</c:v>
                </c:pt>
                <c:pt idx="10458">
                  <c:v>-0.12048211239137109</c:v>
                </c:pt>
                <c:pt idx="10459">
                  <c:v>-3.3765715237191164E-2</c:v>
                </c:pt>
                <c:pt idx="10460">
                  <c:v>-1.5893294938048221E-2</c:v>
                </c:pt>
                <c:pt idx="10461">
                  <c:v>-8.81236473329855E-2</c:v>
                </c:pt>
                <c:pt idx="10462">
                  <c:v>-3.6756449036113286E-3</c:v>
                </c:pt>
                <c:pt idx="10463">
                  <c:v>0.14879685720085872</c:v>
                </c:pt>
                <c:pt idx="10464">
                  <c:v>-5.0035211957721343E-2</c:v>
                </c:pt>
                <c:pt idx="10465">
                  <c:v>-2.2921071823984712E-2</c:v>
                </c:pt>
                <c:pt idx="10466">
                  <c:v>2.7442466991456672E-2</c:v>
                </c:pt>
                <c:pt idx="10467">
                  <c:v>-1.4422928491979362E-2</c:v>
                </c:pt>
                <c:pt idx="10468">
                  <c:v>-5.7008318890230454E-2</c:v>
                </c:pt>
                <c:pt idx="10469">
                  <c:v>1.0433349672571566E-2</c:v>
                </c:pt>
                <c:pt idx="10470">
                  <c:v>3.0084268265715291E-2</c:v>
                </c:pt>
                <c:pt idx="10471">
                  <c:v>5.8213799141839731E-2</c:v>
                </c:pt>
                <c:pt idx="10472">
                  <c:v>-2.7500396550982024E-2</c:v>
                </c:pt>
                <c:pt idx="10473">
                  <c:v>1.4015121147790141E-2</c:v>
                </c:pt>
                <c:pt idx="10474">
                  <c:v>-6.0506416440706964E-2</c:v>
                </c:pt>
                <c:pt idx="10475">
                  <c:v>2.3832511082140812E-2</c:v>
                </c:pt>
                <c:pt idx="10476">
                  <c:v>6.4918215320950044E-3</c:v>
                </c:pt>
                <c:pt idx="10477">
                  <c:v>1.7595648320646751E-2</c:v>
                </c:pt>
                <c:pt idx="10478">
                  <c:v>1.4831962893634663E-2</c:v>
                </c:pt>
                <c:pt idx="10479">
                  <c:v>-4.6862332319657189E-2</c:v>
                </c:pt>
                <c:pt idx="10480">
                  <c:v>6.688467337370789E-2</c:v>
                </c:pt>
                <c:pt idx="10481">
                  <c:v>0.11427538099181236</c:v>
                </c:pt>
                <c:pt idx="10482">
                  <c:v>3.9294384208809152E-2</c:v>
                </c:pt>
                <c:pt idx="10483">
                  <c:v>-0.13965298260138825</c:v>
                </c:pt>
                <c:pt idx="10484">
                  <c:v>1.3822503999182891E-2</c:v>
                </c:pt>
                <c:pt idx="10485">
                  <c:v>-3.9888701291294335E-2</c:v>
                </c:pt>
                <c:pt idx="10486">
                  <c:v>9.4270285728828077E-3</c:v>
                </c:pt>
                <c:pt idx="10487">
                  <c:v>-5.2361520730647475E-2</c:v>
                </c:pt>
                <c:pt idx="10488">
                  <c:v>0.26521464023149816</c:v>
                </c:pt>
                <c:pt idx="10489">
                  <c:v>-3.751283859831487E-2</c:v>
                </c:pt>
                <c:pt idx="10490">
                  <c:v>-3.6372387575941398E-2</c:v>
                </c:pt>
                <c:pt idx="10491">
                  <c:v>1.366308342676136E-2</c:v>
                </c:pt>
                <c:pt idx="10492">
                  <c:v>2.7425452316669745E-2</c:v>
                </c:pt>
                <c:pt idx="10493">
                  <c:v>-1.6504805014327818E-2</c:v>
                </c:pt>
                <c:pt idx="10494">
                  <c:v>7.8193370472681989E-2</c:v>
                </c:pt>
                <c:pt idx="10495">
                  <c:v>-0.83931689103309259</c:v>
                </c:pt>
                <c:pt idx="10496">
                  <c:v>-1.8034418038032039E-2</c:v>
                </c:pt>
                <c:pt idx="10497">
                  <c:v>5.1508071992040751E-2</c:v>
                </c:pt>
                <c:pt idx="10498">
                  <c:v>0.10371143702509271</c:v>
                </c:pt>
                <c:pt idx="10499">
                  <c:v>9.6034296181172034E-3</c:v>
                </c:pt>
                <c:pt idx="10500">
                  <c:v>-9.1368922192203855E-2</c:v>
                </c:pt>
                <c:pt idx="10501">
                  <c:v>1.4408267249853713E-2</c:v>
                </c:pt>
                <c:pt idx="10502">
                  <c:v>0.27915736469137042</c:v>
                </c:pt>
                <c:pt idx="10503">
                  <c:v>1.7110947474934539E-3</c:v>
                </c:pt>
                <c:pt idx="10504">
                  <c:v>-2.917295777867358E-2</c:v>
                </c:pt>
                <c:pt idx="10505">
                  <c:v>-8.5153829041860307E-2</c:v>
                </c:pt>
                <c:pt idx="10506">
                  <c:v>4.5092694966182172E-2</c:v>
                </c:pt>
                <c:pt idx="10507">
                  <c:v>0.1872513700908135</c:v>
                </c:pt>
                <c:pt idx="10508">
                  <c:v>-9.8038637307903617E-2</c:v>
                </c:pt>
                <c:pt idx="10509">
                  <c:v>-2.7185504504124283E-2</c:v>
                </c:pt>
                <c:pt idx="10510">
                  <c:v>-3.0073631236691239E-2</c:v>
                </c:pt>
                <c:pt idx="10511">
                  <c:v>2.0612109494129505E-2</c:v>
                </c:pt>
                <c:pt idx="10512">
                  <c:v>5.8800461603098708E-2</c:v>
                </c:pt>
                <c:pt idx="10513">
                  <c:v>-5.9862279803145693E-3</c:v>
                </c:pt>
                <c:pt idx="10514">
                  <c:v>5.9238730114398307E-2</c:v>
                </c:pt>
                <c:pt idx="10515">
                  <c:v>-9.5240315919021025E-3</c:v>
                </c:pt>
                <c:pt idx="10516">
                  <c:v>-6.7957607721806756E-2</c:v>
                </c:pt>
                <c:pt idx="10517">
                  <c:v>-1.2930526145313297E-2</c:v>
                </c:pt>
                <c:pt idx="10518">
                  <c:v>-1.8626391954022929E-2</c:v>
                </c:pt>
                <c:pt idx="10519">
                  <c:v>4.7300733767370255E-2</c:v>
                </c:pt>
                <c:pt idx="10520">
                  <c:v>-2.8091478335199538E-2</c:v>
                </c:pt>
                <c:pt idx="10521">
                  <c:v>-6.4530561437472255E-3</c:v>
                </c:pt>
                <c:pt idx="10522">
                  <c:v>-3.0090338325275672E-2</c:v>
                </c:pt>
                <c:pt idx="10523">
                  <c:v>-4.5814313487403592E-2</c:v>
                </c:pt>
                <c:pt idx="10524">
                  <c:v>-2.5042225629530478E-2</c:v>
                </c:pt>
                <c:pt idx="10525">
                  <c:v>-3.9421433204279273E-2</c:v>
                </c:pt>
                <c:pt idx="10526">
                  <c:v>-4.7254271876587169E-4</c:v>
                </c:pt>
                <c:pt idx="10527">
                  <c:v>-2.2295088312707292E-2</c:v>
                </c:pt>
                <c:pt idx="10528">
                  <c:v>-1.4487695510055808E-2</c:v>
                </c:pt>
                <c:pt idx="10529">
                  <c:v>2.888301729937552E-3</c:v>
                </c:pt>
                <c:pt idx="10530">
                  <c:v>1.619750620916336E-3</c:v>
                </c:pt>
                <c:pt idx="10531">
                  <c:v>5.235744163469943E-2</c:v>
                </c:pt>
                <c:pt idx="10532">
                  <c:v>0.18880173774753917</c:v>
                </c:pt>
                <c:pt idx="10533">
                  <c:v>8.0929656984324083E-2</c:v>
                </c:pt>
                <c:pt idx="10534">
                  <c:v>-1.0904315543970023E-2</c:v>
                </c:pt>
                <c:pt idx="10535">
                  <c:v>-0.11896060090606762</c:v>
                </c:pt>
                <c:pt idx="10536">
                  <c:v>-3.4543549421706489E-2</c:v>
                </c:pt>
                <c:pt idx="10537">
                  <c:v>6.591168052769456E-3</c:v>
                </c:pt>
                <c:pt idx="10538">
                  <c:v>3.5372175718201879E-2</c:v>
                </c:pt>
                <c:pt idx="10539">
                  <c:v>2.166770199212985E-4</c:v>
                </c:pt>
                <c:pt idx="10540">
                  <c:v>5.7092810720410864E-2</c:v>
                </c:pt>
                <c:pt idx="10541">
                  <c:v>-0.1342337350264107</c:v>
                </c:pt>
                <c:pt idx="10542">
                  <c:v>6.7535164885499058E-2</c:v>
                </c:pt>
                <c:pt idx="10543">
                  <c:v>-3.5862504059327213E-2</c:v>
                </c:pt>
                <c:pt idx="10544">
                  <c:v>4.5033724070158238E-2</c:v>
                </c:pt>
                <c:pt idx="10545">
                  <c:v>4.3341040029529827E-2</c:v>
                </c:pt>
                <c:pt idx="10546">
                  <c:v>-3.6928412159928097E-3</c:v>
                </c:pt>
                <c:pt idx="10547">
                  <c:v>4.7190422351045414E-3</c:v>
                </c:pt>
                <c:pt idx="10548">
                  <c:v>-8.43086233958735E-2</c:v>
                </c:pt>
                <c:pt idx="10549">
                  <c:v>3.6303533837326825E-2</c:v>
                </c:pt>
                <c:pt idx="10550">
                  <c:v>-0.55628572172445789</c:v>
                </c:pt>
                <c:pt idx="10551">
                  <c:v>-2.1624141121704663E-2</c:v>
                </c:pt>
                <c:pt idx="10552">
                  <c:v>-1.1736453734444447E-2</c:v>
                </c:pt>
                <c:pt idx="10553">
                  <c:v>-0.12525259980768813</c:v>
                </c:pt>
                <c:pt idx="10554">
                  <c:v>0.11290207482144646</c:v>
                </c:pt>
                <c:pt idx="10555">
                  <c:v>-3.1419084882431787E-2</c:v>
                </c:pt>
                <c:pt idx="10556">
                  <c:v>-9.1073527493781004E-2</c:v>
                </c:pt>
                <c:pt idx="10557">
                  <c:v>-3.145153068874635E-2</c:v>
                </c:pt>
                <c:pt idx="10558">
                  <c:v>-5.4987540881797685E-2</c:v>
                </c:pt>
                <c:pt idx="10559">
                  <c:v>-6.0782764802598229E-3</c:v>
                </c:pt>
                <c:pt idx="10560">
                  <c:v>-8.4595774887079658E-2</c:v>
                </c:pt>
                <c:pt idx="10561">
                  <c:v>-1.029365496680913E-2</c:v>
                </c:pt>
                <c:pt idx="10562">
                  <c:v>-1.2365752417278209E-3</c:v>
                </c:pt>
                <c:pt idx="10563">
                  <c:v>1.8933647440724302E-3</c:v>
                </c:pt>
                <c:pt idx="10564">
                  <c:v>3.110503518087902E-2</c:v>
                </c:pt>
                <c:pt idx="10565">
                  <c:v>2.9405651341417398E-3</c:v>
                </c:pt>
                <c:pt idx="10566">
                  <c:v>5.3792846926917798E-2</c:v>
                </c:pt>
                <c:pt idx="10567">
                  <c:v>5.3821619830256323E-2</c:v>
                </c:pt>
                <c:pt idx="10568">
                  <c:v>2.5263455227715014E-2</c:v>
                </c:pt>
                <c:pt idx="10569">
                  <c:v>-2.2197481328848953E-2</c:v>
                </c:pt>
                <c:pt idx="10570">
                  <c:v>-1.0993413105451551E-2</c:v>
                </c:pt>
                <c:pt idx="10571">
                  <c:v>0.10503442764662757</c:v>
                </c:pt>
                <c:pt idx="10572">
                  <c:v>-2.1647157617111765E-2</c:v>
                </c:pt>
                <c:pt idx="10573">
                  <c:v>3.1585360919172176E-2</c:v>
                </c:pt>
                <c:pt idx="10574">
                  <c:v>8.1380487385439487E-2</c:v>
                </c:pt>
                <c:pt idx="10575">
                  <c:v>-5.3998686750005284E-2</c:v>
                </c:pt>
                <c:pt idx="10576">
                  <c:v>-1.976292042690991E-2</c:v>
                </c:pt>
                <c:pt idx="10577">
                  <c:v>-4.8341024189805987E-2</c:v>
                </c:pt>
                <c:pt idx="10578">
                  <c:v>0.25548516284816447</c:v>
                </c:pt>
                <c:pt idx="10579">
                  <c:v>4.7578547867991997E-2</c:v>
                </c:pt>
                <c:pt idx="10580">
                  <c:v>-0.16608190656524044</c:v>
                </c:pt>
                <c:pt idx="10581">
                  <c:v>7.5334150570680936E-4</c:v>
                </c:pt>
                <c:pt idx="10582">
                  <c:v>4.6677449783500543E-3</c:v>
                </c:pt>
                <c:pt idx="10583">
                  <c:v>-4.5613496888953331E-2</c:v>
                </c:pt>
                <c:pt idx="10584">
                  <c:v>4.852516249181006E-3</c:v>
                </c:pt>
                <c:pt idx="10585">
                  <c:v>3.9439612429909142E-2</c:v>
                </c:pt>
                <c:pt idx="10586">
                  <c:v>-1.4044307990681332E-3</c:v>
                </c:pt>
                <c:pt idx="10587">
                  <c:v>8.4912713061163325E-2</c:v>
                </c:pt>
                <c:pt idx="10588">
                  <c:v>0.50164972070682046</c:v>
                </c:pt>
                <c:pt idx="10589">
                  <c:v>1.1286119323025664E-3</c:v>
                </c:pt>
                <c:pt idx="10590">
                  <c:v>-7.7220615918374823E-3</c:v>
                </c:pt>
                <c:pt idx="10591">
                  <c:v>-1.8779701077115765E-2</c:v>
                </c:pt>
                <c:pt idx="10592">
                  <c:v>-4.5618124429122789E-2</c:v>
                </c:pt>
                <c:pt idx="10593">
                  <c:v>1.814994598761183E-2</c:v>
                </c:pt>
                <c:pt idx="10594">
                  <c:v>7.1072961524717967E-2</c:v>
                </c:pt>
                <c:pt idx="10595">
                  <c:v>8.9169506793622174E-3</c:v>
                </c:pt>
                <c:pt idx="10596">
                  <c:v>5.5320236851638315E-3</c:v>
                </c:pt>
                <c:pt idx="10597">
                  <c:v>2.0787346436843837E-2</c:v>
                </c:pt>
                <c:pt idx="10598">
                  <c:v>-2.6159610575272552E-2</c:v>
                </c:pt>
                <c:pt idx="10599">
                  <c:v>1.9267076097622168E-2</c:v>
                </c:pt>
                <c:pt idx="10600">
                  <c:v>1.8282572858307065E-2</c:v>
                </c:pt>
                <c:pt idx="10601">
                  <c:v>2.4038077750822395E-2</c:v>
                </c:pt>
                <c:pt idx="10602">
                  <c:v>3.0517196943414159E-2</c:v>
                </c:pt>
                <c:pt idx="10603">
                  <c:v>-2.6760085907651769E-2</c:v>
                </c:pt>
                <c:pt idx="10604">
                  <c:v>1.9476757105320352E-3</c:v>
                </c:pt>
                <c:pt idx="10605">
                  <c:v>1.0452143253886183E-2</c:v>
                </c:pt>
                <c:pt idx="10606">
                  <c:v>0.24046540190038751</c:v>
                </c:pt>
                <c:pt idx="10607">
                  <c:v>-7.5647447474720811E-2</c:v>
                </c:pt>
                <c:pt idx="10608">
                  <c:v>-7.6350146127964211E-3</c:v>
                </c:pt>
                <c:pt idx="10609">
                  <c:v>-4.3192395025992862E-2</c:v>
                </c:pt>
                <c:pt idx="10610">
                  <c:v>5.7358162622435649E-2</c:v>
                </c:pt>
                <c:pt idx="10611">
                  <c:v>-2.4651567684219371E-2</c:v>
                </c:pt>
                <c:pt idx="10612">
                  <c:v>-3.0189594339565518E-2</c:v>
                </c:pt>
                <c:pt idx="10613">
                  <c:v>5.5128219016717959E-2</c:v>
                </c:pt>
                <c:pt idx="10614">
                  <c:v>2.4690985550012905E-3</c:v>
                </c:pt>
                <c:pt idx="10615">
                  <c:v>-1.2817557361859879E-2</c:v>
                </c:pt>
                <c:pt idx="10616">
                  <c:v>-5.3593963988821554E-2</c:v>
                </c:pt>
                <c:pt idx="10617">
                  <c:v>0.11891165862924692</c:v>
                </c:pt>
                <c:pt idx="10618">
                  <c:v>0.20488362226170898</c:v>
                </c:pt>
                <c:pt idx="10619">
                  <c:v>-4.823621174815656E-3</c:v>
                </c:pt>
                <c:pt idx="10620">
                  <c:v>3.3661246856404259E-2</c:v>
                </c:pt>
                <c:pt idx="10621">
                  <c:v>7.4775098039212257E-2</c:v>
                </c:pt>
                <c:pt idx="10622">
                  <c:v>-4.1222451745828996E-2</c:v>
                </c:pt>
                <c:pt idx="10623">
                  <c:v>-9.8285896571373189E-3</c:v>
                </c:pt>
                <c:pt idx="10624">
                  <c:v>-2.5780091354196275E-2</c:v>
                </c:pt>
                <c:pt idx="10625">
                  <c:v>-2.4675144532157536E-2</c:v>
                </c:pt>
                <c:pt idx="10626">
                  <c:v>2.114910500357323E-2</c:v>
                </c:pt>
                <c:pt idx="10627">
                  <c:v>1.0704824219878365E-2</c:v>
                </c:pt>
                <c:pt idx="10628">
                  <c:v>-5.8546604086686313E-3</c:v>
                </c:pt>
                <c:pt idx="10629">
                  <c:v>1.675461660409467E-2</c:v>
                </c:pt>
                <c:pt idx="10630">
                  <c:v>-5.0025771472917962E-3</c:v>
                </c:pt>
                <c:pt idx="10631">
                  <c:v>-1.7805354316337195E-2</c:v>
                </c:pt>
                <c:pt idx="10632">
                  <c:v>-3.507161937504677E-2</c:v>
                </c:pt>
                <c:pt idx="10633">
                  <c:v>-2.8199340367592165E-2</c:v>
                </c:pt>
                <c:pt idx="10634">
                  <c:v>1.2524747102737307E-4</c:v>
                </c:pt>
                <c:pt idx="10635">
                  <c:v>-2.1685158904382291E-2</c:v>
                </c:pt>
                <c:pt idx="10636">
                  <c:v>-0.21270765530254623</c:v>
                </c:pt>
                <c:pt idx="10637">
                  <c:v>1.9223658253763883E-2</c:v>
                </c:pt>
                <c:pt idx="10638">
                  <c:v>-1.076696044715411E-2</c:v>
                </c:pt>
                <c:pt idx="10639">
                  <c:v>-5.503129445344414E-3</c:v>
                </c:pt>
                <c:pt idx="10640">
                  <c:v>2.2142996575402519E-2</c:v>
                </c:pt>
                <c:pt idx="10641">
                  <c:v>3.532293814533586E-2</c:v>
                </c:pt>
                <c:pt idx="10642">
                  <c:v>-8.3640624497649738E-3</c:v>
                </c:pt>
                <c:pt idx="10643">
                  <c:v>-2.044524983480572E-2</c:v>
                </c:pt>
                <c:pt idx="10644">
                  <c:v>0.12381204245118699</c:v>
                </c:pt>
                <c:pt idx="10645">
                  <c:v>7.3130266882978037E-2</c:v>
                </c:pt>
                <c:pt idx="10646">
                  <c:v>-1.6751608725018293E-2</c:v>
                </c:pt>
                <c:pt idx="10647">
                  <c:v>-2.1534402875282806E-2</c:v>
                </c:pt>
                <c:pt idx="10648">
                  <c:v>3.8257636253001256E-2</c:v>
                </c:pt>
                <c:pt idx="10649">
                  <c:v>3.2348556820403643E-3</c:v>
                </c:pt>
                <c:pt idx="10650">
                  <c:v>7.018673074516342E-2</c:v>
                </c:pt>
                <c:pt idx="10651">
                  <c:v>5.2629621684701193E-2</c:v>
                </c:pt>
                <c:pt idx="10652">
                  <c:v>9.242331954835567E-2</c:v>
                </c:pt>
                <c:pt idx="10653">
                  <c:v>4.7594715842163175E-2</c:v>
                </c:pt>
                <c:pt idx="10654">
                  <c:v>0.11178139058240411</c:v>
                </c:pt>
                <c:pt idx="10655">
                  <c:v>-6.5112371722788567E-2</c:v>
                </c:pt>
                <c:pt idx="10656">
                  <c:v>-0.11452436946768146</c:v>
                </c:pt>
                <c:pt idx="10657">
                  <c:v>7.5285928534199534E-2</c:v>
                </c:pt>
                <c:pt idx="10658">
                  <c:v>-1.7904162160068137E-2</c:v>
                </c:pt>
                <c:pt idx="10659">
                  <c:v>3.0607679580370705E-2</c:v>
                </c:pt>
                <c:pt idx="10660">
                  <c:v>-9.8992629968653618E-3</c:v>
                </c:pt>
                <c:pt idx="10661">
                  <c:v>1.435271909913843E-2</c:v>
                </c:pt>
                <c:pt idx="10662">
                  <c:v>-1.3802323877451922E-3</c:v>
                </c:pt>
                <c:pt idx="10663">
                  <c:v>-1.7690571815982555E-2</c:v>
                </c:pt>
                <c:pt idx="10664">
                  <c:v>-4.7805292701053416E-2</c:v>
                </c:pt>
                <c:pt idx="10665">
                  <c:v>-3.1287666516527021E-2</c:v>
                </c:pt>
                <c:pt idx="10666">
                  <c:v>-2.5838499518402194E-2</c:v>
                </c:pt>
                <c:pt idx="10667">
                  <c:v>5.1772553569788951E-2</c:v>
                </c:pt>
                <c:pt idx="10668">
                  <c:v>-5.2827227412287237E-2</c:v>
                </c:pt>
                <c:pt idx="10669">
                  <c:v>-1.4260822745655292E-2</c:v>
                </c:pt>
                <c:pt idx="10670">
                  <c:v>1.8551592161876337E-2</c:v>
                </c:pt>
                <c:pt idx="10671">
                  <c:v>4.6640779068716651E-2</c:v>
                </c:pt>
                <c:pt idx="10672">
                  <c:v>0.11756298363404233</c:v>
                </c:pt>
                <c:pt idx="10673">
                  <c:v>-3.8021467213883497E-2</c:v>
                </c:pt>
                <c:pt idx="10674">
                  <c:v>6.7369104682046821E-4</c:v>
                </c:pt>
                <c:pt idx="10675">
                  <c:v>8.8397165627343829E-2</c:v>
                </c:pt>
                <c:pt idx="10676">
                  <c:v>-1.8657175236411444E-3</c:v>
                </c:pt>
                <c:pt idx="10677">
                  <c:v>-2.720766764154561E-2</c:v>
                </c:pt>
                <c:pt idx="10678">
                  <c:v>-5.2536585720719543E-2</c:v>
                </c:pt>
                <c:pt idx="10679">
                  <c:v>-1.6446216792963323E-2</c:v>
                </c:pt>
                <c:pt idx="10680">
                  <c:v>5.2187629216254409E-2</c:v>
                </c:pt>
                <c:pt idx="10681">
                  <c:v>-0.19061868612572391</c:v>
                </c:pt>
                <c:pt idx="10682">
                  <c:v>-7.6575561863308939E-2</c:v>
                </c:pt>
                <c:pt idx="10683">
                  <c:v>5.682184728682294E-3</c:v>
                </c:pt>
                <c:pt idx="10684">
                  <c:v>1.7705149521276883E-2</c:v>
                </c:pt>
                <c:pt idx="10685">
                  <c:v>-1.3705250784552852E-2</c:v>
                </c:pt>
                <c:pt idx="10686">
                  <c:v>0.10480971749011389</c:v>
                </c:pt>
                <c:pt idx="10687">
                  <c:v>-4.6942074511207479E-2</c:v>
                </c:pt>
                <c:pt idx="10688">
                  <c:v>-4.9370962070428036E-2</c:v>
                </c:pt>
                <c:pt idx="10689">
                  <c:v>-6.4869389563159519E-2</c:v>
                </c:pt>
                <c:pt idx="10690">
                  <c:v>-2.4786660455818739E-2</c:v>
                </c:pt>
                <c:pt idx="10691">
                  <c:v>3.6048344328514483E-2</c:v>
                </c:pt>
                <c:pt idx="10692">
                  <c:v>-1.3526556849965172E-2</c:v>
                </c:pt>
                <c:pt idx="10693">
                  <c:v>-9.4326790633557603E-2</c:v>
                </c:pt>
                <c:pt idx="10694">
                  <c:v>-2.1976790983044118E-2</c:v>
                </c:pt>
                <c:pt idx="10695">
                  <c:v>1.1411364588558104E-2</c:v>
                </c:pt>
                <c:pt idx="10696">
                  <c:v>8.5284559773836661E-3</c:v>
                </c:pt>
                <c:pt idx="10697">
                  <c:v>2.6920026614106304E-2</c:v>
                </c:pt>
                <c:pt idx="10698">
                  <c:v>2.6696835034213273E-2</c:v>
                </c:pt>
                <c:pt idx="10699">
                  <c:v>4.3239446272031697E-2</c:v>
                </c:pt>
                <c:pt idx="10700">
                  <c:v>-4.7740210611477631E-2</c:v>
                </c:pt>
                <c:pt idx="10701">
                  <c:v>0.13868867992918085</c:v>
                </c:pt>
                <c:pt idx="10702">
                  <c:v>1.9599685559552989E-2</c:v>
                </c:pt>
                <c:pt idx="10703">
                  <c:v>-2.8516506845803886E-2</c:v>
                </c:pt>
                <c:pt idx="10704">
                  <c:v>-2.9812323376571425E-2</c:v>
                </c:pt>
                <c:pt idx="10705">
                  <c:v>-4.1868503407373463E-2</c:v>
                </c:pt>
                <c:pt idx="10706">
                  <c:v>3.8657970912897195E-2</c:v>
                </c:pt>
                <c:pt idx="10707">
                  <c:v>9.7899264028103131E-2</c:v>
                </c:pt>
                <c:pt idx="10708">
                  <c:v>-5.308325094399316E-2</c:v>
                </c:pt>
                <c:pt idx="10709">
                  <c:v>-1.0505637033676487E-2</c:v>
                </c:pt>
                <c:pt idx="10710">
                  <c:v>6.2621938737911793E-3</c:v>
                </c:pt>
                <c:pt idx="10711">
                  <c:v>-1.2021361316040365E-2</c:v>
                </c:pt>
                <c:pt idx="10712">
                  <c:v>1.119562534453313E-2</c:v>
                </c:pt>
                <c:pt idx="10713">
                  <c:v>-1.3680150494974713E-2</c:v>
                </c:pt>
                <c:pt idx="10714">
                  <c:v>-5.3188202657641079E-3</c:v>
                </c:pt>
                <c:pt idx="10715">
                  <c:v>-4.8812882317323843E-2</c:v>
                </c:pt>
                <c:pt idx="10716">
                  <c:v>9.549149853153148E-2</c:v>
                </c:pt>
                <c:pt idx="10717">
                  <c:v>7.1391988803013548E-2</c:v>
                </c:pt>
                <c:pt idx="10718">
                  <c:v>-3.1518807770246076E-3</c:v>
                </c:pt>
                <c:pt idx="10719">
                  <c:v>-1.962809684273762E-2</c:v>
                </c:pt>
                <c:pt idx="10720">
                  <c:v>3.387235748585473E-2</c:v>
                </c:pt>
                <c:pt idx="10721">
                  <c:v>8.2076153792780576E-2</c:v>
                </c:pt>
                <c:pt idx="10722">
                  <c:v>-4.5959465048814298E-2</c:v>
                </c:pt>
                <c:pt idx="10723">
                  <c:v>0.19232032200654584</c:v>
                </c:pt>
                <c:pt idx="10724">
                  <c:v>4.7656081835683366E-2</c:v>
                </c:pt>
                <c:pt idx="10725">
                  <c:v>8.357874164140161E-3</c:v>
                </c:pt>
                <c:pt idx="10726">
                  <c:v>-3.2232322874891431E-2</c:v>
                </c:pt>
                <c:pt idx="10727">
                  <c:v>-5.5770921821525071E-2</c:v>
                </c:pt>
                <c:pt idx="10728">
                  <c:v>7.6405579002455674E-3</c:v>
                </c:pt>
                <c:pt idx="10729">
                  <c:v>1.884593422009604E-2</c:v>
                </c:pt>
                <c:pt idx="10730">
                  <c:v>-4.579947075389406E-2</c:v>
                </c:pt>
                <c:pt idx="10731">
                  <c:v>2.9247219402885487E-2</c:v>
                </c:pt>
                <c:pt idx="10732">
                  <c:v>4.9526574406066066E-2</c:v>
                </c:pt>
                <c:pt idx="10733">
                  <c:v>1.646631650520218E-2</c:v>
                </c:pt>
                <c:pt idx="10734">
                  <c:v>-8.4212615546936619E-3</c:v>
                </c:pt>
                <c:pt idx="10735">
                  <c:v>0.14282956622536305</c:v>
                </c:pt>
                <c:pt idx="10736">
                  <c:v>2.9618009402074735E-2</c:v>
                </c:pt>
                <c:pt idx="10737">
                  <c:v>-1.774826369570582E-2</c:v>
                </c:pt>
                <c:pt idx="10738">
                  <c:v>-3.3129350329524833E-2</c:v>
                </c:pt>
                <c:pt idx="10739">
                  <c:v>0.33770342289058602</c:v>
                </c:pt>
                <c:pt idx="10740">
                  <c:v>2.8487364767512218E-2</c:v>
                </c:pt>
                <c:pt idx="10741">
                  <c:v>-7.3476573736435185E-3</c:v>
                </c:pt>
                <c:pt idx="10742">
                  <c:v>1.5771001514900421E-2</c:v>
                </c:pt>
                <c:pt idx="10743">
                  <c:v>-2.3927769847906611E-2</c:v>
                </c:pt>
                <c:pt idx="10744">
                  <c:v>0.1417203889981925</c:v>
                </c:pt>
                <c:pt idx="10745">
                  <c:v>-8.7511730758967718E-2</c:v>
                </c:pt>
                <c:pt idx="10746">
                  <c:v>-5.7046370559918895E-2</c:v>
                </c:pt>
                <c:pt idx="10747">
                  <c:v>1.5392620498831784E-2</c:v>
                </c:pt>
                <c:pt idx="10748">
                  <c:v>3.228452739763249E-2</c:v>
                </c:pt>
                <c:pt idx="10749">
                  <c:v>-2.620764982154682E-2</c:v>
                </c:pt>
                <c:pt idx="10750">
                  <c:v>3.9978628923994109E-3</c:v>
                </c:pt>
                <c:pt idx="10751">
                  <c:v>-2.1308543954883036E-2</c:v>
                </c:pt>
                <c:pt idx="10752">
                  <c:v>1.8695506223452292E-2</c:v>
                </c:pt>
                <c:pt idx="10753">
                  <c:v>1.3950777650384346E-2</c:v>
                </c:pt>
                <c:pt idx="10754">
                  <c:v>-3.3542710440659318E-2</c:v>
                </c:pt>
                <c:pt idx="10755">
                  <c:v>-2.2891715707795562E-2</c:v>
                </c:pt>
                <c:pt idx="10756">
                  <c:v>-9.7959487289501435E-2</c:v>
                </c:pt>
                <c:pt idx="10757">
                  <c:v>-7.708718172104688E-2</c:v>
                </c:pt>
                <c:pt idx="10758">
                  <c:v>1.5498218906868103E-2</c:v>
                </c:pt>
                <c:pt idx="10759">
                  <c:v>6.4580936746308035E-2</c:v>
                </c:pt>
                <c:pt idx="10760">
                  <c:v>3.0371062732137362E-2</c:v>
                </c:pt>
                <c:pt idx="10761">
                  <c:v>-6.9498682645006526E-2</c:v>
                </c:pt>
                <c:pt idx="10762">
                  <c:v>-8.590791910328556E-2</c:v>
                </c:pt>
                <c:pt idx="10763">
                  <c:v>-1.2871401404598891E-3</c:v>
                </c:pt>
                <c:pt idx="10764">
                  <c:v>2.4296095602208429E-2</c:v>
                </c:pt>
                <c:pt idx="10765">
                  <c:v>-2.5594902639828443E-2</c:v>
                </c:pt>
                <c:pt idx="10766">
                  <c:v>-5.9039881152135619E-2</c:v>
                </c:pt>
                <c:pt idx="10767">
                  <c:v>-3.5295656305776094E-2</c:v>
                </c:pt>
                <c:pt idx="10768">
                  <c:v>-2.1091941347772623E-2</c:v>
                </c:pt>
                <c:pt idx="10769">
                  <c:v>3.7081327196560883E-2</c:v>
                </c:pt>
                <c:pt idx="10770">
                  <c:v>2.1699923864745476E-2</c:v>
                </c:pt>
                <c:pt idx="10771">
                  <c:v>4.4328662067439836E-3</c:v>
                </c:pt>
                <c:pt idx="10772">
                  <c:v>9.811068805172728E-3</c:v>
                </c:pt>
                <c:pt idx="10773">
                  <c:v>-7.8822938586588148E-2</c:v>
                </c:pt>
                <c:pt idx="10774">
                  <c:v>-4.112498668074927E-3</c:v>
                </c:pt>
                <c:pt idx="10775">
                  <c:v>-2.7473584159650535E-2</c:v>
                </c:pt>
                <c:pt idx="10776">
                  <c:v>1.8425733823485585E-2</c:v>
                </c:pt>
                <c:pt idx="10777">
                  <c:v>-7.1694504190532651E-3</c:v>
                </c:pt>
                <c:pt idx="10778">
                  <c:v>8.4327883963605816E-3</c:v>
                </c:pt>
                <c:pt idx="10779">
                  <c:v>1.4597000815956589E-2</c:v>
                </c:pt>
                <c:pt idx="10780">
                  <c:v>1.046661534489991E-4</c:v>
                </c:pt>
                <c:pt idx="10781">
                  <c:v>4.6862274027641097E-3</c:v>
                </c:pt>
                <c:pt idx="10782">
                  <c:v>1.8477875896339491E-3</c:v>
                </c:pt>
                <c:pt idx="10783">
                  <c:v>0.1203844392031298</c:v>
                </c:pt>
                <c:pt idx="10784">
                  <c:v>3.1134528453206941E-3</c:v>
                </c:pt>
                <c:pt idx="10785">
                  <c:v>-1.6559435498615858E-2</c:v>
                </c:pt>
                <c:pt idx="10786">
                  <c:v>-3.0084791142334861E-3</c:v>
                </c:pt>
                <c:pt idx="10787">
                  <c:v>-6.4353939708834559E-2</c:v>
                </c:pt>
                <c:pt idx="10788">
                  <c:v>5.7766284994394825E-2</c:v>
                </c:pt>
                <c:pt idx="10789">
                  <c:v>-3.6637997857862266E-2</c:v>
                </c:pt>
                <c:pt idx="10790">
                  <c:v>-4.3303675996963387E-2</c:v>
                </c:pt>
                <c:pt idx="10791">
                  <c:v>3.829044113801154E-4</c:v>
                </c:pt>
                <c:pt idx="10792">
                  <c:v>-4.9089136123337158E-4</c:v>
                </c:pt>
                <c:pt idx="10793">
                  <c:v>6.9950167777573929E-2</c:v>
                </c:pt>
                <c:pt idx="10794">
                  <c:v>-2.1658611050670695E-2</c:v>
                </c:pt>
                <c:pt idx="10795">
                  <c:v>3.5007321677970743E-2</c:v>
                </c:pt>
                <c:pt idx="10796">
                  <c:v>5.7998501793982728E-2</c:v>
                </c:pt>
                <c:pt idx="10797">
                  <c:v>3.6801126799245909E-2</c:v>
                </c:pt>
                <c:pt idx="10798">
                  <c:v>0.11049681974915247</c:v>
                </c:pt>
                <c:pt idx="10799">
                  <c:v>2.6222772794789631E-3</c:v>
                </c:pt>
                <c:pt idx="10800">
                  <c:v>3.7365740087677422E-2</c:v>
                </c:pt>
                <c:pt idx="10801">
                  <c:v>4.3383906393643271E-2</c:v>
                </c:pt>
                <c:pt idx="10802">
                  <c:v>2.8046603724517848E-2</c:v>
                </c:pt>
                <c:pt idx="10803">
                  <c:v>-0.17232581118347834</c:v>
                </c:pt>
                <c:pt idx="10804">
                  <c:v>4.2114740213808052E-2</c:v>
                </c:pt>
                <c:pt idx="10805">
                  <c:v>-4.6549414272888234E-3</c:v>
                </c:pt>
                <c:pt idx="10806">
                  <c:v>-1.1048545485650421E-2</c:v>
                </c:pt>
                <c:pt idx="10807">
                  <c:v>5.3036778534910354E-3</c:v>
                </c:pt>
                <c:pt idx="10808">
                  <c:v>-1.2448356994800322E-3</c:v>
                </c:pt>
                <c:pt idx="10809">
                  <c:v>1.1650194107676259E-2</c:v>
                </c:pt>
                <c:pt idx="10810">
                  <c:v>2.6338967098099738E-2</c:v>
                </c:pt>
                <c:pt idx="10811">
                  <c:v>-9.994294568159293E-3</c:v>
                </c:pt>
                <c:pt idx="10812">
                  <c:v>-0.12256305648948791</c:v>
                </c:pt>
                <c:pt idx="10813">
                  <c:v>-5.5448010431702721E-2</c:v>
                </c:pt>
                <c:pt idx="10814">
                  <c:v>0.10942701429054309</c:v>
                </c:pt>
                <c:pt idx="10815">
                  <c:v>6.038858385311241E-2</c:v>
                </c:pt>
                <c:pt idx="10816">
                  <c:v>5.9703344401369025E-3</c:v>
                </c:pt>
                <c:pt idx="10817">
                  <c:v>0.11639469917406406</c:v>
                </c:pt>
                <c:pt idx="10818">
                  <c:v>-0.31642987759162405</c:v>
                </c:pt>
                <c:pt idx="10819">
                  <c:v>3.2523449146000617E-2</c:v>
                </c:pt>
                <c:pt idx="10820">
                  <c:v>-1.8027091421849231E-2</c:v>
                </c:pt>
                <c:pt idx="10821">
                  <c:v>-5.8712921033005218E-2</c:v>
                </c:pt>
                <c:pt idx="10822">
                  <c:v>-7.5432597367179499E-2</c:v>
                </c:pt>
                <c:pt idx="10823">
                  <c:v>-2.561230864897868E-2</c:v>
                </c:pt>
                <c:pt idx="10824">
                  <c:v>-4.9075496782393403E-2</c:v>
                </c:pt>
                <c:pt idx="10825">
                  <c:v>-2.187320278889477E-2</c:v>
                </c:pt>
                <c:pt idx="10826">
                  <c:v>-2.7565859445126729E-2</c:v>
                </c:pt>
                <c:pt idx="10827">
                  <c:v>4.3379797836490541E-3</c:v>
                </c:pt>
                <c:pt idx="10828">
                  <c:v>-0.15125970921379359</c:v>
                </c:pt>
                <c:pt idx="10829">
                  <c:v>-2.6154212895270808E-2</c:v>
                </c:pt>
                <c:pt idx="10830">
                  <c:v>-3.3320065112411985E-2</c:v>
                </c:pt>
                <c:pt idx="10831">
                  <c:v>-2.2758053515539211E-3</c:v>
                </c:pt>
                <c:pt idx="10832">
                  <c:v>3.7054157801469041E-2</c:v>
                </c:pt>
                <c:pt idx="10833">
                  <c:v>-1.8602739534246612E-2</c:v>
                </c:pt>
                <c:pt idx="10834">
                  <c:v>2.8128101356882328E-2</c:v>
                </c:pt>
                <c:pt idx="10835">
                  <c:v>3.5762089889131224E-2</c:v>
                </c:pt>
                <c:pt idx="10836">
                  <c:v>1.0861958810457976E-2</c:v>
                </c:pt>
                <c:pt idx="10837">
                  <c:v>-4.5356909914589238E-2</c:v>
                </c:pt>
                <c:pt idx="10838">
                  <c:v>0.19791187615093303</c:v>
                </c:pt>
                <c:pt idx="10839">
                  <c:v>-1.0413335547323339E-2</c:v>
                </c:pt>
                <c:pt idx="10840">
                  <c:v>1.9475316459909475E-2</c:v>
                </c:pt>
                <c:pt idx="10841">
                  <c:v>7.9164039113012299E-2</c:v>
                </c:pt>
                <c:pt idx="10842">
                  <c:v>-0.12752648362649099</c:v>
                </c:pt>
                <c:pt idx="10843">
                  <c:v>3.7689997040637517E-2</c:v>
                </c:pt>
                <c:pt idx="10844">
                  <c:v>6.9077588622384362E-2</c:v>
                </c:pt>
                <c:pt idx="10845">
                  <c:v>2.8377427591284692E-2</c:v>
                </c:pt>
                <c:pt idx="10846">
                  <c:v>0.10353133674172137</c:v>
                </c:pt>
                <c:pt idx="10847">
                  <c:v>-2.8460641516349913E-2</c:v>
                </c:pt>
                <c:pt idx="10848">
                  <c:v>0.15109938102290527</c:v>
                </c:pt>
                <c:pt idx="10849">
                  <c:v>-3.9600067227533196E-2</c:v>
                </c:pt>
                <c:pt idx="10850">
                  <c:v>3.2518560658301152E-2</c:v>
                </c:pt>
                <c:pt idx="10851">
                  <c:v>2.9607237400919095E-2</c:v>
                </c:pt>
                <c:pt idx="10852">
                  <c:v>-3.4458007038404605E-2</c:v>
                </c:pt>
                <c:pt idx="10853">
                  <c:v>1.493796893629064E-2</c:v>
                </c:pt>
                <c:pt idx="10854">
                  <c:v>8.2841038206978218E-2</c:v>
                </c:pt>
                <c:pt idx="10855">
                  <c:v>-4.1740527409127606E-2</c:v>
                </c:pt>
                <c:pt idx="10856">
                  <c:v>9.5709540078566691E-2</c:v>
                </c:pt>
                <c:pt idx="10857">
                  <c:v>4.2178843443737214E-2</c:v>
                </c:pt>
                <c:pt idx="10858">
                  <c:v>-4.0988306016599065E-2</c:v>
                </c:pt>
                <c:pt idx="10859">
                  <c:v>-1.1536023242747273E-2</c:v>
                </c:pt>
                <c:pt idx="10860">
                  <c:v>-2.9801634269984497E-2</c:v>
                </c:pt>
                <c:pt idx="10861">
                  <c:v>8.8403678667488592E-2</c:v>
                </c:pt>
                <c:pt idx="10862">
                  <c:v>5.8990648795547503E-2</c:v>
                </c:pt>
                <c:pt idx="10863">
                  <c:v>2.2803739906690389E-2</c:v>
                </c:pt>
                <c:pt idx="10864">
                  <c:v>6.0970478015165471E-3</c:v>
                </c:pt>
                <c:pt idx="10865">
                  <c:v>1.2143533944540838E-2</c:v>
                </c:pt>
                <c:pt idx="10866">
                  <c:v>2.8451757368419081E-2</c:v>
                </c:pt>
                <c:pt idx="10867">
                  <c:v>2.9784632930013911E-2</c:v>
                </c:pt>
                <c:pt idx="10868">
                  <c:v>-4.4191348883867165E-3</c:v>
                </c:pt>
                <c:pt idx="10869">
                  <c:v>-5.687036842048785E-2</c:v>
                </c:pt>
                <c:pt idx="10870">
                  <c:v>-2.110815689337418E-2</c:v>
                </c:pt>
                <c:pt idx="10871">
                  <c:v>3.1094926171965888E-2</c:v>
                </c:pt>
                <c:pt idx="10872">
                  <c:v>3.3220364565476349E-2</c:v>
                </c:pt>
                <c:pt idx="10873">
                  <c:v>-0.13865673377439577</c:v>
                </c:pt>
                <c:pt idx="10874">
                  <c:v>-2.6609186133857345E-2</c:v>
                </c:pt>
                <c:pt idx="10875">
                  <c:v>2.9812810904921796E-2</c:v>
                </c:pt>
                <c:pt idx="10876">
                  <c:v>-3.4439949781758751E-3</c:v>
                </c:pt>
                <c:pt idx="10877">
                  <c:v>-2.5713616240025779E-2</c:v>
                </c:pt>
                <c:pt idx="10878">
                  <c:v>3.7286214662325352E-2</c:v>
                </c:pt>
                <c:pt idx="10879">
                  <c:v>6.2267487094803238E-2</c:v>
                </c:pt>
                <c:pt idx="10880">
                  <c:v>-8.3360406881871334E-3</c:v>
                </c:pt>
                <c:pt idx="10881">
                  <c:v>-4.5968014270560348E-3</c:v>
                </c:pt>
                <c:pt idx="10882">
                  <c:v>2.5978904602848716E-2</c:v>
                </c:pt>
                <c:pt idx="10883">
                  <c:v>-1.3818731307440775E-3</c:v>
                </c:pt>
                <c:pt idx="10884">
                  <c:v>-2.9291324611342316E-3</c:v>
                </c:pt>
                <c:pt idx="10885">
                  <c:v>4.9186992091250416E-2</c:v>
                </c:pt>
                <c:pt idx="10886">
                  <c:v>-2.8037018560237798E-4</c:v>
                </c:pt>
                <c:pt idx="10887">
                  <c:v>0.14894619416131669</c:v>
                </c:pt>
                <c:pt idx="10888">
                  <c:v>1.0427137566173861E-2</c:v>
                </c:pt>
                <c:pt idx="10889">
                  <c:v>-1.8013879611949061E-2</c:v>
                </c:pt>
                <c:pt idx="10890">
                  <c:v>5.8541338265092162E-3</c:v>
                </c:pt>
                <c:pt idx="10891">
                  <c:v>8.1770728358433062E-2</c:v>
                </c:pt>
                <c:pt idx="10892">
                  <c:v>6.0776282836305345E-2</c:v>
                </c:pt>
                <c:pt idx="10893">
                  <c:v>8.1301789802518523E-2</c:v>
                </c:pt>
                <c:pt idx="10894">
                  <c:v>-4.9211052871551086E-2</c:v>
                </c:pt>
                <c:pt idx="10895">
                  <c:v>-1.6571110003360603E-2</c:v>
                </c:pt>
                <c:pt idx="10896">
                  <c:v>2.5829755758834082E-2</c:v>
                </c:pt>
                <c:pt idx="10897">
                  <c:v>6.7492597537749693E-2</c:v>
                </c:pt>
                <c:pt idx="10898">
                  <c:v>0.30820568753755778</c:v>
                </c:pt>
                <c:pt idx="10899">
                  <c:v>3.5224381045404103E-3</c:v>
                </c:pt>
                <c:pt idx="10900">
                  <c:v>2.2307875300697382E-2</c:v>
                </c:pt>
                <c:pt idx="10901">
                  <c:v>-3.1438211826639523E-3</c:v>
                </c:pt>
                <c:pt idx="10902">
                  <c:v>4.2859747898533309E-3</c:v>
                </c:pt>
                <c:pt idx="10903">
                  <c:v>-4.1135504704445193E-2</c:v>
                </c:pt>
                <c:pt idx="10904">
                  <c:v>-6.0955926739261992E-2</c:v>
                </c:pt>
                <c:pt idx="10905">
                  <c:v>7.6367098435998371E-2</c:v>
                </c:pt>
                <c:pt idx="10906">
                  <c:v>-4.3882374432869442E-3</c:v>
                </c:pt>
                <c:pt idx="10907">
                  <c:v>0.26427091467410968</c:v>
                </c:pt>
                <c:pt idx="10908">
                  <c:v>1.9201884951373368E-2</c:v>
                </c:pt>
                <c:pt idx="10909">
                  <c:v>-8.6458951803119785E-2</c:v>
                </c:pt>
                <c:pt idx="10910">
                  <c:v>4.0724027173279873E-2</c:v>
                </c:pt>
                <c:pt idx="10911">
                  <c:v>-1.3051269500567692E-2</c:v>
                </c:pt>
                <c:pt idx="10912">
                  <c:v>-3.5483150800300692E-2</c:v>
                </c:pt>
                <c:pt idx="10913">
                  <c:v>4.5454774374763848E-2</c:v>
                </c:pt>
                <c:pt idx="10914">
                  <c:v>4.0316056774658104E-2</c:v>
                </c:pt>
                <c:pt idx="10915">
                  <c:v>-0.20611064583268404</c:v>
                </c:pt>
                <c:pt idx="10916">
                  <c:v>-2.0161545534261048E-2</c:v>
                </c:pt>
                <c:pt idx="10917">
                  <c:v>1.2791428603994105E-2</c:v>
                </c:pt>
                <c:pt idx="10918">
                  <c:v>-1.2671048370851781E-2</c:v>
                </c:pt>
                <c:pt idx="10919">
                  <c:v>-9.327920182824688E-2</c:v>
                </c:pt>
                <c:pt idx="10920">
                  <c:v>-2.663164362889852E-2</c:v>
                </c:pt>
                <c:pt idx="10921">
                  <c:v>-2.5821083617305916E-2</c:v>
                </c:pt>
                <c:pt idx="10922">
                  <c:v>-2.4495804300366644E-2</c:v>
                </c:pt>
                <c:pt idx="10923">
                  <c:v>3.9377649375745899E-3</c:v>
                </c:pt>
                <c:pt idx="10924">
                  <c:v>2.7285461378901598E-2</c:v>
                </c:pt>
                <c:pt idx="10925">
                  <c:v>1.9448964912975743E-2</c:v>
                </c:pt>
                <c:pt idx="10926">
                  <c:v>5.103188150151286E-2</c:v>
                </c:pt>
                <c:pt idx="10927">
                  <c:v>-4.3398864490377102E-2</c:v>
                </c:pt>
                <c:pt idx="10928">
                  <c:v>-8.2377030532984119E-2</c:v>
                </c:pt>
                <c:pt idx="10929">
                  <c:v>-5.8224693766959221E-3</c:v>
                </c:pt>
                <c:pt idx="10930">
                  <c:v>-3.0285648706806344E-2</c:v>
                </c:pt>
                <c:pt idx="10931">
                  <c:v>6.4819612758333488E-3</c:v>
                </c:pt>
                <c:pt idx="10932">
                  <c:v>2.6942788628973844E-2</c:v>
                </c:pt>
                <c:pt idx="10933">
                  <c:v>4.3895673291387445E-2</c:v>
                </c:pt>
                <c:pt idx="10934">
                  <c:v>-1.2493274051631776E-2</c:v>
                </c:pt>
                <c:pt idx="10935">
                  <c:v>0.15314160929694107</c:v>
                </c:pt>
                <c:pt idx="10936">
                  <c:v>6.0283042802164776E-3</c:v>
                </c:pt>
                <c:pt idx="10937">
                  <c:v>-4.1866552651098135E-2</c:v>
                </c:pt>
                <c:pt idx="10938">
                  <c:v>-4.8917985579952625E-2</c:v>
                </c:pt>
                <c:pt idx="10939">
                  <c:v>-9.9356517749308315E-2</c:v>
                </c:pt>
                <c:pt idx="10940">
                  <c:v>-2.7311780191604677E-2</c:v>
                </c:pt>
                <c:pt idx="10941">
                  <c:v>-8.6314974696378704E-3</c:v>
                </c:pt>
                <c:pt idx="10942">
                  <c:v>4.0938324194732388E-2</c:v>
                </c:pt>
                <c:pt idx="10943">
                  <c:v>-2.4297738330910361E-2</c:v>
                </c:pt>
                <c:pt idx="10944">
                  <c:v>1.545137597480851E-2</c:v>
                </c:pt>
                <c:pt idx="10945">
                  <c:v>7.6381899364126968E-2</c:v>
                </c:pt>
                <c:pt idx="10946">
                  <c:v>-2.5861156743643844E-2</c:v>
                </c:pt>
                <c:pt idx="10947">
                  <c:v>-2.4232245709158443E-2</c:v>
                </c:pt>
                <c:pt idx="10948">
                  <c:v>-6.0404895089540287E-3</c:v>
                </c:pt>
                <c:pt idx="10949">
                  <c:v>3.3823419959111388E-2</c:v>
                </c:pt>
                <c:pt idx="10950">
                  <c:v>4.1149121002176825E-2</c:v>
                </c:pt>
                <c:pt idx="10951">
                  <c:v>2.0611100989310807E-2</c:v>
                </c:pt>
                <c:pt idx="10952">
                  <c:v>-0.11657391627171924</c:v>
                </c:pt>
                <c:pt idx="10953">
                  <c:v>-1.6156290340347771E-2</c:v>
                </c:pt>
                <c:pt idx="10954">
                  <c:v>-5.4647133984986232E-2</c:v>
                </c:pt>
                <c:pt idx="10955">
                  <c:v>8.5949303225079113E-2</c:v>
                </c:pt>
                <c:pt idx="10956">
                  <c:v>0.35516643469626524</c:v>
                </c:pt>
                <c:pt idx="10957">
                  <c:v>-4.4543366742604208E-2</c:v>
                </c:pt>
                <c:pt idx="10958">
                  <c:v>-2.8595150365576128E-2</c:v>
                </c:pt>
                <c:pt idx="10959">
                  <c:v>-2.8496079408547589E-2</c:v>
                </c:pt>
                <c:pt idx="10960">
                  <c:v>-6.0120601825702592E-2</c:v>
                </c:pt>
                <c:pt idx="10961">
                  <c:v>-4.0232946848326186E-2</c:v>
                </c:pt>
                <c:pt idx="10962">
                  <c:v>-0.1352966355668912</c:v>
                </c:pt>
                <c:pt idx="10963">
                  <c:v>-3.0109001378845621E-2</c:v>
                </c:pt>
                <c:pt idx="10964">
                  <c:v>0.30935702989077019</c:v>
                </c:pt>
                <c:pt idx="10965">
                  <c:v>2.7589594279430748E-2</c:v>
                </c:pt>
                <c:pt idx="10966">
                  <c:v>-3.9530922767849322E-2</c:v>
                </c:pt>
                <c:pt idx="10967">
                  <c:v>-7.7996028091897512E-2</c:v>
                </c:pt>
                <c:pt idx="10968">
                  <c:v>-0.10199286188437592</c:v>
                </c:pt>
                <c:pt idx="10969">
                  <c:v>-5.4093317091105791E-2</c:v>
                </c:pt>
                <c:pt idx="10970">
                  <c:v>9.8220964031432642E-2</c:v>
                </c:pt>
                <c:pt idx="10971">
                  <c:v>-4.6310749419495846E-2</c:v>
                </c:pt>
                <c:pt idx="10972">
                  <c:v>-9.0396187531657846E-2</c:v>
                </c:pt>
                <c:pt idx="10973">
                  <c:v>-7.8390239989882364E-3</c:v>
                </c:pt>
                <c:pt idx="10974">
                  <c:v>-5.6148308202141568E-2</c:v>
                </c:pt>
                <c:pt idx="10975">
                  <c:v>2.2332192188821095E-2</c:v>
                </c:pt>
                <c:pt idx="10976">
                  <c:v>-8.1855969961745267E-2</c:v>
                </c:pt>
                <c:pt idx="10977">
                  <c:v>-0.32777061674928953</c:v>
                </c:pt>
                <c:pt idx="10978">
                  <c:v>-5.9674623368099658E-2</c:v>
                </c:pt>
                <c:pt idx="10979">
                  <c:v>-1.8681923275676599E-2</c:v>
                </c:pt>
                <c:pt idx="10980">
                  <c:v>-1.3990012578686074E-2</c:v>
                </c:pt>
                <c:pt idx="10981">
                  <c:v>6.6599638662192123E-2</c:v>
                </c:pt>
                <c:pt idx="10982">
                  <c:v>-0.13640392339217311</c:v>
                </c:pt>
                <c:pt idx="10983">
                  <c:v>-2.2693480870754013E-2</c:v>
                </c:pt>
                <c:pt idx="10984">
                  <c:v>4.594300812399657E-2</c:v>
                </c:pt>
                <c:pt idx="10985">
                  <c:v>-3.2898858582611816E-2</c:v>
                </c:pt>
                <c:pt idx="10986">
                  <c:v>-5.2948408877609892E-3</c:v>
                </c:pt>
                <c:pt idx="10987">
                  <c:v>-1.5851516219281252E-2</c:v>
                </c:pt>
                <c:pt idx="10988">
                  <c:v>-7.6645299604299041E-2</c:v>
                </c:pt>
                <c:pt idx="10989">
                  <c:v>-2.7806314183762837E-2</c:v>
                </c:pt>
                <c:pt idx="10990">
                  <c:v>1.9899735283272456E-2</c:v>
                </c:pt>
                <c:pt idx="10991">
                  <c:v>-4.635037310905879E-2</c:v>
                </c:pt>
                <c:pt idx="10992">
                  <c:v>5.7195286696225547E-2</c:v>
                </c:pt>
                <c:pt idx="10993">
                  <c:v>-8.7971866807532457E-3</c:v>
                </c:pt>
                <c:pt idx="10994">
                  <c:v>3.4425181619602324E-3</c:v>
                </c:pt>
                <c:pt idx="10995">
                  <c:v>-4.3650363303510263E-2</c:v>
                </c:pt>
                <c:pt idx="10996">
                  <c:v>1.5093783936051859E-2</c:v>
                </c:pt>
                <c:pt idx="10997">
                  <c:v>-0.10506381539310612</c:v>
                </c:pt>
                <c:pt idx="10998">
                  <c:v>-4.6998635611830944E-2</c:v>
                </c:pt>
                <c:pt idx="10999">
                  <c:v>0.12141911093409687</c:v>
                </c:pt>
                <c:pt idx="11000">
                  <c:v>-4.3667895821577117E-2</c:v>
                </c:pt>
                <c:pt idx="11001">
                  <c:v>-0.18432646895986723</c:v>
                </c:pt>
                <c:pt idx="11002">
                  <c:v>-0.13614299240934963</c:v>
                </c:pt>
                <c:pt idx="11003">
                  <c:v>5.4123127320625387E-2</c:v>
                </c:pt>
                <c:pt idx="11004">
                  <c:v>9.1840261339377546E-3</c:v>
                </c:pt>
                <c:pt idx="11005">
                  <c:v>-3.3406822980503369E-2</c:v>
                </c:pt>
                <c:pt idx="11006">
                  <c:v>4.4581265550063968E-2</c:v>
                </c:pt>
                <c:pt idx="11007">
                  <c:v>5.4008431248239501E-2</c:v>
                </c:pt>
                <c:pt idx="11008">
                  <c:v>-2.9764764439362591E-2</c:v>
                </c:pt>
                <c:pt idx="11009">
                  <c:v>7.2324736645403703E-2</c:v>
                </c:pt>
                <c:pt idx="11010">
                  <c:v>-3.0093867107844074E-2</c:v>
                </c:pt>
                <c:pt idx="11011">
                  <c:v>7.4734011682541457E-2</c:v>
                </c:pt>
                <c:pt idx="11012">
                  <c:v>-4.247857799620916E-2</c:v>
                </c:pt>
                <c:pt idx="11013">
                  <c:v>-5.434412894170116E-2</c:v>
                </c:pt>
                <c:pt idx="11014">
                  <c:v>-1.3565310464054611E-3</c:v>
                </c:pt>
                <c:pt idx="11015">
                  <c:v>-6.2409452943249011E-2</c:v>
                </c:pt>
                <c:pt idx="11016">
                  <c:v>1.1720261497296209E-2</c:v>
                </c:pt>
                <c:pt idx="11017">
                  <c:v>-0.29442056946283046</c:v>
                </c:pt>
                <c:pt idx="11018">
                  <c:v>-6.879530743300652E-2</c:v>
                </c:pt>
                <c:pt idx="11019">
                  <c:v>-1.3302190203559458E-2</c:v>
                </c:pt>
                <c:pt idx="11020">
                  <c:v>6.6463652009083107E-2</c:v>
                </c:pt>
                <c:pt idx="11021">
                  <c:v>-2.8164512583531611E-2</c:v>
                </c:pt>
                <c:pt idx="11022">
                  <c:v>-9.0365171740589348E-2</c:v>
                </c:pt>
                <c:pt idx="11023">
                  <c:v>-0.13076728915507416</c:v>
                </c:pt>
                <c:pt idx="11024">
                  <c:v>0.11048601155348303</c:v>
                </c:pt>
                <c:pt idx="11025">
                  <c:v>-4.0705142903957929E-2</c:v>
                </c:pt>
                <c:pt idx="11026">
                  <c:v>-8.6490124282505701E-2</c:v>
                </c:pt>
                <c:pt idx="11027">
                  <c:v>-5.8550058063301054E-2</c:v>
                </c:pt>
                <c:pt idx="11028">
                  <c:v>-4.2465754202215947E-4</c:v>
                </c:pt>
                <c:pt idx="11029">
                  <c:v>-2.0176109702523665E-2</c:v>
                </c:pt>
                <c:pt idx="11030">
                  <c:v>-3.5872524040111903E-2</c:v>
                </c:pt>
                <c:pt idx="11031">
                  <c:v>-1.1606526921173947E-2</c:v>
                </c:pt>
                <c:pt idx="11032">
                  <c:v>-3.366964669001915E-2</c:v>
                </c:pt>
                <c:pt idx="11033">
                  <c:v>-3.2597583908332041E-2</c:v>
                </c:pt>
                <c:pt idx="11034">
                  <c:v>7.2668736728134118E-3</c:v>
                </c:pt>
                <c:pt idx="11035">
                  <c:v>-4.8694690475780199E-2</c:v>
                </c:pt>
                <c:pt idx="11036">
                  <c:v>-4.3468896377189793E-2</c:v>
                </c:pt>
                <c:pt idx="11037">
                  <c:v>-3.5704984140289761E-2</c:v>
                </c:pt>
                <c:pt idx="11038">
                  <c:v>-3.2277665506485607E-2</c:v>
                </c:pt>
                <c:pt idx="11039">
                  <c:v>-3.4958838884387472E-2</c:v>
                </c:pt>
                <c:pt idx="11040">
                  <c:v>2.0188915543283423E-2</c:v>
                </c:pt>
                <c:pt idx="11041">
                  <c:v>-0.10359657844491672</c:v>
                </c:pt>
                <c:pt idx="11042">
                  <c:v>-4.1538087072317709E-2</c:v>
                </c:pt>
                <c:pt idx="11043">
                  <c:v>-8.2995468994468719E-2</c:v>
                </c:pt>
                <c:pt idx="11044">
                  <c:v>1.4330185753884787E-2</c:v>
                </c:pt>
                <c:pt idx="11045">
                  <c:v>-3.7342448557995613E-3</c:v>
                </c:pt>
                <c:pt idx="11046">
                  <c:v>-1.9995989391764064E-2</c:v>
                </c:pt>
                <c:pt idx="11047">
                  <c:v>3.0478518236104753E-2</c:v>
                </c:pt>
                <c:pt idx="11048">
                  <c:v>-0.13409020962543297</c:v>
                </c:pt>
                <c:pt idx="11049">
                  <c:v>-5.0188016270231537E-3</c:v>
                </c:pt>
                <c:pt idx="11050">
                  <c:v>-7.9328853840583718E-2</c:v>
                </c:pt>
                <c:pt idx="11051">
                  <c:v>6.1643672327087784E-2</c:v>
                </c:pt>
                <c:pt idx="11052">
                  <c:v>-5.2833612599709881E-2</c:v>
                </c:pt>
                <c:pt idx="11053">
                  <c:v>1.0419067683184619E-2</c:v>
                </c:pt>
                <c:pt idx="11054">
                  <c:v>-6.1686434621812503E-2</c:v>
                </c:pt>
                <c:pt idx="11055">
                  <c:v>-3.1395843679974389E-2</c:v>
                </c:pt>
                <c:pt idx="11056">
                  <c:v>-1.9670903131911326E-2</c:v>
                </c:pt>
                <c:pt idx="11057">
                  <c:v>-4.3433360214674352E-2</c:v>
                </c:pt>
                <c:pt idx="11058">
                  <c:v>0.12230415046787899</c:v>
                </c:pt>
                <c:pt idx="11059">
                  <c:v>1.7812784072016512E-2</c:v>
                </c:pt>
                <c:pt idx="11060">
                  <c:v>-9.7852840066538632E-2</c:v>
                </c:pt>
                <c:pt idx="11061">
                  <c:v>-4.268578176276671E-2</c:v>
                </c:pt>
                <c:pt idx="11062">
                  <c:v>-1.138146601864543E-2</c:v>
                </c:pt>
                <c:pt idx="11063">
                  <c:v>6.1319916528386621E-2</c:v>
                </c:pt>
                <c:pt idx="11064">
                  <c:v>0.28417378692517997</c:v>
                </c:pt>
                <c:pt idx="11065">
                  <c:v>-3.1170142472780493E-2</c:v>
                </c:pt>
                <c:pt idx="11066">
                  <c:v>-0.14872294636829977</c:v>
                </c:pt>
                <c:pt idx="11067">
                  <c:v>-3.4015267607212553E-3</c:v>
                </c:pt>
                <c:pt idx="11068">
                  <c:v>-5.7942348442443559E-2</c:v>
                </c:pt>
                <c:pt idx="11069">
                  <c:v>-0.11166321721986103</c:v>
                </c:pt>
                <c:pt idx="11070">
                  <c:v>-0.10223017155134972</c:v>
                </c:pt>
                <c:pt idx="11071">
                  <c:v>-7.2102313499050288E-2</c:v>
                </c:pt>
                <c:pt idx="11072">
                  <c:v>-2.3156857968388914E-2</c:v>
                </c:pt>
                <c:pt idx="11073">
                  <c:v>-3.2815158128681597E-2</c:v>
                </c:pt>
                <c:pt idx="11074">
                  <c:v>-6.4567742117435864E-2</c:v>
                </c:pt>
                <c:pt idx="11075">
                  <c:v>-5.031495856055572E-2</c:v>
                </c:pt>
                <c:pt idx="11076">
                  <c:v>-3.6176604112708094E-2</c:v>
                </c:pt>
                <c:pt idx="11077">
                  <c:v>4.807556017861845E-2</c:v>
                </c:pt>
                <c:pt idx="11078">
                  <c:v>-3.7891787988516973E-2</c:v>
                </c:pt>
                <c:pt idx="11079">
                  <c:v>-4.7254489193395158E-2</c:v>
                </c:pt>
                <c:pt idx="11080">
                  <c:v>6.7072761738325604E-2</c:v>
                </c:pt>
                <c:pt idx="11081">
                  <c:v>-3.8415586963714304E-2</c:v>
                </c:pt>
                <c:pt idx="11082">
                  <c:v>-3.0913487138337355E-2</c:v>
                </c:pt>
                <c:pt idx="11083">
                  <c:v>-7.2768161731759526E-2</c:v>
                </c:pt>
                <c:pt idx="11084">
                  <c:v>6.8291669893477246E-3</c:v>
                </c:pt>
                <c:pt idx="11085">
                  <c:v>-1.9366926899134357E-2</c:v>
                </c:pt>
                <c:pt idx="11086">
                  <c:v>-6.8228951328477755E-2</c:v>
                </c:pt>
                <c:pt idx="11087">
                  <c:v>-4.6003753205315127E-2</c:v>
                </c:pt>
                <c:pt idx="11088">
                  <c:v>-5.9296826126098046E-2</c:v>
                </c:pt>
                <c:pt idx="11089">
                  <c:v>4.2911909404466236E-2</c:v>
                </c:pt>
                <c:pt idx="11090">
                  <c:v>-4.011939371641976E-2</c:v>
                </c:pt>
                <c:pt idx="11091">
                  <c:v>-1.7286773285114899E-2</c:v>
                </c:pt>
                <c:pt idx="11092">
                  <c:v>-9.973848582355635E-2</c:v>
                </c:pt>
                <c:pt idx="11093">
                  <c:v>2.1116637374145111E-2</c:v>
                </c:pt>
                <c:pt idx="11094">
                  <c:v>-6.465768360543736E-2</c:v>
                </c:pt>
                <c:pt idx="11095">
                  <c:v>-3.8725505929519365E-2</c:v>
                </c:pt>
                <c:pt idx="11096">
                  <c:v>-3.4551357137155472E-2</c:v>
                </c:pt>
                <c:pt idx="11097">
                  <c:v>-2.6011547581589481E-2</c:v>
                </c:pt>
                <c:pt idx="11098">
                  <c:v>-7.4387557148908656E-2</c:v>
                </c:pt>
                <c:pt idx="11099">
                  <c:v>-4.5312117452817414E-2</c:v>
                </c:pt>
                <c:pt idx="11100">
                  <c:v>-2.8714479503029345E-2</c:v>
                </c:pt>
                <c:pt idx="11101">
                  <c:v>-2.0040025505702684E-2</c:v>
                </c:pt>
                <c:pt idx="11102">
                  <c:v>-0.60051877690466549</c:v>
                </c:pt>
                <c:pt idx="11103">
                  <c:v>3.4946398485644375E-2</c:v>
                </c:pt>
                <c:pt idx="11104">
                  <c:v>4.6114999604504977E-4</c:v>
                </c:pt>
                <c:pt idx="11105">
                  <c:v>-6.6756204405777606E-2</c:v>
                </c:pt>
                <c:pt idx="11106">
                  <c:v>-8.5703027205572529E-3</c:v>
                </c:pt>
                <c:pt idx="11107">
                  <c:v>-9.8904947403979787E-3</c:v>
                </c:pt>
                <c:pt idx="11108">
                  <c:v>-3.6421763406427311E-2</c:v>
                </c:pt>
                <c:pt idx="11109">
                  <c:v>-3.7912594857869367E-2</c:v>
                </c:pt>
                <c:pt idx="11110">
                  <c:v>-8.854389750816502E-2</c:v>
                </c:pt>
                <c:pt idx="11111">
                  <c:v>-6.798973100067307E-2</c:v>
                </c:pt>
                <c:pt idx="11112">
                  <c:v>-4.6730868947055811E-2</c:v>
                </c:pt>
                <c:pt idx="11113">
                  <c:v>-8.7986799316778386E-2</c:v>
                </c:pt>
                <c:pt idx="11114">
                  <c:v>3.7202355269435577E-2</c:v>
                </c:pt>
                <c:pt idx="11115">
                  <c:v>-1.4141730364793026E-2</c:v>
                </c:pt>
                <c:pt idx="11116">
                  <c:v>3.1774798984019172E-2</c:v>
                </c:pt>
                <c:pt idx="11117">
                  <c:v>0.12781438213908455</c:v>
                </c:pt>
                <c:pt idx="11118">
                  <c:v>2.5038826855223198E-2</c:v>
                </c:pt>
                <c:pt idx="11119">
                  <c:v>-1.0351707108113707E-2</c:v>
                </c:pt>
                <c:pt idx="11120">
                  <c:v>-2.3308030863978344E-2</c:v>
                </c:pt>
                <c:pt idx="11121">
                  <c:v>-3.2501102553841844E-2</c:v>
                </c:pt>
                <c:pt idx="11122">
                  <c:v>-6.9315084910664812E-3</c:v>
                </c:pt>
                <c:pt idx="11123">
                  <c:v>-7.270415700815433E-2</c:v>
                </c:pt>
                <c:pt idx="11124">
                  <c:v>-5.4260705746946546E-2</c:v>
                </c:pt>
                <c:pt idx="11125">
                  <c:v>-2.3798048322545597E-2</c:v>
                </c:pt>
                <c:pt idx="11126">
                  <c:v>-2.0612153238881867E-2</c:v>
                </c:pt>
                <c:pt idx="11127">
                  <c:v>-9.4495326901966221E-3</c:v>
                </c:pt>
                <c:pt idx="11128">
                  <c:v>4.4717426386768407E-2</c:v>
                </c:pt>
                <c:pt idx="11129">
                  <c:v>-9.1121979556471527E-2</c:v>
                </c:pt>
                <c:pt idx="11130">
                  <c:v>7.1021713301120202E-3</c:v>
                </c:pt>
                <c:pt idx="11131">
                  <c:v>-3.7634697142237404E-2</c:v>
                </c:pt>
                <c:pt idx="11132">
                  <c:v>-6.3110828766014662E-2</c:v>
                </c:pt>
                <c:pt idx="11133">
                  <c:v>-1.6332716202727603E-2</c:v>
                </c:pt>
                <c:pt idx="11134">
                  <c:v>-0.10663869240022109</c:v>
                </c:pt>
                <c:pt idx="11135">
                  <c:v>-5.0126866148698615E-2</c:v>
                </c:pt>
                <c:pt idx="11136">
                  <c:v>-5.1693655710641419E-2</c:v>
                </c:pt>
                <c:pt idx="11137">
                  <c:v>-6.5465639720516305E-2</c:v>
                </c:pt>
                <c:pt idx="11138">
                  <c:v>-0.16505589631458445</c:v>
                </c:pt>
                <c:pt idx="11139">
                  <c:v>-0.15532148463397402</c:v>
                </c:pt>
                <c:pt idx="11140">
                  <c:v>-3.1521710525892199E-2</c:v>
                </c:pt>
                <c:pt idx="11141">
                  <c:v>-2.4427986929380689E-2</c:v>
                </c:pt>
                <c:pt idx="11142">
                  <c:v>-5.1740011111171068E-2</c:v>
                </c:pt>
                <c:pt idx="11143">
                  <c:v>-5.4212186750532847E-2</c:v>
                </c:pt>
                <c:pt idx="11144">
                  <c:v>-2.5558286084891503E-2</c:v>
                </c:pt>
                <c:pt idx="11145">
                  <c:v>-7.6094835068999125E-2</c:v>
                </c:pt>
                <c:pt idx="11146">
                  <c:v>-0.15454266493789548</c:v>
                </c:pt>
                <c:pt idx="11147">
                  <c:v>-6.00688988621026E-2</c:v>
                </c:pt>
                <c:pt idx="11148">
                  <c:v>-2.2699380708319089E-2</c:v>
                </c:pt>
                <c:pt idx="11149">
                  <c:v>8.3943108391492327E-2</c:v>
                </c:pt>
                <c:pt idx="11150">
                  <c:v>-2.2431887569333644E-2</c:v>
                </c:pt>
                <c:pt idx="11151">
                  <c:v>3.1263778337169368E-2</c:v>
                </c:pt>
                <c:pt idx="11152">
                  <c:v>-6.6861379625928849E-2</c:v>
                </c:pt>
                <c:pt idx="11153">
                  <c:v>-4.6678127873186356E-2</c:v>
                </c:pt>
                <c:pt idx="11154">
                  <c:v>-6.3668467645614971E-2</c:v>
                </c:pt>
                <c:pt idx="11155">
                  <c:v>-5.9619210526335176E-2</c:v>
                </c:pt>
                <c:pt idx="11156">
                  <c:v>-4.8603785185256175E-2</c:v>
                </c:pt>
                <c:pt idx="11157">
                  <c:v>-1.4692334106005242E-2</c:v>
                </c:pt>
                <c:pt idx="11158">
                  <c:v>6.2764193644749777E-2</c:v>
                </c:pt>
                <c:pt idx="11159">
                  <c:v>0.10046747924674267</c:v>
                </c:pt>
                <c:pt idx="11160">
                  <c:v>1.4616115518121755E-2</c:v>
                </c:pt>
                <c:pt idx="11161">
                  <c:v>-6.903957219761582E-2</c:v>
                </c:pt>
                <c:pt idx="11162">
                  <c:v>-2.4594207202466144E-2</c:v>
                </c:pt>
                <c:pt idx="11163">
                  <c:v>-5.9084715017224773E-2</c:v>
                </c:pt>
                <c:pt idx="11164">
                  <c:v>-0.20716134931619304</c:v>
                </c:pt>
                <c:pt idx="11165">
                  <c:v>7.6503621477681721E-2</c:v>
                </c:pt>
                <c:pt idx="11166">
                  <c:v>-8.4218957783919912E-2</c:v>
                </c:pt>
                <c:pt idx="11167">
                  <c:v>2.5786337226111334E-2</c:v>
                </c:pt>
                <c:pt idx="11168">
                  <c:v>-7.9968064376543219E-2</c:v>
                </c:pt>
                <c:pt idx="11169">
                  <c:v>-1.2122394137028213E-2</c:v>
                </c:pt>
                <c:pt idx="11170">
                  <c:v>9.0159471222714359E-3</c:v>
                </c:pt>
                <c:pt idx="11171">
                  <c:v>-6.7817783208858354E-2</c:v>
                </c:pt>
                <c:pt idx="11172">
                  <c:v>-0.10554614835691233</c:v>
                </c:pt>
                <c:pt idx="11173">
                  <c:v>2.9843084175506032E-2</c:v>
                </c:pt>
                <c:pt idx="11174">
                  <c:v>-7.0198716472911635E-2</c:v>
                </c:pt>
                <c:pt idx="11175">
                  <c:v>7.0895371310064556E-2</c:v>
                </c:pt>
                <c:pt idx="11176">
                  <c:v>-7.5393316569442231E-2</c:v>
                </c:pt>
                <c:pt idx="11177">
                  <c:v>5.6071714920680166E-2</c:v>
                </c:pt>
                <c:pt idx="11178">
                  <c:v>-2.5005043870934735E-2</c:v>
                </c:pt>
                <c:pt idx="11179">
                  <c:v>-1.5790847075518033E-2</c:v>
                </c:pt>
                <c:pt idx="11180">
                  <c:v>-5.9283633672441563E-2</c:v>
                </c:pt>
                <c:pt idx="11181">
                  <c:v>-2.9095979837647931E-2</c:v>
                </c:pt>
                <c:pt idx="11182">
                  <c:v>-3.0469660044934112E-6</c:v>
                </c:pt>
                <c:pt idx="11183">
                  <c:v>-2.9945913538961158E-2</c:v>
                </c:pt>
                <c:pt idx="11184">
                  <c:v>-1.9457376713937918E-2</c:v>
                </c:pt>
                <c:pt idx="11185">
                  <c:v>-5.1304310829212607E-2</c:v>
                </c:pt>
                <c:pt idx="11186">
                  <c:v>2.3421421518748414E-2</c:v>
                </c:pt>
                <c:pt idx="11187">
                  <c:v>-4.0763254138180806E-2</c:v>
                </c:pt>
                <c:pt idx="11188">
                  <c:v>-0.1129750009778242</c:v>
                </c:pt>
                <c:pt idx="11189">
                  <c:v>-0.135572387932547</c:v>
                </c:pt>
                <c:pt idx="11190">
                  <c:v>3.8411671350570949E-2</c:v>
                </c:pt>
                <c:pt idx="11191">
                  <c:v>-0.11504698977260673</c:v>
                </c:pt>
                <c:pt idx="11192">
                  <c:v>-0.10626794345353456</c:v>
                </c:pt>
                <c:pt idx="11193">
                  <c:v>-1.7841078169199186E-2</c:v>
                </c:pt>
                <c:pt idx="11194">
                  <c:v>-0.12161117155994584</c:v>
                </c:pt>
                <c:pt idx="11195">
                  <c:v>-6.714452802625899E-2</c:v>
                </c:pt>
                <c:pt idx="11196">
                  <c:v>-1.0514507488556075E-2</c:v>
                </c:pt>
                <c:pt idx="11197">
                  <c:v>-1.7305930200007615E-2</c:v>
                </c:pt>
                <c:pt idx="11198">
                  <c:v>6.291991200124785E-3</c:v>
                </c:pt>
                <c:pt idx="11199">
                  <c:v>-4.1483154560203593E-2</c:v>
                </c:pt>
                <c:pt idx="11200">
                  <c:v>1.5802187397157726E-2</c:v>
                </c:pt>
                <c:pt idx="11201">
                  <c:v>-2.0715089548743099E-2</c:v>
                </c:pt>
                <c:pt idx="11202">
                  <c:v>4.7103135099208764E-2</c:v>
                </c:pt>
                <c:pt idx="11203">
                  <c:v>-3.7816696065770219E-2</c:v>
                </c:pt>
                <c:pt idx="11204">
                  <c:v>-3.0231303339770307E-3</c:v>
                </c:pt>
                <c:pt idx="11205">
                  <c:v>-1.6789577347194874E-2</c:v>
                </c:pt>
                <c:pt idx="11206">
                  <c:v>2.0978444623394744E-2</c:v>
                </c:pt>
                <c:pt idx="11207">
                  <c:v>-2.1269969536566839E-2</c:v>
                </c:pt>
                <c:pt idx="11208">
                  <c:v>-2.5771086280551324E-2</c:v>
                </c:pt>
                <c:pt idx="11209">
                  <c:v>-2.9364413632856363E-2</c:v>
                </c:pt>
                <c:pt idx="11210">
                  <c:v>-6.1650353392929659E-2</c:v>
                </c:pt>
                <c:pt idx="11211">
                  <c:v>-4.1601647618270482E-2</c:v>
                </c:pt>
                <c:pt idx="11212">
                  <c:v>-1.066211751199635E-2</c:v>
                </c:pt>
                <c:pt idx="11213">
                  <c:v>-9.5490371177477801E-3</c:v>
                </c:pt>
                <c:pt idx="11214">
                  <c:v>-4.8445324995537803E-2</c:v>
                </c:pt>
                <c:pt idx="11215">
                  <c:v>-3.8019023623406006E-2</c:v>
                </c:pt>
                <c:pt idx="11216">
                  <c:v>-3.5042966445578992E-2</c:v>
                </c:pt>
                <c:pt idx="11217">
                  <c:v>-0.13882988601120705</c:v>
                </c:pt>
                <c:pt idx="11218">
                  <c:v>-5.8772342820632241E-2</c:v>
                </c:pt>
                <c:pt idx="11219">
                  <c:v>-5.0042161197156022E-2</c:v>
                </c:pt>
                <c:pt idx="11220">
                  <c:v>-3.4131533245258819E-2</c:v>
                </c:pt>
                <c:pt idx="11221">
                  <c:v>-2.8591748882436093E-2</c:v>
                </c:pt>
                <c:pt idx="11222">
                  <c:v>-5.3577276206960421E-2</c:v>
                </c:pt>
                <c:pt idx="11223">
                  <c:v>-1.0788381791330189E-2</c:v>
                </c:pt>
                <c:pt idx="11224">
                  <c:v>-5.8490698590494185E-3</c:v>
                </c:pt>
                <c:pt idx="11225">
                  <c:v>-3.2848188606111571E-2</c:v>
                </c:pt>
                <c:pt idx="11226">
                  <c:v>0.13537415951484053</c:v>
                </c:pt>
                <c:pt idx="11227">
                  <c:v>-1.4240866196522334E-2</c:v>
                </c:pt>
                <c:pt idx="11228">
                  <c:v>-4.0965468041178767E-2</c:v>
                </c:pt>
                <c:pt idx="11229">
                  <c:v>-3.67323700472693E-2</c:v>
                </c:pt>
                <c:pt idx="11230">
                  <c:v>4.2200193641745869E-2</c:v>
                </c:pt>
                <c:pt idx="11231">
                  <c:v>3.485392852119074E-3</c:v>
                </c:pt>
                <c:pt idx="11232">
                  <c:v>-6.2473641260483895E-2</c:v>
                </c:pt>
                <c:pt idx="11233">
                  <c:v>5.0848356094023973E-2</c:v>
                </c:pt>
                <c:pt idx="11234">
                  <c:v>-0.10036419839843258</c:v>
                </c:pt>
                <c:pt idx="11235">
                  <c:v>-7.7566423085250098E-5</c:v>
                </c:pt>
                <c:pt idx="11236">
                  <c:v>-0.16170805691050252</c:v>
                </c:pt>
                <c:pt idx="11237">
                  <c:v>-9.7308132636682407E-2</c:v>
                </c:pt>
                <c:pt idx="11238">
                  <c:v>-6.7461553802750521E-3</c:v>
                </c:pt>
                <c:pt idx="11239">
                  <c:v>-2.3674598004775629E-2</c:v>
                </c:pt>
                <c:pt idx="11240">
                  <c:v>-1.8978808458984833E-2</c:v>
                </c:pt>
                <c:pt idx="11241">
                  <c:v>4.3356706288768705E-2</c:v>
                </c:pt>
                <c:pt idx="11242">
                  <c:v>-3.6616714505842106E-2</c:v>
                </c:pt>
                <c:pt idx="11243">
                  <c:v>3.1972502404223967E-2</c:v>
                </c:pt>
                <c:pt idx="11244">
                  <c:v>-4.9747007306359246E-2</c:v>
                </c:pt>
                <c:pt idx="11245">
                  <c:v>0.15992234824314672</c:v>
                </c:pt>
                <c:pt idx="11246">
                  <c:v>2.0213624154114644E-2</c:v>
                </c:pt>
                <c:pt idx="11247">
                  <c:v>5.4490647332715983E-2</c:v>
                </c:pt>
                <c:pt idx="11248">
                  <c:v>2.0925385867429206E-2</c:v>
                </c:pt>
                <c:pt idx="11249">
                  <c:v>-1.1398018739450011E-2</c:v>
                </c:pt>
                <c:pt idx="11250">
                  <c:v>-1.36467584850445E-2</c:v>
                </c:pt>
                <c:pt idx="11251">
                  <c:v>5.5137781400267316E-2</c:v>
                </c:pt>
                <c:pt idx="11252">
                  <c:v>-2.9471153717900999E-2</c:v>
                </c:pt>
                <c:pt idx="11253">
                  <c:v>2.6682686387307197E-2</c:v>
                </c:pt>
                <c:pt idx="11254">
                  <c:v>7.0972161940216175E-2</c:v>
                </c:pt>
                <c:pt idx="11255">
                  <c:v>1.8309923266638446E-2</c:v>
                </c:pt>
                <c:pt idx="11256">
                  <c:v>5.9162501940385082E-2</c:v>
                </c:pt>
                <c:pt idx="11257">
                  <c:v>-0.16433487957724927</c:v>
                </c:pt>
                <c:pt idx="11258">
                  <c:v>-3.7026364378283708E-3</c:v>
                </c:pt>
                <c:pt idx="11259">
                  <c:v>4.4876012932983404E-3</c:v>
                </c:pt>
                <c:pt idx="11260">
                  <c:v>-5.2429886059697464E-2</c:v>
                </c:pt>
                <c:pt idx="11261">
                  <c:v>-2.1368820625350608E-2</c:v>
                </c:pt>
                <c:pt idx="11262">
                  <c:v>4.1967297955114738E-2</c:v>
                </c:pt>
                <c:pt idx="11263">
                  <c:v>-1.5708588165370872E-2</c:v>
                </c:pt>
                <c:pt idx="11264">
                  <c:v>-1.9704118551568336E-2</c:v>
                </c:pt>
                <c:pt idx="11265">
                  <c:v>-1.4543640119395972E-2</c:v>
                </c:pt>
                <c:pt idx="11266">
                  <c:v>6.6605695946271347E-3</c:v>
                </c:pt>
                <c:pt idx="11267">
                  <c:v>0.41445795048562412</c:v>
                </c:pt>
                <c:pt idx="11268">
                  <c:v>4.897621576030139E-3</c:v>
                </c:pt>
                <c:pt idx="11269">
                  <c:v>5.4086629131528459E-2</c:v>
                </c:pt>
                <c:pt idx="11270">
                  <c:v>-8.041249384437664E-2</c:v>
                </c:pt>
                <c:pt idx="11271">
                  <c:v>-3.1553990225730036E-2</c:v>
                </c:pt>
                <c:pt idx="11272">
                  <c:v>7.480349210111481E-3</c:v>
                </c:pt>
                <c:pt idx="11273">
                  <c:v>-8.379787048894775E-3</c:v>
                </c:pt>
                <c:pt idx="11274">
                  <c:v>-0.126802787786542</c:v>
                </c:pt>
                <c:pt idx="11275">
                  <c:v>-4.660241519553578E-3</c:v>
                </c:pt>
                <c:pt idx="11276">
                  <c:v>-4.5503739935917687E-3</c:v>
                </c:pt>
                <c:pt idx="11277">
                  <c:v>-1.3911859315516438E-2</c:v>
                </c:pt>
                <c:pt idx="11278">
                  <c:v>3.9440902944468326E-4</c:v>
                </c:pt>
                <c:pt idx="11279">
                  <c:v>-8.3143157260962032E-3</c:v>
                </c:pt>
                <c:pt idx="11280">
                  <c:v>-2.4975994324597562E-2</c:v>
                </c:pt>
                <c:pt idx="11281">
                  <c:v>7.0418259881100936E-3</c:v>
                </c:pt>
                <c:pt idx="11282">
                  <c:v>3.9965697666950503E-2</c:v>
                </c:pt>
                <c:pt idx="11283">
                  <c:v>-0.36967969431947029</c:v>
                </c:pt>
                <c:pt idx="11284">
                  <c:v>-0.12202161911373929</c:v>
                </c:pt>
                <c:pt idx="11285">
                  <c:v>-0.12804753903857069</c:v>
                </c:pt>
                <c:pt idx="11286">
                  <c:v>-2.6181927105444498E-2</c:v>
                </c:pt>
                <c:pt idx="11287">
                  <c:v>-2.6876773322948483E-4</c:v>
                </c:pt>
                <c:pt idx="11288">
                  <c:v>-5.1868505192605781E-2</c:v>
                </c:pt>
                <c:pt idx="11289">
                  <c:v>5.5863736537253142E-2</c:v>
                </c:pt>
                <c:pt idx="11290">
                  <c:v>6.1894176443502591E-2</c:v>
                </c:pt>
                <c:pt idx="11291">
                  <c:v>-0.34342659281197735</c:v>
                </c:pt>
                <c:pt idx="11292">
                  <c:v>4.3234868802456472E-2</c:v>
                </c:pt>
                <c:pt idx="11293">
                  <c:v>-3.5116244243928044E-3</c:v>
                </c:pt>
                <c:pt idx="11294">
                  <c:v>-2.3424751644899856E-2</c:v>
                </c:pt>
                <c:pt idx="11295">
                  <c:v>-3.27381045788026E-2</c:v>
                </c:pt>
                <c:pt idx="11296">
                  <c:v>9.5968446368845557E-3</c:v>
                </c:pt>
                <c:pt idx="11297">
                  <c:v>-6.8003830073166183E-2</c:v>
                </c:pt>
                <c:pt idx="11298">
                  <c:v>4.8928028339762578E-2</c:v>
                </c:pt>
                <c:pt idx="11299">
                  <c:v>1.5337752113287589E-2</c:v>
                </c:pt>
                <c:pt idx="11300">
                  <c:v>3.9529625286754314E-2</c:v>
                </c:pt>
                <c:pt idx="11301">
                  <c:v>-9.3108978443214627E-2</c:v>
                </c:pt>
                <c:pt idx="11302">
                  <c:v>-1.2975309814476411E-2</c:v>
                </c:pt>
                <c:pt idx="11303">
                  <c:v>-2.0162160667945527E-2</c:v>
                </c:pt>
                <c:pt idx="11304">
                  <c:v>3.2577841331833737E-2</c:v>
                </c:pt>
                <c:pt idx="11305">
                  <c:v>-4.737604738168185E-2</c:v>
                </c:pt>
                <c:pt idx="11306">
                  <c:v>-2.2467248862270361E-2</c:v>
                </c:pt>
                <c:pt idx="11307">
                  <c:v>-0.14703381517878905</c:v>
                </c:pt>
                <c:pt idx="11308">
                  <c:v>-2.5480164410995577E-3</c:v>
                </c:pt>
                <c:pt idx="11309">
                  <c:v>1.6513147634604357E-2</c:v>
                </c:pt>
                <c:pt idx="11310">
                  <c:v>-2.1346270480481478E-2</c:v>
                </c:pt>
                <c:pt idx="11311">
                  <c:v>8.3239307702424204E-3</c:v>
                </c:pt>
                <c:pt idx="11312">
                  <c:v>-3.4533871133180297E-4</c:v>
                </c:pt>
                <c:pt idx="11313">
                  <c:v>1.1031119311706649E-2</c:v>
                </c:pt>
                <c:pt idx="11314">
                  <c:v>-2.9758532072122756E-2</c:v>
                </c:pt>
                <c:pt idx="11315">
                  <c:v>-6.354643923773183E-2</c:v>
                </c:pt>
                <c:pt idx="11316">
                  <c:v>-6.4288311856082067E-2</c:v>
                </c:pt>
                <c:pt idx="11317">
                  <c:v>-9.7480860033339056E-3</c:v>
                </c:pt>
                <c:pt idx="11318">
                  <c:v>-1.6427203576438221E-2</c:v>
                </c:pt>
                <c:pt idx="11319">
                  <c:v>-2.6790201893584203E-2</c:v>
                </c:pt>
                <c:pt idx="11320">
                  <c:v>-5.3272631984371842E-2</c:v>
                </c:pt>
                <c:pt idx="11321">
                  <c:v>7.5830885625735112E-3</c:v>
                </c:pt>
                <c:pt idx="11322">
                  <c:v>-0.13179219388338526</c:v>
                </c:pt>
                <c:pt idx="11323">
                  <c:v>-3.4490291016542919E-2</c:v>
                </c:pt>
                <c:pt idx="11324">
                  <c:v>1.0580005912829857E-2</c:v>
                </c:pt>
                <c:pt idx="11325">
                  <c:v>3.2872577733698401E-2</c:v>
                </c:pt>
                <c:pt idx="11326">
                  <c:v>-3.4620374505855124E-2</c:v>
                </c:pt>
                <c:pt idx="11327">
                  <c:v>-6.499476765050366E-2</c:v>
                </c:pt>
                <c:pt idx="11328">
                  <c:v>2.3119403924927246E-2</c:v>
                </c:pt>
                <c:pt idx="11329">
                  <c:v>-9.1748899127502143E-2</c:v>
                </c:pt>
                <c:pt idx="11330">
                  <c:v>8.4485335013185184E-2</c:v>
                </c:pt>
                <c:pt idx="11331">
                  <c:v>0.17430741528050828</c:v>
                </c:pt>
                <c:pt idx="11332">
                  <c:v>1.8488226083539921E-2</c:v>
                </c:pt>
                <c:pt idx="11333">
                  <c:v>-1.525920856216737E-2</c:v>
                </c:pt>
                <c:pt idx="11334">
                  <c:v>3.068237518272298E-2</c:v>
                </c:pt>
                <c:pt idx="11335">
                  <c:v>-3.6146743018422661E-2</c:v>
                </c:pt>
                <c:pt idx="11336">
                  <c:v>-1.9280969200329932E-2</c:v>
                </c:pt>
                <c:pt idx="11337">
                  <c:v>-1.2335623858155832E-2</c:v>
                </c:pt>
                <c:pt idx="11338">
                  <c:v>1.4754087632475462E-2</c:v>
                </c:pt>
                <c:pt idx="11339">
                  <c:v>8.3989494499452588E-2</c:v>
                </c:pt>
                <c:pt idx="11340">
                  <c:v>2.7950771758665241E-2</c:v>
                </c:pt>
                <c:pt idx="11341">
                  <c:v>-2.4259261621680767E-2</c:v>
                </c:pt>
                <c:pt idx="11342">
                  <c:v>2.486166525436358E-2</c:v>
                </c:pt>
                <c:pt idx="11343">
                  <c:v>-4.3905048686648823E-2</c:v>
                </c:pt>
                <c:pt idx="11344">
                  <c:v>-5.3072644669088134E-2</c:v>
                </c:pt>
                <c:pt idx="11345">
                  <c:v>2.0544487716623074E-2</c:v>
                </c:pt>
                <c:pt idx="11346">
                  <c:v>-2.8876723656449058E-2</c:v>
                </c:pt>
                <c:pt idx="11347">
                  <c:v>-4.1592491426871651E-2</c:v>
                </c:pt>
                <c:pt idx="11348">
                  <c:v>6.9677231301612181E-3</c:v>
                </c:pt>
                <c:pt idx="11349">
                  <c:v>6.9394049191479007E-3</c:v>
                </c:pt>
                <c:pt idx="11350">
                  <c:v>3.3802986522575196E-3</c:v>
                </c:pt>
                <c:pt idx="11351">
                  <c:v>-0.14656750253964371</c:v>
                </c:pt>
                <c:pt idx="11352">
                  <c:v>-0.27644592653222105</c:v>
                </c:pt>
                <c:pt idx="11353">
                  <c:v>6.1874876292097369E-2</c:v>
                </c:pt>
                <c:pt idx="11354">
                  <c:v>5.8677404262567415E-2</c:v>
                </c:pt>
                <c:pt idx="11355">
                  <c:v>2.6743649037037017E-2</c:v>
                </c:pt>
                <c:pt idx="11356">
                  <c:v>-2.3217031916852916E-2</c:v>
                </c:pt>
                <c:pt idx="11357">
                  <c:v>3.5085702553226836E-2</c:v>
                </c:pt>
                <c:pt idx="11358">
                  <c:v>-6.0613823085554033E-2</c:v>
                </c:pt>
                <c:pt idx="11359">
                  <c:v>-2.5904603441433135E-2</c:v>
                </c:pt>
                <c:pt idx="11360">
                  <c:v>-1.2116026590672783E-2</c:v>
                </c:pt>
                <c:pt idx="11361">
                  <c:v>-0.14348753799653741</c:v>
                </c:pt>
                <c:pt idx="11362">
                  <c:v>-0.16588133172065769</c:v>
                </c:pt>
                <c:pt idx="11363">
                  <c:v>-0.14716369332840235</c:v>
                </c:pt>
                <c:pt idx="11364">
                  <c:v>1.5015559531720112E-2</c:v>
                </c:pt>
                <c:pt idx="11365">
                  <c:v>-0.1089886406857782</c:v>
                </c:pt>
                <c:pt idx="11366">
                  <c:v>7.7007165027902488E-2</c:v>
                </c:pt>
                <c:pt idx="11367">
                  <c:v>-0.1087093964292733</c:v>
                </c:pt>
                <c:pt idx="11368">
                  <c:v>-4.9661258924321515E-2</c:v>
                </c:pt>
                <c:pt idx="11369">
                  <c:v>-0.17608054521243408</c:v>
                </c:pt>
                <c:pt idx="11370">
                  <c:v>-1.9909829504265512E-2</c:v>
                </c:pt>
                <c:pt idx="11371">
                  <c:v>-8.133226202166853E-2</c:v>
                </c:pt>
                <c:pt idx="11372">
                  <c:v>-5.8157262782752218E-2</c:v>
                </c:pt>
                <c:pt idx="11373">
                  <c:v>7.3304363519168775E-2</c:v>
                </c:pt>
                <c:pt idx="11374">
                  <c:v>-0.20625316732610002</c:v>
                </c:pt>
                <c:pt idx="11375">
                  <c:v>1.5374873449200183E-2</c:v>
                </c:pt>
                <c:pt idx="11376">
                  <c:v>-2.0812031836328744E-2</c:v>
                </c:pt>
                <c:pt idx="11377">
                  <c:v>-8.0546362733506308E-2</c:v>
                </c:pt>
                <c:pt idx="11378">
                  <c:v>2.2066867353424446E-2</c:v>
                </c:pt>
                <c:pt idx="11379">
                  <c:v>-1.511474123128124E-2</c:v>
                </c:pt>
                <c:pt idx="11380">
                  <c:v>-0.29991313563215488</c:v>
                </c:pt>
                <c:pt idx="11381">
                  <c:v>1.6724724044644836E-2</c:v>
                </c:pt>
                <c:pt idx="11382">
                  <c:v>-4.8641484951201332E-2</c:v>
                </c:pt>
                <c:pt idx="11383">
                  <c:v>-0.10735081547049571</c:v>
                </c:pt>
                <c:pt idx="11384">
                  <c:v>6.6036594711967697E-2</c:v>
                </c:pt>
                <c:pt idx="11385">
                  <c:v>-1.3455680150351522E-2</c:v>
                </c:pt>
                <c:pt idx="11386">
                  <c:v>6.9669452540097581E-3</c:v>
                </c:pt>
                <c:pt idx="11387">
                  <c:v>8.0338861369676445E-4</c:v>
                </c:pt>
                <c:pt idx="11388">
                  <c:v>-1.2542254013993635E-2</c:v>
                </c:pt>
                <c:pt idx="11389">
                  <c:v>-1.8254848962304091E-2</c:v>
                </c:pt>
                <c:pt idx="11390">
                  <c:v>-6.3990411577696443E-2</c:v>
                </c:pt>
                <c:pt idx="11391">
                  <c:v>-1.3711300041884282E-3</c:v>
                </c:pt>
                <c:pt idx="11392">
                  <c:v>-4.2396023671396312E-2</c:v>
                </c:pt>
                <c:pt idx="11393">
                  <c:v>-1.5750361547434266E-2</c:v>
                </c:pt>
                <c:pt idx="11394">
                  <c:v>-2.6092858310099321E-2</c:v>
                </c:pt>
                <c:pt idx="11395">
                  <c:v>7.9161162726286028E-3</c:v>
                </c:pt>
                <c:pt idx="11396">
                  <c:v>-6.1786835869335074E-2</c:v>
                </c:pt>
                <c:pt idx="11397">
                  <c:v>-1.1154529985205275E-2</c:v>
                </c:pt>
                <c:pt idx="11398">
                  <c:v>-0.24276704886530603</c:v>
                </c:pt>
                <c:pt idx="11399">
                  <c:v>-1.9235496455787301E-3</c:v>
                </c:pt>
                <c:pt idx="11400">
                  <c:v>-6.7979224113192571E-2</c:v>
                </c:pt>
                <c:pt idx="11401">
                  <c:v>-7.4352004549044337E-2</c:v>
                </c:pt>
                <c:pt idx="11402">
                  <c:v>-2.8298384516547512E-2</c:v>
                </c:pt>
                <c:pt idx="11403">
                  <c:v>-1.7661031761684473E-2</c:v>
                </c:pt>
                <c:pt idx="11404">
                  <c:v>-1.3004723914826434E-2</c:v>
                </c:pt>
                <c:pt idx="11405">
                  <c:v>4.2056871878768089E-2</c:v>
                </c:pt>
                <c:pt idx="11406">
                  <c:v>-4.8445726540685706E-2</c:v>
                </c:pt>
                <c:pt idx="11407">
                  <c:v>-9.3705060290336637E-4</c:v>
                </c:pt>
                <c:pt idx="11408">
                  <c:v>9.3370475956438895E-2</c:v>
                </c:pt>
                <c:pt idx="11409">
                  <c:v>-6.1444385921085823E-2</c:v>
                </c:pt>
                <c:pt idx="11410">
                  <c:v>-2.8629479028701194E-2</c:v>
                </c:pt>
                <c:pt idx="11411">
                  <c:v>-5.4335090975906185E-2</c:v>
                </c:pt>
                <c:pt idx="11412">
                  <c:v>9.9181098953001288E-3</c:v>
                </c:pt>
                <c:pt idx="11413">
                  <c:v>9.334136376159749E-3</c:v>
                </c:pt>
                <c:pt idx="11414">
                  <c:v>-7.301193893879206E-3</c:v>
                </c:pt>
                <c:pt idx="11415">
                  <c:v>2.1221610868259744E-3</c:v>
                </c:pt>
                <c:pt idx="11416">
                  <c:v>3.1343471613703197E-2</c:v>
                </c:pt>
                <c:pt idx="11417">
                  <c:v>-1.9449321509144971E-2</c:v>
                </c:pt>
                <c:pt idx="11418">
                  <c:v>-0.14641045753427401</c:v>
                </c:pt>
                <c:pt idx="11419">
                  <c:v>2.3690333171725569E-2</c:v>
                </c:pt>
                <c:pt idx="11420">
                  <c:v>2.805803079033585E-2</c:v>
                </c:pt>
                <c:pt idx="11421">
                  <c:v>2.3715505970500674E-2</c:v>
                </c:pt>
                <c:pt idx="11422">
                  <c:v>-9.1597281405831288E-2</c:v>
                </c:pt>
                <c:pt idx="11423">
                  <c:v>-4.4613627338358643E-2</c:v>
                </c:pt>
                <c:pt idx="11424">
                  <c:v>5.8338098797436474E-3</c:v>
                </c:pt>
                <c:pt idx="11425">
                  <c:v>-2.3434033967270509E-3</c:v>
                </c:pt>
                <c:pt idx="11426">
                  <c:v>-9.2697564036788804E-2</c:v>
                </c:pt>
                <c:pt idx="11427">
                  <c:v>9.6538449136373133E-2</c:v>
                </c:pt>
                <c:pt idx="11428">
                  <c:v>-5.4529142967127769E-2</c:v>
                </c:pt>
                <c:pt idx="11429">
                  <c:v>-2.2996129469047784E-2</c:v>
                </c:pt>
                <c:pt idx="11430">
                  <c:v>3.6625112989392568E-3</c:v>
                </c:pt>
                <c:pt idx="11431">
                  <c:v>9.2368704960896095E-2</c:v>
                </c:pt>
                <c:pt idx="11432">
                  <c:v>3.174818591063909E-2</c:v>
                </c:pt>
                <c:pt idx="11433">
                  <c:v>-5.9497689331982559E-3</c:v>
                </c:pt>
                <c:pt idx="11434">
                  <c:v>6.9368763439838443E-2</c:v>
                </c:pt>
                <c:pt idx="11435">
                  <c:v>0.15203877872973579</c:v>
                </c:pt>
                <c:pt idx="11436">
                  <c:v>-4.2039838390764007E-2</c:v>
                </c:pt>
                <c:pt idx="11437">
                  <c:v>-6.6243338433854791E-3</c:v>
                </c:pt>
                <c:pt idx="11438">
                  <c:v>8.6183591174713737E-3</c:v>
                </c:pt>
                <c:pt idx="11439">
                  <c:v>-1.8387349830097127E-2</c:v>
                </c:pt>
                <c:pt idx="11440">
                  <c:v>-3.2186980715299469E-2</c:v>
                </c:pt>
                <c:pt idx="11441">
                  <c:v>-2.8491531944145467E-2</c:v>
                </c:pt>
                <c:pt idx="11442">
                  <c:v>-9.5242397876375437E-2</c:v>
                </c:pt>
                <c:pt idx="11443">
                  <c:v>2.393528781729309E-2</c:v>
                </c:pt>
                <c:pt idx="11444">
                  <c:v>-4.0665798011191252E-2</c:v>
                </c:pt>
                <c:pt idx="11445">
                  <c:v>9.3476693787021836E-3</c:v>
                </c:pt>
                <c:pt idx="11446">
                  <c:v>-3.3436457608017819E-2</c:v>
                </c:pt>
                <c:pt idx="11447">
                  <c:v>-4.5155196349040014E-2</c:v>
                </c:pt>
                <c:pt idx="11448">
                  <c:v>-7.6694418730352543E-2</c:v>
                </c:pt>
                <c:pt idx="11449">
                  <c:v>-3.461341410932136E-2</c:v>
                </c:pt>
                <c:pt idx="11450">
                  <c:v>1.6492739010927706E-2</c:v>
                </c:pt>
                <c:pt idx="11451">
                  <c:v>2.0833076529792178E-2</c:v>
                </c:pt>
                <c:pt idx="11452">
                  <c:v>-4.5566473393941792E-2</c:v>
                </c:pt>
                <c:pt idx="11453">
                  <c:v>-7.0957389168345583E-2</c:v>
                </c:pt>
                <c:pt idx="11454">
                  <c:v>-9.0766874436337564E-3</c:v>
                </c:pt>
                <c:pt idx="11455">
                  <c:v>7.3568550965269458E-2</c:v>
                </c:pt>
                <c:pt idx="11456">
                  <c:v>5.717463893537938E-3</c:v>
                </c:pt>
                <c:pt idx="11457">
                  <c:v>6.893815160591335E-2</c:v>
                </c:pt>
                <c:pt idx="11458">
                  <c:v>-4.4210402611714172E-3</c:v>
                </c:pt>
                <c:pt idx="11459">
                  <c:v>1.2843600688859107E-2</c:v>
                </c:pt>
                <c:pt idx="11460">
                  <c:v>-2.6234691991230526E-2</c:v>
                </c:pt>
                <c:pt idx="11461">
                  <c:v>-5.4020752929252161E-4</c:v>
                </c:pt>
                <c:pt idx="11462">
                  <c:v>-8.4378986771031193E-3</c:v>
                </c:pt>
                <c:pt idx="11463">
                  <c:v>-5.75527897379947E-2</c:v>
                </c:pt>
                <c:pt idx="11464">
                  <c:v>-3.3407721338394522E-2</c:v>
                </c:pt>
                <c:pt idx="11465">
                  <c:v>-4.0474996462145432E-2</c:v>
                </c:pt>
                <c:pt idx="11466">
                  <c:v>-2.8098319070821554E-2</c:v>
                </c:pt>
                <c:pt idx="11467">
                  <c:v>-4.2896768003372138E-2</c:v>
                </c:pt>
                <c:pt idx="11468">
                  <c:v>2.4561802244593926E-2</c:v>
                </c:pt>
                <c:pt idx="11469">
                  <c:v>-3.4979311779843886E-3</c:v>
                </c:pt>
                <c:pt idx="11470">
                  <c:v>2.7992889464635575</c:v>
                </c:pt>
                <c:pt idx="11471">
                  <c:v>-1.0839532497366522E-2</c:v>
                </c:pt>
                <c:pt idx="11472">
                  <c:v>-0.38433019947651842</c:v>
                </c:pt>
                <c:pt idx="11473">
                  <c:v>-0.1466632471234319</c:v>
                </c:pt>
                <c:pt idx="11474">
                  <c:v>-4.0634156683592583E-2</c:v>
                </c:pt>
                <c:pt idx="11475">
                  <c:v>1.123078501458908E-2</c:v>
                </c:pt>
                <c:pt idx="11476">
                  <c:v>-5.8856325118693764E-2</c:v>
                </c:pt>
                <c:pt idx="11477">
                  <c:v>0.22216279814949866</c:v>
                </c:pt>
                <c:pt idx="11478">
                  <c:v>0.11776481435683273</c:v>
                </c:pt>
                <c:pt idx="11479">
                  <c:v>3.5826605729315168E-2</c:v>
                </c:pt>
                <c:pt idx="11480">
                  <c:v>-1.882486995258327E-2</c:v>
                </c:pt>
                <c:pt idx="11481">
                  <c:v>2.5933722970196264E-3</c:v>
                </c:pt>
                <c:pt idx="11482">
                  <c:v>0.35028713162532782</c:v>
                </c:pt>
                <c:pt idx="11483">
                  <c:v>-5.0980411218531967E-2</c:v>
                </c:pt>
                <c:pt idx="11484">
                  <c:v>-6.3792775859975184E-2</c:v>
                </c:pt>
                <c:pt idx="11485">
                  <c:v>1.265411638731709E-2</c:v>
                </c:pt>
                <c:pt idx="11486">
                  <c:v>-7.6301686594111582E-3</c:v>
                </c:pt>
                <c:pt idx="11487">
                  <c:v>5.6359181896122965E-3</c:v>
                </c:pt>
                <c:pt idx="11488">
                  <c:v>-0.61923184232672612</c:v>
                </c:pt>
                <c:pt idx="11489">
                  <c:v>-0.22925021893357345</c:v>
                </c:pt>
                <c:pt idx="11490">
                  <c:v>2.0575575217197813E-3</c:v>
                </c:pt>
                <c:pt idx="11491">
                  <c:v>1.318553085474238E-2</c:v>
                </c:pt>
                <c:pt idx="11492">
                  <c:v>-6.2087330848263629E-2</c:v>
                </c:pt>
                <c:pt idx="11493">
                  <c:v>-5.3036769236542436E-2</c:v>
                </c:pt>
                <c:pt idx="11494">
                  <c:v>-0.34583972995292594</c:v>
                </c:pt>
                <c:pt idx="11495">
                  <c:v>4.1567918432066704E-2</c:v>
                </c:pt>
                <c:pt idx="11496">
                  <c:v>-3.5973536681189251E-2</c:v>
                </c:pt>
                <c:pt idx="11497">
                  <c:v>-2.0919801177242292E-2</c:v>
                </c:pt>
                <c:pt idx="11498">
                  <c:v>6.4763047586825339E-3</c:v>
                </c:pt>
                <c:pt idx="11499">
                  <c:v>-0.647978588512373</c:v>
                </c:pt>
                <c:pt idx="11500">
                  <c:v>-0.29094246725669881</c:v>
                </c:pt>
                <c:pt idx="11501">
                  <c:v>-2.3528473410480946E-2</c:v>
                </c:pt>
                <c:pt idx="11502">
                  <c:v>7.1298305204194334E-2</c:v>
                </c:pt>
                <c:pt idx="11503">
                  <c:v>8.4474596809376162E-3</c:v>
                </c:pt>
                <c:pt idx="11504">
                  <c:v>-3.8656526339886456E-2</c:v>
                </c:pt>
                <c:pt idx="11505">
                  <c:v>4.2249349154807984E-2</c:v>
                </c:pt>
                <c:pt idx="11506">
                  <c:v>-2.241182875163546E-2</c:v>
                </c:pt>
                <c:pt idx="11507">
                  <c:v>5.7611082078468934E-2</c:v>
                </c:pt>
                <c:pt idx="11508">
                  <c:v>-6.0983131846184457E-3</c:v>
                </c:pt>
                <c:pt idx="11509">
                  <c:v>4.5800333443001825E-4</c:v>
                </c:pt>
                <c:pt idx="11510">
                  <c:v>-6.4808288342946149E-2</c:v>
                </c:pt>
                <c:pt idx="11511">
                  <c:v>-2.6155809776211396E-2</c:v>
                </c:pt>
                <c:pt idx="11512">
                  <c:v>-4.545218061756286E-3</c:v>
                </c:pt>
                <c:pt idx="11513">
                  <c:v>-1.934955456162887E-2</c:v>
                </c:pt>
                <c:pt idx="11514">
                  <c:v>3.2238091733818031E-2</c:v>
                </c:pt>
                <c:pt idx="11515">
                  <c:v>-4.0305423891129198E-2</c:v>
                </c:pt>
                <c:pt idx="11516">
                  <c:v>-2.1694701222998148E-2</c:v>
                </c:pt>
                <c:pt idx="11517">
                  <c:v>3.5233749745530188E-2</c:v>
                </c:pt>
                <c:pt idx="11518">
                  <c:v>-6.0103185361596992E-2</c:v>
                </c:pt>
                <c:pt idx="11519">
                  <c:v>1.8363595338088293E-2</c:v>
                </c:pt>
                <c:pt idx="11520">
                  <c:v>-8.5763971799147354E-2</c:v>
                </c:pt>
                <c:pt idx="11521">
                  <c:v>-2.4742062595655884E-2</c:v>
                </c:pt>
                <c:pt idx="11522">
                  <c:v>-3.1426171802008351E-2</c:v>
                </c:pt>
                <c:pt idx="11523">
                  <c:v>-6.1330877317390654E-2</c:v>
                </c:pt>
                <c:pt idx="11524">
                  <c:v>-0.20753468353424206</c:v>
                </c:pt>
                <c:pt idx="11525">
                  <c:v>-9.6748442981726551E-2</c:v>
                </c:pt>
                <c:pt idx="11526">
                  <c:v>-8.5678470004716262E-3</c:v>
                </c:pt>
                <c:pt idx="11527">
                  <c:v>-1.248903323359851E-2</c:v>
                </c:pt>
                <c:pt idx="11528">
                  <c:v>-2.2359654924711682E-2</c:v>
                </c:pt>
                <c:pt idx="11529">
                  <c:v>0.2590324647716043</c:v>
                </c:pt>
                <c:pt idx="11530">
                  <c:v>-5.4572811056793506E-2</c:v>
                </c:pt>
                <c:pt idx="11531">
                  <c:v>-5.4930294010670136E-2</c:v>
                </c:pt>
                <c:pt idx="11532">
                  <c:v>-4.0150839718969544E-2</c:v>
                </c:pt>
                <c:pt idx="11533">
                  <c:v>-3.7855762062517145E-2</c:v>
                </c:pt>
                <c:pt idx="11534">
                  <c:v>-2.5482813096367192E-2</c:v>
                </c:pt>
                <c:pt idx="11535">
                  <c:v>1.1254160744762813E-2</c:v>
                </c:pt>
                <c:pt idx="11536">
                  <c:v>-4.9050791345383475E-2</c:v>
                </c:pt>
                <c:pt idx="11537">
                  <c:v>0.25113080770107549</c:v>
                </c:pt>
                <c:pt idx="11538">
                  <c:v>-8.4774680964562754E-2</c:v>
                </c:pt>
                <c:pt idx="11539">
                  <c:v>-2.1320306656647686E-3</c:v>
                </c:pt>
                <c:pt idx="11540">
                  <c:v>2.5656667854360313E-2</c:v>
                </c:pt>
                <c:pt idx="11541">
                  <c:v>9.408418896552817E-2</c:v>
                </c:pt>
                <c:pt idx="11542">
                  <c:v>7.471307032935029E-2</c:v>
                </c:pt>
                <c:pt idx="11543">
                  <c:v>-5.207130466860687E-2</c:v>
                </c:pt>
                <c:pt idx="11544">
                  <c:v>-4.9731408760000408E-2</c:v>
                </c:pt>
                <c:pt idx="11545">
                  <c:v>-8.3418323490022303E-2</c:v>
                </c:pt>
                <c:pt idx="11546">
                  <c:v>3.2762223994787482E-2</c:v>
                </c:pt>
                <c:pt idx="11547">
                  <c:v>-1.6752272888142183E-2</c:v>
                </c:pt>
                <c:pt idx="11548">
                  <c:v>-3.6483582439572927E-3</c:v>
                </c:pt>
                <c:pt idx="11549">
                  <c:v>3.238433373534691E-2</c:v>
                </c:pt>
                <c:pt idx="11550">
                  <c:v>2.936914260866866E-3</c:v>
                </c:pt>
                <c:pt idx="11551">
                  <c:v>-0.56756967291088445</c:v>
                </c:pt>
                <c:pt idx="11552">
                  <c:v>-6.9862551193131284E-2</c:v>
                </c:pt>
                <c:pt idx="11553">
                  <c:v>-1.950672761202631E-2</c:v>
                </c:pt>
                <c:pt idx="11554">
                  <c:v>-1.9298782453046344E-2</c:v>
                </c:pt>
                <c:pt idx="11555">
                  <c:v>-8.9510549356793936E-2</c:v>
                </c:pt>
                <c:pt idx="11556">
                  <c:v>-4.7416219740530945E-2</c:v>
                </c:pt>
                <c:pt idx="11557">
                  <c:v>-9.4695872881301341E-3</c:v>
                </c:pt>
                <c:pt idx="11558">
                  <c:v>0.28670191191238498</c:v>
                </c:pt>
                <c:pt idx="11559">
                  <c:v>7.8428872767329055E-3</c:v>
                </c:pt>
                <c:pt idx="11560">
                  <c:v>-4.1962890924425844E-2</c:v>
                </c:pt>
                <c:pt idx="11561">
                  <c:v>-2.5254028806247883E-3</c:v>
                </c:pt>
                <c:pt idx="11562">
                  <c:v>-8.517785513438017E-2</c:v>
                </c:pt>
                <c:pt idx="11563">
                  <c:v>0.11650359615581371</c:v>
                </c:pt>
                <c:pt idx="11564">
                  <c:v>2.6286001157506209E-2</c:v>
                </c:pt>
                <c:pt idx="11565">
                  <c:v>-4.9244404431102264E-2</c:v>
                </c:pt>
                <c:pt idx="11566">
                  <c:v>7.906801157003164E-2</c:v>
                </c:pt>
                <c:pt idx="11567">
                  <c:v>-5.1339873346726787E-2</c:v>
                </c:pt>
                <c:pt idx="11568">
                  <c:v>-3.4330594659595322E-2</c:v>
                </c:pt>
                <c:pt idx="11569">
                  <c:v>3.8142633775333522E-2</c:v>
                </c:pt>
                <c:pt idx="11570">
                  <c:v>-2.40661313970188E-3</c:v>
                </c:pt>
                <c:pt idx="11571">
                  <c:v>-1.6753681943318777E-2</c:v>
                </c:pt>
                <c:pt idx="11572">
                  <c:v>-2.8508870189936628E-2</c:v>
                </c:pt>
                <c:pt idx="11573">
                  <c:v>-3.9706853495946617E-2</c:v>
                </c:pt>
                <c:pt idx="11574">
                  <c:v>0.12728360682295667</c:v>
                </c:pt>
                <c:pt idx="11575">
                  <c:v>-0.19106815209916173</c:v>
                </c:pt>
                <c:pt idx="11576">
                  <c:v>-9.8845642782219405E-3</c:v>
                </c:pt>
                <c:pt idx="11577">
                  <c:v>-3.6096589557383256E-2</c:v>
                </c:pt>
                <c:pt idx="11578">
                  <c:v>1.2255433294361767E-2</c:v>
                </c:pt>
                <c:pt idx="11579">
                  <c:v>-3.7122067323372893E-2</c:v>
                </c:pt>
                <c:pt idx="11580">
                  <c:v>3.2868410007241182E-3</c:v>
                </c:pt>
                <c:pt idx="11581">
                  <c:v>-2.8364083164820839E-2</c:v>
                </c:pt>
                <c:pt idx="11582">
                  <c:v>-7.8504428714315747E-2</c:v>
                </c:pt>
                <c:pt idx="11583">
                  <c:v>3.7868709193832647E-3</c:v>
                </c:pt>
                <c:pt idx="11584">
                  <c:v>-1.8235902552321388E-2</c:v>
                </c:pt>
                <c:pt idx="11585">
                  <c:v>-4.5804535390881751E-2</c:v>
                </c:pt>
                <c:pt idx="11586">
                  <c:v>-1.1631700006773795E-2</c:v>
                </c:pt>
                <c:pt idx="11587">
                  <c:v>-2.3546960103362196E-2</c:v>
                </c:pt>
                <c:pt idx="11588">
                  <c:v>-9.5496133769974231E-3</c:v>
                </c:pt>
                <c:pt idx="11589">
                  <c:v>-2.0882112844540814E-2</c:v>
                </c:pt>
                <c:pt idx="11590">
                  <c:v>-3.3152772857095732E-2</c:v>
                </c:pt>
                <c:pt idx="11591">
                  <c:v>5.687518893210201E-3</c:v>
                </c:pt>
                <c:pt idx="11592">
                  <c:v>-0.19005408366626078</c:v>
                </c:pt>
                <c:pt idx="11593">
                  <c:v>-1.4625632872372228E-2</c:v>
                </c:pt>
                <c:pt idx="11594">
                  <c:v>-3.3441042256916971E-2</c:v>
                </c:pt>
                <c:pt idx="11595">
                  <c:v>-6.912889875272242E-2</c:v>
                </c:pt>
                <c:pt idx="11596">
                  <c:v>2.7089646231123737E-2</c:v>
                </c:pt>
                <c:pt idx="11597">
                  <c:v>-6.2760965552318262E-2</c:v>
                </c:pt>
                <c:pt idx="11598">
                  <c:v>-0.12245104721533838</c:v>
                </c:pt>
                <c:pt idx="11599">
                  <c:v>-2.6789327517468483E-2</c:v>
                </c:pt>
                <c:pt idx="11600">
                  <c:v>-3.5771912583795674E-2</c:v>
                </c:pt>
                <c:pt idx="11601">
                  <c:v>3.2333131668201197E-2</c:v>
                </c:pt>
                <c:pt idx="11602">
                  <c:v>7.2147710812618754E-2</c:v>
                </c:pt>
                <c:pt idx="11603">
                  <c:v>6.5967768771377768E-3</c:v>
                </c:pt>
                <c:pt idx="11604">
                  <c:v>-4.0324342496293707E-2</c:v>
                </c:pt>
                <c:pt idx="11605">
                  <c:v>-0.69772614650710352</c:v>
                </c:pt>
                <c:pt idx="11606">
                  <c:v>-5.1233997503603287E-2</c:v>
                </c:pt>
                <c:pt idx="11607">
                  <c:v>-2.8030670440957636E-2</c:v>
                </c:pt>
                <c:pt idx="11608">
                  <c:v>6.9000620768940465E-2</c:v>
                </c:pt>
                <c:pt idx="11609">
                  <c:v>4.7271734989323501E-2</c:v>
                </c:pt>
                <c:pt idx="11610">
                  <c:v>-2.5021566772398491E-2</c:v>
                </c:pt>
                <c:pt idx="11611">
                  <c:v>2.4198843465229686E-2</c:v>
                </c:pt>
                <c:pt idx="11612">
                  <c:v>-3.4461647405281445E-2</c:v>
                </c:pt>
                <c:pt idx="11613">
                  <c:v>-8.233358677888504E-2</c:v>
                </c:pt>
                <c:pt idx="11614">
                  <c:v>6.5953277084875722E-3</c:v>
                </c:pt>
                <c:pt idx="11615">
                  <c:v>-0.14641749921685207</c:v>
                </c:pt>
                <c:pt idx="11616">
                  <c:v>-0.10309566446645972</c:v>
                </c:pt>
                <c:pt idx="11617">
                  <c:v>4.4484030281595567E-2</c:v>
                </c:pt>
                <c:pt idx="11618">
                  <c:v>-1.1094255440614128E-2</c:v>
                </c:pt>
                <c:pt idx="11619">
                  <c:v>-0.20306346046877771</c:v>
                </c:pt>
                <c:pt idx="11620">
                  <c:v>0.126995788670447</c:v>
                </c:pt>
                <c:pt idx="11621">
                  <c:v>-5.5891230551775258E-2</c:v>
                </c:pt>
                <c:pt idx="11622">
                  <c:v>-5.5574631001865903E-2</c:v>
                </c:pt>
                <c:pt idx="11623">
                  <c:v>-5.960066182901542E-3</c:v>
                </c:pt>
                <c:pt idx="11624">
                  <c:v>-2.5796185159342275E-2</c:v>
                </c:pt>
                <c:pt idx="11625">
                  <c:v>5.6942603658692277E-3</c:v>
                </c:pt>
                <c:pt idx="11626">
                  <c:v>-7.8048898616376219E-2</c:v>
                </c:pt>
                <c:pt idx="11627">
                  <c:v>-5.9613508451084631E-2</c:v>
                </c:pt>
                <c:pt idx="11628">
                  <c:v>-2.7568947444987953E-2</c:v>
                </c:pt>
                <c:pt idx="11629">
                  <c:v>-0.14208935230046629</c:v>
                </c:pt>
                <c:pt idx="11630">
                  <c:v>3.6654764597926756E-2</c:v>
                </c:pt>
                <c:pt idx="11631">
                  <c:v>-5.3961746912529612E-2</c:v>
                </c:pt>
                <c:pt idx="11632">
                  <c:v>-2.7472963567577509E-2</c:v>
                </c:pt>
                <c:pt idx="11633">
                  <c:v>-6.3705506327246642E-2</c:v>
                </c:pt>
                <c:pt idx="11634">
                  <c:v>-1.1455798855436055E-2</c:v>
                </c:pt>
                <c:pt idx="11635">
                  <c:v>-3.9563293780418861E-2</c:v>
                </c:pt>
                <c:pt idx="11636">
                  <c:v>1.0141261166765636E-2</c:v>
                </c:pt>
                <c:pt idx="11637">
                  <c:v>-6.8287099417968317E-2</c:v>
                </c:pt>
                <c:pt idx="11638">
                  <c:v>-2.5505798707135166E-2</c:v>
                </c:pt>
                <c:pt idx="11639">
                  <c:v>0.14522481403600807</c:v>
                </c:pt>
                <c:pt idx="11640">
                  <c:v>-2.7595719973105566E-2</c:v>
                </c:pt>
                <c:pt idx="11641">
                  <c:v>3.0380430033717407E-2</c:v>
                </c:pt>
                <c:pt idx="11642">
                  <c:v>-1.6166047591129936E-2</c:v>
                </c:pt>
                <c:pt idx="11643">
                  <c:v>-8.8628050357915489E-2</c:v>
                </c:pt>
                <c:pt idx="11644">
                  <c:v>-1.426293138050766E-2</c:v>
                </c:pt>
                <c:pt idx="11645">
                  <c:v>9.4319260271259683E-3</c:v>
                </c:pt>
                <c:pt idx="11646">
                  <c:v>-2.9745891057952987E-4</c:v>
                </c:pt>
                <c:pt idx="11647">
                  <c:v>-5.541687729397754E-3</c:v>
                </c:pt>
                <c:pt idx="11648">
                  <c:v>8.0159762451548697E-3</c:v>
                </c:pt>
                <c:pt idx="11649">
                  <c:v>-1.7256857646273067E-2</c:v>
                </c:pt>
                <c:pt idx="11650">
                  <c:v>1.36914306511116E-2</c:v>
                </c:pt>
                <c:pt idx="11651">
                  <c:v>-1.4801675008605533E-2</c:v>
                </c:pt>
                <c:pt idx="11652">
                  <c:v>1.661326716634879E-2</c:v>
                </c:pt>
                <c:pt idx="11653">
                  <c:v>-5.9737658887455908E-3</c:v>
                </c:pt>
                <c:pt idx="11654">
                  <c:v>2.8000310638759195E-2</c:v>
                </c:pt>
                <c:pt idx="11655">
                  <c:v>2.9312951132355401E-2</c:v>
                </c:pt>
                <c:pt idx="11656">
                  <c:v>-6.5775812256128829E-2</c:v>
                </c:pt>
                <c:pt idx="11657">
                  <c:v>-7.0695663354360158E-2</c:v>
                </c:pt>
                <c:pt idx="11658">
                  <c:v>-8.5718903793862378E-2</c:v>
                </c:pt>
                <c:pt idx="11659">
                  <c:v>-9.9405412837885107E-2</c:v>
                </c:pt>
                <c:pt idx="11660">
                  <c:v>-2.1838613368615728E-2</c:v>
                </c:pt>
                <c:pt idx="11661">
                  <c:v>-1.6579266185337994E-3</c:v>
                </c:pt>
                <c:pt idx="11662">
                  <c:v>-2.6181640719138186E-2</c:v>
                </c:pt>
                <c:pt idx="11663">
                  <c:v>-1.3792422919427724E-2</c:v>
                </c:pt>
                <c:pt idx="11664">
                  <c:v>-1.5187495463385908E-2</c:v>
                </c:pt>
                <c:pt idx="11665">
                  <c:v>-3.8073839255722129E-2</c:v>
                </c:pt>
                <c:pt idx="11666">
                  <c:v>-4.0377992680205123E-2</c:v>
                </c:pt>
                <c:pt idx="11667">
                  <c:v>4.5514537670093912E-2</c:v>
                </c:pt>
                <c:pt idx="11668">
                  <c:v>4.6499798464413905E-2</c:v>
                </c:pt>
                <c:pt idx="11669">
                  <c:v>-5.9542707137868744E-2</c:v>
                </c:pt>
                <c:pt idx="11670">
                  <c:v>1.7399435695223734E-2</c:v>
                </c:pt>
                <c:pt idx="11671">
                  <c:v>-4.4990158364415875E-2</c:v>
                </c:pt>
                <c:pt idx="11672">
                  <c:v>-3.2277395366395428E-2</c:v>
                </c:pt>
                <c:pt idx="11673">
                  <c:v>-0.13912560734554405</c:v>
                </c:pt>
                <c:pt idx="11674">
                  <c:v>1.5511451717093533E-2</c:v>
                </c:pt>
                <c:pt idx="11675">
                  <c:v>-1.6533525915497636E-2</c:v>
                </c:pt>
                <c:pt idx="11676">
                  <c:v>2.9304418441895401E-2</c:v>
                </c:pt>
                <c:pt idx="11677">
                  <c:v>-3.4074122083859154E-2</c:v>
                </c:pt>
                <c:pt idx="11678">
                  <c:v>-1.5998386741496243E-2</c:v>
                </c:pt>
                <c:pt idx="11679">
                  <c:v>9.8821788239241023E-4</c:v>
                </c:pt>
                <c:pt idx="11680">
                  <c:v>-1.1595320233071964E-2</c:v>
                </c:pt>
                <c:pt idx="11681">
                  <c:v>1.1866057383687102E-2</c:v>
                </c:pt>
                <c:pt idx="11682">
                  <c:v>6.8009766536551261E-2</c:v>
                </c:pt>
                <c:pt idx="11683">
                  <c:v>0.1182102293171325</c:v>
                </c:pt>
                <c:pt idx="11684">
                  <c:v>-3.6553299109327107E-2</c:v>
                </c:pt>
                <c:pt idx="11685">
                  <c:v>-6.6292675270104408E-3</c:v>
                </c:pt>
                <c:pt idx="11686">
                  <c:v>-8.8372172235677726E-2</c:v>
                </c:pt>
                <c:pt idx="11687">
                  <c:v>-1.3691493797724033E-2</c:v>
                </c:pt>
                <c:pt idx="11688">
                  <c:v>-5.7731948412560644E-2</c:v>
                </c:pt>
                <c:pt idx="11689">
                  <c:v>1.1728189860681013E-2</c:v>
                </c:pt>
                <c:pt idx="11690">
                  <c:v>-0.15476623350397922</c:v>
                </c:pt>
                <c:pt idx="11691">
                  <c:v>0.39475950885875882</c:v>
                </c:pt>
                <c:pt idx="11692">
                  <c:v>-5.0012113770078982E-3</c:v>
                </c:pt>
                <c:pt idx="11693">
                  <c:v>-9.9733221421882221E-2</c:v>
                </c:pt>
                <c:pt idx="11694">
                  <c:v>-0.12111430736335124</c:v>
                </c:pt>
                <c:pt idx="11695">
                  <c:v>-5.2535235493036897E-3</c:v>
                </c:pt>
                <c:pt idx="11696">
                  <c:v>4.741774851921219E-2</c:v>
                </c:pt>
                <c:pt idx="11697">
                  <c:v>0.10444658462305251</c:v>
                </c:pt>
                <c:pt idx="11698">
                  <c:v>-6.6117942483696873E-2</c:v>
                </c:pt>
                <c:pt idx="11699">
                  <c:v>4.0997006258217672E-2</c:v>
                </c:pt>
                <c:pt idx="11700">
                  <c:v>-5.2988335903475514E-2</c:v>
                </c:pt>
                <c:pt idx="11701">
                  <c:v>-4.7681735599637573E-3</c:v>
                </c:pt>
                <c:pt idx="11702">
                  <c:v>-4.4757448485661537E-2</c:v>
                </c:pt>
                <c:pt idx="11703">
                  <c:v>3.5331478278153527E-2</c:v>
                </c:pt>
                <c:pt idx="11704">
                  <c:v>-2.8410225057828666E-2</c:v>
                </c:pt>
                <c:pt idx="11705">
                  <c:v>-6.4668436125872295E-2</c:v>
                </c:pt>
                <c:pt idx="11706">
                  <c:v>1.4079119635373854E-2</c:v>
                </c:pt>
                <c:pt idx="11707">
                  <c:v>0.15719933756165766</c:v>
                </c:pt>
                <c:pt idx="11708">
                  <c:v>-0.11369035978655892</c:v>
                </c:pt>
                <c:pt idx="11709">
                  <c:v>3.7771045387232562E-2</c:v>
                </c:pt>
                <c:pt idx="11710">
                  <c:v>0.14611041958134086</c:v>
                </c:pt>
                <c:pt idx="11711">
                  <c:v>1.1379154518748958E-2</c:v>
                </c:pt>
                <c:pt idx="11712">
                  <c:v>-7.890450217484328E-2</c:v>
                </c:pt>
                <c:pt idx="11713">
                  <c:v>-7.255005615942188E-2</c:v>
                </c:pt>
                <c:pt idx="11714">
                  <c:v>6.3659090961631512E-2</c:v>
                </c:pt>
                <c:pt idx="11715">
                  <c:v>-6.7858624605557902E-2</c:v>
                </c:pt>
                <c:pt idx="11716">
                  <c:v>-0.10690352864706509</c:v>
                </c:pt>
                <c:pt idx="11717">
                  <c:v>-1.4448784079357071E-2</c:v>
                </c:pt>
                <c:pt idx="11718">
                  <c:v>-6.5488540574346957E-2</c:v>
                </c:pt>
                <c:pt idx="11719">
                  <c:v>-3.0651190607226962E-3</c:v>
                </c:pt>
                <c:pt idx="11720">
                  <c:v>-0.11828343676079961</c:v>
                </c:pt>
                <c:pt idx="11721">
                  <c:v>9.3100898196871954E-3</c:v>
                </c:pt>
                <c:pt idx="11722">
                  <c:v>0.18578445231663682</c:v>
                </c:pt>
                <c:pt idx="11723">
                  <c:v>-2.8907961343017166E-3</c:v>
                </c:pt>
                <c:pt idx="11724">
                  <c:v>-5.9341071856836569E-2</c:v>
                </c:pt>
                <c:pt idx="11725">
                  <c:v>-1.5952718684270718E-2</c:v>
                </c:pt>
                <c:pt idx="11726">
                  <c:v>3.313957411406554E-3</c:v>
                </c:pt>
                <c:pt idx="11727">
                  <c:v>-3.7473242756992577E-2</c:v>
                </c:pt>
                <c:pt idx="11728">
                  <c:v>-1.4441297764604269E-2</c:v>
                </c:pt>
                <c:pt idx="11729">
                  <c:v>-3.9597309799988822E-2</c:v>
                </c:pt>
                <c:pt idx="11730">
                  <c:v>-5.4758248759938857E-2</c:v>
                </c:pt>
                <c:pt idx="11731">
                  <c:v>4.1058620940626435E-2</c:v>
                </c:pt>
                <c:pt idx="11732">
                  <c:v>-4.3895052343720431E-2</c:v>
                </c:pt>
                <c:pt idx="11733">
                  <c:v>-7.2951462050957721E-4</c:v>
                </c:pt>
                <c:pt idx="11734">
                  <c:v>-0.10405181007374488</c:v>
                </c:pt>
                <c:pt idx="11735">
                  <c:v>1.3045885949074016E-2</c:v>
                </c:pt>
                <c:pt idx="11736">
                  <c:v>-1.370772633635315E-2</c:v>
                </c:pt>
                <c:pt idx="11737">
                  <c:v>-3.6566589957463709E-2</c:v>
                </c:pt>
                <c:pt idx="11738">
                  <c:v>1.9529823226127677E-2</c:v>
                </c:pt>
                <c:pt idx="11739">
                  <c:v>5.2904861860299655E-2</c:v>
                </c:pt>
                <c:pt idx="11740">
                  <c:v>4.6573088619738787E-2</c:v>
                </c:pt>
                <c:pt idx="11741">
                  <c:v>-3.7352259320151522E-2</c:v>
                </c:pt>
                <c:pt idx="11742">
                  <c:v>2.8676846044980678E-2</c:v>
                </c:pt>
                <c:pt idx="11743">
                  <c:v>-6.4439340478312873E-2</c:v>
                </c:pt>
                <c:pt idx="11744">
                  <c:v>6.829030747153815E-2</c:v>
                </c:pt>
                <c:pt idx="11745">
                  <c:v>5.1177768932504697E-2</c:v>
                </c:pt>
                <c:pt idx="11746">
                  <c:v>-3.9300389196971021E-2</c:v>
                </c:pt>
                <c:pt idx="11747">
                  <c:v>-2.1866452568857837E-2</c:v>
                </c:pt>
                <c:pt idx="11748">
                  <c:v>6.5643090280147934E-2</c:v>
                </c:pt>
                <c:pt idx="11749">
                  <c:v>-5.1087954843799757E-2</c:v>
                </c:pt>
                <c:pt idx="11750">
                  <c:v>2.447512226557351E-2</c:v>
                </c:pt>
                <c:pt idx="11751">
                  <c:v>0.16920685027863702</c:v>
                </c:pt>
                <c:pt idx="11752">
                  <c:v>-3.9832859970168118E-2</c:v>
                </c:pt>
                <c:pt idx="11753">
                  <c:v>-0.1371402116666561</c:v>
                </c:pt>
                <c:pt idx="11754">
                  <c:v>-1.7365612775975991E-2</c:v>
                </c:pt>
                <c:pt idx="11755">
                  <c:v>-5.4561108384751186E-2</c:v>
                </c:pt>
                <c:pt idx="11756">
                  <c:v>-3.5627054629383349E-2</c:v>
                </c:pt>
                <c:pt idx="11757">
                  <c:v>-1.1763866506417321E-2</c:v>
                </c:pt>
                <c:pt idx="11758">
                  <c:v>2.0526089189039716E-3</c:v>
                </c:pt>
                <c:pt idx="11759">
                  <c:v>1.526067282093266E-2</c:v>
                </c:pt>
                <c:pt idx="11760">
                  <c:v>-4.4730901347138551E-2</c:v>
                </c:pt>
                <c:pt idx="11761">
                  <c:v>-5.4313303533594065E-2</c:v>
                </c:pt>
                <c:pt idx="11762">
                  <c:v>1.9830512971220692E-2</c:v>
                </c:pt>
                <c:pt idx="11763">
                  <c:v>-7.5868742844858728E-3</c:v>
                </c:pt>
                <c:pt idx="11764">
                  <c:v>-2.5585913817259897E-2</c:v>
                </c:pt>
                <c:pt idx="11765">
                  <c:v>-0.11204794637278499</c:v>
                </c:pt>
                <c:pt idx="11766">
                  <c:v>-7.1799002858269734E-2</c:v>
                </c:pt>
                <c:pt idx="11767">
                  <c:v>-6.1818726152758048E-3</c:v>
                </c:pt>
                <c:pt idx="11768">
                  <c:v>-3.4138355191895127E-2</c:v>
                </c:pt>
                <c:pt idx="11769">
                  <c:v>-9.7530587820583844E-4</c:v>
                </c:pt>
                <c:pt idx="11770">
                  <c:v>-4.4924094479041256E-2</c:v>
                </c:pt>
                <c:pt idx="11771">
                  <c:v>-4.2944474949589598E-2</c:v>
                </c:pt>
                <c:pt idx="11772">
                  <c:v>-1.4120444740116818E-2</c:v>
                </c:pt>
                <c:pt idx="11773">
                  <c:v>-3.8866077729236073E-2</c:v>
                </c:pt>
                <c:pt idx="11774">
                  <c:v>-0.13539155565489799</c:v>
                </c:pt>
                <c:pt idx="11775">
                  <c:v>7.8737810685594822E-2</c:v>
                </c:pt>
                <c:pt idx="11776">
                  <c:v>-7.6640008795454866E-3</c:v>
                </c:pt>
                <c:pt idx="11777">
                  <c:v>-6.8901846608301495E-2</c:v>
                </c:pt>
                <c:pt idx="11778">
                  <c:v>3.0708654146679011E-2</c:v>
                </c:pt>
                <c:pt idx="11779">
                  <c:v>-3.3367891065025912E-2</c:v>
                </c:pt>
                <c:pt idx="11780">
                  <c:v>2.2068765818430204E-3</c:v>
                </c:pt>
                <c:pt idx="11781">
                  <c:v>-1.9986200799810026E-2</c:v>
                </c:pt>
                <c:pt idx="11782">
                  <c:v>-1.5206398750285791E-2</c:v>
                </c:pt>
                <c:pt idx="11783">
                  <c:v>6.610369543768764E-2</c:v>
                </c:pt>
                <c:pt idx="11784">
                  <c:v>8.2058212900690992E-3</c:v>
                </c:pt>
                <c:pt idx="11785">
                  <c:v>-8.0591609443512166E-2</c:v>
                </c:pt>
                <c:pt idx="11786">
                  <c:v>7.5057617435170228E-3</c:v>
                </c:pt>
                <c:pt idx="11787">
                  <c:v>-1.2535194871953276E-2</c:v>
                </c:pt>
                <c:pt idx="11788">
                  <c:v>-0.17925122576279637</c:v>
                </c:pt>
                <c:pt idx="11789">
                  <c:v>1.9524593219040849E-3</c:v>
                </c:pt>
                <c:pt idx="11790">
                  <c:v>-4.6337354061599868E-2</c:v>
                </c:pt>
                <c:pt idx="11791">
                  <c:v>-1.4203362244706834E-2</c:v>
                </c:pt>
                <c:pt idx="11792">
                  <c:v>-6.0463361948463953E-3</c:v>
                </c:pt>
                <c:pt idx="11793">
                  <c:v>-3.8420214708496374E-2</c:v>
                </c:pt>
                <c:pt idx="11794">
                  <c:v>2.1279485285400298E-2</c:v>
                </c:pt>
                <c:pt idx="11795">
                  <c:v>-4.3231162191170631E-2</c:v>
                </c:pt>
                <c:pt idx="11796">
                  <c:v>2.3890499570183483E-2</c:v>
                </c:pt>
                <c:pt idx="11797">
                  <c:v>-3.9856260840508702E-2</c:v>
                </c:pt>
                <c:pt idx="11798">
                  <c:v>-0.10104291419968477</c:v>
                </c:pt>
                <c:pt idx="11799">
                  <c:v>-6.28335250164999E-2</c:v>
                </c:pt>
                <c:pt idx="11800">
                  <c:v>-0.12600235274238009</c:v>
                </c:pt>
                <c:pt idx="11801">
                  <c:v>-7.3921327546504351E-3</c:v>
                </c:pt>
                <c:pt idx="11802">
                  <c:v>-2.2802487644325284E-2</c:v>
                </c:pt>
                <c:pt idx="11803">
                  <c:v>-6.6308962597880231E-2</c:v>
                </c:pt>
                <c:pt idx="11804">
                  <c:v>-1.6627703361035459E-2</c:v>
                </c:pt>
                <c:pt idx="11805">
                  <c:v>-3.0180856777387084E-2</c:v>
                </c:pt>
                <c:pt idx="11806">
                  <c:v>-1.0414533516996146E-2</c:v>
                </c:pt>
                <c:pt idx="11807">
                  <c:v>-7.5889286231526645E-2</c:v>
                </c:pt>
                <c:pt idx="11808">
                  <c:v>-7.8397232978841158E-2</c:v>
                </c:pt>
                <c:pt idx="11809">
                  <c:v>4.2536197657889645E-3</c:v>
                </c:pt>
                <c:pt idx="11810">
                  <c:v>7.9473662923303205E-3</c:v>
                </c:pt>
                <c:pt idx="11811">
                  <c:v>-1.140309615849735E-2</c:v>
                </c:pt>
                <c:pt idx="11812">
                  <c:v>-5.689195181009999E-2</c:v>
                </c:pt>
                <c:pt idx="11813">
                  <c:v>-1.0841340785306972E-2</c:v>
                </c:pt>
                <c:pt idx="11814">
                  <c:v>-4.5990672355767821E-2</c:v>
                </c:pt>
                <c:pt idx="11815">
                  <c:v>-0.11384956352821093</c:v>
                </c:pt>
                <c:pt idx="11816">
                  <c:v>-3.9328229059572825E-2</c:v>
                </c:pt>
                <c:pt idx="11817">
                  <c:v>-0.17022559337693297</c:v>
                </c:pt>
                <c:pt idx="11818">
                  <c:v>9.1709887186999239E-2</c:v>
                </c:pt>
                <c:pt idx="11819">
                  <c:v>-3.4694824176110264E-2</c:v>
                </c:pt>
                <c:pt idx="11820">
                  <c:v>-6.5541858544593474E-4</c:v>
                </c:pt>
                <c:pt idx="11821">
                  <c:v>2.2400809812673454E-2</c:v>
                </c:pt>
                <c:pt idx="11822">
                  <c:v>0.16458752546379882</c:v>
                </c:pt>
                <c:pt idx="11823">
                  <c:v>-5.281563740299048E-2</c:v>
                </c:pt>
                <c:pt idx="11824">
                  <c:v>1.2356767836032496E-2</c:v>
                </c:pt>
                <c:pt idx="11825">
                  <c:v>2.5185428555134944E-2</c:v>
                </c:pt>
                <c:pt idx="11826">
                  <c:v>-8.1999371322496323E-2</c:v>
                </c:pt>
                <c:pt idx="11827">
                  <c:v>-1.679882289830719E-2</c:v>
                </c:pt>
                <c:pt idx="11828">
                  <c:v>-7.6589308544240106E-2</c:v>
                </c:pt>
                <c:pt idx="11829">
                  <c:v>-4.3492658627202641E-2</c:v>
                </c:pt>
                <c:pt idx="11830">
                  <c:v>-2.461409867390214E-2</c:v>
                </c:pt>
                <c:pt idx="11831">
                  <c:v>-5.1942727918295697E-2</c:v>
                </c:pt>
                <c:pt idx="11832">
                  <c:v>-2.535917167018693E-2</c:v>
                </c:pt>
                <c:pt idx="11833">
                  <c:v>8.6733026008681026E-3</c:v>
                </c:pt>
                <c:pt idx="11834">
                  <c:v>-2.8500526793395889E-2</c:v>
                </c:pt>
                <c:pt idx="11835">
                  <c:v>-1.0153631831865479E-2</c:v>
                </c:pt>
                <c:pt idx="11836">
                  <c:v>-6.8721642712178061E-3</c:v>
                </c:pt>
                <c:pt idx="11837">
                  <c:v>6.7616382971958048E-3</c:v>
                </c:pt>
                <c:pt idx="11838">
                  <c:v>1.2339278760028587E-2</c:v>
                </c:pt>
                <c:pt idx="11839">
                  <c:v>0.21130108698053696</c:v>
                </c:pt>
                <c:pt idx="11840">
                  <c:v>-7.7699730145653303E-2</c:v>
                </c:pt>
                <c:pt idx="11841">
                  <c:v>4.6172320216018276E-2</c:v>
                </c:pt>
                <c:pt idx="11842">
                  <c:v>5.2685177467073181E-4</c:v>
                </c:pt>
                <c:pt idx="11843">
                  <c:v>8.7085405729517285E-2</c:v>
                </c:pt>
                <c:pt idx="11844">
                  <c:v>6.7112531877536116E-2</c:v>
                </c:pt>
                <c:pt idx="11845">
                  <c:v>-6.107446675117606E-2</c:v>
                </c:pt>
                <c:pt idx="11846">
                  <c:v>7.9461204225654974E-2</c:v>
                </c:pt>
                <c:pt idx="11847">
                  <c:v>-0.12522630920608085</c:v>
                </c:pt>
                <c:pt idx="11848">
                  <c:v>-0.10810088108075573</c:v>
                </c:pt>
                <c:pt idx="11849">
                  <c:v>-5.746436976022562E-2</c:v>
                </c:pt>
                <c:pt idx="11850">
                  <c:v>-3.4679360148956943E-2</c:v>
                </c:pt>
                <c:pt idx="11851">
                  <c:v>0.16579229673995768</c:v>
                </c:pt>
                <c:pt idx="11852">
                  <c:v>-3.2193646931839376E-2</c:v>
                </c:pt>
                <c:pt idx="11853">
                  <c:v>-4.9264055799198715E-2</c:v>
                </c:pt>
                <c:pt idx="11854">
                  <c:v>-9.1178495878298196E-2</c:v>
                </c:pt>
                <c:pt idx="11855">
                  <c:v>-1.4027047941783048E-2</c:v>
                </c:pt>
                <c:pt idx="11856">
                  <c:v>-4.8332599829757281E-2</c:v>
                </c:pt>
                <c:pt idx="11857">
                  <c:v>-5.183689420253438E-2</c:v>
                </c:pt>
                <c:pt idx="11858">
                  <c:v>-4.7699378984098983E-2</c:v>
                </c:pt>
                <c:pt idx="11859">
                  <c:v>-7.5565540627309732E-3</c:v>
                </c:pt>
                <c:pt idx="11860">
                  <c:v>5.7409242833150222E-3</c:v>
                </c:pt>
                <c:pt idx="11861">
                  <c:v>-3.3480270702907669E-2</c:v>
                </c:pt>
                <c:pt idx="11862">
                  <c:v>-1.2412642172445613E-2</c:v>
                </c:pt>
                <c:pt idx="11863">
                  <c:v>-3.3139670929359925E-2</c:v>
                </c:pt>
                <c:pt idx="11864">
                  <c:v>-4.947765510349203E-2</c:v>
                </c:pt>
                <c:pt idx="11865">
                  <c:v>-4.4975179174860519E-2</c:v>
                </c:pt>
                <c:pt idx="11866">
                  <c:v>-3.2331934637835305E-2</c:v>
                </c:pt>
                <c:pt idx="11867">
                  <c:v>-8.211771015218311E-2</c:v>
                </c:pt>
                <c:pt idx="11868">
                  <c:v>4.8653809403017773E-3</c:v>
                </c:pt>
                <c:pt idx="11869">
                  <c:v>1.5355225674419871E-2</c:v>
                </c:pt>
                <c:pt idx="11870">
                  <c:v>-1.4272121078986689E-2</c:v>
                </c:pt>
                <c:pt idx="11871">
                  <c:v>-3.7397330190130668E-2</c:v>
                </c:pt>
                <c:pt idx="11872">
                  <c:v>-1.91949597284247E-2</c:v>
                </c:pt>
                <c:pt idx="11873">
                  <c:v>-1.9361636750266222E-2</c:v>
                </c:pt>
                <c:pt idx="11874">
                  <c:v>-3.2867517866736036E-2</c:v>
                </c:pt>
                <c:pt idx="11875">
                  <c:v>0.24953981349103885</c:v>
                </c:pt>
                <c:pt idx="11876">
                  <c:v>-4.3628508776481632E-2</c:v>
                </c:pt>
                <c:pt idx="11877">
                  <c:v>-2.9729913769416277E-2</c:v>
                </c:pt>
                <c:pt idx="11878">
                  <c:v>-5.6867091139674704E-2</c:v>
                </c:pt>
                <c:pt idx="11879">
                  <c:v>-0.11767627064463164</c:v>
                </c:pt>
                <c:pt idx="11880">
                  <c:v>-2.7413415601057443E-2</c:v>
                </c:pt>
                <c:pt idx="11881">
                  <c:v>-1.1033580438127777E-2</c:v>
                </c:pt>
                <c:pt idx="11882">
                  <c:v>-1.8171443302031302E-3</c:v>
                </c:pt>
                <c:pt idx="11883">
                  <c:v>-4.103714512071515E-3</c:v>
                </c:pt>
                <c:pt idx="11884">
                  <c:v>-0.29265226928953414</c:v>
                </c:pt>
                <c:pt idx="11885">
                  <c:v>-0.12834867578357986</c:v>
                </c:pt>
                <c:pt idx="11886">
                  <c:v>-0.19568852053861868</c:v>
                </c:pt>
                <c:pt idx="11887">
                  <c:v>-0.13957463941318954</c:v>
                </c:pt>
                <c:pt idx="11888">
                  <c:v>-7.5361783829341542E-2</c:v>
                </c:pt>
                <c:pt idx="11889">
                  <c:v>-1.9889016994320177E-2</c:v>
                </c:pt>
                <c:pt idx="11890">
                  <c:v>2.162286947300273E-2</c:v>
                </c:pt>
                <c:pt idx="11891">
                  <c:v>0.18303627868109767</c:v>
                </c:pt>
                <c:pt idx="11892">
                  <c:v>-5.6746996971078406E-2</c:v>
                </c:pt>
                <c:pt idx="11893">
                  <c:v>-0.10869124169659997</c:v>
                </c:pt>
                <c:pt idx="11894">
                  <c:v>-6.4131001723554626E-2</c:v>
                </c:pt>
                <c:pt idx="11895">
                  <c:v>6.8867565168263022E-3</c:v>
                </c:pt>
                <c:pt idx="11896">
                  <c:v>-3.8044482001554178E-2</c:v>
                </c:pt>
                <c:pt idx="11897">
                  <c:v>-5.657647006182852E-3</c:v>
                </c:pt>
                <c:pt idx="11898">
                  <c:v>2.0070280004177207E-2</c:v>
                </c:pt>
                <c:pt idx="11899">
                  <c:v>2.9393667764860579E-2</c:v>
                </c:pt>
                <c:pt idx="11900">
                  <c:v>-5.1873196185513684E-2</c:v>
                </c:pt>
                <c:pt idx="11901">
                  <c:v>-1.8171553866617358E-2</c:v>
                </c:pt>
                <c:pt idx="11902">
                  <c:v>-8.1712633969671933E-2</c:v>
                </c:pt>
                <c:pt idx="11903">
                  <c:v>-2.4291903677857895E-2</c:v>
                </c:pt>
                <c:pt idx="11904">
                  <c:v>8.4625226172990411E-2</c:v>
                </c:pt>
                <c:pt idx="11905">
                  <c:v>-3.3145678687401522E-2</c:v>
                </c:pt>
                <c:pt idx="11906">
                  <c:v>-0.12142618186369031</c:v>
                </c:pt>
                <c:pt idx="11907">
                  <c:v>-8.1514458715720734E-3</c:v>
                </c:pt>
                <c:pt idx="11908">
                  <c:v>-1.1691881498072834</c:v>
                </c:pt>
                <c:pt idx="11909">
                  <c:v>-2.8199901233473119E-2</c:v>
                </c:pt>
                <c:pt idx="11910">
                  <c:v>-8.6556803616094469E-2</c:v>
                </c:pt>
                <c:pt idx="11911">
                  <c:v>-1.003346397964512E-2</c:v>
                </c:pt>
                <c:pt idx="11912">
                  <c:v>-0.12432331290728252</c:v>
                </c:pt>
                <c:pt idx="11913">
                  <c:v>-7.9927785498252135E-2</c:v>
                </c:pt>
                <c:pt idx="11914">
                  <c:v>-6.2806367321354598E-2</c:v>
                </c:pt>
                <c:pt idx="11915">
                  <c:v>1.1294482661104209E-2</c:v>
                </c:pt>
                <c:pt idx="11916">
                  <c:v>3.2265057853476484E-2</c:v>
                </c:pt>
                <c:pt idx="11917">
                  <c:v>8.0580648498238729E-3</c:v>
                </c:pt>
                <c:pt idx="11918">
                  <c:v>6.0294334792045136E-2</c:v>
                </c:pt>
                <c:pt idx="11919">
                  <c:v>-1.9412850614344508E-2</c:v>
                </c:pt>
                <c:pt idx="11920">
                  <c:v>-8.5250091404250314E-2</c:v>
                </c:pt>
                <c:pt idx="11921">
                  <c:v>-2.5374136480542764E-2</c:v>
                </c:pt>
                <c:pt idx="11922">
                  <c:v>-4.9710463514419913E-2</c:v>
                </c:pt>
                <c:pt idx="11923">
                  <c:v>2.3343221226032471E-2</c:v>
                </c:pt>
                <c:pt idx="11924">
                  <c:v>8.25560800180428E-3</c:v>
                </c:pt>
                <c:pt idx="11925">
                  <c:v>-3.7144927493669287E-2</c:v>
                </c:pt>
                <c:pt idx="11926">
                  <c:v>1.9390422955783079E-2</c:v>
                </c:pt>
                <c:pt idx="11927">
                  <c:v>-6.1847036241332358E-2</c:v>
                </c:pt>
                <c:pt idx="11928">
                  <c:v>-0.14339080677224036</c:v>
                </c:pt>
                <c:pt idx="11929">
                  <c:v>-8.0355595047233816E-2</c:v>
                </c:pt>
                <c:pt idx="11930">
                  <c:v>-3.3632862254684356E-2</c:v>
                </c:pt>
                <c:pt idx="11931">
                  <c:v>3.6795195881009768E-3</c:v>
                </c:pt>
                <c:pt idx="11932">
                  <c:v>-2.9275141514475199E-3</c:v>
                </c:pt>
                <c:pt idx="11933">
                  <c:v>-6.7893960233520248E-2</c:v>
                </c:pt>
                <c:pt idx="11934">
                  <c:v>2.8668476110667238E-2</c:v>
                </c:pt>
                <c:pt idx="11935">
                  <c:v>-4.1640164010814981E-2</c:v>
                </c:pt>
                <c:pt idx="11936">
                  <c:v>-1.8934039730622028E-2</c:v>
                </c:pt>
                <c:pt idx="11937">
                  <c:v>4.2447890471338345E-2</c:v>
                </c:pt>
                <c:pt idx="11938">
                  <c:v>-8.3582587957366894E-2</c:v>
                </c:pt>
                <c:pt idx="11939">
                  <c:v>-4.0678720661362411E-2</c:v>
                </c:pt>
                <c:pt idx="11940">
                  <c:v>-2.9401380084200228E-2</c:v>
                </c:pt>
                <c:pt idx="11941">
                  <c:v>-4.808755995507067E-2</c:v>
                </c:pt>
                <c:pt idx="11942">
                  <c:v>-2.586417629522986E-3</c:v>
                </c:pt>
                <c:pt idx="11943">
                  <c:v>-4.9868385002985904E-2</c:v>
                </c:pt>
                <c:pt idx="11944">
                  <c:v>1.4173174089117401E-2</c:v>
                </c:pt>
                <c:pt idx="11945">
                  <c:v>3.3496377721338289E-2</c:v>
                </c:pt>
                <c:pt idx="11946">
                  <c:v>-5.7481156299021924E-2</c:v>
                </c:pt>
                <c:pt idx="11947">
                  <c:v>-2.6195786195641942E-2</c:v>
                </c:pt>
                <c:pt idx="11948">
                  <c:v>-0.13444750309411535</c:v>
                </c:pt>
                <c:pt idx="11949">
                  <c:v>-0.1250525647055766</c:v>
                </c:pt>
                <c:pt idx="11950">
                  <c:v>-2.1054534115835435E-2</c:v>
                </c:pt>
                <c:pt idx="11951">
                  <c:v>6.88100047246228E-2</c:v>
                </c:pt>
                <c:pt idx="11952">
                  <c:v>-1.4130436483338293E-2</c:v>
                </c:pt>
                <c:pt idx="11953">
                  <c:v>-6.5952587430321841E-2</c:v>
                </c:pt>
                <c:pt idx="11954">
                  <c:v>-4.7293546575967828E-2</c:v>
                </c:pt>
                <c:pt idx="11955">
                  <c:v>-3.9344038472398889E-3</c:v>
                </c:pt>
                <c:pt idx="11956">
                  <c:v>-3.990865458857782E-2</c:v>
                </c:pt>
                <c:pt idx="11957">
                  <c:v>-7.9987527513712048E-2</c:v>
                </c:pt>
                <c:pt idx="11958">
                  <c:v>-1.248223368822988E-2</c:v>
                </c:pt>
                <c:pt idx="11959">
                  <c:v>-2.8287686556244692E-2</c:v>
                </c:pt>
                <c:pt idx="11960">
                  <c:v>8.0581516416636093E-2</c:v>
                </c:pt>
                <c:pt idx="11961">
                  <c:v>-8.4725184237116724E-2</c:v>
                </c:pt>
                <c:pt idx="11962">
                  <c:v>-0.10061040176316706</c:v>
                </c:pt>
                <c:pt idx="11963">
                  <c:v>-3.1373947416184628E-2</c:v>
                </c:pt>
                <c:pt idx="11964">
                  <c:v>-3.9399024594866092E-2</c:v>
                </c:pt>
                <c:pt idx="11965">
                  <c:v>-8.2957395367145637E-2</c:v>
                </c:pt>
                <c:pt idx="11966">
                  <c:v>-4.5071804685174891E-3</c:v>
                </c:pt>
                <c:pt idx="11967">
                  <c:v>2.833335529344129E-2</c:v>
                </c:pt>
                <c:pt idx="11968">
                  <c:v>-3.3934334504972227E-2</c:v>
                </c:pt>
                <c:pt idx="11969">
                  <c:v>-0.10826319278901207</c:v>
                </c:pt>
                <c:pt idx="11970">
                  <c:v>-5.2788548577533935E-2</c:v>
                </c:pt>
                <c:pt idx="11971">
                  <c:v>-4.7926353028656388E-2</c:v>
                </c:pt>
                <c:pt idx="11972">
                  <c:v>7.5103766974069716E-2</c:v>
                </c:pt>
                <c:pt idx="11973">
                  <c:v>1.8838557418670583E-3</c:v>
                </c:pt>
                <c:pt idx="11974">
                  <c:v>-4.676286266335683E-2</c:v>
                </c:pt>
                <c:pt idx="11975">
                  <c:v>-9.6581040061615123E-2</c:v>
                </c:pt>
                <c:pt idx="11976">
                  <c:v>-9.0828438948320225E-2</c:v>
                </c:pt>
                <c:pt idx="11977">
                  <c:v>-1.3468580210558372E-2</c:v>
                </c:pt>
                <c:pt idx="11978">
                  <c:v>6.2991160280690864E-2</c:v>
                </c:pt>
                <c:pt idx="11979">
                  <c:v>8.3013317862395228E-2</c:v>
                </c:pt>
                <c:pt idx="11980">
                  <c:v>-5.7622321801510439E-2</c:v>
                </c:pt>
                <c:pt idx="11981">
                  <c:v>-2.8111160950613556E-2</c:v>
                </c:pt>
                <c:pt idx="11982">
                  <c:v>8.8142457920713388E-2</c:v>
                </c:pt>
                <c:pt idx="11983">
                  <c:v>-0.1071011528371863</c:v>
                </c:pt>
                <c:pt idx="11984">
                  <c:v>-3.2506321358072056E-2</c:v>
                </c:pt>
                <c:pt idx="11985">
                  <c:v>-2.7497281565690708E-2</c:v>
                </c:pt>
                <c:pt idx="11986">
                  <c:v>-5.4805326347447947E-2</c:v>
                </c:pt>
                <c:pt idx="11987">
                  <c:v>-5.4044366079925125E-3</c:v>
                </c:pt>
                <c:pt idx="11988">
                  <c:v>-4.539302604297514E-2</c:v>
                </c:pt>
                <c:pt idx="11989">
                  <c:v>-8.2204998991542766E-2</c:v>
                </c:pt>
                <c:pt idx="11990">
                  <c:v>-7.8465399229548732E-2</c:v>
                </c:pt>
                <c:pt idx="11991">
                  <c:v>-7.6433570273414603E-2</c:v>
                </c:pt>
                <c:pt idx="11992">
                  <c:v>-0.13126468513765371</c:v>
                </c:pt>
                <c:pt idx="11993">
                  <c:v>-3.8108404571316951E-2</c:v>
                </c:pt>
                <c:pt idx="11994">
                  <c:v>-1.2471325256330816E-2</c:v>
                </c:pt>
                <c:pt idx="11995">
                  <c:v>-5.6835890555741862E-2</c:v>
                </c:pt>
                <c:pt idx="11996">
                  <c:v>2.0819294109337976E-3</c:v>
                </c:pt>
                <c:pt idx="11997">
                  <c:v>-0.24170804741059398</c:v>
                </c:pt>
                <c:pt idx="11998">
                  <c:v>1.6253112623076101E-2</c:v>
                </c:pt>
                <c:pt idx="11999">
                  <c:v>-1.9627330355698164E-2</c:v>
                </c:pt>
                <c:pt idx="12000">
                  <c:v>-4.5577104367532347E-3</c:v>
                </c:pt>
                <c:pt idx="12001">
                  <c:v>-0.13489723984405286</c:v>
                </c:pt>
                <c:pt idx="12002">
                  <c:v>-9.0821919881817793E-3</c:v>
                </c:pt>
                <c:pt idx="12003">
                  <c:v>1.9365623564524499E-2</c:v>
                </c:pt>
                <c:pt idx="12004">
                  <c:v>6.2796864072510216E-3</c:v>
                </c:pt>
                <c:pt idx="12005">
                  <c:v>-2.4569101987409487E-2</c:v>
                </c:pt>
                <c:pt idx="12006">
                  <c:v>-4.7462737411184175E-2</c:v>
                </c:pt>
                <c:pt idx="12007">
                  <c:v>-4.4937658648807971E-2</c:v>
                </c:pt>
                <c:pt idx="12008">
                  <c:v>-1.8745519266029891E-2</c:v>
                </c:pt>
                <c:pt idx="12009">
                  <c:v>-8.6495536290051536E-2</c:v>
                </c:pt>
                <c:pt idx="12010">
                  <c:v>-5.3948767334580918E-3</c:v>
                </c:pt>
                <c:pt idx="12011">
                  <c:v>-6.2503718761406105E-2</c:v>
                </c:pt>
                <c:pt idx="12012">
                  <c:v>-0.19577372739214735</c:v>
                </c:pt>
                <c:pt idx="12013">
                  <c:v>-5.936132221652928E-3</c:v>
                </c:pt>
                <c:pt idx="12014">
                  <c:v>-3.9156990114434159E-2</c:v>
                </c:pt>
                <c:pt idx="12015">
                  <c:v>-2.6202887203020282E-2</c:v>
                </c:pt>
                <c:pt idx="12016">
                  <c:v>-2.9236196983628473E-2</c:v>
                </c:pt>
                <c:pt idx="12017">
                  <c:v>-6.2622219149308475E-2</c:v>
                </c:pt>
                <c:pt idx="12018">
                  <c:v>-0.11908452671844594</c:v>
                </c:pt>
                <c:pt idx="12019">
                  <c:v>3.7906044770316609E-2</c:v>
                </c:pt>
                <c:pt idx="12020">
                  <c:v>-4.2107487081177675E-2</c:v>
                </c:pt>
                <c:pt idx="12021">
                  <c:v>-8.0552177772857184E-3</c:v>
                </c:pt>
                <c:pt idx="12022">
                  <c:v>-5.0702546010447068E-2</c:v>
                </c:pt>
                <c:pt idx="12023">
                  <c:v>-1.6523195210067648E-2</c:v>
                </c:pt>
                <c:pt idx="12024">
                  <c:v>-1.1189249407381837E-2</c:v>
                </c:pt>
                <c:pt idx="12025">
                  <c:v>-4.1497754063764908E-2</c:v>
                </c:pt>
                <c:pt idx="12026">
                  <c:v>-7.1705461785817881E-2</c:v>
                </c:pt>
                <c:pt idx="12027">
                  <c:v>-4.243562043167283E-2</c:v>
                </c:pt>
                <c:pt idx="12028">
                  <c:v>2.6256466581449873E-2</c:v>
                </c:pt>
                <c:pt idx="12029">
                  <c:v>-4.6987718371566588E-2</c:v>
                </c:pt>
                <c:pt idx="12030">
                  <c:v>-6.8063556949235729E-2</c:v>
                </c:pt>
                <c:pt idx="12031">
                  <c:v>-5.3589680073502205E-2</c:v>
                </c:pt>
                <c:pt idx="12032">
                  <c:v>-2.9193106772592872E-2</c:v>
                </c:pt>
                <c:pt idx="12033">
                  <c:v>-4.1838543985999038E-2</c:v>
                </c:pt>
                <c:pt idx="12034">
                  <c:v>-7.7214256329208933E-2</c:v>
                </c:pt>
                <c:pt idx="12035">
                  <c:v>-1.03597215572723E-3</c:v>
                </c:pt>
                <c:pt idx="12036">
                  <c:v>-8.7708521602264625E-2</c:v>
                </c:pt>
                <c:pt idx="12037">
                  <c:v>-0.10326758652983566</c:v>
                </c:pt>
                <c:pt idx="12038">
                  <c:v>-0.11438889037534965</c:v>
                </c:pt>
                <c:pt idx="12039">
                  <c:v>6.2120788506309151E-2</c:v>
                </c:pt>
                <c:pt idx="12040">
                  <c:v>-3.0368085429491445E-4</c:v>
                </c:pt>
                <c:pt idx="12041">
                  <c:v>-6.174498350184969E-2</c:v>
                </c:pt>
                <c:pt idx="12042">
                  <c:v>2.1421128011381387E-2</c:v>
                </c:pt>
                <c:pt idx="12043">
                  <c:v>-3.988506721154314E-2</c:v>
                </c:pt>
                <c:pt idx="12044">
                  <c:v>4.2751920642676864E-3</c:v>
                </c:pt>
                <c:pt idx="12045">
                  <c:v>-5.373965460610175E-2</c:v>
                </c:pt>
                <c:pt idx="12046">
                  <c:v>-5.3208617450612415E-2</c:v>
                </c:pt>
                <c:pt idx="12047">
                  <c:v>-5.175601166837316E-2</c:v>
                </c:pt>
                <c:pt idx="12048">
                  <c:v>-3.6130259564317979E-2</c:v>
                </c:pt>
                <c:pt idx="12049">
                  <c:v>2.7116337591669332E-2</c:v>
                </c:pt>
                <c:pt idx="12050">
                  <c:v>-5.7464342875172714E-2</c:v>
                </c:pt>
                <c:pt idx="12051">
                  <c:v>-4.4909093967679094E-2</c:v>
                </c:pt>
                <c:pt idx="12052">
                  <c:v>-6.3810338558683372E-2</c:v>
                </c:pt>
                <c:pt idx="12053">
                  <c:v>-5.0563364738072367E-2</c:v>
                </c:pt>
                <c:pt idx="12054">
                  <c:v>-4.310506321255303E-2</c:v>
                </c:pt>
                <c:pt idx="12055">
                  <c:v>-1.628580035073416E-2</c:v>
                </c:pt>
                <c:pt idx="12056">
                  <c:v>-2.3847189183618923E-2</c:v>
                </c:pt>
                <c:pt idx="12057">
                  <c:v>-1.5596440157672772E-2</c:v>
                </c:pt>
                <c:pt idx="12058">
                  <c:v>-4.6176365125661534E-2</c:v>
                </c:pt>
                <c:pt idx="12059">
                  <c:v>-8.0671847707675132E-2</c:v>
                </c:pt>
                <c:pt idx="12060">
                  <c:v>-4.1387802123371939E-2</c:v>
                </c:pt>
                <c:pt idx="12061">
                  <c:v>-5.8261786383362657E-2</c:v>
                </c:pt>
                <c:pt idx="12062">
                  <c:v>-4.0298180944775788E-2</c:v>
                </c:pt>
                <c:pt idx="12063">
                  <c:v>-3.668245138498992E-2</c:v>
                </c:pt>
                <c:pt idx="12064">
                  <c:v>-4.7755956826636616E-2</c:v>
                </c:pt>
                <c:pt idx="12065">
                  <c:v>-6.465594189883056E-2</c:v>
                </c:pt>
                <c:pt idx="12066">
                  <c:v>-1.5753217151707764E-2</c:v>
                </c:pt>
                <c:pt idx="12067">
                  <c:v>-1.9944457540600459E-2</c:v>
                </c:pt>
                <c:pt idx="12068">
                  <c:v>-6.2757540946319315E-2</c:v>
                </c:pt>
                <c:pt idx="12069">
                  <c:v>-1.5986596685215668E-2</c:v>
                </c:pt>
                <c:pt idx="12070">
                  <c:v>-2.9022087592450761E-2</c:v>
                </c:pt>
                <c:pt idx="12071">
                  <c:v>-4.1014323878597832E-2</c:v>
                </c:pt>
                <c:pt idx="12072">
                  <c:v>1.2418744112368816E-2</c:v>
                </c:pt>
                <c:pt idx="12073">
                  <c:v>-6.2535618943595342E-2</c:v>
                </c:pt>
                <c:pt idx="12074">
                  <c:v>0.10558711596542145</c:v>
                </c:pt>
                <c:pt idx="12075">
                  <c:v>-7.0006391237402099E-2</c:v>
                </c:pt>
                <c:pt idx="12076">
                  <c:v>-8.2697432570755496E-3</c:v>
                </c:pt>
                <c:pt idx="12077">
                  <c:v>-0.22584035483486314</c:v>
                </c:pt>
                <c:pt idx="12078">
                  <c:v>-0.20082280458418295</c:v>
                </c:pt>
                <c:pt idx="12079">
                  <c:v>3.1157494081125218E-3</c:v>
                </c:pt>
                <c:pt idx="12080">
                  <c:v>-9.6049216684110112E-3</c:v>
                </c:pt>
                <c:pt idx="12081">
                  <c:v>-4.139501139012354E-2</c:v>
                </c:pt>
                <c:pt idx="12082">
                  <c:v>9.1565717289586422E-3</c:v>
                </c:pt>
                <c:pt idx="12083">
                  <c:v>2.1225239393744721E-2</c:v>
                </c:pt>
                <c:pt idx="12084">
                  <c:v>7.363296677998897E-2</c:v>
                </c:pt>
                <c:pt idx="12085">
                  <c:v>-2.3800438897173294E-2</c:v>
                </c:pt>
                <c:pt idx="12086">
                  <c:v>-5.6178316772795167E-2</c:v>
                </c:pt>
                <c:pt idx="12087">
                  <c:v>2.020685020190946E-2</c:v>
                </c:pt>
                <c:pt idx="12088">
                  <c:v>5.2273470958352823E-2</c:v>
                </c:pt>
                <c:pt idx="12089">
                  <c:v>-3.6118645390529822E-2</c:v>
                </c:pt>
                <c:pt idx="12090">
                  <c:v>-5.3095133316761196E-2</c:v>
                </c:pt>
                <c:pt idx="12091">
                  <c:v>-5.3263077793705753E-2</c:v>
                </c:pt>
                <c:pt idx="12092">
                  <c:v>9.1628922900405284E-4</c:v>
                </c:pt>
                <c:pt idx="12093">
                  <c:v>-2.9396574802632826E-2</c:v>
                </c:pt>
                <c:pt idx="12094">
                  <c:v>-6.5090498535508565E-2</c:v>
                </c:pt>
                <c:pt idx="12095">
                  <c:v>-3.0818696534326832E-2</c:v>
                </c:pt>
                <c:pt idx="12096">
                  <c:v>-4.9713783287528186E-2</c:v>
                </c:pt>
                <c:pt idx="12097">
                  <c:v>-0.12511111603087902</c:v>
                </c:pt>
                <c:pt idx="12098">
                  <c:v>-0.12520125121469616</c:v>
                </c:pt>
                <c:pt idx="12099">
                  <c:v>-1.1253514385193005E-2</c:v>
                </c:pt>
                <c:pt idx="12100">
                  <c:v>-4.4538597584073275E-2</c:v>
                </c:pt>
                <c:pt idx="12101">
                  <c:v>-6.7181009306177639E-2</c:v>
                </c:pt>
                <c:pt idx="12102">
                  <c:v>-1.9597713919327034E-2</c:v>
                </c:pt>
                <c:pt idx="12103">
                  <c:v>-8.5115046660971555E-2</c:v>
                </c:pt>
                <c:pt idx="12104">
                  <c:v>-0.22866795550028418</c:v>
                </c:pt>
                <c:pt idx="12105">
                  <c:v>-2.6331018027658117E-2</c:v>
                </c:pt>
                <c:pt idx="12106">
                  <c:v>-0.11009692712754263</c:v>
                </c:pt>
                <c:pt idx="12107">
                  <c:v>-8.4622167144573476E-2</c:v>
                </c:pt>
                <c:pt idx="12108">
                  <c:v>-0.15745535038708455</c:v>
                </c:pt>
                <c:pt idx="12109">
                  <c:v>0.78365249625352384</c:v>
                </c:pt>
                <c:pt idx="12110">
                  <c:v>-0.13101667211819948</c:v>
                </c:pt>
                <c:pt idx="12111">
                  <c:v>-6.3875549804413831E-2</c:v>
                </c:pt>
                <c:pt idx="12112">
                  <c:v>-3.4184517920105559E-2</c:v>
                </c:pt>
                <c:pt idx="12113">
                  <c:v>-1.8651913732539389E-2</c:v>
                </c:pt>
                <c:pt idx="12114">
                  <c:v>-8.5098857828759922E-2</c:v>
                </c:pt>
                <c:pt idx="12115">
                  <c:v>-2.8181597068787395E-2</c:v>
                </c:pt>
                <c:pt idx="12116">
                  <c:v>-1.9228209035333964E-2</c:v>
                </c:pt>
                <c:pt idx="12117">
                  <c:v>-0.10802631278671888</c:v>
                </c:pt>
                <c:pt idx="12118">
                  <c:v>-3.8277357984852795E-2</c:v>
                </c:pt>
                <c:pt idx="12119">
                  <c:v>-3.2737629808764712E-2</c:v>
                </c:pt>
                <c:pt idx="12120">
                  <c:v>-1.7266437725430319E-2</c:v>
                </c:pt>
                <c:pt idx="12121">
                  <c:v>-5.3230195914404768E-2</c:v>
                </c:pt>
                <c:pt idx="12122">
                  <c:v>-8.152802331585346E-2</c:v>
                </c:pt>
                <c:pt idx="12123">
                  <c:v>-2.148966908852917E-2</c:v>
                </c:pt>
                <c:pt idx="12124">
                  <c:v>-5.5581123974809972E-2</c:v>
                </c:pt>
                <c:pt idx="12125">
                  <c:v>-3.9080642035782279E-2</c:v>
                </c:pt>
                <c:pt idx="12126">
                  <c:v>-7.3786097285646231E-3</c:v>
                </c:pt>
                <c:pt idx="12127">
                  <c:v>-1.1343935970089236E-2</c:v>
                </c:pt>
                <c:pt idx="12128">
                  <c:v>-1.5913654622173208E-2</c:v>
                </c:pt>
                <c:pt idx="12129">
                  <c:v>-4.1138043347413611E-2</c:v>
                </c:pt>
                <c:pt idx="12130">
                  <c:v>-5.6460570784854475E-2</c:v>
                </c:pt>
                <c:pt idx="12131">
                  <c:v>-5.558725700946323E-2</c:v>
                </c:pt>
                <c:pt idx="12132">
                  <c:v>-8.0470230858633758E-3</c:v>
                </c:pt>
                <c:pt idx="12133">
                  <c:v>-6.8299727681963686E-3</c:v>
                </c:pt>
                <c:pt idx="12134">
                  <c:v>-1.0869439685670215E-2</c:v>
                </c:pt>
                <c:pt idx="12135">
                  <c:v>-3.3045699122264502E-2</c:v>
                </c:pt>
                <c:pt idx="12136">
                  <c:v>-2.1140343525606502E-2</c:v>
                </c:pt>
                <c:pt idx="12137">
                  <c:v>-3.5603310938851516E-2</c:v>
                </c:pt>
                <c:pt idx="12138">
                  <c:v>-2.2520168230021707E-2</c:v>
                </c:pt>
                <c:pt idx="12139">
                  <c:v>2.3570519538432186E-2</c:v>
                </c:pt>
                <c:pt idx="12140">
                  <c:v>-5.0306253819315402E-2</c:v>
                </c:pt>
                <c:pt idx="12141">
                  <c:v>-3.3303324553466365E-2</c:v>
                </c:pt>
                <c:pt idx="12142">
                  <c:v>-2.4570007615818908E-2</c:v>
                </c:pt>
                <c:pt idx="12143">
                  <c:v>-3.1044798164781191E-2</c:v>
                </c:pt>
                <c:pt idx="12144">
                  <c:v>-9.5025440331774735E-2</c:v>
                </c:pt>
                <c:pt idx="12145">
                  <c:v>-4.8323887471505796E-2</c:v>
                </c:pt>
                <c:pt idx="12146">
                  <c:v>-2.9638268533284256E-2</c:v>
                </c:pt>
                <c:pt idx="12147">
                  <c:v>-4.9932968593152341E-2</c:v>
                </c:pt>
                <c:pt idx="12148">
                  <c:v>-5.7482140220705656E-2</c:v>
                </c:pt>
                <c:pt idx="12149">
                  <c:v>-8.5466033545005704E-2</c:v>
                </c:pt>
                <c:pt idx="12150">
                  <c:v>4.3992072605375876E-3</c:v>
                </c:pt>
                <c:pt idx="12151">
                  <c:v>-1.4049041807686553E-3</c:v>
                </c:pt>
                <c:pt idx="12152">
                  <c:v>-0.12624127897948481</c:v>
                </c:pt>
                <c:pt idx="12153">
                  <c:v>-6.8343253950354954E-2</c:v>
                </c:pt>
                <c:pt idx="12154">
                  <c:v>-3.7833677052822097E-2</c:v>
                </c:pt>
                <c:pt idx="12155">
                  <c:v>0.13485981453855508</c:v>
                </c:pt>
                <c:pt idx="12156">
                  <c:v>-4.0230700692142358E-2</c:v>
                </c:pt>
                <c:pt idx="12157">
                  <c:v>-5.0148341753073845E-2</c:v>
                </c:pt>
                <c:pt idx="12158">
                  <c:v>-4.3351096424338882E-2</c:v>
                </c:pt>
                <c:pt idx="12159">
                  <c:v>3.8373591519850668E-2</c:v>
                </c:pt>
                <c:pt idx="12160">
                  <c:v>-4.1197737849205926E-2</c:v>
                </c:pt>
                <c:pt idx="12161">
                  <c:v>6.1953635370351708E-2</c:v>
                </c:pt>
                <c:pt idx="12162">
                  <c:v>-7.0759293914864824E-2</c:v>
                </c:pt>
                <c:pt idx="12163">
                  <c:v>-2.7748100607978103E-2</c:v>
                </c:pt>
                <c:pt idx="12164">
                  <c:v>2.8703429774296917E-2</c:v>
                </c:pt>
                <c:pt idx="12165">
                  <c:v>-2.0919381974195843E-2</c:v>
                </c:pt>
                <c:pt idx="12166">
                  <c:v>-7.1253570657276694E-2</c:v>
                </c:pt>
                <c:pt idx="12167">
                  <c:v>-4.014497903934016E-2</c:v>
                </c:pt>
                <c:pt idx="12168">
                  <c:v>8.0291314527357691E-3</c:v>
                </c:pt>
                <c:pt idx="12169">
                  <c:v>-9.215778964914699E-2</c:v>
                </c:pt>
                <c:pt idx="12170">
                  <c:v>-0.22939339817861981</c:v>
                </c:pt>
                <c:pt idx="12171">
                  <c:v>-2.8037828914003238E-2</c:v>
                </c:pt>
                <c:pt idx="12172">
                  <c:v>-7.3422245113002424E-2</c:v>
                </c:pt>
                <c:pt idx="12173">
                  <c:v>-3.0185837962539836E-2</c:v>
                </c:pt>
                <c:pt idx="12174">
                  <c:v>-2.3766649797102281E-2</c:v>
                </c:pt>
                <c:pt idx="12175">
                  <c:v>-1.7765951366881964E-2</c:v>
                </c:pt>
                <c:pt idx="12176">
                  <c:v>-7.5130499396911868E-2</c:v>
                </c:pt>
                <c:pt idx="12177">
                  <c:v>-6.3173962527816846E-2</c:v>
                </c:pt>
                <c:pt idx="12178">
                  <c:v>-0.11739462834416418</c:v>
                </c:pt>
                <c:pt idx="12179">
                  <c:v>-1.9133346826422801E-2</c:v>
                </c:pt>
                <c:pt idx="12180">
                  <c:v>-3.0482473609690856E-2</c:v>
                </c:pt>
                <c:pt idx="12181">
                  <c:v>-2.5788780197065864E-2</c:v>
                </c:pt>
                <c:pt idx="12182">
                  <c:v>-2.6174766735265725E-2</c:v>
                </c:pt>
                <c:pt idx="12183">
                  <c:v>-1.5651587436821067E-2</c:v>
                </c:pt>
                <c:pt idx="12184">
                  <c:v>-4.2731672120797036E-4</c:v>
                </c:pt>
                <c:pt idx="12185">
                  <c:v>-1.2756034510928003</c:v>
                </c:pt>
                <c:pt idx="12186">
                  <c:v>-2.6066529518742308E-2</c:v>
                </c:pt>
                <c:pt idx="12187">
                  <c:v>-1.5210006225664178E-2</c:v>
                </c:pt>
                <c:pt idx="12188">
                  <c:v>4.4014206042875155E-2</c:v>
                </c:pt>
                <c:pt idx="12189">
                  <c:v>-0.16958458433018719</c:v>
                </c:pt>
                <c:pt idx="12190">
                  <c:v>-3.1518998261802295E-2</c:v>
                </c:pt>
                <c:pt idx="12191">
                  <c:v>-4.0925164608911005E-2</c:v>
                </c:pt>
                <c:pt idx="12192">
                  <c:v>-5.0752318857333792E-2</c:v>
                </c:pt>
                <c:pt idx="12193">
                  <c:v>-4.5956326560373226E-2</c:v>
                </c:pt>
                <c:pt idx="12194">
                  <c:v>-9.7869011854303245E-3</c:v>
                </c:pt>
                <c:pt idx="12195">
                  <c:v>-2.5378754056571952E-2</c:v>
                </c:pt>
                <c:pt idx="12196">
                  <c:v>-7.8441043759905807E-2</c:v>
                </c:pt>
                <c:pt idx="12197">
                  <c:v>-0.50610469649337697</c:v>
                </c:pt>
                <c:pt idx="12198">
                  <c:v>-6.2740144642285962E-3</c:v>
                </c:pt>
                <c:pt idx="12199">
                  <c:v>-1.5957845052976302E-3</c:v>
                </c:pt>
                <c:pt idx="12200">
                  <c:v>-0.16714429299179037</c:v>
                </c:pt>
                <c:pt idx="12201">
                  <c:v>-5.1233536048433788E-2</c:v>
                </c:pt>
                <c:pt idx="12202">
                  <c:v>-8.6627326303113122E-2</c:v>
                </c:pt>
                <c:pt idx="12203">
                  <c:v>-3.5675930470384996E-2</c:v>
                </c:pt>
                <c:pt idx="12204">
                  <c:v>-2.1821711619326594E-2</c:v>
                </c:pt>
                <c:pt idx="12205">
                  <c:v>2.1269446964097136E-2</c:v>
                </c:pt>
                <c:pt idx="12206">
                  <c:v>-1.2613934937049405E-2</c:v>
                </c:pt>
                <c:pt idx="12207">
                  <c:v>-0.34253112290630128</c:v>
                </c:pt>
                <c:pt idx="12208">
                  <c:v>-4.6199406806536274E-2</c:v>
                </c:pt>
                <c:pt idx="12209">
                  <c:v>-7.016987807812386E-2</c:v>
                </c:pt>
                <c:pt idx="12210">
                  <c:v>-7.1249198582429049E-2</c:v>
                </c:pt>
                <c:pt idx="12211">
                  <c:v>-2.9208973590968093E-2</c:v>
                </c:pt>
                <c:pt idx="12212">
                  <c:v>-3.020771326591315E-3</c:v>
                </c:pt>
                <c:pt idx="12213">
                  <c:v>9.003877447322288E-2</c:v>
                </c:pt>
                <c:pt idx="12214">
                  <c:v>-1.8441995449273219E-2</c:v>
                </c:pt>
                <c:pt idx="12215">
                  <c:v>-4.5290150514622929E-2</c:v>
                </c:pt>
                <c:pt idx="12216">
                  <c:v>-4.0212421935787827E-2</c:v>
                </c:pt>
                <c:pt idx="12217">
                  <c:v>8.7095736272674914E-3</c:v>
                </c:pt>
                <c:pt idx="12218">
                  <c:v>-4.8766754318496267E-2</c:v>
                </c:pt>
                <c:pt idx="12219">
                  <c:v>-2.5537730260295138E-2</c:v>
                </c:pt>
                <c:pt idx="12220">
                  <c:v>-9.5407610250538271E-3</c:v>
                </c:pt>
                <c:pt idx="12221">
                  <c:v>-0.33392629392190537</c:v>
                </c:pt>
                <c:pt idx="12222">
                  <c:v>1.6744057080234499E-2</c:v>
                </c:pt>
                <c:pt idx="12223">
                  <c:v>-6.6273115735834373E-2</c:v>
                </c:pt>
                <c:pt idx="12224">
                  <c:v>1.1436430665049414E-2</c:v>
                </c:pt>
                <c:pt idx="12225">
                  <c:v>-3.3079589205817328E-2</c:v>
                </c:pt>
                <c:pt idx="12226">
                  <c:v>-1.2514571514200401E-2</c:v>
                </c:pt>
                <c:pt idx="12227">
                  <c:v>-4.7961172484716458E-2</c:v>
                </c:pt>
                <c:pt idx="12228">
                  <c:v>-5.4163623502430022E-3</c:v>
                </c:pt>
                <c:pt idx="12229">
                  <c:v>-2.8611276024708726E-2</c:v>
                </c:pt>
                <c:pt idx="12230">
                  <c:v>-3.0120521306007716E-2</c:v>
                </c:pt>
                <c:pt idx="12231">
                  <c:v>-8.9851956974600355E-3</c:v>
                </c:pt>
                <c:pt idx="12232">
                  <c:v>-2.1433675175115081E-2</c:v>
                </c:pt>
                <c:pt idx="12233">
                  <c:v>-5.0366554511447593E-2</c:v>
                </c:pt>
                <c:pt idx="12234">
                  <c:v>-1.0506753440614925E-2</c:v>
                </c:pt>
                <c:pt idx="12235">
                  <c:v>-2.8679629857963899E-2</c:v>
                </c:pt>
                <c:pt idx="12236">
                  <c:v>-7.8217938851553107E-3</c:v>
                </c:pt>
                <c:pt idx="12237">
                  <c:v>-6.3578267618430023E-2</c:v>
                </c:pt>
                <c:pt idx="12238">
                  <c:v>7.7712710852048339E-2</c:v>
                </c:pt>
                <c:pt idx="12239">
                  <c:v>-5.7757693711175728E-2</c:v>
                </c:pt>
                <c:pt idx="12240">
                  <c:v>-4.9221176467430849E-2</c:v>
                </c:pt>
                <c:pt idx="12241">
                  <c:v>-5.8029282748416414E-2</c:v>
                </c:pt>
                <c:pt idx="12242">
                  <c:v>-5.2694190995469167E-2</c:v>
                </c:pt>
                <c:pt idx="12243">
                  <c:v>-2.1177945131797958E-2</c:v>
                </c:pt>
                <c:pt idx="12244">
                  <c:v>-8.3299840084427076E-2</c:v>
                </c:pt>
                <c:pt idx="12245">
                  <c:v>-1.3731272689462668E-2</c:v>
                </c:pt>
                <c:pt idx="12246">
                  <c:v>-4.1731987862914516E-2</c:v>
                </c:pt>
                <c:pt idx="12247">
                  <c:v>-2.3184837963061169E-2</c:v>
                </c:pt>
                <c:pt idx="12248">
                  <c:v>-6.7072701211617319E-2</c:v>
                </c:pt>
                <c:pt idx="12249">
                  <c:v>-6.7551972066490539E-3</c:v>
                </c:pt>
                <c:pt idx="12250">
                  <c:v>-1.7657793280306863E-2</c:v>
                </c:pt>
                <c:pt idx="12251">
                  <c:v>-1.5899485036477767E-2</c:v>
                </c:pt>
                <c:pt idx="12252">
                  <c:v>-1.1937591456672555E-2</c:v>
                </c:pt>
                <c:pt idx="12253">
                  <c:v>-1.0035226670882726E-2</c:v>
                </c:pt>
                <c:pt idx="12254">
                  <c:v>-3.4496482897840929E-2</c:v>
                </c:pt>
                <c:pt idx="12255">
                  <c:v>-6.9973168413855744E-2</c:v>
                </c:pt>
                <c:pt idx="12256">
                  <c:v>-4.8938964809814918E-2</c:v>
                </c:pt>
                <c:pt idx="12257">
                  <c:v>-5.8116830883870714E-2</c:v>
                </c:pt>
                <c:pt idx="12258">
                  <c:v>-9.7246713629930009E-2</c:v>
                </c:pt>
                <c:pt idx="12259">
                  <c:v>-6.924769420167888E-2</c:v>
                </c:pt>
                <c:pt idx="12260">
                  <c:v>9.6975615089814601E-2</c:v>
                </c:pt>
                <c:pt idx="12261">
                  <c:v>-1.0582455673666918E-3</c:v>
                </c:pt>
                <c:pt idx="12262">
                  <c:v>-9.1453148066596324E-2</c:v>
                </c:pt>
                <c:pt idx="12263">
                  <c:v>1.7575581410129323E-2</c:v>
                </c:pt>
                <c:pt idx="12264">
                  <c:v>-1.7900136928328057E-2</c:v>
                </c:pt>
                <c:pt idx="12265">
                  <c:v>7.0201590076238746E-2</c:v>
                </c:pt>
                <c:pt idx="12266">
                  <c:v>-3.2348197412376482E-2</c:v>
                </c:pt>
                <c:pt idx="12267">
                  <c:v>-5.4741467510704953E-2</c:v>
                </c:pt>
                <c:pt idx="12268">
                  <c:v>-0.1597742709832794</c:v>
                </c:pt>
                <c:pt idx="12269">
                  <c:v>-5.0951158558600509E-2</c:v>
                </c:pt>
                <c:pt idx="12270">
                  <c:v>-9.6933999185742664E-2</c:v>
                </c:pt>
                <c:pt idx="12271">
                  <c:v>-4.5809848729250861E-2</c:v>
                </c:pt>
                <c:pt idx="12272">
                  <c:v>5.5205017694983805E-3</c:v>
                </c:pt>
                <c:pt idx="12273">
                  <c:v>9.5330418404094897E-2</c:v>
                </c:pt>
                <c:pt idx="12274">
                  <c:v>-8.2937115934023416E-3</c:v>
                </c:pt>
                <c:pt idx="12275">
                  <c:v>-4.1317533783081775E-3</c:v>
                </c:pt>
                <c:pt idx="12276">
                  <c:v>-2.1287134578673417E-2</c:v>
                </c:pt>
                <c:pt idx="12277">
                  <c:v>-1.4678533835575438E-2</c:v>
                </c:pt>
                <c:pt idx="12278">
                  <c:v>-0.17750735390087619</c:v>
                </c:pt>
                <c:pt idx="12279">
                  <c:v>-2.848127358435399E-2</c:v>
                </c:pt>
                <c:pt idx="12280">
                  <c:v>1.7828426354861381E-2</c:v>
                </c:pt>
                <c:pt idx="12281">
                  <c:v>7.0020643552903003E-3</c:v>
                </c:pt>
                <c:pt idx="12282">
                  <c:v>-4.2248380108693313E-2</c:v>
                </c:pt>
                <c:pt idx="12283">
                  <c:v>-9.5358001950591298E-2</c:v>
                </c:pt>
                <c:pt idx="12284">
                  <c:v>-6.2418825231425806E-2</c:v>
                </c:pt>
                <c:pt idx="12285">
                  <c:v>-5.5601044720181139E-2</c:v>
                </c:pt>
                <c:pt idx="12286">
                  <c:v>-6.6280170794439791E-2</c:v>
                </c:pt>
                <c:pt idx="12287">
                  <c:v>-2.2160728940411891E-3</c:v>
                </c:pt>
                <c:pt idx="12288">
                  <c:v>-5.3203887632159788E-2</c:v>
                </c:pt>
                <c:pt idx="12289">
                  <c:v>-2.1498446119323909E-2</c:v>
                </c:pt>
                <c:pt idx="12290">
                  <c:v>-5.4892855885908774E-2</c:v>
                </c:pt>
                <c:pt idx="12291">
                  <c:v>1.7337217034631848E-2</c:v>
                </c:pt>
                <c:pt idx="12292">
                  <c:v>6.410344277452501E-2</c:v>
                </c:pt>
                <c:pt idx="12293">
                  <c:v>-5.9380202311224685E-2</c:v>
                </c:pt>
                <c:pt idx="12294">
                  <c:v>-2.87474503399794E-2</c:v>
                </c:pt>
                <c:pt idx="12295">
                  <c:v>-4.9301476638346865E-2</c:v>
                </c:pt>
                <c:pt idx="12296">
                  <c:v>-1.9708807131450883E-2</c:v>
                </c:pt>
                <c:pt idx="12297">
                  <c:v>-3.7382302628707335E-2</c:v>
                </c:pt>
                <c:pt idx="12298">
                  <c:v>4.0769012188536638E-2</c:v>
                </c:pt>
                <c:pt idx="12299">
                  <c:v>1.6985056213004467E-2</c:v>
                </c:pt>
                <c:pt idx="12300">
                  <c:v>-4.5205929684499081E-2</c:v>
                </c:pt>
                <c:pt idx="12301">
                  <c:v>3.4351891602841016E-2</c:v>
                </c:pt>
                <c:pt idx="12302">
                  <c:v>2.1080541875726156E-2</c:v>
                </c:pt>
                <c:pt idx="12303">
                  <c:v>-5.2615308480623138E-2</c:v>
                </c:pt>
                <c:pt idx="12304">
                  <c:v>3.1919084070128406E-6</c:v>
                </c:pt>
                <c:pt idx="12305">
                  <c:v>-1.5376234981353791E-2</c:v>
                </c:pt>
                <c:pt idx="12306">
                  <c:v>-7.3465003869338311E-2</c:v>
                </c:pt>
                <c:pt idx="12307">
                  <c:v>-2.8064710177980668E-2</c:v>
                </c:pt>
                <c:pt idx="12308">
                  <c:v>-2.6485189507178274E-2</c:v>
                </c:pt>
                <c:pt idx="12309">
                  <c:v>-0.13374794798121187</c:v>
                </c:pt>
                <c:pt idx="12310">
                  <c:v>1.2563914809130725E-2</c:v>
                </c:pt>
                <c:pt idx="12311">
                  <c:v>1.6380033299172852E-2</c:v>
                </c:pt>
                <c:pt idx="12312">
                  <c:v>-1.6478614324203434E-2</c:v>
                </c:pt>
                <c:pt idx="12313">
                  <c:v>-4.5601823105431739E-2</c:v>
                </c:pt>
                <c:pt idx="12314">
                  <c:v>-5.7002732693057561E-3</c:v>
                </c:pt>
                <c:pt idx="12315">
                  <c:v>2.2574877135133173E-3</c:v>
                </c:pt>
                <c:pt idx="12316">
                  <c:v>-2.5716564530934655E-2</c:v>
                </c:pt>
                <c:pt idx="12317">
                  <c:v>-3.2453500919459741E-2</c:v>
                </c:pt>
                <c:pt idx="12318">
                  <c:v>4.1426704894983735E-2</c:v>
                </c:pt>
                <c:pt idx="12319">
                  <c:v>2.214397580716336E-2</c:v>
                </c:pt>
                <c:pt idx="12320">
                  <c:v>7.7432261846588579E-2</c:v>
                </c:pt>
                <c:pt idx="12321">
                  <c:v>-5.8182719941451029E-2</c:v>
                </c:pt>
                <c:pt idx="12322">
                  <c:v>-4.6469185151395823E-2</c:v>
                </c:pt>
                <c:pt idx="12323">
                  <c:v>-3.478567239432407E-2</c:v>
                </c:pt>
                <c:pt idx="12324">
                  <c:v>-5.3212843233643246E-2</c:v>
                </c:pt>
                <c:pt idx="12325">
                  <c:v>-1.7794071218715162E-2</c:v>
                </c:pt>
                <c:pt idx="12326">
                  <c:v>-4.9515466473429304E-3</c:v>
                </c:pt>
                <c:pt idx="12327">
                  <c:v>8.4819294004628495E-3</c:v>
                </c:pt>
                <c:pt idx="12328">
                  <c:v>-1.7280536111003768E-2</c:v>
                </c:pt>
                <c:pt idx="12329">
                  <c:v>1.6927902663419817E-2</c:v>
                </c:pt>
                <c:pt idx="12330">
                  <c:v>-1.7997251714339999E-2</c:v>
                </c:pt>
                <c:pt idx="12331">
                  <c:v>-0.11318854148793728</c:v>
                </c:pt>
                <c:pt idx="12332">
                  <c:v>-3.3331799515253668E-2</c:v>
                </c:pt>
                <c:pt idx="12333">
                  <c:v>-0.11735622141530468</c:v>
                </c:pt>
                <c:pt idx="12334">
                  <c:v>-5.4847088957471465E-2</c:v>
                </c:pt>
                <c:pt idx="12335">
                  <c:v>-2.0960261723481952E-2</c:v>
                </c:pt>
                <c:pt idx="12336">
                  <c:v>-3.5128325122974778E-2</c:v>
                </c:pt>
                <c:pt idx="12337">
                  <c:v>-1.4880505990765994E-2</c:v>
                </c:pt>
                <c:pt idx="12338">
                  <c:v>-5.1079222408040255E-2</c:v>
                </c:pt>
                <c:pt idx="12339">
                  <c:v>-5.1262182253169322E-2</c:v>
                </c:pt>
                <c:pt idx="12340">
                  <c:v>-1.4473460383007146E-2</c:v>
                </c:pt>
                <c:pt idx="12341">
                  <c:v>-6.5384825324229151E-2</c:v>
                </c:pt>
                <c:pt idx="12342">
                  <c:v>-5.3021590579857301E-2</c:v>
                </c:pt>
                <c:pt idx="12343">
                  <c:v>-4.9309635746994027E-2</c:v>
                </c:pt>
                <c:pt idx="12344">
                  <c:v>-1.7367134326193214E-2</c:v>
                </c:pt>
                <c:pt idx="12345">
                  <c:v>-8.4319166167741488E-2</c:v>
                </c:pt>
                <c:pt idx="12346">
                  <c:v>-1.1953692607238262E-2</c:v>
                </c:pt>
                <c:pt idx="12347">
                  <c:v>-3.9578950789948698E-2</c:v>
                </c:pt>
                <c:pt idx="12348">
                  <c:v>-5.2598995011665928E-2</c:v>
                </c:pt>
                <c:pt idx="12349">
                  <c:v>-3.6333176761883509E-2</c:v>
                </c:pt>
                <c:pt idx="12350">
                  <c:v>-5.9368962295704937E-2</c:v>
                </c:pt>
                <c:pt idx="12351">
                  <c:v>-6.7682846565316535E-2</c:v>
                </c:pt>
                <c:pt idx="12352">
                  <c:v>1.5850690089339228E-2</c:v>
                </c:pt>
                <c:pt idx="12353">
                  <c:v>-4.0388518835555352E-2</c:v>
                </c:pt>
                <c:pt idx="12354">
                  <c:v>-3.8282823669882955E-2</c:v>
                </c:pt>
                <c:pt idx="12355">
                  <c:v>-4.9300549486199366E-3</c:v>
                </c:pt>
                <c:pt idx="12356">
                  <c:v>-8.2785303911752563E-3</c:v>
                </c:pt>
                <c:pt idx="12357">
                  <c:v>-3.4451721838035146E-2</c:v>
                </c:pt>
                <c:pt idx="12358">
                  <c:v>9.5898889237653988E-3</c:v>
                </c:pt>
                <c:pt idx="12359">
                  <c:v>-4.6286428090838702E-2</c:v>
                </c:pt>
                <c:pt idx="12360">
                  <c:v>-2.2667981044699748E-2</c:v>
                </c:pt>
                <c:pt idx="12361">
                  <c:v>-3.7622363367156936E-2</c:v>
                </c:pt>
                <c:pt idx="12362">
                  <c:v>3.7326911568413682E-2</c:v>
                </c:pt>
                <c:pt idx="12363">
                  <c:v>2.5695640033802449E-2</c:v>
                </c:pt>
                <c:pt idx="12364">
                  <c:v>-3.3875603169597757E-2</c:v>
                </c:pt>
                <c:pt idx="12365">
                  <c:v>-0.10539187593914821</c:v>
                </c:pt>
                <c:pt idx="12366">
                  <c:v>-4.8952565295691929E-3</c:v>
                </c:pt>
                <c:pt idx="12367">
                  <c:v>-4.2449630225754244E-2</c:v>
                </c:pt>
                <c:pt idx="12368">
                  <c:v>-2.6492973457004392E-2</c:v>
                </c:pt>
                <c:pt idx="12369">
                  <c:v>-3.3004420937925438E-2</c:v>
                </c:pt>
                <c:pt idx="12370">
                  <c:v>-4.9609234876835273E-2</c:v>
                </c:pt>
                <c:pt idx="12371">
                  <c:v>5.9056082808592201E-3</c:v>
                </c:pt>
                <c:pt idx="12372">
                  <c:v>-4.5854557814940793E-2</c:v>
                </c:pt>
                <c:pt idx="12373">
                  <c:v>-2.7216385605223398E-2</c:v>
                </c:pt>
                <c:pt idx="12374">
                  <c:v>-4.3211778815787631E-2</c:v>
                </c:pt>
                <c:pt idx="12375">
                  <c:v>-3.9739370163985398E-2</c:v>
                </c:pt>
                <c:pt idx="12376">
                  <c:v>-9.3900756410618583E-2</c:v>
                </c:pt>
                <c:pt idx="12377">
                  <c:v>-5.3424145835905441E-2</c:v>
                </c:pt>
                <c:pt idx="12378">
                  <c:v>-6.3253912520773109E-3</c:v>
                </c:pt>
                <c:pt idx="12379">
                  <c:v>-2.8811933077721636E-2</c:v>
                </c:pt>
                <c:pt idx="12380">
                  <c:v>-4.7633762074485289E-2</c:v>
                </c:pt>
                <c:pt idx="12381">
                  <c:v>-3.8152758446335734E-2</c:v>
                </c:pt>
                <c:pt idx="12382">
                  <c:v>-6.8772590398974889E-2</c:v>
                </c:pt>
                <c:pt idx="12383">
                  <c:v>-2.8361321488119075E-2</c:v>
                </c:pt>
                <c:pt idx="12384">
                  <c:v>5.3574048743256317E-2</c:v>
                </c:pt>
                <c:pt idx="12385">
                  <c:v>2.8923518329284667E-3</c:v>
                </c:pt>
                <c:pt idx="12386">
                  <c:v>3.8631205464667327E-2</c:v>
                </c:pt>
                <c:pt idx="12387">
                  <c:v>8.709634348897137E-2</c:v>
                </c:pt>
                <c:pt idx="12388">
                  <c:v>-7.6622347971121829E-2</c:v>
                </c:pt>
                <c:pt idx="12389">
                  <c:v>4.313783780850057E-2</c:v>
                </c:pt>
                <c:pt idx="12390">
                  <c:v>-7.2032809516923715E-2</c:v>
                </c:pt>
                <c:pt idx="12391">
                  <c:v>-5.1714874676034389E-2</c:v>
                </c:pt>
                <c:pt idx="12392">
                  <c:v>-5.600770866590022E-2</c:v>
                </c:pt>
                <c:pt idx="12393">
                  <c:v>-1.9510105655852483E-2</c:v>
                </c:pt>
                <c:pt idx="12394">
                  <c:v>-2.3621185304934247E-2</c:v>
                </c:pt>
                <c:pt idx="12395">
                  <c:v>-4.77062429977059E-2</c:v>
                </c:pt>
                <c:pt idx="12396">
                  <c:v>-4.0363938407825678E-2</c:v>
                </c:pt>
                <c:pt idx="12397">
                  <c:v>-4.7974757314365769E-2</c:v>
                </c:pt>
                <c:pt idx="12398">
                  <c:v>-0.12110158280415684</c:v>
                </c:pt>
                <c:pt idx="12399">
                  <c:v>-5.4035302178699257E-2</c:v>
                </c:pt>
                <c:pt idx="12400">
                  <c:v>-3.2147773718913283E-3</c:v>
                </c:pt>
                <c:pt idx="12401">
                  <c:v>-2.3567055876654332E-2</c:v>
                </c:pt>
                <c:pt idx="12402">
                  <c:v>-9.2955884728175606E-2</c:v>
                </c:pt>
                <c:pt idx="12403">
                  <c:v>-1.6323216898756685E-2</c:v>
                </c:pt>
                <c:pt idx="12404">
                  <c:v>-3.0681608091832069E-2</c:v>
                </c:pt>
                <c:pt idx="12405">
                  <c:v>-9.4513146094479986E-2</c:v>
                </c:pt>
                <c:pt idx="12406">
                  <c:v>-8.1032785327635262E-3</c:v>
                </c:pt>
                <c:pt idx="12407">
                  <c:v>-3.9800345648755675E-2</c:v>
                </c:pt>
                <c:pt idx="12408">
                  <c:v>-3.5951817909351161E-2</c:v>
                </c:pt>
                <c:pt idx="12409">
                  <c:v>-5.0509049029086962E-2</c:v>
                </c:pt>
                <c:pt idx="12410">
                  <c:v>-0.33633720110324727</c:v>
                </c:pt>
                <c:pt idx="12411">
                  <c:v>0.11140759661386626</c:v>
                </c:pt>
                <c:pt idx="12412">
                  <c:v>1.3764364915413224E-3</c:v>
                </c:pt>
                <c:pt idx="12413">
                  <c:v>0.14619910385447016</c:v>
                </c:pt>
                <c:pt idx="12414">
                  <c:v>-1.3896394563548299E-2</c:v>
                </c:pt>
                <c:pt idx="12415">
                  <c:v>8.4842550054079601E-3</c:v>
                </c:pt>
                <c:pt idx="12416">
                  <c:v>2.8313397666085937E-2</c:v>
                </c:pt>
                <c:pt idx="12417">
                  <c:v>-2.2874394698946629E-2</c:v>
                </c:pt>
                <c:pt idx="12418">
                  <c:v>-1.6330438495202274E-2</c:v>
                </c:pt>
                <c:pt idx="12419">
                  <c:v>-3.4274092988035604E-2</c:v>
                </c:pt>
                <c:pt idx="12420">
                  <c:v>3.0567781404188259E-3</c:v>
                </c:pt>
                <c:pt idx="12421">
                  <c:v>-1.1791686027993676E-2</c:v>
                </c:pt>
                <c:pt idx="12422">
                  <c:v>-7.9451431228979366E-2</c:v>
                </c:pt>
                <c:pt idx="12423">
                  <c:v>-6.2666672008525257E-2</c:v>
                </c:pt>
                <c:pt idx="12424">
                  <c:v>-1.0898938273411721E-2</c:v>
                </c:pt>
                <c:pt idx="12425">
                  <c:v>-2.1302806713271904E-2</c:v>
                </c:pt>
                <c:pt idx="12426">
                  <c:v>-3.4911023083090048E-2</c:v>
                </c:pt>
                <c:pt idx="12427">
                  <c:v>-0.11922600637595024</c:v>
                </c:pt>
                <c:pt idx="12428">
                  <c:v>1.2621823453581114E-2</c:v>
                </c:pt>
                <c:pt idx="12429">
                  <c:v>-1.5185810993709869E-2</c:v>
                </c:pt>
                <c:pt idx="12430">
                  <c:v>6.1212410823245876E-3</c:v>
                </c:pt>
                <c:pt idx="12431">
                  <c:v>-6.0960157713577309E-2</c:v>
                </c:pt>
                <c:pt idx="12432">
                  <c:v>5.346067406655915E-3</c:v>
                </c:pt>
                <c:pt idx="12433">
                  <c:v>-9.7502333473288988E-3</c:v>
                </c:pt>
                <c:pt idx="12434">
                  <c:v>-9.2660744298759937E-2</c:v>
                </c:pt>
                <c:pt idx="12435">
                  <c:v>-9.0281110590802335E-2</c:v>
                </c:pt>
                <c:pt idx="12436">
                  <c:v>-3.5746977132798438E-2</c:v>
                </c:pt>
                <c:pt idx="12437">
                  <c:v>4.0075125849939428E-2</c:v>
                </c:pt>
                <c:pt idx="12438">
                  <c:v>2.6455985444287466E-2</c:v>
                </c:pt>
                <c:pt idx="12439">
                  <c:v>-7.0698865796423788E-2</c:v>
                </c:pt>
                <c:pt idx="12440">
                  <c:v>-2.4236233591617582E-3</c:v>
                </c:pt>
                <c:pt idx="12441">
                  <c:v>-7.7255457880442621E-2</c:v>
                </c:pt>
                <c:pt idx="12442">
                  <c:v>-6.521983288232068E-2</c:v>
                </c:pt>
                <c:pt idx="12443">
                  <c:v>-2.3108944367881881E-3</c:v>
                </c:pt>
                <c:pt idx="12444">
                  <c:v>-7.0508801970957047E-2</c:v>
                </c:pt>
                <c:pt idx="12445">
                  <c:v>-2.1412536841238779E-2</c:v>
                </c:pt>
                <c:pt idx="12446">
                  <c:v>-4.8999623799785381E-3</c:v>
                </c:pt>
                <c:pt idx="12447">
                  <c:v>-3.0939503232151038E-2</c:v>
                </c:pt>
                <c:pt idx="12448">
                  <c:v>-7.0186899546203996E-2</c:v>
                </c:pt>
                <c:pt idx="12449">
                  <c:v>-7.5425981853757498E-2</c:v>
                </c:pt>
                <c:pt idx="12450">
                  <c:v>1.0992447214817751E-2</c:v>
                </c:pt>
                <c:pt idx="12451">
                  <c:v>-3.5775649805560358E-3</c:v>
                </c:pt>
                <c:pt idx="12452">
                  <c:v>-4.4876994440054014E-3</c:v>
                </c:pt>
                <c:pt idx="12453">
                  <c:v>-3.5770667760143524E-2</c:v>
                </c:pt>
                <c:pt idx="12454">
                  <c:v>-7.1057816812628904E-2</c:v>
                </c:pt>
                <c:pt idx="12455">
                  <c:v>9.2413187174083102E-4</c:v>
                </c:pt>
                <c:pt idx="12456">
                  <c:v>-7.4627329782997687E-2</c:v>
                </c:pt>
                <c:pt idx="12457">
                  <c:v>-8.6171289645513474E-2</c:v>
                </c:pt>
                <c:pt idx="12458">
                  <c:v>-4.3031266503929314E-2</c:v>
                </c:pt>
                <c:pt idx="12459">
                  <c:v>-7.2649280598275037E-2</c:v>
                </c:pt>
                <c:pt idx="12460">
                  <c:v>-1.4866451896037887E-2</c:v>
                </c:pt>
                <c:pt idx="12461">
                  <c:v>-9.8563108712080197E-2</c:v>
                </c:pt>
                <c:pt idx="12462">
                  <c:v>-5.5451969838049946E-3</c:v>
                </c:pt>
                <c:pt idx="12463">
                  <c:v>-2.0015570321939465E-2</c:v>
                </c:pt>
                <c:pt idx="12464">
                  <c:v>2.7600239534820076E-2</c:v>
                </c:pt>
                <c:pt idx="12465">
                  <c:v>-1.2850068478673085E-2</c:v>
                </c:pt>
                <c:pt idx="12466">
                  <c:v>-3.0026199878829499E-2</c:v>
                </c:pt>
                <c:pt idx="12467">
                  <c:v>-6.339865337457655E-2</c:v>
                </c:pt>
                <c:pt idx="12468">
                  <c:v>-0.12568981916191097</c:v>
                </c:pt>
                <c:pt idx="12469">
                  <c:v>-5.9816265412243136E-2</c:v>
                </c:pt>
                <c:pt idx="12470">
                  <c:v>-2.5100804820828083E-2</c:v>
                </c:pt>
                <c:pt idx="12471">
                  <c:v>-9.8512026370286591E-5</c:v>
                </c:pt>
                <c:pt idx="12472">
                  <c:v>-3.991290711265584E-2</c:v>
                </c:pt>
                <c:pt idx="12473">
                  <c:v>-3.1937653082571488E-2</c:v>
                </c:pt>
                <c:pt idx="12474">
                  <c:v>-1.0424886109735527E-2</c:v>
                </c:pt>
                <c:pt idx="12475">
                  <c:v>2.4624589138698021E-3</c:v>
                </c:pt>
                <c:pt idx="12476">
                  <c:v>-3.570008825403756E-2</c:v>
                </c:pt>
                <c:pt idx="12477">
                  <c:v>1.7711615253864728E-2</c:v>
                </c:pt>
                <c:pt idx="12478">
                  <c:v>-5.1780432481524754E-3</c:v>
                </c:pt>
                <c:pt idx="12479">
                  <c:v>-2.8228794355714005E-2</c:v>
                </c:pt>
                <c:pt idx="12480">
                  <c:v>-5.8664485527902308E-2</c:v>
                </c:pt>
                <c:pt idx="12481">
                  <c:v>-8.934163289446238E-3</c:v>
                </c:pt>
                <c:pt idx="12482">
                  <c:v>-4.9813846951479369E-2</c:v>
                </c:pt>
                <c:pt idx="12483">
                  <c:v>-4.6054648342475558E-2</c:v>
                </c:pt>
                <c:pt idx="12484">
                  <c:v>-2.1717479284852445E-2</c:v>
                </c:pt>
                <c:pt idx="12485">
                  <c:v>-0.1031283869871826</c:v>
                </c:pt>
                <c:pt idx="12486">
                  <c:v>-6.9954060072079022E-2</c:v>
                </c:pt>
                <c:pt idx="12487">
                  <c:v>-3.7964673012867448E-2</c:v>
                </c:pt>
                <c:pt idx="12488">
                  <c:v>-1.5145577995592387E-2</c:v>
                </c:pt>
                <c:pt idx="12489">
                  <c:v>1.3276789845988906E-2</c:v>
                </c:pt>
                <c:pt idx="12490">
                  <c:v>-4.9582192041283661E-2</c:v>
                </c:pt>
                <c:pt idx="12491">
                  <c:v>-7.3657627454441682E-2</c:v>
                </c:pt>
                <c:pt idx="12492">
                  <c:v>-4.5697224994757833E-2</c:v>
                </c:pt>
                <c:pt idx="12493">
                  <c:v>-3.8617470708916843E-2</c:v>
                </c:pt>
                <c:pt idx="12494">
                  <c:v>-4.0784839181432643E-2</c:v>
                </c:pt>
                <c:pt idx="12495">
                  <c:v>-1.9772833640927877E-2</c:v>
                </c:pt>
                <c:pt idx="12496">
                  <c:v>-2.4797564785823081E-2</c:v>
                </c:pt>
                <c:pt idx="12497">
                  <c:v>-1.0184762272084714E-2</c:v>
                </c:pt>
                <c:pt idx="12498">
                  <c:v>6.4161381446619023E-2</c:v>
                </c:pt>
                <c:pt idx="12499">
                  <c:v>-5.7272791849441052E-3</c:v>
                </c:pt>
                <c:pt idx="12500">
                  <c:v>-1.8088162917537214E-2</c:v>
                </c:pt>
                <c:pt idx="12501">
                  <c:v>6.3611047863441447E-2</c:v>
                </c:pt>
                <c:pt idx="12502">
                  <c:v>-2.3522733464936437E-2</c:v>
                </c:pt>
                <c:pt idx="12503">
                  <c:v>-1.4502490247159829E-2</c:v>
                </c:pt>
                <c:pt idx="12504">
                  <c:v>-3.8345362847546863E-3</c:v>
                </c:pt>
                <c:pt idx="12505">
                  <c:v>-2.4235401300057927E-2</c:v>
                </c:pt>
                <c:pt idx="12506">
                  <c:v>-1.936657313451208E-2</c:v>
                </c:pt>
                <c:pt idx="12507">
                  <c:v>-1.1545179202654229E-2</c:v>
                </c:pt>
                <c:pt idx="12508">
                  <c:v>-4.3247861088033843E-2</c:v>
                </c:pt>
                <c:pt idx="12509">
                  <c:v>-1.4314635199316016E-2</c:v>
                </c:pt>
                <c:pt idx="12510">
                  <c:v>-3.466769222846549E-2</c:v>
                </c:pt>
                <c:pt idx="12511">
                  <c:v>-3.6141028613385764E-2</c:v>
                </c:pt>
                <c:pt idx="12512">
                  <c:v>-2.8065337504032749E-2</c:v>
                </c:pt>
                <c:pt idx="12513">
                  <c:v>-5.5313094457202748E-3</c:v>
                </c:pt>
                <c:pt idx="12514">
                  <c:v>4.6169877880239921E-2</c:v>
                </c:pt>
                <c:pt idx="12515">
                  <c:v>-4.3827463056548527E-2</c:v>
                </c:pt>
                <c:pt idx="12516">
                  <c:v>-8.3620164688907005E-3</c:v>
                </c:pt>
                <c:pt idx="12517">
                  <c:v>-8.6337515275937207E-2</c:v>
                </c:pt>
                <c:pt idx="12518">
                  <c:v>-4.1128865207580988E-2</c:v>
                </c:pt>
                <c:pt idx="12519">
                  <c:v>-4.2417435218671189E-2</c:v>
                </c:pt>
                <c:pt idx="12520">
                  <c:v>-4.7396588449684536E-2</c:v>
                </c:pt>
                <c:pt idx="12521">
                  <c:v>1.5920343411862721E-2</c:v>
                </c:pt>
                <c:pt idx="12522">
                  <c:v>-2.5511974707480945E-2</c:v>
                </c:pt>
                <c:pt idx="12523">
                  <c:v>4.5991069442892794E-2</c:v>
                </c:pt>
                <c:pt idx="12524">
                  <c:v>-5.68221123432536E-2</c:v>
                </c:pt>
                <c:pt idx="12525">
                  <c:v>-3.7609631148548761E-2</c:v>
                </c:pt>
                <c:pt idx="12526">
                  <c:v>-5.0070855766667179E-2</c:v>
                </c:pt>
                <c:pt idx="12527">
                  <c:v>-4.4540725797824844E-2</c:v>
                </c:pt>
                <c:pt idx="12528">
                  <c:v>-5.0492548899606603E-2</c:v>
                </c:pt>
                <c:pt idx="12529">
                  <c:v>-9.6622196344245438E-3</c:v>
                </c:pt>
                <c:pt idx="12530">
                  <c:v>-1.6092998837924838E-2</c:v>
                </c:pt>
                <c:pt idx="12531">
                  <c:v>-2.38602821691822E-2</c:v>
                </c:pt>
                <c:pt idx="12532">
                  <c:v>4.5646633083723992E-2</c:v>
                </c:pt>
                <c:pt idx="12533">
                  <c:v>-3.9240886352590348E-2</c:v>
                </c:pt>
                <c:pt idx="12534">
                  <c:v>-5.2877306709122321E-3</c:v>
                </c:pt>
                <c:pt idx="12535">
                  <c:v>-5.5324683122785046E-2</c:v>
                </c:pt>
                <c:pt idx="12536">
                  <c:v>-5.6440594226247458E-3</c:v>
                </c:pt>
                <c:pt idx="12537">
                  <c:v>-8.4970315729700052E-3</c:v>
                </c:pt>
                <c:pt idx="12538">
                  <c:v>-5.2421438047577595E-2</c:v>
                </c:pt>
                <c:pt idx="12539">
                  <c:v>1.3781692866594546E-2</c:v>
                </c:pt>
                <c:pt idx="12540">
                  <c:v>-4.8281152406315482E-2</c:v>
                </c:pt>
                <c:pt idx="12541">
                  <c:v>-2.7437227190367574E-2</c:v>
                </c:pt>
                <c:pt idx="12542">
                  <c:v>-2.0758346444847715E-2</c:v>
                </c:pt>
                <c:pt idx="12543">
                  <c:v>-3.0852340167723747E-2</c:v>
                </c:pt>
                <c:pt idx="12544">
                  <c:v>-2.7660738249646759E-2</c:v>
                </c:pt>
                <c:pt idx="12545">
                  <c:v>-2.221619627577559E-2</c:v>
                </c:pt>
                <c:pt idx="12546">
                  <c:v>-2.7403911123281839E-2</c:v>
                </c:pt>
                <c:pt idx="12547">
                  <c:v>-4.9409582724160794E-2</c:v>
                </c:pt>
                <c:pt idx="12548">
                  <c:v>1.5881698716639726E-2</c:v>
                </c:pt>
                <c:pt idx="12549">
                  <c:v>-5.0233978123123468E-2</c:v>
                </c:pt>
                <c:pt idx="12550">
                  <c:v>-3.0744509775560425E-2</c:v>
                </c:pt>
                <c:pt idx="12551">
                  <c:v>-8.882588556683732E-2</c:v>
                </c:pt>
                <c:pt idx="12552">
                  <c:v>-3.8219572476464563E-2</c:v>
                </c:pt>
                <c:pt idx="12553">
                  <c:v>4.625811701330633E-2</c:v>
                </c:pt>
                <c:pt idx="12554">
                  <c:v>-5.9481973428072016E-2</c:v>
                </c:pt>
                <c:pt idx="12555">
                  <c:v>-3.6513560457604205E-2</c:v>
                </c:pt>
                <c:pt idx="12556">
                  <c:v>-4.0361088168923724E-3</c:v>
                </c:pt>
                <c:pt idx="12557">
                  <c:v>-0.1538573189591266</c:v>
                </c:pt>
                <c:pt idx="12558">
                  <c:v>-2.5844467017364443E-2</c:v>
                </c:pt>
                <c:pt idx="12559">
                  <c:v>-2.8992082750136473E-2</c:v>
                </c:pt>
                <c:pt idx="12560">
                  <c:v>-2.0135782271713507E-2</c:v>
                </c:pt>
                <c:pt idx="12561">
                  <c:v>-6.3790857300899145E-2</c:v>
                </c:pt>
                <c:pt idx="12562">
                  <c:v>-4.8208726985590547E-2</c:v>
                </c:pt>
                <c:pt idx="12563">
                  <c:v>-3.1924093513570666E-2</c:v>
                </c:pt>
                <c:pt idx="12564">
                  <c:v>-6.5006342619399072E-3</c:v>
                </c:pt>
                <c:pt idx="12565">
                  <c:v>-8.3851687496208707E-3</c:v>
                </c:pt>
                <c:pt idx="12566">
                  <c:v>-9.6248390223012004E-3</c:v>
                </c:pt>
                <c:pt idx="12567">
                  <c:v>-1.8962319913035496E-2</c:v>
                </c:pt>
                <c:pt idx="12568">
                  <c:v>-2.0453921052143876E-2</c:v>
                </c:pt>
                <c:pt idx="12569">
                  <c:v>8.2666977899021069E-2</c:v>
                </c:pt>
                <c:pt idx="12570">
                  <c:v>-0.15756367990555975</c:v>
                </c:pt>
                <c:pt idx="12571">
                  <c:v>-2.488958686333153E-2</c:v>
                </c:pt>
                <c:pt idx="12572">
                  <c:v>-1.468758043358301E-2</c:v>
                </c:pt>
                <c:pt idx="12573">
                  <c:v>-2.7651085551363818E-2</c:v>
                </c:pt>
                <c:pt idx="12574">
                  <c:v>-4.0412415107618671E-2</c:v>
                </c:pt>
                <c:pt idx="12575">
                  <c:v>9.7049345586449325E-3</c:v>
                </c:pt>
                <c:pt idx="12576">
                  <c:v>-2.6817401130939448E-2</c:v>
                </c:pt>
                <c:pt idx="12577">
                  <c:v>-0.10358253729308702</c:v>
                </c:pt>
                <c:pt idx="12578">
                  <c:v>-3.5577316200496506E-2</c:v>
                </c:pt>
                <c:pt idx="12579">
                  <c:v>-3.9628964920060954E-2</c:v>
                </c:pt>
                <c:pt idx="12580">
                  <c:v>-4.4900969377221892E-2</c:v>
                </c:pt>
                <c:pt idx="12581">
                  <c:v>-1.9373699598635649E-2</c:v>
                </c:pt>
                <c:pt idx="12582">
                  <c:v>-1.6008800434939342E-2</c:v>
                </c:pt>
                <c:pt idx="12583">
                  <c:v>-4.0673724379828274E-2</c:v>
                </c:pt>
                <c:pt idx="12584">
                  <c:v>-1.6968170751215331E-2</c:v>
                </c:pt>
                <c:pt idx="12585">
                  <c:v>-1.3609336066406687E-2</c:v>
                </c:pt>
                <c:pt idx="12586">
                  <c:v>4.4417176757415605E-2</c:v>
                </c:pt>
                <c:pt idx="12587">
                  <c:v>-7.0054243496552468E-2</c:v>
                </c:pt>
                <c:pt idx="12588">
                  <c:v>-2.159592791693352E-2</c:v>
                </c:pt>
                <c:pt idx="12589">
                  <c:v>-4.4128331344004332E-3</c:v>
                </c:pt>
                <c:pt idx="12590">
                  <c:v>-3.7267180461085361E-2</c:v>
                </c:pt>
                <c:pt idx="12591">
                  <c:v>-1.1461830628324544E-2</c:v>
                </c:pt>
                <c:pt idx="12592">
                  <c:v>-5.5181995473397557E-3</c:v>
                </c:pt>
                <c:pt idx="12593">
                  <c:v>2.0477708467033215E-2</c:v>
                </c:pt>
                <c:pt idx="12594">
                  <c:v>-3.2565173719468272E-2</c:v>
                </c:pt>
                <c:pt idx="12595">
                  <c:v>-4.455385765754381E-3</c:v>
                </c:pt>
                <c:pt idx="12596">
                  <c:v>-2.4356200159250271E-2</c:v>
                </c:pt>
                <c:pt idx="12597">
                  <c:v>-3.7206668354488388E-2</c:v>
                </c:pt>
                <c:pt idx="12598">
                  <c:v>1.3307979918969261E-2</c:v>
                </c:pt>
                <c:pt idx="12599">
                  <c:v>-2.0708569263919955E-2</c:v>
                </c:pt>
                <c:pt idx="12600">
                  <c:v>-3.7245440224357426E-2</c:v>
                </c:pt>
                <c:pt idx="12601">
                  <c:v>-3.3560720138618751E-2</c:v>
                </c:pt>
                <c:pt idx="12602">
                  <c:v>7.9377813231374023E-2</c:v>
                </c:pt>
                <c:pt idx="12603">
                  <c:v>-6.7652728932228404E-3</c:v>
                </c:pt>
                <c:pt idx="12604">
                  <c:v>-2.0287665173666383E-2</c:v>
                </c:pt>
                <c:pt idx="12605">
                  <c:v>7.5195812972014081E-2</c:v>
                </c:pt>
                <c:pt idx="12606">
                  <c:v>-2.5694738881346633E-2</c:v>
                </c:pt>
                <c:pt idx="12607">
                  <c:v>-0.21118690749827657</c:v>
                </c:pt>
                <c:pt idx="12608">
                  <c:v>-2.9562688739665201E-2</c:v>
                </c:pt>
                <c:pt idx="12609">
                  <c:v>-5.4693293765561771E-2</c:v>
                </c:pt>
                <c:pt idx="12610">
                  <c:v>-2.3432780754251831E-2</c:v>
                </c:pt>
                <c:pt idx="12611">
                  <c:v>-3.2077526131274645</c:v>
                </c:pt>
                <c:pt idx="12612">
                  <c:v>-3.7178033431242562E-2</c:v>
                </c:pt>
                <c:pt idx="12613">
                  <c:v>-4.854403379083564E-2</c:v>
                </c:pt>
                <c:pt idx="12614">
                  <c:v>-4.1745489380567581E-2</c:v>
                </c:pt>
                <c:pt idx="12615">
                  <c:v>-3.5081658182076515E-2</c:v>
                </c:pt>
                <c:pt idx="12616">
                  <c:v>1.4487012393681156E-2</c:v>
                </c:pt>
                <c:pt idx="12617">
                  <c:v>-4.6694794602742638E-2</c:v>
                </c:pt>
                <c:pt idx="12618">
                  <c:v>-0.15341046919885062</c:v>
                </c:pt>
                <c:pt idx="12619">
                  <c:v>-6.9936006020770963E-2</c:v>
                </c:pt>
                <c:pt idx="12620">
                  <c:v>-1.8212697960683252E-2</c:v>
                </c:pt>
                <c:pt idx="12621">
                  <c:v>1.0218234310354931E-2</c:v>
                </c:pt>
                <c:pt idx="12622">
                  <c:v>-3.725479750143202E-2</c:v>
                </c:pt>
                <c:pt idx="12623">
                  <c:v>-1.9592667651447564E-2</c:v>
                </c:pt>
                <c:pt idx="12624">
                  <c:v>0.10112451520657963</c:v>
                </c:pt>
                <c:pt idx="12625">
                  <c:v>-3.8567885716390346E-2</c:v>
                </c:pt>
                <c:pt idx="12626">
                  <c:v>-3.9602545950824838E-2</c:v>
                </c:pt>
                <c:pt idx="12627">
                  <c:v>-1.8333826065816804E-2</c:v>
                </c:pt>
                <c:pt idx="12628">
                  <c:v>-1.6887646601724277E-2</c:v>
                </c:pt>
                <c:pt idx="12629">
                  <c:v>-2.8702060269398515E-2</c:v>
                </c:pt>
                <c:pt idx="12630">
                  <c:v>-4.221040733822333E-2</c:v>
                </c:pt>
                <c:pt idx="12631">
                  <c:v>-2.4248225928718291E-2</c:v>
                </c:pt>
                <c:pt idx="12632">
                  <c:v>-6.7736827450036008E-2</c:v>
                </c:pt>
                <c:pt idx="12633">
                  <c:v>2.1783935653166508E-2</c:v>
                </c:pt>
                <c:pt idx="12634">
                  <c:v>-2.3919175579245066E-2</c:v>
                </c:pt>
                <c:pt idx="12635">
                  <c:v>-0.13705743546899465</c:v>
                </c:pt>
                <c:pt idx="12636">
                  <c:v>-2.9412801520637317E-2</c:v>
                </c:pt>
                <c:pt idx="12637">
                  <c:v>2.3934275127494957E-2</c:v>
                </c:pt>
                <c:pt idx="12638">
                  <c:v>-3.479511131841153E-2</c:v>
                </c:pt>
                <c:pt idx="12639">
                  <c:v>-4.868150331351305E-2</c:v>
                </c:pt>
                <c:pt idx="12640">
                  <c:v>-3.9114876947372618E-2</c:v>
                </c:pt>
                <c:pt idx="12641">
                  <c:v>-1.9055398917011988E-2</c:v>
                </c:pt>
                <c:pt idx="12642">
                  <c:v>-2.9316863824182412E-2</c:v>
                </c:pt>
                <c:pt idx="12643">
                  <c:v>7.5392396161414951E-3</c:v>
                </c:pt>
                <c:pt idx="12644">
                  <c:v>-3.1519715474331238E-2</c:v>
                </c:pt>
                <c:pt idx="12645">
                  <c:v>-4.3533822696349552E-3</c:v>
                </c:pt>
                <c:pt idx="12646">
                  <c:v>-3.5449933328800309E-2</c:v>
                </c:pt>
                <c:pt idx="12647">
                  <c:v>-5.2394424548223545E-2</c:v>
                </c:pt>
                <c:pt idx="12648">
                  <c:v>-3.8227216740704148E-3</c:v>
                </c:pt>
                <c:pt idx="12649">
                  <c:v>-1.9286322227793546E-2</c:v>
                </c:pt>
                <c:pt idx="12650">
                  <c:v>6.0172963586142915E-2</c:v>
                </c:pt>
                <c:pt idx="12651">
                  <c:v>2.8220823130069773E-2</c:v>
                </c:pt>
                <c:pt idx="12652">
                  <c:v>4.4763600081621564E-2</c:v>
                </c:pt>
                <c:pt idx="12653">
                  <c:v>-3.9607092602461418E-2</c:v>
                </c:pt>
                <c:pt idx="12654">
                  <c:v>5.6084146385949774E-2</c:v>
                </c:pt>
                <c:pt idx="12655">
                  <c:v>-9.9418246679132322E-2</c:v>
                </c:pt>
                <c:pt idx="12656">
                  <c:v>-3.9121163786007107E-2</c:v>
                </c:pt>
                <c:pt idx="12657">
                  <c:v>-7.3858193337734464E-3</c:v>
                </c:pt>
                <c:pt idx="12658">
                  <c:v>-2.604817533683644E-2</c:v>
                </c:pt>
                <c:pt idx="12659">
                  <c:v>-2.3398934788313605E-2</c:v>
                </c:pt>
                <c:pt idx="12660">
                  <c:v>-9.1626986219078364E-3</c:v>
                </c:pt>
                <c:pt idx="12661">
                  <c:v>-2.6970912976963426E-2</c:v>
                </c:pt>
                <c:pt idx="12662">
                  <c:v>-0.13549287427081314</c:v>
                </c:pt>
                <c:pt idx="12663">
                  <c:v>-1.9477668116714072E-2</c:v>
                </c:pt>
                <c:pt idx="12664">
                  <c:v>-7.7109229918832484E-2</c:v>
                </c:pt>
                <c:pt idx="12665">
                  <c:v>1.9962044223836645E-2</c:v>
                </c:pt>
                <c:pt idx="12666">
                  <c:v>-4.5291421353897326E-2</c:v>
                </c:pt>
                <c:pt idx="12667">
                  <c:v>-7.6203763723798598E-2</c:v>
                </c:pt>
                <c:pt idx="12668">
                  <c:v>-1.7915673608190262E-2</c:v>
                </c:pt>
                <c:pt idx="12669">
                  <c:v>6.2989351105224134E-2</c:v>
                </c:pt>
                <c:pt idx="12670">
                  <c:v>-5.8526906611289536E-2</c:v>
                </c:pt>
                <c:pt idx="12671">
                  <c:v>7.114182303177051E-2</c:v>
                </c:pt>
                <c:pt idx="12672">
                  <c:v>-4.9496171814001164E-2</c:v>
                </c:pt>
                <c:pt idx="12673">
                  <c:v>-3.2421905820507281E-2</c:v>
                </c:pt>
                <c:pt idx="12674">
                  <c:v>-1.3487836073510211E-2</c:v>
                </c:pt>
                <c:pt idx="12675">
                  <c:v>1.8515027871185946E-2</c:v>
                </c:pt>
                <c:pt idx="12676">
                  <c:v>-3.3830543347482755E-2</c:v>
                </c:pt>
                <c:pt idx="12677">
                  <c:v>5.6825033376561335E-2</c:v>
                </c:pt>
                <c:pt idx="12678">
                  <c:v>-3.3921648879358765E-2</c:v>
                </c:pt>
                <c:pt idx="12679">
                  <c:v>-3.4964655334304533E-2</c:v>
                </c:pt>
                <c:pt idx="12680">
                  <c:v>2.0276531110785041E-2</c:v>
                </c:pt>
                <c:pt idx="12681">
                  <c:v>-1.6180178976305342E-2</c:v>
                </c:pt>
                <c:pt idx="12682">
                  <c:v>2.0949279218597447E-2</c:v>
                </c:pt>
                <c:pt idx="12683">
                  <c:v>-5.7332630531672826E-2</c:v>
                </c:pt>
                <c:pt idx="12684">
                  <c:v>-3.2556255689697146E-2</c:v>
                </c:pt>
                <c:pt idx="12685">
                  <c:v>1.9601034782858257E-2</c:v>
                </c:pt>
                <c:pt idx="12686">
                  <c:v>-4.777722840933922E-2</c:v>
                </c:pt>
                <c:pt idx="12687">
                  <c:v>-1.7890067811129971E-2</c:v>
                </c:pt>
                <c:pt idx="12688">
                  <c:v>-7.0917774652746138E-2</c:v>
                </c:pt>
                <c:pt idx="12689">
                  <c:v>2.9017449013424533E-3</c:v>
                </c:pt>
                <c:pt idx="12690">
                  <c:v>-5.7862310823827067E-3</c:v>
                </c:pt>
                <c:pt idx="12691">
                  <c:v>-7.8889026907863161E-2</c:v>
                </c:pt>
                <c:pt idx="12692">
                  <c:v>-4.5284318538915951E-2</c:v>
                </c:pt>
                <c:pt idx="12693">
                  <c:v>-4.9937754260435223E-2</c:v>
                </c:pt>
                <c:pt idx="12694">
                  <c:v>6.9289515580090479E-3</c:v>
                </c:pt>
                <c:pt idx="12695">
                  <c:v>-3.5913614217787923E-2</c:v>
                </c:pt>
                <c:pt idx="12696">
                  <c:v>-7.2636051511964801E-3</c:v>
                </c:pt>
                <c:pt idx="12697">
                  <c:v>-4.1246437296146819E-2</c:v>
                </c:pt>
                <c:pt idx="12698">
                  <c:v>-3.1181505791003563E-3</c:v>
                </c:pt>
                <c:pt idx="12699">
                  <c:v>-2.1233405478483347E-2</c:v>
                </c:pt>
                <c:pt idx="12700">
                  <c:v>-1.814983246747106E-2</c:v>
                </c:pt>
                <c:pt idx="12701">
                  <c:v>-2.995564991442411E-2</c:v>
                </c:pt>
                <c:pt idx="12702">
                  <c:v>7.9607315819747657E-2</c:v>
                </c:pt>
                <c:pt idx="12703">
                  <c:v>-3.5588555977852827E-3</c:v>
                </c:pt>
                <c:pt idx="12704">
                  <c:v>-7.6035408472871463E-2</c:v>
                </c:pt>
                <c:pt idx="12705">
                  <c:v>-1.1760426402543793E-2</c:v>
                </c:pt>
                <c:pt idx="12706">
                  <c:v>-4.7902840688315136E-2</c:v>
                </c:pt>
                <c:pt idx="12707">
                  <c:v>-1.9971712074420649E-2</c:v>
                </c:pt>
                <c:pt idx="12708">
                  <c:v>-0.12018916647074211</c:v>
                </c:pt>
                <c:pt idx="12709">
                  <c:v>-9.1548726313287698E-2</c:v>
                </c:pt>
                <c:pt idx="12710">
                  <c:v>-1.2059766476889257E-2</c:v>
                </c:pt>
                <c:pt idx="12711">
                  <c:v>-2.245194733955163E-2</c:v>
                </c:pt>
                <c:pt idx="12712">
                  <c:v>-2.0555268204760242E-2</c:v>
                </c:pt>
                <c:pt idx="12713">
                  <c:v>-2.3214969884997563E-2</c:v>
                </c:pt>
                <c:pt idx="12714">
                  <c:v>1.5510353607292398E-2</c:v>
                </c:pt>
                <c:pt idx="12715">
                  <c:v>-3.1395971503033596E-2</c:v>
                </c:pt>
                <c:pt idx="12716">
                  <c:v>-1.0384490535386724E-2</c:v>
                </c:pt>
                <c:pt idx="12717">
                  <c:v>1.7845021385451649E-2</c:v>
                </c:pt>
                <c:pt idx="12718">
                  <c:v>-6.4813581994326089E-3</c:v>
                </c:pt>
                <c:pt idx="12719">
                  <c:v>-1.5934592095833533E-2</c:v>
                </c:pt>
                <c:pt idx="12720">
                  <c:v>-2.4956847498461547E-2</c:v>
                </c:pt>
                <c:pt idx="12721">
                  <c:v>-1.6358801492547786E-2</c:v>
                </c:pt>
                <c:pt idx="12722">
                  <c:v>-0.13257759174976302</c:v>
                </c:pt>
                <c:pt idx="12723">
                  <c:v>2.1252935610058241E-2</c:v>
                </c:pt>
                <c:pt idx="12724">
                  <c:v>-1.3128526139534104E-3</c:v>
                </c:pt>
                <c:pt idx="12725">
                  <c:v>-6.1857503538104416E-2</c:v>
                </c:pt>
                <c:pt idx="12726">
                  <c:v>-4.8074542885866546E-3</c:v>
                </c:pt>
                <c:pt idx="12727">
                  <c:v>-4.6987647555470351E-2</c:v>
                </c:pt>
                <c:pt idx="12728">
                  <c:v>1.6792056499220279E-2</c:v>
                </c:pt>
                <c:pt idx="12729">
                  <c:v>-4.6115388742321337E-2</c:v>
                </c:pt>
                <c:pt idx="12730">
                  <c:v>-6.7615750588820092E-2</c:v>
                </c:pt>
                <c:pt idx="12731">
                  <c:v>-1.5005977298548857E-4</c:v>
                </c:pt>
                <c:pt idx="12732">
                  <c:v>-2.3949848228878814E-2</c:v>
                </c:pt>
                <c:pt idx="12733">
                  <c:v>-5.9571367833773148E-2</c:v>
                </c:pt>
                <c:pt idx="12734">
                  <c:v>2.0081049764103871E-2</c:v>
                </c:pt>
                <c:pt idx="12735">
                  <c:v>-4.8108992431883255E-2</c:v>
                </c:pt>
                <c:pt idx="12736">
                  <c:v>2.9975198809262582E-2</c:v>
                </c:pt>
                <c:pt idx="12737">
                  <c:v>-1.0324094162500061E-2</c:v>
                </c:pt>
                <c:pt idx="12738">
                  <c:v>-5.3483725781501019E-2</c:v>
                </c:pt>
                <c:pt idx="12739">
                  <c:v>9.0183931935138347E-3</c:v>
                </c:pt>
                <c:pt idx="12740">
                  <c:v>1.3488839616269781E-2</c:v>
                </c:pt>
                <c:pt idx="12741">
                  <c:v>-2.0810944362001177E-2</c:v>
                </c:pt>
                <c:pt idx="12742">
                  <c:v>-3.1433642688468433E-2</c:v>
                </c:pt>
                <c:pt idx="12743">
                  <c:v>-1.5127733936396029E-2</c:v>
                </c:pt>
                <c:pt idx="12744">
                  <c:v>-3.0890374175882591E-2</c:v>
                </c:pt>
                <c:pt idx="12745">
                  <c:v>9.989920141806061E-3</c:v>
                </c:pt>
                <c:pt idx="12746">
                  <c:v>-6.0596464469245298E-2</c:v>
                </c:pt>
                <c:pt idx="12747">
                  <c:v>4.3334254805723491E-2</c:v>
                </c:pt>
                <c:pt idx="12748">
                  <c:v>5.6974910416315389E-2</c:v>
                </c:pt>
                <c:pt idx="12749">
                  <c:v>8.6572085074242116E-3</c:v>
                </c:pt>
                <c:pt idx="12750">
                  <c:v>-2.3512875895867081E-2</c:v>
                </c:pt>
                <c:pt idx="12751">
                  <c:v>-4.0640148870735381E-2</c:v>
                </c:pt>
                <c:pt idx="12752">
                  <c:v>3.4902086169372522E-2</c:v>
                </c:pt>
                <c:pt idx="12753">
                  <c:v>-1.0410440558930442E-2</c:v>
                </c:pt>
                <c:pt idx="12754">
                  <c:v>-0.70381052027734903</c:v>
                </c:pt>
                <c:pt idx="12755">
                  <c:v>-3.3964070190744058E-2</c:v>
                </c:pt>
                <c:pt idx="12756">
                  <c:v>-1.7502527132773806E-2</c:v>
                </c:pt>
                <c:pt idx="12757">
                  <c:v>-8.8827639396581587E-2</c:v>
                </c:pt>
                <c:pt idx="12758">
                  <c:v>-4.7282611692195414E-2</c:v>
                </c:pt>
                <c:pt idx="12759">
                  <c:v>-3.4829456483361568E-2</c:v>
                </c:pt>
                <c:pt idx="12760">
                  <c:v>0.10513221360809827</c:v>
                </c:pt>
                <c:pt idx="12761">
                  <c:v>-4.2710655003400017E-2</c:v>
                </c:pt>
                <c:pt idx="12762">
                  <c:v>-4.6332141569802296E-2</c:v>
                </c:pt>
                <c:pt idx="12763">
                  <c:v>-2.9397877667521801E-2</c:v>
                </c:pt>
                <c:pt idx="12764">
                  <c:v>-3.1219576145416653E-2</c:v>
                </c:pt>
                <c:pt idx="12765">
                  <c:v>-1.4067882221400579E-2</c:v>
                </c:pt>
                <c:pt idx="12766">
                  <c:v>-2.8691512145656586E-2</c:v>
                </c:pt>
                <c:pt idx="12767">
                  <c:v>-0.42772456186113506</c:v>
                </c:pt>
                <c:pt idx="12768">
                  <c:v>-5.5930340543723159E-2</c:v>
                </c:pt>
                <c:pt idx="12769">
                  <c:v>-6.3674728350748874E-2</c:v>
                </c:pt>
                <c:pt idx="12770">
                  <c:v>2.9787416411029039E-3</c:v>
                </c:pt>
                <c:pt idx="12771">
                  <c:v>3.8353378677581955E-3</c:v>
                </c:pt>
                <c:pt idx="12772">
                  <c:v>-2.8730555806999736E-2</c:v>
                </c:pt>
                <c:pt idx="12773">
                  <c:v>-2.3019383468302134E-2</c:v>
                </c:pt>
                <c:pt idx="12774">
                  <c:v>4.9351916907665967E-4</c:v>
                </c:pt>
                <c:pt idx="12775">
                  <c:v>-8.3773165109387995E-2</c:v>
                </c:pt>
                <c:pt idx="12776">
                  <c:v>3.0808064250776928E-3</c:v>
                </c:pt>
                <c:pt idx="12777">
                  <c:v>-3.0045903276671098E-2</c:v>
                </c:pt>
                <c:pt idx="12778">
                  <c:v>-4.3818135787087716E-2</c:v>
                </c:pt>
                <c:pt idx="12779">
                  <c:v>-1.3224124607785001E-2</c:v>
                </c:pt>
                <c:pt idx="12780">
                  <c:v>4.7779331915421873E-3</c:v>
                </c:pt>
                <c:pt idx="12781">
                  <c:v>-4.6522330251419143E-2</c:v>
                </c:pt>
                <c:pt idx="12782">
                  <c:v>-3.3413370841431166E-2</c:v>
                </c:pt>
                <c:pt idx="12783">
                  <c:v>-7.0063954141766915E-2</c:v>
                </c:pt>
                <c:pt idx="12784">
                  <c:v>-4.0903269814231723E-2</c:v>
                </c:pt>
                <c:pt idx="12785">
                  <c:v>-1.6582765659303989E-2</c:v>
                </c:pt>
                <c:pt idx="12786">
                  <c:v>-1.7280299541848603E-3</c:v>
                </c:pt>
                <c:pt idx="12787">
                  <c:v>-4.4516704111848037E-3</c:v>
                </c:pt>
                <c:pt idx="12788">
                  <c:v>7.5344836330203252E-3</c:v>
                </c:pt>
                <c:pt idx="12789">
                  <c:v>9.7968345478503392E-4</c:v>
                </c:pt>
                <c:pt idx="12790">
                  <c:v>-0.10182836297469137</c:v>
                </c:pt>
                <c:pt idx="12791">
                  <c:v>-3.4705337909687557E-2</c:v>
                </c:pt>
                <c:pt idx="12792">
                  <c:v>1.0877145560281964E-2</c:v>
                </c:pt>
                <c:pt idx="12793">
                  <c:v>-7.1339655057711893E-2</c:v>
                </c:pt>
                <c:pt idx="12794">
                  <c:v>-3.1691990569177593E-3</c:v>
                </c:pt>
                <c:pt idx="12795">
                  <c:v>-2.5277527276075386E-2</c:v>
                </c:pt>
                <c:pt idx="12796">
                  <c:v>9.97689556275334E-3</c:v>
                </c:pt>
                <c:pt idx="12797">
                  <c:v>-2.3845128233646148E-2</c:v>
                </c:pt>
                <c:pt idx="12798">
                  <c:v>-2.0060861000846361E-3</c:v>
                </c:pt>
                <c:pt idx="12799">
                  <c:v>-1.1123747503863695E-2</c:v>
                </c:pt>
                <c:pt idx="12800">
                  <c:v>-2.8910677391663524E-2</c:v>
                </c:pt>
                <c:pt idx="12801">
                  <c:v>5.483197094372734E-3</c:v>
                </c:pt>
                <c:pt idx="12802">
                  <c:v>-1.6201436045783568E-2</c:v>
                </c:pt>
                <c:pt idx="12803">
                  <c:v>-1.0168612635746829E-2</c:v>
                </c:pt>
                <c:pt idx="12804">
                  <c:v>-1.8577649361209484E-2</c:v>
                </c:pt>
                <c:pt idx="12805">
                  <c:v>-2.375147228385251E-2</c:v>
                </c:pt>
                <c:pt idx="12806">
                  <c:v>-9.1637633647102798E-2</c:v>
                </c:pt>
                <c:pt idx="12807">
                  <c:v>0.10304779136974873</c:v>
                </c:pt>
                <c:pt idx="12808">
                  <c:v>4.6072249645137182E-2</c:v>
                </c:pt>
                <c:pt idx="12809">
                  <c:v>-1.1504248411815732E-2</c:v>
                </c:pt>
                <c:pt idx="12810">
                  <c:v>-3.4710856950189467E-2</c:v>
                </c:pt>
                <c:pt idx="12811">
                  <c:v>2.1858169786765618E-2</c:v>
                </c:pt>
                <c:pt idx="12812">
                  <c:v>5.202382154073433E-2</c:v>
                </c:pt>
                <c:pt idx="12813">
                  <c:v>-1.9718831454195455E-2</c:v>
                </c:pt>
                <c:pt idx="12814">
                  <c:v>-6.5826829538729393E-3</c:v>
                </c:pt>
                <c:pt idx="12815">
                  <c:v>-1.8707725374422525E-3</c:v>
                </c:pt>
                <c:pt idx="12816">
                  <c:v>-4.9067407715521136E-3</c:v>
                </c:pt>
                <c:pt idx="12817">
                  <c:v>-3.4201666247020583E-2</c:v>
                </c:pt>
                <c:pt idx="12818">
                  <c:v>-2.590191095231412E-2</c:v>
                </c:pt>
                <c:pt idx="12819">
                  <c:v>-2.3930340249064201E-2</c:v>
                </c:pt>
                <c:pt idx="12820">
                  <c:v>7.0053696111343558E-3</c:v>
                </c:pt>
                <c:pt idx="12821">
                  <c:v>-3.8520680464608714E-2</c:v>
                </c:pt>
                <c:pt idx="12822">
                  <c:v>-1.4537950510712289E-2</c:v>
                </c:pt>
                <c:pt idx="12823">
                  <c:v>-4.8921706878913868E-2</c:v>
                </c:pt>
                <c:pt idx="12824">
                  <c:v>-2.734907631342981E-2</c:v>
                </c:pt>
                <c:pt idx="12825">
                  <c:v>-1.5298884140000966E-2</c:v>
                </c:pt>
                <c:pt idx="12826">
                  <c:v>-4.7146185885731648E-2</c:v>
                </c:pt>
                <c:pt idx="12827">
                  <c:v>2.6824270778874316E-2</c:v>
                </c:pt>
                <c:pt idx="12828">
                  <c:v>7.3018634240192377E-3</c:v>
                </c:pt>
                <c:pt idx="12829">
                  <c:v>-2.8038601870446014E-2</c:v>
                </c:pt>
                <c:pt idx="12830">
                  <c:v>0.17429043636699423</c:v>
                </c:pt>
                <c:pt idx="12831">
                  <c:v>-1.9005895691333555E-2</c:v>
                </c:pt>
                <c:pt idx="12832">
                  <c:v>-2.0331531957656617E-2</c:v>
                </c:pt>
                <c:pt idx="12833">
                  <c:v>-6.8703663128450599E-3</c:v>
                </c:pt>
                <c:pt idx="12834">
                  <c:v>1.3659076279007289E-2</c:v>
                </c:pt>
                <c:pt idx="12835">
                  <c:v>-5.4296075322294704E-2</c:v>
                </c:pt>
                <c:pt idx="12836">
                  <c:v>2.046289132567828E-2</c:v>
                </c:pt>
                <c:pt idx="12837">
                  <c:v>-1.1852429384477945E-2</c:v>
                </c:pt>
                <c:pt idx="12838">
                  <c:v>-2.3496819071567791E-3</c:v>
                </c:pt>
                <c:pt idx="12839">
                  <c:v>-1.423564235300245E-2</c:v>
                </c:pt>
                <c:pt idx="12840">
                  <c:v>-4.6201544291448481E-2</c:v>
                </c:pt>
                <c:pt idx="12841">
                  <c:v>-1.0044571681693582E-2</c:v>
                </c:pt>
                <c:pt idx="12842">
                  <c:v>-2.9104780811209166E-2</c:v>
                </c:pt>
                <c:pt idx="12843">
                  <c:v>-5.0046647761812224E-3</c:v>
                </c:pt>
                <c:pt idx="12844">
                  <c:v>-8.354816982509651E-3</c:v>
                </c:pt>
                <c:pt idx="12845">
                  <c:v>-6.8526853774015239E-2</c:v>
                </c:pt>
                <c:pt idx="12846">
                  <c:v>-3.5046528984194257E-3</c:v>
                </c:pt>
                <c:pt idx="12847">
                  <c:v>-6.9649145747420663E-2</c:v>
                </c:pt>
                <c:pt idx="12848">
                  <c:v>-1.9765635212768549E-2</c:v>
                </c:pt>
                <c:pt idx="12849">
                  <c:v>3.6522884464157877E-2</c:v>
                </c:pt>
                <c:pt idx="12850">
                  <c:v>1.9637072519819256E-2</c:v>
                </c:pt>
                <c:pt idx="12851">
                  <c:v>-3.337100640280289E-2</c:v>
                </c:pt>
                <c:pt idx="12852">
                  <c:v>-2.5562399073228999E-2</c:v>
                </c:pt>
                <c:pt idx="12853">
                  <c:v>-4.7526792386639441E-2</c:v>
                </c:pt>
                <c:pt idx="12854">
                  <c:v>3.3279263515817108E-2</c:v>
                </c:pt>
                <c:pt idx="12855">
                  <c:v>5.0566478913290566E-3</c:v>
                </c:pt>
                <c:pt idx="12856">
                  <c:v>-1.2362731963618145E-2</c:v>
                </c:pt>
                <c:pt idx="12857">
                  <c:v>-3.8828363324180139E-2</c:v>
                </c:pt>
                <c:pt idx="12858">
                  <c:v>-2.7651510636941438E-2</c:v>
                </c:pt>
                <c:pt idx="12859">
                  <c:v>-1.1084470589170567E-2</c:v>
                </c:pt>
                <c:pt idx="12860">
                  <c:v>4.336705181442272E-2</c:v>
                </c:pt>
                <c:pt idx="12861">
                  <c:v>-6.8073513315201695E-3</c:v>
                </c:pt>
                <c:pt idx="12862">
                  <c:v>2.0261996097101446E-2</c:v>
                </c:pt>
                <c:pt idx="12863">
                  <c:v>2.3663443778863037E-3</c:v>
                </c:pt>
                <c:pt idx="12864">
                  <c:v>-2.0907766240740869E-2</c:v>
                </c:pt>
                <c:pt idx="12865">
                  <c:v>1.7470309370195395E-2</c:v>
                </c:pt>
                <c:pt idx="12866">
                  <c:v>-6.4298228398116747E-2</c:v>
                </c:pt>
                <c:pt idx="12867">
                  <c:v>1.0376534018880966E-2</c:v>
                </c:pt>
                <c:pt idx="12868">
                  <c:v>-8.3052131008891326E-3</c:v>
                </c:pt>
                <c:pt idx="12869">
                  <c:v>-1.1948887364170482E-2</c:v>
                </c:pt>
                <c:pt idx="12870">
                  <c:v>-6.7661451207327655E-4</c:v>
                </c:pt>
                <c:pt idx="12871">
                  <c:v>-4.2096552017179066E-2</c:v>
                </c:pt>
                <c:pt idx="12872">
                  <c:v>-2.9846887862904257E-2</c:v>
                </c:pt>
                <c:pt idx="12873">
                  <c:v>1.6293506377692533E-2</c:v>
                </c:pt>
                <c:pt idx="12874">
                  <c:v>0.93848378514974673</c:v>
                </c:pt>
                <c:pt idx="12875">
                  <c:v>4.6926926900041167E-2</c:v>
                </c:pt>
                <c:pt idx="12876">
                  <c:v>-8.8670485487556613E-3</c:v>
                </c:pt>
                <c:pt idx="12877">
                  <c:v>1.0964723025735014E-2</c:v>
                </c:pt>
                <c:pt idx="12878">
                  <c:v>1.3188123739223659E-3</c:v>
                </c:pt>
                <c:pt idx="12879">
                  <c:v>4.2616871888095639E-2</c:v>
                </c:pt>
                <c:pt idx="12880">
                  <c:v>7.1850246989610183E-3</c:v>
                </c:pt>
                <c:pt idx="12881">
                  <c:v>-1.8908929184070177E-2</c:v>
                </c:pt>
                <c:pt idx="12882">
                  <c:v>5.7117427587970386E-2</c:v>
                </c:pt>
                <c:pt idx="12883">
                  <c:v>1.9995407442934712E-3</c:v>
                </c:pt>
                <c:pt idx="12884">
                  <c:v>-4.6055743248710271E-3</c:v>
                </c:pt>
                <c:pt idx="12885">
                  <c:v>3.1232422849412048E-3</c:v>
                </c:pt>
                <c:pt idx="12886">
                  <c:v>-4.0494612196795073E-2</c:v>
                </c:pt>
                <c:pt idx="12887">
                  <c:v>-1.6945353035372542E-2</c:v>
                </c:pt>
                <c:pt idx="12888">
                  <c:v>2.5255984004000965E-2</c:v>
                </c:pt>
                <c:pt idx="12889">
                  <c:v>6.8910218593946299E-3</c:v>
                </c:pt>
                <c:pt idx="12890">
                  <c:v>0.17188328629114305</c:v>
                </c:pt>
                <c:pt idx="12891">
                  <c:v>-7.7415474579209916E-3</c:v>
                </c:pt>
                <c:pt idx="12892">
                  <c:v>-4.4378259490998662E-2</c:v>
                </c:pt>
                <c:pt idx="12893">
                  <c:v>-6.8778473494007925E-2</c:v>
                </c:pt>
                <c:pt idx="12894">
                  <c:v>-7.7748722944841447E-2</c:v>
                </c:pt>
                <c:pt idx="12895">
                  <c:v>-2.4541085659751813E-2</c:v>
                </c:pt>
                <c:pt idx="12896">
                  <c:v>-1.4638526399495684E-2</c:v>
                </c:pt>
                <c:pt idx="12897">
                  <c:v>-1.1476520181998335E-2</c:v>
                </c:pt>
                <c:pt idx="12898">
                  <c:v>-8.0408817057638635E-4</c:v>
                </c:pt>
                <c:pt idx="12899">
                  <c:v>3.4343906448532205E-2</c:v>
                </c:pt>
                <c:pt idx="12900">
                  <c:v>9.2742591458627802E-2</c:v>
                </c:pt>
                <c:pt idx="12901">
                  <c:v>-1.0140908375186075E-2</c:v>
                </c:pt>
                <c:pt idx="12902">
                  <c:v>-2.0742359140660895E-2</c:v>
                </c:pt>
                <c:pt idx="12903">
                  <c:v>-8.4561322969086389E-2</c:v>
                </c:pt>
                <c:pt idx="12904">
                  <c:v>-0.21397841951587732</c:v>
                </c:pt>
                <c:pt idx="12905">
                  <c:v>2.6928001084967672E-2</c:v>
                </c:pt>
                <c:pt idx="12906">
                  <c:v>-3.5939177096811992E-2</c:v>
                </c:pt>
                <c:pt idx="12907">
                  <c:v>-5.2404804129490404E-2</c:v>
                </c:pt>
                <c:pt idx="12908">
                  <c:v>3.2120383915171129E-2</c:v>
                </c:pt>
                <c:pt idx="12909">
                  <c:v>1.9585607792013981E-3</c:v>
                </c:pt>
                <c:pt idx="12910">
                  <c:v>-4.8599442054806596E-2</c:v>
                </c:pt>
                <c:pt idx="12911">
                  <c:v>-2.0058362513682971E-2</c:v>
                </c:pt>
                <c:pt idx="12912">
                  <c:v>-1.5950043213257548E-3</c:v>
                </c:pt>
                <c:pt idx="12913">
                  <c:v>-2.2711292704069411E-2</c:v>
                </c:pt>
                <c:pt idx="12914">
                  <c:v>-5.5561435105623343E-2</c:v>
                </c:pt>
                <c:pt idx="12915">
                  <c:v>-2.1399092631413656E-2</c:v>
                </c:pt>
                <c:pt idx="12916">
                  <c:v>2.9960546289941482E-2</c:v>
                </c:pt>
                <c:pt idx="12917">
                  <c:v>-5.4186309887533117E-3</c:v>
                </c:pt>
                <c:pt idx="12918">
                  <c:v>-1.2636352167578465E-2</c:v>
                </c:pt>
                <c:pt idx="12919">
                  <c:v>-1.3019815324184919E-2</c:v>
                </c:pt>
                <c:pt idx="12920">
                  <c:v>4.4348686501344912E-3</c:v>
                </c:pt>
                <c:pt idx="12921">
                  <c:v>5.6498939834222703E-3</c:v>
                </c:pt>
                <c:pt idx="12922">
                  <c:v>-2.3223355853669234E-3</c:v>
                </c:pt>
                <c:pt idx="12923">
                  <c:v>-1.5612463892385135E-2</c:v>
                </c:pt>
                <c:pt idx="12924">
                  <c:v>-2.047439141926807E-2</c:v>
                </c:pt>
                <c:pt idx="12925">
                  <c:v>-1.2622400439342056E-2</c:v>
                </c:pt>
                <c:pt idx="12926">
                  <c:v>-2.4218810775890665E-2</c:v>
                </c:pt>
                <c:pt idx="12927">
                  <c:v>-5.0751218572246432E-4</c:v>
                </c:pt>
                <c:pt idx="12928">
                  <c:v>1.2699365468512181E-2</c:v>
                </c:pt>
                <c:pt idx="12929">
                  <c:v>-0.11520386905452554</c:v>
                </c:pt>
                <c:pt idx="12930">
                  <c:v>5.4859140298813332E-3</c:v>
                </c:pt>
                <c:pt idx="12931">
                  <c:v>-2.9002107286013427E-2</c:v>
                </c:pt>
                <c:pt idx="12932">
                  <c:v>-0.15854903855567751</c:v>
                </c:pt>
                <c:pt idx="12933">
                  <c:v>-5.1939459979610542E-3</c:v>
                </c:pt>
                <c:pt idx="12934">
                  <c:v>-2.8366595725401886E-2</c:v>
                </c:pt>
                <c:pt idx="12935">
                  <c:v>-5.3058410916299911E-2</c:v>
                </c:pt>
                <c:pt idx="12936">
                  <c:v>-4.280188150575634E-2</c:v>
                </c:pt>
                <c:pt idx="12937">
                  <c:v>0.13364433146125773</c:v>
                </c:pt>
                <c:pt idx="12938">
                  <c:v>-2.5736304658233712E-2</c:v>
                </c:pt>
                <c:pt idx="12939">
                  <c:v>-0.14919349993601447</c:v>
                </c:pt>
                <c:pt idx="12940">
                  <c:v>1.5080078490726461E-2</c:v>
                </c:pt>
                <c:pt idx="12941">
                  <c:v>-2.132349021455825E-2</c:v>
                </c:pt>
                <c:pt idx="12942">
                  <c:v>-0.11642575394790859</c:v>
                </c:pt>
                <c:pt idx="12943">
                  <c:v>-1.1024455540424801E-2</c:v>
                </c:pt>
                <c:pt idx="12944">
                  <c:v>-2.0770549517352788E-2</c:v>
                </c:pt>
                <c:pt idx="12945">
                  <c:v>-1.7546586982535767E-2</c:v>
                </c:pt>
                <c:pt idx="12946">
                  <c:v>1.9568200094693303E-2</c:v>
                </c:pt>
                <c:pt idx="12947">
                  <c:v>-1.9980478105215749E-2</c:v>
                </c:pt>
                <c:pt idx="12948">
                  <c:v>-5.3426446665336857E-2</c:v>
                </c:pt>
                <c:pt idx="12949">
                  <c:v>-2.2037677708997672E-2</c:v>
                </c:pt>
                <c:pt idx="12950">
                  <c:v>-7.6382613749159792E-2</c:v>
                </c:pt>
                <c:pt idx="12951">
                  <c:v>-1.218277089092468E-2</c:v>
                </c:pt>
                <c:pt idx="12952">
                  <c:v>-6.9823487639282283E-2</c:v>
                </c:pt>
                <c:pt idx="12953">
                  <c:v>4.5388546613881156E-2</c:v>
                </c:pt>
                <c:pt idx="12954">
                  <c:v>-1.8924268328773846E-2</c:v>
                </c:pt>
                <c:pt idx="12955">
                  <c:v>9.5473247219711125E-3</c:v>
                </c:pt>
                <c:pt idx="12956">
                  <c:v>5.0510752281290074E-3</c:v>
                </c:pt>
                <c:pt idx="12957">
                  <c:v>-1.4177720779416987E-2</c:v>
                </c:pt>
                <c:pt idx="12958">
                  <c:v>-0.13393486235182209</c:v>
                </c:pt>
                <c:pt idx="12959">
                  <c:v>6.484081632301116E-3</c:v>
                </c:pt>
                <c:pt idx="12960">
                  <c:v>-3.3777619963101656E-2</c:v>
                </c:pt>
                <c:pt idx="12961">
                  <c:v>1.9361026099757667E-2</c:v>
                </c:pt>
                <c:pt idx="12962">
                  <c:v>-4.7427376896258436E-2</c:v>
                </c:pt>
                <c:pt idx="12963">
                  <c:v>-1.0734516253184216E-2</c:v>
                </c:pt>
                <c:pt idx="12964">
                  <c:v>1.8421149551569739E-2</c:v>
                </c:pt>
                <c:pt idx="12965">
                  <c:v>-4.4928282277593148E-3</c:v>
                </c:pt>
                <c:pt idx="12966">
                  <c:v>6.0403637317880633E-3</c:v>
                </c:pt>
                <c:pt idx="12967">
                  <c:v>-3.0158416117378649E-2</c:v>
                </c:pt>
                <c:pt idx="12968">
                  <c:v>-8.0201361634126382E-3</c:v>
                </c:pt>
                <c:pt idx="12969">
                  <c:v>-6.1621676778549787E-2</c:v>
                </c:pt>
                <c:pt idx="12970">
                  <c:v>-4.0868574701669082E-3</c:v>
                </c:pt>
                <c:pt idx="12971">
                  <c:v>-1.7711068502538545E-2</c:v>
                </c:pt>
                <c:pt idx="12972">
                  <c:v>5.6004478553062197E-2</c:v>
                </c:pt>
                <c:pt idx="12973">
                  <c:v>-1.3338739656550793E-3</c:v>
                </c:pt>
                <c:pt idx="12974">
                  <c:v>-2.5650719103685816E-2</c:v>
                </c:pt>
                <c:pt idx="12975">
                  <c:v>1.9521228966580123E-2</c:v>
                </c:pt>
                <c:pt idx="12976">
                  <c:v>-1.0896540025016374E-2</c:v>
                </c:pt>
                <c:pt idx="12977">
                  <c:v>2.2657534597605947E-2</c:v>
                </c:pt>
                <c:pt idx="12978">
                  <c:v>2.6747828520069135E-3</c:v>
                </c:pt>
                <c:pt idx="12979">
                  <c:v>-6.8687230449562958E-2</c:v>
                </c:pt>
                <c:pt idx="12980">
                  <c:v>8.5523634900926959E-2</c:v>
                </c:pt>
                <c:pt idx="12981">
                  <c:v>-4.5771574102789342E-2</c:v>
                </c:pt>
                <c:pt idx="12982">
                  <c:v>-2.1855141396796849E-3</c:v>
                </c:pt>
                <c:pt idx="12983">
                  <c:v>-2.3540011847702925E-2</c:v>
                </c:pt>
                <c:pt idx="12984">
                  <c:v>4.2410960604340457E-2</c:v>
                </c:pt>
                <c:pt idx="12985">
                  <c:v>-3.1443999588169652E-2</c:v>
                </c:pt>
                <c:pt idx="12986">
                  <c:v>-4.55149505838853E-2</c:v>
                </c:pt>
                <c:pt idx="12987">
                  <c:v>-1.1165251945598465E-2</c:v>
                </c:pt>
                <c:pt idx="12988">
                  <c:v>-4.82748573963954E-2</c:v>
                </c:pt>
                <c:pt idx="12989">
                  <c:v>-1.656091083318002E-2</c:v>
                </c:pt>
                <c:pt idx="12990">
                  <c:v>-1.8938286422744661E-2</c:v>
                </c:pt>
                <c:pt idx="12991">
                  <c:v>-7.4426791612797975E-3</c:v>
                </c:pt>
                <c:pt idx="12992">
                  <c:v>-2.5731627397046434E-2</c:v>
                </c:pt>
                <c:pt idx="12993">
                  <c:v>-8.2757460522362748E-3</c:v>
                </c:pt>
                <c:pt idx="12994">
                  <c:v>5.6804010459651784E-2</c:v>
                </c:pt>
                <c:pt idx="12995">
                  <c:v>3.1847661838880714E-2</c:v>
                </c:pt>
                <c:pt idx="12996">
                  <c:v>-3.9890620935943415E-2</c:v>
                </c:pt>
                <c:pt idx="12997">
                  <c:v>-5.2767216546431621E-2</c:v>
                </c:pt>
                <c:pt idx="12998">
                  <c:v>-3.0651837477549199E-2</c:v>
                </c:pt>
                <c:pt idx="12999">
                  <c:v>4.2815014445480079E-4</c:v>
                </c:pt>
                <c:pt idx="13000">
                  <c:v>-7.4161931179985055E-2</c:v>
                </c:pt>
                <c:pt idx="13001">
                  <c:v>9.4736274020058506E-2</c:v>
                </c:pt>
                <c:pt idx="13002">
                  <c:v>-1.4279314580335699E-2</c:v>
                </c:pt>
                <c:pt idx="13003">
                  <c:v>-1.4829324973444696E-2</c:v>
                </c:pt>
                <c:pt idx="13004">
                  <c:v>-5.4248648698213917E-3</c:v>
                </c:pt>
                <c:pt idx="13005">
                  <c:v>-2.9694945349442285E-2</c:v>
                </c:pt>
                <c:pt idx="13006">
                  <c:v>-2.7470674219291644E-2</c:v>
                </c:pt>
                <c:pt idx="13007">
                  <c:v>-5.3411336561600672E-2</c:v>
                </c:pt>
                <c:pt idx="13008">
                  <c:v>-2.1879212307264695E-2</c:v>
                </c:pt>
                <c:pt idx="13009">
                  <c:v>1.6851875401747824E-3</c:v>
                </c:pt>
                <c:pt idx="13010">
                  <c:v>-4.1256560077785796E-2</c:v>
                </c:pt>
                <c:pt idx="13011">
                  <c:v>-1.4059516337202141E-2</c:v>
                </c:pt>
                <c:pt idx="13012">
                  <c:v>-3.2270010726369661E-3</c:v>
                </c:pt>
                <c:pt idx="13013">
                  <c:v>-5.6663005260303823E-2</c:v>
                </c:pt>
                <c:pt idx="13014">
                  <c:v>-4.1399232180526865E-2</c:v>
                </c:pt>
                <c:pt idx="13015">
                  <c:v>-1.9656073850133543E-2</c:v>
                </c:pt>
                <c:pt idx="13016">
                  <c:v>-2.7940579330868152E-2</c:v>
                </c:pt>
                <c:pt idx="13017">
                  <c:v>-8.78620509669285E-3</c:v>
                </c:pt>
                <c:pt idx="13018">
                  <c:v>-2.0711648258252818E-2</c:v>
                </c:pt>
                <c:pt idx="13019">
                  <c:v>-0.26924420606453053</c:v>
                </c:pt>
                <c:pt idx="13020">
                  <c:v>-4.5943298799256176E-2</c:v>
                </c:pt>
                <c:pt idx="13021">
                  <c:v>-3.7517628261196471E-2</c:v>
                </c:pt>
                <c:pt idx="13022">
                  <c:v>-2.1833239856439174E-2</c:v>
                </c:pt>
                <c:pt idx="13023">
                  <c:v>-2.7895535745062781E-2</c:v>
                </c:pt>
                <c:pt idx="13024">
                  <c:v>-2.6882197352922129E-2</c:v>
                </c:pt>
                <c:pt idx="13025">
                  <c:v>3.0498880707460138E-2</c:v>
                </c:pt>
                <c:pt idx="13026">
                  <c:v>-8.6149200086765854E-4</c:v>
                </c:pt>
                <c:pt idx="13027">
                  <c:v>-4.0519195438445225E-2</c:v>
                </c:pt>
                <c:pt idx="13028">
                  <c:v>-2.0356577976008851E-2</c:v>
                </c:pt>
                <c:pt idx="13029">
                  <c:v>-4.1203911200261411E-3</c:v>
                </c:pt>
                <c:pt idx="13030">
                  <c:v>-4.2304017230808309E-2</c:v>
                </c:pt>
                <c:pt idx="13031">
                  <c:v>-2.3285422293290944E-2</c:v>
                </c:pt>
                <c:pt idx="13032">
                  <c:v>-0.30759617587992105</c:v>
                </c:pt>
                <c:pt idx="13033">
                  <c:v>-2.3708430103134694E-2</c:v>
                </c:pt>
                <c:pt idx="13034">
                  <c:v>-2.4426889122807251E-2</c:v>
                </c:pt>
                <c:pt idx="13035">
                  <c:v>-1.9721309666777365E-2</c:v>
                </c:pt>
                <c:pt idx="13036">
                  <c:v>-4.2577779846140876E-2</c:v>
                </c:pt>
                <c:pt idx="13037">
                  <c:v>1.0708390851184531E-2</c:v>
                </c:pt>
                <c:pt idx="13038">
                  <c:v>-7.693162615710852E-3</c:v>
                </c:pt>
                <c:pt idx="13039">
                  <c:v>-6.6724973184147315E-3</c:v>
                </c:pt>
                <c:pt idx="13040">
                  <c:v>3.6207658782685575E-3</c:v>
                </c:pt>
                <c:pt idx="13041">
                  <c:v>-1.8795717354063865E-2</c:v>
                </c:pt>
                <c:pt idx="13042">
                  <c:v>-4.3828289040090791E-2</c:v>
                </c:pt>
                <c:pt idx="13043">
                  <c:v>2.5426707720077528E-3</c:v>
                </c:pt>
                <c:pt idx="13044">
                  <c:v>-1.8032385640544251E-2</c:v>
                </c:pt>
                <c:pt idx="13045">
                  <c:v>-2.9745514861412518E-2</c:v>
                </c:pt>
                <c:pt idx="13046">
                  <c:v>-3.5794228671290713E-3</c:v>
                </c:pt>
                <c:pt idx="13047">
                  <c:v>-4.3188248020745151E-3</c:v>
                </c:pt>
                <c:pt idx="13048">
                  <c:v>-4.0695631989732153E-2</c:v>
                </c:pt>
                <c:pt idx="13049">
                  <c:v>-1.1076900525818636E-2</c:v>
                </c:pt>
                <c:pt idx="13050">
                  <c:v>-6.71667752064589E-3</c:v>
                </c:pt>
                <c:pt idx="13051">
                  <c:v>4.1602664072905469E-3</c:v>
                </c:pt>
                <c:pt idx="13052">
                  <c:v>2.236333815500488E-2</c:v>
                </c:pt>
                <c:pt idx="13053">
                  <c:v>-4.2565995024365415E-2</c:v>
                </c:pt>
                <c:pt idx="13054">
                  <c:v>-6.033799198529634E-3</c:v>
                </c:pt>
                <c:pt idx="13055">
                  <c:v>-1.0385630944317834E-2</c:v>
                </c:pt>
                <c:pt idx="13056">
                  <c:v>-2.2345464413172204E-2</c:v>
                </c:pt>
                <c:pt idx="13057">
                  <c:v>-1.2843139323152678E-2</c:v>
                </c:pt>
                <c:pt idx="13058">
                  <c:v>1.1622403684988184E-2</c:v>
                </c:pt>
                <c:pt idx="13059">
                  <c:v>-3.4066991675791677E-2</c:v>
                </c:pt>
                <c:pt idx="13060">
                  <c:v>-1.7469378282584568E-2</c:v>
                </c:pt>
                <c:pt idx="13061">
                  <c:v>-6.8321871628419673E-3</c:v>
                </c:pt>
                <c:pt idx="13062">
                  <c:v>-3.3867884910492876E-2</c:v>
                </c:pt>
                <c:pt idx="13063">
                  <c:v>-3.1859342734115614E-2</c:v>
                </c:pt>
                <c:pt idx="13064">
                  <c:v>-7.045249275622692E-2</c:v>
                </c:pt>
                <c:pt idx="13065">
                  <c:v>-3.6384763504727885E-2</c:v>
                </c:pt>
                <c:pt idx="13066">
                  <c:v>-3.1174389674507877E-2</c:v>
                </c:pt>
                <c:pt idx="13067">
                  <c:v>0.30775032262515767</c:v>
                </c:pt>
                <c:pt idx="13068">
                  <c:v>2.4324965511440356E-2</c:v>
                </c:pt>
                <c:pt idx="13069">
                  <c:v>-1.1744257043082254E-2</c:v>
                </c:pt>
                <c:pt idx="13070">
                  <c:v>2.2054115278957774E-3</c:v>
                </c:pt>
                <c:pt idx="13071">
                  <c:v>-1.1401202216561877E-2</c:v>
                </c:pt>
                <c:pt idx="13072">
                  <c:v>-0.11581085857476703</c:v>
                </c:pt>
                <c:pt idx="13073">
                  <c:v>6.4925405714530903E-4</c:v>
                </c:pt>
                <c:pt idx="13074">
                  <c:v>2.357289247754801E-2</c:v>
                </c:pt>
                <c:pt idx="13075">
                  <c:v>-4.0116871683697569E-2</c:v>
                </c:pt>
                <c:pt idx="13076">
                  <c:v>-5.0515215127558593E-3</c:v>
                </c:pt>
                <c:pt idx="13077">
                  <c:v>-0.46272240456144031</c:v>
                </c:pt>
                <c:pt idx="13078">
                  <c:v>0.24514730631524234</c:v>
                </c:pt>
                <c:pt idx="13079">
                  <c:v>-2.4838195922936908E-2</c:v>
                </c:pt>
                <c:pt idx="13080">
                  <c:v>0.33450551434194042</c:v>
                </c:pt>
                <c:pt idx="13081">
                  <c:v>-6.2257868936932336E-3</c:v>
                </c:pt>
                <c:pt idx="13082">
                  <c:v>-3.3865509138962649E-2</c:v>
                </c:pt>
                <c:pt idx="13083">
                  <c:v>-1.3939924687760055E-2</c:v>
                </c:pt>
                <c:pt idx="13084">
                  <c:v>-9.9323686403259073E-3</c:v>
                </c:pt>
                <c:pt idx="13085">
                  <c:v>-1.73219683575206E-2</c:v>
                </c:pt>
                <c:pt idx="13086">
                  <c:v>-4.7768316863890374E-2</c:v>
                </c:pt>
                <c:pt idx="13087">
                  <c:v>1.092744795638406E-2</c:v>
                </c:pt>
                <c:pt idx="13088">
                  <c:v>-1.4381848873105053E-2</c:v>
                </c:pt>
                <c:pt idx="13089">
                  <c:v>-1.1790161299645042E-2</c:v>
                </c:pt>
                <c:pt idx="13090">
                  <c:v>-1.9831460651883931E-2</c:v>
                </c:pt>
                <c:pt idx="13091">
                  <c:v>3.3874030111801241E-2</c:v>
                </c:pt>
                <c:pt idx="13092">
                  <c:v>8.1733676284442558E-3</c:v>
                </c:pt>
                <c:pt idx="13093">
                  <c:v>2.2255436826726935E-3</c:v>
                </c:pt>
                <c:pt idx="13094">
                  <c:v>-3.2031818074114898E-2</c:v>
                </c:pt>
                <c:pt idx="13095">
                  <c:v>1.0503538265119015E-2</c:v>
                </c:pt>
                <c:pt idx="13096">
                  <c:v>-2.7339197754214589E-2</c:v>
                </c:pt>
                <c:pt idx="13097">
                  <c:v>-8.5889020042945324E-3</c:v>
                </c:pt>
                <c:pt idx="13098">
                  <c:v>2.5936760186035229E-2</c:v>
                </c:pt>
                <c:pt idx="13099">
                  <c:v>-5.646996256020502E-2</c:v>
                </c:pt>
                <c:pt idx="13100">
                  <c:v>1.2780568260436645E-2</c:v>
                </c:pt>
                <c:pt idx="13101">
                  <c:v>-2.0385792752091091E-2</c:v>
                </c:pt>
                <c:pt idx="13102">
                  <c:v>-3.0793009388614491E-2</c:v>
                </c:pt>
                <c:pt idx="13103">
                  <c:v>-2.464921362160628E-2</c:v>
                </c:pt>
                <c:pt idx="13104">
                  <c:v>-3.5302725802355377E-3</c:v>
                </c:pt>
                <c:pt idx="13105">
                  <c:v>-2.7541637224875221E-3</c:v>
                </c:pt>
                <c:pt idx="13106">
                  <c:v>-5.7568869932888608E-2</c:v>
                </c:pt>
                <c:pt idx="13107">
                  <c:v>-5.1238266681088378E-2</c:v>
                </c:pt>
                <c:pt idx="13108">
                  <c:v>-2.7430036964024018E-2</c:v>
                </c:pt>
                <c:pt idx="13109">
                  <c:v>-2.4280415254347355E-2</c:v>
                </c:pt>
                <c:pt idx="13110">
                  <c:v>-3.0732539681176948E-2</c:v>
                </c:pt>
                <c:pt idx="13111">
                  <c:v>2.3377501099237655E-2</c:v>
                </c:pt>
                <c:pt idx="13112">
                  <c:v>-8.5233265296625921E-2</c:v>
                </c:pt>
                <c:pt idx="13113">
                  <c:v>-1.5130679733949434E-2</c:v>
                </c:pt>
                <c:pt idx="13114">
                  <c:v>-6.5560284465479308E-3</c:v>
                </c:pt>
                <c:pt idx="13115">
                  <c:v>-4.4852199785402343E-2</c:v>
                </c:pt>
                <c:pt idx="13116">
                  <c:v>-2.4166726722602443E-2</c:v>
                </c:pt>
                <c:pt idx="13117">
                  <c:v>-6.2054410001559458E-2</c:v>
                </c:pt>
                <c:pt idx="13118">
                  <c:v>-7.6433688385201773E-2</c:v>
                </c:pt>
                <c:pt idx="13119">
                  <c:v>-5.6188804559360248E-2</c:v>
                </c:pt>
                <c:pt idx="13120">
                  <c:v>-1.3577574080290582E-2</c:v>
                </c:pt>
                <c:pt idx="13121">
                  <c:v>-2.1912135931273349E-2</c:v>
                </c:pt>
                <c:pt idx="13122">
                  <c:v>-3.8014040646966507E-2</c:v>
                </c:pt>
                <c:pt idx="13123">
                  <c:v>-1.8144148536538895E-2</c:v>
                </c:pt>
                <c:pt idx="13124">
                  <c:v>-3.2791422156459244E-3</c:v>
                </c:pt>
                <c:pt idx="13125">
                  <c:v>-4.2962936427784915E-3</c:v>
                </c:pt>
                <c:pt idx="13126">
                  <c:v>-0.14052345448312031</c:v>
                </c:pt>
                <c:pt idx="13127">
                  <c:v>-2.854580853713869E-2</c:v>
                </c:pt>
                <c:pt idx="13128">
                  <c:v>-8.150001542398265E-4</c:v>
                </c:pt>
                <c:pt idx="13129">
                  <c:v>-2.0138282825534207E-2</c:v>
                </c:pt>
                <c:pt idx="13130">
                  <c:v>-1.3128070847027537E-3</c:v>
                </c:pt>
                <c:pt idx="13131">
                  <c:v>1.1388740987822284E-2</c:v>
                </c:pt>
                <c:pt idx="13132">
                  <c:v>-4.0381669408414839E-2</c:v>
                </c:pt>
                <c:pt idx="13133">
                  <c:v>-1.417309696335076E-3</c:v>
                </c:pt>
                <c:pt idx="13134">
                  <c:v>-2.656200253474969E-2</c:v>
                </c:pt>
                <c:pt idx="13135">
                  <c:v>-1.9668927120164725E-2</c:v>
                </c:pt>
                <c:pt idx="13136">
                  <c:v>-8.4557838507131507E-3</c:v>
                </c:pt>
                <c:pt idx="13137">
                  <c:v>-2.3488031132017938E-2</c:v>
                </c:pt>
                <c:pt idx="13138">
                  <c:v>-2.3177655827374646E-2</c:v>
                </c:pt>
                <c:pt idx="13139">
                  <c:v>-4.6761009560048548E-2</c:v>
                </c:pt>
                <c:pt idx="13140">
                  <c:v>-3.5722277610634193E-2</c:v>
                </c:pt>
                <c:pt idx="13141">
                  <c:v>4.9325940891538833E-3</c:v>
                </c:pt>
                <c:pt idx="13142">
                  <c:v>-1.5735724488738466E-2</c:v>
                </c:pt>
                <c:pt idx="13143">
                  <c:v>-2.9406800858689915E-2</c:v>
                </c:pt>
                <c:pt idx="13144">
                  <c:v>-3.9715136727983642E-3</c:v>
                </c:pt>
                <c:pt idx="13145">
                  <c:v>-4.5977550755801372E-2</c:v>
                </c:pt>
                <c:pt idx="13146">
                  <c:v>-3.4721097799174802E-2</c:v>
                </c:pt>
                <c:pt idx="13147">
                  <c:v>-2.2539413586114807E-2</c:v>
                </c:pt>
                <c:pt idx="13148">
                  <c:v>1.434867441847155E-3</c:v>
                </c:pt>
                <c:pt idx="13149">
                  <c:v>-4.9514288970908878E-2</c:v>
                </c:pt>
                <c:pt idx="13150">
                  <c:v>-2.5883323320029704E-2</c:v>
                </c:pt>
                <c:pt idx="13151">
                  <c:v>-2.1617970093229105E-2</c:v>
                </c:pt>
                <c:pt idx="13152">
                  <c:v>-9.0370803593165058E-2</c:v>
                </c:pt>
                <c:pt idx="13153">
                  <c:v>8.4524931795377026E-3</c:v>
                </c:pt>
                <c:pt idx="13154">
                  <c:v>-3.1653637456650251E-2</c:v>
                </c:pt>
                <c:pt idx="13155">
                  <c:v>-2.2819744483252965E-2</c:v>
                </c:pt>
                <c:pt idx="13156">
                  <c:v>1.0856975714786518E-2</c:v>
                </c:pt>
                <c:pt idx="13157">
                  <c:v>-2.4220837602052955E-2</c:v>
                </c:pt>
                <c:pt idx="13158">
                  <c:v>-3.3922605427111362E-2</c:v>
                </c:pt>
                <c:pt idx="13159">
                  <c:v>1.0278168743659143E-3</c:v>
                </c:pt>
                <c:pt idx="13160">
                  <c:v>-4.0935023336047434E-2</c:v>
                </c:pt>
                <c:pt idx="13161">
                  <c:v>8.8735674250477008E-3</c:v>
                </c:pt>
                <c:pt idx="13162">
                  <c:v>-4.1229931954790792E-3</c:v>
                </c:pt>
                <c:pt idx="13163">
                  <c:v>-2.0951813523199497E-2</c:v>
                </c:pt>
                <c:pt idx="13164">
                  <c:v>-4.237528945735021E-2</c:v>
                </c:pt>
                <c:pt idx="13165">
                  <c:v>-2.5429313530093325E-2</c:v>
                </c:pt>
                <c:pt idx="13166">
                  <c:v>1.1104749145659508E-2</c:v>
                </c:pt>
                <c:pt idx="13167">
                  <c:v>-2.0447727418574407E-2</c:v>
                </c:pt>
                <c:pt idx="13168">
                  <c:v>2.5237915719323253E-3</c:v>
                </c:pt>
                <c:pt idx="13169">
                  <c:v>1.422844242559425E-2</c:v>
                </c:pt>
                <c:pt idx="13170">
                  <c:v>-1.9469918666635298E-2</c:v>
                </c:pt>
                <c:pt idx="13171">
                  <c:v>-6.6066107550369152E-2</c:v>
                </c:pt>
                <c:pt idx="13172">
                  <c:v>7.1339449173462768E-3</c:v>
                </c:pt>
                <c:pt idx="13173">
                  <c:v>3.4973279238663807E-2</c:v>
                </c:pt>
                <c:pt idx="13174">
                  <c:v>-4.2388333137735506E-3</c:v>
                </c:pt>
                <c:pt idx="13175">
                  <c:v>-3.9985362872915535E-2</c:v>
                </c:pt>
                <c:pt idx="13176">
                  <c:v>-1.8246612415810801E-2</c:v>
                </c:pt>
                <c:pt idx="13177">
                  <c:v>-1.3260285677473954E-2</c:v>
                </c:pt>
                <c:pt idx="13178">
                  <c:v>-1.9294803528940737E-3</c:v>
                </c:pt>
                <c:pt idx="13179">
                  <c:v>-1.0981703974691597E-2</c:v>
                </c:pt>
                <c:pt idx="13180">
                  <c:v>-1.2412078502245199E-2</c:v>
                </c:pt>
                <c:pt idx="13181">
                  <c:v>5.574584901350866E-3</c:v>
                </c:pt>
                <c:pt idx="13182">
                  <c:v>-4.4710180943661151E-2</c:v>
                </c:pt>
                <c:pt idx="13183">
                  <c:v>-1.6424359695970763E-3</c:v>
                </c:pt>
                <c:pt idx="13184">
                  <c:v>-1.919842569257341E-2</c:v>
                </c:pt>
                <c:pt idx="13185">
                  <c:v>6.5821874440884484E-2</c:v>
                </c:pt>
                <c:pt idx="13186">
                  <c:v>-4.0240600955204792E-2</c:v>
                </c:pt>
                <c:pt idx="13187">
                  <c:v>-1.8487132318413538E-2</c:v>
                </c:pt>
                <c:pt idx="13188">
                  <c:v>-6.9011567735053125E-2</c:v>
                </c:pt>
                <c:pt idx="13189">
                  <c:v>-1.4517735951688458E-2</c:v>
                </c:pt>
                <c:pt idx="13190">
                  <c:v>-4.4113058624732096E-2</c:v>
                </c:pt>
                <c:pt idx="13191">
                  <c:v>-2.1392502933052279E-2</c:v>
                </c:pt>
                <c:pt idx="13192">
                  <c:v>-2.2343103286178046E-2</c:v>
                </c:pt>
                <c:pt idx="13193">
                  <c:v>-1.3746353568525948E-2</c:v>
                </c:pt>
                <c:pt idx="13194">
                  <c:v>1.2036557843789564E-2</c:v>
                </c:pt>
                <c:pt idx="13195">
                  <c:v>-4.177840282450123E-2</c:v>
                </c:pt>
                <c:pt idx="13196">
                  <c:v>-1.6103134925404165E-2</c:v>
                </c:pt>
                <c:pt idx="13197">
                  <c:v>-2.1753882814869095E-2</c:v>
                </c:pt>
                <c:pt idx="13198">
                  <c:v>-5.630381853528784E-2</c:v>
                </c:pt>
                <c:pt idx="13199">
                  <c:v>-1.7320909817205018E-2</c:v>
                </c:pt>
                <c:pt idx="13200">
                  <c:v>-3.5851967837873054E-2</c:v>
                </c:pt>
                <c:pt idx="13201">
                  <c:v>-4.1605427474516662E-2</c:v>
                </c:pt>
                <c:pt idx="13202">
                  <c:v>8.8073223283376145E-4</c:v>
                </c:pt>
                <c:pt idx="13203">
                  <c:v>-2.8958552415227334E-3</c:v>
                </c:pt>
                <c:pt idx="13204">
                  <c:v>-5.0940104502295372E-2</c:v>
                </c:pt>
                <c:pt idx="13205">
                  <c:v>-4.1450257929421468E-2</c:v>
                </c:pt>
                <c:pt idx="13206">
                  <c:v>1.2963595596052777E-3</c:v>
                </c:pt>
                <c:pt idx="13207">
                  <c:v>-5.7511400381763673E-2</c:v>
                </c:pt>
                <c:pt idx="13208">
                  <c:v>2.0804052572869196E-2</c:v>
                </c:pt>
                <c:pt idx="13209">
                  <c:v>-1.8285156166203881E-2</c:v>
                </c:pt>
                <c:pt idx="13210">
                  <c:v>-1.7285450072567401E-2</c:v>
                </c:pt>
                <c:pt idx="13211">
                  <c:v>-2.5879989098966164E-2</c:v>
                </c:pt>
                <c:pt idx="13212">
                  <c:v>3.1170272364563541E-3</c:v>
                </c:pt>
                <c:pt idx="13213">
                  <c:v>-1.0875822306398593E-2</c:v>
                </c:pt>
                <c:pt idx="13214">
                  <c:v>-6.6125545891613485E-2</c:v>
                </c:pt>
                <c:pt idx="13215">
                  <c:v>-6.323339048067058E-3</c:v>
                </c:pt>
                <c:pt idx="13216">
                  <c:v>-2.5884383516010599E-2</c:v>
                </c:pt>
                <c:pt idx="13217">
                  <c:v>-8.0085798512482022E-3</c:v>
                </c:pt>
                <c:pt idx="13218">
                  <c:v>-5.9243861685005185E-3</c:v>
                </c:pt>
                <c:pt idx="13219">
                  <c:v>-3.1724648617868098E-2</c:v>
                </c:pt>
                <c:pt idx="13220">
                  <c:v>1.3739750908710782E-3</c:v>
                </c:pt>
                <c:pt idx="13221">
                  <c:v>6.2970568468720259E-4</c:v>
                </c:pt>
                <c:pt idx="13222">
                  <c:v>-1.8829068841746639E-2</c:v>
                </c:pt>
                <c:pt idx="13223">
                  <c:v>-1.4974391213450188E-2</c:v>
                </c:pt>
                <c:pt idx="13224">
                  <c:v>5.7535889807376277E-2</c:v>
                </c:pt>
                <c:pt idx="13225">
                  <c:v>9.9849946474169865E-2</c:v>
                </c:pt>
                <c:pt idx="13226">
                  <c:v>6.8949314228814347E-3</c:v>
                </c:pt>
                <c:pt idx="13227">
                  <c:v>-3.4174869627553651E-2</c:v>
                </c:pt>
                <c:pt idx="13228">
                  <c:v>-6.4609899870153968E-3</c:v>
                </c:pt>
                <c:pt idx="13229">
                  <c:v>-2.9108908511324753E-2</c:v>
                </c:pt>
                <c:pt idx="13230">
                  <c:v>-8.0422604422753872E-3</c:v>
                </c:pt>
                <c:pt idx="13231">
                  <c:v>-1.5946825387561658E-2</c:v>
                </c:pt>
                <c:pt idx="13232">
                  <c:v>3.1073195675766746E-2</c:v>
                </c:pt>
                <c:pt idx="13233">
                  <c:v>-4.0969182982611138E-2</c:v>
                </c:pt>
                <c:pt idx="13234">
                  <c:v>6.0478295801328658E-2</c:v>
                </c:pt>
                <c:pt idx="13235">
                  <c:v>-1.5251653910307414E-4</c:v>
                </c:pt>
                <c:pt idx="13236">
                  <c:v>-4.9211711011102076E-2</c:v>
                </c:pt>
                <c:pt idx="13237">
                  <c:v>-4.3796841662414189E-2</c:v>
                </c:pt>
                <c:pt idx="13238">
                  <c:v>9.4809671910176765E-2</c:v>
                </c:pt>
                <c:pt idx="13239">
                  <c:v>-3.2092491585378011E-2</c:v>
                </c:pt>
                <c:pt idx="13240">
                  <c:v>-0.26922269396199422</c:v>
                </c:pt>
                <c:pt idx="13241">
                  <c:v>7.5696219836790743E-2</c:v>
                </c:pt>
                <c:pt idx="13242">
                  <c:v>-3.9106086049564351E-2</c:v>
                </c:pt>
                <c:pt idx="13243">
                  <c:v>-2.5254497491756549E-2</c:v>
                </c:pt>
                <c:pt idx="13244">
                  <c:v>2.879927938389602E-2</c:v>
                </c:pt>
                <c:pt idx="13245">
                  <c:v>-2.4475467962840412E-2</c:v>
                </c:pt>
                <c:pt idx="13246">
                  <c:v>-3.9076778305215776E-2</c:v>
                </c:pt>
                <c:pt idx="13247">
                  <c:v>-1.5570999681990733E-2</c:v>
                </c:pt>
                <c:pt idx="13248">
                  <c:v>-7.8649905089382827E-3</c:v>
                </c:pt>
                <c:pt idx="13249">
                  <c:v>-4.0203372046295014E-3</c:v>
                </c:pt>
                <c:pt idx="13250">
                  <c:v>-3.9697332883781529E-2</c:v>
                </c:pt>
                <c:pt idx="13251">
                  <c:v>-8.9782188589812309E-2</c:v>
                </c:pt>
                <c:pt idx="13252">
                  <c:v>-3.4270034972025853E-2</c:v>
                </c:pt>
                <c:pt idx="13253">
                  <c:v>-3.2452206957626253E-2</c:v>
                </c:pt>
                <c:pt idx="13254">
                  <c:v>-9.4273291000176954E-3</c:v>
                </c:pt>
                <c:pt idx="13255">
                  <c:v>0.13672006204211856</c:v>
                </c:pt>
                <c:pt idx="13256">
                  <c:v>-3.4265882661938106E-2</c:v>
                </c:pt>
                <c:pt idx="13257">
                  <c:v>-3.1343425458228512E-2</c:v>
                </c:pt>
                <c:pt idx="13258">
                  <c:v>-2.1802340799758665E-2</c:v>
                </c:pt>
                <c:pt idx="13259">
                  <c:v>-3.1395893947033467E-2</c:v>
                </c:pt>
                <c:pt idx="13260">
                  <c:v>-5.9916856946793717E-2</c:v>
                </c:pt>
                <c:pt idx="13261">
                  <c:v>2.6444527541997373E-2</c:v>
                </c:pt>
                <c:pt idx="13262">
                  <c:v>-3.1549126323675743E-2</c:v>
                </c:pt>
                <c:pt idx="13263">
                  <c:v>-2.2107306322009069E-2</c:v>
                </c:pt>
                <c:pt idx="13264">
                  <c:v>-6.7083282587552346E-3</c:v>
                </c:pt>
                <c:pt idx="13265">
                  <c:v>-3.0246858553856552E-2</c:v>
                </c:pt>
                <c:pt idx="13266">
                  <c:v>-4.8720682317338324E-2</c:v>
                </c:pt>
                <c:pt idx="13267">
                  <c:v>-3.5199212210612507E-2</c:v>
                </c:pt>
                <c:pt idx="13268">
                  <c:v>-3.1204657051013752E-2</c:v>
                </c:pt>
                <c:pt idx="13269">
                  <c:v>-8.4525565345134751E-3</c:v>
                </c:pt>
                <c:pt idx="13270">
                  <c:v>-5.7629941315643765E-2</c:v>
                </c:pt>
                <c:pt idx="13271">
                  <c:v>-1.6336140211854248E-2</c:v>
                </c:pt>
                <c:pt idx="13272">
                  <c:v>-3.1056621625392231E-2</c:v>
                </c:pt>
                <c:pt idx="13273">
                  <c:v>-1.7292858258143817E-2</c:v>
                </c:pt>
                <c:pt idx="13274">
                  <c:v>-2.1363964162256249E-2</c:v>
                </c:pt>
                <c:pt idx="13275">
                  <c:v>-8.3902859001779781E-2</c:v>
                </c:pt>
                <c:pt idx="13276">
                  <c:v>-4.521264213229003E-2</c:v>
                </c:pt>
                <c:pt idx="13277">
                  <c:v>2.4122367119224011E-2</c:v>
                </c:pt>
                <c:pt idx="13278">
                  <c:v>4.7357470160197201E-2</c:v>
                </c:pt>
                <c:pt idx="13279">
                  <c:v>-6.5804929714418953E-2</c:v>
                </c:pt>
                <c:pt idx="13280">
                  <c:v>-2.7856165088441583E-2</c:v>
                </c:pt>
                <c:pt idx="13281">
                  <c:v>-1.2558092606904358E-2</c:v>
                </c:pt>
                <c:pt idx="13282">
                  <c:v>-3.17142310090699E-2</c:v>
                </c:pt>
                <c:pt idx="13283">
                  <c:v>-7.9110745483149669E-3</c:v>
                </c:pt>
                <c:pt idx="13284">
                  <c:v>-3.0122272249989306E-2</c:v>
                </c:pt>
                <c:pt idx="13285">
                  <c:v>-3.414902633558637E-2</c:v>
                </c:pt>
                <c:pt idx="13286">
                  <c:v>-5.0802197484959176E-3</c:v>
                </c:pt>
                <c:pt idx="13287">
                  <c:v>-4.6297160871115434E-2</c:v>
                </c:pt>
                <c:pt idx="13288">
                  <c:v>-1.1954336669323197E-2</c:v>
                </c:pt>
                <c:pt idx="13289">
                  <c:v>2.9522048755986841E-2</c:v>
                </c:pt>
                <c:pt idx="13290">
                  <c:v>6.7830146038960048E-3</c:v>
                </c:pt>
                <c:pt idx="13291">
                  <c:v>-4.5174067532021883E-2</c:v>
                </c:pt>
                <c:pt idx="13292">
                  <c:v>1.0479305945398828E-2</c:v>
                </c:pt>
                <c:pt idx="13293">
                  <c:v>-0.11910648889754316</c:v>
                </c:pt>
                <c:pt idx="13294">
                  <c:v>0.12859920210534914</c:v>
                </c:pt>
                <c:pt idx="13295">
                  <c:v>-3.325701256058803E-2</c:v>
                </c:pt>
                <c:pt idx="13296">
                  <c:v>-3.1575775951328017E-2</c:v>
                </c:pt>
                <c:pt idx="13297">
                  <c:v>-3.4581713939204013E-2</c:v>
                </c:pt>
                <c:pt idx="13298">
                  <c:v>-1.8323891233979261E-2</c:v>
                </c:pt>
                <c:pt idx="13299">
                  <c:v>1.0580725714404568E-3</c:v>
                </c:pt>
                <c:pt idx="13300">
                  <c:v>-2.3111360558039837E-2</c:v>
                </c:pt>
                <c:pt idx="13301">
                  <c:v>-1.0599408859593198E-2</c:v>
                </c:pt>
                <c:pt idx="13302">
                  <c:v>-5.3184421941308617E-2</c:v>
                </c:pt>
                <c:pt idx="13303">
                  <c:v>-2.9812024775556247E-2</c:v>
                </c:pt>
                <c:pt idx="13304">
                  <c:v>0.1143660130980611</c:v>
                </c:pt>
                <c:pt idx="13305">
                  <c:v>-4.873961681775555E-2</c:v>
                </c:pt>
                <c:pt idx="13306">
                  <c:v>-2.4812248889189002E-2</c:v>
                </c:pt>
                <c:pt idx="13307">
                  <c:v>-5.2966477534497373E-3</c:v>
                </c:pt>
                <c:pt idx="13308">
                  <c:v>-4.9166127262420829E-3</c:v>
                </c:pt>
                <c:pt idx="13309">
                  <c:v>2.2584630559597328E-2</c:v>
                </c:pt>
                <c:pt idx="13310">
                  <c:v>4.6905179706916798E-3</c:v>
                </c:pt>
                <c:pt idx="13311">
                  <c:v>-2.3021097414152047E-2</c:v>
                </c:pt>
                <c:pt idx="13312">
                  <c:v>-9.4029172576793572E-3</c:v>
                </c:pt>
                <c:pt idx="13313">
                  <c:v>-1.9240623430806045E-2</c:v>
                </c:pt>
                <c:pt idx="13314">
                  <c:v>6.0859005524704197E-2</c:v>
                </c:pt>
                <c:pt idx="13315">
                  <c:v>-1.3204753129277196E-2</c:v>
                </c:pt>
                <c:pt idx="13316">
                  <c:v>-7.5458297202078504E-3</c:v>
                </c:pt>
                <c:pt idx="13317">
                  <c:v>-4.3243461179441167E-2</c:v>
                </c:pt>
                <c:pt idx="13318">
                  <c:v>-4.5963719310665611E-2</c:v>
                </c:pt>
                <c:pt idx="13319">
                  <c:v>2.7098409774177361E-2</c:v>
                </c:pt>
                <c:pt idx="13320">
                  <c:v>-9.885371440464763E-2</c:v>
                </c:pt>
                <c:pt idx="13321">
                  <c:v>9.3401155560561916E-2</c:v>
                </c:pt>
                <c:pt idx="13322">
                  <c:v>-1.6200195595303241E-2</c:v>
                </c:pt>
                <c:pt idx="13323">
                  <c:v>-2.7795265489139156E-2</c:v>
                </c:pt>
                <c:pt idx="13324">
                  <c:v>-2.0002082797605514E-2</c:v>
                </c:pt>
                <c:pt idx="13325">
                  <c:v>-1.2599329484790239E-2</c:v>
                </c:pt>
                <c:pt idx="13326">
                  <c:v>-2.275150242517146E-2</c:v>
                </c:pt>
                <c:pt idx="13327">
                  <c:v>9.1454627348789092E-2</c:v>
                </c:pt>
                <c:pt idx="13328">
                  <c:v>-3.2434036903275492E-3</c:v>
                </c:pt>
                <c:pt idx="13329">
                  <c:v>7.2692273983873443E-2</c:v>
                </c:pt>
                <c:pt idx="13330">
                  <c:v>-6.0811390439969113E-3</c:v>
                </c:pt>
                <c:pt idx="13331">
                  <c:v>5.4588653851636103E-2</c:v>
                </c:pt>
                <c:pt idx="13332">
                  <c:v>-5.3970941013199804E-2</c:v>
                </c:pt>
                <c:pt idx="13333">
                  <c:v>-3.1189793276409705E-2</c:v>
                </c:pt>
                <c:pt idx="13334">
                  <c:v>-5.8415920893719081E-2</c:v>
                </c:pt>
                <c:pt idx="13335">
                  <c:v>-1.0389620299549383E-3</c:v>
                </c:pt>
                <c:pt idx="13336">
                  <c:v>-2.4945550011084783E-2</c:v>
                </c:pt>
                <c:pt idx="13337">
                  <c:v>2.088731243339885E-2</c:v>
                </c:pt>
                <c:pt idx="13338">
                  <c:v>-2.8669959675352068E-2</c:v>
                </c:pt>
                <c:pt idx="13339">
                  <c:v>5.1729466281082409E-2</c:v>
                </c:pt>
                <c:pt idx="13340">
                  <c:v>-2.273831941872731E-2</c:v>
                </c:pt>
                <c:pt idx="13341">
                  <c:v>-1.5127170564294837E-2</c:v>
                </c:pt>
                <c:pt idx="13342">
                  <c:v>-2.669209687095361E-2</c:v>
                </c:pt>
                <c:pt idx="13343">
                  <c:v>-3.1742086700076902E-2</c:v>
                </c:pt>
                <c:pt idx="13344">
                  <c:v>5.0898107001684978E-4</c:v>
                </c:pt>
                <c:pt idx="13345">
                  <c:v>-2.6154749218770919E-2</c:v>
                </c:pt>
                <c:pt idx="13346">
                  <c:v>-3.8504755863532497E-2</c:v>
                </c:pt>
                <c:pt idx="13347">
                  <c:v>-2.7991107005108262E-2</c:v>
                </c:pt>
                <c:pt idx="13348">
                  <c:v>-4.1236662280482089E-2</c:v>
                </c:pt>
                <c:pt idx="13349">
                  <c:v>-4.4619838616686315E-2</c:v>
                </c:pt>
                <c:pt idx="13350">
                  <c:v>1.5238311940278471E-2</c:v>
                </c:pt>
                <c:pt idx="13351">
                  <c:v>-2.8981076808080881E-2</c:v>
                </c:pt>
                <c:pt idx="13352">
                  <c:v>-9.4419918763136695E-3</c:v>
                </c:pt>
                <c:pt idx="13353">
                  <c:v>-2.0855908987449344E-2</c:v>
                </c:pt>
                <c:pt idx="13354">
                  <c:v>2.9543175459895103E-3</c:v>
                </c:pt>
                <c:pt idx="13355">
                  <c:v>-4.7684953313600661E-2</c:v>
                </c:pt>
                <c:pt idx="13356">
                  <c:v>-6.4294492208686799E-2</c:v>
                </c:pt>
                <c:pt idx="13357">
                  <c:v>-2.3852925387529131E-2</c:v>
                </c:pt>
                <c:pt idx="13358">
                  <c:v>-4.6289745672959445E-2</c:v>
                </c:pt>
                <c:pt idx="13359">
                  <c:v>-0.15404235310530201</c:v>
                </c:pt>
                <c:pt idx="13360">
                  <c:v>-5.5650393290895328E-2</c:v>
                </c:pt>
                <c:pt idx="13361">
                  <c:v>9.2899457976850872E-3</c:v>
                </c:pt>
                <c:pt idx="13362">
                  <c:v>-2.9248915251074745E-2</c:v>
                </c:pt>
                <c:pt idx="13363">
                  <c:v>-5.3326968758831582E-3</c:v>
                </c:pt>
                <c:pt idx="13364">
                  <c:v>-2.7013606327873189E-2</c:v>
                </c:pt>
                <c:pt idx="13365">
                  <c:v>-7.8187207039899578E-2</c:v>
                </c:pt>
                <c:pt idx="13366">
                  <c:v>-4.1401075679817052E-2</c:v>
                </c:pt>
                <c:pt idx="13367">
                  <c:v>7.7386442921634525E-3</c:v>
                </c:pt>
                <c:pt idx="13368">
                  <c:v>-4.4341070787103282E-2</c:v>
                </c:pt>
                <c:pt idx="13369">
                  <c:v>5.8644569916196784E-3</c:v>
                </c:pt>
                <c:pt idx="13370">
                  <c:v>-3.6574734226039483E-2</c:v>
                </c:pt>
                <c:pt idx="13371">
                  <c:v>-2.893934687469267E-2</c:v>
                </c:pt>
                <c:pt idx="13372">
                  <c:v>6.6329019232617678E-2</c:v>
                </c:pt>
                <c:pt idx="13373">
                  <c:v>-5.6208189494317752E-2</c:v>
                </c:pt>
                <c:pt idx="13374">
                  <c:v>-1.1701698697311351E-2</c:v>
                </c:pt>
                <c:pt idx="13375">
                  <c:v>4.620728561338424E-2</c:v>
                </c:pt>
                <c:pt idx="13376">
                  <c:v>-3.7022633586016068E-2</c:v>
                </c:pt>
                <c:pt idx="13377">
                  <c:v>3.0149551939401602E-2</c:v>
                </c:pt>
                <c:pt idx="13378">
                  <c:v>-2.1748413459631659E-3</c:v>
                </c:pt>
                <c:pt idx="13379">
                  <c:v>-5.0643620255277286E-3</c:v>
                </c:pt>
                <c:pt idx="13380">
                  <c:v>-3.9229951727311099E-2</c:v>
                </c:pt>
                <c:pt idx="13381">
                  <c:v>8.0678351767476519E-3</c:v>
                </c:pt>
                <c:pt idx="13382">
                  <c:v>6.2227974671766779E-2</c:v>
                </c:pt>
                <c:pt idx="13383">
                  <c:v>-4.9968513252971643E-2</c:v>
                </c:pt>
                <c:pt idx="13384">
                  <c:v>-2.1655651516047217E-2</c:v>
                </c:pt>
                <c:pt idx="13385">
                  <c:v>4.6596988897014122E-2</c:v>
                </c:pt>
                <c:pt idx="13386">
                  <c:v>-1.8234945827714108E-2</c:v>
                </c:pt>
                <c:pt idx="13387">
                  <c:v>-2.6854032874069889E-2</c:v>
                </c:pt>
                <c:pt idx="13388">
                  <c:v>-1.9861277520013057E-2</c:v>
                </c:pt>
                <c:pt idx="13389">
                  <c:v>-3.5361705360698159E-2</c:v>
                </c:pt>
                <c:pt idx="13390">
                  <c:v>1.3307800393671142E-2</c:v>
                </c:pt>
                <c:pt idx="13391">
                  <c:v>-4.6202391553560431E-3</c:v>
                </c:pt>
                <c:pt idx="13392">
                  <c:v>-2.1199724938123526E-2</c:v>
                </c:pt>
                <c:pt idx="13393">
                  <c:v>-1.9203141441764507E-2</c:v>
                </c:pt>
                <c:pt idx="13394">
                  <c:v>-4.3563851614627107E-2</c:v>
                </c:pt>
                <c:pt idx="13395">
                  <c:v>-6.4717965170182551E-2</c:v>
                </c:pt>
                <c:pt idx="13396">
                  <c:v>0.10660404913555063</c:v>
                </c:pt>
                <c:pt idx="13397">
                  <c:v>-5.5223881747350198E-2</c:v>
                </c:pt>
                <c:pt idx="13398">
                  <c:v>4.6003148647142604E-2</c:v>
                </c:pt>
                <c:pt idx="13399">
                  <c:v>-4.2118407922123076E-2</c:v>
                </c:pt>
                <c:pt idx="13400">
                  <c:v>-0.10236884270942445</c:v>
                </c:pt>
                <c:pt idx="13401">
                  <c:v>-0.6129172204445601</c:v>
                </c:pt>
                <c:pt idx="13402">
                  <c:v>3.6758241943761795E-2</c:v>
                </c:pt>
                <c:pt idx="13403">
                  <c:v>-7.1327322654034672E-2</c:v>
                </c:pt>
                <c:pt idx="13404">
                  <c:v>-2.8720121552239793E-2</c:v>
                </c:pt>
                <c:pt idx="13405">
                  <c:v>2.1658780688293788E-3</c:v>
                </c:pt>
                <c:pt idx="13406">
                  <c:v>-5.7737193239086972E-2</c:v>
                </c:pt>
                <c:pt idx="13407">
                  <c:v>-4.281532816383378E-2</c:v>
                </c:pt>
                <c:pt idx="13408">
                  <c:v>-0.14879253006414789</c:v>
                </c:pt>
                <c:pt idx="13409">
                  <c:v>-7.3729049031995052E-3</c:v>
                </c:pt>
                <c:pt idx="13410">
                  <c:v>-1.0804067224267423E-2</c:v>
                </c:pt>
                <c:pt idx="13411">
                  <c:v>-1.1392782770811801E-3</c:v>
                </c:pt>
                <c:pt idx="13412">
                  <c:v>9.6089608731244492E-3</c:v>
                </c:pt>
                <c:pt idx="13413">
                  <c:v>0.15074348765299822</c:v>
                </c:pt>
                <c:pt idx="13414">
                  <c:v>-1.5324096882099797E-2</c:v>
                </c:pt>
                <c:pt idx="13415">
                  <c:v>-5.8009378998523868E-2</c:v>
                </c:pt>
                <c:pt idx="13416">
                  <c:v>-9.9871946081084184E-2</c:v>
                </c:pt>
                <c:pt idx="13417">
                  <c:v>-1.2258386358646581E-2</c:v>
                </c:pt>
                <c:pt idx="13418">
                  <c:v>-1.0227355783549639E-2</c:v>
                </c:pt>
                <c:pt idx="13419">
                  <c:v>2.4627103727557043E-2</c:v>
                </c:pt>
                <c:pt idx="13420">
                  <c:v>-2.8594337289553795E-2</c:v>
                </c:pt>
                <c:pt idx="13421">
                  <c:v>1.9558957063344564E-2</c:v>
                </c:pt>
                <c:pt idx="13422">
                  <c:v>-2.5533382974645021E-2</c:v>
                </c:pt>
                <c:pt idx="13423">
                  <c:v>-2.7038603655052004E-2</c:v>
                </c:pt>
                <c:pt idx="13424">
                  <c:v>-1.857314078433385E-2</c:v>
                </c:pt>
                <c:pt idx="13425">
                  <c:v>-3.5106280163430564E-2</c:v>
                </c:pt>
                <c:pt idx="13426">
                  <c:v>-3.3694923219044423E-2</c:v>
                </c:pt>
                <c:pt idx="13427">
                  <c:v>-2.7631037799171379E-2</c:v>
                </c:pt>
                <c:pt idx="13428">
                  <c:v>-1.4308126208060516E-2</c:v>
                </c:pt>
                <c:pt idx="13429">
                  <c:v>-3.3094009538707142E-2</c:v>
                </c:pt>
                <c:pt idx="13430">
                  <c:v>-2.8198533354002981E-2</c:v>
                </c:pt>
                <c:pt idx="13431">
                  <c:v>-2.6990352954194503E-2</c:v>
                </c:pt>
                <c:pt idx="13432">
                  <c:v>-4.7391108715739101E-2</c:v>
                </c:pt>
                <c:pt idx="13433">
                  <c:v>-4.1328965159973521E-3</c:v>
                </c:pt>
                <c:pt idx="13434">
                  <c:v>-0.15287146046696112</c:v>
                </c:pt>
                <c:pt idx="13435">
                  <c:v>3.0464348962188767E-3</c:v>
                </c:pt>
                <c:pt idx="13436">
                  <c:v>-2.457183242482321E-2</c:v>
                </c:pt>
                <c:pt idx="13437">
                  <c:v>-1.4220785433863663E-2</c:v>
                </c:pt>
                <c:pt idx="13438">
                  <c:v>0.14967264760868026</c:v>
                </c:pt>
                <c:pt idx="13439">
                  <c:v>-2.0379033071748969E-2</c:v>
                </c:pt>
                <c:pt idx="13440">
                  <c:v>-2.3831840221428525E-2</c:v>
                </c:pt>
                <c:pt idx="13441">
                  <c:v>-4.5459446017884056E-2</c:v>
                </c:pt>
                <c:pt idx="13442">
                  <c:v>-1.7541579365215661E-2</c:v>
                </c:pt>
                <c:pt idx="13443">
                  <c:v>-3.9462323179758237E-2</c:v>
                </c:pt>
                <c:pt idx="13444">
                  <c:v>-0.15383712651607578</c:v>
                </c:pt>
                <c:pt idx="13445">
                  <c:v>-5.4775118076691408E-2</c:v>
                </c:pt>
                <c:pt idx="13446">
                  <c:v>4.3724583061907915E-3</c:v>
                </c:pt>
                <c:pt idx="13447">
                  <c:v>-4.5999096124467167E-3</c:v>
                </c:pt>
                <c:pt idx="13448">
                  <c:v>4.9159794401574537E-2</c:v>
                </c:pt>
                <c:pt idx="13449">
                  <c:v>-3.8436414418114115E-2</c:v>
                </c:pt>
                <c:pt idx="13450">
                  <c:v>-2.7669541093435838E-2</c:v>
                </c:pt>
                <c:pt idx="13451">
                  <c:v>-6.4747835392466807E-3</c:v>
                </c:pt>
                <c:pt idx="13452">
                  <c:v>-0.16079462360185981</c:v>
                </c:pt>
                <c:pt idx="13453">
                  <c:v>7.0893515066799357E-3</c:v>
                </c:pt>
                <c:pt idx="13454">
                  <c:v>1.8268833418379954E-2</c:v>
                </c:pt>
                <c:pt idx="13455">
                  <c:v>7.232200991615258E-3</c:v>
                </c:pt>
                <c:pt idx="13456">
                  <c:v>-1.24609198931481E-2</c:v>
                </c:pt>
                <c:pt idx="13457">
                  <c:v>1.3853067393227024E-2</c:v>
                </c:pt>
                <c:pt idx="13458">
                  <c:v>-1.4191094285018675E-2</c:v>
                </c:pt>
                <c:pt idx="13459">
                  <c:v>-4.2246744498974656E-2</c:v>
                </c:pt>
                <c:pt idx="13460">
                  <c:v>-3.6720241102986245E-2</c:v>
                </c:pt>
                <c:pt idx="13461">
                  <c:v>-1.4283678090389121E-2</c:v>
                </c:pt>
                <c:pt idx="13462">
                  <c:v>-1.3023432300069132E-2</c:v>
                </c:pt>
                <c:pt idx="13463">
                  <c:v>-8.4442117943257997E-2</c:v>
                </c:pt>
                <c:pt idx="13464">
                  <c:v>-3.6625424536116225E-2</c:v>
                </c:pt>
                <c:pt idx="13465">
                  <c:v>6.9843642227028116E-2</c:v>
                </c:pt>
                <c:pt idx="13466">
                  <c:v>-1.0478128978103395E-2</c:v>
                </c:pt>
                <c:pt idx="13467">
                  <c:v>-9.4903155941853806E-3</c:v>
                </c:pt>
                <c:pt idx="13468">
                  <c:v>5.8715075283519706E-2</c:v>
                </c:pt>
                <c:pt idx="13469">
                  <c:v>-1.9499495714067443E-2</c:v>
                </c:pt>
                <c:pt idx="13470">
                  <c:v>-2.0546430661944181E-2</c:v>
                </c:pt>
                <c:pt idx="13471">
                  <c:v>8.1938788708211703E-3</c:v>
                </c:pt>
                <c:pt idx="13472">
                  <c:v>4.3869786842502104E-2</c:v>
                </c:pt>
                <c:pt idx="13473">
                  <c:v>-2.062615655319051E-2</c:v>
                </c:pt>
                <c:pt idx="13474">
                  <c:v>-1.7970714849901273E-2</c:v>
                </c:pt>
                <c:pt idx="13475">
                  <c:v>2.6406544080409947E-2</c:v>
                </c:pt>
                <c:pt idx="13476">
                  <c:v>-1.2837204838879179E-2</c:v>
                </c:pt>
                <c:pt idx="13477">
                  <c:v>-1.1959617692410562E-2</c:v>
                </c:pt>
                <c:pt idx="13478">
                  <c:v>-2.1698440807392558E-2</c:v>
                </c:pt>
                <c:pt idx="13479">
                  <c:v>-2.8538289144634799E-2</c:v>
                </c:pt>
                <c:pt idx="13480">
                  <c:v>5.9204631308662674E-3</c:v>
                </c:pt>
                <c:pt idx="13481">
                  <c:v>2.4789304936925212E-3</c:v>
                </c:pt>
                <c:pt idx="13482">
                  <c:v>-2.379556923083467E-2</c:v>
                </c:pt>
                <c:pt idx="13483">
                  <c:v>2.0483331053104167E-2</c:v>
                </c:pt>
                <c:pt idx="13484">
                  <c:v>2.0975669540570702E-2</c:v>
                </c:pt>
                <c:pt idx="13485">
                  <c:v>-9.238641089983719E-3</c:v>
                </c:pt>
                <c:pt idx="13486">
                  <c:v>-1.5179093543310326E-3</c:v>
                </c:pt>
                <c:pt idx="13487">
                  <c:v>3.6116686762139652E-3</c:v>
                </c:pt>
                <c:pt idx="13488">
                  <c:v>-6.9653625184631474E-2</c:v>
                </c:pt>
                <c:pt idx="13489">
                  <c:v>-1.2981166604882764E-2</c:v>
                </c:pt>
                <c:pt idx="13490">
                  <c:v>-2.6769872510582663E-2</c:v>
                </c:pt>
                <c:pt idx="13491">
                  <c:v>-3.3668854754291731E-2</c:v>
                </c:pt>
                <c:pt idx="13492">
                  <c:v>-2.597165098808769E-2</c:v>
                </c:pt>
                <c:pt idx="13493">
                  <c:v>2.6230110403416371E-2</c:v>
                </c:pt>
                <c:pt idx="13494">
                  <c:v>6.2122734419230536E-3</c:v>
                </c:pt>
                <c:pt idx="13495">
                  <c:v>1.6262433014368419E-2</c:v>
                </c:pt>
                <c:pt idx="13496">
                  <c:v>1.1424356194748701E-3</c:v>
                </c:pt>
                <c:pt idx="13497">
                  <c:v>-2.9370600908657105E-2</c:v>
                </c:pt>
                <c:pt idx="13498">
                  <c:v>4.1124134500336661E-2</c:v>
                </c:pt>
                <c:pt idx="13499">
                  <c:v>9.9498121778061055E-3</c:v>
                </c:pt>
                <c:pt idx="13500">
                  <c:v>-2.6865534662813925E-2</c:v>
                </c:pt>
                <c:pt idx="13501">
                  <c:v>6.3761120713308972E-2</c:v>
                </c:pt>
                <c:pt idx="13502">
                  <c:v>-2.0425094424538316E-2</c:v>
                </c:pt>
                <c:pt idx="13503">
                  <c:v>-1.3720433102078882E-2</c:v>
                </c:pt>
                <c:pt idx="13504">
                  <c:v>-3.2761476443512037E-2</c:v>
                </c:pt>
                <c:pt idx="13505">
                  <c:v>-6.7825345531757938E-2</c:v>
                </c:pt>
                <c:pt idx="13506">
                  <c:v>-1.6119893258804103E-2</c:v>
                </c:pt>
                <c:pt idx="13507">
                  <c:v>1.7879188301294459E-2</c:v>
                </c:pt>
                <c:pt idx="13508">
                  <c:v>-1.1023903594208248E-2</c:v>
                </c:pt>
                <c:pt idx="13509">
                  <c:v>-2.8836021864867174E-2</c:v>
                </c:pt>
                <c:pt idx="13510">
                  <c:v>-7.9232560387918025E-2</c:v>
                </c:pt>
                <c:pt idx="13511">
                  <c:v>-4.8840816990753232E-2</c:v>
                </c:pt>
                <c:pt idx="13512">
                  <c:v>-4.5719490349239687E-3</c:v>
                </c:pt>
                <c:pt idx="13513">
                  <c:v>-3.3364962323427894E-2</c:v>
                </c:pt>
                <c:pt idx="13514">
                  <c:v>-1.1066345707661905E-2</c:v>
                </c:pt>
                <c:pt idx="13515">
                  <c:v>-3.073494996978178E-2</c:v>
                </c:pt>
                <c:pt idx="13516">
                  <c:v>-2.7584788559575132E-2</c:v>
                </c:pt>
                <c:pt idx="13517">
                  <c:v>-7.7981062758760489E-2</c:v>
                </c:pt>
                <c:pt idx="13518">
                  <c:v>-4.4815768204609814E-2</c:v>
                </c:pt>
                <c:pt idx="13519">
                  <c:v>-4.9994278373681339E-2</c:v>
                </c:pt>
                <c:pt idx="13520">
                  <c:v>-6.2705170299760526E-2</c:v>
                </c:pt>
                <c:pt idx="13521">
                  <c:v>2.1505283736422093E-2</c:v>
                </c:pt>
                <c:pt idx="13522">
                  <c:v>-0.27456850032484131</c:v>
                </c:pt>
                <c:pt idx="13523">
                  <c:v>-9.9512389912562532E-2</c:v>
                </c:pt>
                <c:pt idx="13524">
                  <c:v>1.2626591288110748E-2</c:v>
                </c:pt>
                <c:pt idx="13525">
                  <c:v>-3.3700243328813231E-2</c:v>
                </c:pt>
                <c:pt idx="13526">
                  <c:v>-5.6865871466158791E-3</c:v>
                </c:pt>
                <c:pt idx="13527">
                  <c:v>-9.7786676931642356E-3</c:v>
                </c:pt>
                <c:pt idx="13528">
                  <c:v>-1.8202213590515395E-2</c:v>
                </c:pt>
                <c:pt idx="13529">
                  <c:v>-2.0625198924747751E-2</c:v>
                </c:pt>
                <c:pt idx="13530">
                  <c:v>-3.5620849766700539E-2</c:v>
                </c:pt>
                <c:pt idx="13531">
                  <c:v>-4.4599348484831415E-2</c:v>
                </c:pt>
                <c:pt idx="13532">
                  <c:v>6.2832856392566047E-3</c:v>
                </c:pt>
                <c:pt idx="13533">
                  <c:v>-8.6919649833145738E-3</c:v>
                </c:pt>
                <c:pt idx="13534">
                  <c:v>-2.4101083789841736E-2</c:v>
                </c:pt>
                <c:pt idx="13535">
                  <c:v>-2.6905612230029012E-2</c:v>
                </c:pt>
                <c:pt idx="13536">
                  <c:v>-1.4137039127207625E-2</c:v>
                </c:pt>
                <c:pt idx="13537">
                  <c:v>-4.3904950297706316E-2</c:v>
                </c:pt>
                <c:pt idx="13538">
                  <c:v>-3.3259597932861533E-2</c:v>
                </c:pt>
                <c:pt idx="13539">
                  <c:v>-1.0021489357004181E-2</c:v>
                </c:pt>
                <c:pt idx="13540">
                  <c:v>-2.4598790847487947E-2</c:v>
                </c:pt>
                <c:pt idx="13541">
                  <c:v>-9.1647395081023292E-2</c:v>
                </c:pt>
                <c:pt idx="13542">
                  <c:v>-4.7718795772642021E-2</c:v>
                </c:pt>
                <c:pt idx="13543">
                  <c:v>-3.8078264506949372E-2</c:v>
                </c:pt>
                <c:pt idx="13544">
                  <c:v>-2.3953620615692492E-2</c:v>
                </c:pt>
                <c:pt idx="13545">
                  <c:v>3.2803742323237933E-2</c:v>
                </c:pt>
                <c:pt idx="13546">
                  <c:v>-1.1186488866611161E-2</c:v>
                </c:pt>
                <c:pt idx="13547">
                  <c:v>-2.1273121290078384E-2</c:v>
                </c:pt>
                <c:pt idx="13548">
                  <c:v>-2.878136540614222E-2</c:v>
                </c:pt>
                <c:pt idx="13549">
                  <c:v>-2.1150495068855829E-2</c:v>
                </c:pt>
                <c:pt idx="13550">
                  <c:v>-2.0389721483858297E-2</c:v>
                </c:pt>
                <c:pt idx="13551">
                  <c:v>-2.2848029097200247E-2</c:v>
                </c:pt>
                <c:pt idx="13552">
                  <c:v>-4.1089340048383903E-2</c:v>
                </c:pt>
                <c:pt idx="13553">
                  <c:v>-1.753131850893783E-2</c:v>
                </c:pt>
                <c:pt idx="13554">
                  <c:v>7.607818823015697E-3</c:v>
                </c:pt>
                <c:pt idx="13555">
                  <c:v>9.6679940579631647E-3</c:v>
                </c:pt>
                <c:pt idx="13556">
                  <c:v>2.6326912916507881E-3</c:v>
                </c:pt>
                <c:pt idx="13557">
                  <c:v>-2.2288225807167477E-2</c:v>
                </c:pt>
                <c:pt idx="13558">
                  <c:v>-1.5867914090620137E-2</c:v>
                </c:pt>
                <c:pt idx="13559">
                  <c:v>-2.4257216273449601E-2</c:v>
                </c:pt>
                <c:pt idx="13560">
                  <c:v>-1.2769404648870258E-2</c:v>
                </c:pt>
                <c:pt idx="13561">
                  <c:v>-1.8014041716708163E-2</c:v>
                </c:pt>
                <c:pt idx="13562">
                  <c:v>-5.6305394006239198E-2</c:v>
                </c:pt>
                <c:pt idx="13563">
                  <c:v>-2.6627047457486765E-2</c:v>
                </c:pt>
                <c:pt idx="13564">
                  <c:v>-1.9229332561098662E-2</c:v>
                </c:pt>
                <c:pt idx="13565">
                  <c:v>-1.3784375157170988E-2</c:v>
                </c:pt>
                <c:pt idx="13566">
                  <c:v>-0.17445228382193062</c:v>
                </c:pt>
                <c:pt idx="13567">
                  <c:v>-1.7128646440645066E-2</c:v>
                </c:pt>
                <c:pt idx="13568">
                  <c:v>-3.4960232375779922E-2</c:v>
                </c:pt>
                <c:pt idx="13569">
                  <c:v>-4.415975654898216E-2</c:v>
                </c:pt>
                <c:pt idx="13570">
                  <c:v>-4.1619093978838867E-2</c:v>
                </c:pt>
                <c:pt idx="13571">
                  <c:v>-4.2843376972152902E-2</c:v>
                </c:pt>
                <c:pt idx="13572">
                  <c:v>-4.9796184534973698E-2</c:v>
                </c:pt>
                <c:pt idx="13573">
                  <c:v>2.9703776577926885E-2</c:v>
                </c:pt>
                <c:pt idx="13574">
                  <c:v>-1.8236909321990146E-4</c:v>
                </c:pt>
                <c:pt idx="13575">
                  <c:v>-2.8578459401229894E-3</c:v>
                </c:pt>
                <c:pt idx="13576">
                  <c:v>-4.4862239340937554E-2</c:v>
                </c:pt>
                <c:pt idx="13577">
                  <c:v>5.0856428126513011E-2</c:v>
                </c:pt>
                <c:pt idx="13578">
                  <c:v>8.4848363318744402E-3</c:v>
                </c:pt>
                <c:pt idx="13579">
                  <c:v>-2.3313348414941162E-2</c:v>
                </c:pt>
                <c:pt idx="13580">
                  <c:v>-3.7187659415494408E-2</c:v>
                </c:pt>
                <c:pt idx="13581">
                  <c:v>-1.9586655963750789E-2</c:v>
                </c:pt>
                <c:pt idx="13582">
                  <c:v>4.2368559041818292E-2</c:v>
                </c:pt>
                <c:pt idx="13583">
                  <c:v>3.2474069826746645E-2</c:v>
                </c:pt>
                <c:pt idx="13584">
                  <c:v>-1.9932325561012012E-2</c:v>
                </c:pt>
                <c:pt idx="13585">
                  <c:v>-1.4198530344199024E-2</c:v>
                </c:pt>
                <c:pt idx="13586">
                  <c:v>3.9093073146491096E-3</c:v>
                </c:pt>
                <c:pt idx="13587">
                  <c:v>-4.5907690415324234E-2</c:v>
                </c:pt>
                <c:pt idx="13588">
                  <c:v>-4.0747818820934143E-3</c:v>
                </c:pt>
                <c:pt idx="13589">
                  <c:v>-2.2789559768371933E-2</c:v>
                </c:pt>
                <c:pt idx="13590">
                  <c:v>-2.9525084695456772E-2</c:v>
                </c:pt>
                <c:pt idx="13591">
                  <c:v>5.3274565618403914E-3</c:v>
                </c:pt>
                <c:pt idx="13592">
                  <c:v>-3.9304038805561346E-2</c:v>
                </c:pt>
                <c:pt idx="13593">
                  <c:v>-3.3059273046959943E-2</c:v>
                </c:pt>
                <c:pt idx="13594">
                  <c:v>-5.1596185786072217E-2</c:v>
                </c:pt>
                <c:pt idx="13595">
                  <c:v>-1.1922222641186085E-2</c:v>
                </c:pt>
                <c:pt idx="13596">
                  <c:v>0.16523723751904865</c:v>
                </c:pt>
                <c:pt idx="13597">
                  <c:v>-2.9583285551424022E-2</c:v>
                </c:pt>
                <c:pt idx="13598">
                  <c:v>-1.0605901563077088E-2</c:v>
                </c:pt>
                <c:pt idx="13599">
                  <c:v>0.19744441883070757</c:v>
                </c:pt>
                <c:pt idx="13600">
                  <c:v>2.4966915981164357E-2</c:v>
                </c:pt>
                <c:pt idx="13601">
                  <c:v>5.7314766996446921E-3</c:v>
                </c:pt>
                <c:pt idx="13602">
                  <c:v>2.8583020716267944E-3</c:v>
                </c:pt>
                <c:pt idx="13603">
                  <c:v>-4.155184699290522E-2</c:v>
                </c:pt>
                <c:pt idx="13604">
                  <c:v>-1.3673376701156146E-2</c:v>
                </c:pt>
                <c:pt idx="13605">
                  <c:v>-5.4474863289842336E-3</c:v>
                </c:pt>
                <c:pt idx="13606">
                  <c:v>-5.8929039511885712E-3</c:v>
                </c:pt>
                <c:pt idx="13607">
                  <c:v>-2.417432741907205E-2</c:v>
                </c:pt>
                <c:pt idx="13608">
                  <c:v>-3.1756551259533888E-2</c:v>
                </c:pt>
                <c:pt idx="13609">
                  <c:v>2.310830022393379E-2</c:v>
                </c:pt>
                <c:pt idx="13610">
                  <c:v>-1.4011501428484568E-2</c:v>
                </c:pt>
                <c:pt idx="13611">
                  <c:v>4.0171910166492436E-2</c:v>
                </c:pt>
                <c:pt idx="13612">
                  <c:v>3.1720558556211059E-2</c:v>
                </c:pt>
                <c:pt idx="13613">
                  <c:v>-2.6195789422971731E-2</c:v>
                </c:pt>
                <c:pt idx="13614">
                  <c:v>-4.2615986096539091E-3</c:v>
                </c:pt>
                <c:pt idx="13615">
                  <c:v>-2.4515158927003556E-2</c:v>
                </c:pt>
                <c:pt idx="13616">
                  <c:v>1.9748681931741185E-2</c:v>
                </c:pt>
                <c:pt idx="13617">
                  <c:v>-4.370233016017689E-2</c:v>
                </c:pt>
                <c:pt idx="13618">
                  <c:v>-2.7052452176282365E-2</c:v>
                </c:pt>
                <c:pt idx="13619">
                  <c:v>-1.2720643624702276E-2</c:v>
                </c:pt>
                <c:pt idx="13620">
                  <c:v>-3.4583181918268639E-2</c:v>
                </c:pt>
                <c:pt idx="13621">
                  <c:v>-1.0434095317869912E-2</c:v>
                </c:pt>
                <c:pt idx="13622">
                  <c:v>-1.2443475204435964E-2</c:v>
                </c:pt>
                <c:pt idx="13623">
                  <c:v>4.8133967135603609E-4</c:v>
                </c:pt>
                <c:pt idx="13624">
                  <c:v>3.4104623139514435E-2</c:v>
                </c:pt>
                <c:pt idx="13625">
                  <c:v>-4.1490443323834232E-2</c:v>
                </c:pt>
                <c:pt idx="13626">
                  <c:v>-3.3656972486086199E-2</c:v>
                </c:pt>
                <c:pt idx="13627">
                  <c:v>-0.18341737789915191</c:v>
                </c:pt>
                <c:pt idx="13628">
                  <c:v>-5.2642000794803585E-2</c:v>
                </c:pt>
                <c:pt idx="13629">
                  <c:v>-2.5320141189394463E-2</c:v>
                </c:pt>
                <c:pt idx="13630">
                  <c:v>-2.9437952672029373E-2</c:v>
                </c:pt>
                <c:pt idx="13631">
                  <c:v>-7.2522721220066554E-3</c:v>
                </c:pt>
                <c:pt idx="13632">
                  <c:v>-2.6330789055970468E-2</c:v>
                </c:pt>
                <c:pt idx="13633">
                  <c:v>-2.1134756599518349E-2</c:v>
                </c:pt>
                <c:pt idx="13634">
                  <c:v>-6.4422214910912915E-3</c:v>
                </c:pt>
                <c:pt idx="13635">
                  <c:v>-2.5525724276216452E-2</c:v>
                </c:pt>
                <c:pt idx="13636">
                  <c:v>-8.0091199527601888E-3</c:v>
                </c:pt>
                <c:pt idx="13637">
                  <c:v>4.4790947513458964E-3</c:v>
                </c:pt>
                <c:pt idx="13638">
                  <c:v>1.238205309872013E-2</c:v>
                </c:pt>
                <c:pt idx="13639">
                  <c:v>-0.21154871701387654</c:v>
                </c:pt>
                <c:pt idx="13640">
                  <c:v>-0.24008315959779339</c:v>
                </c:pt>
                <c:pt idx="13641">
                  <c:v>-3.6554632424579077E-2</c:v>
                </c:pt>
                <c:pt idx="13642">
                  <c:v>-5.9811204633482135E-2</c:v>
                </c:pt>
                <c:pt idx="13643">
                  <c:v>-6.7449100151875316E-2</c:v>
                </c:pt>
                <c:pt idx="13644">
                  <c:v>-3.0120357146327086E-2</c:v>
                </c:pt>
                <c:pt idx="13645">
                  <c:v>-1.134171461972606E-2</c:v>
                </c:pt>
                <c:pt idx="13646">
                  <c:v>-1.030791550166343E-2</c:v>
                </c:pt>
                <c:pt idx="13647">
                  <c:v>-1.7426391731010318E-2</c:v>
                </c:pt>
                <c:pt idx="13648">
                  <c:v>-0.10537626583979044</c:v>
                </c:pt>
                <c:pt idx="13649">
                  <c:v>-1.3512120055443094E-2</c:v>
                </c:pt>
                <c:pt idx="13650">
                  <c:v>1.0967911644072509E-2</c:v>
                </c:pt>
                <c:pt idx="13651">
                  <c:v>-4.8793501729590101E-3</c:v>
                </c:pt>
                <c:pt idx="13652">
                  <c:v>-1.3083612135316636E-2</c:v>
                </c:pt>
                <c:pt idx="13653">
                  <c:v>9.0912924614199281E-2</c:v>
                </c:pt>
                <c:pt idx="13654">
                  <c:v>-1.8449444113764316E-2</c:v>
                </c:pt>
                <c:pt idx="13655">
                  <c:v>-5.9406686542791073E-4</c:v>
                </c:pt>
                <c:pt idx="13656">
                  <c:v>2.8279142810027802E-2</c:v>
                </c:pt>
                <c:pt idx="13657">
                  <c:v>-5.900601743184735E-2</c:v>
                </c:pt>
                <c:pt idx="13658">
                  <c:v>-2.6132407224267536E-3</c:v>
                </c:pt>
                <c:pt idx="13659">
                  <c:v>-4.1732999355223011E-2</c:v>
                </c:pt>
                <c:pt idx="13660">
                  <c:v>-2.5438611131397008E-2</c:v>
                </c:pt>
                <c:pt idx="13661">
                  <c:v>1.7254064410713989E-3</c:v>
                </c:pt>
                <c:pt idx="13662">
                  <c:v>-3.5840190011739916E-2</c:v>
                </c:pt>
                <c:pt idx="13663">
                  <c:v>-1.9179561308769508E-2</c:v>
                </c:pt>
                <c:pt idx="13664">
                  <c:v>-1.9409088232947916E-2</c:v>
                </c:pt>
                <c:pt idx="13665">
                  <c:v>-1.0554979780396649E-2</c:v>
                </c:pt>
                <c:pt idx="13666">
                  <c:v>-5.8199161696277308E-3</c:v>
                </c:pt>
                <c:pt idx="13667">
                  <c:v>-7.0572703094514175E-2</c:v>
                </c:pt>
                <c:pt idx="13668">
                  <c:v>-3.2670268069426361E-3</c:v>
                </c:pt>
                <c:pt idx="13669">
                  <c:v>-7.9446066914488078E-2</c:v>
                </c:pt>
                <c:pt idx="13670">
                  <c:v>-6.3790064140902478E-2</c:v>
                </c:pt>
                <c:pt idx="13671">
                  <c:v>-2.4765272649624966E-2</c:v>
                </c:pt>
                <c:pt idx="13672">
                  <c:v>-7.3924664649816212E-3</c:v>
                </c:pt>
                <c:pt idx="13673">
                  <c:v>-1.6056386459897588E-3</c:v>
                </c:pt>
                <c:pt idx="13674">
                  <c:v>2.6435436908929516E-4</c:v>
                </c:pt>
                <c:pt idx="13675">
                  <c:v>-9.3153359036276917E-2</c:v>
                </c:pt>
                <c:pt idx="13676">
                  <c:v>-1.3834514744457956E-2</c:v>
                </c:pt>
                <c:pt idx="13677">
                  <c:v>-6.6165722165014623E-2</c:v>
                </c:pt>
                <c:pt idx="13678">
                  <c:v>-1.3287059869926551E-2</c:v>
                </c:pt>
                <c:pt idx="13679">
                  <c:v>-7.2539819793800142E-2</c:v>
                </c:pt>
                <c:pt idx="13680">
                  <c:v>-3.86533241205703E-2</c:v>
                </c:pt>
                <c:pt idx="13681">
                  <c:v>-0.14368704554263248</c:v>
                </c:pt>
                <c:pt idx="13682">
                  <c:v>-4.4433862126932483E-2</c:v>
                </c:pt>
                <c:pt idx="13683">
                  <c:v>-6.3527093594441086E-2</c:v>
                </c:pt>
                <c:pt idx="13684">
                  <c:v>-3.2317200103926677E-2</c:v>
                </c:pt>
                <c:pt idx="13685">
                  <c:v>-1.7623010731080482E-2</c:v>
                </c:pt>
                <c:pt idx="13686">
                  <c:v>-4.0118995868269683E-2</c:v>
                </c:pt>
                <c:pt idx="13687">
                  <c:v>-4.1492813464691906E-2</c:v>
                </c:pt>
                <c:pt idx="13688">
                  <c:v>-3.7445975268652801E-2</c:v>
                </c:pt>
                <c:pt idx="13689">
                  <c:v>-2.6975010308437922E-2</c:v>
                </c:pt>
                <c:pt idx="13690">
                  <c:v>1.3515316574726677E-2</c:v>
                </c:pt>
                <c:pt idx="13691">
                  <c:v>-0.12357103028891579</c:v>
                </c:pt>
                <c:pt idx="13692">
                  <c:v>-1.4866928202643384E-2</c:v>
                </c:pt>
                <c:pt idx="13693">
                  <c:v>1.9784781589747134E-2</c:v>
                </c:pt>
                <c:pt idx="13694">
                  <c:v>-3.2386185339792595E-2</c:v>
                </c:pt>
                <c:pt idx="13695">
                  <c:v>-3.179656222591503E-2</c:v>
                </c:pt>
                <c:pt idx="13696">
                  <c:v>-7.6203060474846956E-2</c:v>
                </c:pt>
                <c:pt idx="13697">
                  <c:v>-2.4134750962591506E-2</c:v>
                </c:pt>
                <c:pt idx="13698">
                  <c:v>-2.0296410151663162E-2</c:v>
                </c:pt>
                <c:pt idx="13699">
                  <c:v>1.7221943503664853E-2</c:v>
                </c:pt>
                <c:pt idx="13700">
                  <c:v>-1.922296022580787E-2</c:v>
                </c:pt>
                <c:pt idx="13701">
                  <c:v>4.4939608086759147E-2</c:v>
                </c:pt>
                <c:pt idx="13702">
                  <c:v>-2.0244055985235491E-2</c:v>
                </c:pt>
                <c:pt idx="13703">
                  <c:v>-3.5375061217370968E-2</c:v>
                </c:pt>
                <c:pt idx="13704">
                  <c:v>-4.8254493904143034E-2</c:v>
                </c:pt>
                <c:pt idx="13705">
                  <c:v>1.6431187408756244E-4</c:v>
                </c:pt>
                <c:pt idx="13706">
                  <c:v>5.3256393105182917E-2</c:v>
                </c:pt>
                <c:pt idx="13707">
                  <c:v>-2.1851545890954272E-2</c:v>
                </c:pt>
                <c:pt idx="13708">
                  <c:v>-7.8935486476767579E-3</c:v>
                </c:pt>
                <c:pt idx="13709">
                  <c:v>-5.565537636235162E-2</c:v>
                </c:pt>
                <c:pt idx="13710">
                  <c:v>-5.7418014032902281E-2</c:v>
                </c:pt>
                <c:pt idx="13711">
                  <c:v>-9.7033982378366464E-3</c:v>
                </c:pt>
                <c:pt idx="13712">
                  <c:v>-2.687357133435828E-2</c:v>
                </c:pt>
                <c:pt idx="13713">
                  <c:v>-2.3869988599917426E-2</c:v>
                </c:pt>
                <c:pt idx="13714">
                  <c:v>-1.4483707159440508E-2</c:v>
                </c:pt>
                <c:pt idx="13715">
                  <c:v>-2.0997308107488042E-2</c:v>
                </c:pt>
                <c:pt idx="13716">
                  <c:v>-1.3623122971851712E-2</c:v>
                </c:pt>
                <c:pt idx="13717">
                  <c:v>-4.0307651991543354E-2</c:v>
                </c:pt>
                <c:pt idx="13718">
                  <c:v>3.3125697223173024E-2</c:v>
                </c:pt>
                <c:pt idx="13719">
                  <c:v>-2.2021458148932589E-2</c:v>
                </c:pt>
                <c:pt idx="13720">
                  <c:v>-1.8542375827389795E-2</c:v>
                </c:pt>
                <c:pt idx="13721">
                  <c:v>7.9597100197384193E-3</c:v>
                </c:pt>
                <c:pt idx="13722">
                  <c:v>-9.0526572060154659E-2</c:v>
                </c:pt>
                <c:pt idx="13723">
                  <c:v>-2.5841153880837135E-2</c:v>
                </c:pt>
                <c:pt idx="13724">
                  <c:v>-1.091993181006037E-2</c:v>
                </c:pt>
                <c:pt idx="13725">
                  <c:v>4.3287604041410913E-3</c:v>
                </c:pt>
                <c:pt idx="13726">
                  <c:v>-2.1739808202568271E-2</c:v>
                </c:pt>
                <c:pt idx="13727">
                  <c:v>-8.4499775311835147E-3</c:v>
                </c:pt>
                <c:pt idx="13728">
                  <c:v>-4.7454876313220082E-2</c:v>
                </c:pt>
                <c:pt idx="13729">
                  <c:v>-3.6566462110989469E-2</c:v>
                </c:pt>
                <c:pt idx="13730">
                  <c:v>-2.3030153648288219E-2</c:v>
                </c:pt>
                <c:pt idx="13731">
                  <c:v>1.5778079979672909E-2</c:v>
                </c:pt>
                <c:pt idx="13732">
                  <c:v>-4.8113638495151561E-3</c:v>
                </c:pt>
                <c:pt idx="13733">
                  <c:v>-4.2854478987427426E-2</c:v>
                </c:pt>
                <c:pt idx="13734">
                  <c:v>7.3684750936982256E-3</c:v>
                </c:pt>
                <c:pt idx="13735">
                  <c:v>2.7822980773083816E-2</c:v>
                </c:pt>
                <c:pt idx="13736">
                  <c:v>9.8633839931403931E-4</c:v>
                </c:pt>
                <c:pt idx="13737">
                  <c:v>-3.5017782109009646E-2</c:v>
                </c:pt>
                <c:pt idx="13738">
                  <c:v>-8.295478680403412E-2</c:v>
                </c:pt>
                <c:pt idx="13739">
                  <c:v>-3.2695382304092357E-2</c:v>
                </c:pt>
                <c:pt idx="13740">
                  <c:v>-1.849848836097108E-2</c:v>
                </c:pt>
                <c:pt idx="13741">
                  <c:v>2.1099739295389264E-2</c:v>
                </c:pt>
                <c:pt idx="13742">
                  <c:v>-4.9279291176544445E-3</c:v>
                </c:pt>
                <c:pt idx="13743">
                  <c:v>-1.8488671427832164E-2</c:v>
                </c:pt>
                <c:pt idx="13744">
                  <c:v>-9.5161081035210152E-3</c:v>
                </c:pt>
                <c:pt idx="13745">
                  <c:v>1.6855705734452602E-2</c:v>
                </c:pt>
                <c:pt idx="13746">
                  <c:v>2.1330375630736378E-2</c:v>
                </c:pt>
                <c:pt idx="13747">
                  <c:v>-4.6109939786865679E-2</c:v>
                </c:pt>
                <c:pt idx="13748">
                  <c:v>1.4021040586630317E-2</c:v>
                </c:pt>
                <c:pt idx="13749">
                  <c:v>4.4426786963650218E-2</c:v>
                </c:pt>
                <c:pt idx="13750">
                  <c:v>-6.7164490681716317E-3</c:v>
                </c:pt>
                <c:pt idx="13751">
                  <c:v>1.2508735077732962E-2</c:v>
                </c:pt>
                <c:pt idx="13752">
                  <c:v>-3.1377962608053131E-2</c:v>
                </c:pt>
                <c:pt idx="13753">
                  <c:v>-8.0486929716534657E-3</c:v>
                </c:pt>
                <c:pt idx="13754">
                  <c:v>1.2694880144294859E-2</c:v>
                </c:pt>
                <c:pt idx="13755">
                  <c:v>-4.7820637152601953E-3</c:v>
                </c:pt>
                <c:pt idx="13756">
                  <c:v>-1.5481546460142529E-2</c:v>
                </c:pt>
                <c:pt idx="13757">
                  <c:v>6.4652566961215394E-2</c:v>
                </c:pt>
                <c:pt idx="13758">
                  <c:v>-1.5012544681181388E-2</c:v>
                </c:pt>
                <c:pt idx="13759">
                  <c:v>-1.7083574530372372E-2</c:v>
                </c:pt>
                <c:pt idx="13760">
                  <c:v>5.3071317640407553E-2</c:v>
                </c:pt>
                <c:pt idx="13761">
                  <c:v>-3.5384276664096589E-2</c:v>
                </c:pt>
                <c:pt idx="13762">
                  <c:v>-3.7701478096852106E-2</c:v>
                </c:pt>
                <c:pt idx="13763">
                  <c:v>4.9334897189781159E-2</c:v>
                </c:pt>
                <c:pt idx="13764">
                  <c:v>-2.9441944573038451E-2</c:v>
                </c:pt>
                <c:pt idx="13765">
                  <c:v>-7.6488552588189077E-3</c:v>
                </c:pt>
                <c:pt idx="13766">
                  <c:v>1.1169507188041486E-3</c:v>
                </c:pt>
                <c:pt idx="13767">
                  <c:v>-2.2772342591929829E-2</c:v>
                </c:pt>
                <c:pt idx="13768">
                  <c:v>1.9709145122326483E-2</c:v>
                </c:pt>
                <c:pt idx="13769">
                  <c:v>2.519256877229539E-4</c:v>
                </c:pt>
                <c:pt idx="13770">
                  <c:v>-1.29795352079668E-2</c:v>
                </c:pt>
                <c:pt idx="13771">
                  <c:v>-1.0156786078398965E-2</c:v>
                </c:pt>
                <c:pt idx="13772">
                  <c:v>-1.5321682451428916E-2</c:v>
                </c:pt>
                <c:pt idx="13773">
                  <c:v>-3.8880158264271963E-2</c:v>
                </c:pt>
                <c:pt idx="13774">
                  <c:v>-0.12341020551133744</c:v>
                </c:pt>
                <c:pt idx="13775">
                  <c:v>-6.3653895174571928E-2</c:v>
                </c:pt>
                <c:pt idx="13776">
                  <c:v>3.3070198689905829E-2</c:v>
                </c:pt>
                <c:pt idx="13777">
                  <c:v>-8.6968444726029295E-3</c:v>
                </c:pt>
                <c:pt idx="13778">
                  <c:v>-9.3446218791579626E-3</c:v>
                </c:pt>
                <c:pt idx="13779">
                  <c:v>4.4635688693247688E-2</c:v>
                </c:pt>
                <c:pt idx="13780">
                  <c:v>-1.0501086880847584E-2</c:v>
                </c:pt>
                <c:pt idx="13781">
                  <c:v>-3.0222356097490161E-2</c:v>
                </c:pt>
                <c:pt idx="13782">
                  <c:v>-6.4326317129331456E-2</c:v>
                </c:pt>
                <c:pt idx="13783">
                  <c:v>-1.1167221625384078E-2</c:v>
                </c:pt>
                <c:pt idx="13784">
                  <c:v>-3.1691430622916038E-2</c:v>
                </c:pt>
                <c:pt idx="13785">
                  <c:v>-2.3792622533866853E-2</c:v>
                </c:pt>
                <c:pt idx="13786">
                  <c:v>-1.7726575709176618E-2</c:v>
                </c:pt>
                <c:pt idx="13787">
                  <c:v>-5.0286243267588463E-3</c:v>
                </c:pt>
                <c:pt idx="13788">
                  <c:v>-3.172222410636067E-3</c:v>
                </c:pt>
                <c:pt idx="13789">
                  <c:v>1.7428416405268276E-2</c:v>
                </c:pt>
                <c:pt idx="13790">
                  <c:v>1.9427933575701089E-2</c:v>
                </c:pt>
                <c:pt idx="13791">
                  <c:v>-8.5295015122101945E-3</c:v>
                </c:pt>
                <c:pt idx="13792">
                  <c:v>-6.4738928352989736E-2</c:v>
                </c:pt>
                <c:pt idx="13793">
                  <c:v>-1.8689441201963992E-2</c:v>
                </c:pt>
                <c:pt idx="13794">
                  <c:v>-7.7505628838359847E-2</c:v>
                </c:pt>
                <c:pt idx="13795">
                  <c:v>2.6810159161497264E-2</c:v>
                </c:pt>
                <c:pt idx="13796">
                  <c:v>-6.6799362968291948E-2</c:v>
                </c:pt>
                <c:pt idx="13797">
                  <c:v>-3.6492971027322914E-2</c:v>
                </c:pt>
                <c:pt idx="13798">
                  <c:v>-7.2934459922347136E-2</c:v>
                </c:pt>
                <c:pt idx="13799">
                  <c:v>3.0826729497108289E-2</c:v>
                </c:pt>
                <c:pt idx="13800">
                  <c:v>-3.4668148729652952E-2</c:v>
                </c:pt>
                <c:pt idx="13801">
                  <c:v>-6.0216696428803659E-2</c:v>
                </c:pt>
                <c:pt idx="13802">
                  <c:v>1.476912341200581E-2</c:v>
                </c:pt>
                <c:pt idx="13803">
                  <c:v>-1.5385188672478517E-2</c:v>
                </c:pt>
                <c:pt idx="13804">
                  <c:v>-1.9056178493710963E-3</c:v>
                </c:pt>
                <c:pt idx="13805">
                  <c:v>-7.4226192741904812E-2</c:v>
                </c:pt>
                <c:pt idx="13806">
                  <c:v>3.3503341600109701E-3</c:v>
                </c:pt>
                <c:pt idx="13807">
                  <c:v>-2.5419399175280893E-2</c:v>
                </c:pt>
                <c:pt idx="13808">
                  <c:v>-4.3916648177922943E-2</c:v>
                </c:pt>
                <c:pt idx="13809">
                  <c:v>-9.2651025557578138E-3</c:v>
                </c:pt>
                <c:pt idx="13810">
                  <c:v>-1.9253678624225713E-2</c:v>
                </c:pt>
                <c:pt idx="13811">
                  <c:v>-3.7906214409492496E-2</c:v>
                </c:pt>
                <c:pt idx="13812">
                  <c:v>-3.3250493303725988E-2</c:v>
                </c:pt>
                <c:pt idx="13813">
                  <c:v>-1.85748838373219E-2</c:v>
                </c:pt>
                <c:pt idx="13814">
                  <c:v>-2.3185692295990226E-2</c:v>
                </c:pt>
                <c:pt idx="13815">
                  <c:v>4.5246241967360386E-2</c:v>
                </c:pt>
                <c:pt idx="13816">
                  <c:v>-0.10655214030393749</c:v>
                </c:pt>
                <c:pt idx="13817">
                  <c:v>4.9868472243365857E-4</c:v>
                </c:pt>
                <c:pt idx="13818">
                  <c:v>-1.6446519542270149E-2</c:v>
                </c:pt>
                <c:pt idx="13819">
                  <c:v>-2.0788547408563784E-2</c:v>
                </c:pt>
                <c:pt idx="13820">
                  <c:v>-2.1052312716861928E-2</c:v>
                </c:pt>
                <c:pt idx="13821">
                  <c:v>-2.0247891651676203E-2</c:v>
                </c:pt>
                <c:pt idx="13822">
                  <c:v>-7.1119874423440352E-2</c:v>
                </c:pt>
                <c:pt idx="13823">
                  <c:v>-5.3603972593177153E-2</c:v>
                </c:pt>
                <c:pt idx="13824">
                  <c:v>-5.6621349297905381E-3</c:v>
                </c:pt>
                <c:pt idx="13825">
                  <c:v>-2.1330240450996706E-2</c:v>
                </c:pt>
                <c:pt idx="13826">
                  <c:v>-3.4054203760918566E-3</c:v>
                </c:pt>
                <c:pt idx="13827">
                  <c:v>8.0605195108234204E-3</c:v>
                </c:pt>
                <c:pt idx="13828">
                  <c:v>-1.501614660380279E-3</c:v>
                </c:pt>
                <c:pt idx="13829">
                  <c:v>3.7102835221194078E-2</c:v>
                </c:pt>
                <c:pt idx="13830">
                  <c:v>5.5546134141111363E-2</c:v>
                </c:pt>
                <c:pt idx="13831">
                  <c:v>-4.5217955857793729E-2</c:v>
                </c:pt>
                <c:pt idx="13832">
                  <c:v>-8.0365683784149988E-2</c:v>
                </c:pt>
                <c:pt idx="13833">
                  <c:v>-2.2676065155056942E-2</c:v>
                </c:pt>
                <c:pt idx="13834">
                  <c:v>-4.4347242914160839E-2</c:v>
                </c:pt>
                <c:pt idx="13835">
                  <c:v>2.4793742034696309E-2</c:v>
                </c:pt>
                <c:pt idx="13836">
                  <c:v>-1.5669056245809759E-2</c:v>
                </c:pt>
                <c:pt idx="13837">
                  <c:v>-4.6877849246965532E-3</c:v>
                </c:pt>
                <c:pt idx="13838">
                  <c:v>-4.0376269790534207E-2</c:v>
                </c:pt>
                <c:pt idx="13839">
                  <c:v>-2.9147271004939995E-2</c:v>
                </c:pt>
                <c:pt idx="13840">
                  <c:v>-5.2979554861429252E-2</c:v>
                </c:pt>
                <c:pt idx="13841">
                  <c:v>-1.6822447629199443E-2</c:v>
                </c:pt>
                <c:pt idx="13842">
                  <c:v>-3.0589737807525711E-3</c:v>
                </c:pt>
                <c:pt idx="13843">
                  <c:v>6.4507672104017852E-2</c:v>
                </c:pt>
                <c:pt idx="13844">
                  <c:v>-0.10028497593031996</c:v>
                </c:pt>
                <c:pt idx="13845">
                  <c:v>-1.7532801555446176E-3</c:v>
                </c:pt>
                <c:pt idx="13846">
                  <c:v>-2.8577668538563968E-2</c:v>
                </c:pt>
                <c:pt idx="13847">
                  <c:v>-3.2698746102755838E-3</c:v>
                </c:pt>
                <c:pt idx="13848">
                  <c:v>-1.4743134456976366E-2</c:v>
                </c:pt>
                <c:pt idx="13849">
                  <c:v>4.8710478800676006E-2</c:v>
                </c:pt>
                <c:pt idx="13850">
                  <c:v>-2.7381893314258582E-2</c:v>
                </c:pt>
                <c:pt idx="13851">
                  <c:v>2.9103810639449428E-2</c:v>
                </c:pt>
                <c:pt idx="13852">
                  <c:v>3.8996218634212367E-3</c:v>
                </c:pt>
                <c:pt idx="13853">
                  <c:v>-5.3699898520911359E-2</c:v>
                </c:pt>
                <c:pt idx="13854">
                  <c:v>-2.4641837099545909E-2</c:v>
                </c:pt>
                <c:pt idx="13855">
                  <c:v>-1.5168027814592908E-2</c:v>
                </c:pt>
                <c:pt idx="13856">
                  <c:v>-2.954760513773029E-2</c:v>
                </c:pt>
                <c:pt idx="13857">
                  <c:v>-3.2554968548317582E-2</c:v>
                </c:pt>
                <c:pt idx="13858">
                  <c:v>-2.3442124049679328E-2</c:v>
                </c:pt>
                <c:pt idx="13859">
                  <c:v>-2.7609902117140012E-2</c:v>
                </c:pt>
                <c:pt idx="13860">
                  <c:v>1.0339267984600803E-2</c:v>
                </c:pt>
                <c:pt idx="13861">
                  <c:v>-5.7835343544114265E-2</c:v>
                </c:pt>
                <c:pt idx="13862">
                  <c:v>5.2208131699198211E-2</c:v>
                </c:pt>
                <c:pt idx="13863">
                  <c:v>-1.3490019674932073E-2</c:v>
                </c:pt>
                <c:pt idx="13864">
                  <c:v>-3.2119626267443704E-2</c:v>
                </c:pt>
                <c:pt idx="13865">
                  <c:v>-3.8927465732861592E-2</c:v>
                </c:pt>
                <c:pt idx="13866">
                  <c:v>4.5307837408746873E-2</c:v>
                </c:pt>
                <c:pt idx="13867">
                  <c:v>-2.3952474349131288E-2</c:v>
                </c:pt>
                <c:pt idx="13868">
                  <c:v>-2.576978481943824E-2</c:v>
                </c:pt>
                <c:pt idx="13869">
                  <c:v>-1.6431558040872939E-2</c:v>
                </c:pt>
                <c:pt idx="13870">
                  <c:v>-3.4015540089255072E-2</c:v>
                </c:pt>
                <c:pt idx="13871">
                  <c:v>3.2605910214069021E-2</c:v>
                </c:pt>
                <c:pt idx="13872">
                  <c:v>-5.2019916745406861E-2</c:v>
                </c:pt>
                <c:pt idx="13873">
                  <c:v>3.8411756577372146E-3</c:v>
                </c:pt>
                <c:pt idx="13874">
                  <c:v>6.7961655857508435E-3</c:v>
                </c:pt>
                <c:pt idx="13875">
                  <c:v>-1.2840717674397945E-2</c:v>
                </c:pt>
                <c:pt idx="13876">
                  <c:v>1.4837059730627281E-2</c:v>
                </c:pt>
                <c:pt idx="13877">
                  <c:v>-8.6487975142810272E-3</c:v>
                </c:pt>
                <c:pt idx="13878">
                  <c:v>-2.5065277307130963E-2</c:v>
                </c:pt>
                <c:pt idx="13879">
                  <c:v>-1.841784432739613E-2</c:v>
                </c:pt>
                <c:pt idx="13880">
                  <c:v>-6.6644303496595616E-3</c:v>
                </c:pt>
                <c:pt idx="13881">
                  <c:v>1.2906810659889894E-2</c:v>
                </c:pt>
                <c:pt idx="13882">
                  <c:v>-2.250371938343159E-2</c:v>
                </c:pt>
                <c:pt idx="13883">
                  <c:v>-4.9222415575362957E-2</c:v>
                </c:pt>
                <c:pt idx="13884">
                  <c:v>-7.6254086985144104E-2</c:v>
                </c:pt>
                <c:pt idx="13885">
                  <c:v>7.3124794848931363E-2</c:v>
                </c:pt>
                <c:pt idx="13886">
                  <c:v>-1.4214299430676189E-2</c:v>
                </c:pt>
                <c:pt idx="13887">
                  <c:v>-1.638213551354941E-2</c:v>
                </c:pt>
                <c:pt idx="13888">
                  <c:v>-3.6247289214971647E-2</c:v>
                </c:pt>
                <c:pt idx="13889">
                  <c:v>-0.14704532438233953</c:v>
                </c:pt>
                <c:pt idx="13890">
                  <c:v>-9.8506082418908861E-2</c:v>
                </c:pt>
                <c:pt idx="13891">
                  <c:v>-4.5482222586319995E-2</c:v>
                </c:pt>
                <c:pt idx="13892">
                  <c:v>-3.7418056440129271E-2</c:v>
                </c:pt>
                <c:pt idx="13893">
                  <c:v>-3.0247195542396884E-3</c:v>
                </c:pt>
                <c:pt idx="13894">
                  <c:v>-9.7426713338394939E-3</c:v>
                </c:pt>
                <c:pt idx="13895">
                  <c:v>-1.5606083774936656E-2</c:v>
                </c:pt>
                <c:pt idx="13896">
                  <c:v>-5.4622001918582928E-2</c:v>
                </c:pt>
                <c:pt idx="13897">
                  <c:v>-3.6839039714553885E-2</c:v>
                </c:pt>
                <c:pt idx="13898">
                  <c:v>7.0945752137554349E-3</c:v>
                </c:pt>
                <c:pt idx="13899">
                  <c:v>2.685666879433728E-2</c:v>
                </c:pt>
                <c:pt idx="13900">
                  <c:v>-4.917197727821198E-2</c:v>
                </c:pt>
                <c:pt idx="13901">
                  <c:v>-2.9926107678168518E-2</c:v>
                </c:pt>
                <c:pt idx="13902">
                  <c:v>1.1135567247730398E-2</c:v>
                </c:pt>
                <c:pt idx="13903">
                  <c:v>-2.5403110885550455E-2</c:v>
                </c:pt>
                <c:pt idx="13904">
                  <c:v>1.0167735177344046E-2</c:v>
                </c:pt>
                <c:pt idx="13905">
                  <c:v>-6.9283062195253532E-3</c:v>
                </c:pt>
                <c:pt idx="13906">
                  <c:v>-1.3928702148971061E-2</c:v>
                </c:pt>
                <c:pt idx="13907">
                  <c:v>9.4036580978336254E-3</c:v>
                </c:pt>
                <c:pt idx="13908">
                  <c:v>-1.4708139289048149E-2</c:v>
                </c:pt>
                <c:pt idx="13909">
                  <c:v>-4.045507750502822E-2</c:v>
                </c:pt>
                <c:pt idx="13910">
                  <c:v>-1.2706643459076105E-2</c:v>
                </c:pt>
                <c:pt idx="13911">
                  <c:v>-3.5219895765149369E-2</c:v>
                </c:pt>
                <c:pt idx="13912">
                  <c:v>-5.6169527057464377E-2</c:v>
                </c:pt>
                <c:pt idx="13913">
                  <c:v>8.6427032036072854E-3</c:v>
                </c:pt>
                <c:pt idx="13914">
                  <c:v>-6.4062819741112133E-3</c:v>
                </c:pt>
                <c:pt idx="13915">
                  <c:v>1.0873946372330317E-2</c:v>
                </c:pt>
                <c:pt idx="13916">
                  <c:v>9.9883199737428943E-3</c:v>
                </c:pt>
                <c:pt idx="13917">
                  <c:v>-5.5138863604166359E-2</c:v>
                </c:pt>
                <c:pt idx="13918">
                  <c:v>-8.1885586639434751E-2</c:v>
                </c:pt>
                <c:pt idx="13919">
                  <c:v>-1.9305374916796528E-2</c:v>
                </c:pt>
                <c:pt idx="13920">
                  <c:v>3.4739890465909647E-2</c:v>
                </c:pt>
                <c:pt idx="13921">
                  <c:v>-5.4727271654021283E-2</c:v>
                </c:pt>
                <c:pt idx="13922">
                  <c:v>6.5593052151421008E-3</c:v>
                </c:pt>
                <c:pt idx="13923">
                  <c:v>2.5712945385229081E-3</c:v>
                </c:pt>
                <c:pt idx="13924">
                  <c:v>4.8138469992381229E-2</c:v>
                </c:pt>
                <c:pt idx="13925">
                  <c:v>3.3046155169797323E-2</c:v>
                </c:pt>
                <c:pt idx="13926">
                  <c:v>-1.8437949897454339E-2</c:v>
                </c:pt>
                <c:pt idx="13927">
                  <c:v>2.3778023418509358E-2</c:v>
                </c:pt>
                <c:pt idx="13928">
                  <c:v>-1.9585953893268084E-2</c:v>
                </c:pt>
                <c:pt idx="13929">
                  <c:v>-6.8833215392148338E-3</c:v>
                </c:pt>
                <c:pt idx="13930">
                  <c:v>-1.8249054584578248E-2</c:v>
                </c:pt>
                <c:pt idx="13931">
                  <c:v>3.890880511875168E-2</c:v>
                </c:pt>
                <c:pt idx="13932">
                  <c:v>3.2136433071061131E-3</c:v>
                </c:pt>
                <c:pt idx="13933">
                  <c:v>3.4958934362606268E-2</c:v>
                </c:pt>
                <c:pt idx="13934">
                  <c:v>-1.2105662555975893E-2</c:v>
                </c:pt>
                <c:pt idx="13935">
                  <c:v>-3.6722511129288972E-3</c:v>
                </c:pt>
                <c:pt idx="13936">
                  <c:v>-1.1468332501849523E-2</c:v>
                </c:pt>
                <c:pt idx="13937">
                  <c:v>-0.14084453089594798</c:v>
                </c:pt>
                <c:pt idx="13938">
                  <c:v>-5.9007675392485755E-2</c:v>
                </c:pt>
                <c:pt idx="13939">
                  <c:v>0.13455991531961678</c:v>
                </c:pt>
                <c:pt idx="13940">
                  <c:v>4.190372900195484E-2</c:v>
                </c:pt>
                <c:pt idx="13941">
                  <c:v>1.1424644596241106E-2</c:v>
                </c:pt>
                <c:pt idx="13942">
                  <c:v>-1.1787474101954331E-2</c:v>
                </c:pt>
                <c:pt idx="13943">
                  <c:v>-1.0830606283900382E-2</c:v>
                </c:pt>
                <c:pt idx="13944">
                  <c:v>-3.1803819026270469E-2</c:v>
                </c:pt>
                <c:pt idx="13945">
                  <c:v>2.80459215290179E-3</c:v>
                </c:pt>
                <c:pt idx="13946">
                  <c:v>3.1565815444961974E-2</c:v>
                </c:pt>
                <c:pt idx="13947">
                  <c:v>9.6086076539005551E-3</c:v>
                </c:pt>
                <c:pt idx="13948">
                  <c:v>1.3520503480909793E-2</c:v>
                </c:pt>
                <c:pt idx="13949">
                  <c:v>-0.10107011234993284</c:v>
                </c:pt>
                <c:pt idx="13950">
                  <c:v>-5.0963432103373028E-2</c:v>
                </c:pt>
                <c:pt idx="13951">
                  <c:v>5.3464471142842446E-2</c:v>
                </c:pt>
                <c:pt idx="13952">
                  <c:v>-2.0070060947875966E-2</c:v>
                </c:pt>
                <c:pt idx="13953">
                  <c:v>5.1652062389707994E-2</c:v>
                </c:pt>
                <c:pt idx="13954">
                  <c:v>9.7501048981485303E-3</c:v>
                </c:pt>
                <c:pt idx="13955">
                  <c:v>8.4018989579220202E-2</c:v>
                </c:pt>
                <c:pt idx="13956">
                  <c:v>9.0477022053291976E-3</c:v>
                </c:pt>
                <c:pt idx="13957">
                  <c:v>-3.4651464785847491E-2</c:v>
                </c:pt>
                <c:pt idx="13958">
                  <c:v>7.1408272680484997E-2</c:v>
                </c:pt>
                <c:pt idx="13959">
                  <c:v>-2.6914322431831942E-3</c:v>
                </c:pt>
                <c:pt idx="13960">
                  <c:v>-3.2457390402001389E-3</c:v>
                </c:pt>
                <c:pt idx="13961">
                  <c:v>4.4844569397346908E-4</c:v>
                </c:pt>
                <c:pt idx="13962">
                  <c:v>-3.2938118952321502E-2</c:v>
                </c:pt>
                <c:pt idx="13963">
                  <c:v>-5.7572983713308663E-3</c:v>
                </c:pt>
                <c:pt idx="13964">
                  <c:v>6.6359299678406689E-2</c:v>
                </c:pt>
                <c:pt idx="13965">
                  <c:v>2.5729314358530927E-2</c:v>
                </c:pt>
                <c:pt idx="13966">
                  <c:v>-1.124589003116952E-2</c:v>
                </c:pt>
                <c:pt idx="13967">
                  <c:v>-4.4070664504314017E-3</c:v>
                </c:pt>
                <c:pt idx="13968">
                  <c:v>-1.2818972871681581E-2</c:v>
                </c:pt>
                <c:pt idx="13969">
                  <c:v>9.4887913273827163E-3</c:v>
                </c:pt>
                <c:pt idx="13970">
                  <c:v>-1.0642135739870787E-2</c:v>
                </c:pt>
                <c:pt idx="13971">
                  <c:v>-2.5172294834600116E-2</c:v>
                </c:pt>
                <c:pt idx="13972">
                  <c:v>-3.2238929743325638E-3</c:v>
                </c:pt>
                <c:pt idx="13973">
                  <c:v>-3.6125996114725736E-2</c:v>
                </c:pt>
                <c:pt idx="13974">
                  <c:v>-2.2250414585166793E-2</c:v>
                </c:pt>
                <c:pt idx="13975">
                  <c:v>3.8338575433078028E-3</c:v>
                </c:pt>
                <c:pt idx="13976">
                  <c:v>-1.9688049790817421E-2</c:v>
                </c:pt>
                <c:pt idx="13977">
                  <c:v>-2.8734764403133408E-2</c:v>
                </c:pt>
                <c:pt idx="13978">
                  <c:v>4.539862077885494E-2</c:v>
                </c:pt>
                <c:pt idx="13979">
                  <c:v>0.10842750260021054</c:v>
                </c:pt>
                <c:pt idx="13980">
                  <c:v>7.4542585646604335E-4</c:v>
                </c:pt>
                <c:pt idx="13981">
                  <c:v>-2.3944595691575921E-2</c:v>
                </c:pt>
                <c:pt idx="13982">
                  <c:v>8.7922793487803779E-3</c:v>
                </c:pt>
                <c:pt idx="13983">
                  <c:v>-1.6164579148780587E-2</c:v>
                </c:pt>
                <c:pt idx="13984">
                  <c:v>-3.1545963545049634E-2</c:v>
                </c:pt>
                <c:pt idx="13985">
                  <c:v>-2.0544918364334545E-3</c:v>
                </c:pt>
                <c:pt idx="13986">
                  <c:v>-9.1106192688572715E-2</c:v>
                </c:pt>
                <c:pt idx="13987">
                  <c:v>-1.5486992571642426E-2</c:v>
                </c:pt>
                <c:pt idx="13988">
                  <c:v>-8.7521529123645147E-3</c:v>
                </c:pt>
                <c:pt idx="13989">
                  <c:v>3.1080611101876293E-2</c:v>
                </c:pt>
                <c:pt idx="13990">
                  <c:v>-5.1979613130021599E-3</c:v>
                </c:pt>
                <c:pt idx="13991">
                  <c:v>-1.1349375413516789E-2</c:v>
                </c:pt>
                <c:pt idx="13992">
                  <c:v>3.5618040582007529E-2</c:v>
                </c:pt>
                <c:pt idx="13993">
                  <c:v>-0.62492284251175911</c:v>
                </c:pt>
                <c:pt idx="13994">
                  <c:v>-3.99678972057139E-2</c:v>
                </c:pt>
                <c:pt idx="13995">
                  <c:v>-5.4433282653751872E-2</c:v>
                </c:pt>
                <c:pt idx="13996">
                  <c:v>-4.933015082915735E-2</c:v>
                </c:pt>
                <c:pt idx="13997">
                  <c:v>-1.7647973694668449E-2</c:v>
                </c:pt>
                <c:pt idx="13998">
                  <c:v>7.0739852203760382E-3</c:v>
                </c:pt>
                <c:pt idx="13999">
                  <c:v>1.5106180965917074E-2</c:v>
                </c:pt>
                <c:pt idx="14000">
                  <c:v>-2.5906275874088957E-2</c:v>
                </c:pt>
                <c:pt idx="14001">
                  <c:v>-8.5609703319728739E-3</c:v>
                </c:pt>
                <c:pt idx="14002">
                  <c:v>-2.609243023789232E-2</c:v>
                </c:pt>
                <c:pt idx="14003">
                  <c:v>-1.7961833519278731E-2</c:v>
                </c:pt>
                <c:pt idx="14004">
                  <c:v>6.3468400770514037E-3</c:v>
                </c:pt>
                <c:pt idx="14005">
                  <c:v>6.8110433428862541E-2</c:v>
                </c:pt>
                <c:pt idx="14006">
                  <c:v>-8.954171884258514E-3</c:v>
                </c:pt>
                <c:pt idx="14007">
                  <c:v>6.8187223589337247E-4</c:v>
                </c:pt>
                <c:pt idx="14008">
                  <c:v>-1.6327336783939269E-2</c:v>
                </c:pt>
                <c:pt idx="14009">
                  <c:v>-5.7166006713364401E-2</c:v>
                </c:pt>
                <c:pt idx="14010">
                  <c:v>-9.1021421530599802E-3</c:v>
                </c:pt>
                <c:pt idx="14011">
                  <c:v>-1.8994594462050464E-2</c:v>
                </c:pt>
                <c:pt idx="14012">
                  <c:v>-2.0170085634324667E-2</c:v>
                </c:pt>
                <c:pt idx="14013">
                  <c:v>3.9562907282109129E-3</c:v>
                </c:pt>
                <c:pt idx="14014">
                  <c:v>4.1531018004036142E-3</c:v>
                </c:pt>
                <c:pt idx="14015">
                  <c:v>-7.0265757320923536E-2</c:v>
                </c:pt>
                <c:pt idx="14016">
                  <c:v>7.0442227981519986E-3</c:v>
                </c:pt>
                <c:pt idx="14017">
                  <c:v>9.8553692994747515E-3</c:v>
                </c:pt>
                <c:pt idx="14018">
                  <c:v>2.444997367810282E-2</c:v>
                </c:pt>
                <c:pt idx="14019">
                  <c:v>8.745626072234185E-3</c:v>
                </c:pt>
                <c:pt idx="14020">
                  <c:v>-2.0088626787700199E-3</c:v>
                </c:pt>
                <c:pt idx="14021">
                  <c:v>-0.10877223599388366</c:v>
                </c:pt>
                <c:pt idx="14022">
                  <c:v>-1.8452337000699818E-2</c:v>
                </c:pt>
                <c:pt idx="14023">
                  <c:v>-6.3003134036265455E-3</c:v>
                </c:pt>
                <c:pt idx="14024">
                  <c:v>2.4064710784997686E-3</c:v>
                </c:pt>
                <c:pt idx="14025">
                  <c:v>-3.4408233265718867E-2</c:v>
                </c:pt>
                <c:pt idx="14026">
                  <c:v>-3.0384328669242643E-2</c:v>
                </c:pt>
                <c:pt idx="14027">
                  <c:v>-2.2268870348085987E-2</c:v>
                </c:pt>
                <c:pt idx="14028">
                  <c:v>1.1347635759390517E-2</c:v>
                </c:pt>
                <c:pt idx="14029">
                  <c:v>-2.0108712319871925E-3</c:v>
                </c:pt>
                <c:pt idx="14030">
                  <c:v>1.2904540354595106E-2</c:v>
                </c:pt>
                <c:pt idx="14031">
                  <c:v>-3.6277854701300759E-2</c:v>
                </c:pt>
                <c:pt idx="14032">
                  <c:v>0.18942614097662591</c:v>
                </c:pt>
                <c:pt idx="14033">
                  <c:v>-9.355081388720524E-3</c:v>
                </c:pt>
                <c:pt idx="14034">
                  <c:v>-2.5929724730917184E-3</c:v>
                </c:pt>
                <c:pt idx="14035">
                  <c:v>-3.6836822388029565E-2</c:v>
                </c:pt>
                <c:pt idx="14036">
                  <c:v>7.0830587984656607E-2</c:v>
                </c:pt>
                <c:pt idx="14037">
                  <c:v>-1.589851739145498E-3</c:v>
                </c:pt>
                <c:pt idx="14038">
                  <c:v>-2.3497425374565929E-2</c:v>
                </c:pt>
                <c:pt idx="14039">
                  <c:v>-1.3557475472954422E-2</c:v>
                </c:pt>
                <c:pt idx="14040">
                  <c:v>1.0196285717339756E-3</c:v>
                </c:pt>
                <c:pt idx="14041">
                  <c:v>4.8447298429419389E-2</c:v>
                </c:pt>
                <c:pt idx="14042">
                  <c:v>-2.7975520619604587E-2</c:v>
                </c:pt>
                <c:pt idx="14043">
                  <c:v>1.8593440546819482E-3</c:v>
                </c:pt>
                <c:pt idx="14044">
                  <c:v>-1.5911944300618583E-2</c:v>
                </c:pt>
                <c:pt idx="14045">
                  <c:v>-1.8495592545604615E-2</c:v>
                </c:pt>
                <c:pt idx="14046">
                  <c:v>-9.2171936175084221E-2</c:v>
                </c:pt>
                <c:pt idx="14047">
                  <c:v>0.11390787963530107</c:v>
                </c:pt>
                <c:pt idx="14048">
                  <c:v>4.2369511641438005E-2</c:v>
                </c:pt>
                <c:pt idx="14049">
                  <c:v>-3.2783333439254124E-2</c:v>
                </c:pt>
                <c:pt idx="14050">
                  <c:v>2.8451193553257498E-2</c:v>
                </c:pt>
                <c:pt idx="14051">
                  <c:v>-0.10155790242967909</c:v>
                </c:pt>
                <c:pt idx="14052">
                  <c:v>-0.30473834743262412</c:v>
                </c:pt>
                <c:pt idx="14053">
                  <c:v>1.397314831309277E-2</c:v>
                </c:pt>
                <c:pt idx="14054">
                  <c:v>-6.1507307307596014E-3</c:v>
                </c:pt>
                <c:pt idx="14055">
                  <c:v>-2.2571002022907696E-2</c:v>
                </c:pt>
                <c:pt idx="14056">
                  <c:v>-1.5749115706342593E-2</c:v>
                </c:pt>
                <c:pt idx="14057">
                  <c:v>4.4048333287293573E-2</c:v>
                </c:pt>
                <c:pt idx="14058">
                  <c:v>-4.0853784374959297E-2</c:v>
                </c:pt>
                <c:pt idx="14059">
                  <c:v>-5.3067247705149506E-2</c:v>
                </c:pt>
                <c:pt idx="14060">
                  <c:v>-9.9097767453778397E-3</c:v>
                </c:pt>
                <c:pt idx="14061">
                  <c:v>0.19855019501853313</c:v>
                </c:pt>
                <c:pt idx="14062">
                  <c:v>-5.6691884847738801E-2</c:v>
                </c:pt>
                <c:pt idx="14063">
                  <c:v>9.4824066216784111E-4</c:v>
                </c:pt>
                <c:pt idx="14064">
                  <c:v>2.6909739648523581E-2</c:v>
                </c:pt>
                <c:pt idx="14065">
                  <c:v>-2.005482466112167E-2</c:v>
                </c:pt>
                <c:pt idx="14066">
                  <c:v>-2.4478074510001231E-2</c:v>
                </c:pt>
                <c:pt idx="14067">
                  <c:v>1.4744516400247314E-2</c:v>
                </c:pt>
                <c:pt idx="14068">
                  <c:v>0.11951309528379991</c:v>
                </c:pt>
                <c:pt idx="14069">
                  <c:v>2.0390420507128089E-2</c:v>
                </c:pt>
                <c:pt idx="14070">
                  <c:v>-2.5048196350928799E-3</c:v>
                </c:pt>
                <c:pt idx="14071">
                  <c:v>1.642079425706881E-2</c:v>
                </c:pt>
                <c:pt idx="14072">
                  <c:v>-0.31444739283421047</c:v>
                </c:pt>
                <c:pt idx="14073">
                  <c:v>-6.3134275135470444E-2</c:v>
                </c:pt>
                <c:pt idx="14074">
                  <c:v>-8.5730881220429614E-2</c:v>
                </c:pt>
                <c:pt idx="14075">
                  <c:v>-2.4798606166912922E-2</c:v>
                </c:pt>
                <c:pt idx="14076">
                  <c:v>2.4908047686747255E-2</c:v>
                </c:pt>
                <c:pt idx="14077">
                  <c:v>4.2351841267102466E-2</c:v>
                </c:pt>
                <c:pt idx="14078">
                  <c:v>1.5675997721560302E-2</c:v>
                </c:pt>
                <c:pt idx="14079">
                  <c:v>3.8762363132785202E-3</c:v>
                </c:pt>
                <c:pt idx="14080">
                  <c:v>-1.4247598110101884E-2</c:v>
                </c:pt>
                <c:pt idx="14081">
                  <c:v>2.146641398799345E-3</c:v>
                </c:pt>
                <c:pt idx="14082">
                  <c:v>1.374979786601694E-2</c:v>
                </c:pt>
                <c:pt idx="14083">
                  <c:v>-2.1224481451095574E-2</c:v>
                </c:pt>
                <c:pt idx="14084">
                  <c:v>-2.1378989175334165E-2</c:v>
                </c:pt>
                <c:pt idx="14085">
                  <c:v>5.1307231432725649E-2</c:v>
                </c:pt>
                <c:pt idx="14086">
                  <c:v>4.6287767713621107E-2</c:v>
                </c:pt>
                <c:pt idx="14087">
                  <c:v>1.4031806242055486E-2</c:v>
                </c:pt>
                <c:pt idx="14088">
                  <c:v>-2.3433922725898228E-3</c:v>
                </c:pt>
                <c:pt idx="14089">
                  <c:v>4.619286684827948E-2</c:v>
                </c:pt>
                <c:pt idx="14090">
                  <c:v>-4.6134883312998975E-2</c:v>
                </c:pt>
                <c:pt idx="14091">
                  <c:v>-5.5895885503861972E-2</c:v>
                </c:pt>
                <c:pt idx="14092">
                  <c:v>5.8826528859680101E-2</c:v>
                </c:pt>
                <c:pt idx="14093">
                  <c:v>4.2000190224758633E-3</c:v>
                </c:pt>
                <c:pt idx="14094">
                  <c:v>-6.4021733286502666E-2</c:v>
                </c:pt>
                <c:pt idx="14095">
                  <c:v>-1.4711338132417462E-2</c:v>
                </c:pt>
                <c:pt idx="14096">
                  <c:v>-1.3199806330157495E-2</c:v>
                </c:pt>
                <c:pt idx="14097">
                  <c:v>-3.9934254070574736E-2</c:v>
                </c:pt>
                <c:pt idx="14098">
                  <c:v>0.10269397475537387</c:v>
                </c:pt>
                <c:pt idx="14099">
                  <c:v>1.872519425029617E-2</c:v>
                </c:pt>
                <c:pt idx="14100">
                  <c:v>-2.1629012676350329E-2</c:v>
                </c:pt>
                <c:pt idx="14101">
                  <c:v>3.5792918884169168E-2</c:v>
                </c:pt>
                <c:pt idx="14102">
                  <c:v>-1.3305118993133986E-2</c:v>
                </c:pt>
                <c:pt idx="14103">
                  <c:v>-8.6668576657507185E-3</c:v>
                </c:pt>
                <c:pt idx="14104">
                  <c:v>-3.4574419459880032E-2</c:v>
                </c:pt>
                <c:pt idx="14105">
                  <c:v>-1.0262774780769252E-2</c:v>
                </c:pt>
                <c:pt idx="14106">
                  <c:v>-1.3597006858647995E-2</c:v>
                </c:pt>
                <c:pt idx="14107">
                  <c:v>9.8826257089293466E-3</c:v>
                </c:pt>
                <c:pt idx="14108">
                  <c:v>-7.4239999570547305E-2</c:v>
                </c:pt>
                <c:pt idx="14109">
                  <c:v>-7.838270902063238E-2</c:v>
                </c:pt>
                <c:pt idx="14110">
                  <c:v>2.582498695975361E-3</c:v>
                </c:pt>
                <c:pt idx="14111">
                  <c:v>2.3523243460816488E-2</c:v>
                </c:pt>
                <c:pt idx="14112">
                  <c:v>-3.2847636052276273E-2</c:v>
                </c:pt>
                <c:pt idx="14113">
                  <c:v>7.511800223097353E-3</c:v>
                </c:pt>
                <c:pt idx="14114">
                  <c:v>-3.1172447041877645E-4</c:v>
                </c:pt>
                <c:pt idx="14115">
                  <c:v>-8.4478389296873541E-3</c:v>
                </c:pt>
                <c:pt idx="14116">
                  <c:v>-0.12119659606624067</c:v>
                </c:pt>
                <c:pt idx="14117">
                  <c:v>-1.993986160264381E-2</c:v>
                </c:pt>
                <c:pt idx="14118">
                  <c:v>-1.3993328130258817E-2</c:v>
                </c:pt>
                <c:pt idx="14119">
                  <c:v>-7.2947845109277987E-3</c:v>
                </c:pt>
                <c:pt idx="14120">
                  <c:v>-1.8858320174170221E-3</c:v>
                </c:pt>
                <c:pt idx="14121">
                  <c:v>-3.3290493545689089E-2</c:v>
                </c:pt>
                <c:pt idx="14122">
                  <c:v>-3.5194983090239822E-2</c:v>
                </c:pt>
                <c:pt idx="14123">
                  <c:v>-1.3764262796503696E-2</c:v>
                </c:pt>
                <c:pt idx="14124">
                  <c:v>-8.685210027106826E-3</c:v>
                </c:pt>
                <c:pt idx="14125">
                  <c:v>-1.5731591049498988E-2</c:v>
                </c:pt>
                <c:pt idx="14126">
                  <c:v>-2.6274559898861551E-2</c:v>
                </c:pt>
                <c:pt idx="14127">
                  <c:v>3.0417663304200836E-2</c:v>
                </c:pt>
                <c:pt idx="14128">
                  <c:v>1.2994973576951313E-3</c:v>
                </c:pt>
                <c:pt idx="14129">
                  <c:v>-6.5759557709097827E-3</c:v>
                </c:pt>
                <c:pt idx="14130">
                  <c:v>-0.15618514358507735</c:v>
                </c:pt>
                <c:pt idx="14131">
                  <c:v>-1.5143274297690865E-2</c:v>
                </c:pt>
                <c:pt idx="14132">
                  <c:v>6.9675290505558469E-3</c:v>
                </c:pt>
                <c:pt idx="14133">
                  <c:v>3.8664037189772016E-3</c:v>
                </c:pt>
                <c:pt idx="14134">
                  <c:v>6.536495442388387E-3</c:v>
                </c:pt>
                <c:pt idx="14135">
                  <c:v>-0.14947338933221574</c:v>
                </c:pt>
                <c:pt idx="14136">
                  <c:v>-1.1693711535347144E-2</c:v>
                </c:pt>
                <c:pt idx="14137">
                  <c:v>1.4416060091848515E-3</c:v>
                </c:pt>
                <c:pt idx="14138">
                  <c:v>-5.8892741831843686E-3</c:v>
                </c:pt>
                <c:pt idx="14139">
                  <c:v>-5.1454725088498819E-2</c:v>
                </c:pt>
                <c:pt idx="14140">
                  <c:v>-7.1929632686334819E-3</c:v>
                </c:pt>
                <c:pt idx="14141">
                  <c:v>-3.538458528840812E-2</c:v>
                </c:pt>
                <c:pt idx="14142">
                  <c:v>-5.9768360444242778E-3</c:v>
                </c:pt>
                <c:pt idx="14143">
                  <c:v>-3.2855053710782851E-2</c:v>
                </c:pt>
                <c:pt idx="14144">
                  <c:v>-1.4676530331537024E-2</c:v>
                </c:pt>
                <c:pt idx="14145">
                  <c:v>2.3292381587036375E-2</c:v>
                </c:pt>
                <c:pt idx="14146">
                  <c:v>-2.2910689513507214E-2</c:v>
                </c:pt>
                <c:pt idx="14147">
                  <c:v>-1.1031312010388516E-2</c:v>
                </c:pt>
                <c:pt idx="14148">
                  <c:v>-3.5355213558442129E-2</c:v>
                </c:pt>
                <c:pt idx="14149">
                  <c:v>2.8338028096304483E-2</c:v>
                </c:pt>
                <c:pt idx="14150">
                  <c:v>-2.3495234950603062E-2</c:v>
                </c:pt>
                <c:pt idx="14151">
                  <c:v>-3.241249913876864E-2</c:v>
                </c:pt>
                <c:pt idx="14152">
                  <c:v>-2.3433616197030591E-2</c:v>
                </c:pt>
                <c:pt idx="14153">
                  <c:v>1.3579629391123555E-2</c:v>
                </c:pt>
                <c:pt idx="14154">
                  <c:v>-2.1196586810759477E-2</c:v>
                </c:pt>
                <c:pt idx="14155">
                  <c:v>-2.3257281750790171E-2</c:v>
                </c:pt>
                <c:pt idx="14156">
                  <c:v>-0.11388306677505168</c:v>
                </c:pt>
                <c:pt idx="14157">
                  <c:v>0.10423597894036687</c:v>
                </c:pt>
                <c:pt idx="14158">
                  <c:v>2.1457668604369855E-2</c:v>
                </c:pt>
                <c:pt idx="14159">
                  <c:v>-3.076132610006703E-2</c:v>
                </c:pt>
                <c:pt idx="14160">
                  <c:v>-1.0155815249578249E-2</c:v>
                </c:pt>
                <c:pt idx="14161">
                  <c:v>1.5737190344925985E-2</c:v>
                </c:pt>
                <c:pt idx="14162">
                  <c:v>-3.4333085175719612E-2</c:v>
                </c:pt>
                <c:pt idx="14163">
                  <c:v>-5.7588869189540724E-2</c:v>
                </c:pt>
                <c:pt idx="14164">
                  <c:v>6.7068081850452807E-2</c:v>
                </c:pt>
                <c:pt idx="14165">
                  <c:v>-1.4281507664067868E-3</c:v>
                </c:pt>
                <c:pt idx="14166">
                  <c:v>-2.7721314579387977E-3</c:v>
                </c:pt>
                <c:pt idx="14167">
                  <c:v>-1.2933972887436741E-2</c:v>
                </c:pt>
                <c:pt idx="14168">
                  <c:v>-2.2980482415701102E-2</c:v>
                </c:pt>
                <c:pt idx="14169">
                  <c:v>3.3710782853621033E-3</c:v>
                </c:pt>
                <c:pt idx="14170">
                  <c:v>-1.8341772950899275E-2</c:v>
                </c:pt>
                <c:pt idx="14171">
                  <c:v>6.7292085307178395E-2</c:v>
                </c:pt>
                <c:pt idx="14172">
                  <c:v>-3.3243493071872431E-2</c:v>
                </c:pt>
                <c:pt idx="14173">
                  <c:v>6.3844654255324311E-3</c:v>
                </c:pt>
                <c:pt idx="14174">
                  <c:v>-1.9496363746470211E-2</c:v>
                </c:pt>
                <c:pt idx="14175">
                  <c:v>0.21468888881888909</c:v>
                </c:pt>
                <c:pt idx="14176">
                  <c:v>-5.2752966738093598E-2</c:v>
                </c:pt>
                <c:pt idx="14177">
                  <c:v>-2.6882494495128983E-2</c:v>
                </c:pt>
                <c:pt idx="14178">
                  <c:v>-4.1431871374839883E-2</c:v>
                </c:pt>
                <c:pt idx="14179">
                  <c:v>-8.5580751778520231E-3</c:v>
                </c:pt>
                <c:pt idx="14180">
                  <c:v>-2.2166883571004225E-2</c:v>
                </c:pt>
                <c:pt idx="14181">
                  <c:v>-4.4321971576402254E-2</c:v>
                </c:pt>
                <c:pt idx="14182">
                  <c:v>-3.4411010040463139E-2</c:v>
                </c:pt>
                <c:pt idx="14183">
                  <c:v>1.4623357461987284E-2</c:v>
                </c:pt>
                <c:pt idx="14184">
                  <c:v>-4.6907602269514615E-3</c:v>
                </c:pt>
                <c:pt idx="14185">
                  <c:v>-5.1654033184622304E-3</c:v>
                </c:pt>
                <c:pt idx="14186">
                  <c:v>-1.8520695510782299E-2</c:v>
                </c:pt>
                <c:pt idx="14187">
                  <c:v>-1.009243903518149E-2</c:v>
                </c:pt>
                <c:pt idx="14188">
                  <c:v>-3.4413765857822694E-2</c:v>
                </c:pt>
                <c:pt idx="14189">
                  <c:v>2.0954311307596906E-2</c:v>
                </c:pt>
                <c:pt idx="14190">
                  <c:v>5.0005862681649686E-2</c:v>
                </c:pt>
                <c:pt idx="14191">
                  <c:v>0.27483301967251439</c:v>
                </c:pt>
                <c:pt idx="14192">
                  <c:v>-0.12040411160740877</c:v>
                </c:pt>
                <c:pt idx="14193">
                  <c:v>-7.4245304293365866E-3</c:v>
                </c:pt>
                <c:pt idx="14194">
                  <c:v>-6.9822727643641877E-2</c:v>
                </c:pt>
                <c:pt idx="14195">
                  <c:v>-1.8894419874819896E-2</c:v>
                </c:pt>
                <c:pt idx="14196">
                  <c:v>-2.184602908376345E-2</c:v>
                </c:pt>
                <c:pt idx="14197">
                  <c:v>-1.9179102708850142E-2</c:v>
                </c:pt>
                <c:pt idx="14198">
                  <c:v>1.7016093096801937E-2</c:v>
                </c:pt>
                <c:pt idx="14199">
                  <c:v>-7.7177688651417827E-3</c:v>
                </c:pt>
                <c:pt idx="14200">
                  <c:v>-2.1014263520101849E-2</c:v>
                </c:pt>
                <c:pt idx="14201">
                  <c:v>-9.6674355642378633E-3</c:v>
                </c:pt>
                <c:pt idx="14202">
                  <c:v>-2.6328959269981494E-2</c:v>
                </c:pt>
                <c:pt idx="14203">
                  <c:v>-3.952419760048001E-2</c:v>
                </c:pt>
                <c:pt idx="14204">
                  <c:v>4.7241044635980736E-2</c:v>
                </c:pt>
                <c:pt idx="14205">
                  <c:v>-4.8429526663449678E-2</c:v>
                </c:pt>
                <c:pt idx="14206">
                  <c:v>2.6576542983985874E-2</c:v>
                </c:pt>
                <c:pt idx="14207">
                  <c:v>-2.2377581342349323E-2</c:v>
                </c:pt>
                <c:pt idx="14208">
                  <c:v>3.3679708466353347E-2</c:v>
                </c:pt>
                <c:pt idx="14209">
                  <c:v>-4.3392287888453625E-2</c:v>
                </c:pt>
                <c:pt idx="14210">
                  <c:v>-3.1918291118249134E-2</c:v>
                </c:pt>
                <c:pt idx="14211">
                  <c:v>-1.0405060907392318E-2</c:v>
                </c:pt>
                <c:pt idx="14212">
                  <c:v>-5.6835702684458244E-3</c:v>
                </c:pt>
                <c:pt idx="14213">
                  <c:v>-1.1518744480568539E-2</c:v>
                </c:pt>
                <c:pt idx="14214">
                  <c:v>-1.1002930060869026E-2</c:v>
                </c:pt>
                <c:pt idx="14215">
                  <c:v>1.8210241377397178E-2</c:v>
                </c:pt>
                <c:pt idx="14216">
                  <c:v>-9.1059887889269765E-3</c:v>
                </c:pt>
                <c:pt idx="14217">
                  <c:v>-5.6527360504556694E-3</c:v>
                </c:pt>
                <c:pt idx="14218">
                  <c:v>3.3821108839997498E-2</c:v>
                </c:pt>
                <c:pt idx="14219">
                  <c:v>-8.4430779888166503E-3</c:v>
                </c:pt>
                <c:pt idx="14220">
                  <c:v>-9.5382244955041374E-3</c:v>
                </c:pt>
                <c:pt idx="14221">
                  <c:v>-1.279998552248785E-2</c:v>
                </c:pt>
                <c:pt idx="14222">
                  <c:v>8.1355890394208957E-3</c:v>
                </c:pt>
                <c:pt idx="14223">
                  <c:v>-7.540394215435621E-2</c:v>
                </c:pt>
                <c:pt idx="14224">
                  <c:v>-2.011788780448721E-2</c:v>
                </c:pt>
                <c:pt idx="14225">
                  <c:v>-7.7901281236304701E-2</c:v>
                </c:pt>
                <c:pt idx="14226">
                  <c:v>-2.0707230027997351E-2</c:v>
                </c:pt>
                <c:pt idx="14227">
                  <c:v>-4.1475595007644415E-3</c:v>
                </c:pt>
                <c:pt idx="14228">
                  <c:v>3.2114991878071618E-2</c:v>
                </c:pt>
                <c:pt idx="14229">
                  <c:v>1.8640648254478906E-2</c:v>
                </c:pt>
                <c:pt idx="14230">
                  <c:v>-3.6983184742958404E-3</c:v>
                </c:pt>
                <c:pt idx="14231">
                  <c:v>8.3131887173054572E-2</c:v>
                </c:pt>
                <c:pt idx="14232">
                  <c:v>-1.1638371365057895E-2</c:v>
                </c:pt>
                <c:pt idx="14233">
                  <c:v>-7.1192252852639561E-5</c:v>
                </c:pt>
                <c:pt idx="14234">
                  <c:v>-1.3720550803132772E-2</c:v>
                </c:pt>
                <c:pt idx="14235">
                  <c:v>-3.6415013890532005E-2</c:v>
                </c:pt>
                <c:pt idx="14236">
                  <c:v>2.1661134422630048E-3</c:v>
                </c:pt>
                <c:pt idx="14237">
                  <c:v>-1.0224247952140527E-2</c:v>
                </c:pt>
                <c:pt idx="14238">
                  <c:v>-5.4186121345688336E-2</c:v>
                </c:pt>
                <c:pt idx="14239">
                  <c:v>1.5640311103931021E-2</c:v>
                </c:pt>
                <c:pt idx="14240">
                  <c:v>-6.982919977721351E-2</c:v>
                </c:pt>
                <c:pt idx="14241">
                  <c:v>-2.7265095495556977E-2</c:v>
                </c:pt>
                <c:pt idx="14242">
                  <c:v>9.0139998168062997E-3</c:v>
                </c:pt>
                <c:pt idx="14243">
                  <c:v>-2.6926049642442759E-2</c:v>
                </c:pt>
                <c:pt idx="14244">
                  <c:v>5.71913016583246E-3</c:v>
                </c:pt>
                <c:pt idx="14245">
                  <c:v>5.3173806072705047E-3</c:v>
                </c:pt>
                <c:pt idx="14246">
                  <c:v>-0.10224048952924324</c:v>
                </c:pt>
                <c:pt idx="14247">
                  <c:v>8.1905149877395719E-3</c:v>
                </c:pt>
                <c:pt idx="14248">
                  <c:v>-1.8695830884299672E-2</c:v>
                </c:pt>
                <c:pt idx="14249">
                  <c:v>7.5371714616564306E-2</c:v>
                </c:pt>
                <c:pt idx="14250">
                  <c:v>-7.1640059966459318E-3</c:v>
                </c:pt>
                <c:pt idx="14251">
                  <c:v>-0.11926359304265641</c:v>
                </c:pt>
                <c:pt idx="14252">
                  <c:v>-1.8218517797114957E-2</c:v>
                </c:pt>
                <c:pt idx="14253">
                  <c:v>-6.7726938423576027E-3</c:v>
                </c:pt>
                <c:pt idx="14254">
                  <c:v>-3.8763516896731166E-2</c:v>
                </c:pt>
                <c:pt idx="14255">
                  <c:v>8.642449799994012E-2</c:v>
                </c:pt>
                <c:pt idx="14256">
                  <c:v>-7.3228168444318762E-3</c:v>
                </c:pt>
                <c:pt idx="14257">
                  <c:v>-2.5754464033092381E-2</c:v>
                </c:pt>
                <c:pt idx="14258">
                  <c:v>-0.13938177528938692</c:v>
                </c:pt>
                <c:pt idx="14259">
                  <c:v>-4.6882165053425989E-2</c:v>
                </c:pt>
                <c:pt idx="14260">
                  <c:v>-1.2156985954818761E-2</c:v>
                </c:pt>
                <c:pt idx="14261">
                  <c:v>-4.4394439880538358E-2</c:v>
                </c:pt>
                <c:pt idx="14262">
                  <c:v>-5.8681131046100697E-2</c:v>
                </c:pt>
                <c:pt idx="14263">
                  <c:v>2.9009350128326408E-2</c:v>
                </c:pt>
                <c:pt idx="14264">
                  <c:v>-0.11682595250186817</c:v>
                </c:pt>
                <c:pt idx="14265">
                  <c:v>4.2533677130844334E-2</c:v>
                </c:pt>
                <c:pt idx="14266">
                  <c:v>-5.8260732541749296E-3</c:v>
                </c:pt>
                <c:pt idx="14267">
                  <c:v>-1.9378959981650977E-2</c:v>
                </c:pt>
                <c:pt idx="14268">
                  <c:v>-2.6689250095425738E-2</c:v>
                </c:pt>
                <c:pt idx="14269">
                  <c:v>-3.1120143561969103E-2</c:v>
                </c:pt>
                <c:pt idx="14270">
                  <c:v>1.8361491224877461E-2</c:v>
                </c:pt>
                <c:pt idx="14271">
                  <c:v>-2.8595400768556163E-2</c:v>
                </c:pt>
                <c:pt idx="14272">
                  <c:v>3.1085544256158344E-2</c:v>
                </c:pt>
                <c:pt idx="14273">
                  <c:v>-4.6359821999894919E-2</c:v>
                </c:pt>
                <c:pt idx="14274">
                  <c:v>-1.7956385004436526E-2</c:v>
                </c:pt>
                <c:pt idx="14275">
                  <c:v>-3.7933040040644926E-2</c:v>
                </c:pt>
                <c:pt idx="14276">
                  <c:v>-7.5699898256823732E-3</c:v>
                </c:pt>
                <c:pt idx="14277">
                  <c:v>-7.0368276397897875E-2</c:v>
                </c:pt>
                <c:pt idx="14278">
                  <c:v>8.1502727362329811E-5</c:v>
                </c:pt>
                <c:pt idx="14279">
                  <c:v>1.3408626509346775E-2</c:v>
                </c:pt>
                <c:pt idx="14280">
                  <c:v>-0.10395817728965996</c:v>
                </c:pt>
                <c:pt idx="14281">
                  <c:v>-3.9849868638077338E-2</c:v>
                </c:pt>
                <c:pt idx="14282">
                  <c:v>-3.1686004129877522E-2</c:v>
                </c:pt>
                <c:pt idx="14283">
                  <c:v>-2.3592973676495248E-2</c:v>
                </c:pt>
                <c:pt idx="14284">
                  <c:v>-1.7390095741485607E-2</c:v>
                </c:pt>
                <c:pt idx="14285">
                  <c:v>-9.4983072990084978E-3</c:v>
                </c:pt>
                <c:pt idx="14286">
                  <c:v>-8.5303366569607353E-2</c:v>
                </c:pt>
                <c:pt idx="14287">
                  <c:v>6.0820501925224368E-2</c:v>
                </c:pt>
                <c:pt idx="14288">
                  <c:v>-2.2853396198730096E-3</c:v>
                </c:pt>
                <c:pt idx="14289">
                  <c:v>-6.2704561307743018E-2</c:v>
                </c:pt>
                <c:pt idx="14290">
                  <c:v>-0.1196324510457102</c:v>
                </c:pt>
                <c:pt idx="14291">
                  <c:v>-1.7900995165456072E-2</c:v>
                </c:pt>
                <c:pt idx="14292">
                  <c:v>-2.8157081048279294E-2</c:v>
                </c:pt>
                <c:pt idx="14293">
                  <c:v>8.3313463296836483E-3</c:v>
                </c:pt>
                <c:pt idx="14294">
                  <c:v>-0.10292330569291558</c:v>
                </c:pt>
                <c:pt idx="14295">
                  <c:v>-2.3130567885018207E-3</c:v>
                </c:pt>
                <c:pt idx="14296">
                  <c:v>-8.2186009781690279E-3</c:v>
                </c:pt>
                <c:pt idx="14297">
                  <c:v>1.8008793504013596E-3</c:v>
                </c:pt>
                <c:pt idx="14298">
                  <c:v>9.1878910357461097E-2</c:v>
                </c:pt>
                <c:pt idx="14299">
                  <c:v>-1.3274031000645708E-2</c:v>
                </c:pt>
                <c:pt idx="14300">
                  <c:v>9.930993718076131E-2</c:v>
                </c:pt>
                <c:pt idx="14301">
                  <c:v>1.7967521069729837E-2</c:v>
                </c:pt>
                <c:pt idx="14302">
                  <c:v>6.3677598681397204E-3</c:v>
                </c:pt>
                <c:pt idx="14303">
                  <c:v>3.5357634404753674E-2</c:v>
                </c:pt>
                <c:pt idx="14304">
                  <c:v>-7.5032374180750054E-3</c:v>
                </c:pt>
                <c:pt idx="14305">
                  <c:v>-1.8277333710898902E-2</c:v>
                </c:pt>
                <c:pt idx="14306">
                  <c:v>-2.0355658648572476E-2</c:v>
                </c:pt>
                <c:pt idx="14307">
                  <c:v>-2.641135071045227E-2</c:v>
                </c:pt>
                <c:pt idx="14308">
                  <c:v>-3.028788842664755E-3</c:v>
                </c:pt>
                <c:pt idx="14309">
                  <c:v>3.2209353016840483E-3</c:v>
                </c:pt>
                <c:pt idx="14310">
                  <c:v>-2.9338811054520068E-2</c:v>
                </c:pt>
                <c:pt idx="14311">
                  <c:v>-3.360454342538307E-2</c:v>
                </c:pt>
                <c:pt idx="14312">
                  <c:v>-4.8947559386601364E-2</c:v>
                </c:pt>
                <c:pt idx="14313">
                  <c:v>4.4360902797748347E-2</c:v>
                </c:pt>
                <c:pt idx="14314">
                  <c:v>-6.6716837854537858E-2</c:v>
                </c:pt>
                <c:pt idx="14315">
                  <c:v>-1.0022416118194405E-2</c:v>
                </c:pt>
                <c:pt idx="14316">
                  <c:v>-2.1337658416149742E-2</c:v>
                </c:pt>
                <c:pt idx="14317">
                  <c:v>-2.2754799931866753E-2</c:v>
                </c:pt>
                <c:pt idx="14318">
                  <c:v>-4.0915619471765093E-2</c:v>
                </c:pt>
                <c:pt idx="14319">
                  <c:v>-3.9941031082694402E-2</c:v>
                </c:pt>
                <c:pt idx="14320">
                  <c:v>0.20543787472001965</c:v>
                </c:pt>
                <c:pt idx="14321">
                  <c:v>-4.0879143436992935E-2</c:v>
                </c:pt>
                <c:pt idx="14322">
                  <c:v>-2.5247918541462216E-2</c:v>
                </c:pt>
                <c:pt idx="14323">
                  <c:v>2.4060891095146792E-3</c:v>
                </c:pt>
                <c:pt idx="14324">
                  <c:v>4.9144104789204572E-3</c:v>
                </c:pt>
                <c:pt idx="14325">
                  <c:v>0.14479758954183031</c:v>
                </c:pt>
                <c:pt idx="14326">
                  <c:v>5.1123760176359405E-3</c:v>
                </c:pt>
                <c:pt idx="14327">
                  <c:v>7.2233450134711894E-3</c:v>
                </c:pt>
                <c:pt idx="14328">
                  <c:v>-1.5899800661303091E-2</c:v>
                </c:pt>
                <c:pt idx="14329">
                  <c:v>-2.1740996016892274E-2</c:v>
                </c:pt>
                <c:pt idx="14330">
                  <c:v>-0.10838268417212228</c:v>
                </c:pt>
                <c:pt idx="14331">
                  <c:v>-2.3650193635515914E-2</c:v>
                </c:pt>
                <c:pt idx="14332">
                  <c:v>1.5702981033661235E-2</c:v>
                </c:pt>
                <c:pt idx="14333">
                  <c:v>-1.1813188233820065E-3</c:v>
                </c:pt>
                <c:pt idx="14334">
                  <c:v>-2.5046087705634504E-2</c:v>
                </c:pt>
                <c:pt idx="14335">
                  <c:v>-3.4786013175574421E-3</c:v>
                </c:pt>
                <c:pt idx="14336">
                  <c:v>-2.0841516309172057E-2</c:v>
                </c:pt>
                <c:pt idx="14337">
                  <c:v>-1.6673963663180448E-2</c:v>
                </c:pt>
                <c:pt idx="14338">
                  <c:v>-1.4503923561041335E-2</c:v>
                </c:pt>
                <c:pt idx="14339">
                  <c:v>-2.063982942526349E-2</c:v>
                </c:pt>
                <c:pt idx="14340">
                  <c:v>-3.7157906336136179E-2</c:v>
                </c:pt>
                <c:pt idx="14341">
                  <c:v>-2.9757944556346057E-2</c:v>
                </c:pt>
                <c:pt idx="14342">
                  <c:v>-5.855502882895261E-2</c:v>
                </c:pt>
                <c:pt idx="14343">
                  <c:v>-4.3441439872648799E-2</c:v>
                </c:pt>
                <c:pt idx="14344">
                  <c:v>-9.3066597683463381E-3</c:v>
                </c:pt>
                <c:pt idx="14345">
                  <c:v>-9.8169619828758561E-3</c:v>
                </c:pt>
                <c:pt idx="14346">
                  <c:v>-3.5362954451185084E-2</c:v>
                </c:pt>
                <c:pt idx="14347">
                  <c:v>-7.1888639461549539E-2</c:v>
                </c:pt>
                <c:pt idx="14348">
                  <c:v>-2.9874644004400795E-2</c:v>
                </c:pt>
                <c:pt idx="14349">
                  <c:v>-2.8994341974010088E-2</c:v>
                </c:pt>
                <c:pt idx="14350">
                  <c:v>-3.0474284653439977E-2</c:v>
                </c:pt>
                <c:pt idx="14351">
                  <c:v>-6.1698274625248808E-2</c:v>
                </c:pt>
                <c:pt idx="14352">
                  <c:v>2.1279263984952165E-3</c:v>
                </c:pt>
                <c:pt idx="14353">
                  <c:v>-3.4546956518840356E-2</c:v>
                </c:pt>
                <c:pt idx="14354">
                  <c:v>-0.10642670359721253</c:v>
                </c:pt>
                <c:pt idx="14355">
                  <c:v>-4.138270170894133E-2</c:v>
                </c:pt>
                <c:pt idx="14356">
                  <c:v>-3.9108764540406384E-2</c:v>
                </c:pt>
                <c:pt idx="14357">
                  <c:v>-6.2741617027904081E-2</c:v>
                </c:pt>
                <c:pt idx="14358">
                  <c:v>3.2842412586141061E-2</c:v>
                </c:pt>
                <c:pt idx="14359">
                  <c:v>-3.3819481059651955E-2</c:v>
                </c:pt>
                <c:pt idx="14360">
                  <c:v>2.5949070793902625E-2</c:v>
                </c:pt>
                <c:pt idx="14361">
                  <c:v>-3.9086893662574881E-2</c:v>
                </c:pt>
                <c:pt idx="14362">
                  <c:v>-1.1130221876688889E-2</c:v>
                </c:pt>
                <c:pt idx="14363">
                  <c:v>-3.7573418547804237E-2</c:v>
                </c:pt>
                <c:pt idx="14364">
                  <c:v>-3.1822061908002533E-2</c:v>
                </c:pt>
                <c:pt idx="14365">
                  <c:v>-5.1659407640812045E-3</c:v>
                </c:pt>
                <c:pt idx="14366">
                  <c:v>-4.9715754263695143E-2</c:v>
                </c:pt>
                <c:pt idx="14367">
                  <c:v>-2.245866707294697E-2</c:v>
                </c:pt>
                <c:pt idx="14368">
                  <c:v>-4.5298736831707632E-2</c:v>
                </c:pt>
                <c:pt idx="14369">
                  <c:v>-5.0626898633749674E-2</c:v>
                </c:pt>
                <c:pt idx="14370">
                  <c:v>-3.6092235420392006E-2</c:v>
                </c:pt>
                <c:pt idx="14371">
                  <c:v>-3.8384869368177942E-2</c:v>
                </c:pt>
                <c:pt idx="14372">
                  <c:v>-0.15065703863681781</c:v>
                </c:pt>
                <c:pt idx="14373">
                  <c:v>2.6132164517952659E-2</c:v>
                </c:pt>
                <c:pt idx="14374">
                  <c:v>1.9908384958265822E-2</c:v>
                </c:pt>
                <c:pt idx="14375">
                  <c:v>-4.526135571118934E-2</c:v>
                </c:pt>
                <c:pt idx="14376">
                  <c:v>0.15987151735017743</c:v>
                </c:pt>
                <c:pt idx="14377">
                  <c:v>5.1640811821159968E-3</c:v>
                </c:pt>
                <c:pt idx="14378">
                  <c:v>-4.2596492818392187E-2</c:v>
                </c:pt>
                <c:pt idx="14379">
                  <c:v>-5.8936804380082905E-2</c:v>
                </c:pt>
                <c:pt idx="14380">
                  <c:v>-1.7569916800862676E-2</c:v>
                </c:pt>
                <c:pt idx="14381">
                  <c:v>4.1860898742983377E-2</c:v>
                </c:pt>
                <c:pt idx="14382">
                  <c:v>-5.1497842877868599E-2</c:v>
                </c:pt>
                <c:pt idx="14383">
                  <c:v>-7.4368921664612661E-2</c:v>
                </c:pt>
                <c:pt idx="14384">
                  <c:v>-1.995456166855749E-2</c:v>
                </c:pt>
                <c:pt idx="14385">
                  <c:v>-1.6871971876034189E-2</c:v>
                </c:pt>
                <c:pt idx="14386">
                  <c:v>-0.12174283160172172</c:v>
                </c:pt>
                <c:pt idx="14387">
                  <c:v>-5.0031507239655985E-2</c:v>
                </c:pt>
                <c:pt idx="14388">
                  <c:v>-2.743110231027085E-2</c:v>
                </c:pt>
                <c:pt idx="14389">
                  <c:v>-1.0838337292964878E-2</c:v>
                </c:pt>
                <c:pt idx="14390">
                  <c:v>-4.7803305984247734E-3</c:v>
                </c:pt>
                <c:pt idx="14391">
                  <c:v>-2.658282085595708E-2</c:v>
                </c:pt>
                <c:pt idx="14392">
                  <c:v>-0.15407240232470895</c:v>
                </c:pt>
                <c:pt idx="14393">
                  <c:v>-2.6287051520369403E-2</c:v>
                </c:pt>
                <c:pt idx="14394">
                  <c:v>-5.1605259152909005E-2</c:v>
                </c:pt>
                <c:pt idx="14395">
                  <c:v>-0.45618080601187322</c:v>
                </c:pt>
                <c:pt idx="14396">
                  <c:v>-3.6983403939933372E-2</c:v>
                </c:pt>
                <c:pt idx="14397">
                  <c:v>-7.0361985773886252E-4</c:v>
                </c:pt>
                <c:pt idx="14398">
                  <c:v>-3.5633539190031765E-3</c:v>
                </c:pt>
                <c:pt idx="14399">
                  <c:v>2.0266482776064316E-2</c:v>
                </c:pt>
                <c:pt idx="14400">
                  <c:v>-1.607574846718585E-2</c:v>
                </c:pt>
                <c:pt idx="14401">
                  <c:v>2.7225522122997083E-2</c:v>
                </c:pt>
                <c:pt idx="14402">
                  <c:v>-6.5594877164807996E-2</c:v>
                </c:pt>
                <c:pt idx="14403">
                  <c:v>-2.2533562110186658E-2</c:v>
                </c:pt>
                <c:pt idx="14404">
                  <c:v>1.2769083190323523E-2</c:v>
                </c:pt>
                <c:pt idx="14405">
                  <c:v>-1.1220577289356909E-2</c:v>
                </c:pt>
                <c:pt idx="14406">
                  <c:v>-5.8361952715347845E-2</c:v>
                </c:pt>
                <c:pt idx="14407">
                  <c:v>-4.9982232030949668E-2</c:v>
                </c:pt>
                <c:pt idx="14408">
                  <c:v>-3.0157390841163614E-3</c:v>
                </c:pt>
                <c:pt idx="14409">
                  <c:v>-2.3175593769091646E-2</c:v>
                </c:pt>
                <c:pt idx="14410">
                  <c:v>-1.8551437564670085E-2</c:v>
                </c:pt>
                <c:pt idx="14411">
                  <c:v>-0.12732065011210097</c:v>
                </c:pt>
                <c:pt idx="14412">
                  <c:v>-2.8147051676121478E-2</c:v>
                </c:pt>
                <c:pt idx="14413">
                  <c:v>-2.4087813741549256E-2</c:v>
                </c:pt>
                <c:pt idx="14414">
                  <c:v>-0.10506210203673341</c:v>
                </c:pt>
                <c:pt idx="14415">
                  <c:v>-5.6172637028475227E-2</c:v>
                </c:pt>
                <c:pt idx="14416">
                  <c:v>-3.8834340739837471E-2</c:v>
                </c:pt>
                <c:pt idx="14417">
                  <c:v>-2.7045307792980564E-2</c:v>
                </c:pt>
                <c:pt idx="14418">
                  <c:v>2.9871709400304619E-2</c:v>
                </c:pt>
                <c:pt idx="14419">
                  <c:v>-4.02327992105335E-2</c:v>
                </c:pt>
                <c:pt idx="14420">
                  <c:v>-1.9488420222351394E-2</c:v>
                </c:pt>
                <c:pt idx="14421">
                  <c:v>-1.6440724748618758E-2</c:v>
                </c:pt>
                <c:pt idx="14422">
                  <c:v>-3.4912729511465047E-2</c:v>
                </c:pt>
                <c:pt idx="14423">
                  <c:v>-5.4729945250327084E-3</c:v>
                </c:pt>
                <c:pt idx="14424">
                  <c:v>-4.6083602748947475E-2</c:v>
                </c:pt>
                <c:pt idx="14425">
                  <c:v>-5.3248972997167757E-2</c:v>
                </c:pt>
                <c:pt idx="14426">
                  <c:v>-3.2400669447236963E-2</c:v>
                </c:pt>
                <c:pt idx="14427">
                  <c:v>-3.2105560827674164E-2</c:v>
                </c:pt>
                <c:pt idx="14428">
                  <c:v>8.155794557990783E-3</c:v>
                </c:pt>
                <c:pt idx="14429">
                  <c:v>1.665308242413473E-2</c:v>
                </c:pt>
                <c:pt idx="14430">
                  <c:v>-2.633970668667153E-2</c:v>
                </c:pt>
                <c:pt idx="14431">
                  <c:v>-3.8944436325963588E-2</c:v>
                </c:pt>
                <c:pt idx="14432">
                  <c:v>-1.3567116585480517E-2</c:v>
                </c:pt>
                <c:pt idx="14433">
                  <c:v>-7.0505081196689204E-2</c:v>
                </c:pt>
                <c:pt idx="14434">
                  <c:v>-3.2021473637318922E-2</c:v>
                </c:pt>
                <c:pt idx="14435">
                  <c:v>-3.5592986216993708E-2</c:v>
                </c:pt>
                <c:pt idx="14436">
                  <c:v>-4.4530359391217911E-2</c:v>
                </c:pt>
                <c:pt idx="14437">
                  <c:v>-1.8402075408118574E-2</c:v>
                </c:pt>
                <c:pt idx="14438">
                  <c:v>8.4274427950396628E-3</c:v>
                </c:pt>
                <c:pt idx="14439">
                  <c:v>3.6164812282856736E-2</c:v>
                </c:pt>
                <c:pt idx="14440">
                  <c:v>-2.6476447400200845E-2</c:v>
                </c:pt>
                <c:pt idx="14441">
                  <c:v>2.345086104774287E-4</c:v>
                </c:pt>
                <c:pt idx="14442">
                  <c:v>-1.8074601919684141E-2</c:v>
                </c:pt>
                <c:pt idx="14443">
                  <c:v>-4.0623380203651312E-2</c:v>
                </c:pt>
                <c:pt idx="14444">
                  <c:v>3.2829744527823433E-4</c:v>
                </c:pt>
                <c:pt idx="14445">
                  <c:v>-2.4246546853834511E-2</c:v>
                </c:pt>
                <c:pt idx="14446">
                  <c:v>-4.2450643040605675E-2</c:v>
                </c:pt>
                <c:pt idx="14447">
                  <c:v>-3.7335548109632383E-2</c:v>
                </c:pt>
                <c:pt idx="14448">
                  <c:v>-4.2545957180824601E-2</c:v>
                </c:pt>
                <c:pt idx="14449">
                  <c:v>-1.7187731565866709E-4</c:v>
                </c:pt>
                <c:pt idx="14450">
                  <c:v>-5.5740299140615068E-2</c:v>
                </c:pt>
                <c:pt idx="14451">
                  <c:v>-4.3668056968800668E-2</c:v>
                </c:pt>
                <c:pt idx="14452">
                  <c:v>-5.6002964840577728E-2</c:v>
                </c:pt>
                <c:pt idx="14453">
                  <c:v>-2.2514625806169412E-2</c:v>
                </c:pt>
                <c:pt idx="14454">
                  <c:v>-2.1772610085547997E-2</c:v>
                </c:pt>
                <c:pt idx="14455">
                  <c:v>-1.3571848966020025E-2</c:v>
                </c:pt>
                <c:pt idx="14456">
                  <c:v>-2.0330968547431504E-2</c:v>
                </c:pt>
                <c:pt idx="14457">
                  <c:v>-2.2654117512018183E-2</c:v>
                </c:pt>
                <c:pt idx="14458">
                  <c:v>9.0013073443670089E-3</c:v>
                </c:pt>
                <c:pt idx="14459">
                  <c:v>-8.8378503754968599E-2</c:v>
                </c:pt>
                <c:pt idx="14460">
                  <c:v>-0.14891692316315397</c:v>
                </c:pt>
                <c:pt idx="14461">
                  <c:v>-2.8372989021292538E-2</c:v>
                </c:pt>
                <c:pt idx="14462">
                  <c:v>-5.0746373695954999E-2</c:v>
                </c:pt>
                <c:pt idx="14463">
                  <c:v>-5.1047809003303697E-2</c:v>
                </c:pt>
                <c:pt idx="14464">
                  <c:v>1.7872682145761473E-2</c:v>
                </c:pt>
                <c:pt idx="14465">
                  <c:v>-3.0252611433477537E-2</c:v>
                </c:pt>
                <c:pt idx="14466">
                  <c:v>-3.571348222430961E-2</c:v>
                </c:pt>
                <c:pt idx="14467">
                  <c:v>-1.8557041156084617E-2</c:v>
                </c:pt>
                <c:pt idx="14468">
                  <c:v>-1.6712510882982198E-2</c:v>
                </c:pt>
                <c:pt idx="14469">
                  <c:v>-3.6724140097195004E-2</c:v>
                </c:pt>
                <c:pt idx="14470">
                  <c:v>-1.8213189008550006E-2</c:v>
                </c:pt>
                <c:pt idx="14471">
                  <c:v>-5.7403855263297804E-2</c:v>
                </c:pt>
                <c:pt idx="14472">
                  <c:v>5.2278807486345856E-2</c:v>
                </c:pt>
                <c:pt idx="14473">
                  <c:v>-3.1284824166986282E-2</c:v>
                </c:pt>
                <c:pt idx="14474">
                  <c:v>-4.3097628006712158E-2</c:v>
                </c:pt>
                <c:pt idx="14475">
                  <c:v>0.12928479749587271</c:v>
                </c:pt>
                <c:pt idx="14476">
                  <c:v>-6.3597193933346736E-3</c:v>
                </c:pt>
                <c:pt idx="14477">
                  <c:v>-2.7186574538902813E-2</c:v>
                </c:pt>
                <c:pt idx="14478">
                  <c:v>-9.7510949223035754E-4</c:v>
                </c:pt>
                <c:pt idx="14479">
                  <c:v>-3.4708754783705505E-2</c:v>
                </c:pt>
                <c:pt idx="14480">
                  <c:v>-5.3279579723301461E-2</c:v>
                </c:pt>
                <c:pt idx="14481">
                  <c:v>-2.8889548187888199E-2</c:v>
                </c:pt>
                <c:pt idx="14482">
                  <c:v>-8.4231668632464406E-3</c:v>
                </c:pt>
                <c:pt idx="14483">
                  <c:v>-3.3502464396552113E-2</c:v>
                </c:pt>
                <c:pt idx="14484">
                  <c:v>-2.9187574381869162E-2</c:v>
                </c:pt>
                <c:pt idx="14485">
                  <c:v>-6.423221876570356E-3</c:v>
                </c:pt>
                <c:pt idx="14486">
                  <c:v>-5.3291987317904965E-2</c:v>
                </c:pt>
                <c:pt idx="14487">
                  <c:v>-2.4838823764985821E-2</c:v>
                </c:pt>
                <c:pt idx="14488">
                  <c:v>-4.8511648786198167E-2</c:v>
                </c:pt>
                <c:pt idx="14489">
                  <c:v>-8.6905707634636314E-2</c:v>
                </c:pt>
                <c:pt idx="14490">
                  <c:v>-1.9956471690357389E-2</c:v>
                </c:pt>
                <c:pt idx="14491">
                  <c:v>-6.2286401658731484E-2</c:v>
                </c:pt>
                <c:pt idx="14492">
                  <c:v>-8.6308048157980821E-2</c:v>
                </c:pt>
                <c:pt idx="14493">
                  <c:v>-2.981070527015196E-2</c:v>
                </c:pt>
                <c:pt idx="14494">
                  <c:v>-8.0815117347745255E-2</c:v>
                </c:pt>
                <c:pt idx="14495">
                  <c:v>-3.644049397654061E-2</c:v>
                </c:pt>
                <c:pt idx="14496">
                  <c:v>-2.8565013351284509E-2</c:v>
                </c:pt>
                <c:pt idx="14497">
                  <c:v>-5.769956503640386E-2</c:v>
                </c:pt>
                <c:pt idx="14498">
                  <c:v>-3.7823181754229794E-4</c:v>
                </c:pt>
                <c:pt idx="14499">
                  <c:v>-5.1959157606196384E-2</c:v>
                </c:pt>
                <c:pt idx="14500">
                  <c:v>-2.1332195251226354E-2</c:v>
                </c:pt>
                <c:pt idx="14501">
                  <c:v>-2.0665381886170332E-2</c:v>
                </c:pt>
                <c:pt idx="14502">
                  <c:v>-2.4925678540204006E-2</c:v>
                </c:pt>
                <c:pt idx="14503">
                  <c:v>-5.2661961879940863E-2</c:v>
                </c:pt>
                <c:pt idx="14504">
                  <c:v>-3.8669052325076884E-2</c:v>
                </c:pt>
                <c:pt idx="14505">
                  <c:v>-3.6203191961079476E-2</c:v>
                </c:pt>
                <c:pt idx="14506">
                  <c:v>-3.6379033645883005E-2</c:v>
                </c:pt>
                <c:pt idx="14507">
                  <c:v>-3.7905076185572838E-2</c:v>
                </c:pt>
                <c:pt idx="14508">
                  <c:v>-3.0162383490693959E-2</c:v>
                </c:pt>
                <c:pt idx="14509">
                  <c:v>-2.9330421610489616E-2</c:v>
                </c:pt>
                <c:pt idx="14510">
                  <c:v>-3.0449726458613609E-2</c:v>
                </c:pt>
                <c:pt idx="14511">
                  <c:v>-1.5539887551258742E-2</c:v>
                </c:pt>
                <c:pt idx="14512">
                  <c:v>-3.3539245702471999E-2</c:v>
                </c:pt>
                <c:pt idx="14513">
                  <c:v>-2.9664946789896021E-2</c:v>
                </c:pt>
                <c:pt idx="14514">
                  <c:v>-2.1288183989068711E-2</c:v>
                </c:pt>
                <c:pt idx="14515">
                  <c:v>3.8206468621108977E-2</c:v>
                </c:pt>
                <c:pt idx="14516">
                  <c:v>-5.9987015262718761E-2</c:v>
                </c:pt>
                <c:pt idx="14517">
                  <c:v>-4.7160622995272766E-2</c:v>
                </c:pt>
                <c:pt idx="14518">
                  <c:v>-4.2340030635267201E-2</c:v>
                </c:pt>
                <c:pt idx="14519">
                  <c:v>2.9307350138448401E-2</c:v>
                </c:pt>
                <c:pt idx="14520">
                  <c:v>-1.2929334726078889E-2</c:v>
                </c:pt>
                <c:pt idx="14521">
                  <c:v>-4.6485828791114923E-2</c:v>
                </c:pt>
                <c:pt idx="14522">
                  <c:v>-6.1436700845776071E-2</c:v>
                </c:pt>
                <c:pt idx="14523">
                  <c:v>-1.3802074450024798E-2</c:v>
                </c:pt>
                <c:pt idx="14524">
                  <c:v>2.8861580510536423E-2</c:v>
                </c:pt>
                <c:pt idx="14525">
                  <c:v>3.7084879805780353E-2</c:v>
                </c:pt>
                <c:pt idx="14526">
                  <c:v>-2.7415112083265393E-2</c:v>
                </c:pt>
                <c:pt idx="14527">
                  <c:v>-1.4346290983621567E-2</c:v>
                </c:pt>
                <c:pt idx="14528">
                  <c:v>-2.1668477424181546E-2</c:v>
                </c:pt>
                <c:pt idx="14529">
                  <c:v>-0.2688343881155445</c:v>
                </c:pt>
                <c:pt idx="14530">
                  <c:v>-5.8344823129996413E-2</c:v>
                </c:pt>
                <c:pt idx="14531">
                  <c:v>-5.3794795661867942E-2</c:v>
                </c:pt>
                <c:pt idx="14532">
                  <c:v>-3.0565784798785304E-2</c:v>
                </c:pt>
                <c:pt idx="14533">
                  <c:v>-1.3305799194249322E-2</c:v>
                </c:pt>
                <c:pt idx="14534">
                  <c:v>-2.2840280225668887E-2</c:v>
                </c:pt>
                <c:pt idx="14535">
                  <c:v>-3.912267334475221E-2</c:v>
                </c:pt>
                <c:pt idx="14536">
                  <c:v>3.5516374091295122E-3</c:v>
                </c:pt>
                <c:pt idx="14537">
                  <c:v>-2.8870988071172211E-2</c:v>
                </c:pt>
                <c:pt idx="14538">
                  <c:v>-4.8391140646904661E-2</c:v>
                </c:pt>
                <c:pt idx="14539">
                  <c:v>-5.1828525395930178E-4</c:v>
                </c:pt>
                <c:pt idx="14540">
                  <c:v>-4.5071337464021512E-2</c:v>
                </c:pt>
                <c:pt idx="14541">
                  <c:v>-2.0264866042703267E-2</c:v>
                </c:pt>
                <c:pt idx="14542">
                  <c:v>-4.1318702896133729E-2</c:v>
                </c:pt>
                <c:pt idx="14543">
                  <c:v>-6.5181391320157087E-2</c:v>
                </c:pt>
                <c:pt idx="14544">
                  <c:v>-4.8926742291001232E-2</c:v>
                </c:pt>
                <c:pt idx="14545">
                  <c:v>-5.0583382361475727E-2</c:v>
                </c:pt>
                <c:pt idx="14546">
                  <c:v>-4.2151684413349313E-3</c:v>
                </c:pt>
                <c:pt idx="14547">
                  <c:v>2.4722220425867102E-2</c:v>
                </c:pt>
                <c:pt idx="14548">
                  <c:v>1.7434112662308231E-2</c:v>
                </c:pt>
                <c:pt idx="14549">
                  <c:v>-2.9736427906922745E-2</c:v>
                </c:pt>
                <c:pt idx="14550">
                  <c:v>-5.3506957347441708E-2</c:v>
                </c:pt>
                <c:pt idx="14551">
                  <c:v>2.2410738219087609E-2</c:v>
                </c:pt>
                <c:pt idx="14552">
                  <c:v>-1.2414110181038411E-2</c:v>
                </c:pt>
                <c:pt idx="14553">
                  <c:v>-1.7979277669871195E-2</c:v>
                </c:pt>
                <c:pt idx="14554">
                  <c:v>-7.2390526438755681E-2</c:v>
                </c:pt>
                <c:pt idx="14555">
                  <c:v>4.880419996957449E-2</c:v>
                </c:pt>
                <c:pt idx="14556">
                  <c:v>-4.7579663310228035E-3</c:v>
                </c:pt>
                <c:pt idx="14557">
                  <c:v>-1.8139783623451269E-2</c:v>
                </c:pt>
                <c:pt idx="14558">
                  <c:v>-6.7787787701620417E-2</c:v>
                </c:pt>
                <c:pt idx="14559">
                  <c:v>-3.6278378325466598E-2</c:v>
                </c:pt>
                <c:pt idx="14560">
                  <c:v>1.1745539328164042E-2</c:v>
                </c:pt>
                <c:pt idx="14561">
                  <c:v>-1.0221241920056716E-2</c:v>
                </c:pt>
                <c:pt idx="14562">
                  <c:v>3.4880680584183532E-2</c:v>
                </c:pt>
                <c:pt idx="14563">
                  <c:v>7.3383274780807889E-2</c:v>
                </c:pt>
                <c:pt idx="14564">
                  <c:v>-2.7814359483880707E-2</c:v>
                </c:pt>
                <c:pt idx="14565">
                  <c:v>1.6101789024798184E-3</c:v>
                </c:pt>
                <c:pt idx="14566">
                  <c:v>4.068931661936652E-2</c:v>
                </c:pt>
                <c:pt idx="14567">
                  <c:v>-1.6007929240743859E-2</c:v>
                </c:pt>
                <c:pt idx="14568">
                  <c:v>-1.7653019712590753E-2</c:v>
                </c:pt>
                <c:pt idx="14569">
                  <c:v>-4.2872967432779303E-2</c:v>
                </c:pt>
                <c:pt idx="14570">
                  <c:v>-8.0108617548646371E-2</c:v>
                </c:pt>
                <c:pt idx="14571">
                  <c:v>5.7580353380098849E-2</c:v>
                </c:pt>
                <c:pt idx="14572">
                  <c:v>-7.5579370727449899E-2</c:v>
                </c:pt>
                <c:pt idx="14573">
                  <c:v>-1.7387338907009647E-2</c:v>
                </c:pt>
                <c:pt idx="14574">
                  <c:v>-1.4325789880653769E-2</c:v>
                </c:pt>
                <c:pt idx="14575">
                  <c:v>-1.6441275199492025E-2</c:v>
                </c:pt>
                <c:pt idx="14576">
                  <c:v>-3.3132459741050106E-2</c:v>
                </c:pt>
                <c:pt idx="14577">
                  <c:v>-2.2396388530128451E-2</c:v>
                </c:pt>
                <c:pt idx="14578">
                  <c:v>3.1757271581009899E-3</c:v>
                </c:pt>
                <c:pt idx="14579">
                  <c:v>3.3378026828319962E-3</c:v>
                </c:pt>
                <c:pt idx="14580">
                  <c:v>-6.5587750198077546E-3</c:v>
                </c:pt>
                <c:pt idx="14581">
                  <c:v>0.10208197882537269</c:v>
                </c:pt>
                <c:pt idx="14582">
                  <c:v>4.2040904032226316E-2</c:v>
                </c:pt>
                <c:pt idx="14583">
                  <c:v>4.8420455055368386E-3</c:v>
                </c:pt>
                <c:pt idx="14584">
                  <c:v>-8.1628570984267942E-2</c:v>
                </c:pt>
                <c:pt idx="14585">
                  <c:v>-4.6161887301572481E-2</c:v>
                </c:pt>
                <c:pt idx="14586">
                  <c:v>-3.5563942403269107E-2</c:v>
                </c:pt>
                <c:pt idx="14587">
                  <c:v>-1.4344111483408183E-2</c:v>
                </c:pt>
                <c:pt idx="14588">
                  <c:v>1.4452124727694119E-2</c:v>
                </c:pt>
                <c:pt idx="14589">
                  <c:v>-2.993054244944281E-2</c:v>
                </c:pt>
                <c:pt idx="14590">
                  <c:v>-3.0859723721892438E-4</c:v>
                </c:pt>
                <c:pt idx="14591">
                  <c:v>-1.1709501768697353E-2</c:v>
                </c:pt>
                <c:pt idx="14592">
                  <c:v>-7.7008840405535023E-3</c:v>
                </c:pt>
                <c:pt idx="14593">
                  <c:v>0.22634758506246747</c:v>
                </c:pt>
                <c:pt idx="14594">
                  <c:v>-0.20884334397006313</c:v>
                </c:pt>
                <c:pt idx="14595">
                  <c:v>1.6299807553900723E-2</c:v>
                </c:pt>
                <c:pt idx="14596">
                  <c:v>-2.2912673227131794E-2</c:v>
                </c:pt>
                <c:pt idx="14597">
                  <c:v>-3.6325505494787816E-2</c:v>
                </c:pt>
                <c:pt idx="14598">
                  <c:v>2.4881886425586995E-2</c:v>
                </c:pt>
                <c:pt idx="14599">
                  <c:v>7.9556551682193955E-4</c:v>
                </c:pt>
                <c:pt idx="14600">
                  <c:v>-1.208061232757808E-2</c:v>
                </c:pt>
                <c:pt idx="14601">
                  <c:v>2.193325424317492E-3</c:v>
                </c:pt>
                <c:pt idx="14602">
                  <c:v>-6.9468030678916645E-2</c:v>
                </c:pt>
                <c:pt idx="14603">
                  <c:v>7.7554177161301245E-4</c:v>
                </c:pt>
                <c:pt idx="14604">
                  <c:v>7.6569694590113424E-2</c:v>
                </c:pt>
                <c:pt idx="14605">
                  <c:v>3.6105237982977231E-3</c:v>
                </c:pt>
                <c:pt idx="14606">
                  <c:v>-6.5249110757114676E-2</c:v>
                </c:pt>
                <c:pt idx="14607">
                  <c:v>5.2105514079762959E-3</c:v>
                </c:pt>
                <c:pt idx="14608">
                  <c:v>-1.0118595663397937E-2</c:v>
                </c:pt>
                <c:pt idx="14609">
                  <c:v>-1.820375328215721E-2</c:v>
                </c:pt>
                <c:pt idx="14610">
                  <c:v>-1.6581777753554197E-2</c:v>
                </c:pt>
                <c:pt idx="14611">
                  <c:v>-4.5206732285386034E-2</c:v>
                </c:pt>
                <c:pt idx="14612">
                  <c:v>-2.5609326494191766E-2</c:v>
                </c:pt>
                <c:pt idx="14613">
                  <c:v>-3.0390739463912363E-2</c:v>
                </c:pt>
                <c:pt idx="14614">
                  <c:v>-1.5538682666179165E-2</c:v>
                </c:pt>
                <c:pt idx="14615">
                  <c:v>2.2529903102645205E-2</c:v>
                </c:pt>
                <c:pt idx="14616">
                  <c:v>-1.5282214906167834E-2</c:v>
                </c:pt>
                <c:pt idx="14617">
                  <c:v>-2.204260357753534E-2</c:v>
                </c:pt>
                <c:pt idx="14618">
                  <c:v>1.7408539984293642E-3</c:v>
                </c:pt>
                <c:pt idx="14619">
                  <c:v>-6.9604175135931298E-2</c:v>
                </c:pt>
                <c:pt idx="14620">
                  <c:v>3.8185620810403366E-2</c:v>
                </c:pt>
                <c:pt idx="14621">
                  <c:v>-6.0587920427701558E-2</c:v>
                </c:pt>
                <c:pt idx="14622">
                  <c:v>-1.1901935996753224E-2</c:v>
                </c:pt>
                <c:pt idx="14623">
                  <c:v>-3.9176751231908245E-2</c:v>
                </c:pt>
                <c:pt idx="14624">
                  <c:v>3.9207571429192373E-2</c:v>
                </c:pt>
                <c:pt idx="14625">
                  <c:v>1.3621165016009656E-2</c:v>
                </c:pt>
                <c:pt idx="14626">
                  <c:v>-1.7750304453354297E-2</c:v>
                </c:pt>
                <c:pt idx="14627">
                  <c:v>7.0667676360402255E-3</c:v>
                </c:pt>
                <c:pt idx="14628">
                  <c:v>1.9301115506997535E-2</c:v>
                </c:pt>
                <c:pt idx="14629">
                  <c:v>-5.0527502901180701E-2</c:v>
                </c:pt>
                <c:pt idx="14630">
                  <c:v>-7.9123225713600656E-2</c:v>
                </c:pt>
                <c:pt idx="14631">
                  <c:v>-3.7708067268513883E-2</c:v>
                </c:pt>
                <c:pt idx="14632">
                  <c:v>-7.5510654084051387E-2</c:v>
                </c:pt>
                <c:pt idx="14633">
                  <c:v>4.2885104864580567E-2</c:v>
                </c:pt>
                <c:pt idx="14634">
                  <c:v>-5.3541967605103338E-2</c:v>
                </c:pt>
                <c:pt idx="14635">
                  <c:v>6.5089216642034445E-2</c:v>
                </c:pt>
                <c:pt idx="14636">
                  <c:v>-4.3649047622715174E-2</c:v>
                </c:pt>
                <c:pt idx="14637">
                  <c:v>-3.9276447180502688E-2</c:v>
                </c:pt>
                <c:pt idx="14638">
                  <c:v>1.7633481622722953E-2</c:v>
                </c:pt>
                <c:pt idx="14639">
                  <c:v>0.10715104082183734</c:v>
                </c:pt>
                <c:pt idx="14640">
                  <c:v>-2.0416709801364379E-2</c:v>
                </c:pt>
                <c:pt idx="14641">
                  <c:v>-5.3173524360196562E-3</c:v>
                </c:pt>
                <c:pt idx="14642">
                  <c:v>-3.4830451973590769E-2</c:v>
                </c:pt>
                <c:pt idx="14643">
                  <c:v>3.6397008128215905E-3</c:v>
                </c:pt>
                <c:pt idx="14644">
                  <c:v>-2.8085430287613632E-3</c:v>
                </c:pt>
                <c:pt idx="14645">
                  <c:v>3.2462659292153272E-2</c:v>
                </c:pt>
                <c:pt idx="14646">
                  <c:v>-6.0823462823670184E-3</c:v>
                </c:pt>
                <c:pt idx="14647">
                  <c:v>1.8269243476863522E-2</c:v>
                </c:pt>
                <c:pt idx="14648">
                  <c:v>-3.0003662912463685E-2</c:v>
                </c:pt>
                <c:pt idx="14649">
                  <c:v>-2.730212596815991E-2</c:v>
                </c:pt>
                <c:pt idx="14650">
                  <c:v>-1.2649321844689263E-2</c:v>
                </c:pt>
                <c:pt idx="14651">
                  <c:v>-4.6607178315090578E-2</c:v>
                </c:pt>
                <c:pt idx="14652">
                  <c:v>0.11599801104247719</c:v>
                </c:pt>
                <c:pt idx="14653">
                  <c:v>8.7460066382198692E-2</c:v>
                </c:pt>
                <c:pt idx="14654">
                  <c:v>-1.2468733513870111E-2</c:v>
                </c:pt>
                <c:pt idx="14655">
                  <c:v>-1.2702333360895077E-2</c:v>
                </c:pt>
                <c:pt idx="14656">
                  <c:v>7.0594220847616157E-2</c:v>
                </c:pt>
                <c:pt idx="14657">
                  <c:v>1.1174263613024777E-2</c:v>
                </c:pt>
                <c:pt idx="14658">
                  <c:v>-1.6697203808839021E-2</c:v>
                </c:pt>
                <c:pt idx="14659">
                  <c:v>-1.1193954994497237E-2</c:v>
                </c:pt>
                <c:pt idx="14660">
                  <c:v>-3.0155309500244701E-2</c:v>
                </c:pt>
                <c:pt idx="14661">
                  <c:v>-9.5103953911063716E-2</c:v>
                </c:pt>
                <c:pt idx="14662">
                  <c:v>2.395749698786865E-2</c:v>
                </c:pt>
                <c:pt idx="14663">
                  <c:v>4.3483757599805391E-2</c:v>
                </c:pt>
                <c:pt idx="14664">
                  <c:v>5.5310139484569948E-2</c:v>
                </c:pt>
                <c:pt idx="14665">
                  <c:v>-6.6790942430398036E-3</c:v>
                </c:pt>
                <c:pt idx="14666">
                  <c:v>-1.2313043501952541E-2</c:v>
                </c:pt>
                <c:pt idx="14667">
                  <c:v>-4.2393904809809056E-2</c:v>
                </c:pt>
                <c:pt idx="14668">
                  <c:v>1.0436227378498443E-3</c:v>
                </c:pt>
                <c:pt idx="14669">
                  <c:v>-4.1008300123814873E-2</c:v>
                </c:pt>
                <c:pt idx="14670">
                  <c:v>-2.4255000755834082E-2</c:v>
                </c:pt>
                <c:pt idx="14671">
                  <c:v>-2.4075857769487674E-2</c:v>
                </c:pt>
                <c:pt idx="14672">
                  <c:v>-1.5858050910894008E-2</c:v>
                </c:pt>
                <c:pt idx="14673">
                  <c:v>-3.037458951508638E-2</c:v>
                </c:pt>
                <c:pt idx="14674">
                  <c:v>-1.4137759444844075E-2</c:v>
                </c:pt>
                <c:pt idx="14675">
                  <c:v>-1.4045645387755686E-4</c:v>
                </c:pt>
                <c:pt idx="14676">
                  <c:v>-0.1127367466676924</c:v>
                </c:pt>
                <c:pt idx="14677">
                  <c:v>-1.007438740942275E-2</c:v>
                </c:pt>
                <c:pt idx="14678">
                  <c:v>-3.7878338056050696E-2</c:v>
                </c:pt>
                <c:pt idx="14679">
                  <c:v>9.389690336412149E-3</c:v>
                </c:pt>
                <c:pt idx="14680">
                  <c:v>4.9997469690550196E-2</c:v>
                </c:pt>
                <c:pt idx="14681">
                  <c:v>1.0654645862993414E-2</c:v>
                </c:pt>
                <c:pt idx="14682">
                  <c:v>-1.6703948758900203E-2</c:v>
                </c:pt>
                <c:pt idx="14683">
                  <c:v>-2.1158793875390922E-2</c:v>
                </c:pt>
                <c:pt idx="14684">
                  <c:v>-7.4161050226561002E-3</c:v>
                </c:pt>
                <c:pt idx="14685">
                  <c:v>9.8940308366233715E-2</c:v>
                </c:pt>
                <c:pt idx="14686">
                  <c:v>-4.607161014525156E-2</c:v>
                </c:pt>
                <c:pt idx="14687">
                  <c:v>-1.3671209633971922E-2</c:v>
                </c:pt>
                <c:pt idx="14688">
                  <c:v>3.5471735534831775E-3</c:v>
                </c:pt>
                <c:pt idx="14689">
                  <c:v>1.5423300693437907E-2</c:v>
                </c:pt>
                <c:pt idx="14690">
                  <c:v>3.3327397627811589E-2</c:v>
                </c:pt>
                <c:pt idx="14691">
                  <c:v>1.9653186635334653E-3</c:v>
                </c:pt>
                <c:pt idx="14692">
                  <c:v>-3.075204997139543E-3</c:v>
                </c:pt>
                <c:pt idx="14693">
                  <c:v>-5.5944425461737562E-3</c:v>
                </c:pt>
                <c:pt idx="14694">
                  <c:v>1.0318281103399459E-2</c:v>
                </c:pt>
                <c:pt idx="14695">
                  <c:v>-2.623566206157903E-2</c:v>
                </c:pt>
                <c:pt idx="14696">
                  <c:v>-1.8330405085420384E-2</c:v>
                </c:pt>
                <c:pt idx="14697">
                  <c:v>-3.3677562824988966E-3</c:v>
                </c:pt>
                <c:pt idx="14698">
                  <c:v>3.0248291834388532E-3</c:v>
                </c:pt>
                <c:pt idx="14699">
                  <c:v>2.8617154328534522E-3</c:v>
                </c:pt>
                <c:pt idx="14700">
                  <c:v>-1.5579104112976808E-2</c:v>
                </c:pt>
                <c:pt idx="14701">
                  <c:v>-2.8968959255599468E-2</c:v>
                </c:pt>
                <c:pt idx="14702">
                  <c:v>8.8617835740770184E-3</c:v>
                </c:pt>
                <c:pt idx="14703">
                  <c:v>2.9532806151642488E-2</c:v>
                </c:pt>
                <c:pt idx="14704">
                  <c:v>-5.5932703806762581E-2</c:v>
                </c:pt>
                <c:pt idx="14705">
                  <c:v>-3.5064066295915727E-2</c:v>
                </c:pt>
                <c:pt idx="14706">
                  <c:v>-5.9316282726941179E-2</c:v>
                </c:pt>
                <c:pt idx="14707">
                  <c:v>-5.1972527833434458E-2</c:v>
                </c:pt>
                <c:pt idx="14708">
                  <c:v>-3.1380716954675224E-2</c:v>
                </c:pt>
                <c:pt idx="14709">
                  <c:v>-2.8769777080473603E-2</c:v>
                </c:pt>
                <c:pt idx="14710">
                  <c:v>-5.9129400693543242E-2</c:v>
                </c:pt>
                <c:pt idx="14711">
                  <c:v>-1.223700296333537E-2</c:v>
                </c:pt>
                <c:pt idx="14712">
                  <c:v>-6.2429047917389194E-2</c:v>
                </c:pt>
                <c:pt idx="14713">
                  <c:v>1.2373393359420299E-2</c:v>
                </c:pt>
                <c:pt idx="14714">
                  <c:v>5.6935019538733962E-3</c:v>
                </c:pt>
                <c:pt idx="14715">
                  <c:v>-1.8771283966477391E-2</c:v>
                </c:pt>
                <c:pt idx="14716">
                  <c:v>5.9593349904174357E-2</c:v>
                </c:pt>
                <c:pt idx="14717">
                  <c:v>3.1499446375341945E-2</c:v>
                </c:pt>
                <c:pt idx="14718">
                  <c:v>-2.8629865037610086E-2</c:v>
                </c:pt>
                <c:pt idx="14719">
                  <c:v>-2.3985771016192949E-2</c:v>
                </c:pt>
                <c:pt idx="14720">
                  <c:v>4.2057063358990017E-2</c:v>
                </c:pt>
                <c:pt idx="14721">
                  <c:v>-5.2646551035386378E-3</c:v>
                </c:pt>
                <c:pt idx="14722">
                  <c:v>-3.5261222371569208E-2</c:v>
                </c:pt>
                <c:pt idx="14723">
                  <c:v>-9.1012077122700433E-3</c:v>
                </c:pt>
                <c:pt idx="14724">
                  <c:v>-1.0646400478050837E-2</c:v>
                </c:pt>
                <c:pt idx="14725">
                  <c:v>2.133196776933809E-2</c:v>
                </c:pt>
                <c:pt idx="14726">
                  <c:v>2.2132501096956279E-2</c:v>
                </c:pt>
                <c:pt idx="14727">
                  <c:v>-2.0902103570605943E-2</c:v>
                </c:pt>
                <c:pt idx="14728">
                  <c:v>5.3766937775349556E-2</c:v>
                </c:pt>
                <c:pt idx="14729">
                  <c:v>8.0986448955614396E-3</c:v>
                </c:pt>
                <c:pt idx="14730">
                  <c:v>1.1051149733775287E-2</c:v>
                </c:pt>
                <c:pt idx="14731">
                  <c:v>1.0562915473295343E-2</c:v>
                </c:pt>
                <c:pt idx="14732">
                  <c:v>-2.5593778068395145E-2</c:v>
                </c:pt>
                <c:pt idx="14733">
                  <c:v>2.0847968426466326E-2</c:v>
                </c:pt>
                <c:pt idx="14734">
                  <c:v>-1.1739601967703656E-3</c:v>
                </c:pt>
                <c:pt idx="14735">
                  <c:v>9.3629124546700214E-3</c:v>
                </c:pt>
                <c:pt idx="14736">
                  <c:v>-3.0720317745834023E-2</c:v>
                </c:pt>
                <c:pt idx="14737">
                  <c:v>1.6854847953042519E-2</c:v>
                </c:pt>
                <c:pt idx="14738">
                  <c:v>1.1609745559675479E-2</c:v>
                </c:pt>
                <c:pt idx="14739">
                  <c:v>-1.645945071115737E-2</c:v>
                </c:pt>
                <c:pt idx="14740">
                  <c:v>-1.360093573833729E-3</c:v>
                </c:pt>
                <c:pt idx="14741">
                  <c:v>-8.193302484975333E-2</c:v>
                </c:pt>
                <c:pt idx="14742">
                  <c:v>3.4461587220130738E-3</c:v>
                </c:pt>
                <c:pt idx="14743">
                  <c:v>-3.4742738591948388E-2</c:v>
                </c:pt>
                <c:pt idx="14744">
                  <c:v>-4.6969232855003561E-2</c:v>
                </c:pt>
                <c:pt idx="14745">
                  <c:v>-2.0788024493050769E-2</c:v>
                </c:pt>
                <c:pt idx="14746">
                  <c:v>4.8340632165050149E-3</c:v>
                </c:pt>
                <c:pt idx="14747">
                  <c:v>0.44987999438818521</c:v>
                </c:pt>
                <c:pt idx="14748">
                  <c:v>-5.3139323982148781E-3</c:v>
                </c:pt>
                <c:pt idx="14749">
                  <c:v>-4.692844419914962E-2</c:v>
                </c:pt>
                <c:pt idx="14750">
                  <c:v>-5.7904039301675571E-2</c:v>
                </c:pt>
                <c:pt idx="14751">
                  <c:v>2.9061821674118509E-2</c:v>
                </c:pt>
                <c:pt idx="14752">
                  <c:v>-1.1792828465405952E-2</c:v>
                </c:pt>
                <c:pt idx="14753">
                  <c:v>7.5135779281063388E-3</c:v>
                </c:pt>
                <c:pt idx="14754">
                  <c:v>-4.7691360224544191E-2</c:v>
                </c:pt>
                <c:pt idx="14755">
                  <c:v>1.7405288600240976E-3</c:v>
                </c:pt>
                <c:pt idx="14756">
                  <c:v>-1.8494564408745487E-2</c:v>
                </c:pt>
                <c:pt idx="14757">
                  <c:v>-7.9327053733748154E-2</c:v>
                </c:pt>
                <c:pt idx="14758">
                  <c:v>-1.0464283312122534E-2</c:v>
                </c:pt>
                <c:pt idx="14759">
                  <c:v>-9.2389505622352225E-4</c:v>
                </c:pt>
                <c:pt idx="14760">
                  <c:v>-3.3644862678610304E-2</c:v>
                </c:pt>
                <c:pt idx="14761">
                  <c:v>-1.2202334660746814E-2</c:v>
                </c:pt>
                <c:pt idx="14762">
                  <c:v>-8.6379591752635074E-3</c:v>
                </c:pt>
                <c:pt idx="14763">
                  <c:v>-2.8632604527588285E-2</c:v>
                </c:pt>
                <c:pt idx="14764">
                  <c:v>-1.8875388733195653E-2</c:v>
                </c:pt>
                <c:pt idx="14765">
                  <c:v>2.956220533449455E-3</c:v>
                </c:pt>
                <c:pt idx="14766">
                  <c:v>3.9666426572570107E-2</c:v>
                </c:pt>
                <c:pt idx="14767">
                  <c:v>-3.005326933596595E-3</c:v>
                </c:pt>
                <c:pt idx="14768">
                  <c:v>9.1995835336172296E-2</c:v>
                </c:pt>
                <c:pt idx="14769">
                  <c:v>-4.6847662287313629E-2</c:v>
                </c:pt>
                <c:pt idx="14770">
                  <c:v>-1.9747125352247716E-3</c:v>
                </c:pt>
                <c:pt idx="14771">
                  <c:v>-3.0006493796670457E-2</c:v>
                </c:pt>
                <c:pt idx="14772">
                  <c:v>-1.9275981728113577E-2</c:v>
                </c:pt>
                <c:pt idx="14773">
                  <c:v>-1.2834238887507452E-2</c:v>
                </c:pt>
                <c:pt idx="14774">
                  <c:v>-9.1878959353419668E-3</c:v>
                </c:pt>
                <c:pt idx="14775">
                  <c:v>4.9375546265726091E-3</c:v>
                </c:pt>
                <c:pt idx="14776">
                  <c:v>8.9856628783197192E-3</c:v>
                </c:pt>
                <c:pt idx="14777">
                  <c:v>2.462485654874863E-2</c:v>
                </c:pt>
                <c:pt idx="14778">
                  <c:v>-2.4611938480342998E-2</c:v>
                </c:pt>
                <c:pt idx="14779">
                  <c:v>2.0405622080390141E-2</c:v>
                </c:pt>
                <c:pt idx="14780">
                  <c:v>-1.0722980519821434E-2</c:v>
                </c:pt>
                <c:pt idx="14781">
                  <c:v>-4.7661645141417339E-2</c:v>
                </c:pt>
                <c:pt idx="14782">
                  <c:v>-6.2821876067060106E-2</c:v>
                </c:pt>
                <c:pt idx="14783">
                  <c:v>4.0761579469363726E-3</c:v>
                </c:pt>
                <c:pt idx="14784">
                  <c:v>2.5838842207210116E-3</c:v>
                </c:pt>
                <c:pt idx="14785">
                  <c:v>4.2681639551820208E-2</c:v>
                </c:pt>
                <c:pt idx="14786">
                  <c:v>-6.1756463199222567E-2</c:v>
                </c:pt>
                <c:pt idx="14787">
                  <c:v>4.8760361086641203E-2</c:v>
                </c:pt>
                <c:pt idx="14788">
                  <c:v>1.224950165501584E-2</c:v>
                </c:pt>
                <c:pt idx="14789">
                  <c:v>3.1778768842001245E-2</c:v>
                </c:pt>
                <c:pt idx="14790">
                  <c:v>-6.2421245425073246E-3</c:v>
                </c:pt>
                <c:pt idx="14791">
                  <c:v>-1.9963096532123772E-2</c:v>
                </c:pt>
                <c:pt idx="14792">
                  <c:v>-1.1552246754989533E-2</c:v>
                </c:pt>
                <c:pt idx="14793">
                  <c:v>-5.4456606946792089E-3</c:v>
                </c:pt>
                <c:pt idx="14794">
                  <c:v>-5.8655129872354883E-2</c:v>
                </c:pt>
                <c:pt idx="14795">
                  <c:v>-1.0205811212252615E-2</c:v>
                </c:pt>
                <c:pt idx="14796">
                  <c:v>-4.1896457289271336E-3</c:v>
                </c:pt>
                <c:pt idx="14797">
                  <c:v>1.6039732557125101E-2</c:v>
                </c:pt>
                <c:pt idx="14798">
                  <c:v>-2.5614155497633274E-2</c:v>
                </c:pt>
                <c:pt idx="14799">
                  <c:v>-0.14036472317751542</c:v>
                </c:pt>
                <c:pt idx="14800">
                  <c:v>4.8781603656979242E-2</c:v>
                </c:pt>
                <c:pt idx="14801">
                  <c:v>-3.1884982798254455E-2</c:v>
                </c:pt>
                <c:pt idx="14802">
                  <c:v>-1.5279116500794897E-2</c:v>
                </c:pt>
                <c:pt idx="14803">
                  <c:v>-1.4951620503764994E-2</c:v>
                </c:pt>
                <c:pt idx="14804">
                  <c:v>-1.294201109044691E-2</c:v>
                </c:pt>
                <c:pt idx="14805">
                  <c:v>1.2482576602693319E-2</c:v>
                </c:pt>
                <c:pt idx="14806">
                  <c:v>9.4091461162941134E-3</c:v>
                </c:pt>
                <c:pt idx="14807">
                  <c:v>1.6772523726738839E-3</c:v>
                </c:pt>
                <c:pt idx="14808">
                  <c:v>6.986863495493937E-3</c:v>
                </c:pt>
                <c:pt idx="14809">
                  <c:v>6.1588554854040689E-2</c:v>
                </c:pt>
                <c:pt idx="14810">
                  <c:v>-5.9533400069761372E-3</c:v>
                </c:pt>
                <c:pt idx="14811">
                  <c:v>-3.8974234339003905E-2</c:v>
                </c:pt>
                <c:pt idx="14812">
                  <c:v>-5.3990883990286807E-2</c:v>
                </c:pt>
                <c:pt idx="14813">
                  <c:v>-3.5173352153498928E-3</c:v>
                </c:pt>
                <c:pt idx="14814">
                  <c:v>-9.1442895391654525E-2</c:v>
                </c:pt>
                <c:pt idx="14815">
                  <c:v>-1.1394653968165323E-2</c:v>
                </c:pt>
                <c:pt idx="14816">
                  <c:v>5.0719592850247915E-2</c:v>
                </c:pt>
                <c:pt idx="14817">
                  <c:v>-2.5184779411935809E-2</c:v>
                </c:pt>
                <c:pt idx="14818">
                  <c:v>9.6730748378109823E-3</c:v>
                </c:pt>
                <c:pt idx="14819">
                  <c:v>-2.7383982507894124E-2</c:v>
                </c:pt>
                <c:pt idx="14820">
                  <c:v>-7.7698953689735511E-3</c:v>
                </c:pt>
                <c:pt idx="14821">
                  <c:v>4.5174441487659124E-2</c:v>
                </c:pt>
                <c:pt idx="14822">
                  <c:v>-0.28925074901438247</c:v>
                </c:pt>
                <c:pt idx="14823">
                  <c:v>2.075326317261298E-2</c:v>
                </c:pt>
                <c:pt idx="14824">
                  <c:v>-1.5587606573288374E-2</c:v>
                </c:pt>
                <c:pt idx="14825">
                  <c:v>-0.53177040235775352</c:v>
                </c:pt>
                <c:pt idx="14826">
                  <c:v>4.1118834404826402E-3</c:v>
                </c:pt>
                <c:pt idx="14827">
                  <c:v>-6.6608312127362665E-2</c:v>
                </c:pt>
                <c:pt idx="14828">
                  <c:v>-1.788458306575921E-2</c:v>
                </c:pt>
                <c:pt idx="14829">
                  <c:v>7.9721597603227071E-3</c:v>
                </c:pt>
                <c:pt idx="14830">
                  <c:v>4.8746257071611811E-4</c:v>
                </c:pt>
                <c:pt idx="14831">
                  <c:v>2.2772352171834119E-2</c:v>
                </c:pt>
                <c:pt idx="14832">
                  <c:v>8.7422818670036956E-3</c:v>
                </c:pt>
                <c:pt idx="14833">
                  <c:v>-6.5169504666563058E-2</c:v>
                </c:pt>
                <c:pt idx="14834">
                  <c:v>-9.9523357986404937E-3</c:v>
                </c:pt>
                <c:pt idx="14835">
                  <c:v>-1.9006194708841226E-2</c:v>
                </c:pt>
                <c:pt idx="14836">
                  <c:v>-2.1827445710563189E-3</c:v>
                </c:pt>
                <c:pt idx="14837">
                  <c:v>-1.8702860227205038E-2</c:v>
                </c:pt>
                <c:pt idx="14838">
                  <c:v>-8.1512460617879923E-2</c:v>
                </c:pt>
                <c:pt idx="14839">
                  <c:v>-0.12322689856077411</c:v>
                </c:pt>
                <c:pt idx="14840">
                  <c:v>1.7448377218004855E-2</c:v>
                </c:pt>
                <c:pt idx="14841">
                  <c:v>-3.0087135489990556E-2</c:v>
                </c:pt>
                <c:pt idx="14842">
                  <c:v>7.0941295577504578E-4</c:v>
                </c:pt>
                <c:pt idx="14843">
                  <c:v>-3.900427633549311E-2</c:v>
                </c:pt>
                <c:pt idx="14844">
                  <c:v>2.9911409672267145E-2</c:v>
                </c:pt>
                <c:pt idx="14845">
                  <c:v>-2.706407679404824E-2</c:v>
                </c:pt>
                <c:pt idx="14846">
                  <c:v>-5.4703828399893639E-3</c:v>
                </c:pt>
                <c:pt idx="14847">
                  <c:v>-2.2682226673296904E-2</c:v>
                </c:pt>
                <c:pt idx="14848">
                  <c:v>-7.0159871183731607E-3</c:v>
                </c:pt>
                <c:pt idx="14849">
                  <c:v>-2.3482509012190578E-3</c:v>
                </c:pt>
                <c:pt idx="14850">
                  <c:v>1.2493084895622149E-2</c:v>
                </c:pt>
                <c:pt idx="14851">
                  <c:v>-6.9427182152568725E-2</c:v>
                </c:pt>
                <c:pt idx="14852">
                  <c:v>-9.3823020203639355E-4</c:v>
                </c:pt>
                <c:pt idx="14853">
                  <c:v>4.8030358936148383E-2</c:v>
                </c:pt>
                <c:pt idx="14854">
                  <c:v>-0.27779576250606913</c:v>
                </c:pt>
                <c:pt idx="14855">
                  <c:v>1.493508988861713E-2</c:v>
                </c:pt>
                <c:pt idx="14856">
                  <c:v>2.1088557793080961E-3</c:v>
                </c:pt>
                <c:pt idx="14857">
                  <c:v>-6.5336506964753811E-3</c:v>
                </c:pt>
                <c:pt idx="14858">
                  <c:v>-6.9076244535681869E-2</c:v>
                </c:pt>
                <c:pt idx="14859">
                  <c:v>6.6286575066367946E-3</c:v>
                </c:pt>
                <c:pt idx="14860">
                  <c:v>-1.1830915806734052E-2</c:v>
                </c:pt>
                <c:pt idx="14861">
                  <c:v>8.5968332550516377E-3</c:v>
                </c:pt>
                <c:pt idx="14862">
                  <c:v>3.622710761735932E-3</c:v>
                </c:pt>
                <c:pt idx="14863">
                  <c:v>-3.5257648989903204E-2</c:v>
                </c:pt>
                <c:pt idx="14864">
                  <c:v>-5.2425443099473786E-2</c:v>
                </c:pt>
                <c:pt idx="14865">
                  <c:v>-3.1629152645988805E-2</c:v>
                </c:pt>
                <c:pt idx="14866">
                  <c:v>-6.1115727233178631E-3</c:v>
                </c:pt>
                <c:pt idx="14867">
                  <c:v>-1.4698383356639654E-3</c:v>
                </c:pt>
                <c:pt idx="14868">
                  <c:v>8.1694000227536658E-4</c:v>
                </c:pt>
                <c:pt idx="14869">
                  <c:v>-3.9188436811844751E-2</c:v>
                </c:pt>
                <c:pt idx="14870">
                  <c:v>-1.9328901109724198E-2</c:v>
                </c:pt>
                <c:pt idx="14871">
                  <c:v>2.8907493918401933E-3</c:v>
                </c:pt>
                <c:pt idx="14872">
                  <c:v>-0.13682635529311096</c:v>
                </c:pt>
                <c:pt idx="14873">
                  <c:v>-7.4025462865739133E-3</c:v>
                </c:pt>
                <c:pt idx="14874">
                  <c:v>-7.9160589257222261E-2</c:v>
                </c:pt>
                <c:pt idx="14875">
                  <c:v>-2.7927284145480277E-2</c:v>
                </c:pt>
                <c:pt idx="14876">
                  <c:v>-2.0909262649554658E-2</c:v>
                </c:pt>
                <c:pt idx="14877">
                  <c:v>-1.4901167925097162E-2</c:v>
                </c:pt>
                <c:pt idx="14878">
                  <c:v>-4.008329487575861E-2</c:v>
                </c:pt>
                <c:pt idx="14879">
                  <c:v>-3.8224659481595237E-2</c:v>
                </c:pt>
                <c:pt idx="14880">
                  <c:v>5.3546185537939758E-2</c:v>
                </c:pt>
                <c:pt idx="14881">
                  <c:v>-2.8845044558195817E-3</c:v>
                </c:pt>
                <c:pt idx="14882">
                  <c:v>-3.903619101340141E-2</c:v>
                </c:pt>
                <c:pt idx="14883">
                  <c:v>-3.6467664944917337E-3</c:v>
                </c:pt>
                <c:pt idx="14884">
                  <c:v>-4.0207434970596506E-2</c:v>
                </c:pt>
                <c:pt idx="14885">
                  <c:v>-7.4356575206540841E-3</c:v>
                </c:pt>
                <c:pt idx="14886">
                  <c:v>-4.4362568324661719E-2</c:v>
                </c:pt>
                <c:pt idx="14887">
                  <c:v>-1.3026294099074104E-2</c:v>
                </c:pt>
                <c:pt idx="14888">
                  <c:v>-3.5742470879965862E-2</c:v>
                </c:pt>
                <c:pt idx="14889">
                  <c:v>-1.5288345269073253E-2</c:v>
                </c:pt>
                <c:pt idx="14890">
                  <c:v>2.192593321695107E-2</c:v>
                </c:pt>
                <c:pt idx="14891">
                  <c:v>-4.1000153343490019E-2</c:v>
                </c:pt>
                <c:pt idx="14892">
                  <c:v>2.1709806824858721E-2</c:v>
                </c:pt>
                <c:pt idx="14893">
                  <c:v>5.9878843150164403E-2</c:v>
                </c:pt>
                <c:pt idx="14894">
                  <c:v>-9.0754677235268338E-2</c:v>
                </c:pt>
                <c:pt idx="14895">
                  <c:v>-8.1187885884315015E-3</c:v>
                </c:pt>
                <c:pt idx="14896">
                  <c:v>3.2451423983503362E-2</c:v>
                </c:pt>
                <c:pt idx="14897">
                  <c:v>1.1453836570516206E-2</c:v>
                </c:pt>
                <c:pt idx="14898">
                  <c:v>-2.8319294040091572E-3</c:v>
                </c:pt>
                <c:pt idx="14899">
                  <c:v>-0.10200946847277638</c:v>
                </c:pt>
                <c:pt idx="14900">
                  <c:v>2.6626629537640062E-3</c:v>
                </c:pt>
                <c:pt idx="14901">
                  <c:v>-6.0763660464063514E-2</c:v>
                </c:pt>
                <c:pt idx="14902">
                  <c:v>1.3588891925941992E-2</c:v>
                </c:pt>
                <c:pt idx="14903">
                  <c:v>-3.8527736480783066E-2</c:v>
                </c:pt>
                <c:pt idx="14904">
                  <c:v>-0.20315467828642289</c:v>
                </c:pt>
                <c:pt idx="14905">
                  <c:v>-1.0098257733179909E-2</c:v>
                </c:pt>
                <c:pt idx="14906">
                  <c:v>1.3723183581680964E-2</c:v>
                </c:pt>
                <c:pt idx="14907">
                  <c:v>3.2643321920812512E-2</c:v>
                </c:pt>
                <c:pt idx="14908">
                  <c:v>4.7689161954581972E-3</c:v>
                </c:pt>
                <c:pt idx="14909">
                  <c:v>-1.543796044797297E-2</c:v>
                </c:pt>
                <c:pt idx="14910">
                  <c:v>4.0408411016038133E-4</c:v>
                </c:pt>
                <c:pt idx="14911">
                  <c:v>1.2894546936110616E-3</c:v>
                </c:pt>
                <c:pt idx="14912">
                  <c:v>5.8283210405911754E-3</c:v>
                </c:pt>
                <c:pt idx="14913">
                  <c:v>3.3986186822306107E-2</c:v>
                </c:pt>
                <c:pt idx="14914">
                  <c:v>-3.87950031813782E-3</c:v>
                </c:pt>
                <c:pt idx="14915">
                  <c:v>-1.4061918598762687E-2</c:v>
                </c:pt>
                <c:pt idx="14916">
                  <c:v>-1.6790936815713257E-2</c:v>
                </c:pt>
                <c:pt idx="14917">
                  <c:v>3.1246983401152006E-2</c:v>
                </c:pt>
                <c:pt idx="14918">
                  <c:v>-6.3490908100273136E-2</c:v>
                </c:pt>
                <c:pt idx="14919">
                  <c:v>-1.4361085427524865E-2</c:v>
                </c:pt>
                <c:pt idx="14920">
                  <c:v>6.132291684044576E-3</c:v>
                </c:pt>
                <c:pt idx="14921">
                  <c:v>-2.6913758467887353E-2</c:v>
                </c:pt>
                <c:pt idx="14922">
                  <c:v>-3.1251404172693439E-2</c:v>
                </c:pt>
                <c:pt idx="14923">
                  <c:v>-3.3571868564448298E-2</c:v>
                </c:pt>
                <c:pt idx="14924">
                  <c:v>1.299936806092127E-2</c:v>
                </c:pt>
                <c:pt idx="14925">
                  <c:v>-2.3101570133510014E-2</c:v>
                </c:pt>
                <c:pt idx="14926">
                  <c:v>2.1667261473427787E-2</c:v>
                </c:pt>
                <c:pt idx="14927">
                  <c:v>-1.8493488086920987E-2</c:v>
                </c:pt>
                <c:pt idx="14928">
                  <c:v>3.5979044771743711E-3</c:v>
                </c:pt>
                <c:pt idx="14929">
                  <c:v>7.345207099869494E-3</c:v>
                </c:pt>
                <c:pt idx="14930">
                  <c:v>-2.4395460018796115E-2</c:v>
                </c:pt>
                <c:pt idx="14931">
                  <c:v>-1.6648805557133153E-3</c:v>
                </c:pt>
                <c:pt idx="14932">
                  <c:v>1.1326849682969622E-2</c:v>
                </c:pt>
                <c:pt idx="14933">
                  <c:v>-7.6928848391157045E-3</c:v>
                </c:pt>
                <c:pt idx="14934">
                  <c:v>-1.5378352749311477E-2</c:v>
                </c:pt>
                <c:pt idx="14935">
                  <c:v>-2.3532010080933401E-2</c:v>
                </c:pt>
                <c:pt idx="14936">
                  <c:v>-1.8184776930038157E-2</c:v>
                </c:pt>
                <c:pt idx="14937">
                  <c:v>6.1933394468611212E-4</c:v>
                </c:pt>
                <c:pt idx="14938">
                  <c:v>-4.3991787198237181E-2</c:v>
                </c:pt>
                <c:pt idx="14939">
                  <c:v>2.4720935820640555E-2</c:v>
                </c:pt>
                <c:pt idx="14940">
                  <c:v>2.0898884121132496E-2</c:v>
                </c:pt>
                <c:pt idx="14941">
                  <c:v>1.7671859676901634E-2</c:v>
                </c:pt>
                <c:pt idx="14942">
                  <c:v>3.4782372700782875E-2</c:v>
                </c:pt>
                <c:pt idx="14943">
                  <c:v>-6.4116472571429861E-3</c:v>
                </c:pt>
                <c:pt idx="14944">
                  <c:v>9.3596521448918064E-3</c:v>
                </c:pt>
                <c:pt idx="14945">
                  <c:v>-5.3155148654578072E-2</c:v>
                </c:pt>
                <c:pt idx="14946">
                  <c:v>-1.2549986407321773E-2</c:v>
                </c:pt>
                <c:pt idx="14947">
                  <c:v>-4.7459440009180127E-2</c:v>
                </c:pt>
                <c:pt idx="14948">
                  <c:v>-9.8867157558747958E-3</c:v>
                </c:pt>
                <c:pt idx="14949">
                  <c:v>-4.023674586766552E-2</c:v>
                </c:pt>
                <c:pt idx="14950">
                  <c:v>1.5947465298697481E-2</c:v>
                </c:pt>
                <c:pt idx="14951">
                  <c:v>-5.7422875338394852E-2</c:v>
                </c:pt>
                <c:pt idx="14952">
                  <c:v>-3.8488088384046239E-4</c:v>
                </c:pt>
                <c:pt idx="14953">
                  <c:v>3.9065497292003967E-2</c:v>
                </c:pt>
                <c:pt idx="14954">
                  <c:v>7.7022837967972773E-3</c:v>
                </c:pt>
                <c:pt idx="14955">
                  <c:v>7.071122978623872E-3</c:v>
                </c:pt>
                <c:pt idx="14956">
                  <c:v>-7.2061113562749022E-3</c:v>
                </c:pt>
                <c:pt idx="14957">
                  <c:v>-7.7853633327205646E-3</c:v>
                </c:pt>
                <c:pt idx="14958">
                  <c:v>1.7865462067346051E-2</c:v>
                </c:pt>
                <c:pt idx="14959">
                  <c:v>-1.5129647090601878E-2</c:v>
                </c:pt>
                <c:pt idx="14960">
                  <c:v>-2.9673724739224827E-3</c:v>
                </c:pt>
                <c:pt idx="14961">
                  <c:v>-3.8640489996884568E-2</c:v>
                </c:pt>
                <c:pt idx="14962">
                  <c:v>-2.4275551866590396E-2</c:v>
                </c:pt>
                <c:pt idx="14963">
                  <c:v>1.1097857746751275E-2</c:v>
                </c:pt>
                <c:pt idx="14964">
                  <c:v>4.3988415160682977E-2</c:v>
                </c:pt>
                <c:pt idx="14965">
                  <c:v>-1.1966885170787143E-3</c:v>
                </c:pt>
                <c:pt idx="14966">
                  <c:v>9.3039493991063829E-2</c:v>
                </c:pt>
                <c:pt idx="14967">
                  <c:v>-2.415483381445728E-2</c:v>
                </c:pt>
                <c:pt idx="14968">
                  <c:v>5.8716490306709439E-2</c:v>
                </c:pt>
                <c:pt idx="14969">
                  <c:v>8.8101209701906977E-2</c:v>
                </c:pt>
                <c:pt idx="14970">
                  <c:v>-1.9575898098224187E-2</c:v>
                </c:pt>
                <c:pt idx="14971">
                  <c:v>-3.8933248271011178E-4</c:v>
                </c:pt>
                <c:pt idx="14972">
                  <c:v>1.0369260690544141E-4</c:v>
                </c:pt>
                <c:pt idx="14973">
                  <c:v>-1.3073859284003772E-2</c:v>
                </c:pt>
                <c:pt idx="14974">
                  <c:v>-7.7652089980273674E-3</c:v>
                </c:pt>
                <c:pt idx="14975">
                  <c:v>-1.8156030868425742E-3</c:v>
                </c:pt>
                <c:pt idx="14976">
                  <c:v>1.1335803973588337E-2</c:v>
                </c:pt>
                <c:pt idx="14977">
                  <c:v>2.5994428757360244E-2</c:v>
                </c:pt>
                <c:pt idx="14978">
                  <c:v>-2.5647006815521865E-2</c:v>
                </c:pt>
                <c:pt idx="14979">
                  <c:v>-1.8761836336060715E-3</c:v>
                </c:pt>
                <c:pt idx="14980">
                  <c:v>1.9836196711400151E-2</c:v>
                </c:pt>
                <c:pt idx="14981">
                  <c:v>7.3713754878959913E-3</c:v>
                </c:pt>
                <c:pt idx="14982">
                  <c:v>7.2435065998476461E-2</c:v>
                </c:pt>
                <c:pt idx="14983">
                  <c:v>-7.2247698340307157E-2</c:v>
                </c:pt>
                <c:pt idx="14984">
                  <c:v>7.3070306219112841E-4</c:v>
                </c:pt>
                <c:pt idx="14985">
                  <c:v>-2.1560084942357265E-2</c:v>
                </c:pt>
                <c:pt idx="14986">
                  <c:v>-1.275564262271328E-2</c:v>
                </c:pt>
                <c:pt idx="14987">
                  <c:v>-2.865616736461031E-2</c:v>
                </c:pt>
                <c:pt idx="14988">
                  <c:v>-2.0614684320643773E-2</c:v>
                </c:pt>
                <c:pt idx="14989">
                  <c:v>5.6659420886982149E-2</c:v>
                </c:pt>
                <c:pt idx="14990">
                  <c:v>8.7790744457992721E-3</c:v>
                </c:pt>
                <c:pt idx="14991">
                  <c:v>-8.0892551664941666E-4</c:v>
                </c:pt>
                <c:pt idx="14992">
                  <c:v>-6.8528037178786881E-3</c:v>
                </c:pt>
                <c:pt idx="14993">
                  <c:v>-4.6534257645993006E-3</c:v>
                </c:pt>
                <c:pt idx="14994">
                  <c:v>-3.3989231403257138E-2</c:v>
                </c:pt>
                <c:pt idx="14995">
                  <c:v>2.3194692262607813E-2</c:v>
                </c:pt>
                <c:pt idx="14996">
                  <c:v>-1.5723810702631253E-2</c:v>
                </c:pt>
                <c:pt idx="14997">
                  <c:v>-5.1460038110233211E-3</c:v>
                </c:pt>
                <c:pt idx="14998">
                  <c:v>5.1498760891615002E-2</c:v>
                </c:pt>
                <c:pt idx="14999">
                  <c:v>-1.0033294178535791E-3</c:v>
                </c:pt>
                <c:pt idx="15000">
                  <c:v>-2.0063589284356028E-2</c:v>
                </c:pt>
                <c:pt idx="15001">
                  <c:v>-2.1614728931871215E-2</c:v>
                </c:pt>
                <c:pt idx="15002">
                  <c:v>-2.3529317611189246E-2</c:v>
                </c:pt>
                <c:pt idx="15003">
                  <c:v>-1.3514912777574802E-2</c:v>
                </c:pt>
                <c:pt idx="15004">
                  <c:v>8.5331303914546082E-3</c:v>
                </c:pt>
                <c:pt idx="15005">
                  <c:v>1.3981807581675876E-2</c:v>
                </c:pt>
                <c:pt idx="15006">
                  <c:v>-1.9901383813530599E-2</c:v>
                </c:pt>
                <c:pt idx="15007">
                  <c:v>-4.5438175392346437E-2</c:v>
                </c:pt>
                <c:pt idx="15008">
                  <c:v>7.4823110156791828E-2</c:v>
                </c:pt>
                <c:pt idx="15009">
                  <c:v>7.5631424475222142E-2</c:v>
                </c:pt>
                <c:pt idx="15010">
                  <c:v>3.4731988870014753E-2</c:v>
                </c:pt>
                <c:pt idx="15011">
                  <c:v>3.9067818878354012E-2</c:v>
                </c:pt>
                <c:pt idx="15012">
                  <c:v>3.7513830859468391E-3</c:v>
                </c:pt>
                <c:pt idx="15013">
                  <c:v>-1.7987277833030491E-2</c:v>
                </c:pt>
                <c:pt idx="15014">
                  <c:v>-1.0496836863606045E-2</c:v>
                </c:pt>
                <c:pt idx="15015">
                  <c:v>4.6115829316299949E-3</c:v>
                </c:pt>
                <c:pt idx="15016">
                  <c:v>3.839117640481394E-3</c:v>
                </c:pt>
                <c:pt idx="15017">
                  <c:v>-1.2327397179783867E-2</c:v>
                </c:pt>
                <c:pt idx="15018">
                  <c:v>2.0317022473038761E-2</c:v>
                </c:pt>
                <c:pt idx="15019">
                  <c:v>-2.074716320427232E-2</c:v>
                </c:pt>
                <c:pt idx="15020">
                  <c:v>1.0140522100726447E-2</c:v>
                </c:pt>
                <c:pt idx="15021">
                  <c:v>2.6893481908732805E-2</c:v>
                </c:pt>
                <c:pt idx="15022">
                  <c:v>-3.2691562353640284E-2</c:v>
                </c:pt>
                <c:pt idx="15023">
                  <c:v>2.6203412623872078E-2</c:v>
                </c:pt>
                <c:pt idx="15024">
                  <c:v>1.2753557200846772E-2</c:v>
                </c:pt>
                <c:pt idx="15025">
                  <c:v>-1.6122832179242052E-2</c:v>
                </c:pt>
                <c:pt idx="15026">
                  <c:v>-2.5951541554515595E-2</c:v>
                </c:pt>
                <c:pt idx="15027">
                  <c:v>-2.0054392034500601E-2</c:v>
                </c:pt>
                <c:pt idx="15028">
                  <c:v>-2.5189872450357E-2</c:v>
                </c:pt>
                <c:pt idx="15029">
                  <c:v>-2.5154651332589769E-3</c:v>
                </c:pt>
                <c:pt idx="15030">
                  <c:v>-1.3432259436745107E-2</c:v>
                </c:pt>
                <c:pt idx="15031">
                  <c:v>-1.0386798231444148E-2</c:v>
                </c:pt>
                <c:pt idx="15032">
                  <c:v>-4.170806732792369E-2</c:v>
                </c:pt>
                <c:pt idx="15033">
                  <c:v>-5.9432104036534823E-2</c:v>
                </c:pt>
                <c:pt idx="15034">
                  <c:v>-5.2193326569876269E-2</c:v>
                </c:pt>
                <c:pt idx="15035">
                  <c:v>-1.7200960688808581E-2</c:v>
                </c:pt>
                <c:pt idx="15036">
                  <c:v>-0.15076739680960413</c:v>
                </c:pt>
                <c:pt idx="15037">
                  <c:v>-2.3420304627525385E-2</c:v>
                </c:pt>
                <c:pt idx="15038">
                  <c:v>1.3077414083763077E-2</c:v>
                </c:pt>
                <c:pt idx="15039">
                  <c:v>4.516716741658338E-2</c:v>
                </c:pt>
                <c:pt idx="15040">
                  <c:v>-3.384507158225273E-2</c:v>
                </c:pt>
                <c:pt idx="15041">
                  <c:v>-2.1269663184112244E-2</c:v>
                </c:pt>
                <c:pt idx="15042">
                  <c:v>-3.3010918566487656E-2</c:v>
                </c:pt>
                <c:pt idx="15043">
                  <c:v>-3.1637852012840958E-2</c:v>
                </c:pt>
                <c:pt idx="15044">
                  <c:v>-6.570522175141741E-3</c:v>
                </c:pt>
                <c:pt idx="15045">
                  <c:v>2.833797203383312E-2</c:v>
                </c:pt>
                <c:pt idx="15046">
                  <c:v>-3.1336979651867519E-2</c:v>
                </c:pt>
                <c:pt idx="15047">
                  <c:v>-2.8986385089911301E-2</c:v>
                </c:pt>
                <c:pt idx="15048">
                  <c:v>-1.0340716370857936E-2</c:v>
                </c:pt>
                <c:pt idx="15049">
                  <c:v>-4.7875392147625782E-2</c:v>
                </c:pt>
                <c:pt idx="15050">
                  <c:v>2.5511316542394295E-2</c:v>
                </c:pt>
                <c:pt idx="15051">
                  <c:v>-7.1092739281630402E-2</c:v>
                </c:pt>
                <c:pt idx="15052">
                  <c:v>-2.3197640351572936E-2</c:v>
                </c:pt>
                <c:pt idx="15053">
                  <c:v>3.1405169674321258E-4</c:v>
                </c:pt>
                <c:pt idx="15054">
                  <c:v>-3.2905292301836767E-3</c:v>
                </c:pt>
                <c:pt idx="15055">
                  <c:v>3.0790033138923156E-2</c:v>
                </c:pt>
                <c:pt idx="15056">
                  <c:v>3.0995799762168611E-3</c:v>
                </c:pt>
                <c:pt idx="15057">
                  <c:v>-9.9988807619570547E-3</c:v>
                </c:pt>
                <c:pt idx="15058">
                  <c:v>3.3603123908831521E-3</c:v>
                </c:pt>
                <c:pt idx="15059">
                  <c:v>1.6192930034303134E-2</c:v>
                </c:pt>
                <c:pt idx="15060">
                  <c:v>-0.17529825472816479</c:v>
                </c:pt>
                <c:pt idx="15061">
                  <c:v>-1.9027581212306483E-2</c:v>
                </c:pt>
                <c:pt idx="15062">
                  <c:v>3.3686034473846818E-3</c:v>
                </c:pt>
                <c:pt idx="15063">
                  <c:v>1.9544073307034258E-2</c:v>
                </c:pt>
                <c:pt idx="15064">
                  <c:v>6.4645118877190676E-3</c:v>
                </c:pt>
                <c:pt idx="15065">
                  <c:v>3.9578856227010222E-3</c:v>
                </c:pt>
                <c:pt idx="15066">
                  <c:v>4.981224776314447E-3</c:v>
                </c:pt>
                <c:pt idx="15067">
                  <c:v>-5.0113345714506161E-3</c:v>
                </c:pt>
                <c:pt idx="15068">
                  <c:v>0.26322815322971926</c:v>
                </c:pt>
                <c:pt idx="15069">
                  <c:v>-0.1031964418597052</c:v>
                </c:pt>
                <c:pt idx="15070">
                  <c:v>-3.5327638264900915E-2</c:v>
                </c:pt>
                <c:pt idx="15071">
                  <c:v>-2.0249568570927575E-2</c:v>
                </c:pt>
                <c:pt idx="15072">
                  <c:v>2.2137852815573223E-2</c:v>
                </c:pt>
                <c:pt idx="15073">
                  <c:v>3.7354921854126184E-3</c:v>
                </c:pt>
                <c:pt idx="15074">
                  <c:v>-3.888383724429044E-2</c:v>
                </c:pt>
                <c:pt idx="15075">
                  <c:v>-7.3510083916521309E-3</c:v>
                </c:pt>
                <c:pt idx="15076">
                  <c:v>0.14389946658701672</c:v>
                </c:pt>
                <c:pt idx="15077">
                  <c:v>1.6822861518571486E-2</c:v>
                </c:pt>
                <c:pt idx="15078">
                  <c:v>-1.8963024508221682E-2</c:v>
                </c:pt>
                <c:pt idx="15079">
                  <c:v>4.9265320557355143E-2</c:v>
                </c:pt>
                <c:pt idx="15080">
                  <c:v>-1.3934773601823309E-2</c:v>
                </c:pt>
                <c:pt idx="15081">
                  <c:v>1.3500310793955413E-2</c:v>
                </c:pt>
                <c:pt idx="15082">
                  <c:v>-2.1199076406695713E-2</c:v>
                </c:pt>
                <c:pt idx="15083">
                  <c:v>1.2100488843573129E-2</c:v>
                </c:pt>
                <c:pt idx="15084">
                  <c:v>4.4107598761638521E-2</c:v>
                </c:pt>
                <c:pt idx="15085">
                  <c:v>4.923858758500689E-2</c:v>
                </c:pt>
                <c:pt idx="15086">
                  <c:v>-1.3737952964827946E-2</c:v>
                </c:pt>
                <c:pt idx="15087">
                  <c:v>-5.3797453980464476E-2</c:v>
                </c:pt>
                <c:pt idx="15088">
                  <c:v>-1.048496624306856E-2</c:v>
                </c:pt>
                <c:pt idx="15089">
                  <c:v>-7.1637590490591591E-3</c:v>
                </c:pt>
                <c:pt idx="15090">
                  <c:v>-2.6647369719990637E-2</c:v>
                </c:pt>
                <c:pt idx="15091">
                  <c:v>-4.0871017891076597E-2</c:v>
                </c:pt>
                <c:pt idx="15092">
                  <c:v>-7.0089561660427235E-2</c:v>
                </c:pt>
                <c:pt idx="15093">
                  <c:v>-0.12080613963773684</c:v>
                </c:pt>
                <c:pt idx="15094">
                  <c:v>8.6886051193287381E-3</c:v>
                </c:pt>
                <c:pt idx="15095">
                  <c:v>-3.5988396645308028E-2</c:v>
                </c:pt>
                <c:pt idx="15096">
                  <c:v>4.3880216614007627E-4</c:v>
                </c:pt>
                <c:pt idx="15097">
                  <c:v>-2.4156931856680542E-2</c:v>
                </c:pt>
                <c:pt idx="15098">
                  <c:v>-1.9806325553203621E-2</c:v>
                </c:pt>
                <c:pt idx="15099">
                  <c:v>-3.0345394474129633E-2</c:v>
                </c:pt>
                <c:pt idx="15100">
                  <c:v>0.18095726005654519</c:v>
                </c:pt>
                <c:pt idx="15101">
                  <c:v>-5.9534157760029096E-3</c:v>
                </c:pt>
                <c:pt idx="15102">
                  <c:v>8.7725907373152664E-3</c:v>
                </c:pt>
                <c:pt idx="15103">
                  <c:v>0.20470374404732439</c:v>
                </c:pt>
                <c:pt idx="15104">
                  <c:v>-2.2339268344404681E-2</c:v>
                </c:pt>
                <c:pt idx="15105">
                  <c:v>-7.0645718306610629E-3</c:v>
                </c:pt>
                <c:pt idx="15106">
                  <c:v>-5.1833097533635231E-3</c:v>
                </c:pt>
                <c:pt idx="15107">
                  <c:v>-1.6365393804317317E-2</c:v>
                </c:pt>
                <c:pt idx="15108">
                  <c:v>8.321151759375095E-2</c:v>
                </c:pt>
                <c:pt idx="15109">
                  <c:v>-1.5694868541805899E-2</c:v>
                </c:pt>
                <c:pt idx="15110">
                  <c:v>-4.4995986241692737E-2</c:v>
                </c:pt>
                <c:pt idx="15111">
                  <c:v>4.4694029404650171E-2</c:v>
                </c:pt>
                <c:pt idx="15112">
                  <c:v>0.16973820973916473</c:v>
                </c:pt>
                <c:pt idx="15113">
                  <c:v>1.5958631242429636E-2</c:v>
                </c:pt>
                <c:pt idx="15114">
                  <c:v>-3.090976370797175E-2</c:v>
                </c:pt>
                <c:pt idx="15115">
                  <c:v>-4.0066432899159036E-3</c:v>
                </c:pt>
                <c:pt idx="15116">
                  <c:v>1.2456999098589052E-2</c:v>
                </c:pt>
                <c:pt idx="15117">
                  <c:v>8.9200887698884668E-3</c:v>
                </c:pt>
                <c:pt idx="15118">
                  <c:v>-4.4822321583209257E-2</c:v>
                </c:pt>
                <c:pt idx="15119">
                  <c:v>1.253471804016755E-2</c:v>
                </c:pt>
                <c:pt idx="15120">
                  <c:v>-1.9813523801326047E-2</c:v>
                </c:pt>
                <c:pt idx="15121">
                  <c:v>1.1916765099435718E-3</c:v>
                </c:pt>
                <c:pt idx="15122">
                  <c:v>3.9711207221735018E-2</c:v>
                </c:pt>
                <c:pt idx="15123">
                  <c:v>-7.9215903702697602E-3</c:v>
                </c:pt>
                <c:pt idx="15124">
                  <c:v>-1.0204378973733016E-2</c:v>
                </c:pt>
                <c:pt idx="15125">
                  <c:v>4.9217545375956516E-3</c:v>
                </c:pt>
                <c:pt idx="15126">
                  <c:v>1.3855942040629171E-3</c:v>
                </c:pt>
                <c:pt idx="15127">
                  <c:v>2.1792426279704888E-2</c:v>
                </c:pt>
                <c:pt idx="15128">
                  <c:v>-7.487333412000672E-3</c:v>
                </c:pt>
                <c:pt idx="15129">
                  <c:v>-2.3152020814274775E-2</c:v>
                </c:pt>
                <c:pt idx="15130">
                  <c:v>-3.6927559811474192E-2</c:v>
                </c:pt>
                <c:pt idx="15131">
                  <c:v>9.3794565361825524E-2</c:v>
                </c:pt>
                <c:pt idx="15132">
                  <c:v>2.4995163230197577E-2</c:v>
                </c:pt>
                <c:pt idx="15133">
                  <c:v>-0.10538861938334913</c:v>
                </c:pt>
                <c:pt idx="15134">
                  <c:v>1.8827247282954745E-2</c:v>
                </c:pt>
                <c:pt idx="15135">
                  <c:v>-2.0903292782708652E-2</c:v>
                </c:pt>
                <c:pt idx="15136">
                  <c:v>-1.4078349417423992E-2</c:v>
                </c:pt>
                <c:pt idx="15137">
                  <c:v>-1.0354484282893476E-3</c:v>
                </c:pt>
                <c:pt idx="15138">
                  <c:v>6.8276971493979613E-2</c:v>
                </c:pt>
                <c:pt idx="15139">
                  <c:v>-3.7690895714094272E-2</c:v>
                </c:pt>
                <c:pt idx="15140">
                  <c:v>-1.6875320527874375E-2</c:v>
                </c:pt>
                <c:pt idx="15141">
                  <c:v>2.4553231378583069E-2</c:v>
                </c:pt>
                <c:pt idx="15142">
                  <c:v>2.277306200273747E-3</c:v>
                </c:pt>
                <c:pt idx="15143">
                  <c:v>-9.7829685296612779E-3</c:v>
                </c:pt>
                <c:pt idx="15144">
                  <c:v>2.7843495635315192E-2</c:v>
                </c:pt>
                <c:pt idx="15145">
                  <c:v>1.1377576480027551E-2</c:v>
                </c:pt>
                <c:pt idx="15146">
                  <c:v>3.3136325175735233E-2</c:v>
                </c:pt>
                <c:pt idx="15147">
                  <c:v>-2.726950201814821E-2</c:v>
                </c:pt>
                <c:pt idx="15148">
                  <c:v>-3.0482271022222729E-2</c:v>
                </c:pt>
                <c:pt idx="15149">
                  <c:v>-4.1662636403702248E-2</c:v>
                </c:pt>
                <c:pt idx="15150">
                  <c:v>-1.1780059512226654E-2</c:v>
                </c:pt>
                <c:pt idx="15151">
                  <c:v>3.7307645993892039E-2</c:v>
                </c:pt>
                <c:pt idx="15152">
                  <c:v>4.9816095829854037E-2</c:v>
                </c:pt>
                <c:pt idx="15153">
                  <c:v>-1.8291645811048082E-2</c:v>
                </c:pt>
                <c:pt idx="15154">
                  <c:v>-2.5926416780305522E-2</c:v>
                </c:pt>
                <c:pt idx="15155">
                  <c:v>1.1510065531143601E-2</c:v>
                </c:pt>
                <c:pt idx="15156">
                  <c:v>-0.14935792183991964</c:v>
                </c:pt>
                <c:pt idx="15157">
                  <c:v>3.5525020508322951E-2</c:v>
                </c:pt>
                <c:pt idx="15158">
                  <c:v>4.7996525317918058E-2</c:v>
                </c:pt>
                <c:pt idx="15159">
                  <c:v>-6.5551920070432604E-2</c:v>
                </c:pt>
                <c:pt idx="15160">
                  <c:v>-1.50582042734635E-2</c:v>
                </c:pt>
                <c:pt idx="15161">
                  <c:v>-3.2076403656447795E-2</c:v>
                </c:pt>
                <c:pt idx="15162">
                  <c:v>-4.0383711296822826E-2</c:v>
                </c:pt>
                <c:pt idx="15163">
                  <c:v>-6.8759256245770886E-3</c:v>
                </c:pt>
                <c:pt idx="15164">
                  <c:v>-3.4602142939413605E-2</c:v>
                </c:pt>
                <c:pt idx="15165">
                  <c:v>1.9325975958191095E-2</c:v>
                </c:pt>
                <c:pt idx="15166">
                  <c:v>7.0407188505861515E-3</c:v>
                </c:pt>
                <c:pt idx="15167">
                  <c:v>6.5305274618452777E-3</c:v>
                </c:pt>
                <c:pt idx="15168">
                  <c:v>-6.4186643991411361E-3</c:v>
                </c:pt>
                <c:pt idx="15169">
                  <c:v>1.7083948837513116E-2</c:v>
                </c:pt>
                <c:pt idx="15170">
                  <c:v>-1.5190551641274766E-2</c:v>
                </c:pt>
                <c:pt idx="15171">
                  <c:v>-6.7532492263618862E-2</c:v>
                </c:pt>
                <c:pt idx="15172">
                  <c:v>1.2903544934269271E-2</c:v>
                </c:pt>
                <c:pt idx="15173">
                  <c:v>-3.4626064055820173E-2</c:v>
                </c:pt>
                <c:pt idx="15174">
                  <c:v>1.5982399254966282E-2</c:v>
                </c:pt>
                <c:pt idx="15175">
                  <c:v>-9.0020283855956999E-4</c:v>
                </c:pt>
                <c:pt idx="15176">
                  <c:v>-3.5192040211245702E-2</c:v>
                </c:pt>
                <c:pt idx="15177">
                  <c:v>-2.0165835488802271E-4</c:v>
                </c:pt>
                <c:pt idx="15178">
                  <c:v>-3.7183711350239864E-4</c:v>
                </c:pt>
                <c:pt idx="15179">
                  <c:v>-5.2266327948092738E-2</c:v>
                </c:pt>
                <c:pt idx="15180">
                  <c:v>-2.5634413039463622E-2</c:v>
                </c:pt>
                <c:pt idx="15181">
                  <c:v>8.2855989302079172E-2</c:v>
                </c:pt>
                <c:pt idx="15182">
                  <c:v>-2.6995590018852732E-2</c:v>
                </c:pt>
                <c:pt idx="15183">
                  <c:v>-9.7099738431648819E-3</c:v>
                </c:pt>
                <c:pt idx="15184">
                  <c:v>-1.0369336639648275E-2</c:v>
                </c:pt>
                <c:pt idx="15185">
                  <c:v>-1.9363612957736996E-2</c:v>
                </c:pt>
                <c:pt idx="15186">
                  <c:v>2.3100213271056699E-2</c:v>
                </c:pt>
                <c:pt idx="15187">
                  <c:v>2.6196166262148726E-2</c:v>
                </c:pt>
                <c:pt idx="15188">
                  <c:v>-1.7881271048000903E-2</c:v>
                </c:pt>
                <c:pt idx="15189">
                  <c:v>-5.0203500591308396E-2</c:v>
                </c:pt>
                <c:pt idx="15190">
                  <c:v>-4.5290412950466208E-2</c:v>
                </c:pt>
                <c:pt idx="15191">
                  <c:v>-0.13101237074842415</c:v>
                </c:pt>
                <c:pt idx="15192">
                  <c:v>5.105371166364045E-3</c:v>
                </c:pt>
                <c:pt idx="15193">
                  <c:v>-2.1785519548998607E-2</c:v>
                </c:pt>
                <c:pt idx="15194">
                  <c:v>-1.9135155097785002E-3</c:v>
                </c:pt>
                <c:pt idx="15195">
                  <c:v>1.550448435174862E-2</c:v>
                </c:pt>
                <c:pt idx="15196">
                  <c:v>-2.1092546998887636E-2</c:v>
                </c:pt>
                <c:pt idx="15197">
                  <c:v>-1.1285718814170627E-2</c:v>
                </c:pt>
                <c:pt idx="15198">
                  <c:v>-9.5868111694099589E-3</c:v>
                </c:pt>
                <c:pt idx="15199">
                  <c:v>-2.6797848314772874E-2</c:v>
                </c:pt>
                <c:pt idx="15200">
                  <c:v>1.5559354642135219E-2</c:v>
                </c:pt>
                <c:pt idx="15201">
                  <c:v>-6.8595468679851501E-2</c:v>
                </c:pt>
                <c:pt idx="15202">
                  <c:v>-3.5324572746046251E-2</c:v>
                </c:pt>
                <c:pt idx="15203">
                  <c:v>-2.7414887882451104E-2</c:v>
                </c:pt>
                <c:pt idx="15204">
                  <c:v>-1.4990049160661788E-2</c:v>
                </c:pt>
                <c:pt idx="15205">
                  <c:v>7.7448403541812557E-3</c:v>
                </c:pt>
                <c:pt idx="15206">
                  <c:v>-7.3222785530721077E-2</c:v>
                </c:pt>
                <c:pt idx="15207">
                  <c:v>-5.3363119399724698E-2</c:v>
                </c:pt>
                <c:pt idx="15208">
                  <c:v>-2.5854025568728425E-2</c:v>
                </c:pt>
                <c:pt idx="15209">
                  <c:v>-2.3772677641629894E-2</c:v>
                </c:pt>
                <c:pt idx="15210">
                  <c:v>-1.7022626912857622E-2</c:v>
                </c:pt>
                <c:pt idx="15211">
                  <c:v>-5.51261500381824E-2</c:v>
                </c:pt>
                <c:pt idx="15212">
                  <c:v>1.201779566863437E-2</c:v>
                </c:pt>
                <c:pt idx="15213">
                  <c:v>1.8968812086505173E-2</c:v>
                </c:pt>
                <c:pt idx="15214">
                  <c:v>2.8991722191492993E-2</c:v>
                </c:pt>
                <c:pt idx="15215">
                  <c:v>-2.5344964213559532E-2</c:v>
                </c:pt>
                <c:pt idx="15216">
                  <c:v>-1.5854438238742372E-2</c:v>
                </c:pt>
                <c:pt idx="15217">
                  <c:v>1.3221541772577415E-2</c:v>
                </c:pt>
                <c:pt idx="15218">
                  <c:v>-0.10507641011532488</c:v>
                </c:pt>
                <c:pt idx="15219">
                  <c:v>1.0916898714063978E-2</c:v>
                </c:pt>
                <c:pt idx="15220">
                  <c:v>-1.4564980557026513E-2</c:v>
                </c:pt>
                <c:pt idx="15221">
                  <c:v>1.750504915196335E-2</c:v>
                </c:pt>
                <c:pt idx="15222">
                  <c:v>-1.8608851228705488E-2</c:v>
                </c:pt>
                <c:pt idx="15223">
                  <c:v>1.306938769166382E-2</c:v>
                </c:pt>
                <c:pt idx="15224">
                  <c:v>-1.3724262729417951E-2</c:v>
                </c:pt>
                <c:pt idx="15225">
                  <c:v>2.0543391375897693E-2</c:v>
                </c:pt>
                <c:pt idx="15226">
                  <c:v>1.8984931714619461E-2</c:v>
                </c:pt>
                <c:pt idx="15227">
                  <c:v>1.2228191021099387E-2</c:v>
                </c:pt>
                <c:pt idx="15228">
                  <c:v>-2.196701701352203E-3</c:v>
                </c:pt>
                <c:pt idx="15229">
                  <c:v>5.4593695201410088E-2</c:v>
                </c:pt>
                <c:pt idx="15230">
                  <c:v>9.9739554398497084E-3</c:v>
                </c:pt>
                <c:pt idx="15231">
                  <c:v>-5.5948984650257445E-2</c:v>
                </c:pt>
                <c:pt idx="15232">
                  <c:v>-2.9497127764855104E-2</c:v>
                </c:pt>
                <c:pt idx="15233">
                  <c:v>-1.3688559965850033E-2</c:v>
                </c:pt>
                <c:pt idx="15234">
                  <c:v>7.0763980228542828E-2</c:v>
                </c:pt>
                <c:pt idx="15235">
                  <c:v>1.3032574898174087E-2</c:v>
                </c:pt>
                <c:pt idx="15236">
                  <c:v>-6.8951782134824849E-2</c:v>
                </c:pt>
                <c:pt idx="15237">
                  <c:v>6.2844179102495568E-3</c:v>
                </c:pt>
                <c:pt idx="15238">
                  <c:v>-1.359355978542681E-2</c:v>
                </c:pt>
                <c:pt idx="15239">
                  <c:v>-4.6159946337429665E-4</c:v>
                </c:pt>
                <c:pt idx="15240">
                  <c:v>-1.8325601337277678E-2</c:v>
                </c:pt>
                <c:pt idx="15241">
                  <c:v>-0.20204764732803113</c:v>
                </c:pt>
                <c:pt idx="15242">
                  <c:v>-6.6880050751807587E-3</c:v>
                </c:pt>
                <c:pt idx="15243">
                  <c:v>-1.7264049527033549E-2</c:v>
                </c:pt>
                <c:pt idx="15244">
                  <c:v>-1.9023079791592322E-3</c:v>
                </c:pt>
                <c:pt idx="15245">
                  <c:v>-3.2795633581126159E-2</c:v>
                </c:pt>
                <c:pt idx="15246">
                  <c:v>-5.2073769184101365E-2</c:v>
                </c:pt>
                <c:pt idx="15247">
                  <c:v>4.3565472966119829E-3</c:v>
                </c:pt>
                <c:pt idx="15248">
                  <c:v>-8.3457532131833989E-2</c:v>
                </c:pt>
                <c:pt idx="15249">
                  <c:v>-3.7029965051064914E-2</c:v>
                </c:pt>
                <c:pt idx="15250">
                  <c:v>1.0945787751957274E-2</c:v>
                </c:pt>
                <c:pt idx="15251">
                  <c:v>-2.2036405008380458E-2</c:v>
                </c:pt>
                <c:pt idx="15252">
                  <c:v>-9.4681200503963669E-2</c:v>
                </c:pt>
                <c:pt idx="15253">
                  <c:v>2.8243788449699804E-2</c:v>
                </c:pt>
                <c:pt idx="15254">
                  <c:v>7.9734390947266379E-2</c:v>
                </c:pt>
                <c:pt idx="15255">
                  <c:v>-4.0904412833146567E-3</c:v>
                </c:pt>
                <c:pt idx="15256">
                  <c:v>-2.410307783021506E-2</c:v>
                </c:pt>
                <c:pt idx="15257">
                  <c:v>8.8334547161684381E-3</c:v>
                </c:pt>
                <c:pt idx="15258">
                  <c:v>-3.4943287226554156E-3</c:v>
                </c:pt>
                <c:pt idx="15259">
                  <c:v>3.2761292040320585E-2</c:v>
                </c:pt>
                <c:pt idx="15260">
                  <c:v>8.5556236270947837E-4</c:v>
                </c:pt>
                <c:pt idx="15261">
                  <c:v>0.10880824045566598</c:v>
                </c:pt>
                <c:pt idx="15262">
                  <c:v>-4.6449436275876929E-2</c:v>
                </c:pt>
                <c:pt idx="15263">
                  <c:v>-5.5617796648874309E-3</c:v>
                </c:pt>
                <c:pt idx="15264">
                  <c:v>-8.6868785535993698E-3</c:v>
                </c:pt>
                <c:pt idx="15265">
                  <c:v>-2.3929441392504737E-3</c:v>
                </c:pt>
                <c:pt idx="15266">
                  <c:v>-0.18231732551493332</c:v>
                </c:pt>
                <c:pt idx="15267">
                  <c:v>-2.1564764216832461E-3</c:v>
                </c:pt>
                <c:pt idx="15268">
                  <c:v>5.246553816872849E-3</c:v>
                </c:pt>
                <c:pt idx="15269">
                  <c:v>-4.2213835459213617E-2</c:v>
                </c:pt>
                <c:pt idx="15270">
                  <c:v>1.2777629863044076E-2</c:v>
                </c:pt>
                <c:pt idx="15271">
                  <c:v>5.1893451589092318E-3</c:v>
                </c:pt>
                <c:pt idx="15272">
                  <c:v>-2.4930732994309698E-2</c:v>
                </c:pt>
                <c:pt idx="15273">
                  <c:v>4.309395619010249E-3</c:v>
                </c:pt>
                <c:pt idx="15274">
                  <c:v>-4.1623047963948258E-2</c:v>
                </c:pt>
                <c:pt idx="15275">
                  <c:v>-1.1563358263958953E-2</c:v>
                </c:pt>
                <c:pt idx="15276">
                  <c:v>1.8893563251535888E-2</c:v>
                </c:pt>
                <c:pt idx="15277">
                  <c:v>7.067143183401497E-4</c:v>
                </c:pt>
                <c:pt idx="15278">
                  <c:v>-3.3570235403634842E-3</c:v>
                </c:pt>
                <c:pt idx="15279">
                  <c:v>-1.4526802799726977E-2</c:v>
                </c:pt>
                <c:pt idx="15280">
                  <c:v>-3.5620653504042164E-2</c:v>
                </c:pt>
                <c:pt idx="15281">
                  <c:v>-8.3159692177243376E-4</c:v>
                </c:pt>
                <c:pt idx="15282">
                  <c:v>-1.252332805385897E-2</c:v>
                </c:pt>
                <c:pt idx="15283">
                  <c:v>-8.9011544218065824E-3</c:v>
                </c:pt>
                <c:pt idx="15284">
                  <c:v>-9.7402350710918101E-2</c:v>
                </c:pt>
                <c:pt idx="15285">
                  <c:v>-4.1162275357969222E-2</c:v>
                </c:pt>
                <c:pt idx="15286">
                  <c:v>-2.9192113159833701E-2</c:v>
                </c:pt>
                <c:pt idx="15287">
                  <c:v>-1.2805103157895428E-2</c:v>
                </c:pt>
                <c:pt idx="15288">
                  <c:v>-2.8737108097107241E-3</c:v>
                </c:pt>
                <c:pt idx="15289">
                  <c:v>8.3453920463904506E-3</c:v>
                </c:pt>
                <c:pt idx="15290">
                  <c:v>-2.4458080368062581E-2</c:v>
                </c:pt>
                <c:pt idx="15291">
                  <c:v>7.2521397199677956E-2</c:v>
                </c:pt>
                <c:pt idx="15292">
                  <c:v>1.0688045573202192E-2</c:v>
                </c:pt>
                <c:pt idx="15293">
                  <c:v>-0.25333798640748784</c:v>
                </c:pt>
                <c:pt idx="15294">
                  <c:v>-3.5798176792380711E-2</c:v>
                </c:pt>
                <c:pt idx="15295">
                  <c:v>-5.1748719134854702E-2</c:v>
                </c:pt>
                <c:pt idx="15296">
                  <c:v>5.3288761489460254E-3</c:v>
                </c:pt>
                <c:pt idx="15297">
                  <c:v>-4.9728985201963657E-2</c:v>
                </c:pt>
                <c:pt idx="15298">
                  <c:v>-4.3298677461918499E-3</c:v>
                </c:pt>
                <c:pt idx="15299">
                  <c:v>-3.3787533117968151E-2</c:v>
                </c:pt>
                <c:pt idx="15300">
                  <c:v>-8.1757627924743767E-2</c:v>
                </c:pt>
                <c:pt idx="15301">
                  <c:v>3.1345837671937563E-2</c:v>
                </c:pt>
                <c:pt idx="15302">
                  <c:v>1.9462244500828198E-2</c:v>
                </c:pt>
                <c:pt idx="15303">
                  <c:v>1.8336283204781038E-2</c:v>
                </c:pt>
                <c:pt idx="15304">
                  <c:v>-1.6267397566799135E-3</c:v>
                </c:pt>
                <c:pt idx="15305">
                  <c:v>4.239571002610433E-2</c:v>
                </c:pt>
                <c:pt idx="15306">
                  <c:v>2.5826668065317786E-4</c:v>
                </c:pt>
                <c:pt idx="15307">
                  <c:v>1.0341841392686348E-2</c:v>
                </c:pt>
                <c:pt idx="15308">
                  <c:v>-2.6260483720769681E-2</c:v>
                </c:pt>
                <c:pt idx="15309">
                  <c:v>-9.1793850306878706E-3</c:v>
                </c:pt>
                <c:pt idx="15310">
                  <c:v>-1.6473395043031289E-2</c:v>
                </c:pt>
                <c:pt idx="15311">
                  <c:v>-1.8267778023327217E-2</c:v>
                </c:pt>
                <c:pt idx="15312">
                  <c:v>-7.6458374148494438E-3</c:v>
                </c:pt>
                <c:pt idx="15313">
                  <c:v>-2.163427687073648E-2</c:v>
                </c:pt>
                <c:pt idx="15314">
                  <c:v>-1.4045864578568415E-2</c:v>
                </c:pt>
                <c:pt idx="15315">
                  <c:v>-3.4835805004665127E-2</c:v>
                </c:pt>
                <c:pt idx="15316">
                  <c:v>-2.1135679664327073E-2</c:v>
                </c:pt>
                <c:pt idx="15317">
                  <c:v>6.6898492536715244E-4</c:v>
                </c:pt>
                <c:pt idx="15318">
                  <c:v>-1.1630014544736528E-2</c:v>
                </c:pt>
                <c:pt idx="15319">
                  <c:v>-4.0661919927641003E-3</c:v>
                </c:pt>
                <c:pt idx="15320">
                  <c:v>-0.14493099300583034</c:v>
                </c:pt>
                <c:pt idx="15321">
                  <c:v>8.7642406997802281E-3</c:v>
                </c:pt>
                <c:pt idx="15322">
                  <c:v>-9.0600030591609038E-2</c:v>
                </c:pt>
                <c:pt idx="15323">
                  <c:v>-1.393844737359173E-2</c:v>
                </c:pt>
                <c:pt idx="15324">
                  <c:v>-8.5749858957260786E-3</c:v>
                </c:pt>
                <c:pt idx="15325">
                  <c:v>-2.412486294375878E-3</c:v>
                </c:pt>
                <c:pt idx="15326">
                  <c:v>1.1959663282615102E-2</c:v>
                </c:pt>
                <c:pt idx="15327">
                  <c:v>1.1455250166635294E-2</c:v>
                </c:pt>
                <c:pt idx="15328">
                  <c:v>4.2649397043403548E-3</c:v>
                </c:pt>
                <c:pt idx="15329">
                  <c:v>-2.4114454550374458E-2</c:v>
                </c:pt>
                <c:pt idx="15330">
                  <c:v>1.338306099967059E-3</c:v>
                </c:pt>
                <c:pt idx="15331">
                  <c:v>-4.5709767877552675E-2</c:v>
                </c:pt>
                <c:pt idx="15332">
                  <c:v>0.14083318264946026</c:v>
                </c:pt>
                <c:pt idx="15333">
                  <c:v>3.0268003652232051E-2</c:v>
                </c:pt>
                <c:pt idx="15334">
                  <c:v>-2.9412053928636335E-2</c:v>
                </c:pt>
                <c:pt idx="15335">
                  <c:v>-4.0534713503346427E-3</c:v>
                </c:pt>
                <c:pt idx="15336">
                  <c:v>6.3642595683508163E-2</c:v>
                </c:pt>
                <c:pt idx="15337">
                  <c:v>-2.6402035119594672E-2</c:v>
                </c:pt>
                <c:pt idx="15338">
                  <c:v>7.3831973948936787E-3</c:v>
                </c:pt>
                <c:pt idx="15339">
                  <c:v>-7.4390844106350648E-2</c:v>
                </c:pt>
                <c:pt idx="15340">
                  <c:v>-1.0885163701974657E-3</c:v>
                </c:pt>
                <c:pt idx="15341">
                  <c:v>-2.5420041565261113E-2</c:v>
                </c:pt>
                <c:pt idx="15342">
                  <c:v>-1.1021270249359144E-2</c:v>
                </c:pt>
                <c:pt idx="15343">
                  <c:v>6.1454819397703305E-3</c:v>
                </c:pt>
                <c:pt idx="15344">
                  <c:v>-3.4055556611441995E-2</c:v>
                </c:pt>
                <c:pt idx="15345">
                  <c:v>-9.1008556611862027E-3</c:v>
                </c:pt>
                <c:pt idx="15346">
                  <c:v>-4.8855175584229943E-2</c:v>
                </c:pt>
                <c:pt idx="15347">
                  <c:v>-6.3421867173214545E-3</c:v>
                </c:pt>
                <c:pt idx="15348">
                  <c:v>1.1727546971864442E-3</c:v>
                </c:pt>
                <c:pt idx="15349">
                  <c:v>-6.5597943411682888E-2</c:v>
                </c:pt>
                <c:pt idx="15350">
                  <c:v>-1.9248514375567863E-2</c:v>
                </c:pt>
                <c:pt idx="15351">
                  <c:v>7.112121483019461E-2</c:v>
                </c:pt>
                <c:pt idx="15352">
                  <c:v>8.2823528211676267E-3</c:v>
                </c:pt>
                <c:pt idx="15353">
                  <c:v>1.5832047537606511E-3</c:v>
                </c:pt>
                <c:pt idx="15354">
                  <c:v>8.9820855226274005E-4</c:v>
                </c:pt>
                <c:pt idx="15355">
                  <c:v>0.17123293483454893</c:v>
                </c:pt>
                <c:pt idx="15356">
                  <c:v>-5.3460621618952025E-3</c:v>
                </c:pt>
                <c:pt idx="15357">
                  <c:v>5.9866994300387652E-2</c:v>
                </c:pt>
                <c:pt idx="15358">
                  <c:v>3.2719814068275746E-2</c:v>
                </c:pt>
                <c:pt idx="15359">
                  <c:v>-2.0524349121331338E-2</c:v>
                </c:pt>
                <c:pt idx="15360">
                  <c:v>-3.3435052669687285E-2</c:v>
                </c:pt>
                <c:pt idx="15361">
                  <c:v>-4.2653360956103024E-3</c:v>
                </c:pt>
                <c:pt idx="15362">
                  <c:v>-2.5708777640258234E-2</c:v>
                </c:pt>
                <c:pt idx="15363">
                  <c:v>2.9079295016578046E-2</c:v>
                </c:pt>
                <c:pt idx="15364">
                  <c:v>9.6402748956853372E-4</c:v>
                </c:pt>
                <c:pt idx="15365">
                  <c:v>1.3329951972097756E-2</c:v>
                </c:pt>
                <c:pt idx="15366">
                  <c:v>-9.2153948032960911E-3</c:v>
                </c:pt>
                <c:pt idx="15367">
                  <c:v>-5.9143998565338175E-2</c:v>
                </c:pt>
                <c:pt idx="15368">
                  <c:v>-6.1578267123087983E-2</c:v>
                </c:pt>
                <c:pt idx="15369">
                  <c:v>9.1009134055656526E-3</c:v>
                </c:pt>
                <c:pt idx="15370">
                  <c:v>1.38929321835755E-2</c:v>
                </c:pt>
                <c:pt idx="15371">
                  <c:v>8.3738036772965357E-3</c:v>
                </c:pt>
                <c:pt idx="15372">
                  <c:v>-2.0115620485101279E-2</c:v>
                </c:pt>
                <c:pt idx="15373">
                  <c:v>1.6046343042998876E-2</c:v>
                </c:pt>
                <c:pt idx="15374">
                  <c:v>-1.2747572712886086E-2</c:v>
                </c:pt>
                <c:pt idx="15375">
                  <c:v>-9.687204492289667E-3</c:v>
                </c:pt>
                <c:pt idx="15376">
                  <c:v>-1.3580694483617345E-2</c:v>
                </c:pt>
                <c:pt idx="15377">
                  <c:v>2.9100875432160982E-2</c:v>
                </c:pt>
                <c:pt idx="15378">
                  <c:v>-3.5229870540983414E-2</c:v>
                </c:pt>
                <c:pt idx="15379">
                  <c:v>-5.3092485973154149E-3</c:v>
                </c:pt>
                <c:pt idx="15380">
                  <c:v>9.8941116872077947E-3</c:v>
                </c:pt>
                <c:pt idx="15381">
                  <c:v>5.6180291716903405E-2</c:v>
                </c:pt>
                <c:pt idx="15382">
                  <c:v>5.0462291967775894E-2</c:v>
                </c:pt>
                <c:pt idx="15383">
                  <c:v>6.0058733087002564E-3</c:v>
                </c:pt>
                <c:pt idx="15384">
                  <c:v>-2.6844200119952432E-2</c:v>
                </c:pt>
                <c:pt idx="15385">
                  <c:v>6.388196273453792E-4</c:v>
                </c:pt>
                <c:pt idx="15386">
                  <c:v>6.9072639056141735E-2</c:v>
                </c:pt>
                <c:pt idx="15387">
                  <c:v>2.8336873623248288E-2</c:v>
                </c:pt>
                <c:pt idx="15388">
                  <c:v>-2.3916862431620053E-2</c:v>
                </c:pt>
                <c:pt idx="15389">
                  <c:v>5.0603938805495801E-3</c:v>
                </c:pt>
                <c:pt idx="15390">
                  <c:v>-4.5127169558721028E-3</c:v>
                </c:pt>
                <c:pt idx="15391">
                  <c:v>2.2282773947820821E-2</c:v>
                </c:pt>
                <c:pt idx="15392">
                  <c:v>-1.2369847673357444E-2</c:v>
                </c:pt>
                <c:pt idx="15393">
                  <c:v>-4.978667953730709E-3</c:v>
                </c:pt>
                <c:pt idx="15394">
                  <c:v>1.257852510605123E-2</c:v>
                </c:pt>
                <c:pt idx="15395">
                  <c:v>-1.4577199402927959E-2</c:v>
                </c:pt>
                <c:pt idx="15396">
                  <c:v>-3.2316463270770146E-2</c:v>
                </c:pt>
                <c:pt idx="15397">
                  <c:v>-8.9158984613237815E-3</c:v>
                </c:pt>
                <c:pt idx="15398">
                  <c:v>5.7493112858754074E-2</c:v>
                </c:pt>
                <c:pt idx="15399">
                  <c:v>1.0183885360606486E-5</c:v>
                </c:pt>
                <c:pt idx="15400">
                  <c:v>-4.9923065902523584E-3</c:v>
                </c:pt>
                <c:pt idx="15401">
                  <c:v>-7.5813313971664312E-4</c:v>
                </c:pt>
                <c:pt idx="15402">
                  <c:v>-3.0409163522077513E-2</c:v>
                </c:pt>
                <c:pt idx="15403">
                  <c:v>-8.6800550966006605E-3</c:v>
                </c:pt>
                <c:pt idx="15404">
                  <c:v>-2.7179368796495903E-2</c:v>
                </c:pt>
                <c:pt idx="15405">
                  <c:v>3.6762877196107211E-3</c:v>
                </c:pt>
                <c:pt idx="15406">
                  <c:v>-4.3298704182694617E-2</c:v>
                </c:pt>
                <c:pt idx="15407">
                  <c:v>-2.0416854207387122E-3</c:v>
                </c:pt>
                <c:pt idx="15408">
                  <c:v>6.33061129819101E-3</c:v>
                </c:pt>
                <c:pt idx="15409">
                  <c:v>-5.3905520500161133E-2</c:v>
                </c:pt>
                <c:pt idx="15410">
                  <c:v>1.4324157065985648E-2</c:v>
                </c:pt>
                <c:pt idx="15411">
                  <c:v>-0.11142402868315571</c:v>
                </c:pt>
                <c:pt idx="15412">
                  <c:v>1.4755843016475204E-2</c:v>
                </c:pt>
                <c:pt idx="15413">
                  <c:v>-7.1533363184079013E-3</c:v>
                </c:pt>
                <c:pt idx="15414">
                  <c:v>3.2007279009800189E-3</c:v>
                </c:pt>
                <c:pt idx="15415">
                  <c:v>1.0716476046386239E-2</c:v>
                </c:pt>
                <c:pt idx="15416">
                  <c:v>2.8078503345148656E-3</c:v>
                </c:pt>
                <c:pt idx="15417">
                  <c:v>6.3565029108286639E-2</c:v>
                </c:pt>
                <c:pt idx="15418">
                  <c:v>-4.1780978187399377E-2</c:v>
                </c:pt>
                <c:pt idx="15419">
                  <c:v>-4.3344185896435572E-2</c:v>
                </c:pt>
                <c:pt idx="15420">
                  <c:v>-8.4381726421091183E-3</c:v>
                </c:pt>
                <c:pt idx="15421">
                  <c:v>-2.5092743414992933E-2</c:v>
                </c:pt>
                <c:pt idx="15422">
                  <c:v>-2.0964499542743976E-2</c:v>
                </c:pt>
                <c:pt idx="15423">
                  <c:v>-2.7807054765865591E-2</c:v>
                </c:pt>
                <c:pt idx="15424">
                  <c:v>-4.4432957880280184E-2</c:v>
                </c:pt>
                <c:pt idx="15425">
                  <c:v>-1.2442872817727602E-2</c:v>
                </c:pt>
                <c:pt idx="15426">
                  <c:v>-2.6245450924856872E-2</c:v>
                </c:pt>
                <c:pt idx="15427">
                  <c:v>-1.9141898241966823E-2</c:v>
                </c:pt>
                <c:pt idx="15428">
                  <c:v>-2.7344184259221693E-2</c:v>
                </c:pt>
                <c:pt idx="15429">
                  <c:v>-4.2996220781698043E-3</c:v>
                </c:pt>
                <c:pt idx="15430">
                  <c:v>-2.2429839013461614E-2</c:v>
                </c:pt>
                <c:pt idx="15431">
                  <c:v>-0.11920655354396503</c:v>
                </c:pt>
                <c:pt idx="15432">
                  <c:v>1.1666314205247589E-2</c:v>
                </c:pt>
                <c:pt idx="15433">
                  <c:v>6.5613293178745707E-3</c:v>
                </c:pt>
                <c:pt idx="15434">
                  <c:v>1.2716569307277371E-2</c:v>
                </c:pt>
                <c:pt idx="15435">
                  <c:v>-1.345714418073145E-2</c:v>
                </c:pt>
                <c:pt idx="15436">
                  <c:v>-1.0669134305564307E-2</c:v>
                </c:pt>
                <c:pt idx="15437">
                  <c:v>1.1974300399170224E-3</c:v>
                </c:pt>
                <c:pt idx="15438">
                  <c:v>3.027781414179391E-2</c:v>
                </c:pt>
                <c:pt idx="15439">
                  <c:v>-0.502102736305997</c:v>
                </c:pt>
                <c:pt idx="15440">
                  <c:v>3.0237677069621717E-3</c:v>
                </c:pt>
                <c:pt idx="15441">
                  <c:v>1.8926451982077094E-2</c:v>
                </c:pt>
                <c:pt idx="15442">
                  <c:v>-3.3859059387719902E-2</c:v>
                </c:pt>
                <c:pt idx="15443">
                  <c:v>2.4610366714244734E-2</c:v>
                </c:pt>
                <c:pt idx="15444">
                  <c:v>-3.8444856818838656E-2</c:v>
                </c:pt>
                <c:pt idx="15445">
                  <c:v>2.0423437267949325E-2</c:v>
                </c:pt>
                <c:pt idx="15446">
                  <c:v>6.0317998385252217E-2</c:v>
                </c:pt>
                <c:pt idx="15447">
                  <c:v>-1.8861157132396986E-2</c:v>
                </c:pt>
                <c:pt idx="15448">
                  <c:v>-1.0649110025225724E-2</c:v>
                </c:pt>
                <c:pt idx="15449">
                  <c:v>1.788704328842982E-2</c:v>
                </c:pt>
                <c:pt idx="15450">
                  <c:v>2.2884427005497386E-2</c:v>
                </c:pt>
                <c:pt idx="15451">
                  <c:v>7.2068473177350862E-3</c:v>
                </c:pt>
                <c:pt idx="15452">
                  <c:v>6.9847221803661944E-2</c:v>
                </c:pt>
                <c:pt idx="15453">
                  <c:v>-9.3973739397766792E-2</c:v>
                </c:pt>
                <c:pt idx="15454">
                  <c:v>-1.3994851313505688E-2</c:v>
                </c:pt>
                <c:pt idx="15455">
                  <c:v>-4.7226311691484717E-2</c:v>
                </c:pt>
                <c:pt idx="15456">
                  <c:v>-2.0908701045025515E-3</c:v>
                </c:pt>
                <c:pt idx="15457">
                  <c:v>-5.5694340787609785E-2</c:v>
                </c:pt>
                <c:pt idx="15458">
                  <c:v>3.9322228294118904E-2</c:v>
                </c:pt>
                <c:pt idx="15459">
                  <c:v>2.4697750202451702E-2</c:v>
                </c:pt>
                <c:pt idx="15460">
                  <c:v>-1.0757382069282293E-2</c:v>
                </c:pt>
                <c:pt idx="15461">
                  <c:v>1.6350210598501322E-2</c:v>
                </c:pt>
                <c:pt idx="15462">
                  <c:v>-1.3824851152870852E-2</c:v>
                </c:pt>
                <c:pt idx="15463">
                  <c:v>2.2289989615227313E-2</c:v>
                </c:pt>
                <c:pt idx="15464">
                  <c:v>1.8717361092221441E-2</c:v>
                </c:pt>
                <c:pt idx="15465">
                  <c:v>-1.8472324419893126E-2</c:v>
                </c:pt>
                <c:pt idx="15466">
                  <c:v>6.5987617532854452E-3</c:v>
                </c:pt>
                <c:pt idx="15467">
                  <c:v>1.4827752956035977E-2</c:v>
                </c:pt>
                <c:pt idx="15468">
                  <c:v>-2.8185337478814944E-2</c:v>
                </c:pt>
                <c:pt idx="15469">
                  <c:v>2.4810156360057481E-3</c:v>
                </c:pt>
                <c:pt idx="15470">
                  <c:v>-4.6567375369231764E-2</c:v>
                </c:pt>
                <c:pt idx="15471">
                  <c:v>-2.7364317044995229E-2</c:v>
                </c:pt>
                <c:pt idx="15472">
                  <c:v>-5.1295137940597514E-2</c:v>
                </c:pt>
                <c:pt idx="15473">
                  <c:v>-8.952494222045379E-2</c:v>
                </c:pt>
                <c:pt idx="15474">
                  <c:v>-4.8771898976615928E-2</c:v>
                </c:pt>
                <c:pt idx="15475">
                  <c:v>-3.3495536342898327E-2</c:v>
                </c:pt>
                <c:pt idx="15476">
                  <c:v>1.9807801736497739E-3</c:v>
                </c:pt>
                <c:pt idx="15477">
                  <c:v>1.73723269150123E-3</c:v>
                </c:pt>
                <c:pt idx="15478">
                  <c:v>-1.71037509459325E-2</c:v>
                </c:pt>
                <c:pt idx="15479">
                  <c:v>-4.6487596326131884E-2</c:v>
                </c:pt>
                <c:pt idx="15480">
                  <c:v>-1.4147949307941214E-2</c:v>
                </c:pt>
                <c:pt idx="15481">
                  <c:v>1.0779172504943943E-2</c:v>
                </c:pt>
                <c:pt idx="15482">
                  <c:v>-9.6448186751576705E-3</c:v>
                </c:pt>
                <c:pt idx="15483">
                  <c:v>1.6079491764822016E-2</c:v>
                </c:pt>
                <c:pt idx="15484">
                  <c:v>4.1107476999824311E-2</c:v>
                </c:pt>
                <c:pt idx="15485">
                  <c:v>7.3854955022523192E-2</c:v>
                </c:pt>
                <c:pt idx="15486">
                  <c:v>2.1514505927246234E-3</c:v>
                </c:pt>
                <c:pt idx="15487">
                  <c:v>-1.9917785132141531E-2</c:v>
                </c:pt>
                <c:pt idx="15488">
                  <c:v>-4.6179083173005626E-2</c:v>
                </c:pt>
                <c:pt idx="15489">
                  <c:v>2.4358198585682192E-3</c:v>
                </c:pt>
                <c:pt idx="15490">
                  <c:v>-5.92667979896929E-2</c:v>
                </c:pt>
                <c:pt idx="15491">
                  <c:v>8.6603940031938775E-3</c:v>
                </c:pt>
                <c:pt idx="15492">
                  <c:v>-1.052632823475459E-2</c:v>
                </c:pt>
                <c:pt idx="15493">
                  <c:v>3.7559959766527991E-2</c:v>
                </c:pt>
                <c:pt idx="15494">
                  <c:v>-1.8349461499634367E-3</c:v>
                </c:pt>
                <c:pt idx="15495">
                  <c:v>-2.0031561202018953E-2</c:v>
                </c:pt>
                <c:pt idx="15496">
                  <c:v>2.1390071361556299E-2</c:v>
                </c:pt>
                <c:pt idx="15497">
                  <c:v>-1.2412456738027253E-2</c:v>
                </c:pt>
                <c:pt idx="15498">
                  <c:v>4.5912702568835943E-2</c:v>
                </c:pt>
                <c:pt idx="15499">
                  <c:v>-2.7757872541961184E-2</c:v>
                </c:pt>
                <c:pt idx="15500">
                  <c:v>-1.7393263273227096E-2</c:v>
                </c:pt>
                <c:pt idx="15501">
                  <c:v>-1.944161726207274E-2</c:v>
                </c:pt>
                <c:pt idx="15502">
                  <c:v>-1.0831717729140303E-2</c:v>
                </c:pt>
                <c:pt idx="15503">
                  <c:v>-1.9515586236626459E-2</c:v>
                </c:pt>
                <c:pt idx="15504">
                  <c:v>-1.4721282650473752E-2</c:v>
                </c:pt>
                <c:pt idx="15505">
                  <c:v>-3.352747012644295E-2</c:v>
                </c:pt>
                <c:pt idx="15506">
                  <c:v>-3.6137695995205458E-3</c:v>
                </c:pt>
                <c:pt idx="15507">
                  <c:v>-9.73275383200989E-3</c:v>
                </c:pt>
                <c:pt idx="15508">
                  <c:v>4.0287603520471144E-2</c:v>
                </c:pt>
                <c:pt idx="15509">
                  <c:v>-1.2856457914790873E-2</c:v>
                </c:pt>
                <c:pt idx="15510">
                  <c:v>8.7060648780877183E-3</c:v>
                </c:pt>
                <c:pt idx="15511">
                  <c:v>5.1202159828433926E-3</c:v>
                </c:pt>
                <c:pt idx="15512">
                  <c:v>6.6543162318168453E-2</c:v>
                </c:pt>
                <c:pt idx="15513">
                  <c:v>-2.8345395636980592E-5</c:v>
                </c:pt>
                <c:pt idx="15514">
                  <c:v>-1.3712111182872634E-2</c:v>
                </c:pt>
                <c:pt idx="15515">
                  <c:v>-3.316231680519463E-2</c:v>
                </c:pt>
                <c:pt idx="15516">
                  <c:v>-3.0438602204833779E-3</c:v>
                </c:pt>
                <c:pt idx="15517">
                  <c:v>1.3340282094250276E-2</c:v>
                </c:pt>
                <c:pt idx="15518">
                  <c:v>1.9400150649116099E-2</c:v>
                </c:pt>
                <c:pt idx="15519">
                  <c:v>-5.4365475838732942E-3</c:v>
                </c:pt>
                <c:pt idx="15520">
                  <c:v>2.7341954871337227E-3</c:v>
                </c:pt>
                <c:pt idx="15521">
                  <c:v>-3.6982091068405269E-3</c:v>
                </c:pt>
                <c:pt idx="15522">
                  <c:v>2.6241336074370139E-2</c:v>
                </c:pt>
                <c:pt idx="15523">
                  <c:v>1.8564870161344046E-2</c:v>
                </c:pt>
                <c:pt idx="15524">
                  <c:v>-0.1213083784234008</c:v>
                </c:pt>
                <c:pt idx="15525">
                  <c:v>5.1353444595963797E-2</c:v>
                </c:pt>
                <c:pt idx="15526">
                  <c:v>-3.1975065193780391E-2</c:v>
                </c:pt>
                <c:pt idx="15527">
                  <c:v>2.3987386646810428E-2</c:v>
                </c:pt>
                <c:pt idx="15528">
                  <c:v>-9.6651484178229465E-3</c:v>
                </c:pt>
                <c:pt idx="15529">
                  <c:v>-8.4094334664545443E-3</c:v>
                </c:pt>
                <c:pt idx="15530">
                  <c:v>0.15114288235592721</c:v>
                </c:pt>
                <c:pt idx="15531">
                  <c:v>-6.5798987140536442E-3</c:v>
                </c:pt>
                <c:pt idx="15532">
                  <c:v>-1.7316723290057897E-3</c:v>
                </c:pt>
                <c:pt idx="15533">
                  <c:v>-2.0114196219872704E-2</c:v>
                </c:pt>
                <c:pt idx="15534">
                  <c:v>6.6728102624719534E-3</c:v>
                </c:pt>
                <c:pt idx="15535">
                  <c:v>1.4707363207169068E-2</c:v>
                </c:pt>
                <c:pt idx="15536">
                  <c:v>1.5243035978880558E-2</c:v>
                </c:pt>
                <c:pt idx="15537">
                  <c:v>-3.2615208029490771E-2</c:v>
                </c:pt>
                <c:pt idx="15538">
                  <c:v>1.0188972719712668E-4</c:v>
                </c:pt>
                <c:pt idx="15539">
                  <c:v>1.4231130477289E-2</c:v>
                </c:pt>
                <c:pt idx="15540">
                  <c:v>6.3152684962754441E-4</c:v>
                </c:pt>
                <c:pt idx="15541">
                  <c:v>3.4032284757898344E-2</c:v>
                </c:pt>
                <c:pt idx="15542">
                  <c:v>-5.8893865072821979E-3</c:v>
                </c:pt>
                <c:pt idx="15543">
                  <c:v>-8.8121610704852915E-2</c:v>
                </c:pt>
                <c:pt idx="15544">
                  <c:v>-7.8073360281868129E-3</c:v>
                </c:pt>
                <c:pt idx="15545">
                  <c:v>8.2408191518407309E-3</c:v>
                </c:pt>
                <c:pt idx="15546">
                  <c:v>-3.7178072895248777E-2</c:v>
                </c:pt>
                <c:pt idx="15547">
                  <c:v>-3.0342595987720672E-3</c:v>
                </c:pt>
                <c:pt idx="15548">
                  <c:v>2.2514403011727108E-2</c:v>
                </c:pt>
                <c:pt idx="15549">
                  <c:v>8.4029029912761274E-3</c:v>
                </c:pt>
                <c:pt idx="15550">
                  <c:v>-9.2814246443102877E-2</c:v>
                </c:pt>
                <c:pt idx="15551">
                  <c:v>0.10561497319236351</c:v>
                </c:pt>
                <c:pt idx="15552">
                  <c:v>-1.165822415517774E-2</c:v>
                </c:pt>
                <c:pt idx="15553">
                  <c:v>-7.3088677635409632E-3</c:v>
                </c:pt>
                <c:pt idx="15554">
                  <c:v>-6.7808473547876585E-2</c:v>
                </c:pt>
                <c:pt idx="15555">
                  <c:v>-1.9966581626863281E-2</c:v>
                </c:pt>
                <c:pt idx="15556">
                  <c:v>2.6807749445931662E-2</c:v>
                </c:pt>
                <c:pt idx="15557">
                  <c:v>4.2278214860993054E-3</c:v>
                </c:pt>
                <c:pt idx="15558">
                  <c:v>9.6177730002231163E-3</c:v>
                </c:pt>
                <c:pt idx="15559">
                  <c:v>2.0477911563094756E-2</c:v>
                </c:pt>
                <c:pt idx="15560">
                  <c:v>-3.8308064353296978E-2</c:v>
                </c:pt>
                <c:pt idx="15561">
                  <c:v>-1.7781557002062302E-2</c:v>
                </c:pt>
                <c:pt idx="15562">
                  <c:v>1.9625257417494657E-2</c:v>
                </c:pt>
                <c:pt idx="15563">
                  <c:v>3.2747254302667325E-2</c:v>
                </c:pt>
                <c:pt idx="15564">
                  <c:v>-6.3299794288181277E-2</c:v>
                </c:pt>
                <c:pt idx="15565">
                  <c:v>-1.3381206135963214E-2</c:v>
                </c:pt>
                <c:pt idx="15566">
                  <c:v>-9.2921993272454852E-3</c:v>
                </c:pt>
                <c:pt idx="15567">
                  <c:v>-5.3049221042887032E-4</c:v>
                </c:pt>
                <c:pt idx="15568">
                  <c:v>-5.9936931360222927E-2</c:v>
                </c:pt>
                <c:pt idx="15569">
                  <c:v>-2.3564536684698854E-2</c:v>
                </c:pt>
                <c:pt idx="15570">
                  <c:v>-8.9666970076979463E-2</c:v>
                </c:pt>
                <c:pt idx="15571">
                  <c:v>5.7229666878021203E-3</c:v>
                </c:pt>
                <c:pt idx="15572">
                  <c:v>1.9993305849357438E-2</c:v>
                </c:pt>
                <c:pt idx="15573">
                  <c:v>-8.9950733206385792E-3</c:v>
                </c:pt>
                <c:pt idx="15574">
                  <c:v>-3.0912720743132998E-3</c:v>
                </c:pt>
                <c:pt idx="15575">
                  <c:v>-3.8898817712935296E-2</c:v>
                </c:pt>
                <c:pt idx="15576">
                  <c:v>5.1925749198792011E-2</c:v>
                </c:pt>
                <c:pt idx="15577">
                  <c:v>-1.7714298761938179E-2</c:v>
                </c:pt>
                <c:pt idx="15578">
                  <c:v>-5.8591710883837578E-2</c:v>
                </c:pt>
                <c:pt idx="15579">
                  <c:v>5.8344662420030859E-3</c:v>
                </c:pt>
                <c:pt idx="15580">
                  <c:v>-5.6833794183195445E-3</c:v>
                </c:pt>
                <c:pt idx="15581">
                  <c:v>2.3370193870718717E-2</c:v>
                </c:pt>
                <c:pt idx="15582">
                  <c:v>1.3055611838105666E-2</c:v>
                </c:pt>
                <c:pt idx="15583">
                  <c:v>-1.3674101338777176E-3</c:v>
                </c:pt>
                <c:pt idx="15584">
                  <c:v>-8.3586460270358657E-3</c:v>
                </c:pt>
                <c:pt idx="15585">
                  <c:v>-9.7892381124863696E-3</c:v>
                </c:pt>
                <c:pt idx="15586">
                  <c:v>-1.0922363066599662E-2</c:v>
                </c:pt>
                <c:pt idx="15587">
                  <c:v>2.7332010015379909E-2</c:v>
                </c:pt>
                <c:pt idx="15588">
                  <c:v>-1.5273659917876636E-2</c:v>
                </c:pt>
                <c:pt idx="15589">
                  <c:v>3.5290958308072059E-3</c:v>
                </c:pt>
                <c:pt idx="15590">
                  <c:v>-1.7406932550326777E-2</c:v>
                </c:pt>
                <c:pt idx="15591">
                  <c:v>-5.11126439842031E-2</c:v>
                </c:pt>
                <c:pt idx="15592">
                  <c:v>3.4172182987922601E-3</c:v>
                </c:pt>
                <c:pt idx="15593">
                  <c:v>1.6381553407429639E-2</c:v>
                </c:pt>
                <c:pt idx="15594">
                  <c:v>-9.0892631628803164E-2</c:v>
                </c:pt>
                <c:pt idx="15595">
                  <c:v>-4.7492587826930874E-2</c:v>
                </c:pt>
                <c:pt idx="15596">
                  <c:v>-3.5935556402296467E-2</c:v>
                </c:pt>
                <c:pt idx="15597">
                  <c:v>-2.1245095875630001E-3</c:v>
                </c:pt>
                <c:pt idx="15598">
                  <c:v>-2.3949340458886512E-2</c:v>
                </c:pt>
                <c:pt idx="15599">
                  <c:v>2.1254104610102888E-2</c:v>
                </c:pt>
                <c:pt idx="15600">
                  <c:v>9.2052102532673874E-4</c:v>
                </c:pt>
                <c:pt idx="15601">
                  <c:v>0.27232874051428729</c:v>
                </c:pt>
                <c:pt idx="15602">
                  <c:v>1.9716862780450647E-3</c:v>
                </c:pt>
                <c:pt idx="15603">
                  <c:v>-2.5177398346409186E-2</c:v>
                </c:pt>
                <c:pt idx="15604">
                  <c:v>1.5833533412256046E-2</c:v>
                </c:pt>
                <c:pt idx="15605">
                  <c:v>5.4929771486769774E-3</c:v>
                </c:pt>
                <c:pt idx="15606">
                  <c:v>1.6461923697681975E-2</c:v>
                </c:pt>
                <c:pt idx="15607">
                  <c:v>2.8590678500759227E-3</c:v>
                </c:pt>
                <c:pt idx="15608">
                  <c:v>1.7542690151469469E-2</c:v>
                </c:pt>
                <c:pt idx="15609">
                  <c:v>7.3716172035300565E-2</c:v>
                </c:pt>
                <c:pt idx="15610">
                  <c:v>1.7314855054666053E-2</c:v>
                </c:pt>
                <c:pt idx="15611">
                  <c:v>-3.0487318879322727E-3</c:v>
                </c:pt>
                <c:pt idx="15612">
                  <c:v>-1.3134302816239639E-2</c:v>
                </c:pt>
                <c:pt idx="15613">
                  <c:v>3.6184564780508705E-3</c:v>
                </c:pt>
                <c:pt idx="15614">
                  <c:v>-6.4821207116623217E-2</c:v>
                </c:pt>
                <c:pt idx="15615">
                  <c:v>6.9682350902395024E-2</c:v>
                </c:pt>
                <c:pt idx="15616">
                  <c:v>3.0554207675839145E-2</c:v>
                </c:pt>
                <c:pt idx="15617">
                  <c:v>3.180018868964421E-2</c:v>
                </c:pt>
                <c:pt idx="15618">
                  <c:v>-2.4414707145318772E-2</c:v>
                </c:pt>
                <c:pt idx="15619">
                  <c:v>1.5717994590182693E-2</c:v>
                </c:pt>
                <c:pt idx="15620">
                  <c:v>8.8532261086472205E-2</c:v>
                </c:pt>
                <c:pt idx="15621">
                  <c:v>-4.3764418991314889E-3</c:v>
                </c:pt>
                <c:pt idx="15622">
                  <c:v>-1.6726819653590529E-2</c:v>
                </c:pt>
                <c:pt idx="15623">
                  <c:v>-9.920804023849969E-3</c:v>
                </c:pt>
                <c:pt idx="15624">
                  <c:v>-7.7161911038900214E-3</c:v>
                </c:pt>
                <c:pt idx="15625">
                  <c:v>-2.3137434318261196E-3</c:v>
                </c:pt>
                <c:pt idx="15626">
                  <c:v>4.5016639546425062E-2</c:v>
                </c:pt>
                <c:pt idx="15627">
                  <c:v>1.7129026352852971E-2</c:v>
                </c:pt>
                <c:pt idx="15628">
                  <c:v>-3.8022653714265837E-2</c:v>
                </c:pt>
                <c:pt idx="15629">
                  <c:v>-1.3936241957560911E-2</c:v>
                </c:pt>
                <c:pt idx="15630">
                  <c:v>3.525105181386267E-2</c:v>
                </c:pt>
                <c:pt idx="15631">
                  <c:v>5.4552057100439371E-3</c:v>
                </c:pt>
                <c:pt idx="15632">
                  <c:v>2.7447512441760774E-2</c:v>
                </c:pt>
                <c:pt idx="15633">
                  <c:v>4.5491892224918611E-2</c:v>
                </c:pt>
                <c:pt idx="15634">
                  <c:v>-1.5847167625543165E-2</c:v>
                </c:pt>
                <c:pt idx="15635">
                  <c:v>2.1971131635360738E-2</c:v>
                </c:pt>
                <c:pt idx="15636">
                  <c:v>-5.6871152138685661E-2</c:v>
                </c:pt>
                <c:pt idx="15637">
                  <c:v>-6.7725916455915719E-2</c:v>
                </c:pt>
                <c:pt idx="15638">
                  <c:v>3.0680404466959851E-2</c:v>
                </c:pt>
                <c:pt idx="15639">
                  <c:v>-1.2071890835625911E-2</c:v>
                </c:pt>
                <c:pt idx="15640">
                  <c:v>-5.3787756963169821E-3</c:v>
                </c:pt>
                <c:pt idx="15641">
                  <c:v>-4.0869642572478576E-2</c:v>
                </c:pt>
                <c:pt idx="15642">
                  <c:v>-8.9435938587426947E-2</c:v>
                </c:pt>
                <c:pt idx="15643">
                  <c:v>7.2292171189900792E-2</c:v>
                </c:pt>
                <c:pt idx="15644">
                  <c:v>1.469702440675137E-3</c:v>
                </c:pt>
                <c:pt idx="15645">
                  <c:v>-1.7740723896422735E-2</c:v>
                </c:pt>
                <c:pt idx="15646">
                  <c:v>-3.8648491176175241E-2</c:v>
                </c:pt>
                <c:pt idx="15647">
                  <c:v>-1.1409138957814717E-2</c:v>
                </c:pt>
                <c:pt idx="15648">
                  <c:v>-1.1138736672134573E-2</c:v>
                </c:pt>
                <c:pt idx="15649">
                  <c:v>-0.18220971454900808</c:v>
                </c:pt>
                <c:pt idx="15650">
                  <c:v>-3.2585067936946897E-2</c:v>
                </c:pt>
                <c:pt idx="15651">
                  <c:v>1.953742790662732E-3</c:v>
                </c:pt>
                <c:pt idx="15652">
                  <c:v>-5.8784740395823295E-3</c:v>
                </c:pt>
                <c:pt idx="15653">
                  <c:v>-2.9387505616097313E-2</c:v>
                </c:pt>
                <c:pt idx="15654">
                  <c:v>-8.0128249688946069E-3</c:v>
                </c:pt>
                <c:pt idx="15655">
                  <c:v>8.7102485381052499E-3</c:v>
                </c:pt>
                <c:pt idx="15656">
                  <c:v>-3.4902885134452796E-3</c:v>
                </c:pt>
                <c:pt idx="15657">
                  <c:v>-6.6418347776911668E-3</c:v>
                </c:pt>
                <c:pt idx="15658">
                  <c:v>-3.2943111649264591E-2</c:v>
                </c:pt>
                <c:pt idx="15659">
                  <c:v>-2.3749269899392259E-3</c:v>
                </c:pt>
                <c:pt idx="15660">
                  <c:v>1.5555892673236316E-2</c:v>
                </c:pt>
                <c:pt idx="15661">
                  <c:v>-9.7718094436540254E-2</c:v>
                </c:pt>
                <c:pt idx="15662">
                  <c:v>-1.4121447895396509E-2</c:v>
                </c:pt>
                <c:pt idx="15663">
                  <c:v>-2.5665586869427392E-2</c:v>
                </c:pt>
                <c:pt idx="15664">
                  <c:v>5.5395544429215862E-2</c:v>
                </c:pt>
                <c:pt idx="15665">
                  <c:v>1.6132562578745117E-2</c:v>
                </c:pt>
                <c:pt idx="15666">
                  <c:v>7.1014390148438624E-3</c:v>
                </c:pt>
                <c:pt idx="15667">
                  <c:v>3.6352999169485568E-2</c:v>
                </c:pt>
                <c:pt idx="15668">
                  <c:v>4.7184141525182147E-2</c:v>
                </c:pt>
                <c:pt idx="15669">
                  <c:v>-1.1084105076728169E-2</c:v>
                </c:pt>
                <c:pt idx="15670">
                  <c:v>-6.2876862165148623E-2</c:v>
                </c:pt>
                <c:pt idx="15671">
                  <c:v>-6.9113622008539488E-2</c:v>
                </c:pt>
                <c:pt idx="15672">
                  <c:v>-1.0260801954169406E-3</c:v>
                </c:pt>
                <c:pt idx="15673">
                  <c:v>4.6446109999075891E-2</c:v>
                </c:pt>
                <c:pt idx="15674">
                  <c:v>2.7513637159287948E-2</c:v>
                </c:pt>
                <c:pt idx="15675">
                  <c:v>-6.6190082081939966E-2</c:v>
                </c:pt>
                <c:pt idx="15676">
                  <c:v>2.4815010705516432E-2</c:v>
                </c:pt>
                <c:pt idx="15677">
                  <c:v>-1.3997288362515462E-2</c:v>
                </c:pt>
                <c:pt idx="15678">
                  <c:v>-5.7499627336647478E-2</c:v>
                </c:pt>
                <c:pt idx="15679">
                  <c:v>-2.9054034099707284E-2</c:v>
                </c:pt>
                <c:pt idx="15680">
                  <c:v>-8.200465179636466E-3</c:v>
                </c:pt>
                <c:pt idx="15681">
                  <c:v>-1.7401170900330883E-2</c:v>
                </c:pt>
                <c:pt idx="15682">
                  <c:v>-9.2534934600368348E-3</c:v>
                </c:pt>
                <c:pt idx="15683">
                  <c:v>-5.3201821509479358E-2</c:v>
                </c:pt>
                <c:pt idx="15684">
                  <c:v>-6.893273919340337E-2</c:v>
                </c:pt>
                <c:pt idx="15685">
                  <c:v>2.1338108071028011E-2</c:v>
                </c:pt>
                <c:pt idx="15686">
                  <c:v>1.3351308563099738E-2</c:v>
                </c:pt>
                <c:pt idx="15687">
                  <c:v>2.4061354445955137E-2</c:v>
                </c:pt>
                <c:pt idx="15688">
                  <c:v>-2.5810083203094223E-2</c:v>
                </c:pt>
                <c:pt idx="15689">
                  <c:v>-2.5587319853924418E-2</c:v>
                </c:pt>
                <c:pt idx="15690">
                  <c:v>-2.5317462956871758E-2</c:v>
                </c:pt>
                <c:pt idx="15691">
                  <c:v>-6.0920382486495811E-2</c:v>
                </c:pt>
                <c:pt idx="15692">
                  <c:v>-4.2551133592073152E-2</c:v>
                </c:pt>
                <c:pt idx="15693">
                  <c:v>-4.4273760412585655E-2</c:v>
                </c:pt>
                <c:pt idx="15694">
                  <c:v>-5.6766225803099188E-2</c:v>
                </c:pt>
                <c:pt idx="15695">
                  <c:v>1.4499339894705917E-2</c:v>
                </c:pt>
                <c:pt idx="15696">
                  <c:v>3.2022292330407244E-2</c:v>
                </c:pt>
                <c:pt idx="15697">
                  <c:v>2.5593013564212531E-3</c:v>
                </c:pt>
                <c:pt idx="15698">
                  <c:v>6.9028828654034785E-2</c:v>
                </c:pt>
                <c:pt idx="15699">
                  <c:v>-0.1083735313894835</c:v>
                </c:pt>
                <c:pt idx="15700">
                  <c:v>-3.4062418809814449E-2</c:v>
                </c:pt>
                <c:pt idx="15701">
                  <c:v>-5.731424918293631E-3</c:v>
                </c:pt>
                <c:pt idx="15702">
                  <c:v>4.8249715731786505E-2</c:v>
                </c:pt>
                <c:pt idx="15703">
                  <c:v>-3.5001658809800301E-2</c:v>
                </c:pt>
                <c:pt idx="15704">
                  <c:v>6.6467169826486877E-3</c:v>
                </c:pt>
                <c:pt idx="15705">
                  <c:v>-6.6004834615581182E-2</c:v>
                </c:pt>
                <c:pt idx="15706">
                  <c:v>-9.2739057067642544E-2</c:v>
                </c:pt>
                <c:pt idx="15707">
                  <c:v>-6.8909490338337669E-3</c:v>
                </c:pt>
                <c:pt idx="15708">
                  <c:v>-3.2705007890497143E-2</c:v>
                </c:pt>
                <c:pt idx="15709">
                  <c:v>2.9808005981185666E-2</c:v>
                </c:pt>
                <c:pt idx="15710">
                  <c:v>-5.0751324313879059E-3</c:v>
                </c:pt>
                <c:pt idx="15711">
                  <c:v>-1.6676626251432999E-2</c:v>
                </c:pt>
                <c:pt idx="15712">
                  <c:v>4.63976825145968E-4</c:v>
                </c:pt>
                <c:pt idx="15713">
                  <c:v>-1.8662728713867701E-2</c:v>
                </c:pt>
                <c:pt idx="15714">
                  <c:v>6.9857536296329351E-3</c:v>
                </c:pt>
                <c:pt idx="15715">
                  <c:v>1.8125972278304373E-2</c:v>
                </c:pt>
                <c:pt idx="15716">
                  <c:v>-2.9643904900430928E-3</c:v>
                </c:pt>
                <c:pt idx="15717">
                  <c:v>-2.4963809116665951E-2</c:v>
                </c:pt>
                <c:pt idx="15718">
                  <c:v>5.9725325888469296E-3</c:v>
                </c:pt>
                <c:pt idx="15719">
                  <c:v>-2.603224251778977E-2</c:v>
                </c:pt>
                <c:pt idx="15720">
                  <c:v>-3.9760779350245426E-2</c:v>
                </c:pt>
                <c:pt idx="15721">
                  <c:v>-4.359127855644164E-3</c:v>
                </c:pt>
                <c:pt idx="15722">
                  <c:v>2.8569569924269001E-2</c:v>
                </c:pt>
                <c:pt idx="15723">
                  <c:v>-5.3035454590867448E-2</c:v>
                </c:pt>
                <c:pt idx="15724">
                  <c:v>-3.5868137424514807E-2</c:v>
                </c:pt>
                <c:pt idx="15725">
                  <c:v>2.135552813669167E-3</c:v>
                </c:pt>
                <c:pt idx="15726">
                  <c:v>-7.531569149844769E-2</c:v>
                </c:pt>
                <c:pt idx="15727">
                  <c:v>-6.2741567200865741E-3</c:v>
                </c:pt>
                <c:pt idx="15728">
                  <c:v>9.1520138622633255E-3</c:v>
                </c:pt>
                <c:pt idx="15729">
                  <c:v>-7.1975129981873111E-3</c:v>
                </c:pt>
                <c:pt idx="15730">
                  <c:v>-1.6445368964196672E-2</c:v>
                </c:pt>
                <c:pt idx="15731">
                  <c:v>-6.2000257086388462E-2</c:v>
                </c:pt>
                <c:pt idx="15732">
                  <c:v>-1.7365182806807187E-2</c:v>
                </c:pt>
                <c:pt idx="15733">
                  <c:v>-0.15100505821472165</c:v>
                </c:pt>
                <c:pt idx="15734">
                  <c:v>-4.3200789073470504E-2</c:v>
                </c:pt>
                <c:pt idx="15735">
                  <c:v>-1.0579672193734686E-2</c:v>
                </c:pt>
                <c:pt idx="15736">
                  <c:v>-2.8358994603072587E-2</c:v>
                </c:pt>
                <c:pt idx="15737">
                  <c:v>1.9465394844736635E-2</c:v>
                </c:pt>
                <c:pt idx="15738">
                  <c:v>-5.8572522663189089E-2</c:v>
                </c:pt>
                <c:pt idx="15739">
                  <c:v>3.5836616685591315E-2</c:v>
                </c:pt>
                <c:pt idx="15740">
                  <c:v>-7.065732063190608E-3</c:v>
                </c:pt>
                <c:pt idx="15741">
                  <c:v>-1.7082545531954676E-2</c:v>
                </c:pt>
                <c:pt idx="15742">
                  <c:v>-3.5906411896714958E-3</c:v>
                </c:pt>
                <c:pt idx="15743">
                  <c:v>0.12167431299461672</c:v>
                </c:pt>
                <c:pt idx="15744">
                  <c:v>-1.1444545149495123E-2</c:v>
                </c:pt>
                <c:pt idx="15745">
                  <c:v>-4.1564496026515102E-2</c:v>
                </c:pt>
                <c:pt idx="15746">
                  <c:v>-1.7877886206912403E-2</c:v>
                </c:pt>
                <c:pt idx="15747">
                  <c:v>3.2475528192749017E-3</c:v>
                </c:pt>
                <c:pt idx="15748">
                  <c:v>0.13159079561615275</c:v>
                </c:pt>
                <c:pt idx="15749">
                  <c:v>-8.5682773355153525E-3</c:v>
                </c:pt>
                <c:pt idx="15750">
                  <c:v>-2.080153240079801E-2</c:v>
                </c:pt>
                <c:pt idx="15751">
                  <c:v>-5.7344583244765664E-2</c:v>
                </c:pt>
                <c:pt idx="15752">
                  <c:v>0.15630978488994013</c:v>
                </c:pt>
                <c:pt idx="15753">
                  <c:v>3.5432053676067499E-2</c:v>
                </c:pt>
                <c:pt idx="15754">
                  <c:v>2.5766430807414895E-2</c:v>
                </c:pt>
                <c:pt idx="15755">
                  <c:v>8.7868997605452051E-4</c:v>
                </c:pt>
                <c:pt idx="15756">
                  <c:v>3.2931763868130619E-2</c:v>
                </c:pt>
                <c:pt idx="15757">
                  <c:v>-0.57488729733990596</c:v>
                </c:pt>
                <c:pt idx="15758">
                  <c:v>-4.8404649457933061E-2</c:v>
                </c:pt>
                <c:pt idx="15759">
                  <c:v>-8.8327938115114885E-3</c:v>
                </c:pt>
                <c:pt idx="15760">
                  <c:v>1.1419640068284726E-3</c:v>
                </c:pt>
                <c:pt idx="15761">
                  <c:v>3.5252831206078958E-2</c:v>
                </c:pt>
                <c:pt idx="15762">
                  <c:v>2.7495459123529176E-2</c:v>
                </c:pt>
                <c:pt idx="15763">
                  <c:v>-3.9166215380651501E-2</c:v>
                </c:pt>
                <c:pt idx="15764">
                  <c:v>-6.1802615785525643E-2</c:v>
                </c:pt>
                <c:pt idx="15765">
                  <c:v>-7.4800237513957243E-2</c:v>
                </c:pt>
                <c:pt idx="15766">
                  <c:v>-4.3093479759948664E-2</c:v>
                </c:pt>
                <c:pt idx="15767">
                  <c:v>5.8079370564071905E-3</c:v>
                </c:pt>
                <c:pt idx="15768">
                  <c:v>-1.1516388189611452E-2</c:v>
                </c:pt>
                <c:pt idx="15769">
                  <c:v>-1.5877063081908487E-2</c:v>
                </c:pt>
                <c:pt idx="15770">
                  <c:v>3.6393209197286246E-2</c:v>
                </c:pt>
                <c:pt idx="15771">
                  <c:v>3.8814211126979116E-2</c:v>
                </c:pt>
                <c:pt idx="15772">
                  <c:v>-8.0289711828438644E-3</c:v>
                </c:pt>
                <c:pt idx="15773">
                  <c:v>7.9405821437452291E-3</c:v>
                </c:pt>
                <c:pt idx="15774">
                  <c:v>3.282243521643025E-3</c:v>
                </c:pt>
                <c:pt idx="15775">
                  <c:v>-0.12199472492517485</c:v>
                </c:pt>
                <c:pt idx="15776">
                  <c:v>-2.5908084931123461E-2</c:v>
                </c:pt>
                <c:pt idx="15777">
                  <c:v>4.8765132114383748E-2</c:v>
                </c:pt>
                <c:pt idx="15778">
                  <c:v>-4.5267811925956213E-2</c:v>
                </c:pt>
                <c:pt idx="15779">
                  <c:v>-1.0172621304215916E-2</c:v>
                </c:pt>
                <c:pt idx="15780">
                  <c:v>9.6159538695304555E-4</c:v>
                </c:pt>
                <c:pt idx="15781">
                  <c:v>3.7040221327397795E-2</c:v>
                </c:pt>
                <c:pt idx="15782">
                  <c:v>1.5827464852584322E-2</c:v>
                </c:pt>
                <c:pt idx="15783">
                  <c:v>-2.4238659155845225E-2</c:v>
                </c:pt>
                <c:pt idx="15784">
                  <c:v>-4.6346345126453706E-2</c:v>
                </c:pt>
                <c:pt idx="15785">
                  <c:v>-5.3694998131968159E-2</c:v>
                </c:pt>
                <c:pt idx="15786">
                  <c:v>3.8288491382846332E-2</c:v>
                </c:pt>
                <c:pt idx="15787">
                  <c:v>2.8230559084251525E-2</c:v>
                </c:pt>
                <c:pt idx="15788">
                  <c:v>1.6257403128181479E-2</c:v>
                </c:pt>
                <c:pt idx="15789">
                  <c:v>-7.0250404185891256E-4</c:v>
                </c:pt>
                <c:pt idx="15790">
                  <c:v>2.6429509544786478E-4</c:v>
                </c:pt>
                <c:pt idx="15791">
                  <c:v>4.8630944400574257E-2</c:v>
                </c:pt>
                <c:pt idx="15792">
                  <c:v>6.8576170603224483E-3</c:v>
                </c:pt>
                <c:pt idx="15793">
                  <c:v>6.3954528701089447E-2</c:v>
                </c:pt>
                <c:pt idx="15794">
                  <c:v>6.387436203748393E-3</c:v>
                </c:pt>
                <c:pt idx="15795">
                  <c:v>3.2928661307793823E-2</c:v>
                </c:pt>
                <c:pt idx="15796">
                  <c:v>9.6997421710382312E-3</c:v>
                </c:pt>
                <c:pt idx="15797">
                  <c:v>2.7035922704230237E-2</c:v>
                </c:pt>
                <c:pt idx="15798">
                  <c:v>-2.441647327686744E-2</c:v>
                </c:pt>
                <c:pt idx="15799">
                  <c:v>3.4230778979150077E-2</c:v>
                </c:pt>
                <c:pt idx="15800">
                  <c:v>5.3375074760498749E-3</c:v>
                </c:pt>
                <c:pt idx="15801">
                  <c:v>1.6360448438929333E-3</c:v>
                </c:pt>
                <c:pt idx="15802">
                  <c:v>-4.9124122522912338E-2</c:v>
                </c:pt>
                <c:pt idx="15803">
                  <c:v>-1.9250938506011041E-2</c:v>
                </c:pt>
                <c:pt idx="15804">
                  <c:v>1.0901189812473837E-2</c:v>
                </c:pt>
                <c:pt idx="15805">
                  <c:v>-4.1156077197664787E-2</c:v>
                </c:pt>
                <c:pt idx="15806">
                  <c:v>-4.1955394551067851E-2</c:v>
                </c:pt>
                <c:pt idx="15807">
                  <c:v>2.1927793498372091E-2</c:v>
                </c:pt>
                <c:pt idx="15808">
                  <c:v>-4.33347654160044E-3</c:v>
                </c:pt>
                <c:pt idx="15809">
                  <c:v>2.8473207948076201E-2</c:v>
                </c:pt>
                <c:pt idx="15810">
                  <c:v>-1.2404924711017692E-2</c:v>
                </c:pt>
                <c:pt idx="15811">
                  <c:v>4.8380822259676153E-2</c:v>
                </c:pt>
                <c:pt idx="15812">
                  <c:v>-1.9003198170189209E-2</c:v>
                </c:pt>
                <c:pt idx="15813">
                  <c:v>-3.3026194932806535E-2</c:v>
                </c:pt>
                <c:pt idx="15814">
                  <c:v>-8.6062049816188479E-3</c:v>
                </c:pt>
                <c:pt idx="15815">
                  <c:v>-3.9181829796525332E-4</c:v>
                </c:pt>
                <c:pt idx="15816">
                  <c:v>2.5993904118493467E-2</c:v>
                </c:pt>
                <c:pt idx="15817">
                  <c:v>1.3476463096345719E-2</c:v>
                </c:pt>
                <c:pt idx="15818">
                  <c:v>2.7472709030373983E-2</c:v>
                </c:pt>
                <c:pt idx="15819">
                  <c:v>-0.12550707515819459</c:v>
                </c:pt>
                <c:pt idx="15820">
                  <c:v>-1.5395110111995167E-2</c:v>
                </c:pt>
                <c:pt idx="15821">
                  <c:v>-3.8960153884543776E-2</c:v>
                </c:pt>
                <c:pt idx="15822">
                  <c:v>1.9107594481354885E-2</c:v>
                </c:pt>
                <c:pt idx="15823">
                  <c:v>-2.0122730399565348E-2</c:v>
                </c:pt>
                <c:pt idx="15824">
                  <c:v>-6.1001230168510161E-3</c:v>
                </c:pt>
                <c:pt idx="15825">
                  <c:v>2.5259413079756866E-2</c:v>
                </c:pt>
                <c:pt idx="15826">
                  <c:v>2.7147276701247749E-2</c:v>
                </c:pt>
                <c:pt idx="15827">
                  <c:v>-1.4036460413709062E-2</c:v>
                </c:pt>
                <c:pt idx="15828">
                  <c:v>2.5971108474781322E-2</c:v>
                </c:pt>
                <c:pt idx="15829">
                  <c:v>-5.949201328741037E-2</c:v>
                </c:pt>
                <c:pt idx="15830">
                  <c:v>4.4444671606198277E-2</c:v>
                </c:pt>
                <c:pt idx="15831">
                  <c:v>0.19249946441575813</c:v>
                </c:pt>
                <c:pt idx="15832">
                  <c:v>-0.15958579718761229</c:v>
                </c:pt>
                <c:pt idx="15833">
                  <c:v>2.8197153149671587E-3</c:v>
                </c:pt>
                <c:pt idx="15834">
                  <c:v>2.6398577332860024E-2</c:v>
                </c:pt>
                <c:pt idx="15835">
                  <c:v>-4.4592253322666819E-3</c:v>
                </c:pt>
                <c:pt idx="15836">
                  <c:v>-4.6177172124921822E-3</c:v>
                </c:pt>
                <c:pt idx="15837">
                  <c:v>1.0564686438641962E-2</c:v>
                </c:pt>
                <c:pt idx="15838">
                  <c:v>6.1109560301504315E-2</c:v>
                </c:pt>
                <c:pt idx="15839">
                  <c:v>4.1570294488799189E-2</c:v>
                </c:pt>
                <c:pt idx="15840">
                  <c:v>-0.10639762011775851</c:v>
                </c:pt>
                <c:pt idx="15841">
                  <c:v>1.0895706103290759E-2</c:v>
                </c:pt>
                <c:pt idx="15842">
                  <c:v>-2.4442492178850025E-2</c:v>
                </c:pt>
                <c:pt idx="15843">
                  <c:v>1.9602799056401099E-3</c:v>
                </c:pt>
                <c:pt idx="15844">
                  <c:v>1.9305478280525337E-2</c:v>
                </c:pt>
                <c:pt idx="15845">
                  <c:v>7.3406676068220378E-2</c:v>
                </c:pt>
                <c:pt idx="15846">
                  <c:v>4.4953448539002884E-2</c:v>
                </c:pt>
                <c:pt idx="15847">
                  <c:v>1.9755926759763957E-2</c:v>
                </c:pt>
                <c:pt idx="15848">
                  <c:v>7.0517916154370329E-3</c:v>
                </c:pt>
                <c:pt idx="15849">
                  <c:v>-5.3024879061189509E-2</c:v>
                </c:pt>
                <c:pt idx="15850">
                  <c:v>2.5443529756480825E-2</c:v>
                </c:pt>
                <c:pt idx="15851">
                  <c:v>-5.7132005224205112E-3</c:v>
                </c:pt>
                <c:pt idx="15852">
                  <c:v>-1.0485176030421197E-2</c:v>
                </c:pt>
                <c:pt idx="15853">
                  <c:v>-4.5656855010751514E-2</c:v>
                </c:pt>
                <c:pt idx="15854">
                  <c:v>9.7780636956558933E-2</c:v>
                </c:pt>
                <c:pt idx="15855">
                  <c:v>2.3327234083948931E-3</c:v>
                </c:pt>
                <c:pt idx="15856">
                  <c:v>-2.4226759152833712E-3</c:v>
                </c:pt>
                <c:pt idx="15857">
                  <c:v>-0.12624310391723936</c:v>
                </c:pt>
                <c:pt idx="15858">
                  <c:v>1.0009202265331019E-2</c:v>
                </c:pt>
                <c:pt idx="15859">
                  <c:v>-4.165123310021631E-2</c:v>
                </c:pt>
                <c:pt idx="15860">
                  <c:v>-2.7570405848072851E-2</c:v>
                </c:pt>
                <c:pt idx="15861">
                  <c:v>-1.9299483005837212E-2</c:v>
                </c:pt>
                <c:pt idx="15862">
                  <c:v>-4.0490982269283854E-2</c:v>
                </c:pt>
                <c:pt idx="15863">
                  <c:v>-2.0457837800354615E-2</c:v>
                </c:pt>
                <c:pt idx="15864">
                  <c:v>5.7466666655110028E-2</c:v>
                </c:pt>
                <c:pt idx="15865">
                  <c:v>1.062486889650432E-2</c:v>
                </c:pt>
                <c:pt idx="15866">
                  <c:v>9.5592125395336014E-2</c:v>
                </c:pt>
                <c:pt idx="15867">
                  <c:v>-7.0222781950936234E-3</c:v>
                </c:pt>
                <c:pt idx="15868">
                  <c:v>7.476701651241581E-2</c:v>
                </c:pt>
                <c:pt idx="15869">
                  <c:v>2.2145103191000572E-2</c:v>
                </c:pt>
                <c:pt idx="15870">
                  <c:v>-0.10518603097408884</c:v>
                </c:pt>
                <c:pt idx="15871">
                  <c:v>2.7951734454457519E-2</c:v>
                </c:pt>
                <c:pt idx="15872">
                  <c:v>2.6133444649492892E-2</c:v>
                </c:pt>
                <c:pt idx="15873">
                  <c:v>-6.6182489706907502E-2</c:v>
                </c:pt>
                <c:pt idx="15874">
                  <c:v>2.2463031815363108E-2</c:v>
                </c:pt>
                <c:pt idx="15875">
                  <c:v>4.5616887656301765E-2</c:v>
                </c:pt>
                <c:pt idx="15876">
                  <c:v>-2.3632262678097392E-2</c:v>
                </c:pt>
                <c:pt idx="15877">
                  <c:v>1.6252381953624974E-2</c:v>
                </c:pt>
                <c:pt idx="15878">
                  <c:v>-4.18292453261997E-2</c:v>
                </c:pt>
                <c:pt idx="15879">
                  <c:v>-2.79437058671827E-2</c:v>
                </c:pt>
                <c:pt idx="15880">
                  <c:v>5.1762334689101956E-2</c:v>
                </c:pt>
                <c:pt idx="15881">
                  <c:v>8.7674732964273194E-2</c:v>
                </c:pt>
                <c:pt idx="15882">
                  <c:v>-5.1534056570528772E-3</c:v>
                </c:pt>
                <c:pt idx="15883">
                  <c:v>3.3232349513367596E-4</c:v>
                </c:pt>
                <c:pt idx="15884">
                  <c:v>-3.1710947060634646E-2</c:v>
                </c:pt>
                <c:pt idx="15885">
                  <c:v>6.4476015686903546E-2</c:v>
                </c:pt>
                <c:pt idx="15886">
                  <c:v>8.3781297685653604E-3</c:v>
                </c:pt>
                <c:pt idx="15887">
                  <c:v>4.338720961903407E-2</c:v>
                </c:pt>
                <c:pt idx="15888">
                  <c:v>-5.2188930343489134E-2</c:v>
                </c:pt>
                <c:pt idx="15889">
                  <c:v>2.2396033906643863E-2</c:v>
                </c:pt>
                <c:pt idx="15890">
                  <c:v>1.6416136190951419E-2</c:v>
                </c:pt>
                <c:pt idx="15891">
                  <c:v>-1.0748701230248376E-3</c:v>
                </c:pt>
                <c:pt idx="15892">
                  <c:v>-2.980766918713551E-2</c:v>
                </c:pt>
                <c:pt idx="15893">
                  <c:v>-1.3230896136215788E-2</c:v>
                </c:pt>
                <c:pt idx="15894">
                  <c:v>2.881993923173028E-2</c:v>
                </c:pt>
                <c:pt idx="15895">
                  <c:v>-7.9608335946490371E-3</c:v>
                </c:pt>
                <c:pt idx="15896">
                  <c:v>2.0868588566756493E-2</c:v>
                </c:pt>
                <c:pt idx="15897">
                  <c:v>-0.1324788548999527</c:v>
                </c:pt>
                <c:pt idx="15898">
                  <c:v>4.2320501387034151E-2</c:v>
                </c:pt>
                <c:pt idx="15899">
                  <c:v>-2.1720934974380962E-2</c:v>
                </c:pt>
                <c:pt idx="15900">
                  <c:v>1.5654667248957987E-2</c:v>
                </c:pt>
                <c:pt idx="15901">
                  <c:v>1.7715029965596565E-3</c:v>
                </c:pt>
                <c:pt idx="15902">
                  <c:v>-6.621701039487375E-3</c:v>
                </c:pt>
                <c:pt idx="15903">
                  <c:v>-1.3795378921521238E-2</c:v>
                </c:pt>
                <c:pt idx="15904">
                  <c:v>6.2811383287003864E-2</c:v>
                </c:pt>
                <c:pt idx="15905">
                  <c:v>-6.2022556891664249E-2</c:v>
                </c:pt>
                <c:pt idx="15906">
                  <c:v>-1.1670370246456311E-2</c:v>
                </c:pt>
                <c:pt idx="15907">
                  <c:v>-1.5378473441589908E-5</c:v>
                </c:pt>
                <c:pt idx="15908">
                  <c:v>-1.2884115119465118E-2</c:v>
                </c:pt>
                <c:pt idx="15909">
                  <c:v>-1.5292870872980145E-2</c:v>
                </c:pt>
                <c:pt idx="15910">
                  <c:v>2.6456057281369939E-2</c:v>
                </c:pt>
                <c:pt idx="15911">
                  <c:v>-4.0829482490897864E-3</c:v>
                </c:pt>
                <c:pt idx="15912">
                  <c:v>2.2336207577908784E-2</c:v>
                </c:pt>
                <c:pt idx="15913">
                  <c:v>2.6358008597877406E-2</c:v>
                </c:pt>
                <c:pt idx="15914">
                  <c:v>-2.9199756552293055E-2</c:v>
                </c:pt>
                <c:pt idx="15915">
                  <c:v>-3.7725175488387774E-2</c:v>
                </c:pt>
                <c:pt idx="15916">
                  <c:v>-5.46718740283271E-2</c:v>
                </c:pt>
                <c:pt idx="15917">
                  <c:v>-8.2466800429146919E-3</c:v>
                </c:pt>
                <c:pt idx="15918">
                  <c:v>-4.6278484055754555E-2</c:v>
                </c:pt>
                <c:pt idx="15919">
                  <c:v>1.335515977218784E-2</c:v>
                </c:pt>
                <c:pt idx="15920">
                  <c:v>6.5054892154424213E-2</c:v>
                </c:pt>
                <c:pt idx="15921">
                  <c:v>-1.3106913886159673E-2</c:v>
                </c:pt>
                <c:pt idx="15922">
                  <c:v>-6.7103882674200241E-2</c:v>
                </c:pt>
                <c:pt idx="15923">
                  <c:v>3.7308745348615606E-2</c:v>
                </c:pt>
                <c:pt idx="15924">
                  <c:v>8.2491988680259559E-3</c:v>
                </c:pt>
                <c:pt idx="15925">
                  <c:v>5.8902722358923909E-2</c:v>
                </c:pt>
                <c:pt idx="15926">
                  <c:v>1.7018113332286373E-2</c:v>
                </c:pt>
                <c:pt idx="15927">
                  <c:v>-0.11313389133147866</c:v>
                </c:pt>
                <c:pt idx="15928">
                  <c:v>3.9112074538137247E-2</c:v>
                </c:pt>
                <c:pt idx="15929">
                  <c:v>2.5757878567498522E-2</c:v>
                </c:pt>
                <c:pt idx="15930">
                  <c:v>1.9321100514358355E-2</c:v>
                </c:pt>
                <c:pt idx="15931">
                  <c:v>-4.6132983516571887E-3</c:v>
                </c:pt>
                <c:pt idx="15932">
                  <c:v>2.1540680870458309E-2</c:v>
                </c:pt>
                <c:pt idx="15933">
                  <c:v>-8.7718614078510036E-3</c:v>
                </c:pt>
                <c:pt idx="15934">
                  <c:v>-6.2352255701863331E-4</c:v>
                </c:pt>
                <c:pt idx="15935">
                  <c:v>-5.5795664683928735E-2</c:v>
                </c:pt>
                <c:pt idx="15936">
                  <c:v>-0.18554548000934307</c:v>
                </c:pt>
                <c:pt idx="15937">
                  <c:v>-2.5024636776719351E-2</c:v>
                </c:pt>
                <c:pt idx="15938">
                  <c:v>6.4007487613248037E-2</c:v>
                </c:pt>
                <c:pt idx="15939">
                  <c:v>9.981798421428871E-3</c:v>
                </c:pt>
                <c:pt idx="15940">
                  <c:v>-4.4863777947843513E-2</c:v>
                </c:pt>
                <c:pt idx="15941">
                  <c:v>0.1280332265413561</c:v>
                </c:pt>
                <c:pt idx="15942">
                  <c:v>1.1072207598168677E-2</c:v>
                </c:pt>
                <c:pt idx="15943">
                  <c:v>7.9357889106665566E-2</c:v>
                </c:pt>
                <c:pt idx="15944">
                  <c:v>-0.1128703892383317</c:v>
                </c:pt>
                <c:pt idx="15945">
                  <c:v>-7.9263420499982946E-4</c:v>
                </c:pt>
                <c:pt idx="15946">
                  <c:v>-5.8102861933758743E-2</c:v>
                </c:pt>
                <c:pt idx="15947">
                  <c:v>-5.3393405943048207E-2</c:v>
                </c:pt>
                <c:pt idx="15948">
                  <c:v>-0.48046284409881901</c:v>
                </c:pt>
                <c:pt idx="15949">
                  <c:v>0.14568288263972637</c:v>
                </c:pt>
                <c:pt idx="15950">
                  <c:v>-3.1661400496967314E-2</c:v>
                </c:pt>
                <c:pt idx="15951">
                  <c:v>1.0308175206041959E-2</c:v>
                </c:pt>
                <c:pt idx="15952">
                  <c:v>3.4558763509923582E-2</c:v>
                </c:pt>
                <c:pt idx="15953">
                  <c:v>3.8560445146209252E-2</c:v>
                </c:pt>
                <c:pt idx="15954">
                  <c:v>-3.7247985244502693E-2</c:v>
                </c:pt>
                <c:pt idx="15955">
                  <c:v>-6.2791086651221115E-2</c:v>
                </c:pt>
                <c:pt idx="15956">
                  <c:v>-3.0296915677088594E-2</c:v>
                </c:pt>
                <c:pt idx="15957">
                  <c:v>-5.7871384507095162E-2</c:v>
                </c:pt>
                <c:pt idx="15958">
                  <c:v>1.1988305960389603E-3</c:v>
                </c:pt>
                <c:pt idx="15959">
                  <c:v>5.4421689065148092E-3</c:v>
                </c:pt>
                <c:pt idx="15960">
                  <c:v>2.4063809635468691E-3</c:v>
                </c:pt>
                <c:pt idx="15961">
                  <c:v>-1.7738704445653106E-2</c:v>
                </c:pt>
                <c:pt idx="15962">
                  <c:v>-1.8678799512484662E-2</c:v>
                </c:pt>
                <c:pt idx="15963">
                  <c:v>-1.9513881943973237E-2</c:v>
                </c:pt>
                <c:pt idx="15964">
                  <c:v>3.6758295166342794E-3</c:v>
                </c:pt>
                <c:pt idx="15965">
                  <c:v>3.1441233034934041E-2</c:v>
                </c:pt>
                <c:pt idx="15966">
                  <c:v>-1.6234853131059639E-2</c:v>
                </c:pt>
                <c:pt idx="15967">
                  <c:v>4.8728336980298111E-2</c:v>
                </c:pt>
                <c:pt idx="15968">
                  <c:v>-2.458890547650814E-2</c:v>
                </c:pt>
                <c:pt idx="15969">
                  <c:v>3.7568364414817854E-2</c:v>
                </c:pt>
                <c:pt idx="15970">
                  <c:v>-1.7735614322735731E-2</c:v>
                </c:pt>
                <c:pt idx="15971">
                  <c:v>0.15522916768831477</c:v>
                </c:pt>
                <c:pt idx="15972">
                  <c:v>-2.487280936586363E-2</c:v>
                </c:pt>
                <c:pt idx="15973">
                  <c:v>1.2489695871064261E-2</c:v>
                </c:pt>
                <c:pt idx="15974">
                  <c:v>1.4594346552091565E-2</c:v>
                </c:pt>
                <c:pt idx="15975">
                  <c:v>-5.7342437925856317E-3</c:v>
                </c:pt>
                <c:pt idx="15976">
                  <c:v>6.2334551261205969E-2</c:v>
                </c:pt>
                <c:pt idx="15977">
                  <c:v>5.2735703302686392E-2</c:v>
                </c:pt>
                <c:pt idx="15978">
                  <c:v>0.17169081915790621</c:v>
                </c:pt>
                <c:pt idx="15979">
                  <c:v>2.3303034985929151E-2</c:v>
                </c:pt>
                <c:pt idx="15980">
                  <c:v>-4.2471631610136444E-2</c:v>
                </c:pt>
                <c:pt idx="15981">
                  <c:v>1.7763229073811022E-2</c:v>
                </c:pt>
                <c:pt idx="15982">
                  <c:v>1.8152033765225749E-2</c:v>
                </c:pt>
                <c:pt idx="15983">
                  <c:v>1.68216976406079E-2</c:v>
                </c:pt>
                <c:pt idx="15984">
                  <c:v>-9.9018461200175087E-2</c:v>
                </c:pt>
                <c:pt idx="15985">
                  <c:v>2.802794291120355E-2</c:v>
                </c:pt>
                <c:pt idx="15986">
                  <c:v>5.7357697084040793E-3</c:v>
                </c:pt>
                <c:pt idx="15987">
                  <c:v>9.57261146875245E-3</c:v>
                </c:pt>
                <c:pt idx="15988">
                  <c:v>1.1889173868008028E-2</c:v>
                </c:pt>
                <c:pt idx="15989">
                  <c:v>4.4800039990348976E-2</c:v>
                </c:pt>
                <c:pt idx="15990">
                  <c:v>4.9453464727077295E-3</c:v>
                </c:pt>
                <c:pt idx="15991">
                  <c:v>5.2180611656641028E-2</c:v>
                </c:pt>
                <c:pt idx="15992">
                  <c:v>5.4962479377409001E-2</c:v>
                </c:pt>
                <c:pt idx="15993">
                  <c:v>9.9442433892103915E-2</c:v>
                </c:pt>
                <c:pt idx="15994">
                  <c:v>4.5202236434257401E-3</c:v>
                </c:pt>
                <c:pt idx="15995">
                  <c:v>-3.500726493879782E-2</c:v>
                </c:pt>
                <c:pt idx="15996">
                  <c:v>5.4460338386353731E-2</c:v>
                </c:pt>
                <c:pt idx="15997">
                  <c:v>3.6120626044693266E-2</c:v>
                </c:pt>
                <c:pt idx="15998">
                  <c:v>1.5502922967616E-2</c:v>
                </c:pt>
                <c:pt idx="15999">
                  <c:v>-8.4887789896354229E-3</c:v>
                </c:pt>
                <c:pt idx="16000">
                  <c:v>1.3893758547252947E-2</c:v>
                </c:pt>
                <c:pt idx="16001">
                  <c:v>-4.4950709992371489E-2</c:v>
                </c:pt>
                <c:pt idx="16002">
                  <c:v>-1.659011241208877E-2</c:v>
                </c:pt>
                <c:pt idx="16003">
                  <c:v>5.9178795396551409E-3</c:v>
                </c:pt>
                <c:pt idx="16004">
                  <c:v>1.9874628854178933E-3</c:v>
                </c:pt>
                <c:pt idx="16005">
                  <c:v>2.510089641342407E-2</c:v>
                </c:pt>
                <c:pt idx="16006">
                  <c:v>-3.5511033553944894E-2</c:v>
                </c:pt>
                <c:pt idx="16007">
                  <c:v>-4.2853881468235794E-2</c:v>
                </c:pt>
                <c:pt idx="16008">
                  <c:v>-7.0980851563359232E-2</c:v>
                </c:pt>
                <c:pt idx="16009">
                  <c:v>-2.1782537185435005E-2</c:v>
                </c:pt>
                <c:pt idx="16010">
                  <c:v>5.0244388892374273E-2</c:v>
                </c:pt>
                <c:pt idx="16011">
                  <c:v>4.2018134471892364E-2</c:v>
                </c:pt>
                <c:pt idx="16012">
                  <c:v>2.1440566707368439E-2</c:v>
                </c:pt>
                <c:pt idx="16013">
                  <c:v>1.3416179824410474E-2</c:v>
                </c:pt>
                <c:pt idx="16014">
                  <c:v>-1.2258695928759276E-2</c:v>
                </c:pt>
                <c:pt idx="16015">
                  <c:v>1.7194579725777395E-2</c:v>
                </c:pt>
                <c:pt idx="16016">
                  <c:v>2.7573817825001724E-2</c:v>
                </c:pt>
                <c:pt idx="16017">
                  <c:v>1.1880524241885525E-3</c:v>
                </c:pt>
                <c:pt idx="16018">
                  <c:v>6.1475876371250926E-3</c:v>
                </c:pt>
                <c:pt idx="16019">
                  <c:v>2.4437200415042482E-2</c:v>
                </c:pt>
                <c:pt idx="16020">
                  <c:v>-9.906102734960379E-3</c:v>
                </c:pt>
                <c:pt idx="16021">
                  <c:v>-3.1755993596423601E-2</c:v>
                </c:pt>
                <c:pt idx="16022">
                  <c:v>-0.13148271855563515</c:v>
                </c:pt>
                <c:pt idx="16023">
                  <c:v>1.4523808832839673E-2</c:v>
                </c:pt>
                <c:pt idx="16024">
                  <c:v>1.7931166070424675E-2</c:v>
                </c:pt>
                <c:pt idx="16025">
                  <c:v>-1.7012496634021254E-2</c:v>
                </c:pt>
                <c:pt idx="16026">
                  <c:v>-2.4078956730373142E-2</c:v>
                </c:pt>
                <c:pt idx="16027">
                  <c:v>-2.6451010334376857E-2</c:v>
                </c:pt>
                <c:pt idx="16028">
                  <c:v>-1.7960933635173214E-2</c:v>
                </c:pt>
                <c:pt idx="16029">
                  <c:v>-7.5815734115004954E-3</c:v>
                </c:pt>
                <c:pt idx="16030">
                  <c:v>-1.328230138434522E-2</c:v>
                </c:pt>
                <c:pt idx="16031">
                  <c:v>7.8241063119769538E-3</c:v>
                </c:pt>
                <c:pt idx="16032">
                  <c:v>-2.5233505042243309E-2</c:v>
                </c:pt>
                <c:pt idx="16033">
                  <c:v>0.1846725165290844</c:v>
                </c:pt>
                <c:pt idx="16034">
                  <c:v>0.10293490217282714</c:v>
                </c:pt>
                <c:pt idx="16035">
                  <c:v>-1.7619956585328139E-2</c:v>
                </c:pt>
                <c:pt idx="16036">
                  <c:v>3.6447582860449648E-2</c:v>
                </c:pt>
                <c:pt idx="16037">
                  <c:v>-1.5626760961798988E-2</c:v>
                </c:pt>
                <c:pt idx="16038">
                  <c:v>1.6180072595349784E-2</c:v>
                </c:pt>
                <c:pt idx="16039">
                  <c:v>-1.2205834171558246E-2</c:v>
                </c:pt>
                <c:pt idx="16040">
                  <c:v>-6.231741539648368E-2</c:v>
                </c:pt>
                <c:pt idx="16041">
                  <c:v>-2.5998881584716697E-2</c:v>
                </c:pt>
                <c:pt idx="16042">
                  <c:v>4.2850127553074505E-2</c:v>
                </c:pt>
                <c:pt idx="16043">
                  <c:v>5.1438802564776707E-4</c:v>
                </c:pt>
                <c:pt idx="16044">
                  <c:v>-2.0993982808906894E-2</c:v>
                </c:pt>
                <c:pt idx="16045">
                  <c:v>-1.2205478410251284E-3</c:v>
                </c:pt>
                <c:pt idx="16046">
                  <c:v>-9.0224647026698565E-2</c:v>
                </c:pt>
                <c:pt idx="16047">
                  <c:v>2.5857694590725126E-2</c:v>
                </c:pt>
                <c:pt idx="16048">
                  <c:v>5.1587327921370132E-3</c:v>
                </c:pt>
                <c:pt idx="16049">
                  <c:v>-1.4476634941904289E-2</c:v>
                </c:pt>
                <c:pt idx="16050">
                  <c:v>4.5222340969621334E-2</c:v>
                </c:pt>
                <c:pt idx="16051">
                  <c:v>-2.8265099851444934E-3</c:v>
                </c:pt>
                <c:pt idx="16052">
                  <c:v>-8.668524717577307E-3</c:v>
                </c:pt>
                <c:pt idx="16053">
                  <c:v>4.0595852024118327E-2</c:v>
                </c:pt>
                <c:pt idx="16054">
                  <c:v>-1.9047926458962122E-2</c:v>
                </c:pt>
                <c:pt idx="16055">
                  <c:v>-2.7403412017140264E-3</c:v>
                </c:pt>
                <c:pt idx="16056">
                  <c:v>2.6510519037173448E-2</c:v>
                </c:pt>
                <c:pt idx="16057">
                  <c:v>-1.0015206990372511E-3</c:v>
                </c:pt>
                <c:pt idx="16058">
                  <c:v>4.6142210408617775E-2</c:v>
                </c:pt>
                <c:pt idx="16059">
                  <c:v>2.4053592727137738E-2</c:v>
                </c:pt>
                <c:pt idx="16060">
                  <c:v>-9.913440041449649E-2</c:v>
                </c:pt>
                <c:pt idx="16061">
                  <c:v>-5.4260666077902434E-2</c:v>
                </c:pt>
                <c:pt idx="16062">
                  <c:v>5.6338952573288942E-2</c:v>
                </c:pt>
                <c:pt idx="16063">
                  <c:v>-1.2008343515942864E-2</c:v>
                </c:pt>
                <c:pt idx="16064">
                  <c:v>-9.7226593544653041E-3</c:v>
                </c:pt>
                <c:pt idx="16065">
                  <c:v>5.8802953578782027E-2</c:v>
                </c:pt>
                <c:pt idx="16066">
                  <c:v>-2.9612677507607755E-2</c:v>
                </c:pt>
                <c:pt idx="16067">
                  <c:v>1.1639489095119219E-2</c:v>
                </c:pt>
                <c:pt idx="16068">
                  <c:v>-1.8915456156477658E-2</c:v>
                </c:pt>
                <c:pt idx="16069">
                  <c:v>2.3803979610143671E-2</c:v>
                </c:pt>
                <c:pt idx="16070">
                  <c:v>-1.93196987908896E-2</c:v>
                </c:pt>
                <c:pt idx="16071">
                  <c:v>-9.3359693173088072E-3</c:v>
                </c:pt>
                <c:pt idx="16072">
                  <c:v>-2.0531089925146882E-2</c:v>
                </c:pt>
                <c:pt idx="16073">
                  <c:v>-1.0127052485360551E-2</c:v>
                </c:pt>
                <c:pt idx="16074">
                  <c:v>-0.14242610377070505</c:v>
                </c:pt>
                <c:pt idx="16075">
                  <c:v>-5.1465370702450615E-2</c:v>
                </c:pt>
                <c:pt idx="16076">
                  <c:v>-5.491106067794768E-3</c:v>
                </c:pt>
                <c:pt idx="16077">
                  <c:v>-0.2505752994721962</c:v>
                </c:pt>
                <c:pt idx="16078">
                  <c:v>6.9006677291120018E-3</c:v>
                </c:pt>
                <c:pt idx="16079">
                  <c:v>-8.7902670481162497E-3</c:v>
                </c:pt>
                <c:pt idx="16080">
                  <c:v>-0.11096246255536533</c:v>
                </c:pt>
                <c:pt idx="16081">
                  <c:v>2.6393302798603784E-2</c:v>
                </c:pt>
                <c:pt idx="16082">
                  <c:v>0.14895475585560722</c:v>
                </c:pt>
                <c:pt idx="16083">
                  <c:v>-7.7804229754457249E-2</c:v>
                </c:pt>
                <c:pt idx="16084">
                  <c:v>-8.9334558981939965E-3</c:v>
                </c:pt>
                <c:pt idx="16085">
                  <c:v>1.2898960099429693E-2</c:v>
                </c:pt>
                <c:pt idx="16086">
                  <c:v>1.5713048787270667E-3</c:v>
                </c:pt>
                <c:pt idx="16087">
                  <c:v>4.365831487375308E-2</c:v>
                </c:pt>
                <c:pt idx="16088">
                  <c:v>1.6097948771024947E-3</c:v>
                </c:pt>
                <c:pt idx="16089">
                  <c:v>-1.9991178993334778E-3</c:v>
                </c:pt>
                <c:pt idx="16090">
                  <c:v>4.6902254289996489E-2</c:v>
                </c:pt>
                <c:pt idx="16091">
                  <c:v>-1.4461150822039066E-2</c:v>
                </c:pt>
                <c:pt idx="16092">
                  <c:v>1.148190691571059E-4</c:v>
                </c:pt>
                <c:pt idx="16093">
                  <c:v>-2.3259508127927353E-3</c:v>
                </c:pt>
                <c:pt idx="16094">
                  <c:v>2.3714603965036482E-2</c:v>
                </c:pt>
                <c:pt idx="16095">
                  <c:v>3.6063447830554429E-2</c:v>
                </c:pt>
                <c:pt idx="16096">
                  <c:v>8.2220361877928264E-2</c:v>
                </c:pt>
                <c:pt idx="16097">
                  <c:v>-2.2156654154076153E-3</c:v>
                </c:pt>
                <c:pt idx="16098">
                  <c:v>-4.181204259522165E-3</c:v>
                </c:pt>
                <c:pt idx="16099">
                  <c:v>0.12876915866456837</c:v>
                </c:pt>
                <c:pt idx="16100">
                  <c:v>-0.1047076437126384</c:v>
                </c:pt>
                <c:pt idx="16101">
                  <c:v>-1.2858061999865156E-3</c:v>
                </c:pt>
                <c:pt idx="16102">
                  <c:v>-3.3129448009642522E-2</c:v>
                </c:pt>
                <c:pt idx="16103">
                  <c:v>-3.5252400210295208E-2</c:v>
                </c:pt>
                <c:pt idx="16104">
                  <c:v>-3.9399730727101234E-2</c:v>
                </c:pt>
                <c:pt idx="16105">
                  <c:v>-5.2512479830384229E-3</c:v>
                </c:pt>
                <c:pt idx="16106">
                  <c:v>2.5487169282159185E-2</c:v>
                </c:pt>
                <c:pt idx="16107">
                  <c:v>7.976691609224389E-3</c:v>
                </c:pt>
                <c:pt idx="16108">
                  <c:v>-7.0342669076213383E-3</c:v>
                </c:pt>
                <c:pt idx="16109">
                  <c:v>-5.724785278691729E-2</c:v>
                </c:pt>
                <c:pt idx="16110">
                  <c:v>-2.8156718895307565E-2</c:v>
                </c:pt>
                <c:pt idx="16111">
                  <c:v>1.5738216674652226E-2</c:v>
                </c:pt>
                <c:pt idx="16112">
                  <c:v>-3.3569090484108062E-2</c:v>
                </c:pt>
                <c:pt idx="16113">
                  <c:v>2.5752059705673923E-2</c:v>
                </c:pt>
                <c:pt idx="16114">
                  <c:v>-5.9989574612563989E-2</c:v>
                </c:pt>
                <c:pt idx="16115">
                  <c:v>-6.5373908055554805E-2</c:v>
                </c:pt>
                <c:pt idx="16116">
                  <c:v>1.439502764043849E-2</c:v>
                </c:pt>
                <c:pt idx="16117">
                  <c:v>-5.6056480239811109E-3</c:v>
                </c:pt>
                <c:pt idx="16118">
                  <c:v>6.1823334655398384E-3</c:v>
                </c:pt>
                <c:pt idx="16119">
                  <c:v>4.5319147811653734E-2</c:v>
                </c:pt>
                <c:pt idx="16120">
                  <c:v>4.3017964587070204E-2</c:v>
                </c:pt>
                <c:pt idx="16121">
                  <c:v>-2.8704035208479285E-2</c:v>
                </c:pt>
                <c:pt idx="16122">
                  <c:v>-1.1055388855322378E-2</c:v>
                </c:pt>
                <c:pt idx="16123">
                  <c:v>1.7864509066328506E-2</c:v>
                </c:pt>
                <c:pt idx="16124">
                  <c:v>-1.5934771526027097E-2</c:v>
                </c:pt>
                <c:pt idx="16125">
                  <c:v>0.22463921701834402</c:v>
                </c:pt>
                <c:pt idx="16126">
                  <c:v>1.7017631577630369E-2</c:v>
                </c:pt>
                <c:pt idx="16127">
                  <c:v>4.6267529085688985E-2</c:v>
                </c:pt>
                <c:pt idx="16128">
                  <c:v>-0.10250746586944935</c:v>
                </c:pt>
                <c:pt idx="16129">
                  <c:v>3.2388127670148988E-2</c:v>
                </c:pt>
                <c:pt idx="16130">
                  <c:v>-9.9898424365404498E-2</c:v>
                </c:pt>
                <c:pt idx="16131">
                  <c:v>4.7169100629750093E-4</c:v>
                </c:pt>
                <c:pt idx="16132">
                  <c:v>4.7959514966819175E-2</c:v>
                </c:pt>
                <c:pt idx="16133">
                  <c:v>-9.8702535801183343E-3</c:v>
                </c:pt>
                <c:pt idx="16134">
                  <c:v>-1.9076755245719328E-2</c:v>
                </c:pt>
                <c:pt idx="16135">
                  <c:v>6.1281309965313502E-2</c:v>
                </c:pt>
                <c:pt idx="16136">
                  <c:v>6.0528274628946263E-2</c:v>
                </c:pt>
                <c:pt idx="16137">
                  <c:v>-2.7626184871033122E-3</c:v>
                </c:pt>
                <c:pt idx="16138">
                  <c:v>1.4580485358132283E-2</c:v>
                </c:pt>
                <c:pt idx="16139">
                  <c:v>-5.4079202560892062E-2</c:v>
                </c:pt>
                <c:pt idx="16140">
                  <c:v>4.4688880648933796E-3</c:v>
                </c:pt>
                <c:pt idx="16141">
                  <c:v>-2.3433322928561821E-2</c:v>
                </c:pt>
                <c:pt idx="16142">
                  <c:v>4.1821249686930975E-2</c:v>
                </c:pt>
                <c:pt idx="16143">
                  <c:v>-1.9770670498753543E-2</c:v>
                </c:pt>
                <c:pt idx="16144">
                  <c:v>8.7158600843473388E-3</c:v>
                </c:pt>
                <c:pt idx="16145">
                  <c:v>-3.9868287608231079E-2</c:v>
                </c:pt>
                <c:pt idx="16146">
                  <c:v>4.4630310279517402E-2</c:v>
                </c:pt>
                <c:pt idx="16147">
                  <c:v>8.6560103674630309E-3</c:v>
                </c:pt>
                <c:pt idx="16148">
                  <c:v>7.0240116827336732E-2</c:v>
                </c:pt>
                <c:pt idx="16149">
                  <c:v>0.10864168164781686</c:v>
                </c:pt>
                <c:pt idx="16150">
                  <c:v>1.2635461936767701E-3</c:v>
                </c:pt>
                <c:pt idx="16151">
                  <c:v>0.10043970823826835</c:v>
                </c:pt>
                <c:pt idx="16152">
                  <c:v>3.6335194879417443E-2</c:v>
                </c:pt>
                <c:pt idx="16153">
                  <c:v>4.1665229388710597E-3</c:v>
                </c:pt>
                <c:pt idx="16154">
                  <c:v>1.3544923693579044E-2</c:v>
                </c:pt>
                <c:pt idx="16155">
                  <c:v>-3.9096067679225313E-2</c:v>
                </c:pt>
                <c:pt idx="16156">
                  <c:v>-6.2789259755577698E-2</c:v>
                </c:pt>
                <c:pt idx="16157">
                  <c:v>4.3875118779397086E-2</c:v>
                </c:pt>
                <c:pt idx="16158">
                  <c:v>9.7268215597303247E-3</c:v>
                </c:pt>
                <c:pt idx="16159">
                  <c:v>5.0968342855204359E-2</c:v>
                </c:pt>
                <c:pt idx="16160">
                  <c:v>4.6453981022702491E-2</c:v>
                </c:pt>
                <c:pt idx="16161">
                  <c:v>-1.1361040858845978E-2</c:v>
                </c:pt>
                <c:pt idx="16162">
                  <c:v>1.4751631022022534E-2</c:v>
                </c:pt>
                <c:pt idx="16163">
                  <c:v>5.019668678892622E-2</c:v>
                </c:pt>
                <c:pt idx="16164">
                  <c:v>3.1697122522437754E-2</c:v>
                </c:pt>
                <c:pt idx="16165">
                  <c:v>2.5956382160292734E-3</c:v>
                </c:pt>
                <c:pt idx="16166">
                  <c:v>-7.1749865753211836E-2</c:v>
                </c:pt>
                <c:pt idx="16167">
                  <c:v>-4.0496703091333644E-2</c:v>
                </c:pt>
                <c:pt idx="16168">
                  <c:v>-4.8797561827197779E-2</c:v>
                </c:pt>
                <c:pt idx="16169">
                  <c:v>-9.0218872288491889E-3</c:v>
                </c:pt>
                <c:pt idx="16170">
                  <c:v>-1.1444692069894612E-2</c:v>
                </c:pt>
                <c:pt idx="16171">
                  <c:v>4.4479660171449836E-3</c:v>
                </c:pt>
                <c:pt idx="16172">
                  <c:v>5.6310995362997447E-2</c:v>
                </c:pt>
                <c:pt idx="16173">
                  <c:v>-2.6982050104953411E-2</c:v>
                </c:pt>
                <c:pt idx="16174">
                  <c:v>-8.8174135681575685E-2</c:v>
                </c:pt>
                <c:pt idx="16175">
                  <c:v>-2.0596355752952756E-2</c:v>
                </c:pt>
                <c:pt idx="16176">
                  <c:v>6.0449262601471052E-3</c:v>
                </c:pt>
                <c:pt idx="16177">
                  <c:v>3.3245427850990869E-2</c:v>
                </c:pt>
                <c:pt idx="16178">
                  <c:v>-7.10797082111985E-3</c:v>
                </c:pt>
                <c:pt idx="16179">
                  <c:v>-7.2986870628270709E-2</c:v>
                </c:pt>
                <c:pt idx="16180">
                  <c:v>-0.11035780025700784</c:v>
                </c:pt>
                <c:pt idx="16181">
                  <c:v>4.0549850958181307E-4</c:v>
                </c:pt>
                <c:pt idx="16182">
                  <c:v>4.0799973886525825E-3</c:v>
                </c:pt>
                <c:pt idx="16183">
                  <c:v>6.5768768331481266E-3</c:v>
                </c:pt>
                <c:pt idx="16184">
                  <c:v>-1.9171558750503942E-2</c:v>
                </c:pt>
                <c:pt idx="16185">
                  <c:v>-4.3346364219385376E-2</c:v>
                </c:pt>
                <c:pt idx="16186">
                  <c:v>-7.2052422440650066E-3</c:v>
                </c:pt>
                <c:pt idx="16187">
                  <c:v>-9.7713629100963664E-2</c:v>
                </c:pt>
                <c:pt idx="16188">
                  <c:v>3.9274891361268743E-2</c:v>
                </c:pt>
                <c:pt idx="16189">
                  <c:v>6.8095246873772788E-2</c:v>
                </c:pt>
                <c:pt idx="16190">
                  <c:v>-2.739669177598798E-2</c:v>
                </c:pt>
                <c:pt idx="16191">
                  <c:v>-2.6302416499808818E-2</c:v>
                </c:pt>
                <c:pt idx="16192">
                  <c:v>-7.1939433230773481E-2</c:v>
                </c:pt>
                <c:pt idx="16193">
                  <c:v>0.10897429402900065</c:v>
                </c:pt>
                <c:pt idx="16194">
                  <c:v>6.5575420125976551E-4</c:v>
                </c:pt>
                <c:pt idx="16195">
                  <c:v>-1.7545624676108793E-2</c:v>
                </c:pt>
                <c:pt idx="16196">
                  <c:v>-4.2413767374020325E-3</c:v>
                </c:pt>
                <c:pt idx="16197">
                  <c:v>-3.3757283294551729E-2</c:v>
                </c:pt>
                <c:pt idx="16198">
                  <c:v>-4.3115243404849048E-2</c:v>
                </c:pt>
                <c:pt idx="16199">
                  <c:v>-2.4521443933502338E-2</c:v>
                </c:pt>
                <c:pt idx="16200">
                  <c:v>-3.0957629669266698E-2</c:v>
                </c:pt>
                <c:pt idx="16201">
                  <c:v>-1.0671465601118342E-3</c:v>
                </c:pt>
                <c:pt idx="16202">
                  <c:v>5.5102851019409045E-2</c:v>
                </c:pt>
                <c:pt idx="16203">
                  <c:v>1.0214659198818643E-2</c:v>
                </c:pt>
                <c:pt idx="16204">
                  <c:v>2.236511524314605E-2</c:v>
                </c:pt>
                <c:pt idx="16205">
                  <c:v>-7.3759814902702309E-3</c:v>
                </c:pt>
                <c:pt idx="16206">
                  <c:v>4.3938336843177814E-2</c:v>
                </c:pt>
                <c:pt idx="16207">
                  <c:v>-4.650517058042964E-2</c:v>
                </c:pt>
                <c:pt idx="16208">
                  <c:v>-1.6124118305466312E-2</c:v>
                </c:pt>
                <c:pt idx="16209">
                  <c:v>-2.9608564589758798E-2</c:v>
                </c:pt>
                <c:pt idx="16210">
                  <c:v>-1.9168692234851552E-2</c:v>
                </c:pt>
                <c:pt idx="16211">
                  <c:v>1.8980360121825982E-2</c:v>
                </c:pt>
                <c:pt idx="16212">
                  <c:v>-5.9092969713078498E-4</c:v>
                </c:pt>
                <c:pt idx="16213">
                  <c:v>1.3577022409138946E-2</c:v>
                </c:pt>
                <c:pt idx="16214">
                  <c:v>2.9476020205949839E-2</c:v>
                </c:pt>
                <c:pt idx="16215">
                  <c:v>-2.4475224634350631E-2</c:v>
                </c:pt>
                <c:pt idx="16216">
                  <c:v>-1.995701462577805E-2</c:v>
                </c:pt>
                <c:pt idx="16217">
                  <c:v>-7.3234340293537745E-2</c:v>
                </c:pt>
                <c:pt idx="16218">
                  <c:v>1.3863423112390535E-3</c:v>
                </c:pt>
                <c:pt idx="16219">
                  <c:v>1.698936191381506E-2</c:v>
                </c:pt>
                <c:pt idx="16220">
                  <c:v>-3.4533434094382844E-2</c:v>
                </c:pt>
                <c:pt idx="16221">
                  <c:v>1.9483935796831071E-2</c:v>
                </c:pt>
                <c:pt idx="16222">
                  <c:v>-2.1874519405433987E-2</c:v>
                </c:pt>
                <c:pt idx="16223">
                  <c:v>0.1370743145949499</c:v>
                </c:pt>
                <c:pt idx="16224">
                  <c:v>8.9419800426691568E-3</c:v>
                </c:pt>
                <c:pt idx="16225">
                  <c:v>4.0007705576050129E-2</c:v>
                </c:pt>
                <c:pt idx="16226">
                  <c:v>1.2380138040901953E-3</c:v>
                </c:pt>
                <c:pt idx="16227">
                  <c:v>9.3926663673569843E-3</c:v>
                </c:pt>
                <c:pt idx="16228">
                  <c:v>-2.8817545397402285E-2</c:v>
                </c:pt>
                <c:pt idx="16229">
                  <c:v>8.0617402715859217E-3</c:v>
                </c:pt>
                <c:pt idx="16230">
                  <c:v>-7.3433184508577762E-2</c:v>
                </c:pt>
                <c:pt idx="16231">
                  <c:v>8.0582128755761241E-3</c:v>
                </c:pt>
                <c:pt idx="16232">
                  <c:v>-1.5231096350734417E-2</c:v>
                </c:pt>
                <c:pt idx="16233">
                  <c:v>-4.6791613155355787E-2</c:v>
                </c:pt>
                <c:pt idx="16234">
                  <c:v>2.7791780707579091E-2</c:v>
                </c:pt>
                <c:pt idx="16235">
                  <c:v>-1.8316177903327104E-2</c:v>
                </c:pt>
                <c:pt idx="16236">
                  <c:v>3.8464000032353098E-2</c:v>
                </c:pt>
                <c:pt idx="16237">
                  <c:v>1.2670682344783667E-3</c:v>
                </c:pt>
                <c:pt idx="16238">
                  <c:v>-4.4133803440110971E-3</c:v>
                </c:pt>
                <c:pt idx="16239">
                  <c:v>-3.0137788197805666E-2</c:v>
                </c:pt>
                <c:pt idx="16240">
                  <c:v>2.7531544627285359E-3</c:v>
                </c:pt>
                <c:pt idx="16241">
                  <c:v>-7.5234010738672932E-2</c:v>
                </c:pt>
                <c:pt idx="16242">
                  <c:v>-1.6166483462689233E-2</c:v>
                </c:pt>
                <c:pt idx="16243">
                  <c:v>-6.258923546284173E-2</c:v>
                </c:pt>
                <c:pt idx="16244">
                  <c:v>-6.2286933475142331E-2</c:v>
                </c:pt>
                <c:pt idx="16245">
                  <c:v>-3.9870285285581529E-2</c:v>
                </c:pt>
                <c:pt idx="16246">
                  <c:v>6.2300069007800836E-2</c:v>
                </c:pt>
                <c:pt idx="16247">
                  <c:v>-9.3831971214312967E-3</c:v>
                </c:pt>
                <c:pt idx="16248">
                  <c:v>1.838654829951951E-3</c:v>
                </c:pt>
                <c:pt idx="16249">
                  <c:v>-1.0042802773205872E-4</c:v>
                </c:pt>
                <c:pt idx="16250">
                  <c:v>3.7408660743234079E-3</c:v>
                </c:pt>
                <c:pt idx="16251">
                  <c:v>-3.124198691097728E-3</c:v>
                </c:pt>
                <c:pt idx="16252">
                  <c:v>-4.5746385613777869E-2</c:v>
                </c:pt>
                <c:pt idx="16253">
                  <c:v>-3.1177701211876227E-2</c:v>
                </c:pt>
                <c:pt idx="16254">
                  <c:v>-1.4991826748096513E-2</c:v>
                </c:pt>
                <c:pt idx="16255">
                  <c:v>1.7732180977211211E-2</c:v>
                </c:pt>
                <c:pt idx="16256">
                  <c:v>2.8587229766487171E-2</c:v>
                </c:pt>
                <c:pt idx="16257">
                  <c:v>2.1620880743563942E-2</c:v>
                </c:pt>
                <c:pt idx="16258">
                  <c:v>4.1971734117929677E-2</c:v>
                </c:pt>
                <c:pt idx="16259">
                  <c:v>-2.8365717315301336E-2</c:v>
                </c:pt>
                <c:pt idx="16260">
                  <c:v>1.8619678213447441E-2</c:v>
                </c:pt>
                <c:pt idx="16261">
                  <c:v>-2.7864760288686247E-2</c:v>
                </c:pt>
                <c:pt idx="16262">
                  <c:v>-5.9509419435684018E-2</c:v>
                </c:pt>
                <c:pt idx="16263">
                  <c:v>2.4113838814432586E-2</c:v>
                </c:pt>
                <c:pt idx="16264">
                  <c:v>1.0070604977726057E-2</c:v>
                </c:pt>
                <c:pt idx="16265">
                  <c:v>2.5357849547991166E-3</c:v>
                </c:pt>
                <c:pt idx="16266">
                  <c:v>1.8850845791685802E-2</c:v>
                </c:pt>
                <c:pt idx="16267">
                  <c:v>4.2870244640670761E-2</c:v>
                </c:pt>
                <c:pt idx="16268">
                  <c:v>7.4167292413354808E-4</c:v>
                </c:pt>
                <c:pt idx="16269">
                  <c:v>-0.16049020143867845</c:v>
                </c:pt>
                <c:pt idx="16270">
                  <c:v>3.7284653282056526E-3</c:v>
                </c:pt>
                <c:pt idx="16271">
                  <c:v>6.0415901145462907E-2</c:v>
                </c:pt>
                <c:pt idx="16272">
                  <c:v>-4.3130335447406437E-2</c:v>
                </c:pt>
                <c:pt idx="16273">
                  <c:v>1.3823185073834943E-2</c:v>
                </c:pt>
                <c:pt idx="16274">
                  <c:v>3.1674870701532344E-3</c:v>
                </c:pt>
                <c:pt idx="16275">
                  <c:v>-1.17919693855343E-2</c:v>
                </c:pt>
                <c:pt idx="16276">
                  <c:v>1.6623153299686541E-2</c:v>
                </c:pt>
                <c:pt idx="16277">
                  <c:v>3.296547204247828E-2</c:v>
                </c:pt>
                <c:pt idx="16278">
                  <c:v>-6.3336839300706146E-2</c:v>
                </c:pt>
                <c:pt idx="16279">
                  <c:v>6.8681134102215338E-2</c:v>
                </c:pt>
                <c:pt idx="16280">
                  <c:v>-1.1540793112691657E-2</c:v>
                </c:pt>
                <c:pt idx="16281">
                  <c:v>-2.6264381636201335E-2</c:v>
                </c:pt>
                <c:pt idx="16282">
                  <c:v>-3.1523938600968929E-2</c:v>
                </c:pt>
                <c:pt idx="16283">
                  <c:v>6.6291145515183295E-2</c:v>
                </c:pt>
                <c:pt idx="16284">
                  <c:v>-1.5232278024171323E-2</c:v>
                </c:pt>
                <c:pt idx="16285">
                  <c:v>2.2238056885511611E-2</c:v>
                </c:pt>
                <c:pt idx="16286">
                  <c:v>-2.094937767936661E-2</c:v>
                </c:pt>
                <c:pt idx="16287">
                  <c:v>-5.2651452318370666E-3</c:v>
                </c:pt>
                <c:pt idx="16288">
                  <c:v>9.7124793045187729E-2</c:v>
                </c:pt>
                <c:pt idx="16289">
                  <c:v>4.9369423073002761E-3</c:v>
                </c:pt>
                <c:pt idx="16290">
                  <c:v>-0.12115050637381114</c:v>
                </c:pt>
                <c:pt idx="16291">
                  <c:v>-1.7398123159497218E-3</c:v>
                </c:pt>
                <c:pt idx="16292">
                  <c:v>-1.8236612742776725E-2</c:v>
                </c:pt>
                <c:pt idx="16293">
                  <c:v>3.8359986165934244E-2</c:v>
                </c:pt>
                <c:pt idx="16294">
                  <c:v>-1.9515240005537893E-2</c:v>
                </c:pt>
                <c:pt idx="16295">
                  <c:v>4.3339874380320054E-2</c:v>
                </c:pt>
                <c:pt idx="16296">
                  <c:v>-4.4017939887827782E-2</c:v>
                </c:pt>
                <c:pt idx="16297">
                  <c:v>3.860206044704196E-2</c:v>
                </c:pt>
                <c:pt idx="16298">
                  <c:v>-2.5730272627080625E-2</c:v>
                </c:pt>
                <c:pt idx="16299">
                  <c:v>-0.11149793715203118</c:v>
                </c:pt>
                <c:pt idx="16300">
                  <c:v>-6.9998503683409647E-3</c:v>
                </c:pt>
                <c:pt idx="16301">
                  <c:v>-7.4002427982743186E-3</c:v>
                </c:pt>
                <c:pt idx="16302">
                  <c:v>1.4790749431677081E-3</c:v>
                </c:pt>
                <c:pt idx="16303">
                  <c:v>-2.3085885162110117E-2</c:v>
                </c:pt>
                <c:pt idx="16304">
                  <c:v>-1.1903876508221962E-2</c:v>
                </c:pt>
                <c:pt idx="16305">
                  <c:v>-1.0846984024840873E-2</c:v>
                </c:pt>
                <c:pt idx="16306">
                  <c:v>-1.4439067157141931E-2</c:v>
                </c:pt>
                <c:pt idx="16307">
                  <c:v>-1.2186609613461184E-2</c:v>
                </c:pt>
                <c:pt idx="16308">
                  <c:v>-7.3585468852237421E-2</c:v>
                </c:pt>
                <c:pt idx="16309">
                  <c:v>-7.6207227564450655E-2</c:v>
                </c:pt>
                <c:pt idx="16310">
                  <c:v>-2.0892577789503836E-2</c:v>
                </c:pt>
                <c:pt idx="16311">
                  <c:v>5.114356008759912E-2</c:v>
                </c:pt>
                <c:pt idx="16312">
                  <c:v>5.6021476564874634E-2</c:v>
                </c:pt>
                <c:pt idx="16313">
                  <c:v>1.2516315516666262E-2</c:v>
                </c:pt>
                <c:pt idx="16314">
                  <c:v>3.0598594749933272E-2</c:v>
                </c:pt>
                <c:pt idx="16315">
                  <c:v>1.1720832973407707E-2</c:v>
                </c:pt>
                <c:pt idx="16316">
                  <c:v>1.4069846832585954E-2</c:v>
                </c:pt>
                <c:pt idx="16317">
                  <c:v>-3.105144965349586E-2</c:v>
                </c:pt>
                <c:pt idx="16318">
                  <c:v>-5.1551197560424228E-2</c:v>
                </c:pt>
                <c:pt idx="16319">
                  <c:v>-5.0733237670834994E-3</c:v>
                </c:pt>
                <c:pt idx="16320">
                  <c:v>2.4051555511441412E-2</c:v>
                </c:pt>
                <c:pt idx="16321">
                  <c:v>1.3536055853273355E-2</c:v>
                </c:pt>
                <c:pt idx="16322">
                  <c:v>-1.1126238999842099E-3</c:v>
                </c:pt>
                <c:pt idx="16323">
                  <c:v>-4.4357779108072475E-2</c:v>
                </c:pt>
                <c:pt idx="16324">
                  <c:v>0.13813987783279677</c:v>
                </c:pt>
                <c:pt idx="16325">
                  <c:v>-4.9791233327976518E-2</c:v>
                </c:pt>
                <c:pt idx="16326">
                  <c:v>1.5213096432253515E-4</c:v>
                </c:pt>
                <c:pt idx="16327">
                  <c:v>-2.307578791117831E-2</c:v>
                </c:pt>
                <c:pt idx="16328">
                  <c:v>3.1342180507179036E-3</c:v>
                </c:pt>
                <c:pt idx="16329">
                  <c:v>7.2010424066663928E-2</c:v>
                </c:pt>
                <c:pt idx="16330">
                  <c:v>-2.5820887912430746E-2</c:v>
                </c:pt>
                <c:pt idx="16331">
                  <c:v>-2.5651673808568878E-2</c:v>
                </c:pt>
                <c:pt idx="16332">
                  <c:v>1.9006515876068254E-2</c:v>
                </c:pt>
                <c:pt idx="16333">
                  <c:v>1.0835096401500221E-2</c:v>
                </c:pt>
                <c:pt idx="16334">
                  <c:v>-3.3413405729321083E-2</c:v>
                </c:pt>
                <c:pt idx="16335">
                  <c:v>-2.4906945136709956E-2</c:v>
                </c:pt>
                <c:pt idx="16336">
                  <c:v>6.5413476831624713E-3</c:v>
                </c:pt>
                <c:pt idx="16337">
                  <c:v>1.4647505845620183E-2</c:v>
                </c:pt>
                <c:pt idx="16338">
                  <c:v>-1.9696556559147094E-2</c:v>
                </c:pt>
                <c:pt idx="16339">
                  <c:v>-4.5369547932573194E-3</c:v>
                </c:pt>
                <c:pt idx="16340">
                  <c:v>1.5574884064614341E-3</c:v>
                </c:pt>
                <c:pt idx="16341">
                  <c:v>1.3303192783591211E-3</c:v>
                </c:pt>
                <c:pt idx="16342">
                  <c:v>1.391016993949091E-2</c:v>
                </c:pt>
                <c:pt idx="16343">
                  <c:v>-3.602617137055255E-2</c:v>
                </c:pt>
                <c:pt idx="16344">
                  <c:v>-6.6066336090328207E-2</c:v>
                </c:pt>
                <c:pt idx="16345">
                  <c:v>3.3518710911827926E-2</c:v>
                </c:pt>
                <c:pt idx="16346">
                  <c:v>-6.8473614461737821E-4</c:v>
                </c:pt>
                <c:pt idx="16347">
                  <c:v>-0.11223466355769078</c:v>
                </c:pt>
                <c:pt idx="16348">
                  <c:v>-4.4932202693445215E-2</c:v>
                </c:pt>
                <c:pt idx="16349">
                  <c:v>-3.205837612473604E-2</c:v>
                </c:pt>
                <c:pt idx="16350">
                  <c:v>1.9305645664735424E-3</c:v>
                </c:pt>
                <c:pt idx="16351">
                  <c:v>-2.3294296889285492E-2</c:v>
                </c:pt>
                <c:pt idx="16352">
                  <c:v>1.2724458508984401E-3</c:v>
                </c:pt>
                <c:pt idx="16353">
                  <c:v>-3.2334246110512457E-2</c:v>
                </c:pt>
                <c:pt idx="16354">
                  <c:v>-2.5223849817782546E-2</c:v>
                </c:pt>
                <c:pt idx="16355">
                  <c:v>-3.2210576645693517E-2</c:v>
                </c:pt>
                <c:pt idx="16356">
                  <c:v>3.9987657933849473E-2</c:v>
                </c:pt>
                <c:pt idx="16357">
                  <c:v>3.0217134351457214E-2</c:v>
                </c:pt>
                <c:pt idx="16358">
                  <c:v>1.1356762744030531E-2</c:v>
                </c:pt>
                <c:pt idx="16359">
                  <c:v>-6.2426938281404136E-3</c:v>
                </c:pt>
                <c:pt idx="16360">
                  <c:v>2.0366862266022693E-2</c:v>
                </c:pt>
                <c:pt idx="16361">
                  <c:v>-5.4762418247848027E-2</c:v>
                </c:pt>
                <c:pt idx="16362">
                  <c:v>0.17479625178461045</c:v>
                </c:pt>
                <c:pt idx="16363">
                  <c:v>2.7222863808771549E-3</c:v>
                </c:pt>
                <c:pt idx="16364">
                  <c:v>-2.3603874829909794E-2</c:v>
                </c:pt>
                <c:pt idx="16365">
                  <c:v>-3.2523551516847694E-2</c:v>
                </c:pt>
                <c:pt idx="16366">
                  <c:v>-1.3627362591093447E-2</c:v>
                </c:pt>
                <c:pt idx="16367">
                  <c:v>-4.655202562754459E-2</c:v>
                </c:pt>
                <c:pt idx="16368">
                  <c:v>-4.326520518886183E-2</c:v>
                </c:pt>
                <c:pt idx="16369">
                  <c:v>0.11067575346289073</c:v>
                </c:pt>
                <c:pt idx="16370">
                  <c:v>-0.21306404658800618</c:v>
                </c:pt>
                <c:pt idx="16371">
                  <c:v>-3.4364329288166654E-4</c:v>
                </c:pt>
                <c:pt idx="16372">
                  <c:v>2.4072887365275519E-2</c:v>
                </c:pt>
                <c:pt idx="16373">
                  <c:v>6.3152212616891162E-2</c:v>
                </c:pt>
                <c:pt idx="16374">
                  <c:v>1.6826714547208098E-2</c:v>
                </c:pt>
                <c:pt idx="16375">
                  <c:v>3.3175440384688351E-2</c:v>
                </c:pt>
                <c:pt idx="16376">
                  <c:v>3.4792980242370354E-2</c:v>
                </c:pt>
                <c:pt idx="16377">
                  <c:v>-2.2530267388493386E-2</c:v>
                </c:pt>
                <c:pt idx="16378">
                  <c:v>-1.11548661123344E-2</c:v>
                </c:pt>
                <c:pt idx="16379">
                  <c:v>-1.4283554371547035E-2</c:v>
                </c:pt>
                <c:pt idx="16380">
                  <c:v>-1.705894530593605E-2</c:v>
                </c:pt>
                <c:pt idx="16381">
                  <c:v>-4.9261577496507745E-2</c:v>
                </c:pt>
                <c:pt idx="16382">
                  <c:v>9.4510721766492001E-3</c:v>
                </c:pt>
                <c:pt idx="16383">
                  <c:v>-1.0231090212987626E-2</c:v>
                </c:pt>
                <c:pt idx="16384">
                  <c:v>-1.9616977932029812E-2</c:v>
                </c:pt>
                <c:pt idx="16385">
                  <c:v>-5.9553500812765704E-3</c:v>
                </c:pt>
                <c:pt idx="16386">
                  <c:v>4.1431404157356383E-2</c:v>
                </c:pt>
                <c:pt idx="16387">
                  <c:v>2.3602474239169096E-2</c:v>
                </c:pt>
                <c:pt idx="16388">
                  <c:v>-0.14656325341258902</c:v>
                </c:pt>
                <c:pt idx="16389">
                  <c:v>5.8054678105917114E-2</c:v>
                </c:pt>
                <c:pt idx="16390">
                  <c:v>-8.0403494165531553E-2</c:v>
                </c:pt>
                <c:pt idx="16391">
                  <c:v>3.891412966125897E-2</c:v>
                </c:pt>
                <c:pt idx="16392">
                  <c:v>-2.3705828741907116E-3</c:v>
                </c:pt>
                <c:pt idx="16393">
                  <c:v>-7.0760351370354801E-2</c:v>
                </c:pt>
                <c:pt idx="16394">
                  <c:v>-5.5090141393736693E-3</c:v>
                </c:pt>
                <c:pt idx="16395">
                  <c:v>-3.0609769608933739E-2</c:v>
                </c:pt>
                <c:pt idx="16396">
                  <c:v>-1.7728247907590346E-2</c:v>
                </c:pt>
                <c:pt idx="16397">
                  <c:v>-1.7115456163126607E-2</c:v>
                </c:pt>
                <c:pt idx="16398">
                  <c:v>1.1845314001912945E-2</c:v>
                </c:pt>
                <c:pt idx="16399">
                  <c:v>-2.8827298746531942E-3</c:v>
                </c:pt>
                <c:pt idx="16400">
                  <c:v>-1.7743059238549377E-2</c:v>
                </c:pt>
                <c:pt idx="16401">
                  <c:v>2.5736526448237214E-2</c:v>
                </c:pt>
                <c:pt idx="16402">
                  <c:v>8.7473020940210824E-2</c:v>
                </c:pt>
                <c:pt idx="16403">
                  <c:v>1.8858300633876019E-2</c:v>
                </c:pt>
                <c:pt idx="16404">
                  <c:v>9.3061438072812988E-2</c:v>
                </c:pt>
                <c:pt idx="16405">
                  <c:v>3.4984681696744235E-2</c:v>
                </c:pt>
                <c:pt idx="16406">
                  <c:v>-8.6728683840120464E-3</c:v>
                </c:pt>
                <c:pt idx="16407">
                  <c:v>0.11700821387432248</c:v>
                </c:pt>
                <c:pt idx="16408">
                  <c:v>1.6635853089310596E-2</c:v>
                </c:pt>
                <c:pt idx="16409">
                  <c:v>4.113872402460067E-2</c:v>
                </c:pt>
                <c:pt idx="16410">
                  <c:v>-4.4310646578463876E-2</c:v>
                </c:pt>
                <c:pt idx="16411">
                  <c:v>-1.2470991547684459E-4</c:v>
                </c:pt>
                <c:pt idx="16412">
                  <c:v>6.137866556062823E-3</c:v>
                </c:pt>
                <c:pt idx="16413">
                  <c:v>7.8641748389317645E-2</c:v>
                </c:pt>
                <c:pt idx="16414">
                  <c:v>1.724895103990123E-2</c:v>
                </c:pt>
                <c:pt idx="16415">
                  <c:v>1.7838798925181202E-2</c:v>
                </c:pt>
                <c:pt idx="16416">
                  <c:v>9.5034282207167742E-3</c:v>
                </c:pt>
                <c:pt idx="16417">
                  <c:v>-5.5854030565343715E-2</c:v>
                </c:pt>
                <c:pt idx="16418">
                  <c:v>7.6917094811764897E-2</c:v>
                </c:pt>
                <c:pt idx="16419">
                  <c:v>-6.0472633835711798E-3</c:v>
                </c:pt>
                <c:pt idx="16420">
                  <c:v>-6.1134311328073297E-4</c:v>
                </c:pt>
                <c:pt idx="16421">
                  <c:v>3.670010804685004E-2</c:v>
                </c:pt>
                <c:pt idx="16422">
                  <c:v>-1.1947703021093565E-2</c:v>
                </c:pt>
                <c:pt idx="16423">
                  <c:v>-6.8026376954350209E-2</c:v>
                </c:pt>
                <c:pt idx="16424">
                  <c:v>3.4543536245884493E-2</c:v>
                </c:pt>
                <c:pt idx="16425">
                  <c:v>1.3581460824063096E-2</c:v>
                </c:pt>
                <c:pt idx="16426">
                  <c:v>2.9562214282888879E-2</c:v>
                </c:pt>
                <c:pt idx="16427">
                  <c:v>5.3597810161919585E-3</c:v>
                </c:pt>
                <c:pt idx="16428">
                  <c:v>8.0394048877299243E-2</c:v>
                </c:pt>
                <c:pt idx="16429">
                  <c:v>7.3353740039358933E-2</c:v>
                </c:pt>
                <c:pt idx="16430">
                  <c:v>8.8865139090981399E-2</c:v>
                </c:pt>
                <c:pt idx="16431">
                  <c:v>-0.39702522283772818</c:v>
                </c:pt>
                <c:pt idx="16432">
                  <c:v>2.9995088184091571E-2</c:v>
                </c:pt>
                <c:pt idx="16433">
                  <c:v>8.4895770858280095E-2</c:v>
                </c:pt>
                <c:pt idx="16434">
                  <c:v>1.3015674537442259E-2</c:v>
                </c:pt>
                <c:pt idx="16435">
                  <c:v>1.0887140747607941E-2</c:v>
                </c:pt>
                <c:pt idx="16436">
                  <c:v>-1.2268343988229935E-2</c:v>
                </c:pt>
                <c:pt idx="16437">
                  <c:v>2.6623605052550927E-2</c:v>
                </c:pt>
                <c:pt idx="16438">
                  <c:v>-2.6839551721161724E-2</c:v>
                </c:pt>
                <c:pt idx="16439">
                  <c:v>0.11050674666136899</c:v>
                </c:pt>
                <c:pt idx="16440">
                  <c:v>-3.3008544002152085E-2</c:v>
                </c:pt>
                <c:pt idx="16441">
                  <c:v>4.4026286810147093E-2</c:v>
                </c:pt>
                <c:pt idx="16442">
                  <c:v>-1.0537259323146237E-2</c:v>
                </c:pt>
                <c:pt idx="16443">
                  <c:v>-4.3838309688301942E-2</c:v>
                </c:pt>
                <c:pt idx="16444">
                  <c:v>0.12395102974735894</c:v>
                </c:pt>
                <c:pt idx="16445">
                  <c:v>8.5324432174156153E-4</c:v>
                </c:pt>
                <c:pt idx="16446">
                  <c:v>4.9453367983810045E-2</c:v>
                </c:pt>
                <c:pt idx="16447">
                  <c:v>2.6212531094747617E-2</c:v>
                </c:pt>
                <c:pt idx="16448">
                  <c:v>2.200300919156762E-2</c:v>
                </c:pt>
                <c:pt idx="16449">
                  <c:v>1.0538776347118365E-2</c:v>
                </c:pt>
                <c:pt idx="16450">
                  <c:v>2.5045140034160949E-2</c:v>
                </c:pt>
                <c:pt idx="16451">
                  <c:v>-4.5310386992655861E-2</c:v>
                </c:pt>
                <c:pt idx="16452">
                  <c:v>-3.4318009809746954E-2</c:v>
                </c:pt>
                <c:pt idx="16453">
                  <c:v>7.1995975941265278E-2</c:v>
                </c:pt>
                <c:pt idx="16454">
                  <c:v>-9.9893838340381139E-3</c:v>
                </c:pt>
                <c:pt idx="16455">
                  <c:v>4.5865563850122096E-2</c:v>
                </c:pt>
                <c:pt idx="16456">
                  <c:v>-7.966091679726818E-2</c:v>
                </c:pt>
                <c:pt idx="16457">
                  <c:v>-1.2072658146578786E-2</c:v>
                </c:pt>
                <c:pt idx="16458">
                  <c:v>4.1125434170886509E-2</c:v>
                </c:pt>
                <c:pt idx="16459">
                  <c:v>2.630221113298983E-2</c:v>
                </c:pt>
                <c:pt idx="16460">
                  <c:v>1.2198020190124777E-2</c:v>
                </c:pt>
                <c:pt idx="16461">
                  <c:v>8.3550503583733077E-3</c:v>
                </c:pt>
                <c:pt idx="16462">
                  <c:v>-2.4604563487274272E-2</c:v>
                </c:pt>
                <c:pt idx="16463">
                  <c:v>-3.2341804414961761E-2</c:v>
                </c:pt>
                <c:pt idx="16464">
                  <c:v>-3.1663399619777936E-3</c:v>
                </c:pt>
                <c:pt idx="16465">
                  <c:v>5.6765979602496873E-3</c:v>
                </c:pt>
                <c:pt idx="16466">
                  <c:v>-8.1013082041103024E-2</c:v>
                </c:pt>
                <c:pt idx="16467">
                  <c:v>-1.0262676590950628E-3</c:v>
                </c:pt>
                <c:pt idx="16468">
                  <c:v>-2.6547133974103715E-2</c:v>
                </c:pt>
                <c:pt idx="16469">
                  <c:v>4.8073921538473053E-3</c:v>
                </c:pt>
                <c:pt idx="16470">
                  <c:v>3.4091687825490949E-2</c:v>
                </c:pt>
                <c:pt idx="16471">
                  <c:v>7.6233860184838922E-2</c:v>
                </c:pt>
                <c:pt idx="16472">
                  <c:v>3.771604440040157E-2</c:v>
                </c:pt>
                <c:pt idx="16473">
                  <c:v>3.0058819124566892E-2</c:v>
                </c:pt>
                <c:pt idx="16474">
                  <c:v>-1.0102071279186466E-2</c:v>
                </c:pt>
                <c:pt idx="16475">
                  <c:v>1.5427511028894529E-2</c:v>
                </c:pt>
                <c:pt idx="16476">
                  <c:v>-0.28820117165675152</c:v>
                </c:pt>
                <c:pt idx="16477">
                  <c:v>2.5919875840986414E-2</c:v>
                </c:pt>
                <c:pt idx="16478">
                  <c:v>7.3908402242395593E-3</c:v>
                </c:pt>
                <c:pt idx="16479">
                  <c:v>1.172305390369076E-2</c:v>
                </c:pt>
                <c:pt idx="16480">
                  <c:v>6.2493017352645954E-3</c:v>
                </c:pt>
                <c:pt idx="16481">
                  <c:v>-4.9106027430617212E-2</c:v>
                </c:pt>
                <c:pt idx="16482">
                  <c:v>1.8045650943014965E-2</c:v>
                </c:pt>
                <c:pt idx="16483">
                  <c:v>4.4910118750542918E-2</c:v>
                </c:pt>
                <c:pt idx="16484">
                  <c:v>-5.8643302639679366E-2</c:v>
                </c:pt>
                <c:pt idx="16485">
                  <c:v>-7.5279097337598411E-2</c:v>
                </c:pt>
                <c:pt idx="16486">
                  <c:v>-5.8768987952385991E-3</c:v>
                </c:pt>
                <c:pt idx="16487">
                  <c:v>2.0224256960358678E-3</c:v>
                </c:pt>
                <c:pt idx="16488">
                  <c:v>2.2398767045684484E-2</c:v>
                </c:pt>
                <c:pt idx="16489">
                  <c:v>-9.3448769455755851E-2</c:v>
                </c:pt>
                <c:pt idx="16490">
                  <c:v>-2.990215005653105E-2</c:v>
                </c:pt>
                <c:pt idx="16491">
                  <c:v>1.5271460267560998E-2</c:v>
                </c:pt>
                <c:pt idx="16492">
                  <c:v>5.4715464370502336E-2</c:v>
                </c:pt>
                <c:pt idx="16493">
                  <c:v>7.8969986578683246E-3</c:v>
                </c:pt>
                <c:pt idx="16494">
                  <c:v>2.065643423840844E-2</c:v>
                </c:pt>
                <c:pt idx="16495">
                  <c:v>-2.0512248062106195E-2</c:v>
                </c:pt>
                <c:pt idx="16496">
                  <c:v>-4.9603191515516454E-2</c:v>
                </c:pt>
                <c:pt idx="16497">
                  <c:v>1.1115494455758008E-2</c:v>
                </c:pt>
                <c:pt idx="16498">
                  <c:v>2.858287403521851E-2</c:v>
                </c:pt>
                <c:pt idx="16499">
                  <c:v>-9.9995938782133382E-3</c:v>
                </c:pt>
                <c:pt idx="16500">
                  <c:v>-4.6395601737502158E-2</c:v>
                </c:pt>
                <c:pt idx="16501">
                  <c:v>-4.5816579663822896E-2</c:v>
                </c:pt>
                <c:pt idx="16502">
                  <c:v>-1.0670598379684346E-2</c:v>
                </c:pt>
                <c:pt idx="16503">
                  <c:v>-0.75616696931013339</c:v>
                </c:pt>
                <c:pt idx="16504">
                  <c:v>2.3237165720196344E-2</c:v>
                </c:pt>
                <c:pt idx="16505">
                  <c:v>1.470238951538351E-2</c:v>
                </c:pt>
                <c:pt idx="16506">
                  <c:v>-1.5114914584884315E-2</c:v>
                </c:pt>
                <c:pt idx="16507">
                  <c:v>-3.2701375209654035E-2</c:v>
                </c:pt>
                <c:pt idx="16508">
                  <c:v>0.20359609029405729</c:v>
                </c:pt>
                <c:pt idx="16509">
                  <c:v>-8.4637084814835704E-3</c:v>
                </c:pt>
                <c:pt idx="16510">
                  <c:v>-1.8666048952859808E-4</c:v>
                </c:pt>
                <c:pt idx="16511">
                  <c:v>6.8282699934140947E-2</c:v>
                </c:pt>
                <c:pt idx="16512">
                  <c:v>-5.5355073020268144E-3</c:v>
                </c:pt>
                <c:pt idx="16513">
                  <c:v>1.2402905785944118E-2</c:v>
                </c:pt>
                <c:pt idx="16514">
                  <c:v>7.8569842866517012E-2</c:v>
                </c:pt>
                <c:pt idx="16515">
                  <c:v>-5.1790940837009934E-2</c:v>
                </c:pt>
                <c:pt idx="16516">
                  <c:v>1.5297957391137427E-2</c:v>
                </c:pt>
                <c:pt idx="16517">
                  <c:v>9.3185580485259829E-3</c:v>
                </c:pt>
                <c:pt idx="16518">
                  <c:v>6.8675588354185184E-3</c:v>
                </c:pt>
                <c:pt idx="16519">
                  <c:v>5.9954210436677813E-2</c:v>
                </c:pt>
                <c:pt idx="16520">
                  <c:v>-9.6015448133310501E-3</c:v>
                </c:pt>
                <c:pt idx="16521">
                  <c:v>-5.0788463126445818E-2</c:v>
                </c:pt>
                <c:pt idx="16522">
                  <c:v>-3.2715874932242331E-2</c:v>
                </c:pt>
                <c:pt idx="16523">
                  <c:v>1.0644834943707774E-2</c:v>
                </c:pt>
                <c:pt idx="16524">
                  <c:v>1.2781416593878422E-2</c:v>
                </c:pt>
                <c:pt idx="16525">
                  <c:v>-2.1617854252667764E-2</c:v>
                </c:pt>
                <c:pt idx="16526">
                  <c:v>5.8387676906225379E-2</c:v>
                </c:pt>
                <c:pt idx="16527">
                  <c:v>-4.2664977316322232E-2</c:v>
                </c:pt>
                <c:pt idx="16528">
                  <c:v>1.4463150153027732E-2</c:v>
                </c:pt>
                <c:pt idx="16529">
                  <c:v>-8.6765610778687871E-3</c:v>
                </c:pt>
                <c:pt idx="16530">
                  <c:v>2.7512389942742441E-2</c:v>
                </c:pt>
                <c:pt idx="16531">
                  <c:v>-2.33265519225824E-2</c:v>
                </c:pt>
                <c:pt idx="16532">
                  <c:v>-2.6007894577110564E-2</c:v>
                </c:pt>
                <c:pt idx="16533">
                  <c:v>-7.0592194119285939E-3</c:v>
                </c:pt>
                <c:pt idx="16534">
                  <c:v>-1.7044648122918699E-2</c:v>
                </c:pt>
                <c:pt idx="16535">
                  <c:v>1.0248311727761318E-2</c:v>
                </c:pt>
                <c:pt idx="16536">
                  <c:v>-5.2118046098339E-3</c:v>
                </c:pt>
                <c:pt idx="16537">
                  <c:v>6.7759644201582661E-2</c:v>
                </c:pt>
                <c:pt idx="16538">
                  <c:v>-1.5287965279872922E-2</c:v>
                </c:pt>
                <c:pt idx="16539">
                  <c:v>-2.4811360711649408E-3</c:v>
                </c:pt>
                <c:pt idx="16540">
                  <c:v>0.15741496527867885</c:v>
                </c:pt>
                <c:pt idx="16541">
                  <c:v>4.3227974550732573E-2</c:v>
                </c:pt>
                <c:pt idx="16542">
                  <c:v>4.5794783076217808E-2</c:v>
                </c:pt>
                <c:pt idx="16543">
                  <c:v>-0.15061898707479995</c:v>
                </c:pt>
                <c:pt idx="16544">
                  <c:v>2.1238478953235371E-2</c:v>
                </c:pt>
                <c:pt idx="16545">
                  <c:v>-1.9643944375875647E-2</c:v>
                </c:pt>
                <c:pt idx="16546">
                  <c:v>-7.4001791046834769E-2</c:v>
                </c:pt>
                <c:pt idx="16547">
                  <c:v>3.9228727140562698E-2</c:v>
                </c:pt>
                <c:pt idx="16548">
                  <c:v>6.8111372100129852E-2</c:v>
                </c:pt>
                <c:pt idx="16549">
                  <c:v>-6.4400087962882185E-2</c:v>
                </c:pt>
                <c:pt idx="16550">
                  <c:v>2.2898977427685801E-2</c:v>
                </c:pt>
                <c:pt idx="16551">
                  <c:v>3.0226108790738827E-2</c:v>
                </c:pt>
                <c:pt idx="16552">
                  <c:v>0.10842315288793429</c:v>
                </c:pt>
                <c:pt idx="16553">
                  <c:v>-1.9747493080170234E-4</c:v>
                </c:pt>
                <c:pt idx="16554">
                  <c:v>-5.2826800030729643E-3</c:v>
                </c:pt>
                <c:pt idx="16555">
                  <c:v>-1.230484153774704E-2</c:v>
                </c:pt>
                <c:pt idx="16556">
                  <c:v>-9.4993063858097498E-2</c:v>
                </c:pt>
                <c:pt idx="16557">
                  <c:v>-1.115290719603578E-2</c:v>
                </c:pt>
                <c:pt idx="16558">
                  <c:v>1.473063217936061E-2</c:v>
                </c:pt>
                <c:pt idx="16559">
                  <c:v>2.0218117472481877E-2</c:v>
                </c:pt>
                <c:pt idx="16560">
                  <c:v>0.22379891803771451</c:v>
                </c:pt>
                <c:pt idx="16561">
                  <c:v>5.3135027992112088E-3</c:v>
                </c:pt>
                <c:pt idx="16562">
                  <c:v>5.016783001428636E-2</c:v>
                </c:pt>
                <c:pt idx="16563">
                  <c:v>-6.0565250409443633E-2</c:v>
                </c:pt>
                <c:pt idx="16564">
                  <c:v>4.6200526165919173E-2</c:v>
                </c:pt>
                <c:pt idx="16565">
                  <c:v>-6.855298567095219E-3</c:v>
                </c:pt>
                <c:pt idx="16566">
                  <c:v>-6.3840679357062349E-2</c:v>
                </c:pt>
                <c:pt idx="16567">
                  <c:v>6.6306579601230139E-3</c:v>
                </c:pt>
                <c:pt idx="16568">
                  <c:v>-9.8713139799253783E-3</c:v>
                </c:pt>
                <c:pt idx="16569">
                  <c:v>-9.5391465040490717E-3</c:v>
                </c:pt>
                <c:pt idx="16570">
                  <c:v>8.1860295408100678E-2</c:v>
                </c:pt>
                <c:pt idx="16571">
                  <c:v>-2.7697402660497399E-2</c:v>
                </c:pt>
                <c:pt idx="16572">
                  <c:v>4.6906031401553652E-2</c:v>
                </c:pt>
                <c:pt idx="16573">
                  <c:v>1.8154328038878592E-2</c:v>
                </c:pt>
                <c:pt idx="16574">
                  <c:v>1.9519734327851933E-2</c:v>
                </c:pt>
                <c:pt idx="16575">
                  <c:v>-5.3771953874279216E-2</c:v>
                </c:pt>
                <c:pt idx="16576">
                  <c:v>4.2793833964425779E-3</c:v>
                </c:pt>
                <c:pt idx="16577">
                  <c:v>-2.6497446878719744E-2</c:v>
                </c:pt>
                <c:pt idx="16578">
                  <c:v>3.1940278878090839E-2</c:v>
                </c:pt>
                <c:pt idx="16579">
                  <c:v>2.9430406552774742E-2</c:v>
                </c:pt>
                <c:pt idx="16580">
                  <c:v>-4.1992600570856459E-3</c:v>
                </c:pt>
                <c:pt idx="16581">
                  <c:v>4.764921183032636E-2</c:v>
                </c:pt>
                <c:pt idx="16582">
                  <c:v>0.14273109248333707</c:v>
                </c:pt>
                <c:pt idx="16583">
                  <c:v>0.24198850405739711</c:v>
                </c:pt>
                <c:pt idx="16584">
                  <c:v>1.9135363957325756E-2</c:v>
                </c:pt>
                <c:pt idx="16585">
                  <c:v>-5.2201022310196049E-2</c:v>
                </c:pt>
                <c:pt idx="16586">
                  <c:v>1.95095936438393E-2</c:v>
                </c:pt>
                <c:pt idx="16587">
                  <c:v>0.13371409010408214</c:v>
                </c:pt>
                <c:pt idx="16588">
                  <c:v>2.0117790243320405E-2</c:v>
                </c:pt>
                <c:pt idx="16589">
                  <c:v>-7.3882422715493192E-4</c:v>
                </c:pt>
                <c:pt idx="16590">
                  <c:v>4.3995075658286406E-2</c:v>
                </c:pt>
                <c:pt idx="16591">
                  <c:v>1.0313924907346589E-2</c:v>
                </c:pt>
                <c:pt idx="16592">
                  <c:v>1.7838287975896636E-2</c:v>
                </c:pt>
                <c:pt idx="16593">
                  <c:v>0.10356333250751444</c:v>
                </c:pt>
                <c:pt idx="16594">
                  <c:v>6.3877927635637979E-3</c:v>
                </c:pt>
                <c:pt idx="16595">
                  <c:v>6.9381357628189602E-2</c:v>
                </c:pt>
                <c:pt idx="16596">
                  <c:v>-8.6615260931953723E-4</c:v>
                </c:pt>
                <c:pt idx="16597">
                  <c:v>3.8585274792862424E-2</c:v>
                </c:pt>
                <c:pt idx="16598">
                  <c:v>2.5482036347838681E-2</c:v>
                </c:pt>
                <c:pt idx="16599">
                  <c:v>-6.6481366271654435E-2</c:v>
                </c:pt>
                <c:pt idx="16600">
                  <c:v>2.8287185101231169E-2</c:v>
                </c:pt>
                <c:pt idx="16601">
                  <c:v>-4.6214404019791884E-2</c:v>
                </c:pt>
                <c:pt idx="16602">
                  <c:v>3.8541653942131979E-2</c:v>
                </c:pt>
                <c:pt idx="16603">
                  <c:v>-4.639934729506013E-3</c:v>
                </c:pt>
                <c:pt idx="16604">
                  <c:v>-0.10154252266454811</c:v>
                </c:pt>
                <c:pt idx="16605">
                  <c:v>-3.3953599794404717E-2</c:v>
                </c:pt>
                <c:pt idx="16606">
                  <c:v>-2.8772108353741978E-2</c:v>
                </c:pt>
                <c:pt idx="16607">
                  <c:v>1.180467295432029E-2</c:v>
                </c:pt>
                <c:pt idx="16608">
                  <c:v>-1.1286882709698453E-2</c:v>
                </c:pt>
                <c:pt idx="16609">
                  <c:v>-3.5024449762511858E-2</c:v>
                </c:pt>
                <c:pt idx="16610">
                  <c:v>2.3953803500313637E-2</c:v>
                </c:pt>
                <c:pt idx="16611">
                  <c:v>-2.0927018537410653E-2</c:v>
                </c:pt>
                <c:pt idx="16612">
                  <c:v>-2.0610074147834365E-2</c:v>
                </c:pt>
                <c:pt idx="16613">
                  <c:v>-1.2889237386553234</c:v>
                </c:pt>
                <c:pt idx="16614">
                  <c:v>8.2994445824062887E-2</c:v>
                </c:pt>
                <c:pt idx="16615">
                  <c:v>-1.9250694924766103E-2</c:v>
                </c:pt>
                <c:pt idx="16616">
                  <c:v>-9.607523654619584E-3</c:v>
                </c:pt>
                <c:pt idx="16617">
                  <c:v>0.14287759476966769</c:v>
                </c:pt>
                <c:pt idx="16618">
                  <c:v>-5.3021755001559949E-3</c:v>
                </c:pt>
                <c:pt idx="16619">
                  <c:v>1.7689604882863925E-2</c:v>
                </c:pt>
                <c:pt idx="16620">
                  <c:v>-1.217646295127285E-3</c:v>
                </c:pt>
                <c:pt idx="16621">
                  <c:v>-4.0121964822708696E-2</c:v>
                </c:pt>
                <c:pt idx="16622">
                  <c:v>-6.2372908363704819E-3</c:v>
                </c:pt>
                <c:pt idx="16623">
                  <c:v>-4.3329297954416632E-2</c:v>
                </c:pt>
                <c:pt idx="16624">
                  <c:v>1.2317857697116514E-3</c:v>
                </c:pt>
                <c:pt idx="16625">
                  <c:v>1.3449582035619773E-2</c:v>
                </c:pt>
                <c:pt idx="16626">
                  <c:v>2.3334593772879008E-2</c:v>
                </c:pt>
                <c:pt idx="16627">
                  <c:v>-5.3331885338293574E-3</c:v>
                </c:pt>
                <c:pt idx="16628">
                  <c:v>3.6045072946799435E-2</c:v>
                </c:pt>
                <c:pt idx="16629">
                  <c:v>-3.5320525113791225E-2</c:v>
                </c:pt>
                <c:pt idx="16630">
                  <c:v>-7.1799350574975477E-3</c:v>
                </c:pt>
                <c:pt idx="16631">
                  <c:v>-1.9830379325869495E-3</c:v>
                </c:pt>
                <c:pt idx="16632">
                  <c:v>-1.7883992804247965E-2</c:v>
                </c:pt>
                <c:pt idx="16633">
                  <c:v>1.3095181013757798E-2</c:v>
                </c:pt>
                <c:pt idx="16634">
                  <c:v>4.1639459853408519E-3</c:v>
                </c:pt>
                <c:pt idx="16635">
                  <c:v>-1.4595497523695938E-3</c:v>
                </c:pt>
                <c:pt idx="16636">
                  <c:v>0.11595818356411704</c:v>
                </c:pt>
                <c:pt idx="16637">
                  <c:v>-4.492159682504529E-2</c:v>
                </c:pt>
                <c:pt idx="16638">
                  <c:v>1.6503210499480604E-3</c:v>
                </c:pt>
                <c:pt idx="16639">
                  <c:v>-5.4642733549132863E-2</c:v>
                </c:pt>
                <c:pt idx="16640">
                  <c:v>4.0628122585996065E-4</c:v>
                </c:pt>
                <c:pt idx="16641">
                  <c:v>4.5551713195614782E-2</c:v>
                </c:pt>
                <c:pt idx="16642">
                  <c:v>2.6723468581674441E-3</c:v>
                </c:pt>
                <c:pt idx="16643">
                  <c:v>1.0471085143684857E-2</c:v>
                </c:pt>
                <c:pt idx="16644">
                  <c:v>-1.9947069765027057E-2</c:v>
                </c:pt>
                <c:pt idx="16645">
                  <c:v>-0.13013931312986415</c:v>
                </c:pt>
                <c:pt idx="16646">
                  <c:v>-0.12132810974532948</c:v>
                </c:pt>
                <c:pt idx="16647">
                  <c:v>-5.1032815491097568E-2</c:v>
                </c:pt>
                <c:pt idx="16648">
                  <c:v>3.6047016494116322E-3</c:v>
                </c:pt>
                <c:pt idx="16649">
                  <c:v>1.398485700070274E-3</c:v>
                </c:pt>
                <c:pt idx="16650">
                  <c:v>1.4182785929650317E-2</c:v>
                </c:pt>
                <c:pt idx="16651">
                  <c:v>-2.6514813209912013E-2</c:v>
                </c:pt>
                <c:pt idx="16652">
                  <c:v>5.0517211259526011E-2</c:v>
                </c:pt>
                <c:pt idx="16653">
                  <c:v>4.1124681221147902E-2</c:v>
                </c:pt>
                <c:pt idx="16654">
                  <c:v>-0.22807419545587204</c:v>
                </c:pt>
                <c:pt idx="16655">
                  <c:v>-2.530460957931548E-2</c:v>
                </c:pt>
                <c:pt idx="16656">
                  <c:v>-6.2294173238001113E-2</c:v>
                </c:pt>
                <c:pt idx="16657">
                  <c:v>6.413312577863259E-3</c:v>
                </c:pt>
                <c:pt idx="16658">
                  <c:v>-9.0277096247182633E-3</c:v>
                </c:pt>
                <c:pt idx="16659">
                  <c:v>-0.29350602662702646</c:v>
                </c:pt>
                <c:pt idx="16660">
                  <c:v>-6.0645390301024777E-3</c:v>
                </c:pt>
                <c:pt idx="16661">
                  <c:v>7.2749599514441302E-3</c:v>
                </c:pt>
                <c:pt idx="16662">
                  <c:v>5.4290404924862999E-2</c:v>
                </c:pt>
                <c:pt idx="16663">
                  <c:v>4.0548129278022788E-2</c:v>
                </c:pt>
                <c:pt idx="16664">
                  <c:v>-1.2133328107492587E-3</c:v>
                </c:pt>
                <c:pt idx="16665">
                  <c:v>-2.1239294017726576E-2</c:v>
                </c:pt>
                <c:pt idx="16666">
                  <c:v>-3.8861199872063594E-2</c:v>
                </c:pt>
                <c:pt idx="16667">
                  <c:v>-2.4767788621191597E-2</c:v>
                </c:pt>
                <c:pt idx="16668">
                  <c:v>-0.20633893714071047</c:v>
                </c:pt>
                <c:pt idx="16669">
                  <c:v>1.5248967293153372E-2</c:v>
                </c:pt>
                <c:pt idx="16670">
                  <c:v>9.9621343384595721E-3</c:v>
                </c:pt>
                <c:pt idx="16671">
                  <c:v>2.8560244109073395E-2</c:v>
                </c:pt>
                <c:pt idx="16672">
                  <c:v>-1.2794482678157228E-2</c:v>
                </c:pt>
                <c:pt idx="16673">
                  <c:v>-2.4956362805190774E-2</c:v>
                </c:pt>
                <c:pt idx="16674">
                  <c:v>-2.8850663551153583E-2</c:v>
                </c:pt>
                <c:pt idx="16675">
                  <c:v>-3.9118578156746624E-2</c:v>
                </c:pt>
                <c:pt idx="16676">
                  <c:v>-3.2700549626705822E-2</c:v>
                </c:pt>
                <c:pt idx="16677">
                  <c:v>-7.1713981327552703E-2</c:v>
                </c:pt>
                <c:pt idx="16678">
                  <c:v>-9.9526087806858371E-3</c:v>
                </c:pt>
                <c:pt idx="16679">
                  <c:v>2.2733673168632357E-2</c:v>
                </c:pt>
                <c:pt idx="16680">
                  <c:v>-3.9418265934119505E-2</c:v>
                </c:pt>
                <c:pt idx="16681">
                  <c:v>-8.169604587816166E-3</c:v>
                </c:pt>
                <c:pt idx="16682">
                  <c:v>1.486474357616043E-2</c:v>
                </c:pt>
                <c:pt idx="16683">
                  <c:v>-7.1165641754589698E-2</c:v>
                </c:pt>
                <c:pt idx="16684">
                  <c:v>-1.9739239713310961E-3</c:v>
                </c:pt>
                <c:pt idx="16685">
                  <c:v>1.8637354027652601E-2</c:v>
                </c:pt>
                <c:pt idx="16686">
                  <c:v>-0.12582982095581552</c:v>
                </c:pt>
                <c:pt idx="16687">
                  <c:v>2.5896534551153729E-2</c:v>
                </c:pt>
                <c:pt idx="16688">
                  <c:v>0.14954393403909341</c:v>
                </c:pt>
                <c:pt idx="16689">
                  <c:v>-1.7579062217100896E-2</c:v>
                </c:pt>
                <c:pt idx="16690">
                  <c:v>8.7836523289072821E-2</c:v>
                </c:pt>
                <c:pt idx="16691">
                  <c:v>-1.2939580143481245E-4</c:v>
                </c:pt>
                <c:pt idx="16692">
                  <c:v>-2.8745636363357013E-2</c:v>
                </c:pt>
                <c:pt idx="16693">
                  <c:v>-6.7107791911171485E-2</c:v>
                </c:pt>
                <c:pt idx="16694">
                  <c:v>2.3875169321478661E-2</c:v>
                </c:pt>
                <c:pt idx="16695">
                  <c:v>7.3373442057037873E-3</c:v>
                </c:pt>
                <c:pt idx="16696">
                  <c:v>-1.0279002377231426E-2</c:v>
                </c:pt>
                <c:pt idx="16697">
                  <c:v>-4.4116496539453161E-2</c:v>
                </c:pt>
                <c:pt idx="16698">
                  <c:v>-2.0366651395743E-2</c:v>
                </c:pt>
                <c:pt idx="16699">
                  <c:v>6.4537573410808277E-3</c:v>
                </c:pt>
                <c:pt idx="16700">
                  <c:v>-4.1941103450487509E-2</c:v>
                </c:pt>
                <c:pt idx="16701">
                  <c:v>-4.1651065025210951E-3</c:v>
                </c:pt>
                <c:pt idx="16702">
                  <c:v>-4.3742945579008083E-2</c:v>
                </c:pt>
                <c:pt idx="16703">
                  <c:v>-2.284913942038647E-2</c:v>
                </c:pt>
                <c:pt idx="16704">
                  <c:v>-7.2701185409792639E-3</c:v>
                </c:pt>
                <c:pt idx="16705">
                  <c:v>-1.4255342087884973E-2</c:v>
                </c:pt>
                <c:pt idx="16706">
                  <c:v>3.8105914082627321E-3</c:v>
                </c:pt>
                <c:pt idx="16707">
                  <c:v>3.3240130011838578E-2</c:v>
                </c:pt>
                <c:pt idx="16708">
                  <c:v>-4.6324278275760872E-3</c:v>
                </c:pt>
                <c:pt idx="16709">
                  <c:v>2.0835761678052755E-3</c:v>
                </c:pt>
                <c:pt idx="16710">
                  <c:v>2.3589880645397788E-2</c:v>
                </c:pt>
                <c:pt idx="16711">
                  <c:v>2.6080259149861919E-2</c:v>
                </c:pt>
                <c:pt idx="16712">
                  <c:v>2.4263576095042993E-2</c:v>
                </c:pt>
                <c:pt idx="16713">
                  <c:v>3.1383552169222423E-2</c:v>
                </c:pt>
                <c:pt idx="16714">
                  <c:v>-9.8362532358222902E-3</c:v>
                </c:pt>
                <c:pt idx="16715">
                  <c:v>-1.4537603305425577E-2</c:v>
                </c:pt>
                <c:pt idx="16716">
                  <c:v>-1.8592111473688475E-2</c:v>
                </c:pt>
                <c:pt idx="16717">
                  <c:v>1.3381647712121305E-2</c:v>
                </c:pt>
                <c:pt idx="16718">
                  <c:v>-3.3631986646174741E-2</c:v>
                </c:pt>
                <c:pt idx="16719">
                  <c:v>-5.4866275857544645E-2</c:v>
                </c:pt>
                <c:pt idx="16720">
                  <c:v>-3.1832832878139539E-2</c:v>
                </c:pt>
                <c:pt idx="16721">
                  <c:v>-3.3453521755440918E-2</c:v>
                </c:pt>
                <c:pt idx="16722">
                  <c:v>-5.1774600191899126E-2</c:v>
                </c:pt>
                <c:pt idx="16723">
                  <c:v>1.670209641499778E-4</c:v>
                </c:pt>
                <c:pt idx="16724">
                  <c:v>-6.1533921147963883E-2</c:v>
                </c:pt>
                <c:pt idx="16725">
                  <c:v>7.3879360161485377E-3</c:v>
                </c:pt>
                <c:pt idx="16726">
                  <c:v>-2.5156321612813358E-2</c:v>
                </c:pt>
                <c:pt idx="16727">
                  <c:v>2.2505275616189049E-2</c:v>
                </c:pt>
                <c:pt idx="16728">
                  <c:v>3.2502264652564485E-2</c:v>
                </c:pt>
                <c:pt idx="16729">
                  <c:v>-1.1004676096570925E-2</c:v>
                </c:pt>
                <c:pt idx="16730">
                  <c:v>-1.1895003970358663E-2</c:v>
                </c:pt>
                <c:pt idx="16731">
                  <c:v>-1.9597274516068217E-2</c:v>
                </c:pt>
                <c:pt idx="16732">
                  <c:v>7.728150884587702E-2</c:v>
                </c:pt>
                <c:pt idx="16733">
                  <c:v>-3.5951456767860948E-2</c:v>
                </c:pt>
                <c:pt idx="16734">
                  <c:v>6.5108724844751498E-2</c:v>
                </c:pt>
                <c:pt idx="16735">
                  <c:v>0.14427520143190331</c:v>
                </c:pt>
                <c:pt idx="16736">
                  <c:v>-9.0360012945488628E-3</c:v>
                </c:pt>
                <c:pt idx="16737">
                  <c:v>7.7607320214344664E-3</c:v>
                </c:pt>
                <c:pt idx="16738">
                  <c:v>-9.4532432334980931E-2</c:v>
                </c:pt>
                <c:pt idx="16739">
                  <c:v>-4.02476358893019E-2</c:v>
                </c:pt>
                <c:pt idx="16740">
                  <c:v>1.3455427776741883E-2</c:v>
                </c:pt>
                <c:pt idx="16741">
                  <c:v>8.0089581009417252E-2</c:v>
                </c:pt>
                <c:pt idx="16742">
                  <c:v>-5.8498643528393139E-3</c:v>
                </c:pt>
                <c:pt idx="16743">
                  <c:v>5.3456059095238151E-2</c:v>
                </c:pt>
                <c:pt idx="16744">
                  <c:v>4.9679355533908641E-3</c:v>
                </c:pt>
                <c:pt idx="16745">
                  <c:v>5.0817827566751732E-2</c:v>
                </c:pt>
                <c:pt idx="16746">
                  <c:v>2.151755664089949E-2</c:v>
                </c:pt>
                <c:pt idx="16747">
                  <c:v>-3.7312243101438073E-3</c:v>
                </c:pt>
                <c:pt idx="16748">
                  <c:v>-1.6777039093534438E-2</c:v>
                </c:pt>
                <c:pt idx="16749">
                  <c:v>5.1086338019197567E-3</c:v>
                </c:pt>
                <c:pt idx="16750">
                  <c:v>-2.2940162159366989E-3</c:v>
                </c:pt>
                <c:pt idx="16751">
                  <c:v>8.3328208099748183E-2</c:v>
                </c:pt>
                <c:pt idx="16752">
                  <c:v>0.1402030899558056</c:v>
                </c:pt>
                <c:pt idx="16753">
                  <c:v>-3.642580956754967E-2</c:v>
                </c:pt>
                <c:pt idx="16754">
                  <c:v>1.863974767926724E-3</c:v>
                </c:pt>
                <c:pt idx="16755">
                  <c:v>2.3249662888793425E-2</c:v>
                </c:pt>
                <c:pt idx="16756">
                  <c:v>7.3880092687557391E-3</c:v>
                </c:pt>
                <c:pt idx="16757">
                  <c:v>1.0446871469488347E-2</c:v>
                </c:pt>
                <c:pt idx="16758">
                  <c:v>2.7448413920033703E-2</c:v>
                </c:pt>
                <c:pt idx="16759">
                  <c:v>1.0151654373541402E-2</c:v>
                </c:pt>
                <c:pt idx="16760">
                  <c:v>0.13359577263033112</c:v>
                </c:pt>
                <c:pt idx="16761">
                  <c:v>5.8114606961920292E-4</c:v>
                </c:pt>
                <c:pt idx="16762">
                  <c:v>2.419885216001395E-2</c:v>
                </c:pt>
                <c:pt idx="16763">
                  <c:v>-0.16896184710926221</c:v>
                </c:pt>
                <c:pt idx="16764">
                  <c:v>-9.0088629391909369E-2</c:v>
                </c:pt>
                <c:pt idx="16765">
                  <c:v>-4.4453162473938254E-2</c:v>
                </c:pt>
                <c:pt idx="16766">
                  <c:v>5.1117561595888469E-2</c:v>
                </c:pt>
                <c:pt idx="16767">
                  <c:v>-2.4646767956843851E-2</c:v>
                </c:pt>
                <c:pt idx="16768">
                  <c:v>-2.2233346256657203E-2</c:v>
                </c:pt>
                <c:pt idx="16769">
                  <c:v>6.7501062397248438E-3</c:v>
                </c:pt>
                <c:pt idx="16770">
                  <c:v>-2.1815422816072082E-2</c:v>
                </c:pt>
                <c:pt idx="16771">
                  <c:v>-1.7106815919514386E-2</c:v>
                </c:pt>
                <c:pt idx="16772">
                  <c:v>-6.1165358992519389E-2</c:v>
                </c:pt>
                <c:pt idx="16773">
                  <c:v>-6.3354785977607964E-2</c:v>
                </c:pt>
                <c:pt idx="16774">
                  <c:v>6.6047217825150363E-3</c:v>
                </c:pt>
                <c:pt idx="16775">
                  <c:v>-1.6834752658128227E-2</c:v>
                </c:pt>
                <c:pt idx="16776">
                  <c:v>-2.4252744584693179E-3</c:v>
                </c:pt>
                <c:pt idx="16777">
                  <c:v>-2.8890062864011632E-3</c:v>
                </c:pt>
                <c:pt idx="16778">
                  <c:v>4.3369179804962988E-3</c:v>
                </c:pt>
                <c:pt idx="16779">
                  <c:v>2.3275344575985138E-2</c:v>
                </c:pt>
                <c:pt idx="16780">
                  <c:v>-0.12307947631227631</c:v>
                </c:pt>
                <c:pt idx="16781">
                  <c:v>-7.1738711161209973E-2</c:v>
                </c:pt>
                <c:pt idx="16782">
                  <c:v>1.2654672406627796E-2</c:v>
                </c:pt>
                <c:pt idx="16783">
                  <c:v>-1.9924859715786582E-2</c:v>
                </c:pt>
                <c:pt idx="16784">
                  <c:v>-6.1646122197685565E-3</c:v>
                </c:pt>
                <c:pt idx="16785">
                  <c:v>-2.8347261042076802E-2</c:v>
                </c:pt>
                <c:pt idx="16786">
                  <c:v>1.193854499274646E-2</c:v>
                </c:pt>
                <c:pt idx="16787">
                  <c:v>-1.0796991180642499E-3</c:v>
                </c:pt>
                <c:pt idx="16788">
                  <c:v>-3.3173224647492373E-2</c:v>
                </c:pt>
                <c:pt idx="16789">
                  <c:v>1.0881824309138212E-2</c:v>
                </c:pt>
                <c:pt idx="16790">
                  <c:v>-1.7226714985902326E-2</c:v>
                </c:pt>
                <c:pt idx="16791">
                  <c:v>2.0117026576661406E-2</c:v>
                </c:pt>
                <c:pt idx="16792">
                  <c:v>2.3469763740996991E-2</c:v>
                </c:pt>
                <c:pt idx="16793">
                  <c:v>-3.6052689701422599E-3</c:v>
                </c:pt>
                <c:pt idx="16794">
                  <c:v>-5.3879513385988453E-3</c:v>
                </c:pt>
                <c:pt idx="16795">
                  <c:v>-6.5394171257765997E-3</c:v>
                </c:pt>
                <c:pt idx="16796">
                  <c:v>-7.905493444458133E-3</c:v>
                </c:pt>
                <c:pt idx="16797">
                  <c:v>0.11529742593877866</c:v>
                </c:pt>
                <c:pt idx="16798">
                  <c:v>1.0107545828468725E-3</c:v>
                </c:pt>
                <c:pt idx="16799">
                  <c:v>-1.9478785078774524E-2</c:v>
                </c:pt>
                <c:pt idx="16800">
                  <c:v>1.0044053342105954E-2</c:v>
                </c:pt>
                <c:pt idx="16801">
                  <c:v>2.4640445374777817E-2</c:v>
                </c:pt>
                <c:pt idx="16802">
                  <c:v>-3.2482867851859705E-3</c:v>
                </c:pt>
                <c:pt idx="16803">
                  <c:v>2.3709169148191607E-2</c:v>
                </c:pt>
                <c:pt idx="16804">
                  <c:v>4.0847988370194356E-2</c:v>
                </c:pt>
                <c:pt idx="16805">
                  <c:v>-2.0713389094621635E-4</c:v>
                </c:pt>
                <c:pt idx="16806">
                  <c:v>1.6563692811730892E-2</c:v>
                </c:pt>
                <c:pt idx="16807">
                  <c:v>-2.0710767573842232E-2</c:v>
                </c:pt>
                <c:pt idx="16808">
                  <c:v>-2.8671579638784406E-2</c:v>
                </c:pt>
                <c:pt idx="16809">
                  <c:v>-3.6824238589699264E-2</c:v>
                </c:pt>
                <c:pt idx="16810">
                  <c:v>3.6993963409397211E-3</c:v>
                </c:pt>
                <c:pt idx="16811">
                  <c:v>2.8880239788078407E-2</c:v>
                </c:pt>
                <c:pt idx="16812">
                  <c:v>6.8442106082594004E-2</c:v>
                </c:pt>
                <c:pt idx="16813">
                  <c:v>1.9871310138371869E-2</c:v>
                </c:pt>
                <c:pt idx="16814">
                  <c:v>4.7896084279636157E-4</c:v>
                </c:pt>
                <c:pt idx="16815">
                  <c:v>-1.240004656329763E-2</c:v>
                </c:pt>
                <c:pt idx="16816">
                  <c:v>-9.5472818699114434E-2</c:v>
                </c:pt>
                <c:pt idx="16817">
                  <c:v>-7.3773365700556162E-2</c:v>
                </c:pt>
                <c:pt idx="16818">
                  <c:v>-1.0347142237888355E-2</c:v>
                </c:pt>
                <c:pt idx="16819">
                  <c:v>-2.6206186843184733E-2</c:v>
                </c:pt>
                <c:pt idx="16820">
                  <c:v>1.2828361948384599E-3</c:v>
                </c:pt>
                <c:pt idx="16821">
                  <c:v>-1.9070375995796068E-3</c:v>
                </c:pt>
                <c:pt idx="16822">
                  <c:v>1.5125677359063565E-3</c:v>
                </c:pt>
                <c:pt idx="16823">
                  <c:v>-3.5279683382029234E-2</c:v>
                </c:pt>
                <c:pt idx="16824">
                  <c:v>7.3615784314241496E-3</c:v>
                </c:pt>
                <c:pt idx="16825">
                  <c:v>-5.9479620375066038E-2</c:v>
                </c:pt>
                <c:pt idx="16826">
                  <c:v>-7.9570070316536443E-2</c:v>
                </c:pt>
                <c:pt idx="16827">
                  <c:v>1.5137117249194424E-2</c:v>
                </c:pt>
                <c:pt idx="16828">
                  <c:v>0.15373281426087834</c:v>
                </c:pt>
                <c:pt idx="16829">
                  <c:v>4.5127376722644649E-2</c:v>
                </c:pt>
                <c:pt idx="16830">
                  <c:v>-3.1877515458339632E-2</c:v>
                </c:pt>
                <c:pt idx="16831">
                  <c:v>3.3962163125918564E-2</c:v>
                </c:pt>
                <c:pt idx="16832">
                  <c:v>3.2009008633610878E-2</c:v>
                </c:pt>
                <c:pt idx="16833">
                  <c:v>-1.7280514570270867E-3</c:v>
                </c:pt>
                <c:pt idx="16834">
                  <c:v>-4.2062680266982642E-3</c:v>
                </c:pt>
                <c:pt idx="16835">
                  <c:v>4.0801226274043499E-2</c:v>
                </c:pt>
                <c:pt idx="16836">
                  <c:v>-1.1366476835307482E-2</c:v>
                </c:pt>
                <c:pt idx="16837">
                  <c:v>0.10826129613568913</c:v>
                </c:pt>
                <c:pt idx="16838">
                  <c:v>-2.0629997241138193E-2</c:v>
                </c:pt>
                <c:pt idx="16839">
                  <c:v>1.6232486263422761E-3</c:v>
                </c:pt>
                <c:pt idx="16840">
                  <c:v>8.6450780052756013E-2</c:v>
                </c:pt>
                <c:pt idx="16841">
                  <c:v>5.3437890005627736E-2</c:v>
                </c:pt>
                <c:pt idx="16842">
                  <c:v>1.3519403486593948E-2</c:v>
                </c:pt>
                <c:pt idx="16843">
                  <c:v>-0.10987499665426576</c:v>
                </c:pt>
                <c:pt idx="16844">
                  <c:v>-1.271201457806539E-2</c:v>
                </c:pt>
                <c:pt idx="16845">
                  <c:v>5.6072393295318455E-2</c:v>
                </c:pt>
                <c:pt idx="16846">
                  <c:v>-5.2996545022459844E-3</c:v>
                </c:pt>
                <c:pt idx="16847">
                  <c:v>1.5770970001477178E-2</c:v>
                </c:pt>
                <c:pt idx="16848">
                  <c:v>-1.7067249066223412E-2</c:v>
                </c:pt>
                <c:pt idx="16849">
                  <c:v>1.0748941371425956E-2</c:v>
                </c:pt>
                <c:pt idx="16850">
                  <c:v>5.4506308690068971E-2</c:v>
                </c:pt>
                <c:pt idx="16851">
                  <c:v>-1.3767951819820223E-2</c:v>
                </c:pt>
                <c:pt idx="16852">
                  <c:v>-4.1097255488500174E-3</c:v>
                </c:pt>
                <c:pt idx="16853">
                  <c:v>-4.8639649181370674E-3</c:v>
                </c:pt>
                <c:pt idx="16854">
                  <c:v>-1.4352629163727104E-3</c:v>
                </c:pt>
                <c:pt idx="16855">
                  <c:v>-6.5170697995523968E-2</c:v>
                </c:pt>
                <c:pt idx="16856">
                  <c:v>2.7069240868863576E-2</c:v>
                </c:pt>
                <c:pt idx="16857">
                  <c:v>-3.3841663013687065E-3</c:v>
                </c:pt>
                <c:pt idx="16858">
                  <c:v>1.639206258886481E-2</c:v>
                </c:pt>
                <c:pt idx="16859">
                  <c:v>3.2710106559699977E-2</c:v>
                </c:pt>
                <c:pt idx="16860">
                  <c:v>0.14692089711032735</c:v>
                </c:pt>
                <c:pt idx="16861">
                  <c:v>-0.12887452057037979</c:v>
                </c:pt>
                <c:pt idx="16862">
                  <c:v>-9.4478391566620405E-3</c:v>
                </c:pt>
                <c:pt idx="16863">
                  <c:v>-7.0307805235981083E-2</c:v>
                </c:pt>
                <c:pt idx="16864">
                  <c:v>3.2908135792951577E-2</c:v>
                </c:pt>
                <c:pt idx="16865">
                  <c:v>-0.19249306361590576</c:v>
                </c:pt>
                <c:pt idx="16866">
                  <c:v>-9.7460393992284226E-3</c:v>
                </c:pt>
                <c:pt idx="16867">
                  <c:v>2.1728549685221706E-2</c:v>
                </c:pt>
                <c:pt idx="16868">
                  <c:v>6.0300905357253982E-3</c:v>
                </c:pt>
                <c:pt idx="16869">
                  <c:v>-1.2952026755248839E-2</c:v>
                </c:pt>
                <c:pt idx="16870">
                  <c:v>1.4079027546468259E-2</c:v>
                </c:pt>
                <c:pt idx="16871">
                  <c:v>7.8100923356062592E-3</c:v>
                </c:pt>
                <c:pt idx="16872">
                  <c:v>9.9318674845156555E-3</c:v>
                </c:pt>
                <c:pt idx="16873">
                  <c:v>-1.3235374287812783E-3</c:v>
                </c:pt>
                <c:pt idx="16874">
                  <c:v>4.9650424376568719E-2</c:v>
                </c:pt>
                <c:pt idx="16875">
                  <c:v>2.1503435329267521E-2</c:v>
                </c:pt>
                <c:pt idx="16876">
                  <c:v>-6.0518570970027157E-3</c:v>
                </c:pt>
                <c:pt idx="16877">
                  <c:v>-8.4880623422722342E-3</c:v>
                </c:pt>
                <c:pt idx="16878">
                  <c:v>-3.5910187361207241E-2</c:v>
                </c:pt>
                <c:pt idx="16879">
                  <c:v>-3.4724411528354489E-2</c:v>
                </c:pt>
                <c:pt idx="16880">
                  <c:v>8.2178185870018655E-2</c:v>
                </c:pt>
                <c:pt idx="16881">
                  <c:v>-0.10163219556417187</c:v>
                </c:pt>
                <c:pt idx="16882">
                  <c:v>1.4397770770996916E-2</c:v>
                </c:pt>
                <c:pt idx="16883">
                  <c:v>-6.1117294991318571E-2</c:v>
                </c:pt>
                <c:pt idx="16884">
                  <c:v>-5.552230576393536E-2</c:v>
                </c:pt>
                <c:pt idx="16885">
                  <c:v>6.2768792797194065E-2</c:v>
                </c:pt>
                <c:pt idx="16886">
                  <c:v>4.3697408231222331E-3</c:v>
                </c:pt>
                <c:pt idx="16887">
                  <c:v>0.13771226442860854</c:v>
                </c:pt>
                <c:pt idx="16888">
                  <c:v>-6.4523508629807571E-3</c:v>
                </c:pt>
                <c:pt idx="16889">
                  <c:v>1.2313084217326679E-2</c:v>
                </c:pt>
                <c:pt idx="16890">
                  <c:v>-0.13224751453014152</c:v>
                </c:pt>
                <c:pt idx="16891">
                  <c:v>6.3629404612476431E-2</c:v>
                </c:pt>
                <c:pt idx="16892">
                  <c:v>-0.13073625801022873</c:v>
                </c:pt>
                <c:pt idx="16893">
                  <c:v>-1.7040257606063498E-2</c:v>
                </c:pt>
                <c:pt idx="16894">
                  <c:v>-3.7562801068281165E-3</c:v>
                </c:pt>
                <c:pt idx="16895">
                  <c:v>-2.6118314625092485E-2</c:v>
                </c:pt>
                <c:pt idx="16896">
                  <c:v>-5.0562140985881013E-4</c:v>
                </c:pt>
                <c:pt idx="16897">
                  <c:v>1.2796681060317878E-3</c:v>
                </c:pt>
                <c:pt idx="16898">
                  <c:v>3.4836712060899943E-3</c:v>
                </c:pt>
                <c:pt idx="16899">
                  <c:v>-2.9594560124437265E-2</c:v>
                </c:pt>
                <c:pt idx="16900">
                  <c:v>6.1349361971321285E-2</c:v>
                </c:pt>
                <c:pt idx="16901">
                  <c:v>-2.6454089849133897E-3</c:v>
                </c:pt>
                <c:pt idx="16902">
                  <c:v>4.3236901748136387E-2</c:v>
                </c:pt>
                <c:pt idx="16903">
                  <c:v>-2.165308322745715E-2</c:v>
                </c:pt>
                <c:pt idx="16904">
                  <c:v>-3.806246893791005E-2</c:v>
                </c:pt>
                <c:pt idx="16905">
                  <c:v>-9.8892967979781393E-2</c:v>
                </c:pt>
                <c:pt idx="16906">
                  <c:v>-0.11884465393520539</c:v>
                </c:pt>
                <c:pt idx="16907">
                  <c:v>2.1867298085318744E-3</c:v>
                </c:pt>
                <c:pt idx="16908">
                  <c:v>4.2125725583141288E-3</c:v>
                </c:pt>
                <c:pt idx="16909">
                  <c:v>4.3497299286131552E-3</c:v>
                </c:pt>
                <c:pt idx="16910">
                  <c:v>3.3274048389264751E-3</c:v>
                </c:pt>
                <c:pt idx="16911">
                  <c:v>-5.590521266660773E-2</c:v>
                </c:pt>
                <c:pt idx="16912">
                  <c:v>1.1391445956898855E-2</c:v>
                </c:pt>
                <c:pt idx="16913">
                  <c:v>-4.5706082215169516E-2</c:v>
                </c:pt>
                <c:pt idx="16914">
                  <c:v>-1.9647757515514664E-2</c:v>
                </c:pt>
                <c:pt idx="16915">
                  <c:v>1.7924469617540694E-2</c:v>
                </c:pt>
                <c:pt idx="16916">
                  <c:v>3.0469360153699745E-2</c:v>
                </c:pt>
                <c:pt idx="16917">
                  <c:v>7.3905023936808617E-2</c:v>
                </c:pt>
                <c:pt idx="16918">
                  <c:v>-8.2109393588287255E-2</c:v>
                </c:pt>
                <c:pt idx="16919">
                  <c:v>1.8326077891806722E-2</c:v>
                </c:pt>
                <c:pt idx="16920">
                  <c:v>5.0370206775132507E-2</c:v>
                </c:pt>
                <c:pt idx="16921">
                  <c:v>9.5587096719912223E-2</c:v>
                </c:pt>
                <c:pt idx="16922">
                  <c:v>-0.11769531879992794</c:v>
                </c:pt>
                <c:pt idx="16923">
                  <c:v>-2.1917903902094384E-3</c:v>
                </c:pt>
                <c:pt idx="16924">
                  <c:v>-6.7412097800995524E-3</c:v>
                </c:pt>
                <c:pt idx="16925">
                  <c:v>-0.10963396486691558</c:v>
                </c:pt>
                <c:pt idx="16926">
                  <c:v>1.3726199521558922E-2</c:v>
                </c:pt>
                <c:pt idx="16927">
                  <c:v>-7.3610636107326608E-3</c:v>
                </c:pt>
                <c:pt idx="16928">
                  <c:v>-5.4261351454482347E-2</c:v>
                </c:pt>
                <c:pt idx="16929">
                  <c:v>2.8338357694700153E-2</c:v>
                </c:pt>
                <c:pt idx="16930">
                  <c:v>-7.3251848305044609E-2</c:v>
                </c:pt>
                <c:pt idx="16931">
                  <c:v>8.7348016306762227E-2</c:v>
                </c:pt>
                <c:pt idx="16932">
                  <c:v>-2.1820281093589459E-2</c:v>
                </c:pt>
                <c:pt idx="16933">
                  <c:v>-2.1255746532530834E-2</c:v>
                </c:pt>
                <c:pt idx="16934">
                  <c:v>4.5191596677287851E-2</c:v>
                </c:pt>
                <c:pt idx="16935">
                  <c:v>5.3802190221714126E-2</c:v>
                </c:pt>
                <c:pt idx="16936">
                  <c:v>-2.0997089859180321E-2</c:v>
                </c:pt>
                <c:pt idx="16937">
                  <c:v>1.7261607014487219E-2</c:v>
                </c:pt>
                <c:pt idx="16938">
                  <c:v>2.5814184157398296E-2</c:v>
                </c:pt>
                <c:pt idx="16939">
                  <c:v>1.8077928586842047E-2</c:v>
                </c:pt>
                <c:pt idx="16940">
                  <c:v>-7.8590367516077949E-3</c:v>
                </c:pt>
                <c:pt idx="16941">
                  <c:v>-2.1617773739917873E-2</c:v>
                </c:pt>
                <c:pt idx="16942">
                  <c:v>1.7707086793180449E-2</c:v>
                </c:pt>
                <c:pt idx="16943">
                  <c:v>-3.505172651254649E-2</c:v>
                </c:pt>
                <c:pt idx="16944">
                  <c:v>-2.2912312832955978E-3</c:v>
                </c:pt>
                <c:pt idx="16945">
                  <c:v>-1.9266622993140206E-2</c:v>
                </c:pt>
                <c:pt idx="16946">
                  <c:v>2.3554953135242033E-2</c:v>
                </c:pt>
                <c:pt idx="16947">
                  <c:v>1.2483047674556567E-2</c:v>
                </c:pt>
                <c:pt idx="16948">
                  <c:v>-1.7475237153018706E-2</c:v>
                </c:pt>
                <c:pt idx="16949">
                  <c:v>-3.3107638995034987E-2</c:v>
                </c:pt>
                <c:pt idx="16950">
                  <c:v>-5.5703054453140131E-2</c:v>
                </c:pt>
                <c:pt idx="16951">
                  <c:v>-5.1338124722711143E-3</c:v>
                </c:pt>
                <c:pt idx="16952">
                  <c:v>-8.7186244095621406E-3</c:v>
                </c:pt>
                <c:pt idx="16953">
                  <c:v>-1.4158603525290702E-2</c:v>
                </c:pt>
                <c:pt idx="16954">
                  <c:v>-2.3810225283812814E-2</c:v>
                </c:pt>
                <c:pt idx="16955">
                  <c:v>1.8824268585053108E-2</c:v>
                </c:pt>
                <c:pt idx="16956">
                  <c:v>-1.4083820303651333E-3</c:v>
                </c:pt>
                <c:pt idx="16957">
                  <c:v>-1.5361346226961241E-2</c:v>
                </c:pt>
                <c:pt idx="16958">
                  <c:v>-4.4804201167837718E-2</c:v>
                </c:pt>
                <c:pt idx="16959">
                  <c:v>-1.054122342670127E-2</c:v>
                </c:pt>
                <c:pt idx="16960">
                  <c:v>-3.1602760590097242E-2</c:v>
                </c:pt>
                <c:pt idx="16961">
                  <c:v>1.2995156450282309E-3</c:v>
                </c:pt>
                <c:pt idx="16962">
                  <c:v>-1.4823279935909284E-2</c:v>
                </c:pt>
                <c:pt idx="16963">
                  <c:v>-9.7100796203297951E-2</c:v>
                </c:pt>
                <c:pt idx="16964">
                  <c:v>1.9449196864441739E-2</c:v>
                </c:pt>
                <c:pt idx="16965">
                  <c:v>-0.1038699306740383</c:v>
                </c:pt>
                <c:pt idx="16966">
                  <c:v>-3.3776605088796548E-2</c:v>
                </c:pt>
                <c:pt idx="16967">
                  <c:v>-0.1417585560193049</c:v>
                </c:pt>
                <c:pt idx="16968">
                  <c:v>2.1708244438634439E-2</c:v>
                </c:pt>
                <c:pt idx="16969">
                  <c:v>-6.5768928368275872E-2</c:v>
                </c:pt>
                <c:pt idx="16970">
                  <c:v>-2.1331922083552678E-2</c:v>
                </c:pt>
                <c:pt idx="16971">
                  <c:v>4.3930925328099918E-3</c:v>
                </c:pt>
                <c:pt idx="16972">
                  <c:v>1.1554735121774273E-2</c:v>
                </c:pt>
                <c:pt idx="16973">
                  <c:v>-1.0585130325244507E-2</c:v>
                </c:pt>
                <c:pt idx="16974">
                  <c:v>-3.4991921613310634E-2</c:v>
                </c:pt>
                <c:pt idx="16975">
                  <c:v>-5.1874825166992296E-3</c:v>
                </c:pt>
                <c:pt idx="16976">
                  <c:v>-1.6116566494974095E-2</c:v>
                </c:pt>
                <c:pt idx="16977">
                  <c:v>-7.0162343909818759E-3</c:v>
                </c:pt>
                <c:pt idx="16978">
                  <c:v>1.6305000442568503E-2</c:v>
                </c:pt>
                <c:pt idx="16979">
                  <c:v>-6.7780413643589764E-3</c:v>
                </c:pt>
                <c:pt idx="16980">
                  <c:v>-2.1786169388025974E-2</c:v>
                </c:pt>
                <c:pt idx="16981">
                  <c:v>-2.5479293190390551E-3</c:v>
                </c:pt>
                <c:pt idx="16982">
                  <c:v>-3.8402627277024669E-2</c:v>
                </c:pt>
                <c:pt idx="16983">
                  <c:v>2.3033105137040408E-2</c:v>
                </c:pt>
                <c:pt idx="16984">
                  <c:v>-3.012200868223068E-2</c:v>
                </c:pt>
                <c:pt idx="16985">
                  <c:v>1.6204407235291051E-2</c:v>
                </c:pt>
                <c:pt idx="16986">
                  <c:v>-3.9585112302207267E-3</c:v>
                </c:pt>
                <c:pt idx="16987">
                  <c:v>1.9674597241770286E-2</c:v>
                </c:pt>
                <c:pt idx="16988">
                  <c:v>-5.8051886661343581E-2</c:v>
                </c:pt>
                <c:pt idx="16989">
                  <c:v>-4.7579373988600418E-2</c:v>
                </c:pt>
                <c:pt idx="16990">
                  <c:v>-7.9562733747330749E-2</c:v>
                </c:pt>
                <c:pt idx="16991">
                  <c:v>3.0065231094379623E-2</c:v>
                </c:pt>
                <c:pt idx="16992">
                  <c:v>2.0679721112073876E-2</c:v>
                </c:pt>
                <c:pt idx="16993">
                  <c:v>-2.1569118592732198E-2</c:v>
                </c:pt>
                <c:pt idx="16994">
                  <c:v>3.9296715663768911E-2</c:v>
                </c:pt>
                <c:pt idx="16995">
                  <c:v>1.0708309003622392E-3</c:v>
                </c:pt>
                <c:pt idx="16996">
                  <c:v>0.23901338155252139</c:v>
                </c:pt>
                <c:pt idx="16997">
                  <c:v>4.2543604290185902E-2</c:v>
                </c:pt>
                <c:pt idx="16998">
                  <c:v>-1.8643439517541105E-2</c:v>
                </c:pt>
                <c:pt idx="16999">
                  <c:v>8.6498436943572329E-2</c:v>
                </c:pt>
                <c:pt idx="17000">
                  <c:v>-7.2193060704090969E-3</c:v>
                </c:pt>
                <c:pt idx="17001">
                  <c:v>6.8712201646812391E-3</c:v>
                </c:pt>
                <c:pt idx="17002">
                  <c:v>-7.9130924183017908E-3</c:v>
                </c:pt>
                <c:pt idx="17003">
                  <c:v>2.7506942544650144E-2</c:v>
                </c:pt>
                <c:pt idx="17004">
                  <c:v>-2.9002195902706338E-2</c:v>
                </c:pt>
                <c:pt idx="17005">
                  <c:v>-6.6101550607278001E-2</c:v>
                </c:pt>
                <c:pt idx="17006">
                  <c:v>0.12396805649740629</c:v>
                </c:pt>
                <c:pt idx="17007">
                  <c:v>1.7809396236165688E-4</c:v>
                </c:pt>
                <c:pt idx="17008">
                  <c:v>0.20486631667422928</c:v>
                </c:pt>
                <c:pt idx="17009">
                  <c:v>-6.77982679294655E-2</c:v>
                </c:pt>
                <c:pt idx="17010">
                  <c:v>2.8551751354571005E-2</c:v>
                </c:pt>
                <c:pt idx="17011">
                  <c:v>-1.7629987897921993E-2</c:v>
                </c:pt>
                <c:pt idx="17012">
                  <c:v>-1.7739218647867754E-2</c:v>
                </c:pt>
                <c:pt idx="17013">
                  <c:v>1.1824649075065091E-2</c:v>
                </c:pt>
                <c:pt idx="17014">
                  <c:v>6.5952143040275496E-2</c:v>
                </c:pt>
                <c:pt idx="17015">
                  <c:v>-1.5106699637788622E-2</c:v>
                </c:pt>
                <c:pt idx="17016">
                  <c:v>2.0415151135616857E-2</c:v>
                </c:pt>
                <c:pt idx="17017">
                  <c:v>-1.8887154916634303E-2</c:v>
                </c:pt>
                <c:pt idx="17018">
                  <c:v>-2.2146558394444734E-2</c:v>
                </c:pt>
                <c:pt idx="17019">
                  <c:v>-3.1291387514830127E-2</c:v>
                </c:pt>
                <c:pt idx="17020">
                  <c:v>9.3180382750615437E-3</c:v>
                </c:pt>
                <c:pt idx="17021">
                  <c:v>0.16045914911882656</c:v>
                </c:pt>
                <c:pt idx="17022">
                  <c:v>-7.9918709301630877E-2</c:v>
                </c:pt>
                <c:pt idx="17023">
                  <c:v>-5.7461765925717386E-3</c:v>
                </c:pt>
                <c:pt idx="17024">
                  <c:v>-4.261158051848935E-3</c:v>
                </c:pt>
                <c:pt idx="17025">
                  <c:v>0.12879505440084774</c:v>
                </c:pt>
                <c:pt idx="17026">
                  <c:v>-2.3562475862915697E-2</c:v>
                </c:pt>
                <c:pt idx="17027">
                  <c:v>8.915869830684775E-2</c:v>
                </c:pt>
                <c:pt idx="17028">
                  <c:v>-2.1033736069488804E-2</c:v>
                </c:pt>
                <c:pt idx="17029">
                  <c:v>-2.4018104059141582E-2</c:v>
                </c:pt>
                <c:pt idx="17030">
                  <c:v>-4.9519898736512261E-2</c:v>
                </c:pt>
                <c:pt idx="17031">
                  <c:v>1.6055839082651242E-2</c:v>
                </c:pt>
                <c:pt idx="17032">
                  <c:v>8.5447478868012419E-2</c:v>
                </c:pt>
                <c:pt idx="17033">
                  <c:v>-3.2149602864418217E-2</c:v>
                </c:pt>
                <c:pt idx="17034">
                  <c:v>1.1840016154095519E-2</c:v>
                </c:pt>
                <c:pt idx="17035">
                  <c:v>8.5449207156662009E-3</c:v>
                </c:pt>
                <c:pt idx="17036">
                  <c:v>9.4215569570030896E-4</c:v>
                </c:pt>
                <c:pt idx="17037">
                  <c:v>-8.9964517252270528E-3</c:v>
                </c:pt>
                <c:pt idx="17038">
                  <c:v>-3.6735776112044763E-3</c:v>
                </c:pt>
                <c:pt idx="17039">
                  <c:v>-7.2307852526982214E-2</c:v>
                </c:pt>
                <c:pt idx="17040">
                  <c:v>1.2355902417584188E-2</c:v>
                </c:pt>
                <c:pt idx="17041">
                  <c:v>-7.0551719787227312E-3</c:v>
                </c:pt>
                <c:pt idx="17042">
                  <c:v>-5.300288221047611E-2</c:v>
                </c:pt>
                <c:pt idx="17043">
                  <c:v>-0.14100010962660822</c:v>
                </c:pt>
                <c:pt idx="17044">
                  <c:v>1.0906329626908847E-3</c:v>
                </c:pt>
                <c:pt idx="17045">
                  <c:v>-7.0734942567284242E-2</c:v>
                </c:pt>
                <c:pt idx="17046">
                  <c:v>1.8927520491167319E-3</c:v>
                </c:pt>
                <c:pt idx="17047">
                  <c:v>2.4506539370618734E-2</c:v>
                </c:pt>
                <c:pt idx="17048">
                  <c:v>9.9147035267246442E-2</c:v>
                </c:pt>
                <c:pt idx="17049">
                  <c:v>-2.0149065768731513E-2</c:v>
                </c:pt>
                <c:pt idx="17050">
                  <c:v>8.9779250371487179E-2</c:v>
                </c:pt>
                <c:pt idx="17051">
                  <c:v>-3.735134485288841E-3</c:v>
                </c:pt>
                <c:pt idx="17052">
                  <c:v>1.5909789731353589E-2</c:v>
                </c:pt>
                <c:pt idx="17053">
                  <c:v>-4.9833229787029101E-2</c:v>
                </c:pt>
                <c:pt idx="17054">
                  <c:v>8.3522297867466608E-2</c:v>
                </c:pt>
                <c:pt idx="17055">
                  <c:v>-2.7641698571825381E-2</c:v>
                </c:pt>
                <c:pt idx="17056">
                  <c:v>-7.832043190597009E-3</c:v>
                </c:pt>
                <c:pt idx="17057">
                  <c:v>-8.025503746841571E-2</c:v>
                </c:pt>
                <c:pt idx="17058">
                  <c:v>-3.2317551691470006E-2</c:v>
                </c:pt>
                <c:pt idx="17059">
                  <c:v>0.14714730300864903</c:v>
                </c:pt>
                <c:pt idx="17060">
                  <c:v>-0.10491736568334507</c:v>
                </c:pt>
                <c:pt idx="17061">
                  <c:v>5.4488781225926271E-2</c:v>
                </c:pt>
                <c:pt idx="17062">
                  <c:v>-8.9944221458452059E-2</c:v>
                </c:pt>
                <c:pt idx="17063">
                  <c:v>3.4567260854745693E-2</c:v>
                </c:pt>
                <c:pt idx="17064">
                  <c:v>1.7984476643358623E-2</c:v>
                </c:pt>
                <c:pt idx="17065">
                  <c:v>7.982693884683234E-2</c:v>
                </c:pt>
                <c:pt idx="17066">
                  <c:v>-0.10735589121556119</c:v>
                </c:pt>
                <c:pt idx="17067">
                  <c:v>1.3516885336476624E-2</c:v>
                </c:pt>
                <c:pt idx="17068">
                  <c:v>-4.8612962551667804E-2</c:v>
                </c:pt>
                <c:pt idx="17069">
                  <c:v>-3.0359792614768073E-2</c:v>
                </c:pt>
                <c:pt idx="17070">
                  <c:v>4.8479145766332065E-3</c:v>
                </c:pt>
                <c:pt idx="17071">
                  <c:v>-1.853450390699168E-2</c:v>
                </c:pt>
                <c:pt idx="17072">
                  <c:v>2.9628470143694456E-2</c:v>
                </c:pt>
                <c:pt idx="17073">
                  <c:v>4.7718420870642556E-2</c:v>
                </c:pt>
                <c:pt idx="17074">
                  <c:v>-5.2374378543381679E-2</c:v>
                </c:pt>
                <c:pt idx="17075">
                  <c:v>-0.20019880546833829</c:v>
                </c:pt>
                <c:pt idx="17076">
                  <c:v>0.372959400091185</c:v>
                </c:pt>
                <c:pt idx="17077">
                  <c:v>-4.0659271998443387E-2</c:v>
                </c:pt>
                <c:pt idx="17078">
                  <c:v>3.2361546307309995E-2</c:v>
                </c:pt>
                <c:pt idx="17079">
                  <c:v>6.4253331640303071E-2</c:v>
                </c:pt>
                <c:pt idx="17080">
                  <c:v>5.2096200981101431E-3</c:v>
                </c:pt>
                <c:pt idx="17081">
                  <c:v>0.1221900903080555</c:v>
                </c:pt>
                <c:pt idx="17082">
                  <c:v>-5.1522044379540576E-2</c:v>
                </c:pt>
                <c:pt idx="17083">
                  <c:v>-0.11326090573145618</c:v>
                </c:pt>
                <c:pt idx="17084">
                  <c:v>-2.526140831937653E-3</c:v>
                </c:pt>
                <c:pt idx="17085">
                  <c:v>-9.5477596023629107E-3</c:v>
                </c:pt>
                <c:pt idx="17086">
                  <c:v>-8.0871440966230945E-2</c:v>
                </c:pt>
                <c:pt idx="17087">
                  <c:v>-9.2920434806407371E-3</c:v>
                </c:pt>
                <c:pt idx="17088">
                  <c:v>8.722866658304182E-2</c:v>
                </c:pt>
                <c:pt idx="17089">
                  <c:v>4.8939634340556877E-2</c:v>
                </c:pt>
                <c:pt idx="17090">
                  <c:v>4.7104665646383308E-3</c:v>
                </c:pt>
                <c:pt idx="17091">
                  <c:v>-7.6838031412974636E-3</c:v>
                </c:pt>
                <c:pt idx="17092">
                  <c:v>1.104732088019128E-2</c:v>
                </c:pt>
                <c:pt idx="17093">
                  <c:v>0.12393561528470501</c:v>
                </c:pt>
                <c:pt idx="17094">
                  <c:v>7.5909922068139821E-3</c:v>
                </c:pt>
                <c:pt idx="17095">
                  <c:v>-0.15021449599170947</c:v>
                </c:pt>
                <c:pt idx="17096">
                  <c:v>1.4300965203716383E-2</c:v>
                </c:pt>
                <c:pt idx="17097">
                  <c:v>2.4001383863335526E-2</c:v>
                </c:pt>
                <c:pt idx="17098">
                  <c:v>-4.2202689163474617E-2</c:v>
                </c:pt>
                <c:pt idx="17099">
                  <c:v>4.9304470578363556E-3</c:v>
                </c:pt>
                <c:pt idx="17100">
                  <c:v>5.9517721690149308E-2</c:v>
                </c:pt>
                <c:pt idx="17101">
                  <c:v>-4.1309456309933448E-3</c:v>
                </c:pt>
                <c:pt idx="17102">
                  <c:v>-4.6927291623700011E-2</c:v>
                </c:pt>
                <c:pt idx="17103">
                  <c:v>-0.18457057660281789</c:v>
                </c:pt>
                <c:pt idx="17104">
                  <c:v>-1.9841833525463717E-2</c:v>
                </c:pt>
                <c:pt idx="17105">
                  <c:v>-6.1875133229388771E-2</c:v>
                </c:pt>
                <c:pt idx="17106">
                  <c:v>-2.7882719011081462E-2</c:v>
                </c:pt>
                <c:pt idx="17107">
                  <c:v>4.7453069489425397E-2</c:v>
                </c:pt>
                <c:pt idx="17108">
                  <c:v>-0.29963739344033263</c:v>
                </c:pt>
                <c:pt idx="17109">
                  <c:v>1.411943699011812E-2</c:v>
                </c:pt>
                <c:pt idx="17110">
                  <c:v>3.7974261655831065E-2</c:v>
                </c:pt>
                <c:pt idx="17111">
                  <c:v>2.139327380467345E-2</c:v>
                </c:pt>
                <c:pt idx="17112">
                  <c:v>-5.7782991140013722E-2</c:v>
                </c:pt>
                <c:pt idx="17113">
                  <c:v>3.8556278674123888E-2</c:v>
                </c:pt>
                <c:pt idx="17114">
                  <c:v>4.8092635816724051E-2</c:v>
                </c:pt>
                <c:pt idx="17115">
                  <c:v>6.3240441285421327E-3</c:v>
                </c:pt>
                <c:pt idx="17116">
                  <c:v>-3.9644454301962076E-2</c:v>
                </c:pt>
                <c:pt idx="17117">
                  <c:v>7.0090965121332796E-2</c:v>
                </c:pt>
                <c:pt idx="17118">
                  <c:v>2.3192366283515311E-2</c:v>
                </c:pt>
                <c:pt idx="17119">
                  <c:v>4.0508929194030853E-2</c:v>
                </c:pt>
                <c:pt idx="17120">
                  <c:v>-3.0790127953806253E-2</c:v>
                </c:pt>
                <c:pt idx="17121">
                  <c:v>-1.6822310122014131E-2</c:v>
                </c:pt>
                <c:pt idx="17122">
                  <c:v>2.2313240287488108E-2</c:v>
                </c:pt>
                <c:pt idx="17123">
                  <c:v>-0.12932513216914013</c:v>
                </c:pt>
                <c:pt idx="17124">
                  <c:v>4.7970978089187405E-2</c:v>
                </c:pt>
                <c:pt idx="17125">
                  <c:v>6.1549177030013119E-3</c:v>
                </c:pt>
                <c:pt idx="17126">
                  <c:v>-1.6771963498159473E-2</c:v>
                </c:pt>
                <c:pt idx="17127">
                  <c:v>4.2854561888539269E-2</c:v>
                </c:pt>
                <c:pt idx="17128">
                  <c:v>4.7101932893686999E-2</c:v>
                </c:pt>
                <c:pt idx="17129">
                  <c:v>-7.0710570181383168E-3</c:v>
                </c:pt>
                <c:pt idx="17130">
                  <c:v>-3.3695229819274489E-2</c:v>
                </c:pt>
                <c:pt idx="17131">
                  <c:v>3.9640164782371251E-3</c:v>
                </c:pt>
                <c:pt idx="17132">
                  <c:v>6.5107533031062287E-2</c:v>
                </c:pt>
                <c:pt idx="17133">
                  <c:v>-7.3398172735935935E-2</c:v>
                </c:pt>
                <c:pt idx="17134">
                  <c:v>-3.0176156813202973E-2</c:v>
                </c:pt>
                <c:pt idx="17135">
                  <c:v>-4.3053876935059299E-2</c:v>
                </c:pt>
                <c:pt idx="17136">
                  <c:v>7.3743263178045665E-2</c:v>
                </c:pt>
                <c:pt idx="17137">
                  <c:v>-3.1105649309248473E-2</c:v>
                </c:pt>
                <c:pt idx="17138">
                  <c:v>2.1960506721093072E-3</c:v>
                </c:pt>
                <c:pt idx="17139">
                  <c:v>-6.5360823229543355E-2</c:v>
                </c:pt>
                <c:pt idx="17140">
                  <c:v>-6.1252826651242584E-2</c:v>
                </c:pt>
                <c:pt idx="17141">
                  <c:v>-2.0484475451143389E-2</c:v>
                </c:pt>
                <c:pt idx="17142">
                  <c:v>-8.1121787314699621E-3</c:v>
                </c:pt>
                <c:pt idx="17143">
                  <c:v>-0.22414572789102985</c:v>
                </c:pt>
                <c:pt idx="17144">
                  <c:v>-7.5450393845969072E-3</c:v>
                </c:pt>
                <c:pt idx="17145">
                  <c:v>-8.0493259017793122E-3</c:v>
                </c:pt>
                <c:pt idx="17146">
                  <c:v>0.13068870979157143</c:v>
                </c:pt>
                <c:pt idx="17147">
                  <c:v>2.9534956791774765E-2</c:v>
                </c:pt>
                <c:pt idx="17148">
                  <c:v>1.1414462443374025E-2</c:v>
                </c:pt>
                <c:pt idx="17149">
                  <c:v>5.7372644389233528E-2</c:v>
                </c:pt>
                <c:pt idx="17150">
                  <c:v>-6.918882366751037E-3</c:v>
                </c:pt>
                <c:pt idx="17151">
                  <c:v>7.3824780280626822E-4</c:v>
                </c:pt>
                <c:pt idx="17152">
                  <c:v>-2.722373160008594E-2</c:v>
                </c:pt>
                <c:pt idx="17153">
                  <c:v>-3.0964540133886533E-2</c:v>
                </c:pt>
                <c:pt idx="17154">
                  <c:v>7.6585501794032215E-2</c:v>
                </c:pt>
                <c:pt idx="17155">
                  <c:v>-7.7827937319689608E-2</c:v>
                </c:pt>
                <c:pt idx="17156">
                  <c:v>-2.0107513817144949E-2</c:v>
                </c:pt>
                <c:pt idx="17157">
                  <c:v>-2.1535310089155395E-3</c:v>
                </c:pt>
                <c:pt idx="17158">
                  <c:v>-0.11500818860194237</c:v>
                </c:pt>
                <c:pt idx="17159">
                  <c:v>3.1810434915174636E-2</c:v>
                </c:pt>
                <c:pt idx="17160">
                  <c:v>-4.0789252999762242E-3</c:v>
                </c:pt>
                <c:pt idx="17161">
                  <c:v>1.905144622622592E-2</c:v>
                </c:pt>
                <c:pt idx="17162">
                  <c:v>-1.3783396600583741E-2</c:v>
                </c:pt>
                <c:pt idx="17163">
                  <c:v>6.0427949518733259E-2</c:v>
                </c:pt>
                <c:pt idx="17164">
                  <c:v>-3.4587325769761968E-3</c:v>
                </c:pt>
                <c:pt idx="17165">
                  <c:v>8.5728206673142113E-2</c:v>
                </c:pt>
                <c:pt idx="17166">
                  <c:v>-2.3633825834173196E-2</c:v>
                </c:pt>
                <c:pt idx="17167">
                  <c:v>-6.441935683622256E-2</c:v>
                </c:pt>
                <c:pt idx="17168">
                  <c:v>3.662080297704455E-2</c:v>
                </c:pt>
                <c:pt idx="17169">
                  <c:v>-1.5624759252478537E-2</c:v>
                </c:pt>
                <c:pt idx="17170">
                  <c:v>-4.4075122885249937E-2</c:v>
                </c:pt>
                <c:pt idx="17171">
                  <c:v>7.5892461870060102E-2</c:v>
                </c:pt>
                <c:pt idx="17172">
                  <c:v>-4.363249914039271E-3</c:v>
                </c:pt>
                <c:pt idx="17173">
                  <c:v>-1.188430570701071E-2</c:v>
                </c:pt>
                <c:pt idx="17174">
                  <c:v>1.9598392285027161E-2</c:v>
                </c:pt>
                <c:pt idx="17175">
                  <c:v>-2.8909186838746739E-2</c:v>
                </c:pt>
                <c:pt idx="17176">
                  <c:v>0.4249984492403302</c:v>
                </c:pt>
                <c:pt idx="17177">
                  <c:v>1.6456640533844966E-2</c:v>
                </c:pt>
                <c:pt idx="17178">
                  <c:v>-0.17536218909202864</c:v>
                </c:pt>
                <c:pt idx="17179">
                  <c:v>-3.0285841938236968E-2</c:v>
                </c:pt>
                <c:pt idx="17180">
                  <c:v>4.5784064422320393E-2</c:v>
                </c:pt>
                <c:pt idx="17181">
                  <c:v>-6.2563974644712333E-2</c:v>
                </c:pt>
                <c:pt idx="17182">
                  <c:v>-1.3639699116187752E-2</c:v>
                </c:pt>
                <c:pt idx="17183">
                  <c:v>-3.5731686783105468E-2</c:v>
                </c:pt>
                <c:pt idx="17184">
                  <c:v>-5.9349889347794602E-2</c:v>
                </c:pt>
                <c:pt idx="17185">
                  <c:v>8.5326676066353902E-3</c:v>
                </c:pt>
                <c:pt idx="17186">
                  <c:v>0.24374248450031999</c:v>
                </c:pt>
                <c:pt idx="17187">
                  <c:v>1.3935252894168712E-2</c:v>
                </c:pt>
                <c:pt idx="17188">
                  <c:v>7.3308906592089579E-2</c:v>
                </c:pt>
                <c:pt idx="17189">
                  <c:v>-1.4041913343114351E-2</c:v>
                </c:pt>
                <c:pt idx="17190">
                  <c:v>-2.2565695586802263E-2</c:v>
                </c:pt>
                <c:pt idx="17191">
                  <c:v>-1.3673199634803389E-2</c:v>
                </c:pt>
                <c:pt idx="17192">
                  <c:v>-1.7108923428067059E-2</c:v>
                </c:pt>
                <c:pt idx="17193">
                  <c:v>-8.2465904011709227E-3</c:v>
                </c:pt>
                <c:pt idx="17194">
                  <c:v>-6.1224094344951192E-3</c:v>
                </c:pt>
                <c:pt idx="17195">
                  <c:v>7.0887894847077818E-2</c:v>
                </c:pt>
                <c:pt idx="17196">
                  <c:v>-3.0664534755832059E-4</c:v>
                </c:pt>
                <c:pt idx="17197">
                  <c:v>1.9898158398353322E-2</c:v>
                </c:pt>
                <c:pt idx="17198">
                  <c:v>-3.0291603048895801E-2</c:v>
                </c:pt>
                <c:pt idx="17199">
                  <c:v>-5.1373476363717939E-2</c:v>
                </c:pt>
                <c:pt idx="17200">
                  <c:v>4.3277271067709594E-2</c:v>
                </c:pt>
                <c:pt idx="17201">
                  <c:v>-2.1187785962220488E-2</c:v>
                </c:pt>
                <c:pt idx="17202">
                  <c:v>-6.8965924369456644E-2</c:v>
                </c:pt>
                <c:pt idx="17203">
                  <c:v>-7.7306985909202749E-2</c:v>
                </c:pt>
                <c:pt idx="17204">
                  <c:v>-2.1881233317451815E-2</c:v>
                </c:pt>
                <c:pt idx="17205">
                  <c:v>4.3347584894917676E-2</c:v>
                </c:pt>
                <c:pt idx="17206">
                  <c:v>-9.2634471765022531E-3</c:v>
                </c:pt>
                <c:pt idx="17207">
                  <c:v>3.8368489531336959E-2</c:v>
                </c:pt>
                <c:pt idx="17208">
                  <c:v>-3.7268636713335281E-2</c:v>
                </c:pt>
                <c:pt idx="17209">
                  <c:v>0.1540446474121778</c:v>
                </c:pt>
                <c:pt idx="17210">
                  <c:v>1.4144142284326972E-2</c:v>
                </c:pt>
                <c:pt idx="17211">
                  <c:v>4.0611754090847533E-3</c:v>
                </c:pt>
                <c:pt idx="17212">
                  <c:v>-2.2557062351205408E-2</c:v>
                </c:pt>
                <c:pt idx="17213">
                  <c:v>-6.871698706089989E-2</c:v>
                </c:pt>
                <c:pt idx="17214">
                  <c:v>-4.9635550786549611E-2</c:v>
                </c:pt>
                <c:pt idx="17215">
                  <c:v>8.1769687550763154E-3</c:v>
                </c:pt>
                <c:pt idx="17216">
                  <c:v>6.3222421596475176E-2</c:v>
                </c:pt>
                <c:pt idx="17217">
                  <c:v>-2.9825318040281705E-3</c:v>
                </c:pt>
                <c:pt idx="17218">
                  <c:v>-1.4796327478063478E-4</c:v>
                </c:pt>
                <c:pt idx="17219">
                  <c:v>2.9131048399161301E-2</c:v>
                </c:pt>
                <c:pt idx="17220">
                  <c:v>-2.4974919675668644E-2</c:v>
                </c:pt>
                <c:pt idx="17221">
                  <c:v>-5.0596667336231416E-2</c:v>
                </c:pt>
                <c:pt idx="17222">
                  <c:v>-2.3036418373401743E-2</c:v>
                </c:pt>
                <c:pt idx="17223">
                  <c:v>-2.2900142760923878E-2</c:v>
                </c:pt>
                <c:pt idx="17224">
                  <c:v>2.3892104690224403E-2</c:v>
                </c:pt>
                <c:pt idx="17225">
                  <c:v>-1.1400096877679532E-2</c:v>
                </c:pt>
                <c:pt idx="17226">
                  <c:v>-2.9675726726628326E-2</c:v>
                </c:pt>
                <c:pt idx="17227">
                  <c:v>-2.8340150605941226E-2</c:v>
                </c:pt>
                <c:pt idx="17228">
                  <c:v>1.8690533285002804E-3</c:v>
                </c:pt>
                <c:pt idx="17229">
                  <c:v>2.0275935361694145E-2</c:v>
                </c:pt>
                <c:pt idx="17230">
                  <c:v>9.5700002191741376E-3</c:v>
                </c:pt>
                <c:pt idx="17231">
                  <c:v>-1.020632699676316E-2</c:v>
                </c:pt>
                <c:pt idx="17232">
                  <c:v>2.6381956393122862E-2</c:v>
                </c:pt>
                <c:pt idx="17233">
                  <c:v>3.6412841141976883E-2</c:v>
                </c:pt>
                <c:pt idx="17234">
                  <c:v>-9.733266611054071E-3</c:v>
                </c:pt>
                <c:pt idx="17235">
                  <c:v>2.6684464652457704E-2</c:v>
                </c:pt>
                <c:pt idx="17236">
                  <c:v>5.8801090376887931E-2</c:v>
                </c:pt>
                <c:pt idx="17237">
                  <c:v>-8.2545090992456605E-2</c:v>
                </c:pt>
                <c:pt idx="17238">
                  <c:v>-2.4344561478466871E-2</c:v>
                </c:pt>
                <c:pt idx="17239">
                  <c:v>-1.3695785315863223E-2</c:v>
                </c:pt>
                <c:pt idx="17240">
                  <c:v>2.6400451819316537E-2</c:v>
                </c:pt>
                <c:pt idx="17241">
                  <c:v>8.3059846023376543E-2</c:v>
                </c:pt>
                <c:pt idx="17242">
                  <c:v>-8.5918935000041996E-2</c:v>
                </c:pt>
                <c:pt idx="17243">
                  <c:v>9.9251286733121145E-3</c:v>
                </c:pt>
                <c:pt idx="17244">
                  <c:v>-4.1766507844049165E-3</c:v>
                </c:pt>
                <c:pt idx="17245">
                  <c:v>2.4590526424552287E-2</c:v>
                </c:pt>
                <c:pt idx="17246">
                  <c:v>4.7505732410464969E-2</c:v>
                </c:pt>
                <c:pt idx="17247">
                  <c:v>-1.4407036535226863E-2</c:v>
                </c:pt>
                <c:pt idx="17248">
                  <c:v>-3.3534387428126775E-3</c:v>
                </c:pt>
                <c:pt idx="17249">
                  <c:v>-4.1257128669311464E-2</c:v>
                </c:pt>
                <c:pt idx="17250">
                  <c:v>-1.083218706462403E-2</c:v>
                </c:pt>
                <c:pt idx="17251">
                  <c:v>2.7695922100435824E-2</c:v>
                </c:pt>
                <c:pt idx="17252">
                  <c:v>0.10505318247000993</c:v>
                </c:pt>
                <c:pt idx="17253">
                  <c:v>-7.8734248599097237E-2</c:v>
                </c:pt>
                <c:pt idx="17254">
                  <c:v>4.3481396499577669E-2</c:v>
                </c:pt>
                <c:pt idx="17255">
                  <c:v>1.5389946702619915E-2</c:v>
                </c:pt>
                <c:pt idx="17256">
                  <c:v>-2.5466438994350273E-2</c:v>
                </c:pt>
                <c:pt idx="17257">
                  <c:v>-4.5732627521434845E-3</c:v>
                </c:pt>
                <c:pt idx="17258">
                  <c:v>7.3057395253578504E-3</c:v>
                </c:pt>
                <c:pt idx="17259">
                  <c:v>5.631326850320173E-2</c:v>
                </c:pt>
                <c:pt idx="17260">
                  <c:v>-1.5235072543800581E-2</c:v>
                </c:pt>
                <c:pt idx="17261">
                  <c:v>1.6955520046505179E-3</c:v>
                </c:pt>
                <c:pt idx="17262">
                  <c:v>-3.5683185467451188E-2</c:v>
                </c:pt>
                <c:pt idx="17263">
                  <c:v>1.0010256111417009</c:v>
                </c:pt>
                <c:pt idx="17264">
                  <c:v>-2.7426883951591687E-2</c:v>
                </c:pt>
                <c:pt idx="17265">
                  <c:v>-8.2353652444741257E-2</c:v>
                </c:pt>
                <c:pt idx="17266">
                  <c:v>1.3065327607002269E-2</c:v>
                </c:pt>
                <c:pt idx="17267">
                  <c:v>-3.523086254162016E-2</c:v>
                </c:pt>
                <c:pt idx="17268">
                  <c:v>-1.0018418863980041E-2</c:v>
                </c:pt>
                <c:pt idx="17269">
                  <c:v>-9.9545549937239772E-4</c:v>
                </c:pt>
                <c:pt idx="17270">
                  <c:v>-9.1473359395513446E-2</c:v>
                </c:pt>
                <c:pt idx="17271">
                  <c:v>-6.2637401433718997E-3</c:v>
                </c:pt>
                <c:pt idx="17272">
                  <c:v>-2.026207206812353E-2</c:v>
                </c:pt>
                <c:pt idx="17273">
                  <c:v>5.4039011236741161E-3</c:v>
                </c:pt>
                <c:pt idx="17274">
                  <c:v>-9.5308476901181053E-3</c:v>
                </c:pt>
                <c:pt idx="17275">
                  <c:v>2.2376384480356715E-2</c:v>
                </c:pt>
                <c:pt idx="17276">
                  <c:v>-6.6326744139324711E-2</c:v>
                </c:pt>
                <c:pt idx="17277">
                  <c:v>-1.8423168329618756E-2</c:v>
                </c:pt>
                <c:pt idx="17278">
                  <c:v>-7.0205099947001845E-2</c:v>
                </c:pt>
                <c:pt idx="17279">
                  <c:v>-1.5808853066914534E-2</c:v>
                </c:pt>
                <c:pt idx="17280">
                  <c:v>-5.8130677179158161E-3</c:v>
                </c:pt>
                <c:pt idx="17281">
                  <c:v>4.1992717611660547E-2</c:v>
                </c:pt>
                <c:pt idx="17282">
                  <c:v>-7.4386296094977614E-2</c:v>
                </c:pt>
                <c:pt idx="17283">
                  <c:v>4.1186521359130548E-2</c:v>
                </c:pt>
                <c:pt idx="17284">
                  <c:v>-1.3229337413271024E-2</c:v>
                </c:pt>
                <c:pt idx="17285">
                  <c:v>-0.14450832208463535</c:v>
                </c:pt>
                <c:pt idx="17286">
                  <c:v>5.4476945760553643E-4</c:v>
                </c:pt>
                <c:pt idx="17287">
                  <c:v>-5.786604395942406E-2</c:v>
                </c:pt>
                <c:pt idx="17288">
                  <c:v>-3.8656747605821801E-2</c:v>
                </c:pt>
                <c:pt idx="17289">
                  <c:v>-8.3064427809030027E-3</c:v>
                </c:pt>
                <c:pt idx="17290">
                  <c:v>3.7823576318016139E-2</c:v>
                </c:pt>
                <c:pt idx="17291">
                  <c:v>-1.8305737915874972E-2</c:v>
                </c:pt>
                <c:pt idx="17292">
                  <c:v>-1.1847632912401958E-2</c:v>
                </c:pt>
                <c:pt idx="17293">
                  <c:v>5.381901046991102E-2</c:v>
                </c:pt>
                <c:pt idx="17294">
                  <c:v>-8.1547494185591388E-2</c:v>
                </c:pt>
                <c:pt idx="17295">
                  <c:v>-5.3590484652874949E-2</c:v>
                </c:pt>
                <c:pt idx="17296">
                  <c:v>-5.0677819213339907E-2</c:v>
                </c:pt>
                <c:pt idx="17297">
                  <c:v>-7.5889249812551851E-2</c:v>
                </c:pt>
                <c:pt idx="17298">
                  <c:v>2.429945754691511E-2</c:v>
                </c:pt>
                <c:pt idx="17299">
                  <c:v>-4.2932080518031289E-2</c:v>
                </c:pt>
                <c:pt idx="17300">
                  <c:v>1.9341687145714249E-2</c:v>
                </c:pt>
                <c:pt idx="17301">
                  <c:v>-5.7808991871067174E-2</c:v>
                </c:pt>
                <c:pt idx="17302">
                  <c:v>-1.3810318139607784E-2</c:v>
                </c:pt>
                <c:pt idx="17303">
                  <c:v>-1.7660269573456681E-2</c:v>
                </c:pt>
                <c:pt idx="17304">
                  <c:v>2.1877536336433412E-2</c:v>
                </c:pt>
                <c:pt idx="17305">
                  <c:v>-4.6881427829212896E-2</c:v>
                </c:pt>
                <c:pt idx="17306">
                  <c:v>0.28379024897984717</c:v>
                </c:pt>
                <c:pt idx="17307">
                  <c:v>2.2700840998204561E-2</c:v>
                </c:pt>
                <c:pt idx="17308">
                  <c:v>2.6726264237535439E-2</c:v>
                </c:pt>
                <c:pt idx="17309">
                  <c:v>-2.8405199463598714E-2</c:v>
                </c:pt>
                <c:pt idx="17310">
                  <c:v>-8.4996687089579533E-3</c:v>
                </c:pt>
                <c:pt idx="17311">
                  <c:v>-2.5597816645290823E-2</c:v>
                </c:pt>
                <c:pt idx="17312">
                  <c:v>6.0732796942970634E-3</c:v>
                </c:pt>
                <c:pt idx="17313">
                  <c:v>-2.6176669435973542E-2</c:v>
                </c:pt>
                <c:pt idx="17314">
                  <c:v>-5.5301454064085515E-2</c:v>
                </c:pt>
                <c:pt idx="17315">
                  <c:v>-3.7344676747592731E-2</c:v>
                </c:pt>
                <c:pt idx="17316">
                  <c:v>4.2044356983687609E-2</c:v>
                </c:pt>
                <c:pt idx="17317">
                  <c:v>-0.15092854171578537</c:v>
                </c:pt>
                <c:pt idx="17318">
                  <c:v>-3.8209225277378717E-2</c:v>
                </c:pt>
                <c:pt idx="17319">
                  <c:v>-2.6671611429685091E-2</c:v>
                </c:pt>
                <c:pt idx="17320">
                  <c:v>-4.3534182088168186E-2</c:v>
                </c:pt>
                <c:pt idx="17321">
                  <c:v>1.6616869403869135E-2</c:v>
                </c:pt>
                <c:pt idx="17322">
                  <c:v>-8.1525125271841078E-3</c:v>
                </c:pt>
                <c:pt idx="17323">
                  <c:v>2.2025949946087045E-2</c:v>
                </c:pt>
                <c:pt idx="17324">
                  <c:v>-7.3813161475728153E-2</c:v>
                </c:pt>
                <c:pt idx="17325">
                  <c:v>8.4890330759243311E-3</c:v>
                </c:pt>
                <c:pt idx="17326">
                  <c:v>-4.6199947875315998E-2</c:v>
                </c:pt>
                <c:pt idx="17327">
                  <c:v>-3.5255012750828374E-2</c:v>
                </c:pt>
                <c:pt idx="17328">
                  <c:v>0.16156701631830706</c:v>
                </c:pt>
                <c:pt idx="17329">
                  <c:v>-1.4593840271605523E-2</c:v>
                </c:pt>
                <c:pt idx="17330">
                  <c:v>1.4339768881289069E-2</c:v>
                </c:pt>
                <c:pt idx="17331">
                  <c:v>9.5228868757664016E-3</c:v>
                </c:pt>
                <c:pt idx="17332">
                  <c:v>-1.3840268516454843E-2</c:v>
                </c:pt>
                <c:pt idx="17333">
                  <c:v>-1.9693370115321913E-2</c:v>
                </c:pt>
                <c:pt idx="17334">
                  <c:v>9.1136132313744123E-3</c:v>
                </c:pt>
                <c:pt idx="17335">
                  <c:v>-1.0970608191604402E-2</c:v>
                </c:pt>
                <c:pt idx="17336">
                  <c:v>-4.7497556832344365E-3</c:v>
                </c:pt>
                <c:pt idx="17337">
                  <c:v>-2.814130364450048E-2</c:v>
                </c:pt>
                <c:pt idx="17338">
                  <c:v>6.943297537241104E-2</c:v>
                </c:pt>
                <c:pt idx="17339">
                  <c:v>7.130560529264364E-2</c:v>
                </c:pt>
                <c:pt idx="17340">
                  <c:v>-2.2095211272944101E-2</c:v>
                </c:pt>
                <c:pt idx="17341">
                  <c:v>-3.4170404666335086E-2</c:v>
                </c:pt>
                <c:pt idx="17342">
                  <c:v>4.7318218615123364E-2</c:v>
                </c:pt>
                <c:pt idx="17343">
                  <c:v>-2.1151942242028817E-2</c:v>
                </c:pt>
                <c:pt idx="17344">
                  <c:v>1.6343017432916458E-3</c:v>
                </c:pt>
                <c:pt idx="17345">
                  <c:v>-2.439864394503256E-2</c:v>
                </c:pt>
                <c:pt idx="17346">
                  <c:v>2.8119618664901782E-3</c:v>
                </c:pt>
                <c:pt idx="17347">
                  <c:v>-2.6010630912703069E-2</c:v>
                </c:pt>
                <c:pt idx="17348">
                  <c:v>3.9895384747596976E-2</c:v>
                </c:pt>
                <c:pt idx="17349">
                  <c:v>6.8489762131217777E-3</c:v>
                </c:pt>
                <c:pt idx="17350">
                  <c:v>-1.9333585925465673E-2</c:v>
                </c:pt>
                <c:pt idx="17351">
                  <c:v>1.3129814981643203E-2</c:v>
                </c:pt>
                <c:pt idx="17352">
                  <c:v>2.0092802880424015E-2</c:v>
                </c:pt>
                <c:pt idx="17353">
                  <c:v>-3.0805190798509768E-2</c:v>
                </c:pt>
                <c:pt idx="17354">
                  <c:v>-2.604290920331109E-2</c:v>
                </c:pt>
                <c:pt idx="17355">
                  <c:v>4.589802591767838E-2</c:v>
                </c:pt>
                <c:pt idx="17356">
                  <c:v>0.23025493546125675</c:v>
                </c:pt>
                <c:pt idx="17357">
                  <c:v>5.2855980941541045E-3</c:v>
                </c:pt>
                <c:pt idx="17358">
                  <c:v>-1.242171805530372E-2</c:v>
                </c:pt>
                <c:pt idx="17359">
                  <c:v>-4.2152864690106255E-2</c:v>
                </c:pt>
                <c:pt idx="17360">
                  <c:v>-2.5572963402863021E-2</c:v>
                </c:pt>
                <c:pt idx="17361">
                  <c:v>-5.1946904376874534E-2</c:v>
                </c:pt>
                <c:pt idx="17362">
                  <c:v>-2.5422742897080772E-2</c:v>
                </c:pt>
                <c:pt idx="17363">
                  <c:v>4.7821101443721536E-2</c:v>
                </c:pt>
                <c:pt idx="17364">
                  <c:v>-5.113541729566061E-2</c:v>
                </c:pt>
                <c:pt idx="17365">
                  <c:v>3.0633630996680719E-2</c:v>
                </c:pt>
                <c:pt idx="17366">
                  <c:v>-6.3995425981108588E-3</c:v>
                </c:pt>
                <c:pt idx="17367">
                  <c:v>2.3156938403776643E-3</c:v>
                </c:pt>
                <c:pt idx="17368">
                  <c:v>8.4209116240142434E-4</c:v>
                </c:pt>
                <c:pt idx="17369">
                  <c:v>8.5207471411530566E-3</c:v>
                </c:pt>
                <c:pt idx="17370">
                  <c:v>1.889866412358655E-2</c:v>
                </c:pt>
                <c:pt idx="17371">
                  <c:v>1.6692428971790935E-2</c:v>
                </c:pt>
                <c:pt idx="17372">
                  <c:v>-7.9884023644642629E-2</c:v>
                </c:pt>
                <c:pt idx="17373">
                  <c:v>-6.3634742686691018E-3</c:v>
                </c:pt>
                <c:pt idx="17374">
                  <c:v>0.16075280517492707</c:v>
                </c:pt>
                <c:pt idx="17375">
                  <c:v>0.1817555175580472</c:v>
                </c:pt>
                <c:pt idx="17376">
                  <c:v>-0.15436199224801955</c:v>
                </c:pt>
                <c:pt idx="17377">
                  <c:v>2.9237271723665258E-2</c:v>
                </c:pt>
                <c:pt idx="17378">
                  <c:v>5.3775869717808567E-5</c:v>
                </c:pt>
                <c:pt idx="17379">
                  <c:v>-5.8746121569527868E-2</c:v>
                </c:pt>
                <c:pt idx="17380">
                  <c:v>-3.2280493980023667E-2</c:v>
                </c:pt>
                <c:pt idx="17381">
                  <c:v>-1.0905064491071959E-3</c:v>
                </c:pt>
                <c:pt idx="17382">
                  <c:v>-1.3439025383733347E-2</c:v>
                </c:pt>
                <c:pt idx="17383">
                  <c:v>-5.7250194145541292E-2</c:v>
                </c:pt>
                <c:pt idx="17384">
                  <c:v>1.921644016910479E-2</c:v>
                </c:pt>
                <c:pt idx="17385">
                  <c:v>-2.0174083365817094E-2</c:v>
                </c:pt>
                <c:pt idx="17386">
                  <c:v>-3.6043828544536041E-2</c:v>
                </c:pt>
                <c:pt idx="17387">
                  <c:v>-3.2850334218612311E-2</c:v>
                </c:pt>
                <c:pt idx="17388">
                  <c:v>1.3319018436812801E-2</c:v>
                </c:pt>
                <c:pt idx="17389">
                  <c:v>9.8142175407251713E-3</c:v>
                </c:pt>
                <c:pt idx="17390">
                  <c:v>-6.2472745810724449E-2</c:v>
                </c:pt>
                <c:pt idx="17391">
                  <c:v>-1.6758454435403421E-2</c:v>
                </c:pt>
                <c:pt idx="17392">
                  <c:v>-5.8100319261341791E-4</c:v>
                </c:pt>
                <c:pt idx="17393">
                  <c:v>-0.3741039915413425</c:v>
                </c:pt>
                <c:pt idx="17394">
                  <c:v>3.0795164066833528E-2</c:v>
                </c:pt>
                <c:pt idx="17395">
                  <c:v>5.5071037058582913E-2</c:v>
                </c:pt>
                <c:pt idx="17396">
                  <c:v>-3.1500431139223947E-2</c:v>
                </c:pt>
                <c:pt idx="17397">
                  <c:v>-1.6886525138039645E-2</c:v>
                </c:pt>
                <c:pt idx="17398">
                  <c:v>-2.4198477933107025E-2</c:v>
                </c:pt>
                <c:pt idx="17399">
                  <c:v>-2.0067746411512467E-2</c:v>
                </c:pt>
                <c:pt idx="17400">
                  <c:v>7.2733627593505601E-2</c:v>
                </c:pt>
                <c:pt idx="17401">
                  <c:v>-4.5857315943971459E-2</c:v>
                </c:pt>
                <c:pt idx="17402">
                  <c:v>-4.2498325766574828E-2</c:v>
                </c:pt>
                <c:pt idx="17403">
                  <c:v>4.0208928187920323E-2</c:v>
                </c:pt>
                <c:pt idx="17404">
                  <c:v>-1.0427356401141353E-2</c:v>
                </c:pt>
                <c:pt idx="17405">
                  <c:v>-1.5078820050297211E-2</c:v>
                </c:pt>
                <c:pt idx="17406">
                  <c:v>-8.8185117620728254E-2</c:v>
                </c:pt>
                <c:pt idx="17407">
                  <c:v>1.5670529033858481E-2</c:v>
                </c:pt>
                <c:pt idx="17408">
                  <c:v>-4.8133618760575689E-2</c:v>
                </c:pt>
                <c:pt idx="17409">
                  <c:v>-2.5235307551922704E-2</c:v>
                </c:pt>
                <c:pt idx="17410">
                  <c:v>-8.3170042895005278E-2</c:v>
                </c:pt>
                <c:pt idx="17411">
                  <c:v>-6.328558947535036E-2</c:v>
                </c:pt>
                <c:pt idx="17412">
                  <c:v>-3.8015357435849015E-3</c:v>
                </c:pt>
                <c:pt idx="17413">
                  <c:v>2.1654985429140114E-2</c:v>
                </c:pt>
                <c:pt idx="17414">
                  <c:v>2.6361117918429704E-2</c:v>
                </c:pt>
                <c:pt idx="17415">
                  <c:v>-2.3166427909398643E-2</c:v>
                </c:pt>
                <c:pt idx="17416">
                  <c:v>-1.3606647559039732E-2</c:v>
                </c:pt>
                <c:pt idx="17417">
                  <c:v>-4.354907636782631E-2</c:v>
                </c:pt>
                <c:pt idx="17418">
                  <c:v>-2.4060508148289632E-2</c:v>
                </c:pt>
                <c:pt idx="17419">
                  <c:v>-1.3065198400497731E-2</c:v>
                </c:pt>
                <c:pt idx="17420">
                  <c:v>5.5235167615738665E-3</c:v>
                </c:pt>
                <c:pt idx="17421">
                  <c:v>-5.4541724801252392E-3</c:v>
                </c:pt>
                <c:pt idx="17422">
                  <c:v>-2.4562153503187707E-2</c:v>
                </c:pt>
                <c:pt idx="17423">
                  <c:v>-7.8564898406884368E-2</c:v>
                </c:pt>
                <c:pt idx="17424">
                  <c:v>3.9957077993832399E-2</c:v>
                </c:pt>
                <c:pt idx="17425">
                  <c:v>3.1666747537009488E-2</c:v>
                </c:pt>
                <c:pt idx="17426">
                  <c:v>-3.2703670539577984E-2</c:v>
                </c:pt>
                <c:pt idx="17427">
                  <c:v>-9.1751223156374372E-3</c:v>
                </c:pt>
                <c:pt idx="17428">
                  <c:v>-4.0284020927971717E-2</c:v>
                </c:pt>
                <c:pt idx="17429">
                  <c:v>2.9889316612960837E-2</c:v>
                </c:pt>
                <c:pt idx="17430">
                  <c:v>4.1792558670597758E-2</c:v>
                </c:pt>
                <c:pt idx="17431">
                  <c:v>-8.9289999515470356E-2</c:v>
                </c:pt>
                <c:pt idx="17432">
                  <c:v>-6.9310044401782123E-2</c:v>
                </c:pt>
                <c:pt idx="17433">
                  <c:v>2.2242094909879127E-2</c:v>
                </c:pt>
                <c:pt idx="17434">
                  <c:v>0.1592382784777901</c:v>
                </c:pt>
                <c:pt idx="17435">
                  <c:v>9.5725404504533776E-2</c:v>
                </c:pt>
                <c:pt idx="17436">
                  <c:v>-0.10833850535559546</c:v>
                </c:pt>
                <c:pt idx="17437">
                  <c:v>-9.4504185718625264E-3</c:v>
                </c:pt>
                <c:pt idx="17438">
                  <c:v>1.2303447415579228E-2</c:v>
                </c:pt>
                <c:pt idx="17439">
                  <c:v>4.1610575588224029E-2</c:v>
                </c:pt>
                <c:pt idx="17440">
                  <c:v>-1.3419090622990867E-3</c:v>
                </c:pt>
                <c:pt idx="17441">
                  <c:v>6.8678041142104393E-2</c:v>
                </c:pt>
                <c:pt idx="17442">
                  <c:v>1.9729469538955095E-2</c:v>
                </c:pt>
                <c:pt idx="17443">
                  <c:v>3.0498092007701878E-2</c:v>
                </c:pt>
                <c:pt idx="17444">
                  <c:v>-5.5269226980960956E-2</c:v>
                </c:pt>
                <c:pt idx="17445">
                  <c:v>1.5070233123100074E-2</c:v>
                </c:pt>
                <c:pt idx="17446">
                  <c:v>-8.6635261001992599E-3</c:v>
                </c:pt>
                <c:pt idx="17447">
                  <c:v>-2.4406162073429272E-2</c:v>
                </c:pt>
                <c:pt idx="17448">
                  <c:v>-2.9884422474049568E-2</c:v>
                </c:pt>
                <c:pt idx="17449">
                  <c:v>1.0995332717638109E-2</c:v>
                </c:pt>
                <c:pt idx="17450">
                  <c:v>-0.15888945316188383</c:v>
                </c:pt>
                <c:pt idx="17451">
                  <c:v>1.800150872978741E-2</c:v>
                </c:pt>
                <c:pt idx="17452">
                  <c:v>9.8445467114231227E-3</c:v>
                </c:pt>
                <c:pt idx="17453">
                  <c:v>-1.5696379817919662E-2</c:v>
                </c:pt>
                <c:pt idx="17454">
                  <c:v>2.1467101696399518E-3</c:v>
                </c:pt>
                <c:pt idx="17455">
                  <c:v>1.1223599731228561E-2</c:v>
                </c:pt>
                <c:pt idx="17456">
                  <c:v>-2.1783038805818517E-2</c:v>
                </c:pt>
                <c:pt idx="17457">
                  <c:v>-0.13096497638068708</c:v>
                </c:pt>
                <c:pt idx="17458">
                  <c:v>3.4776683914474589E-2</c:v>
                </c:pt>
                <c:pt idx="17459">
                  <c:v>-0.15375449833654667</c:v>
                </c:pt>
                <c:pt idx="17460">
                  <c:v>-2.2319595565149625E-3</c:v>
                </c:pt>
                <c:pt idx="17461">
                  <c:v>3.759530962426394E-2</c:v>
                </c:pt>
                <c:pt idx="17462">
                  <c:v>2.6435848483343422E-2</c:v>
                </c:pt>
                <c:pt idx="17463">
                  <c:v>3.5090818036033864E-3</c:v>
                </c:pt>
                <c:pt idx="17464">
                  <c:v>-3.1660945258253949E-2</c:v>
                </c:pt>
                <c:pt idx="17465">
                  <c:v>-7.9445081102141393E-3</c:v>
                </c:pt>
                <c:pt idx="17466">
                  <c:v>-3.1809400332389423E-2</c:v>
                </c:pt>
                <c:pt idx="17467">
                  <c:v>-9.7534545657399253E-3</c:v>
                </c:pt>
                <c:pt idx="17468">
                  <c:v>-2.5378131194931004E-2</c:v>
                </c:pt>
                <c:pt idx="17469">
                  <c:v>2.0838992996260981E-2</c:v>
                </c:pt>
                <c:pt idx="17470">
                  <c:v>-5.8036697033535076E-2</c:v>
                </c:pt>
                <c:pt idx="17471">
                  <c:v>-3.3952627963282016E-2</c:v>
                </c:pt>
                <c:pt idx="17472">
                  <c:v>-8.0882705156839659E-3</c:v>
                </c:pt>
                <c:pt idx="17473">
                  <c:v>-4.8564693260187329E-2</c:v>
                </c:pt>
                <c:pt idx="17474">
                  <c:v>1.8192222412911772E-2</c:v>
                </c:pt>
                <c:pt idx="17475">
                  <c:v>4.4418667577687837E-2</c:v>
                </c:pt>
                <c:pt idx="17476">
                  <c:v>8.8168651239102613E-2</c:v>
                </c:pt>
                <c:pt idx="17477">
                  <c:v>-0.11720454966444097</c:v>
                </c:pt>
                <c:pt idx="17478">
                  <c:v>-3.3614618700248004E-2</c:v>
                </c:pt>
                <c:pt idx="17479">
                  <c:v>1.1798499148099982E-2</c:v>
                </c:pt>
                <c:pt idx="17480">
                  <c:v>-3.9412993144587571E-2</c:v>
                </c:pt>
                <c:pt idx="17481">
                  <c:v>2.8285046646972335E-2</c:v>
                </c:pt>
                <c:pt idx="17482">
                  <c:v>1.5620652484227485E-2</c:v>
                </c:pt>
                <c:pt idx="17483">
                  <c:v>-9.0149664262126339E-2</c:v>
                </c:pt>
                <c:pt idx="17484">
                  <c:v>-0.1028704744855674</c:v>
                </c:pt>
                <c:pt idx="17485">
                  <c:v>1.3636884624118387E-2</c:v>
                </c:pt>
                <c:pt idx="17486">
                  <c:v>-0.15523642627090892</c:v>
                </c:pt>
                <c:pt idx="17487">
                  <c:v>-1.4993275174828279E-2</c:v>
                </c:pt>
                <c:pt idx="17488">
                  <c:v>3.7707235937384793E-2</c:v>
                </c:pt>
                <c:pt idx="17489">
                  <c:v>3.8306107511509375E-2</c:v>
                </c:pt>
                <c:pt idx="17490">
                  <c:v>-3.0385389450966766E-2</c:v>
                </c:pt>
                <c:pt idx="17491">
                  <c:v>6.7344342143649372E-2</c:v>
                </c:pt>
                <c:pt idx="17492">
                  <c:v>-2.4505856680246633E-2</c:v>
                </c:pt>
                <c:pt idx="17493">
                  <c:v>-4.0144758889303571E-2</c:v>
                </c:pt>
                <c:pt idx="17494">
                  <c:v>0.13738456011203362</c:v>
                </c:pt>
                <c:pt idx="17495">
                  <c:v>1.3810645790886927E-2</c:v>
                </c:pt>
                <c:pt idx="17496">
                  <c:v>-1.3391917006766433E-2</c:v>
                </c:pt>
                <c:pt idx="17497">
                  <c:v>2.3383651498231451E-2</c:v>
                </c:pt>
                <c:pt idx="17498">
                  <c:v>6.6687852228633918E-3</c:v>
                </c:pt>
                <c:pt idx="17499">
                  <c:v>-0.11702642775377078</c:v>
                </c:pt>
                <c:pt idx="17500">
                  <c:v>-2.9166460771686348E-2</c:v>
                </c:pt>
                <c:pt idx="17501">
                  <c:v>-2.5931824469889488E-2</c:v>
                </c:pt>
                <c:pt idx="17502">
                  <c:v>2.029746420378066E-2</c:v>
                </c:pt>
                <c:pt idx="17503">
                  <c:v>-7.153876904387642E-3</c:v>
                </c:pt>
                <c:pt idx="17504">
                  <c:v>1.8447170846038606E-2</c:v>
                </c:pt>
                <c:pt idx="17505">
                  <c:v>1.1831392773226737E-2</c:v>
                </c:pt>
                <c:pt idx="17506">
                  <c:v>-4.5502172341622883E-2</c:v>
                </c:pt>
                <c:pt idx="17507">
                  <c:v>-0.12802514032522166</c:v>
                </c:pt>
                <c:pt idx="17508">
                  <c:v>2.7533445559834073E-3</c:v>
                </c:pt>
                <c:pt idx="17509">
                  <c:v>-8.3972814139519236E-2</c:v>
                </c:pt>
                <c:pt idx="17510">
                  <c:v>-4.0492864599534981E-2</c:v>
                </c:pt>
                <c:pt idx="17511">
                  <c:v>-6.3779870476705705E-2</c:v>
                </c:pt>
                <c:pt idx="17512">
                  <c:v>5.8919959395122234E-2</c:v>
                </c:pt>
                <c:pt idx="17513">
                  <c:v>-2.6232653236451561E-2</c:v>
                </c:pt>
                <c:pt idx="17514">
                  <c:v>-2.6160128531179667E-2</c:v>
                </c:pt>
                <c:pt idx="17515">
                  <c:v>3.2249699861263158E-2</c:v>
                </c:pt>
                <c:pt idx="17516">
                  <c:v>6.712555334314428E-3</c:v>
                </c:pt>
                <c:pt idx="17517">
                  <c:v>-3.0466510127351951E-2</c:v>
                </c:pt>
                <c:pt idx="17518">
                  <c:v>-4.389967487696101E-2</c:v>
                </c:pt>
                <c:pt idx="17519">
                  <c:v>-0.10095189658038571</c:v>
                </c:pt>
                <c:pt idx="17520">
                  <c:v>-3.8141384233041649E-2</c:v>
                </c:pt>
                <c:pt idx="17521">
                  <c:v>0.1047569550172798</c:v>
                </c:pt>
                <c:pt idx="17522">
                  <c:v>-5.9648940005693936E-2</c:v>
                </c:pt>
                <c:pt idx="17523">
                  <c:v>1.5787575366968589E-2</c:v>
                </c:pt>
                <c:pt idx="17524">
                  <c:v>3.8002582635129817E-2</c:v>
                </c:pt>
                <c:pt idx="17525">
                  <c:v>-1.6067591170809907E-2</c:v>
                </c:pt>
                <c:pt idx="17526">
                  <c:v>2.0143620018471857E-2</c:v>
                </c:pt>
                <c:pt idx="17527">
                  <c:v>0.11399365954177409</c:v>
                </c:pt>
                <c:pt idx="17528">
                  <c:v>5.1894790710568094E-2</c:v>
                </c:pt>
                <c:pt idx="17529">
                  <c:v>3.9195410877509163E-2</c:v>
                </c:pt>
                <c:pt idx="17530">
                  <c:v>-5.1562465287450253E-2</c:v>
                </c:pt>
                <c:pt idx="17531">
                  <c:v>-3.5193600607565045E-2</c:v>
                </c:pt>
                <c:pt idx="17532">
                  <c:v>-7.7448396770401426E-3</c:v>
                </c:pt>
                <c:pt idx="17533">
                  <c:v>-5.0560741045349182E-2</c:v>
                </c:pt>
                <c:pt idx="17534">
                  <c:v>-1.7333864353643418E-2</c:v>
                </c:pt>
                <c:pt idx="17535">
                  <c:v>-1.2392437798214985E-2</c:v>
                </c:pt>
                <c:pt idx="17536">
                  <c:v>-1.6844267233066649E-4</c:v>
                </c:pt>
                <c:pt idx="17537">
                  <c:v>-4.0589005115139631E-2</c:v>
                </c:pt>
                <c:pt idx="17538">
                  <c:v>-9.2086327991019734E-3</c:v>
                </c:pt>
                <c:pt idx="17539">
                  <c:v>-7.4167725271659726E-3</c:v>
                </c:pt>
                <c:pt idx="17540">
                  <c:v>-1.3109610065115761E-2</c:v>
                </c:pt>
                <c:pt idx="17541">
                  <c:v>-9.874626801248728E-3</c:v>
                </c:pt>
                <c:pt idx="17542">
                  <c:v>-3.1824487050743901E-2</c:v>
                </c:pt>
                <c:pt idx="17543">
                  <c:v>5.3660574008857022E-2</c:v>
                </c:pt>
                <c:pt idx="17544">
                  <c:v>1.022478388478874E-2</c:v>
                </c:pt>
                <c:pt idx="17545">
                  <c:v>-5.9915620457267728E-3</c:v>
                </c:pt>
                <c:pt idx="17546">
                  <c:v>-1.2825388288743068E-3</c:v>
                </c:pt>
                <c:pt idx="17547">
                  <c:v>6.5211137969365424E-2</c:v>
                </c:pt>
                <c:pt idx="17548">
                  <c:v>2.5070379365917949E-2</c:v>
                </c:pt>
                <c:pt idx="17549">
                  <c:v>-1.4113856260400781E-6</c:v>
                </c:pt>
                <c:pt idx="17550">
                  <c:v>-2.1910691316621031E-2</c:v>
                </c:pt>
                <c:pt idx="17551">
                  <c:v>9.3544140986173474E-2</c:v>
                </c:pt>
                <c:pt idx="17552">
                  <c:v>4.9422302182653657E-2</c:v>
                </c:pt>
                <c:pt idx="17553">
                  <c:v>0.10561585932379645</c:v>
                </c:pt>
                <c:pt idx="17554">
                  <c:v>-4.0103462619905383E-3</c:v>
                </c:pt>
                <c:pt idx="17555">
                  <c:v>7.7610108493932142E-2</c:v>
                </c:pt>
                <c:pt idx="17556">
                  <c:v>-1.8134159132853139E-2</c:v>
                </c:pt>
                <c:pt idx="17557">
                  <c:v>-0.74973959126918788</c:v>
                </c:pt>
                <c:pt idx="17558">
                  <c:v>-5.3787120153764023E-3</c:v>
                </c:pt>
                <c:pt idx="17559">
                  <c:v>2.8883095503843752E-3</c:v>
                </c:pt>
                <c:pt idx="17560">
                  <c:v>-7.3229953699906272E-2</c:v>
                </c:pt>
                <c:pt idx="17561">
                  <c:v>-0.11067081292183495</c:v>
                </c:pt>
                <c:pt idx="17562">
                  <c:v>-2.8368062830977619E-2</c:v>
                </c:pt>
                <c:pt idx="17563">
                  <c:v>-2.8794922400404641E-2</c:v>
                </c:pt>
                <c:pt idx="17564">
                  <c:v>-3.3651988505945175E-4</c:v>
                </c:pt>
                <c:pt idx="17565">
                  <c:v>-1.828562585227194E-2</c:v>
                </c:pt>
                <c:pt idx="17566">
                  <c:v>-2.400957559811728E-2</c:v>
                </c:pt>
                <c:pt idx="17567">
                  <c:v>-8.3076632948559069E-3</c:v>
                </c:pt>
                <c:pt idx="17568">
                  <c:v>9.1060959607009544E-3</c:v>
                </c:pt>
                <c:pt idx="17569">
                  <c:v>0.27363947750401674</c:v>
                </c:pt>
                <c:pt idx="17570">
                  <c:v>-1.7030516179849398E-2</c:v>
                </c:pt>
                <c:pt idx="17571">
                  <c:v>8.1387054655010796E-2</c:v>
                </c:pt>
                <c:pt idx="17572">
                  <c:v>-2.7847762073026354E-2</c:v>
                </c:pt>
                <c:pt idx="17573">
                  <c:v>-3.4454151431568915E-2</c:v>
                </c:pt>
                <c:pt idx="17574">
                  <c:v>-3.4976075915296224E-3</c:v>
                </c:pt>
                <c:pt idx="17575">
                  <c:v>-5.6190104041321095E-3</c:v>
                </c:pt>
                <c:pt idx="17576">
                  <c:v>8.5359544956313552E-2</c:v>
                </c:pt>
                <c:pt idx="17577">
                  <c:v>0.14336368683280326</c:v>
                </c:pt>
                <c:pt idx="17578">
                  <c:v>-3.5210574131581206E-2</c:v>
                </c:pt>
                <c:pt idx="17579">
                  <c:v>5.6336501901100643E-2</c:v>
                </c:pt>
                <c:pt idx="17580">
                  <c:v>6.2256893213227429E-2</c:v>
                </c:pt>
                <c:pt idx="17581">
                  <c:v>-4.8079032690163552E-2</c:v>
                </c:pt>
                <c:pt idx="17582">
                  <c:v>-3.7220261442154449E-2</c:v>
                </c:pt>
                <c:pt idx="17583">
                  <c:v>5.154954431222142E-3</c:v>
                </c:pt>
                <c:pt idx="17584">
                  <c:v>-3.6511556454522053E-2</c:v>
                </c:pt>
                <c:pt idx="17585">
                  <c:v>-2.3472072101425975E-2</c:v>
                </c:pt>
                <c:pt idx="17586">
                  <c:v>-3.3900565035828494E-2</c:v>
                </c:pt>
                <c:pt idx="17587">
                  <c:v>-2.6418172347846243E-3</c:v>
                </c:pt>
                <c:pt idx="17588">
                  <c:v>-4.7683319925763301E-2</c:v>
                </c:pt>
                <c:pt idx="17589">
                  <c:v>-0.10431960182369633</c:v>
                </c:pt>
                <c:pt idx="17590">
                  <c:v>-0.18427551994645039</c:v>
                </c:pt>
                <c:pt idx="17591">
                  <c:v>-7.6996894512386727E-2</c:v>
                </c:pt>
                <c:pt idx="17592">
                  <c:v>0.20395034585688146</c:v>
                </c:pt>
                <c:pt idx="17593">
                  <c:v>-3.1504373930514633E-2</c:v>
                </c:pt>
                <c:pt idx="17594">
                  <c:v>-6.5064982388703292E-3</c:v>
                </c:pt>
                <c:pt idx="17595">
                  <c:v>-0.10327992172634828</c:v>
                </c:pt>
                <c:pt idx="17596">
                  <c:v>3.1545615889878482E-2</c:v>
                </c:pt>
                <c:pt idx="17597">
                  <c:v>-5.3068148302805034E-2</c:v>
                </c:pt>
                <c:pt idx="17598">
                  <c:v>-0.11697240690259925</c:v>
                </c:pt>
                <c:pt idx="17599">
                  <c:v>-9.0870489088101303E-2</c:v>
                </c:pt>
                <c:pt idx="17600">
                  <c:v>-3.7590816293531185E-2</c:v>
                </c:pt>
                <c:pt idx="17601">
                  <c:v>-4.5678272645056028E-2</c:v>
                </c:pt>
                <c:pt idx="17602">
                  <c:v>4.7553767128058208E-3</c:v>
                </c:pt>
                <c:pt idx="17603">
                  <c:v>3.5481142508911059E-2</c:v>
                </c:pt>
                <c:pt idx="17604">
                  <c:v>-6.7026466306569735E-2</c:v>
                </c:pt>
                <c:pt idx="17605">
                  <c:v>1.0674455375249642E-3</c:v>
                </c:pt>
                <c:pt idx="17606">
                  <c:v>2.4838928204639708E-2</c:v>
                </c:pt>
                <c:pt idx="17607">
                  <c:v>2.7956984844252634E-2</c:v>
                </c:pt>
                <c:pt idx="17608">
                  <c:v>-3.9172475558841621E-3</c:v>
                </c:pt>
                <c:pt idx="17609">
                  <c:v>-7.0313730066899921E-2</c:v>
                </c:pt>
                <c:pt idx="17610">
                  <c:v>-2.4295141532417391E-2</c:v>
                </c:pt>
                <c:pt idx="17611">
                  <c:v>-1.6161563619778416E-2</c:v>
                </c:pt>
                <c:pt idx="17612">
                  <c:v>-6.1108202844772398E-2</c:v>
                </c:pt>
                <c:pt idx="17613">
                  <c:v>-1.2535754815382988E-2</c:v>
                </c:pt>
                <c:pt idx="17614">
                  <c:v>-0.22578985558869052</c:v>
                </c:pt>
                <c:pt idx="17615">
                  <c:v>5.6588588001494869E-2</c:v>
                </c:pt>
                <c:pt idx="17616">
                  <c:v>-5.4180619562511974E-2</c:v>
                </c:pt>
                <c:pt idx="17617">
                  <c:v>0.21847387390891704</c:v>
                </c:pt>
                <c:pt idx="17618">
                  <c:v>-0.14041882421000326</c:v>
                </c:pt>
                <c:pt idx="17619">
                  <c:v>-7.0972768002474054E-2</c:v>
                </c:pt>
                <c:pt idx="17620">
                  <c:v>-1.6323068919101846E-2</c:v>
                </c:pt>
                <c:pt idx="17621">
                  <c:v>-6.9367735196369212E-2</c:v>
                </c:pt>
                <c:pt idx="17622">
                  <c:v>-2.3170749100701046E-2</c:v>
                </c:pt>
                <c:pt idx="17623">
                  <c:v>-3.9294352094823834E-2</c:v>
                </c:pt>
                <c:pt idx="17624">
                  <c:v>1.0035114272907793E-3</c:v>
                </c:pt>
                <c:pt idx="17625">
                  <c:v>-3.4686828354860554E-2</c:v>
                </c:pt>
                <c:pt idx="17626">
                  <c:v>4.3860377767802432E-3</c:v>
                </c:pt>
                <c:pt idx="17627">
                  <c:v>-3.8479959190399482E-2</c:v>
                </c:pt>
                <c:pt idx="17628">
                  <c:v>-5.720610046687423E-2</c:v>
                </c:pt>
                <c:pt idx="17629">
                  <c:v>3.9647004467937057E-2</c:v>
                </c:pt>
                <c:pt idx="17630">
                  <c:v>-1.6098226562267077E-2</c:v>
                </c:pt>
                <c:pt idx="17631">
                  <c:v>1.0783895900041697E-2</c:v>
                </c:pt>
                <c:pt idx="17632">
                  <c:v>-2.3186963935663722E-2</c:v>
                </c:pt>
                <c:pt idx="17633">
                  <c:v>-3.462683556406896E-2</c:v>
                </c:pt>
                <c:pt idx="17634">
                  <c:v>-0.10913226304565363</c:v>
                </c:pt>
                <c:pt idx="17635">
                  <c:v>-1.5996257198824244E-3</c:v>
                </c:pt>
                <c:pt idx="17636">
                  <c:v>1.3975569993995645E-3</c:v>
                </c:pt>
                <c:pt idx="17637">
                  <c:v>-1.4994775838623646E-2</c:v>
                </c:pt>
                <c:pt idx="17638">
                  <c:v>-2.2986144422749582E-2</c:v>
                </c:pt>
                <c:pt idx="17639">
                  <c:v>-1.727562639009372E-2</c:v>
                </c:pt>
                <c:pt idx="17640">
                  <c:v>-5.9807973178436537E-2</c:v>
                </c:pt>
                <c:pt idx="17641">
                  <c:v>1.2797107075224265E-2</c:v>
                </c:pt>
                <c:pt idx="17642">
                  <c:v>-3.1507075284308413E-2</c:v>
                </c:pt>
                <c:pt idx="17643">
                  <c:v>2.5568970142900854E-2</c:v>
                </c:pt>
                <c:pt idx="17644">
                  <c:v>2.009556215761002E-2</c:v>
                </c:pt>
                <c:pt idx="17645">
                  <c:v>8.597546706677756E-6</c:v>
                </c:pt>
                <c:pt idx="17646">
                  <c:v>-0.16760497188762802</c:v>
                </c:pt>
                <c:pt idx="17647">
                  <c:v>-1.5883468654324481E-2</c:v>
                </c:pt>
                <c:pt idx="17648">
                  <c:v>-1.8254466477268437E-2</c:v>
                </c:pt>
                <c:pt idx="17649">
                  <c:v>-3.7360722923802672E-2</c:v>
                </c:pt>
                <c:pt idx="17650">
                  <c:v>-6.864497604731952E-2</c:v>
                </c:pt>
                <c:pt idx="17651">
                  <c:v>5.8862376930700705E-2</c:v>
                </c:pt>
                <c:pt idx="17652">
                  <c:v>-1.9290203757783099E-2</c:v>
                </c:pt>
                <c:pt idx="17653">
                  <c:v>3.8707875766262238E-4</c:v>
                </c:pt>
                <c:pt idx="17654">
                  <c:v>6.484006110761438E-2</c:v>
                </c:pt>
                <c:pt idx="17655">
                  <c:v>-4.3634538629121589E-2</c:v>
                </c:pt>
                <c:pt idx="17656">
                  <c:v>-9.9792774898347751E-3</c:v>
                </c:pt>
                <c:pt idx="17657">
                  <c:v>4.0816871173191376E-3</c:v>
                </c:pt>
                <c:pt idx="17658">
                  <c:v>-1.0352685982967208E-2</c:v>
                </c:pt>
                <c:pt idx="17659">
                  <c:v>-6.6982554617094653E-2</c:v>
                </c:pt>
                <c:pt idx="17660">
                  <c:v>-0.11781158276847321</c:v>
                </c:pt>
                <c:pt idx="17661">
                  <c:v>-3.4595615218598018E-2</c:v>
                </c:pt>
                <c:pt idx="17662">
                  <c:v>-3.0463150593750668E-2</c:v>
                </c:pt>
                <c:pt idx="17663">
                  <c:v>7.3806239863669892E-3</c:v>
                </c:pt>
                <c:pt idx="17664">
                  <c:v>9.8569723282625459E-3</c:v>
                </c:pt>
                <c:pt idx="17665">
                  <c:v>4.4347967754294428E-2</c:v>
                </c:pt>
                <c:pt idx="17666">
                  <c:v>1.8545955193205892E-2</c:v>
                </c:pt>
                <c:pt idx="17667">
                  <c:v>1.0826725853390876E-2</c:v>
                </c:pt>
                <c:pt idx="17668">
                  <c:v>-8.6594782677297741E-2</c:v>
                </c:pt>
                <c:pt idx="17669">
                  <c:v>-1.775294756012584E-2</c:v>
                </c:pt>
                <c:pt idx="17670">
                  <c:v>-3.489668549739558E-2</c:v>
                </c:pt>
                <c:pt idx="17671">
                  <c:v>3.2258157310468362E-2</c:v>
                </c:pt>
                <c:pt idx="17672">
                  <c:v>2.8316068945804752E-3</c:v>
                </c:pt>
                <c:pt idx="17673">
                  <c:v>-3.9391498399354741E-2</c:v>
                </c:pt>
                <c:pt idx="17674">
                  <c:v>-7.6499087842274868E-2</c:v>
                </c:pt>
                <c:pt idx="17675">
                  <c:v>-7.4514648509579853E-2</c:v>
                </c:pt>
                <c:pt idx="17676">
                  <c:v>4.2788577398541063E-2</c:v>
                </c:pt>
                <c:pt idx="17677">
                  <c:v>-1.9265945229412645E-2</c:v>
                </c:pt>
                <c:pt idx="17678">
                  <c:v>8.5801505634526681E-2</c:v>
                </c:pt>
                <c:pt idx="17679">
                  <c:v>-1.7494505988023327E-2</c:v>
                </c:pt>
                <c:pt idx="17680">
                  <c:v>-3.6880676769120366E-2</c:v>
                </c:pt>
                <c:pt idx="17681">
                  <c:v>-0.13904357904076492</c:v>
                </c:pt>
                <c:pt idx="17682">
                  <c:v>-7.4731755752261951E-3</c:v>
                </c:pt>
                <c:pt idx="17683">
                  <c:v>3.9745680345543209E-4</c:v>
                </c:pt>
                <c:pt idx="17684">
                  <c:v>-3.6823152404374462E-2</c:v>
                </c:pt>
                <c:pt idx="17685">
                  <c:v>-1.6119269062769313E-2</c:v>
                </c:pt>
                <c:pt idx="17686">
                  <c:v>-1.5730400346061706E-2</c:v>
                </c:pt>
                <c:pt idx="17687">
                  <c:v>-2.1247949961258152E-2</c:v>
                </c:pt>
                <c:pt idx="17688">
                  <c:v>-6.5770115753436761E-2</c:v>
                </c:pt>
                <c:pt idx="17689">
                  <c:v>-1.0554848574445079E-2</c:v>
                </c:pt>
                <c:pt idx="17690">
                  <c:v>-6.110310417212448E-2</c:v>
                </c:pt>
                <c:pt idx="17691">
                  <c:v>5.9061153316120586E-2</c:v>
                </c:pt>
                <c:pt idx="17692">
                  <c:v>-2.1683240653615047E-2</c:v>
                </c:pt>
                <c:pt idx="17693">
                  <c:v>8.6835113114945725E-2</c:v>
                </c:pt>
                <c:pt idx="17694">
                  <c:v>-4.2040933550153405E-2</c:v>
                </c:pt>
                <c:pt idx="17695">
                  <c:v>-5.80618263168136E-3</c:v>
                </c:pt>
                <c:pt idx="17696">
                  <c:v>8.3628366017971106E-3</c:v>
                </c:pt>
                <c:pt idx="17697">
                  <c:v>5.925191281269857E-3</c:v>
                </c:pt>
                <c:pt idx="17698">
                  <c:v>-0.11900025488345629</c:v>
                </c:pt>
                <c:pt idx="17699">
                  <c:v>-3.5272714921073402E-2</c:v>
                </c:pt>
                <c:pt idx="17700">
                  <c:v>6.5109888240838902E-3</c:v>
                </c:pt>
                <c:pt idx="17701">
                  <c:v>-0.26791085781278623</c:v>
                </c:pt>
                <c:pt idx="17702">
                  <c:v>-4.0895953029675455E-2</c:v>
                </c:pt>
                <c:pt idx="17703">
                  <c:v>-6.0377136857543694E-2</c:v>
                </c:pt>
                <c:pt idx="17704">
                  <c:v>-0.11726924430175524</c:v>
                </c:pt>
                <c:pt idx="17705">
                  <c:v>-9.2985941771055777E-2</c:v>
                </c:pt>
                <c:pt idx="17706">
                  <c:v>6.2773431462171028E-2</c:v>
                </c:pt>
                <c:pt idx="17707">
                  <c:v>-4.8923041376466365E-2</c:v>
                </c:pt>
                <c:pt idx="17708">
                  <c:v>-0.18726009649762518</c:v>
                </c:pt>
                <c:pt idx="17709">
                  <c:v>-0.15678113425250115</c:v>
                </c:pt>
                <c:pt idx="17710">
                  <c:v>-3.2953529572778258E-2</c:v>
                </c:pt>
                <c:pt idx="17711">
                  <c:v>-3.1310080203516971E-2</c:v>
                </c:pt>
                <c:pt idx="17712">
                  <c:v>-9.0599151659896612E-2</c:v>
                </c:pt>
                <c:pt idx="17713">
                  <c:v>-6.9536227769201554E-3</c:v>
                </c:pt>
                <c:pt idx="17714">
                  <c:v>-4.3428227940976998E-2</c:v>
                </c:pt>
                <c:pt idx="17715">
                  <c:v>-2.3331322763027653E-2</c:v>
                </c:pt>
                <c:pt idx="17716">
                  <c:v>-2.6666431937011809E-2</c:v>
                </c:pt>
                <c:pt idx="17717">
                  <c:v>-1.8981361124197599E-2</c:v>
                </c:pt>
                <c:pt idx="17718">
                  <c:v>-2.1413751699856272E-2</c:v>
                </c:pt>
                <c:pt idx="17719">
                  <c:v>-1.3034441495565593E-2</c:v>
                </c:pt>
                <c:pt idx="17720">
                  <c:v>-1.0489373854805637E-2</c:v>
                </c:pt>
                <c:pt idx="17721">
                  <c:v>1.1289972788490405E-2</c:v>
                </c:pt>
                <c:pt idx="17722">
                  <c:v>-4.7147974216043241E-2</c:v>
                </c:pt>
                <c:pt idx="17723">
                  <c:v>0.10916283341948196</c:v>
                </c:pt>
                <c:pt idx="17724">
                  <c:v>6.6160585188173374E-3</c:v>
                </c:pt>
                <c:pt idx="17725">
                  <c:v>-4.0671834928794212E-2</c:v>
                </c:pt>
                <c:pt idx="17726">
                  <c:v>-1.0920263950503691E-2</c:v>
                </c:pt>
                <c:pt idx="17727">
                  <c:v>1.7275448392533411E-2</c:v>
                </c:pt>
                <c:pt idx="17728">
                  <c:v>-3.2672613610728825E-2</c:v>
                </c:pt>
                <c:pt idx="17729">
                  <c:v>-1.4916600911347533E-2</c:v>
                </c:pt>
                <c:pt idx="17730">
                  <c:v>-9.0471893430902381E-2</c:v>
                </c:pt>
                <c:pt idx="17731">
                  <c:v>-9.4140503603231618E-2</c:v>
                </c:pt>
                <c:pt idx="17732">
                  <c:v>-3.8287064062704282E-2</c:v>
                </c:pt>
                <c:pt idx="17733">
                  <c:v>-1.7160877170928335E-2</c:v>
                </c:pt>
                <c:pt idx="17734">
                  <c:v>-2.2178482282745906E-2</c:v>
                </c:pt>
                <c:pt idx="17735">
                  <c:v>7.3169737819635206E-2</c:v>
                </c:pt>
                <c:pt idx="17736">
                  <c:v>-0.14334484773910694</c:v>
                </c:pt>
                <c:pt idx="17737">
                  <c:v>-6.2521661477893745E-3</c:v>
                </c:pt>
                <c:pt idx="17738">
                  <c:v>-2.9994645074547261E-2</c:v>
                </c:pt>
                <c:pt idx="17739">
                  <c:v>-3.2618059233973123E-2</c:v>
                </c:pt>
                <c:pt idx="17740">
                  <c:v>0.20621996542531845</c:v>
                </c:pt>
                <c:pt idx="17741">
                  <c:v>-1.3847553131924798E-2</c:v>
                </c:pt>
                <c:pt idx="17742">
                  <c:v>1.4572208785597434E-2</c:v>
                </c:pt>
                <c:pt idx="17743">
                  <c:v>-3.0139066381898387E-2</c:v>
                </c:pt>
                <c:pt idx="17744">
                  <c:v>-4.7139903136816264E-2</c:v>
                </c:pt>
                <c:pt idx="17745">
                  <c:v>-0.13665352001404049</c:v>
                </c:pt>
                <c:pt idx="17746">
                  <c:v>-1.2208916843172116E-2</c:v>
                </c:pt>
                <c:pt idx="17747">
                  <c:v>5.3675804194867893E-2</c:v>
                </c:pt>
                <c:pt idx="17748">
                  <c:v>-6.7919601433179877E-2</c:v>
                </c:pt>
                <c:pt idx="17749">
                  <c:v>-0.14047290019166989</c:v>
                </c:pt>
                <c:pt idx="17750">
                  <c:v>-9.4862715500442063E-2</c:v>
                </c:pt>
                <c:pt idx="17751">
                  <c:v>1.401974234203204E-2</c:v>
                </c:pt>
                <c:pt idx="17752">
                  <c:v>-3.1238087406908185E-2</c:v>
                </c:pt>
                <c:pt idx="17753">
                  <c:v>1.5857364611289452E-2</c:v>
                </c:pt>
                <c:pt idx="17754">
                  <c:v>-2.0093391602109305E-2</c:v>
                </c:pt>
                <c:pt idx="17755">
                  <c:v>-2.2408236473960605E-2</c:v>
                </c:pt>
                <c:pt idx="17756">
                  <c:v>-6.345308901442509E-2</c:v>
                </c:pt>
                <c:pt idx="17757">
                  <c:v>-8.9172773556244603E-2</c:v>
                </c:pt>
                <c:pt idx="17758">
                  <c:v>-7.7393878030399169E-2</c:v>
                </c:pt>
                <c:pt idx="17759">
                  <c:v>-4.2083448858890968E-2</c:v>
                </c:pt>
                <c:pt idx="17760">
                  <c:v>-2.7663838835888889E-2</c:v>
                </c:pt>
                <c:pt idx="17761">
                  <c:v>2.0824507279291297E-2</c:v>
                </c:pt>
                <c:pt idx="17762">
                  <c:v>6.1040870816782861E-2</c:v>
                </c:pt>
                <c:pt idx="17763">
                  <c:v>-3.0066676097149754E-2</c:v>
                </c:pt>
                <c:pt idx="17764">
                  <c:v>-4.4588559060123878E-2</c:v>
                </c:pt>
                <c:pt idx="17765">
                  <c:v>0.19294282725746909</c:v>
                </c:pt>
                <c:pt idx="17766">
                  <c:v>-1.0987095827792805E-2</c:v>
                </c:pt>
                <c:pt idx="17767">
                  <c:v>-6.7072055500284403E-2</c:v>
                </c:pt>
                <c:pt idx="17768">
                  <c:v>-5.1727709015702054E-2</c:v>
                </c:pt>
                <c:pt idx="17769">
                  <c:v>-5.9491060388227789E-2</c:v>
                </c:pt>
                <c:pt idx="17770">
                  <c:v>-3.5818334262758732E-2</c:v>
                </c:pt>
                <c:pt idx="17771">
                  <c:v>1.7501360663279401E-2</c:v>
                </c:pt>
                <c:pt idx="17772">
                  <c:v>-6.7475660849948049E-2</c:v>
                </c:pt>
                <c:pt idx="17773">
                  <c:v>3.8766461125681953E-2</c:v>
                </c:pt>
                <c:pt idx="17774">
                  <c:v>-4.3532603732367503E-2</c:v>
                </c:pt>
                <c:pt idx="17775">
                  <c:v>2.515216964417703E-2</c:v>
                </c:pt>
                <c:pt idx="17776">
                  <c:v>7.5540988128399225E-3</c:v>
                </c:pt>
                <c:pt idx="17777">
                  <c:v>0.2383933616846417</c:v>
                </c:pt>
                <c:pt idx="17778">
                  <c:v>3.2498989083795365E-2</c:v>
                </c:pt>
                <c:pt idx="17779">
                  <c:v>-8.2909632281313247E-2</c:v>
                </c:pt>
                <c:pt idx="17780">
                  <c:v>-5.6706181744587379E-2</c:v>
                </c:pt>
                <c:pt idx="17781">
                  <c:v>-5.4014557219037675E-2</c:v>
                </c:pt>
                <c:pt idx="17782">
                  <c:v>-1.1551487610890131E-2</c:v>
                </c:pt>
                <c:pt idx="17783">
                  <c:v>-1.6923757691165418E-2</c:v>
                </c:pt>
                <c:pt idx="17784">
                  <c:v>-4.840003440588684E-2</c:v>
                </c:pt>
                <c:pt idx="17785">
                  <c:v>-5.4268147501927586E-2</c:v>
                </c:pt>
                <c:pt idx="17786">
                  <c:v>-6.9797477680935263E-2</c:v>
                </c:pt>
                <c:pt idx="17787">
                  <c:v>1.3105010301992405E-2</c:v>
                </c:pt>
                <c:pt idx="17788">
                  <c:v>4.9785000257563751E-2</c:v>
                </c:pt>
                <c:pt idx="17789">
                  <c:v>2.1320166741377104E-2</c:v>
                </c:pt>
                <c:pt idx="17790">
                  <c:v>-0.13434458802853744</c:v>
                </c:pt>
                <c:pt idx="17791">
                  <c:v>-1.3433656414406513E-2</c:v>
                </c:pt>
                <c:pt idx="17792">
                  <c:v>-0.1179260414927978</c:v>
                </c:pt>
                <c:pt idx="17793">
                  <c:v>-5.5960365548874041E-2</c:v>
                </c:pt>
                <c:pt idx="17794">
                  <c:v>-3.2215330617111487E-2</c:v>
                </c:pt>
                <c:pt idx="17795">
                  <c:v>-8.2593912589134736E-3</c:v>
                </c:pt>
                <c:pt idx="17796">
                  <c:v>6.4075337578553618E-3</c:v>
                </c:pt>
                <c:pt idx="17797">
                  <c:v>3.5571800519890839E-2</c:v>
                </c:pt>
                <c:pt idx="17798">
                  <c:v>-6.2705562472169327E-3</c:v>
                </c:pt>
                <c:pt idx="17799">
                  <c:v>0.12677799759477126</c:v>
                </c:pt>
                <c:pt idx="17800">
                  <c:v>-4.3430992457021575E-2</c:v>
                </c:pt>
                <c:pt idx="17801">
                  <c:v>-4.3918398183427475E-3</c:v>
                </c:pt>
                <c:pt idx="17802">
                  <c:v>-0.104340045943902</c:v>
                </c:pt>
                <c:pt idx="17803">
                  <c:v>-4.6537547118146796E-2</c:v>
                </c:pt>
                <c:pt idx="17804">
                  <c:v>-1.1804926667808493E-2</c:v>
                </c:pt>
                <c:pt idx="17805">
                  <c:v>-0.14039531328238358</c:v>
                </c:pt>
                <c:pt idx="17806">
                  <c:v>-2.3770702036032321E-2</c:v>
                </c:pt>
                <c:pt idx="17807">
                  <c:v>-1.9422919409784717E-2</c:v>
                </c:pt>
                <c:pt idx="17808">
                  <c:v>-3.6756464750881325E-2</c:v>
                </c:pt>
                <c:pt idx="17809">
                  <c:v>-8.2466438722603036E-2</c:v>
                </c:pt>
                <c:pt idx="17810">
                  <c:v>-4.3300666346511925E-2</c:v>
                </c:pt>
                <c:pt idx="17811">
                  <c:v>4.9111306672825504E-2</c:v>
                </c:pt>
                <c:pt idx="17812">
                  <c:v>-4.1873702201084525E-3</c:v>
                </c:pt>
                <c:pt idx="17813">
                  <c:v>-8.0725700980628524E-3</c:v>
                </c:pt>
                <c:pt idx="17814">
                  <c:v>2.2154585408645827E-3</c:v>
                </c:pt>
                <c:pt idx="17815">
                  <c:v>-9.5757509937619209E-2</c:v>
                </c:pt>
                <c:pt idx="17816">
                  <c:v>8.8660036041598219E-3</c:v>
                </c:pt>
                <c:pt idx="17817">
                  <c:v>-0.12835580350147199</c:v>
                </c:pt>
                <c:pt idx="17818">
                  <c:v>-0.11804489600854604</c:v>
                </c:pt>
                <c:pt idx="17819">
                  <c:v>-2.4075072379297364E-2</c:v>
                </c:pt>
                <c:pt idx="17820">
                  <c:v>-5.0372620142193208E-3</c:v>
                </c:pt>
                <c:pt idx="17821">
                  <c:v>-6.5442600893871689E-2</c:v>
                </c:pt>
                <c:pt idx="17822">
                  <c:v>-3.4282248069728259E-2</c:v>
                </c:pt>
                <c:pt idx="17823">
                  <c:v>3.2663529015640211E-3</c:v>
                </c:pt>
                <c:pt idx="17824">
                  <c:v>-0.11893822172705819</c:v>
                </c:pt>
                <c:pt idx="17825">
                  <c:v>-8.0263423824558072E-3</c:v>
                </c:pt>
                <c:pt idx="17826">
                  <c:v>-1.0620420104447239E-2</c:v>
                </c:pt>
                <c:pt idx="17827">
                  <c:v>-0.13974560066489264</c:v>
                </c:pt>
                <c:pt idx="17828">
                  <c:v>-8.5536197360082528E-2</c:v>
                </c:pt>
                <c:pt idx="17829">
                  <c:v>1.8868491477669305E-3</c:v>
                </c:pt>
                <c:pt idx="17830">
                  <c:v>-2.5848376631612401E-2</c:v>
                </c:pt>
                <c:pt idx="17831">
                  <c:v>-2.9632743488884755E-2</c:v>
                </c:pt>
                <c:pt idx="17832">
                  <c:v>1.3561954651214698E-2</c:v>
                </c:pt>
                <c:pt idx="17833">
                  <c:v>-2.6452130686449925E-2</c:v>
                </c:pt>
                <c:pt idx="17834">
                  <c:v>-1.1929409587965281E-2</c:v>
                </c:pt>
                <c:pt idx="17835">
                  <c:v>-1.8747724799643838E-2</c:v>
                </c:pt>
                <c:pt idx="17836">
                  <c:v>1.6012822464994585E-3</c:v>
                </c:pt>
                <c:pt idx="17837">
                  <c:v>-1.70162551493186E-2</c:v>
                </c:pt>
                <c:pt idx="17838">
                  <c:v>-0.15779068998980844</c:v>
                </c:pt>
                <c:pt idx="17839">
                  <c:v>-3.8822400618836662E-2</c:v>
                </c:pt>
                <c:pt idx="17840">
                  <c:v>-1.8167400973316143E-2</c:v>
                </c:pt>
                <c:pt idx="17841">
                  <c:v>0.12793820099512979</c:v>
                </c:pt>
                <c:pt idx="17842">
                  <c:v>-4.2389108220795793E-2</c:v>
                </c:pt>
                <c:pt idx="17843">
                  <c:v>-6.1876178577249877E-2</c:v>
                </c:pt>
                <c:pt idx="17844">
                  <c:v>-7.0382322774615643E-3</c:v>
                </c:pt>
                <c:pt idx="17845">
                  <c:v>-4.6105470016746412E-2</c:v>
                </c:pt>
                <c:pt idx="17846">
                  <c:v>-1.2981647185605525E-2</c:v>
                </c:pt>
                <c:pt idx="17847">
                  <c:v>-4.1343481131858636E-2</c:v>
                </c:pt>
                <c:pt idx="17848">
                  <c:v>-8.9521121741300454E-3</c:v>
                </c:pt>
                <c:pt idx="17849">
                  <c:v>3.3375848089635968E-3</c:v>
                </c:pt>
                <c:pt idx="17850">
                  <c:v>-3.4457851731618881E-2</c:v>
                </c:pt>
                <c:pt idx="17851">
                  <c:v>-7.7089093293114183E-3</c:v>
                </c:pt>
                <c:pt idx="17852">
                  <c:v>2.1058569816058931E-2</c:v>
                </c:pt>
                <c:pt idx="17853">
                  <c:v>3.3574227130496778E-2</c:v>
                </c:pt>
                <c:pt idx="17854">
                  <c:v>-3.4057914426232953E-2</c:v>
                </c:pt>
                <c:pt idx="17855">
                  <c:v>-1.3519941390776752E-2</c:v>
                </c:pt>
                <c:pt idx="17856">
                  <c:v>-7.24945915964125E-2</c:v>
                </c:pt>
                <c:pt idx="17857">
                  <c:v>-6.0608273002904067E-3</c:v>
                </c:pt>
                <c:pt idx="17858">
                  <c:v>-2.8263295576099169E-2</c:v>
                </c:pt>
                <c:pt idx="17859">
                  <c:v>-1.6563334754459869E-2</c:v>
                </c:pt>
                <c:pt idx="17860">
                  <c:v>-1.7301644040729973E-2</c:v>
                </c:pt>
                <c:pt idx="17861">
                  <c:v>9.3279078762631314E-3</c:v>
                </c:pt>
                <c:pt idx="17862">
                  <c:v>-5.6105943661859191E-2</c:v>
                </c:pt>
                <c:pt idx="17863">
                  <c:v>-3.3037181529680465E-2</c:v>
                </c:pt>
                <c:pt idx="17864">
                  <c:v>-3.765387192729315E-2</c:v>
                </c:pt>
                <c:pt idx="17865">
                  <c:v>3.4493510073764402E-2</c:v>
                </c:pt>
                <c:pt idx="17866">
                  <c:v>-9.9398119276834715E-2</c:v>
                </c:pt>
                <c:pt idx="17867">
                  <c:v>-1.1715714558921144E-2</c:v>
                </c:pt>
                <c:pt idx="17868">
                  <c:v>4.2976959254994885E-3</c:v>
                </c:pt>
                <c:pt idx="17869">
                  <c:v>-4.1204699952350501E-2</c:v>
                </c:pt>
                <c:pt idx="17870">
                  <c:v>-2.7042139528368541E-3</c:v>
                </c:pt>
                <c:pt idx="17871">
                  <c:v>6.8450315188418237E-2</c:v>
                </c:pt>
                <c:pt idx="17872">
                  <c:v>-4.8160235811935586E-3</c:v>
                </c:pt>
                <c:pt idx="17873">
                  <c:v>-2.0580733664031337E-2</c:v>
                </c:pt>
                <c:pt idx="17874">
                  <c:v>2.3170569456134056E-2</c:v>
                </c:pt>
                <c:pt idx="17875">
                  <c:v>-2.4703614630538887E-2</c:v>
                </c:pt>
                <c:pt idx="17876">
                  <c:v>-1.7477551669142784E-2</c:v>
                </c:pt>
                <c:pt idx="17877">
                  <c:v>-3.0199895022680986E-2</c:v>
                </c:pt>
                <c:pt idx="17878">
                  <c:v>2.2062511086600338E-2</c:v>
                </c:pt>
                <c:pt idx="17879">
                  <c:v>-0.1245727930339907</c:v>
                </c:pt>
                <c:pt idx="17880">
                  <c:v>5.9286854214089689E-3</c:v>
                </c:pt>
                <c:pt idx="17881">
                  <c:v>4.2367833568096591E-2</c:v>
                </c:pt>
                <c:pt idx="17882">
                  <c:v>-1.5019412269135118E-2</c:v>
                </c:pt>
                <c:pt idx="17883">
                  <c:v>-5.0999678591265078E-2</c:v>
                </c:pt>
                <c:pt idx="17884">
                  <c:v>1.3275977066457945E-2</c:v>
                </c:pt>
                <c:pt idx="17885">
                  <c:v>-4.2711529360031676E-2</c:v>
                </c:pt>
                <c:pt idx="17886">
                  <c:v>3.7211748255071779E-2</c:v>
                </c:pt>
                <c:pt idx="17887">
                  <c:v>-0.18925299414494448</c:v>
                </c:pt>
                <c:pt idx="17888">
                  <c:v>1.3407934121253353E-2</c:v>
                </c:pt>
                <c:pt idx="17889">
                  <c:v>-0.22480068335622122</c:v>
                </c:pt>
                <c:pt idx="17890">
                  <c:v>-4.1289497572803299E-2</c:v>
                </c:pt>
                <c:pt idx="17891">
                  <c:v>-3.0774036386547729E-2</c:v>
                </c:pt>
                <c:pt idx="17892">
                  <c:v>-1.4991698133774977E-2</c:v>
                </c:pt>
                <c:pt idx="17893">
                  <c:v>-8.5296961962644108E-2</c:v>
                </c:pt>
                <c:pt idx="17894">
                  <c:v>-1.0977991817666202E-2</c:v>
                </c:pt>
                <c:pt idx="17895">
                  <c:v>-2.8006919983732309E-2</c:v>
                </c:pt>
                <c:pt idx="17896">
                  <c:v>-3.9682547667052863E-2</c:v>
                </c:pt>
                <c:pt idx="17897">
                  <c:v>0.17115295626106367</c:v>
                </c:pt>
                <c:pt idx="17898">
                  <c:v>-5.9872359131477489E-2</c:v>
                </c:pt>
                <c:pt idx="17899">
                  <c:v>3.261872079396632E-2</c:v>
                </c:pt>
                <c:pt idx="17900">
                  <c:v>-5.6118465335748907E-2</c:v>
                </c:pt>
                <c:pt idx="17901">
                  <c:v>3.1394066561002985E-2</c:v>
                </c:pt>
                <c:pt idx="17902">
                  <c:v>1.4997225290537755E-2</c:v>
                </c:pt>
                <c:pt idx="17903">
                  <c:v>-2.3689773703137313E-2</c:v>
                </c:pt>
                <c:pt idx="17904">
                  <c:v>1.0212499789192057E-2</c:v>
                </c:pt>
                <c:pt idx="17905">
                  <c:v>-5.2025769408576547E-2</c:v>
                </c:pt>
                <c:pt idx="17906">
                  <c:v>0.18878664259978134</c:v>
                </c:pt>
                <c:pt idx="17907">
                  <c:v>-9.7364274318166397E-2</c:v>
                </c:pt>
                <c:pt idx="17908">
                  <c:v>-0.13308803812614364</c:v>
                </c:pt>
                <c:pt idx="17909">
                  <c:v>-1.1914815396475391E-2</c:v>
                </c:pt>
                <c:pt idx="17910">
                  <c:v>-7.245766298408815E-2</c:v>
                </c:pt>
                <c:pt idx="17911">
                  <c:v>6.9342208019807242E-2</c:v>
                </c:pt>
                <c:pt idx="17912">
                  <c:v>-0.34891335815186619</c:v>
                </c:pt>
                <c:pt idx="17913">
                  <c:v>2.275281866015505E-2</c:v>
                </c:pt>
                <c:pt idx="17914">
                  <c:v>3.6079613126228836E-2</c:v>
                </c:pt>
                <c:pt idx="17915">
                  <c:v>-2.9417854672385672E-2</c:v>
                </c:pt>
                <c:pt idx="17916">
                  <c:v>-4.1929568520905992E-2</c:v>
                </c:pt>
                <c:pt idx="17917">
                  <c:v>7.0825874960899302E-2</c:v>
                </c:pt>
                <c:pt idx="17918">
                  <c:v>-0.1368752561248392</c:v>
                </c:pt>
                <c:pt idx="17919">
                  <c:v>1.4497051882917333E-3</c:v>
                </c:pt>
                <c:pt idx="17920">
                  <c:v>0.22506066602572072</c:v>
                </c:pt>
                <c:pt idx="17921">
                  <c:v>-3.3328619088715337E-2</c:v>
                </c:pt>
                <c:pt idx="17922">
                  <c:v>5.4902725310621243E-2</c:v>
                </c:pt>
                <c:pt idx="17923">
                  <c:v>1.2403920342696067E-2</c:v>
                </c:pt>
                <c:pt idx="17924">
                  <c:v>2.6222400075542829E-2</c:v>
                </c:pt>
                <c:pt idx="17925">
                  <c:v>-8.7436358050987789E-3</c:v>
                </c:pt>
                <c:pt idx="17926">
                  <c:v>3.6975044443457429E-2</c:v>
                </c:pt>
                <c:pt idx="17927">
                  <c:v>6.7368026107292978E-2</c:v>
                </c:pt>
                <c:pt idx="17928">
                  <c:v>-7.1606019217276724E-3</c:v>
                </c:pt>
                <c:pt idx="17929">
                  <c:v>-4.3030119476410222E-2</c:v>
                </c:pt>
                <c:pt idx="17930">
                  <c:v>6.4296211024473041E-2</c:v>
                </c:pt>
                <c:pt idx="17931">
                  <c:v>-8.2786252503778256E-3</c:v>
                </c:pt>
                <c:pt idx="17932">
                  <c:v>-4.3637310064812689E-2</c:v>
                </c:pt>
                <c:pt idx="17933">
                  <c:v>0.21464422703067565</c:v>
                </c:pt>
                <c:pt idx="17934">
                  <c:v>-1.718906739548684E-2</c:v>
                </c:pt>
                <c:pt idx="17935">
                  <c:v>-3.031465303169514E-2</c:v>
                </c:pt>
                <c:pt idx="17936">
                  <c:v>6.311718090504935E-2</c:v>
                </c:pt>
                <c:pt idx="17937">
                  <c:v>-0.16351952823536561</c:v>
                </c:pt>
                <c:pt idx="17938">
                  <c:v>-7.931641533822734E-3</c:v>
                </c:pt>
                <c:pt idx="17939">
                  <c:v>-7.6753958862078947E-2</c:v>
                </c:pt>
                <c:pt idx="17940">
                  <c:v>4.8167525325320648E-2</c:v>
                </c:pt>
                <c:pt idx="17941">
                  <c:v>-6.7417897402903604E-2</c:v>
                </c:pt>
                <c:pt idx="17942">
                  <c:v>4.0599747671363644E-2</c:v>
                </c:pt>
                <c:pt idx="17943">
                  <c:v>-5.8385515639721997E-2</c:v>
                </c:pt>
                <c:pt idx="17944">
                  <c:v>9.1947497792005603E-3</c:v>
                </c:pt>
                <c:pt idx="17945">
                  <c:v>2.641787598092854E-2</c:v>
                </c:pt>
                <c:pt idx="17946">
                  <c:v>-2.0457243175569163E-2</c:v>
                </c:pt>
                <c:pt idx="17947">
                  <c:v>-1.229271203894397E-2</c:v>
                </c:pt>
                <c:pt idx="17948">
                  <c:v>6.6829308389759909E-2</c:v>
                </c:pt>
                <c:pt idx="17949">
                  <c:v>-0.17183588136452715</c:v>
                </c:pt>
                <c:pt idx="17950">
                  <c:v>-5.4937409249396621E-2</c:v>
                </c:pt>
                <c:pt idx="17951">
                  <c:v>-3.2139186227555731E-2</c:v>
                </c:pt>
                <c:pt idx="17952">
                  <c:v>-5.1900147146434532E-2</c:v>
                </c:pt>
                <c:pt idx="17953">
                  <c:v>-1.2986313880344005E-2</c:v>
                </c:pt>
                <c:pt idx="17954">
                  <c:v>-2.3864715838228554E-2</c:v>
                </c:pt>
                <c:pt idx="17955">
                  <c:v>-8.4942972644564949E-2</c:v>
                </c:pt>
                <c:pt idx="17956">
                  <c:v>-0.11614742089451124</c:v>
                </c:pt>
                <c:pt idx="17957">
                  <c:v>-2.6129292275122368E-2</c:v>
                </c:pt>
                <c:pt idx="17958">
                  <c:v>-8.2519939555871405E-5</c:v>
                </c:pt>
                <c:pt idx="17959">
                  <c:v>-6.7191286633126582E-2</c:v>
                </c:pt>
                <c:pt idx="17960">
                  <c:v>-6.3786063666804019E-2</c:v>
                </c:pt>
                <c:pt idx="17961">
                  <c:v>-1.931239095811697E-2</c:v>
                </c:pt>
                <c:pt idx="17962">
                  <c:v>-1.6558597200889765E-3</c:v>
                </c:pt>
                <c:pt idx="17963">
                  <c:v>-2.0055103923396485E-2</c:v>
                </c:pt>
                <c:pt idx="17964">
                  <c:v>2.5314855447106273E-2</c:v>
                </c:pt>
                <c:pt idx="17965">
                  <c:v>-3.8221019033752995E-2</c:v>
                </c:pt>
                <c:pt idx="17966">
                  <c:v>3.2926516417633257E-2</c:v>
                </c:pt>
                <c:pt idx="17967">
                  <c:v>0.16205936180319469</c:v>
                </c:pt>
                <c:pt idx="17968">
                  <c:v>-1.5628470570546633E-2</c:v>
                </c:pt>
                <c:pt idx="17969">
                  <c:v>-9.9029653417089924E-3</c:v>
                </c:pt>
                <c:pt idx="17970">
                  <c:v>-2.3380627470639806E-2</c:v>
                </c:pt>
                <c:pt idx="17971">
                  <c:v>0.10766724533993521</c:v>
                </c:pt>
                <c:pt idx="17972">
                  <c:v>-3.2842736943264526E-2</c:v>
                </c:pt>
                <c:pt idx="17973">
                  <c:v>-2.7345275768389226E-2</c:v>
                </c:pt>
                <c:pt idx="17974">
                  <c:v>7.7748962559568849E-3</c:v>
                </c:pt>
                <c:pt idx="17975">
                  <c:v>-9.4366559214613451E-3</c:v>
                </c:pt>
                <c:pt idx="17976">
                  <c:v>-2.2018495872185469E-2</c:v>
                </c:pt>
                <c:pt idx="17977">
                  <c:v>-6.1907557794689566E-2</c:v>
                </c:pt>
                <c:pt idx="17978">
                  <c:v>-7.2906132575054558E-3</c:v>
                </c:pt>
                <c:pt idx="17979">
                  <c:v>1.9606568266615988E-2</c:v>
                </c:pt>
                <c:pt idx="17980">
                  <c:v>1.3535556046392557E-2</c:v>
                </c:pt>
                <c:pt idx="17981">
                  <c:v>7.0789210924936674E-3</c:v>
                </c:pt>
                <c:pt idx="17982">
                  <c:v>-2.2142282841651775E-2</c:v>
                </c:pt>
                <c:pt idx="17983">
                  <c:v>-2.4261260531726399E-2</c:v>
                </c:pt>
                <c:pt idx="17984">
                  <c:v>1.8593229866745969E-2</c:v>
                </c:pt>
                <c:pt idx="17985">
                  <c:v>-3.6140971882209704E-4</c:v>
                </c:pt>
                <c:pt idx="17986">
                  <c:v>8.3054248000414596E-2</c:v>
                </c:pt>
                <c:pt idx="17987">
                  <c:v>-3.6155209367933469E-2</c:v>
                </c:pt>
                <c:pt idx="17988">
                  <c:v>-5.9948711586994247E-2</c:v>
                </c:pt>
                <c:pt idx="17989">
                  <c:v>2.0779672674429484E-2</c:v>
                </c:pt>
                <c:pt idx="17990">
                  <c:v>3.1457965241141618E-2</c:v>
                </c:pt>
                <c:pt idx="17991">
                  <c:v>-2.7864234097492106E-2</c:v>
                </c:pt>
                <c:pt idx="17992">
                  <c:v>2.1564149169280972E-2</c:v>
                </c:pt>
                <c:pt idx="17993">
                  <c:v>-1.7601586516563877E-2</c:v>
                </c:pt>
                <c:pt idx="17994">
                  <c:v>-4.1159632811459422E-2</c:v>
                </c:pt>
                <c:pt idx="17995">
                  <c:v>2.2059289794056136E-2</c:v>
                </c:pt>
                <c:pt idx="17996">
                  <c:v>-4.0774873765239653E-2</c:v>
                </c:pt>
                <c:pt idx="17997">
                  <c:v>-1.4389496206265707E-3</c:v>
                </c:pt>
                <c:pt idx="17998">
                  <c:v>-8.0385601799017756E-2</c:v>
                </c:pt>
                <c:pt idx="17999">
                  <c:v>-2.8737100470648338E-2</c:v>
                </c:pt>
                <c:pt idx="18000">
                  <c:v>-1.2473523632221376E-2</c:v>
                </c:pt>
                <c:pt idx="18001">
                  <c:v>-5.0063865692858707E-2</c:v>
                </c:pt>
                <c:pt idx="18002">
                  <c:v>1.5989768252953927E-2</c:v>
                </c:pt>
                <c:pt idx="18003">
                  <c:v>2.2590053078893918E-2</c:v>
                </c:pt>
                <c:pt idx="18004">
                  <c:v>-0.11052384992845324</c:v>
                </c:pt>
                <c:pt idx="18005">
                  <c:v>1.554211330079979E-3</c:v>
                </c:pt>
                <c:pt idx="18006">
                  <c:v>-4.7728241509157554E-2</c:v>
                </c:pt>
                <c:pt idx="18007">
                  <c:v>-8.1293038665114933E-2</c:v>
                </c:pt>
                <c:pt idx="18008">
                  <c:v>-1.6206993324809495E-2</c:v>
                </c:pt>
                <c:pt idx="18009">
                  <c:v>-4.9081597223689773E-2</c:v>
                </c:pt>
                <c:pt idx="18010">
                  <c:v>-6.4678117709909E-2</c:v>
                </c:pt>
                <c:pt idx="18011">
                  <c:v>-4.4855163943358013E-2</c:v>
                </c:pt>
                <c:pt idx="18012">
                  <c:v>-1.4309787186590263E-2</c:v>
                </c:pt>
                <c:pt idx="18013">
                  <c:v>-3.3644024645451666E-2</c:v>
                </c:pt>
                <c:pt idx="18014">
                  <c:v>5.9651333075893757E-2</c:v>
                </c:pt>
                <c:pt idx="18015">
                  <c:v>-3.3282909904970889E-2</c:v>
                </c:pt>
                <c:pt idx="18016">
                  <c:v>-0.10153170994522907</c:v>
                </c:pt>
                <c:pt idx="18017">
                  <c:v>-5.7504214834900917E-2</c:v>
                </c:pt>
                <c:pt idx="18018">
                  <c:v>-4.2443612785496132E-2</c:v>
                </c:pt>
                <c:pt idx="18019">
                  <c:v>-0.27548812377105542</c:v>
                </c:pt>
                <c:pt idx="18020">
                  <c:v>-5.9941359759275295E-2</c:v>
                </c:pt>
                <c:pt idx="18021">
                  <c:v>7.7660574285529404E-3</c:v>
                </c:pt>
                <c:pt idx="18022">
                  <c:v>-3.3834725892232818E-2</c:v>
                </c:pt>
                <c:pt idx="18023">
                  <c:v>-1.9382931873316914E-2</c:v>
                </c:pt>
                <c:pt idx="18024">
                  <c:v>-1.207426592408367E-2</c:v>
                </c:pt>
                <c:pt idx="18025">
                  <c:v>0.22634960129232667</c:v>
                </c:pt>
                <c:pt idx="18026">
                  <c:v>-0.14610214201132499</c:v>
                </c:pt>
                <c:pt idx="18027">
                  <c:v>1.742451500145269E-2</c:v>
                </c:pt>
                <c:pt idx="18028">
                  <c:v>-2.5901321506032367E-2</c:v>
                </c:pt>
                <c:pt idx="18029">
                  <c:v>-4.0634353144373837E-2</c:v>
                </c:pt>
                <c:pt idx="18030">
                  <c:v>-6.7527669863313988E-2</c:v>
                </c:pt>
                <c:pt idx="18031">
                  <c:v>-2.6602765309179266E-2</c:v>
                </c:pt>
                <c:pt idx="18032">
                  <c:v>-3.6581338636237769E-2</c:v>
                </c:pt>
                <c:pt idx="18033">
                  <c:v>4.5241329078294631E-2</c:v>
                </c:pt>
                <c:pt idx="18034">
                  <c:v>-7.6088885283093245E-3</c:v>
                </c:pt>
                <c:pt idx="18035">
                  <c:v>-4.0238672660127348E-3</c:v>
                </c:pt>
                <c:pt idx="18036">
                  <c:v>5.3115948708671416E-2</c:v>
                </c:pt>
                <c:pt idx="18037">
                  <c:v>-0.10721237571471356</c:v>
                </c:pt>
                <c:pt idx="18038">
                  <c:v>0.16531753793887813</c:v>
                </c:pt>
                <c:pt idx="18039">
                  <c:v>-5.4378086681760703E-2</c:v>
                </c:pt>
                <c:pt idx="18040">
                  <c:v>-0.16109992634893619</c:v>
                </c:pt>
                <c:pt idx="18041">
                  <c:v>-3.0705872988894427E-2</c:v>
                </c:pt>
                <c:pt idx="18042">
                  <c:v>2.501363107705365E-2</c:v>
                </c:pt>
                <c:pt idx="18043">
                  <c:v>-3.9170684177187977E-2</c:v>
                </c:pt>
                <c:pt idx="18044">
                  <c:v>-3.1567530602483782E-2</c:v>
                </c:pt>
                <c:pt idx="18045">
                  <c:v>-4.11528719782603E-2</c:v>
                </c:pt>
                <c:pt idx="18046">
                  <c:v>6.6852964356494196E-3</c:v>
                </c:pt>
                <c:pt idx="18047">
                  <c:v>-0.1359977664392551</c:v>
                </c:pt>
                <c:pt idx="18048">
                  <c:v>-1.3898721550855472E-2</c:v>
                </c:pt>
                <c:pt idx="18049">
                  <c:v>-0.11690446982174681</c:v>
                </c:pt>
                <c:pt idx="18050">
                  <c:v>-5.9514613774524269E-3</c:v>
                </c:pt>
                <c:pt idx="18051">
                  <c:v>-1.0915928332246647E-2</c:v>
                </c:pt>
                <c:pt idx="18052">
                  <c:v>0.25308307810203962</c:v>
                </c:pt>
                <c:pt idx="18053">
                  <c:v>-3.3257443671708839E-2</c:v>
                </c:pt>
                <c:pt idx="18054">
                  <c:v>2.8166369880374593E-2</c:v>
                </c:pt>
                <c:pt idx="18055">
                  <c:v>-3.6935840619502495E-2</c:v>
                </c:pt>
                <c:pt idx="18056">
                  <c:v>-1.2140313906894344E-2</c:v>
                </c:pt>
                <c:pt idx="18057">
                  <c:v>8.0795595790453451E-2</c:v>
                </c:pt>
                <c:pt idx="18058">
                  <c:v>-1.868376755132331E-2</c:v>
                </c:pt>
                <c:pt idx="18059">
                  <c:v>-6.6324046486790647E-2</c:v>
                </c:pt>
                <c:pt idx="18060">
                  <c:v>-7.0690839988181162E-3</c:v>
                </c:pt>
                <c:pt idx="18061">
                  <c:v>2.1457045752762399E-2</c:v>
                </c:pt>
                <c:pt idx="18062">
                  <c:v>5.4998550862408901E-2</c:v>
                </c:pt>
                <c:pt idx="18063">
                  <c:v>8.596215925079384E-2</c:v>
                </c:pt>
                <c:pt idx="18064">
                  <c:v>0.27958905916311244</c:v>
                </c:pt>
                <c:pt idx="18065">
                  <c:v>4.6957167888036022E-3</c:v>
                </c:pt>
                <c:pt idx="18066">
                  <c:v>-7.1424919992668076E-2</c:v>
                </c:pt>
                <c:pt idx="18067">
                  <c:v>-6.1360035204957079E-2</c:v>
                </c:pt>
                <c:pt idx="18068">
                  <c:v>2.0651101842123539E-2</c:v>
                </c:pt>
                <c:pt idx="18069">
                  <c:v>0.17184610710319206</c:v>
                </c:pt>
                <c:pt idx="18070">
                  <c:v>-2.541451337375299E-2</c:v>
                </c:pt>
                <c:pt idx="18071">
                  <c:v>-2.0613652676903411E-2</c:v>
                </c:pt>
                <c:pt idx="18072">
                  <c:v>-1.9757766869964857E-2</c:v>
                </c:pt>
                <c:pt idx="18073">
                  <c:v>-4.9421072886139679E-2</c:v>
                </c:pt>
                <c:pt idx="18074">
                  <c:v>-5.1029782758179668E-3</c:v>
                </c:pt>
                <c:pt idx="18075">
                  <c:v>1.4295586693293364E-2</c:v>
                </c:pt>
                <c:pt idx="18076">
                  <c:v>3.2185304076094764E-3</c:v>
                </c:pt>
                <c:pt idx="18077">
                  <c:v>-3.479023374181011E-2</c:v>
                </c:pt>
                <c:pt idx="18078">
                  <c:v>-6.9962839722273643E-2</c:v>
                </c:pt>
                <c:pt idx="18079">
                  <c:v>-3.110386487856311E-2</c:v>
                </c:pt>
                <c:pt idx="18080">
                  <c:v>4.7498534287516117E-2</c:v>
                </c:pt>
                <c:pt idx="18081">
                  <c:v>9.8424111749880507E-3</c:v>
                </c:pt>
                <c:pt idx="18082">
                  <c:v>-1.2097697434246196E-2</c:v>
                </c:pt>
                <c:pt idx="18083">
                  <c:v>-3.1793663117189286E-2</c:v>
                </c:pt>
                <c:pt idx="18084">
                  <c:v>-0.16111263774849705</c:v>
                </c:pt>
                <c:pt idx="18085">
                  <c:v>1.3357402747992209E-2</c:v>
                </c:pt>
                <c:pt idx="18086">
                  <c:v>5.7368548200453701E-2</c:v>
                </c:pt>
                <c:pt idx="18087">
                  <c:v>-1.5873064401455913E-2</c:v>
                </c:pt>
                <c:pt idx="18088">
                  <c:v>-3.6646138096837949E-2</c:v>
                </c:pt>
                <c:pt idx="18089">
                  <c:v>-4.0833438747512225E-2</c:v>
                </c:pt>
                <c:pt idx="18090">
                  <c:v>-0.11611939675306654</c:v>
                </c:pt>
                <c:pt idx="18091">
                  <c:v>0.21680472361028838</c:v>
                </c:pt>
                <c:pt idx="18092">
                  <c:v>-2.8623670292790782E-2</c:v>
                </c:pt>
                <c:pt idx="18093">
                  <c:v>-2.8863448462536422E-2</c:v>
                </c:pt>
                <c:pt idx="18094">
                  <c:v>1.7652207320303676E-3</c:v>
                </c:pt>
                <c:pt idx="18095">
                  <c:v>-9.0413853701441976E-2</c:v>
                </c:pt>
                <c:pt idx="18096">
                  <c:v>9.3955505619909528E-3</c:v>
                </c:pt>
                <c:pt idx="18097">
                  <c:v>1.3055844813092521E-2</c:v>
                </c:pt>
                <c:pt idx="18098">
                  <c:v>-5.6425592418474245E-2</c:v>
                </c:pt>
                <c:pt idx="18099">
                  <c:v>-3.9166246594180977E-2</c:v>
                </c:pt>
                <c:pt idx="18100">
                  <c:v>-8.2197263625021236E-2</c:v>
                </c:pt>
                <c:pt idx="18101">
                  <c:v>7.4904918324051203E-2</c:v>
                </c:pt>
                <c:pt idx="18102">
                  <c:v>-5.0063439524051255E-2</c:v>
                </c:pt>
                <c:pt idx="18103">
                  <c:v>4.3813231439755317E-2</c:v>
                </c:pt>
                <c:pt idx="18104">
                  <c:v>-2.3057169057117969E-2</c:v>
                </c:pt>
                <c:pt idx="18105">
                  <c:v>1.9173308226207615E-2</c:v>
                </c:pt>
                <c:pt idx="18106">
                  <c:v>3.6316060555197996E-2</c:v>
                </c:pt>
                <c:pt idx="18107">
                  <c:v>-6.3391694070220925E-2</c:v>
                </c:pt>
                <c:pt idx="18108">
                  <c:v>-6.4093981601494862E-2</c:v>
                </c:pt>
                <c:pt idx="18109">
                  <c:v>-4.590878807416876E-2</c:v>
                </c:pt>
                <c:pt idx="18110">
                  <c:v>-2.6581422603630112E-2</c:v>
                </c:pt>
                <c:pt idx="18111">
                  <c:v>0.14257163551038343</c:v>
                </c:pt>
                <c:pt idx="18112">
                  <c:v>-2.3473052627561816E-2</c:v>
                </c:pt>
                <c:pt idx="18113">
                  <c:v>-3.4143867762170578E-2</c:v>
                </c:pt>
                <c:pt idx="18114">
                  <c:v>-7.6453232910782071E-2</c:v>
                </c:pt>
                <c:pt idx="18115">
                  <c:v>-7.2577813115436707E-2</c:v>
                </c:pt>
                <c:pt idx="18116">
                  <c:v>-5.1807714487248475E-2</c:v>
                </c:pt>
                <c:pt idx="18117">
                  <c:v>-4.3145759077993055E-2</c:v>
                </c:pt>
                <c:pt idx="18118">
                  <c:v>6.6790867876889435E-3</c:v>
                </c:pt>
                <c:pt idx="18119">
                  <c:v>0.10338144914259195</c:v>
                </c:pt>
                <c:pt idx="18120">
                  <c:v>4.0040212738885861E-2</c:v>
                </c:pt>
                <c:pt idx="18121">
                  <c:v>-3.4017731088481148E-3</c:v>
                </c:pt>
                <c:pt idx="18122">
                  <c:v>-8.5162656676907155E-3</c:v>
                </c:pt>
                <c:pt idx="18123">
                  <c:v>-6.0399848149004426E-2</c:v>
                </c:pt>
                <c:pt idx="18124">
                  <c:v>-2.4936967021396271E-2</c:v>
                </c:pt>
                <c:pt idx="18125">
                  <c:v>-7.9107436769040057E-2</c:v>
                </c:pt>
                <c:pt idx="18126">
                  <c:v>-6.4320863024517061E-2</c:v>
                </c:pt>
                <c:pt idx="18127">
                  <c:v>1.0090190764059497E-2</c:v>
                </c:pt>
                <c:pt idx="18128">
                  <c:v>0.10434790182246896</c:v>
                </c:pt>
                <c:pt idx="18129">
                  <c:v>1.8078226787774415E-4</c:v>
                </c:pt>
                <c:pt idx="18130">
                  <c:v>-5.2581544484539326E-2</c:v>
                </c:pt>
                <c:pt idx="18131">
                  <c:v>-3.4055104182494293E-2</c:v>
                </c:pt>
                <c:pt idx="18132">
                  <c:v>1.1322792449469911E-2</c:v>
                </c:pt>
                <c:pt idx="18133">
                  <c:v>-2.154810664565061E-2</c:v>
                </c:pt>
                <c:pt idx="18134">
                  <c:v>-0.16332114060461841</c:v>
                </c:pt>
                <c:pt idx="18135">
                  <c:v>0.10848716672623133</c:v>
                </c:pt>
                <c:pt idx="18136">
                  <c:v>-3.2806002141710214E-2</c:v>
                </c:pt>
                <c:pt idx="18137">
                  <c:v>1.3973541926949716E-2</c:v>
                </c:pt>
                <c:pt idx="18138">
                  <c:v>-7.0468659259962582E-2</c:v>
                </c:pt>
                <c:pt idx="18139">
                  <c:v>0.16113576271945984</c:v>
                </c:pt>
                <c:pt idx="18140">
                  <c:v>3.3341071606329944E-2</c:v>
                </c:pt>
                <c:pt idx="18141">
                  <c:v>-4.156739439981582E-2</c:v>
                </c:pt>
                <c:pt idx="18142">
                  <c:v>-1.8305728311427336E-2</c:v>
                </c:pt>
                <c:pt idx="18143">
                  <c:v>-2.6601655660756923E-2</c:v>
                </c:pt>
                <c:pt idx="18144">
                  <c:v>-2.2835219996692816E-4</c:v>
                </c:pt>
                <c:pt idx="18145">
                  <c:v>3.8544022697994057E-3</c:v>
                </c:pt>
                <c:pt idx="18146">
                  <c:v>-1.14405997538696E-2</c:v>
                </c:pt>
                <c:pt idx="18147">
                  <c:v>-9.2332813217982194E-3</c:v>
                </c:pt>
                <c:pt idx="18148">
                  <c:v>-3.4298327295347389E-2</c:v>
                </c:pt>
                <c:pt idx="18149">
                  <c:v>-4.7832082609602644E-2</c:v>
                </c:pt>
                <c:pt idx="18150">
                  <c:v>-1.4215827109697441E-2</c:v>
                </c:pt>
                <c:pt idx="18151">
                  <c:v>-0.3036867134943258</c:v>
                </c:pt>
                <c:pt idx="18152">
                  <c:v>6.464037615102515E-2</c:v>
                </c:pt>
                <c:pt idx="18153">
                  <c:v>-0.13007737310188797</c:v>
                </c:pt>
                <c:pt idx="18154">
                  <c:v>-6.2065286435041549E-2</c:v>
                </c:pt>
                <c:pt idx="18155">
                  <c:v>0.10895797959695615</c:v>
                </c:pt>
                <c:pt idx="18156">
                  <c:v>-5.6971169771310316E-2</c:v>
                </c:pt>
                <c:pt idx="18157">
                  <c:v>-3.6579673849723701E-2</c:v>
                </c:pt>
                <c:pt idx="18158">
                  <c:v>2.2748828821555253E-2</c:v>
                </c:pt>
                <c:pt idx="18159">
                  <c:v>5.3245326151235131E-2</c:v>
                </c:pt>
                <c:pt idx="18160">
                  <c:v>1.1591500601569958E-2</c:v>
                </c:pt>
                <c:pt idx="18161">
                  <c:v>-1.855679061654195E-2</c:v>
                </c:pt>
                <c:pt idx="18162">
                  <c:v>-3.5579609062702265E-2</c:v>
                </c:pt>
                <c:pt idx="18163">
                  <c:v>-4.3668013729707661E-2</c:v>
                </c:pt>
                <c:pt idx="18164">
                  <c:v>-1.5174742590001802E-2</c:v>
                </c:pt>
                <c:pt idx="18165">
                  <c:v>0.10329792067387801</c:v>
                </c:pt>
                <c:pt idx="18166">
                  <c:v>-4.3209555364832085E-2</c:v>
                </c:pt>
                <c:pt idx="18167">
                  <c:v>-6.0940352314381163E-2</c:v>
                </c:pt>
                <c:pt idx="18168">
                  <c:v>2.5796944911835186E-2</c:v>
                </c:pt>
                <c:pt idx="18169">
                  <c:v>-2.536580481801546E-2</c:v>
                </c:pt>
                <c:pt idx="18170">
                  <c:v>-1.8731727843230021E-2</c:v>
                </c:pt>
                <c:pt idx="18171">
                  <c:v>8.2993383896158013E-3</c:v>
                </c:pt>
                <c:pt idx="18172">
                  <c:v>5.4478579975505453E-2</c:v>
                </c:pt>
                <c:pt idx="18173">
                  <c:v>-0.14886114468326328</c:v>
                </c:pt>
                <c:pt idx="18174">
                  <c:v>-5.0214944973212522E-2</c:v>
                </c:pt>
                <c:pt idx="18175">
                  <c:v>-8.2224870395978908E-2</c:v>
                </c:pt>
                <c:pt idx="18176">
                  <c:v>-1.2874051290665107E-3</c:v>
                </c:pt>
                <c:pt idx="18177">
                  <c:v>-6.5219993765513309E-2</c:v>
                </c:pt>
                <c:pt idx="18178">
                  <c:v>-1.9207698025929101E-2</c:v>
                </c:pt>
                <c:pt idx="18179">
                  <c:v>-3.0133130927343897E-2</c:v>
                </c:pt>
                <c:pt idx="18180">
                  <c:v>-1.9624426465548923E-2</c:v>
                </c:pt>
                <c:pt idx="18181">
                  <c:v>-4.1373976391120448E-2</c:v>
                </c:pt>
                <c:pt idx="18182">
                  <c:v>-7.7936399956888808E-2</c:v>
                </c:pt>
                <c:pt idx="18183">
                  <c:v>-3.8886973530433959E-2</c:v>
                </c:pt>
                <c:pt idx="18184">
                  <c:v>-1.5925897883316636E-2</c:v>
                </c:pt>
                <c:pt idx="18185">
                  <c:v>-1.1138014339847513E-2</c:v>
                </c:pt>
                <c:pt idx="18186">
                  <c:v>-9.3823889960421542E-2</c:v>
                </c:pt>
                <c:pt idx="18187">
                  <c:v>-0.23517280630205556</c:v>
                </c:pt>
                <c:pt idx="18188">
                  <c:v>-0.14437890633009226</c:v>
                </c:pt>
                <c:pt idx="18189">
                  <c:v>2.150222449243509E-3</c:v>
                </c:pt>
                <c:pt idx="18190">
                  <c:v>1.9686283368053458E-2</c:v>
                </c:pt>
                <c:pt idx="18191">
                  <c:v>-2.9211178972681245E-2</c:v>
                </c:pt>
                <c:pt idx="18192">
                  <c:v>-0.16390384968488095</c:v>
                </c:pt>
                <c:pt idx="18193">
                  <c:v>-1.7572424776778874E-2</c:v>
                </c:pt>
                <c:pt idx="18194">
                  <c:v>-8.4494241409185569E-3</c:v>
                </c:pt>
                <c:pt idx="18195">
                  <c:v>-4.0592804292210821E-2</c:v>
                </c:pt>
                <c:pt idx="18196">
                  <c:v>-2.0460875577290805E-2</c:v>
                </c:pt>
                <c:pt idx="18197">
                  <c:v>-5.1080710247790248E-2</c:v>
                </c:pt>
                <c:pt idx="18198">
                  <c:v>-5.8060911523404299E-2</c:v>
                </c:pt>
                <c:pt idx="18199">
                  <c:v>-0.10891888345259415</c:v>
                </c:pt>
                <c:pt idx="18200">
                  <c:v>-2.2357208086597899E-2</c:v>
                </c:pt>
                <c:pt idx="18201">
                  <c:v>3.8013414949549969E-2</c:v>
                </c:pt>
                <c:pt idx="18202">
                  <c:v>-4.8155478378469263E-3</c:v>
                </c:pt>
                <c:pt idx="18203">
                  <c:v>-2.2832377996343693E-2</c:v>
                </c:pt>
                <c:pt idx="18204">
                  <c:v>0.19114307578128473</c:v>
                </c:pt>
                <c:pt idx="18205">
                  <c:v>4.4246065926603923E-3</c:v>
                </c:pt>
                <c:pt idx="18206">
                  <c:v>-3.4387165922742616E-2</c:v>
                </c:pt>
                <c:pt idx="18207">
                  <c:v>-1.5576222595551491E-2</c:v>
                </c:pt>
                <c:pt idx="18208">
                  <c:v>0.12452624433483253</c:v>
                </c:pt>
                <c:pt idx="18209">
                  <c:v>-3.0013520876736255E-2</c:v>
                </c:pt>
                <c:pt idx="18210">
                  <c:v>-1.0118043823322084E-2</c:v>
                </c:pt>
                <c:pt idx="18211">
                  <c:v>-3.0529654131742173E-2</c:v>
                </c:pt>
                <c:pt idx="18212">
                  <c:v>-2.9395449512293276E-3</c:v>
                </c:pt>
                <c:pt idx="18213">
                  <c:v>-1.3261001864221186E-2</c:v>
                </c:pt>
                <c:pt idx="18214">
                  <c:v>3.657555221294715E-2</c:v>
                </c:pt>
                <c:pt idx="18215">
                  <c:v>-1.4570023319369229E-2</c:v>
                </c:pt>
                <c:pt idx="18216">
                  <c:v>-1.0707925415085593E-2</c:v>
                </c:pt>
                <c:pt idx="18217">
                  <c:v>2.7898987503835403E-3</c:v>
                </c:pt>
                <c:pt idx="18218">
                  <c:v>-4.556236170457635E-3</c:v>
                </c:pt>
                <c:pt idx="18219">
                  <c:v>-1.7099909771388231E-2</c:v>
                </c:pt>
                <c:pt idx="18220">
                  <c:v>-0.24243772446376288</c:v>
                </c:pt>
                <c:pt idx="18221">
                  <c:v>-2.0617490418968359E-2</c:v>
                </c:pt>
                <c:pt idx="18222">
                  <c:v>-0.22311487033852936</c:v>
                </c:pt>
                <c:pt idx="18223">
                  <c:v>3.4037899158815658E-2</c:v>
                </c:pt>
                <c:pt idx="18224">
                  <c:v>-0.15188596294013113</c:v>
                </c:pt>
                <c:pt idx="18225">
                  <c:v>6.3663799200026835E-2</c:v>
                </c:pt>
                <c:pt idx="18226">
                  <c:v>-2.3918366499055668E-2</c:v>
                </c:pt>
                <c:pt idx="18227">
                  <c:v>-1.1067409513344909E-2</c:v>
                </c:pt>
                <c:pt idx="18228">
                  <c:v>-6.301487301948118E-2</c:v>
                </c:pt>
                <c:pt idx="18229">
                  <c:v>3.1918784634362976E-3</c:v>
                </c:pt>
                <c:pt idx="18230">
                  <c:v>-7.5376264971788856E-2</c:v>
                </c:pt>
                <c:pt idx="18231">
                  <c:v>-5.651511158363582E-2</c:v>
                </c:pt>
                <c:pt idx="18232">
                  <c:v>-4.9838819341088761E-3</c:v>
                </c:pt>
                <c:pt idx="18233">
                  <c:v>-2.1788966543489306E-2</c:v>
                </c:pt>
                <c:pt idx="18234">
                  <c:v>1.1681716590699286E-2</c:v>
                </c:pt>
                <c:pt idx="18235">
                  <c:v>1.5591193666922505E-2</c:v>
                </c:pt>
                <c:pt idx="18236">
                  <c:v>-3.3664259156020893E-2</c:v>
                </c:pt>
                <c:pt idx="18237">
                  <c:v>-2.6774274302001081E-2</c:v>
                </c:pt>
                <c:pt idx="18238">
                  <c:v>-9.2166128551267559E-2</c:v>
                </c:pt>
                <c:pt idx="18239">
                  <c:v>-1.9952621357798669E-2</c:v>
                </c:pt>
                <c:pt idx="18240">
                  <c:v>-0.10860340565841642</c:v>
                </c:pt>
                <c:pt idx="18241">
                  <c:v>-1.1641820327630651E-2</c:v>
                </c:pt>
                <c:pt idx="18242">
                  <c:v>-5.2414861864997046E-2</c:v>
                </c:pt>
                <c:pt idx="18243">
                  <c:v>-0.54657317639950687</c:v>
                </c:pt>
                <c:pt idx="18244">
                  <c:v>7.4279242399088296E-3</c:v>
                </c:pt>
                <c:pt idx="18245">
                  <c:v>0.19007263854981776</c:v>
                </c:pt>
                <c:pt idx="18246">
                  <c:v>-1.3919720927695452E-2</c:v>
                </c:pt>
                <c:pt idx="18247">
                  <c:v>-5.2351816608003164E-2</c:v>
                </c:pt>
                <c:pt idx="18248">
                  <c:v>-6.2547608058737382E-3</c:v>
                </c:pt>
                <c:pt idx="18249">
                  <c:v>-9.6453318824888199E-3</c:v>
                </c:pt>
                <c:pt idx="18250">
                  <c:v>-4.5245123179770301E-2</c:v>
                </c:pt>
                <c:pt idx="18251">
                  <c:v>-2.0775976940082059E-2</c:v>
                </c:pt>
                <c:pt idx="18252">
                  <c:v>-8.1849856051202985E-2</c:v>
                </c:pt>
                <c:pt idx="18253">
                  <c:v>-5.8666828724021153E-2</c:v>
                </c:pt>
                <c:pt idx="18254">
                  <c:v>-1.1248627402306E-2</c:v>
                </c:pt>
                <c:pt idx="18255">
                  <c:v>-1.0951923903746804E-2</c:v>
                </c:pt>
                <c:pt idx="18256">
                  <c:v>2.4760963767504394E-2</c:v>
                </c:pt>
                <c:pt idx="18257">
                  <c:v>9.1414245759772209E-2</c:v>
                </c:pt>
                <c:pt idx="18258">
                  <c:v>-1.8873948613711632E-2</c:v>
                </c:pt>
                <c:pt idx="18259">
                  <c:v>3.8826550547751706E-2</c:v>
                </c:pt>
                <c:pt idx="18260">
                  <c:v>2.8328767751153467E-2</c:v>
                </c:pt>
                <c:pt idx="18261">
                  <c:v>-1.5568391061574822E-2</c:v>
                </c:pt>
                <c:pt idx="18262">
                  <c:v>-2.1401777778019968E-2</c:v>
                </c:pt>
                <c:pt idx="18263">
                  <c:v>-4.8639942177907632E-2</c:v>
                </c:pt>
                <c:pt idx="18264">
                  <c:v>-2.7066332000668315E-2</c:v>
                </c:pt>
                <c:pt idx="18265">
                  <c:v>-3.1663228968434716E-2</c:v>
                </c:pt>
                <c:pt idx="18266">
                  <c:v>-4.318758850382614E-2</c:v>
                </c:pt>
                <c:pt idx="18267">
                  <c:v>7.049380992434128E-3</c:v>
                </c:pt>
                <c:pt idx="18268">
                  <c:v>-3.8970313398138598E-2</c:v>
                </c:pt>
                <c:pt idx="18269">
                  <c:v>-2.5332187841245184E-2</c:v>
                </c:pt>
                <c:pt idx="18270">
                  <c:v>7.5156789071030919E-2</c:v>
                </c:pt>
                <c:pt idx="18271">
                  <c:v>-7.0013010317698673E-2</c:v>
                </c:pt>
                <c:pt idx="18272">
                  <c:v>-6.1083721048585789E-2</c:v>
                </c:pt>
                <c:pt idx="18273">
                  <c:v>-7.6107825751961816E-2</c:v>
                </c:pt>
                <c:pt idx="18274">
                  <c:v>2.9612994563054891E-2</c:v>
                </c:pt>
                <c:pt idx="18275">
                  <c:v>-0.12159813621637564</c:v>
                </c:pt>
                <c:pt idx="18276">
                  <c:v>-1.3031577247639021E-2</c:v>
                </c:pt>
                <c:pt idx="18277">
                  <c:v>-1.6964446524521656E-2</c:v>
                </c:pt>
                <c:pt idx="18278">
                  <c:v>4.1187789121418496E-2</c:v>
                </c:pt>
                <c:pt idx="18279">
                  <c:v>2.0857552069326019E-2</c:v>
                </c:pt>
                <c:pt idx="18280">
                  <c:v>-1.555929804577777E-2</c:v>
                </c:pt>
                <c:pt idx="18281">
                  <c:v>1.9277977736579625E-3</c:v>
                </c:pt>
                <c:pt idx="18282">
                  <c:v>-1.0239907571547866E-2</c:v>
                </c:pt>
                <c:pt idx="18283">
                  <c:v>-2.3611949691731658E-2</c:v>
                </c:pt>
                <c:pt idx="18284">
                  <c:v>2.2732867313459307E-3</c:v>
                </c:pt>
                <c:pt idx="18285">
                  <c:v>-5.1519703196654935E-2</c:v>
                </c:pt>
                <c:pt idx="18286">
                  <c:v>-4.8076713400173984E-2</c:v>
                </c:pt>
                <c:pt idx="18287">
                  <c:v>-0.23930434558377278</c:v>
                </c:pt>
                <c:pt idx="18288">
                  <c:v>-8.1187017048383742E-2</c:v>
                </c:pt>
                <c:pt idx="18289">
                  <c:v>-6.1510740678113046E-2</c:v>
                </c:pt>
                <c:pt idx="18290">
                  <c:v>-2.6987053409190814E-2</c:v>
                </c:pt>
                <c:pt idx="18291">
                  <c:v>1.9861694259087036E-2</c:v>
                </c:pt>
                <c:pt idx="18292">
                  <c:v>-5.9063576514437895E-2</c:v>
                </c:pt>
                <c:pt idx="18293">
                  <c:v>-3.9208071198041261E-2</c:v>
                </c:pt>
                <c:pt idx="18294">
                  <c:v>-5.71529068663739E-2</c:v>
                </c:pt>
                <c:pt idx="18295">
                  <c:v>2.216268178614253E-2</c:v>
                </c:pt>
                <c:pt idx="18296">
                  <c:v>-4.4523207498211072E-2</c:v>
                </c:pt>
                <c:pt idx="18297">
                  <c:v>-0.11613294903130748</c:v>
                </c:pt>
                <c:pt idx="18298">
                  <c:v>3.660342031536049E-3</c:v>
                </c:pt>
                <c:pt idx="18299">
                  <c:v>-2.6176643204060889E-2</c:v>
                </c:pt>
                <c:pt idx="18300">
                  <c:v>-1.7410324409345704E-2</c:v>
                </c:pt>
                <c:pt idx="18301">
                  <c:v>1.0067424718091744E-2</c:v>
                </c:pt>
                <c:pt idx="18302">
                  <c:v>8.5808389922286593E-2</c:v>
                </c:pt>
                <c:pt idx="18303">
                  <c:v>-0.24651543169717316</c:v>
                </c:pt>
                <c:pt idx="18304">
                  <c:v>8.7631696637408038E-2</c:v>
                </c:pt>
                <c:pt idx="18305">
                  <c:v>-5.0709242498310991E-2</c:v>
                </c:pt>
                <c:pt idx="18306">
                  <c:v>-7.2388667208477791E-3</c:v>
                </c:pt>
                <c:pt idx="18307">
                  <c:v>-0.46353814842456026</c:v>
                </c:pt>
                <c:pt idx="18308">
                  <c:v>-5.4052646760405963E-2</c:v>
                </c:pt>
                <c:pt idx="18309">
                  <c:v>1.3353728185529082E-4</c:v>
                </c:pt>
                <c:pt idx="18310">
                  <c:v>-9.4577867127495968E-2</c:v>
                </c:pt>
                <c:pt idx="18311">
                  <c:v>-3.1981770914511633E-2</c:v>
                </c:pt>
                <c:pt idx="18312">
                  <c:v>2.8231727817344988E-2</c:v>
                </c:pt>
                <c:pt idx="18313">
                  <c:v>-3.0022110849449717E-2</c:v>
                </c:pt>
                <c:pt idx="18314">
                  <c:v>-0.15801877587848856</c:v>
                </c:pt>
                <c:pt idx="18315">
                  <c:v>-2.3747317912037082E-2</c:v>
                </c:pt>
                <c:pt idx="18316">
                  <c:v>-2.0915508580207805E-2</c:v>
                </c:pt>
                <c:pt idx="18317">
                  <c:v>-2.3800030847919661E-2</c:v>
                </c:pt>
                <c:pt idx="18318">
                  <c:v>-7.3559751282182215E-2</c:v>
                </c:pt>
                <c:pt idx="18319">
                  <c:v>-8.0488312929366271E-2</c:v>
                </c:pt>
                <c:pt idx="18320">
                  <c:v>-2.509851372874429E-2</c:v>
                </c:pt>
                <c:pt idx="18321">
                  <c:v>-1.9766829225024728E-2</c:v>
                </c:pt>
                <c:pt idx="18322">
                  <c:v>-2.8392785224879119E-2</c:v>
                </c:pt>
                <c:pt idx="18323">
                  <c:v>1.8345166630904101E-3</c:v>
                </c:pt>
                <c:pt idx="18324">
                  <c:v>-0.12137448516364391</c:v>
                </c:pt>
                <c:pt idx="18325">
                  <c:v>-5.9740796604958034E-2</c:v>
                </c:pt>
                <c:pt idx="18326">
                  <c:v>-8.2268360775045485E-2</c:v>
                </c:pt>
                <c:pt idx="18327">
                  <c:v>0.11977983571271671</c:v>
                </c:pt>
                <c:pt idx="18328">
                  <c:v>-1.9935671850753883E-2</c:v>
                </c:pt>
                <c:pt idx="18329">
                  <c:v>-7.1005639235814516E-2</c:v>
                </c:pt>
                <c:pt idx="18330">
                  <c:v>2.194052524326082E-4</c:v>
                </c:pt>
                <c:pt idx="18331">
                  <c:v>-2.1363543914627508E-2</c:v>
                </c:pt>
                <c:pt idx="18332">
                  <c:v>-2.8115119795474215E-2</c:v>
                </c:pt>
                <c:pt idx="18333">
                  <c:v>-0.11455888433929998</c:v>
                </c:pt>
                <c:pt idx="18334">
                  <c:v>-3.4526850532026664E-2</c:v>
                </c:pt>
                <c:pt idx="18335">
                  <c:v>-2.5534768023974013E-2</c:v>
                </c:pt>
                <c:pt idx="18336">
                  <c:v>-1.2649805473650471E-2</c:v>
                </c:pt>
                <c:pt idx="18337">
                  <c:v>-8.8145853404590122E-2</c:v>
                </c:pt>
                <c:pt idx="18338">
                  <c:v>0.18201582018635556</c:v>
                </c:pt>
                <c:pt idx="18339">
                  <c:v>-2.1865086391271396E-2</c:v>
                </c:pt>
                <c:pt idx="18340">
                  <c:v>-0.10568247927603024</c:v>
                </c:pt>
                <c:pt idx="18341">
                  <c:v>-0.13416080882505563</c:v>
                </c:pt>
                <c:pt idx="18342">
                  <c:v>-5.0659248123007934E-2</c:v>
                </c:pt>
                <c:pt idx="18343">
                  <c:v>5.5455763162235196E-2</c:v>
                </c:pt>
                <c:pt idx="18344">
                  <c:v>1.1546884134362041E-2</c:v>
                </c:pt>
                <c:pt idx="18345">
                  <c:v>2.8028745168588109E-2</c:v>
                </c:pt>
                <c:pt idx="18346">
                  <c:v>-1.7815976252781363E-2</c:v>
                </c:pt>
                <c:pt idx="18347">
                  <c:v>6.8914678511246066E-2</c:v>
                </c:pt>
                <c:pt idx="18348">
                  <c:v>-5.9546250390385823E-2</c:v>
                </c:pt>
                <c:pt idx="18349">
                  <c:v>-2.6016600651402932E-2</c:v>
                </c:pt>
                <c:pt idx="18350">
                  <c:v>-2.4413768968535036E-2</c:v>
                </c:pt>
                <c:pt idx="18351">
                  <c:v>4.9282300483934671E-2</c:v>
                </c:pt>
                <c:pt idx="18352">
                  <c:v>-5.4170803001658462E-2</c:v>
                </c:pt>
                <c:pt idx="18353">
                  <c:v>-3.8446293679694862E-2</c:v>
                </c:pt>
                <c:pt idx="18354">
                  <c:v>-7.8140443810922671E-4</c:v>
                </c:pt>
                <c:pt idx="18355">
                  <c:v>-5.7075151795655449E-2</c:v>
                </c:pt>
                <c:pt idx="18356">
                  <c:v>-1.9598349430881141E-2</c:v>
                </c:pt>
                <c:pt idx="18357">
                  <c:v>-7.6792685209525757E-2</c:v>
                </c:pt>
                <c:pt idx="18358">
                  <c:v>-2.2462847165547768E-2</c:v>
                </c:pt>
                <c:pt idx="18359">
                  <c:v>-2.0472381603290069E-2</c:v>
                </c:pt>
                <c:pt idx="18360">
                  <c:v>2.834969475162642E-3</c:v>
                </c:pt>
                <c:pt idx="18361">
                  <c:v>-0.23495620541365456</c:v>
                </c:pt>
                <c:pt idx="18362">
                  <c:v>-1.6120187825505717E-2</c:v>
                </c:pt>
                <c:pt idx="18363">
                  <c:v>-2.9740953664004412E-3</c:v>
                </c:pt>
                <c:pt idx="18364">
                  <c:v>5.6196610028450965E-4</c:v>
                </c:pt>
                <c:pt idx="18365">
                  <c:v>6.6520544093259096E-2</c:v>
                </c:pt>
                <c:pt idx="18366">
                  <c:v>-7.1433848513902491E-3</c:v>
                </c:pt>
                <c:pt idx="18367">
                  <c:v>1.6341912955745778E-2</c:v>
                </c:pt>
                <c:pt idx="18368">
                  <c:v>8.7077010858203505E-2</c:v>
                </c:pt>
                <c:pt idx="18369">
                  <c:v>-7.5808852982624922E-2</c:v>
                </c:pt>
                <c:pt idx="18370">
                  <c:v>4.8669541007267609E-3</c:v>
                </c:pt>
                <c:pt idx="18371">
                  <c:v>9.7058708255742931E-3</c:v>
                </c:pt>
                <c:pt idx="18372">
                  <c:v>4.1562974322310554E-3</c:v>
                </c:pt>
                <c:pt idx="18373">
                  <c:v>-9.2760919303102078E-4</c:v>
                </c:pt>
                <c:pt idx="18374">
                  <c:v>3.2885402672272255E-3</c:v>
                </c:pt>
                <c:pt idx="18375">
                  <c:v>-4.214115577509666E-2</c:v>
                </c:pt>
                <c:pt idx="18376">
                  <c:v>-0.23819151834759184</c:v>
                </c:pt>
                <c:pt idx="18377">
                  <c:v>6.4854418193784596E-2</c:v>
                </c:pt>
                <c:pt idx="18378">
                  <c:v>-2.6952375759570087E-3</c:v>
                </c:pt>
                <c:pt idx="18379">
                  <c:v>1.9045924567723815E-2</c:v>
                </c:pt>
                <c:pt idx="18380">
                  <c:v>-6.1486904535591686E-3</c:v>
                </c:pt>
                <c:pt idx="18381">
                  <c:v>-7.0227242521452876E-2</c:v>
                </c:pt>
                <c:pt idx="18382">
                  <c:v>-0.11818065674442102</c:v>
                </c:pt>
                <c:pt idx="18383">
                  <c:v>1.1700406523884691E-2</c:v>
                </c:pt>
                <c:pt idx="18384">
                  <c:v>-6.6266722524426044E-2</c:v>
                </c:pt>
                <c:pt idx="18385">
                  <c:v>-1.7240194565967107E-2</c:v>
                </c:pt>
                <c:pt idx="18386">
                  <c:v>3.8461369280743986E-3</c:v>
                </c:pt>
                <c:pt idx="18387">
                  <c:v>-2.3926027532389857E-2</c:v>
                </c:pt>
                <c:pt idx="18388">
                  <c:v>-6.6562796271216654E-2</c:v>
                </c:pt>
                <c:pt idx="18389">
                  <c:v>1.4303613562394851E-2</c:v>
                </c:pt>
                <c:pt idx="18390">
                  <c:v>-7.178987507077858E-2</c:v>
                </c:pt>
                <c:pt idx="18391">
                  <c:v>-1.5634750383556644E-2</c:v>
                </c:pt>
                <c:pt idx="18392">
                  <c:v>0.17111695787083259</c:v>
                </c:pt>
                <c:pt idx="18393">
                  <c:v>7.4344307215445077E-2</c:v>
                </c:pt>
                <c:pt idx="18394">
                  <c:v>-9.8208771544552546E-3</c:v>
                </c:pt>
                <c:pt idx="18395">
                  <c:v>-0.10399419483819604</c:v>
                </c:pt>
                <c:pt idx="18396">
                  <c:v>-1.1281313464643561E-2</c:v>
                </c:pt>
                <c:pt idx="18397">
                  <c:v>-2.3386463289901138E-2</c:v>
                </c:pt>
                <c:pt idx="18398">
                  <c:v>2.0576642566768194E-2</c:v>
                </c:pt>
                <c:pt idx="18399">
                  <c:v>-6.0438687553392243E-3</c:v>
                </c:pt>
                <c:pt idx="18400">
                  <c:v>-1.6516634671472043E-2</c:v>
                </c:pt>
                <c:pt idx="18401">
                  <c:v>2.8412491814330792E-3</c:v>
                </c:pt>
                <c:pt idx="18402">
                  <c:v>-0.1289234166810263</c:v>
                </c:pt>
                <c:pt idx="18403">
                  <c:v>-1.1131321096837499E-2</c:v>
                </c:pt>
                <c:pt idx="18404">
                  <c:v>-1.6453959929310237E-2</c:v>
                </c:pt>
                <c:pt idx="18405">
                  <c:v>-3.5635082779037749E-2</c:v>
                </c:pt>
                <c:pt idx="18406">
                  <c:v>-0.23279971557925136</c:v>
                </c:pt>
                <c:pt idx="18407">
                  <c:v>7.4167701708693122E-3</c:v>
                </c:pt>
                <c:pt idx="18408">
                  <c:v>2.2974422739664383E-2</c:v>
                </c:pt>
                <c:pt idx="18409">
                  <c:v>-1.6484466899516024E-3</c:v>
                </c:pt>
                <c:pt idx="18410">
                  <c:v>0.26603182109673218</c:v>
                </c:pt>
                <c:pt idx="18411">
                  <c:v>-3.3062006878261446E-3</c:v>
                </c:pt>
                <c:pt idx="18412">
                  <c:v>-8.1227488755982361E-2</c:v>
                </c:pt>
                <c:pt idx="18413">
                  <c:v>-6.3189695682735322E-3</c:v>
                </c:pt>
                <c:pt idx="18414">
                  <c:v>2.1069301863630277E-2</c:v>
                </c:pt>
                <c:pt idx="18415">
                  <c:v>-5.5608925413422688E-2</c:v>
                </c:pt>
                <c:pt idx="18416">
                  <c:v>-3.0965643145254181E-2</c:v>
                </c:pt>
                <c:pt idx="18417">
                  <c:v>-9.0876137609645802E-2</c:v>
                </c:pt>
                <c:pt idx="18418">
                  <c:v>-2.632887926630002E-2</c:v>
                </c:pt>
                <c:pt idx="18419">
                  <c:v>-8.2592343508696139E-2</c:v>
                </c:pt>
                <c:pt idx="18420">
                  <c:v>-4.116158253645439E-2</c:v>
                </c:pt>
                <c:pt idx="18421">
                  <c:v>-5.4436617605128398E-2</c:v>
                </c:pt>
                <c:pt idx="18422">
                  <c:v>-1.6203906465136086E-2</c:v>
                </c:pt>
                <c:pt idx="18423">
                  <c:v>-8.625197766494748E-2</c:v>
                </c:pt>
                <c:pt idx="18424">
                  <c:v>4.8228235152963927E-2</c:v>
                </c:pt>
                <c:pt idx="18425">
                  <c:v>-8.911531718897945E-3</c:v>
                </c:pt>
                <c:pt idx="18426">
                  <c:v>-5.1647652488486163E-2</c:v>
                </c:pt>
                <c:pt idx="18427">
                  <c:v>4.1777608795867824E-2</c:v>
                </c:pt>
                <c:pt idx="18428">
                  <c:v>3.3081726266578951E-3</c:v>
                </c:pt>
                <c:pt idx="18429">
                  <c:v>0.31960899662428233</c:v>
                </c:pt>
                <c:pt idx="18430">
                  <c:v>-0.15988632913728967</c:v>
                </c:pt>
                <c:pt idx="18431">
                  <c:v>-4.1172456503679955E-2</c:v>
                </c:pt>
                <c:pt idx="18432">
                  <c:v>-4.397127218524504E-2</c:v>
                </c:pt>
                <c:pt idx="18433">
                  <c:v>-9.1422991621477337E-2</c:v>
                </c:pt>
                <c:pt idx="18434">
                  <c:v>-0.183860086912188</c:v>
                </c:pt>
                <c:pt idx="18435">
                  <c:v>-0.15806360080453188</c:v>
                </c:pt>
                <c:pt idx="18436">
                  <c:v>-1.4591979736778541E-2</c:v>
                </c:pt>
                <c:pt idx="18437">
                  <c:v>-6.699406720790721E-2</c:v>
                </c:pt>
                <c:pt idx="18438">
                  <c:v>-7.5763549191838184E-2</c:v>
                </c:pt>
                <c:pt idx="18439">
                  <c:v>-3.6427904466126905E-2</c:v>
                </c:pt>
                <c:pt idx="18440">
                  <c:v>-6.3080640436134388E-3</c:v>
                </c:pt>
                <c:pt idx="18441">
                  <c:v>-3.8181159529480639E-2</c:v>
                </c:pt>
                <c:pt idx="18442">
                  <c:v>-2.1090016222634844E-2</c:v>
                </c:pt>
                <c:pt idx="18443">
                  <c:v>-1.6719135187341427E-2</c:v>
                </c:pt>
                <c:pt idx="18444">
                  <c:v>-2.3553432886536944E-2</c:v>
                </c:pt>
                <c:pt idx="18445">
                  <c:v>-4.0949173730735096E-2</c:v>
                </c:pt>
                <c:pt idx="18446">
                  <c:v>-0.47661930359679733</c:v>
                </c:pt>
                <c:pt idx="18447">
                  <c:v>-0.24391033673389229</c:v>
                </c:pt>
                <c:pt idx="18448">
                  <c:v>-2.0454983919046491E-2</c:v>
                </c:pt>
                <c:pt idx="18449">
                  <c:v>4.0238170994638355E-2</c:v>
                </c:pt>
                <c:pt idx="18450">
                  <c:v>2.9572050244349442E-2</c:v>
                </c:pt>
                <c:pt idx="18451">
                  <c:v>7.6685712384267713E-3</c:v>
                </c:pt>
                <c:pt idx="18452">
                  <c:v>-3.0806185768752704E-2</c:v>
                </c:pt>
                <c:pt idx="18453">
                  <c:v>-3.5015779108995414E-2</c:v>
                </c:pt>
                <c:pt idx="18454">
                  <c:v>-2.3079211060283142E-2</c:v>
                </c:pt>
                <c:pt idx="18455">
                  <c:v>-1.7926500688357297E-3</c:v>
                </c:pt>
                <c:pt idx="18456">
                  <c:v>-1.1245981048565419E-2</c:v>
                </c:pt>
                <c:pt idx="18457">
                  <c:v>0.1086848699085842</c:v>
                </c:pt>
                <c:pt idx="18458">
                  <c:v>-3.6775338130724311E-2</c:v>
                </c:pt>
                <c:pt idx="18459">
                  <c:v>-1.3413690921822746E-2</c:v>
                </c:pt>
                <c:pt idx="18460">
                  <c:v>1.387905993911394E-2</c:v>
                </c:pt>
                <c:pt idx="18461">
                  <c:v>6.4624859986097419E-2</c:v>
                </c:pt>
                <c:pt idx="18462">
                  <c:v>-1.6268761098931833E-3</c:v>
                </c:pt>
                <c:pt idx="18463">
                  <c:v>-1.1171075697844321E-2</c:v>
                </c:pt>
                <c:pt idx="18464">
                  <c:v>7.0052571292063326E-2</c:v>
                </c:pt>
                <c:pt idx="18465">
                  <c:v>-8.4365058122004271E-3</c:v>
                </c:pt>
                <c:pt idx="18466">
                  <c:v>2.6267421724978268E-2</c:v>
                </c:pt>
                <c:pt idx="18467">
                  <c:v>-4.7060351386862924E-2</c:v>
                </c:pt>
                <c:pt idx="18468">
                  <c:v>-1.2156052864252085E-2</c:v>
                </c:pt>
                <c:pt idx="18469">
                  <c:v>9.760033836119926E-2</c:v>
                </c:pt>
                <c:pt idx="18470">
                  <c:v>-4.2445945903000382E-2</c:v>
                </c:pt>
                <c:pt idx="18471">
                  <c:v>-2.0058008657211832E-2</c:v>
                </c:pt>
                <c:pt idx="18472">
                  <c:v>8.4092262401054302E-2</c:v>
                </c:pt>
                <c:pt idx="18473">
                  <c:v>-3.5500079666327372E-2</c:v>
                </c:pt>
                <c:pt idx="18474">
                  <c:v>5.9103837556946813E-3</c:v>
                </c:pt>
                <c:pt idx="18475">
                  <c:v>-3.5749686613188981E-2</c:v>
                </c:pt>
                <c:pt idx="18476">
                  <c:v>-1.7819992145711845E-2</c:v>
                </c:pt>
                <c:pt idx="18477">
                  <c:v>0.26536243361187667</c:v>
                </c:pt>
                <c:pt idx="18478">
                  <c:v>-2.1137280451036747E-2</c:v>
                </c:pt>
                <c:pt idx="18479">
                  <c:v>2.5394413810165547E-2</c:v>
                </c:pt>
                <c:pt idx="18480">
                  <c:v>4.2275350874355799E-2</c:v>
                </c:pt>
                <c:pt idx="18481">
                  <c:v>-1.2260538045829208E-2</c:v>
                </c:pt>
                <c:pt idx="18482">
                  <c:v>-2.0048819469898591E-2</c:v>
                </c:pt>
                <c:pt idx="18483">
                  <c:v>-4.7926321896316869E-2</c:v>
                </c:pt>
                <c:pt idx="18484">
                  <c:v>-6.2538985576028355E-2</c:v>
                </c:pt>
                <c:pt idx="18485">
                  <c:v>-5.034065931101759E-2</c:v>
                </c:pt>
                <c:pt idx="18486">
                  <c:v>-3.7110610094337589E-2</c:v>
                </c:pt>
                <c:pt idx="18487">
                  <c:v>-1.8085434660542965E-2</c:v>
                </c:pt>
                <c:pt idx="18488">
                  <c:v>5.3339129636276364E-2</c:v>
                </c:pt>
                <c:pt idx="18489">
                  <c:v>-1.7598323220107851E-2</c:v>
                </c:pt>
                <c:pt idx="18490">
                  <c:v>6.0547828968280031E-2</c:v>
                </c:pt>
                <c:pt idx="18491">
                  <c:v>-3.6081192301790216E-2</c:v>
                </c:pt>
                <c:pt idx="18492">
                  <c:v>2.6709897881259773E-2</c:v>
                </c:pt>
                <c:pt idx="18493">
                  <c:v>-6.5300582936003064E-3</c:v>
                </c:pt>
                <c:pt idx="18494">
                  <c:v>0.17573090399590377</c:v>
                </c:pt>
                <c:pt idx="18495">
                  <c:v>-2.6579974145225529E-2</c:v>
                </c:pt>
                <c:pt idx="18496">
                  <c:v>-8.7887300293382681E-2</c:v>
                </c:pt>
                <c:pt idx="18497">
                  <c:v>0.12913646331692619</c:v>
                </c:pt>
                <c:pt idx="18498">
                  <c:v>3.2410659549356347E-2</c:v>
                </c:pt>
                <c:pt idx="18499">
                  <c:v>2.599954071865021E-2</c:v>
                </c:pt>
                <c:pt idx="18500">
                  <c:v>1.9187763722329828E-2</c:v>
                </c:pt>
                <c:pt idx="18501">
                  <c:v>2.0738702349183669E-2</c:v>
                </c:pt>
                <c:pt idx="18502">
                  <c:v>-7.2141566744378743E-2</c:v>
                </c:pt>
                <c:pt idx="18503">
                  <c:v>2.2129495211758488E-2</c:v>
                </c:pt>
                <c:pt idx="18504">
                  <c:v>1.5940005522591717E-2</c:v>
                </c:pt>
                <c:pt idx="18505">
                  <c:v>1.7901594810781407E-2</c:v>
                </c:pt>
                <c:pt idx="18506">
                  <c:v>-3.8983361400202386E-2</c:v>
                </c:pt>
                <c:pt idx="18507">
                  <c:v>-1.6297362176548775E-2</c:v>
                </c:pt>
                <c:pt idx="18508">
                  <c:v>-5.5593363298933648E-2</c:v>
                </c:pt>
                <c:pt idx="18509">
                  <c:v>-5.6511727254372979E-2</c:v>
                </c:pt>
                <c:pt idx="18510">
                  <c:v>-6.3331714901307554E-2</c:v>
                </c:pt>
                <c:pt idx="18511">
                  <c:v>-2.7928344025542499E-2</c:v>
                </c:pt>
                <c:pt idx="18512">
                  <c:v>-3.3725897439024863E-2</c:v>
                </c:pt>
                <c:pt idx="18513">
                  <c:v>-8.9712827401033524E-3</c:v>
                </c:pt>
                <c:pt idx="18514">
                  <c:v>-1.6069233665002142E-3</c:v>
                </c:pt>
                <c:pt idx="18515">
                  <c:v>-8.3810064243194135E-2</c:v>
                </c:pt>
                <c:pt idx="18516">
                  <c:v>0.21967759745887852</c:v>
                </c:pt>
                <c:pt idx="18517">
                  <c:v>3.6340156402730792E-2</c:v>
                </c:pt>
                <c:pt idx="18518">
                  <c:v>-4.3216509896381275E-2</c:v>
                </c:pt>
                <c:pt idx="18519">
                  <c:v>2.7257888030091163E-2</c:v>
                </c:pt>
                <c:pt idx="18520">
                  <c:v>-4.6805093842740626E-2</c:v>
                </c:pt>
                <c:pt idx="18521">
                  <c:v>1.4075095576079765E-2</c:v>
                </c:pt>
                <c:pt idx="18522">
                  <c:v>8.1500687467935304E-2</c:v>
                </c:pt>
                <c:pt idx="18523">
                  <c:v>0.10719395203867942</c:v>
                </c:pt>
                <c:pt idx="18524">
                  <c:v>2.8001651567675201E-2</c:v>
                </c:pt>
                <c:pt idx="18525">
                  <c:v>-1.3391133132830328E-3</c:v>
                </c:pt>
                <c:pt idx="18526">
                  <c:v>-2.5569602816275377E-2</c:v>
                </c:pt>
                <c:pt idx="18527">
                  <c:v>-3.8358553374797447E-2</c:v>
                </c:pt>
                <c:pt idx="18528">
                  <c:v>-5.6830236348338378E-2</c:v>
                </c:pt>
                <c:pt idx="18529">
                  <c:v>-7.4829655240845394E-2</c:v>
                </c:pt>
                <c:pt idx="18530">
                  <c:v>-4.5542010972162643E-2</c:v>
                </c:pt>
                <c:pt idx="18531">
                  <c:v>-2.6380190780326749E-2</c:v>
                </c:pt>
                <c:pt idx="18532">
                  <c:v>3.6721367020842027E-2</c:v>
                </c:pt>
                <c:pt idx="18533">
                  <c:v>-8.0870422062958497E-2</c:v>
                </c:pt>
                <c:pt idx="18534">
                  <c:v>4.1523121415485253E-2</c:v>
                </c:pt>
                <c:pt idx="18535">
                  <c:v>-4.1178438074778272E-2</c:v>
                </c:pt>
                <c:pt idx="18536">
                  <c:v>5.7318389365912527E-2</c:v>
                </c:pt>
                <c:pt idx="18537">
                  <c:v>-2.0830791469649047E-2</c:v>
                </c:pt>
                <c:pt idx="18538">
                  <c:v>-9.6891828329698462E-2</c:v>
                </c:pt>
                <c:pt idx="18539">
                  <c:v>-3.0840842782287596E-2</c:v>
                </c:pt>
                <c:pt idx="18540">
                  <c:v>1.1516955439401694E-2</c:v>
                </c:pt>
                <c:pt idx="18541">
                  <c:v>-6.3587047118779716E-2</c:v>
                </c:pt>
                <c:pt idx="18542">
                  <c:v>1.2757545677277458E-2</c:v>
                </c:pt>
                <c:pt idx="18543">
                  <c:v>0.24434477460559476</c:v>
                </c:pt>
                <c:pt idx="18544">
                  <c:v>-3.7115581042181468E-2</c:v>
                </c:pt>
                <c:pt idx="18545">
                  <c:v>-6.0733459191932009E-2</c:v>
                </c:pt>
                <c:pt idx="18546">
                  <c:v>-1.7934759678731226E-2</c:v>
                </c:pt>
                <c:pt idx="18547">
                  <c:v>-4.114892181974731E-2</c:v>
                </c:pt>
                <c:pt idx="18548">
                  <c:v>-1.5458195206944161E-2</c:v>
                </c:pt>
                <c:pt idx="18549">
                  <c:v>2.6730210252194891E-2</c:v>
                </c:pt>
                <c:pt idx="18550">
                  <c:v>-1.6007245705100776E-2</c:v>
                </c:pt>
                <c:pt idx="18551">
                  <c:v>-4.9588747961920178E-2</c:v>
                </c:pt>
                <c:pt idx="18552">
                  <c:v>-1.0074159049395065E-2</c:v>
                </c:pt>
                <c:pt idx="18553">
                  <c:v>-1.465440977791036E-2</c:v>
                </c:pt>
                <c:pt idx="18554">
                  <c:v>4.6493639633310629E-2</c:v>
                </c:pt>
                <c:pt idx="18555">
                  <c:v>4.7927997359323758E-2</c:v>
                </c:pt>
                <c:pt idx="18556">
                  <c:v>0.51551318345522101</c:v>
                </c:pt>
                <c:pt idx="18557">
                  <c:v>-2.6344381786003086E-2</c:v>
                </c:pt>
                <c:pt idx="18558">
                  <c:v>1.374030098528273E-3</c:v>
                </c:pt>
                <c:pt idx="18559">
                  <c:v>-0.19010745002365723</c:v>
                </c:pt>
                <c:pt idx="18560">
                  <c:v>-5.8805883181424531E-2</c:v>
                </c:pt>
                <c:pt idx="18561">
                  <c:v>-2.4905792438814262E-2</c:v>
                </c:pt>
                <c:pt idx="18562">
                  <c:v>-1.9939139326596935E-2</c:v>
                </c:pt>
                <c:pt idx="18563">
                  <c:v>-0.42967370512478054</c:v>
                </c:pt>
                <c:pt idx="18564">
                  <c:v>1.890020969143439E-2</c:v>
                </c:pt>
                <c:pt idx="18565">
                  <c:v>-1.9212225437370209E-4</c:v>
                </c:pt>
                <c:pt idx="18566">
                  <c:v>6.7645838721293265E-3</c:v>
                </c:pt>
                <c:pt idx="18567">
                  <c:v>-2.4415791463979354E-2</c:v>
                </c:pt>
                <c:pt idx="18568">
                  <c:v>-2.30672326602149E-2</c:v>
                </c:pt>
                <c:pt idx="18569">
                  <c:v>-2.1711583137229044E-2</c:v>
                </c:pt>
                <c:pt idx="18570">
                  <c:v>7.3905976308151031E-2</c:v>
                </c:pt>
                <c:pt idx="18571">
                  <c:v>2.7958159358934295E-2</c:v>
                </c:pt>
                <c:pt idx="18572">
                  <c:v>-5.3594490079035315E-2</c:v>
                </c:pt>
                <c:pt idx="18573">
                  <c:v>-7.3745737756726326E-2</c:v>
                </c:pt>
                <c:pt idx="18574">
                  <c:v>-5.4275699074306218E-2</c:v>
                </c:pt>
                <c:pt idx="18575">
                  <c:v>5.1986455184980185E-2</c:v>
                </c:pt>
                <c:pt idx="18576">
                  <c:v>-6.7771395135130391E-2</c:v>
                </c:pt>
                <c:pt idx="18577">
                  <c:v>-5.5305241971338764E-2</c:v>
                </c:pt>
                <c:pt idx="18578">
                  <c:v>1.1043518684946029E-2</c:v>
                </c:pt>
                <c:pt idx="18579">
                  <c:v>-1.0550850771011746E-2</c:v>
                </c:pt>
                <c:pt idx="18580">
                  <c:v>-9.58486204314145E-3</c:v>
                </c:pt>
                <c:pt idx="18581">
                  <c:v>3.8946285074972178E-2</c:v>
                </c:pt>
                <c:pt idx="18582">
                  <c:v>-3.5633939135190966E-2</c:v>
                </c:pt>
                <c:pt idx="18583">
                  <c:v>-9.3197793604450394E-2</c:v>
                </c:pt>
                <c:pt idx="18584">
                  <c:v>-9.3034053126504843E-3</c:v>
                </c:pt>
                <c:pt idx="18585">
                  <c:v>7.0362714859873624E-2</c:v>
                </c:pt>
                <c:pt idx="18586">
                  <c:v>4.0481676116244779E-2</c:v>
                </c:pt>
                <c:pt idx="18587">
                  <c:v>1.0980892452218028E-2</c:v>
                </c:pt>
                <c:pt idx="18588">
                  <c:v>-4.8302720367737806E-2</c:v>
                </c:pt>
                <c:pt idx="18589">
                  <c:v>-2.7888506640149227E-3</c:v>
                </c:pt>
                <c:pt idx="18590">
                  <c:v>-3.910044054236566E-2</c:v>
                </c:pt>
                <c:pt idx="18591">
                  <c:v>-0.12250644880949407</c:v>
                </c:pt>
                <c:pt idx="18592">
                  <c:v>2.6972555878171391E-3</c:v>
                </c:pt>
                <c:pt idx="18593">
                  <c:v>1.7469010839655501E-2</c:v>
                </c:pt>
                <c:pt idx="18594">
                  <c:v>0.2575547192664121</c:v>
                </c:pt>
                <c:pt idx="18595">
                  <c:v>-6.7646899479830149E-3</c:v>
                </c:pt>
                <c:pt idx="18596">
                  <c:v>3.0101030890143161E-2</c:v>
                </c:pt>
                <c:pt idx="18597">
                  <c:v>-1.5436511408013656E-2</c:v>
                </c:pt>
                <c:pt idx="18598">
                  <c:v>-3.6529387784766384E-5</c:v>
                </c:pt>
                <c:pt idx="18599">
                  <c:v>-4.831814780558915E-2</c:v>
                </c:pt>
                <c:pt idx="18600">
                  <c:v>-5.0459480375367828E-2</c:v>
                </c:pt>
                <c:pt idx="18601">
                  <c:v>-3.3046406225321408E-2</c:v>
                </c:pt>
                <c:pt idx="18602">
                  <c:v>-1.2562282695216077E-2</c:v>
                </c:pt>
                <c:pt idx="18603">
                  <c:v>4.7673067579808862E-3</c:v>
                </c:pt>
                <c:pt idx="18604">
                  <c:v>0.30785060022838029</c:v>
                </c:pt>
                <c:pt idx="18605">
                  <c:v>-1.1019041979510907E-2</c:v>
                </c:pt>
                <c:pt idx="18606">
                  <c:v>-3.9628300391924007E-3</c:v>
                </c:pt>
                <c:pt idx="18607">
                  <c:v>-1.42123436667125E-2</c:v>
                </c:pt>
                <c:pt idx="18608">
                  <c:v>-3.9495601518988333E-3</c:v>
                </c:pt>
                <c:pt idx="18609">
                  <c:v>-3.5199376871406896E-2</c:v>
                </c:pt>
                <c:pt idx="18610">
                  <c:v>-2.0147324725348147E-2</c:v>
                </c:pt>
                <c:pt idx="18611">
                  <c:v>5.5356690320185392E-2</c:v>
                </c:pt>
                <c:pt idx="18612">
                  <c:v>3.0462997114380039E-2</c:v>
                </c:pt>
                <c:pt idx="18613">
                  <c:v>-0.1043883436947657</c:v>
                </c:pt>
                <c:pt idx="18614">
                  <c:v>6.3207596999371261E-3</c:v>
                </c:pt>
                <c:pt idx="18615">
                  <c:v>-7.3763564277291634E-3</c:v>
                </c:pt>
                <c:pt idx="18616">
                  <c:v>-5.3350665180816929E-2</c:v>
                </c:pt>
                <c:pt idx="18617">
                  <c:v>7.3439570476302743E-2</c:v>
                </c:pt>
                <c:pt idx="18618">
                  <c:v>6.4940986942966239E-2</c:v>
                </c:pt>
                <c:pt idx="18619">
                  <c:v>1.9414964945307735E-2</c:v>
                </c:pt>
                <c:pt idx="18620">
                  <c:v>-1.5241171950959771E-2</c:v>
                </c:pt>
                <c:pt idx="18621">
                  <c:v>-9.2657407263136045E-4</c:v>
                </c:pt>
                <c:pt idx="18622">
                  <c:v>-1.6164720527133965E-2</c:v>
                </c:pt>
                <c:pt idx="18623">
                  <c:v>-5.7935855571246885E-2</c:v>
                </c:pt>
                <c:pt idx="18624">
                  <c:v>3.2044944423150104E-2</c:v>
                </c:pt>
                <c:pt idx="18625">
                  <c:v>1.0073397563987544E-2</c:v>
                </c:pt>
                <c:pt idx="18626">
                  <c:v>2.4545969903098968E-2</c:v>
                </c:pt>
                <c:pt idx="18627">
                  <c:v>-8.5663271132848939E-3</c:v>
                </c:pt>
                <c:pt idx="18628">
                  <c:v>2.2915332634355141E-2</c:v>
                </c:pt>
                <c:pt idx="18629">
                  <c:v>-9.1403109887761361E-3</c:v>
                </c:pt>
                <c:pt idx="18630">
                  <c:v>3.7483679250727098E-2</c:v>
                </c:pt>
                <c:pt idx="18631">
                  <c:v>-9.7613054993485909E-2</c:v>
                </c:pt>
                <c:pt idx="18632">
                  <c:v>-8.4071188924988143E-3</c:v>
                </c:pt>
                <c:pt idx="18633">
                  <c:v>-6.0290145043975875E-2</c:v>
                </c:pt>
                <c:pt idx="18634">
                  <c:v>4.0966213625508181E-2</c:v>
                </c:pt>
                <c:pt idx="18635">
                  <c:v>-3.1156381103236912E-2</c:v>
                </c:pt>
                <c:pt idx="18636">
                  <c:v>-0.11328373867619153</c:v>
                </c:pt>
                <c:pt idx="18637">
                  <c:v>-3.3248285165608397E-2</c:v>
                </c:pt>
                <c:pt idx="18638">
                  <c:v>1.1613695045335005E-2</c:v>
                </c:pt>
                <c:pt idx="18639">
                  <c:v>-4.7132155662519604E-2</c:v>
                </c:pt>
                <c:pt idx="18640">
                  <c:v>3.1225825017849955E-3</c:v>
                </c:pt>
                <c:pt idx="18641">
                  <c:v>-6.5608197989720701E-2</c:v>
                </c:pt>
                <c:pt idx="18642">
                  <c:v>6.9480911637853334E-3</c:v>
                </c:pt>
                <c:pt idx="18643">
                  <c:v>-5.336781690661848E-2</c:v>
                </c:pt>
                <c:pt idx="18644">
                  <c:v>-1.3970370183632895E-2</c:v>
                </c:pt>
                <c:pt idx="18645">
                  <c:v>-5.5635717476872577E-2</c:v>
                </c:pt>
                <c:pt idx="18646">
                  <c:v>2.0242257487315226E-2</c:v>
                </c:pt>
                <c:pt idx="18647">
                  <c:v>2.8627408224306511E-2</c:v>
                </c:pt>
                <c:pt idx="18648">
                  <c:v>-2.1356396574095871E-2</c:v>
                </c:pt>
                <c:pt idx="18649">
                  <c:v>6.813969601783923E-2</c:v>
                </c:pt>
                <c:pt idx="18650">
                  <c:v>0.21900897992405491</c:v>
                </c:pt>
                <c:pt idx="18651">
                  <c:v>2.268302181564856E-2</c:v>
                </c:pt>
                <c:pt idx="18652">
                  <c:v>-0.14314461664261427</c:v>
                </c:pt>
                <c:pt idx="18653">
                  <c:v>9.2199063594444006E-2</c:v>
                </c:pt>
                <c:pt idx="18654">
                  <c:v>-1.3006500791455985E-2</c:v>
                </c:pt>
                <c:pt idx="18655">
                  <c:v>2.8436722542148306E-2</c:v>
                </c:pt>
                <c:pt idx="18656">
                  <c:v>1.3292995482254686E-3</c:v>
                </c:pt>
                <c:pt idx="18657">
                  <c:v>-2.8242363267501912E-2</c:v>
                </c:pt>
                <c:pt idx="18658">
                  <c:v>4.9351870854503848E-4</c:v>
                </c:pt>
                <c:pt idx="18659">
                  <c:v>4.6989288677464831E-2</c:v>
                </c:pt>
                <c:pt idx="18660">
                  <c:v>-1.5351073487171185E-2</c:v>
                </c:pt>
                <c:pt idx="18661">
                  <c:v>-3.0884402315252892E-2</c:v>
                </c:pt>
                <c:pt idx="18662">
                  <c:v>-1.082506856245836E-2</c:v>
                </c:pt>
                <c:pt idx="18663">
                  <c:v>-1.9938265721727393E-2</c:v>
                </c:pt>
                <c:pt idx="18664">
                  <c:v>-1.1481645242561459E-2</c:v>
                </c:pt>
                <c:pt idx="18665">
                  <c:v>2.3067984058214475E-2</c:v>
                </c:pt>
                <c:pt idx="18666">
                  <c:v>0.13042876323659655</c:v>
                </c:pt>
                <c:pt idx="18667">
                  <c:v>1.0863537661965459E-2</c:v>
                </c:pt>
                <c:pt idx="18668">
                  <c:v>-6.8615344279109328E-2</c:v>
                </c:pt>
                <c:pt idx="18669">
                  <c:v>-6.1931951436578429E-3</c:v>
                </c:pt>
                <c:pt idx="18670">
                  <c:v>-2.6165842632777127E-2</c:v>
                </c:pt>
                <c:pt idx="18671">
                  <c:v>-2.8576141497782662E-2</c:v>
                </c:pt>
                <c:pt idx="18672">
                  <c:v>6.0741822440758243E-2</c:v>
                </c:pt>
                <c:pt idx="18673">
                  <c:v>-2.4337735687265046E-2</c:v>
                </c:pt>
                <c:pt idx="18674">
                  <c:v>9.8224172358120088E-2</c:v>
                </c:pt>
                <c:pt idx="18675">
                  <c:v>-1.5761842795913202E-2</c:v>
                </c:pt>
                <c:pt idx="18676">
                  <c:v>3.2337997685701572E-2</c:v>
                </c:pt>
                <c:pt idx="18677">
                  <c:v>-1.5955717968045628E-2</c:v>
                </c:pt>
                <c:pt idx="18678">
                  <c:v>-2.1334188251420555E-2</c:v>
                </c:pt>
                <c:pt idx="18679">
                  <c:v>-3.6058299789657702E-2</c:v>
                </c:pt>
                <c:pt idx="18680">
                  <c:v>-2.3508218642603763E-2</c:v>
                </c:pt>
                <c:pt idx="18681">
                  <c:v>2.3438407550301701E-2</c:v>
                </c:pt>
                <c:pt idx="18682">
                  <c:v>-4.6847945022772612E-2</c:v>
                </c:pt>
                <c:pt idx="18683">
                  <c:v>0.1428766453186196</c:v>
                </c:pt>
                <c:pt idx="18684">
                  <c:v>3.2113955879256206E-3</c:v>
                </c:pt>
                <c:pt idx="18685">
                  <c:v>4.4552932681530828E-2</c:v>
                </c:pt>
                <c:pt idx="18686">
                  <c:v>-1.2531864443967689E-2</c:v>
                </c:pt>
                <c:pt idx="18687">
                  <c:v>-4.1977951969922184E-3</c:v>
                </c:pt>
                <c:pt idx="18688">
                  <c:v>-2.5185823466671469E-3</c:v>
                </c:pt>
                <c:pt idx="18689">
                  <c:v>3.6878448512869888E-3</c:v>
                </c:pt>
                <c:pt idx="18690">
                  <c:v>-5.5809962709197553E-2</c:v>
                </c:pt>
                <c:pt idx="18691">
                  <c:v>-8.4926618564506479E-2</c:v>
                </c:pt>
                <c:pt idx="18692">
                  <c:v>7.2338372352019056E-4</c:v>
                </c:pt>
                <c:pt idx="18693">
                  <c:v>-2.3002764008043124E-2</c:v>
                </c:pt>
                <c:pt idx="18694">
                  <c:v>5.6208587635580828E-2</c:v>
                </c:pt>
                <c:pt idx="18695">
                  <c:v>-1.9934061257016238E-2</c:v>
                </c:pt>
                <c:pt idx="18696">
                  <c:v>-3.2951660921492773E-3</c:v>
                </c:pt>
                <c:pt idx="18697">
                  <c:v>2.6588177280390726E-3</c:v>
                </c:pt>
                <c:pt idx="18698">
                  <c:v>4.3454908867150983E-2</c:v>
                </c:pt>
                <c:pt idx="18699">
                  <c:v>-8.4952483311532103E-4</c:v>
                </c:pt>
                <c:pt idx="18700">
                  <c:v>-2.0085667572361413E-2</c:v>
                </c:pt>
                <c:pt idx="18701">
                  <c:v>3.0207173013761923E-2</c:v>
                </c:pt>
                <c:pt idx="18702">
                  <c:v>3.8564003817814288E-2</c:v>
                </c:pt>
                <c:pt idx="18703">
                  <c:v>0.10620376208583467</c:v>
                </c:pt>
                <c:pt idx="18704">
                  <c:v>3.8584088341659518E-3</c:v>
                </c:pt>
                <c:pt idx="18705">
                  <c:v>2.9532596383465476E-2</c:v>
                </c:pt>
                <c:pt idx="18706">
                  <c:v>-9.2673921401926013E-2</c:v>
                </c:pt>
                <c:pt idx="18707">
                  <c:v>2.7677698934183751E-3</c:v>
                </c:pt>
                <c:pt idx="18708">
                  <c:v>9.2445103923155334E-3</c:v>
                </c:pt>
                <c:pt idx="18709">
                  <c:v>2.1459617031127833E-2</c:v>
                </c:pt>
                <c:pt idx="18710">
                  <c:v>1.0557093082003075E-2</c:v>
                </c:pt>
                <c:pt idx="18711">
                  <c:v>-1.0096014854229632E-2</c:v>
                </c:pt>
                <c:pt idx="18712">
                  <c:v>-6.0784884162779093E-2</c:v>
                </c:pt>
                <c:pt idx="18713">
                  <c:v>-2.9391878642762104E-2</c:v>
                </c:pt>
                <c:pt idx="18714">
                  <c:v>7.2730484803525244E-2</c:v>
                </c:pt>
                <c:pt idx="18715">
                  <c:v>-1.442698557074502E-2</c:v>
                </c:pt>
                <c:pt idx="18716">
                  <c:v>-4.0135005950174669E-2</c:v>
                </c:pt>
                <c:pt idx="18717">
                  <c:v>2.913840761044386E-2</c:v>
                </c:pt>
                <c:pt idx="18718">
                  <c:v>-7.0666970324044773E-2</c:v>
                </c:pt>
                <c:pt idx="18719">
                  <c:v>0.11707498206339316</c:v>
                </c:pt>
                <c:pt idx="18720">
                  <c:v>-1.2921608342450592E-2</c:v>
                </c:pt>
                <c:pt idx="18721">
                  <c:v>-1.5228932964577968E-2</c:v>
                </c:pt>
                <c:pt idx="18722">
                  <c:v>-3.6344353682356952E-2</c:v>
                </c:pt>
                <c:pt idx="18723">
                  <c:v>-1.258349634489919E-2</c:v>
                </c:pt>
                <c:pt idx="18724">
                  <c:v>8.1998525458053653E-2</c:v>
                </c:pt>
                <c:pt idx="18725">
                  <c:v>-4.0504978637910818E-2</c:v>
                </c:pt>
                <c:pt idx="18726">
                  <c:v>1.4871023731026145E-2</c:v>
                </c:pt>
                <c:pt idx="18727">
                  <c:v>3.8342013763453253E-2</c:v>
                </c:pt>
                <c:pt idx="18728">
                  <c:v>9.3404485142539618E-3</c:v>
                </c:pt>
                <c:pt idx="18729">
                  <c:v>9.984120228411688E-3</c:v>
                </c:pt>
                <c:pt idx="18730">
                  <c:v>5.947756918258388E-2</c:v>
                </c:pt>
                <c:pt idx="18731">
                  <c:v>-4.5234227430616808E-3</c:v>
                </c:pt>
                <c:pt idx="18732">
                  <c:v>9.5535344979047997E-3</c:v>
                </c:pt>
                <c:pt idx="18733">
                  <c:v>-9.6037177472056923E-2</c:v>
                </c:pt>
                <c:pt idx="18734">
                  <c:v>-1.2177380059935563E-2</c:v>
                </c:pt>
                <c:pt idx="18735">
                  <c:v>1.9259719149226358E-2</c:v>
                </c:pt>
                <c:pt idx="18736">
                  <c:v>3.3206788467600888E-3</c:v>
                </c:pt>
                <c:pt idx="18737">
                  <c:v>4.0526674691340175E-3</c:v>
                </c:pt>
                <c:pt idx="18738">
                  <c:v>-4.3708698685924257E-3</c:v>
                </c:pt>
                <c:pt idx="18739">
                  <c:v>-3.2452184686636134E-3</c:v>
                </c:pt>
                <c:pt idx="18740">
                  <c:v>-3.3207974662123142E-2</c:v>
                </c:pt>
                <c:pt idx="18741">
                  <c:v>0.35384371945798992</c:v>
                </c:pt>
                <c:pt idx="18742">
                  <c:v>-8.5225710063834455E-3</c:v>
                </c:pt>
                <c:pt idx="18743">
                  <c:v>3.8326209391626745E-2</c:v>
                </c:pt>
                <c:pt idx="18744">
                  <c:v>-1.9099436832599015E-2</c:v>
                </c:pt>
                <c:pt idx="18745">
                  <c:v>5.1201980814569795E-2</c:v>
                </c:pt>
                <c:pt idx="18746">
                  <c:v>5.3115343349988867E-2</c:v>
                </c:pt>
                <c:pt idx="18747">
                  <c:v>4.1141108506440614E-2</c:v>
                </c:pt>
                <c:pt idx="18748">
                  <c:v>5.5737532593529593E-2</c:v>
                </c:pt>
                <c:pt idx="18749">
                  <c:v>-6.9378257753206175E-3</c:v>
                </c:pt>
                <c:pt idx="18750">
                  <c:v>-1.540877369036539E-2</c:v>
                </c:pt>
                <c:pt idx="18751">
                  <c:v>7.9117755379850371E-2</c:v>
                </c:pt>
                <c:pt idx="18752">
                  <c:v>6.821740295220026E-2</c:v>
                </c:pt>
                <c:pt idx="18753">
                  <c:v>-2.7543194134102647E-3</c:v>
                </c:pt>
                <c:pt idx="18754">
                  <c:v>1.1620886922798284E-3</c:v>
                </c:pt>
                <c:pt idx="18755">
                  <c:v>2.0919206654961057E-2</c:v>
                </c:pt>
                <c:pt idx="18756">
                  <c:v>-3.7001828220747476E-2</c:v>
                </c:pt>
                <c:pt idx="18757">
                  <c:v>3.2308496037330624E-2</c:v>
                </c:pt>
                <c:pt idx="18758">
                  <c:v>7.1356001488481436E-3</c:v>
                </c:pt>
                <c:pt idx="18759">
                  <c:v>2.9438110633788563E-2</c:v>
                </c:pt>
                <c:pt idx="18760">
                  <c:v>1.9876617562633602E-2</c:v>
                </c:pt>
                <c:pt idx="18761">
                  <c:v>8.5090711125374585E-3</c:v>
                </c:pt>
                <c:pt idx="18762">
                  <c:v>2.8768716575408356E-2</c:v>
                </c:pt>
                <c:pt idx="18763">
                  <c:v>-1.7355170775523052E-2</c:v>
                </c:pt>
                <c:pt idx="18764">
                  <c:v>-1.8287015193283039E-2</c:v>
                </c:pt>
                <c:pt idx="18765">
                  <c:v>9.23352487982502E-3</c:v>
                </c:pt>
                <c:pt idx="18766">
                  <c:v>2.4863807673983059E-2</c:v>
                </c:pt>
                <c:pt idx="18767">
                  <c:v>1.3266187717029792E-2</c:v>
                </c:pt>
                <c:pt idx="18768">
                  <c:v>-1.1784326661349388E-2</c:v>
                </c:pt>
                <c:pt idx="18769">
                  <c:v>-5.5313893296242894E-2</c:v>
                </c:pt>
                <c:pt idx="18770">
                  <c:v>-3.9978455451216465E-3</c:v>
                </c:pt>
                <c:pt idx="18771">
                  <c:v>0.10426366184631164</c:v>
                </c:pt>
                <c:pt idx="18772">
                  <c:v>-4.3864871440142707E-3</c:v>
                </c:pt>
                <c:pt idx="18773">
                  <c:v>6.7980042096275016E-4</c:v>
                </c:pt>
                <c:pt idx="18774">
                  <c:v>-0.38536552645708821</c:v>
                </c:pt>
                <c:pt idx="18775">
                  <c:v>0.12904942748452922</c:v>
                </c:pt>
                <c:pt idx="18776">
                  <c:v>-4.9609717981329911E-2</c:v>
                </c:pt>
                <c:pt idx="18777">
                  <c:v>-5.2867474455488006E-2</c:v>
                </c:pt>
                <c:pt idx="18778">
                  <c:v>7.8948977640060966E-2</c:v>
                </c:pt>
                <c:pt idx="18779">
                  <c:v>6.2561794575879598E-2</c:v>
                </c:pt>
                <c:pt idx="18780">
                  <c:v>7.6608769328290874E-2</c:v>
                </c:pt>
                <c:pt idx="18781">
                  <c:v>-7.8015432089707541E-3</c:v>
                </c:pt>
                <c:pt idx="18782">
                  <c:v>-5.9578474219386052E-3</c:v>
                </c:pt>
                <c:pt idx="18783">
                  <c:v>-7.9126039189992801E-3</c:v>
                </c:pt>
                <c:pt idx="18784">
                  <c:v>-0.12071781651404358</c:v>
                </c:pt>
                <c:pt idx="18785">
                  <c:v>2.8424397133187385E-2</c:v>
                </c:pt>
                <c:pt idx="18786">
                  <c:v>-5.2662332366154941E-3</c:v>
                </c:pt>
                <c:pt idx="18787">
                  <c:v>-2.0787371137495347E-2</c:v>
                </c:pt>
                <c:pt idx="18788">
                  <c:v>1.8550976724613373E-2</c:v>
                </c:pt>
                <c:pt idx="18789">
                  <c:v>-5.8279428858037441E-2</c:v>
                </c:pt>
                <c:pt idx="18790">
                  <c:v>-2.7027797471760852E-2</c:v>
                </c:pt>
                <c:pt idx="18791">
                  <c:v>-2.1710044851454391E-2</c:v>
                </c:pt>
                <c:pt idx="18792">
                  <c:v>-6.0405230090094979E-3</c:v>
                </c:pt>
                <c:pt idx="18793">
                  <c:v>-2.8875846408244556E-2</c:v>
                </c:pt>
                <c:pt idx="18794">
                  <c:v>-1.0018908657478419E-2</c:v>
                </c:pt>
                <c:pt idx="18795">
                  <c:v>-8.1756095539564866E-2</c:v>
                </c:pt>
                <c:pt idx="18796">
                  <c:v>6.8341170239147875E-3</c:v>
                </c:pt>
                <c:pt idx="18797">
                  <c:v>-9.6495639077634407E-2</c:v>
                </c:pt>
                <c:pt idx="18798">
                  <c:v>1.8597542329100821E-2</c:v>
                </c:pt>
                <c:pt idx="18799">
                  <c:v>9.0199938693773324E-2</c:v>
                </c:pt>
                <c:pt idx="18800">
                  <c:v>2.7648219192372035E-3</c:v>
                </c:pt>
                <c:pt idx="18801">
                  <c:v>-4.1520244564969756E-2</c:v>
                </c:pt>
                <c:pt idx="18802">
                  <c:v>3.4756357172566273E-3</c:v>
                </c:pt>
                <c:pt idx="18803">
                  <c:v>1.8882728769813679E-2</c:v>
                </c:pt>
                <c:pt idx="18804">
                  <c:v>-2.840364617839251E-2</c:v>
                </c:pt>
                <c:pt idx="18805">
                  <c:v>6.0690970062616551E-3</c:v>
                </c:pt>
                <c:pt idx="18806">
                  <c:v>-2.9171732922527105E-4</c:v>
                </c:pt>
                <c:pt idx="18807">
                  <c:v>0.27551777879165718</c:v>
                </c:pt>
                <c:pt idx="18808">
                  <c:v>4.353775898112886E-4</c:v>
                </c:pt>
                <c:pt idx="18809">
                  <c:v>-1.6193226304350345E-2</c:v>
                </c:pt>
                <c:pt idx="18810">
                  <c:v>-0.12948674905476487</c:v>
                </c:pt>
                <c:pt idx="18811">
                  <c:v>0.25089897457448956</c:v>
                </c:pt>
                <c:pt idx="18812">
                  <c:v>3.2246551445641251E-2</c:v>
                </c:pt>
                <c:pt idx="18813">
                  <c:v>-0.17319424653313126</c:v>
                </c:pt>
                <c:pt idx="18814">
                  <c:v>2.7468834371254393E-2</c:v>
                </c:pt>
                <c:pt idx="18815">
                  <c:v>2.1969133723940916E-2</c:v>
                </c:pt>
                <c:pt idx="18816">
                  <c:v>-9.2351872619955394E-2</c:v>
                </c:pt>
                <c:pt idx="18817">
                  <c:v>-5.5078688920017035E-2</c:v>
                </c:pt>
                <c:pt idx="18818">
                  <c:v>7.1194180556506566E-3</c:v>
                </c:pt>
                <c:pt idx="18819">
                  <c:v>-3.4869848163709402E-2</c:v>
                </c:pt>
                <c:pt idx="18820">
                  <c:v>-2.7808684716944965E-2</c:v>
                </c:pt>
                <c:pt idx="18821">
                  <c:v>-1.8215916001240659E-2</c:v>
                </c:pt>
                <c:pt idx="18822">
                  <c:v>-3.135466711839232E-3</c:v>
                </c:pt>
                <c:pt idx="18823">
                  <c:v>-7.8248294555220404E-3</c:v>
                </c:pt>
                <c:pt idx="18824">
                  <c:v>-2.2918790298205226E-2</c:v>
                </c:pt>
                <c:pt idx="18825">
                  <c:v>4.5038327370267403E-2</c:v>
                </c:pt>
                <c:pt idx="18826">
                  <c:v>-2.2933592666612532E-2</c:v>
                </c:pt>
                <c:pt idx="18827">
                  <c:v>-2.5572864206667587E-2</c:v>
                </c:pt>
                <c:pt idx="18828">
                  <c:v>-1.7893877235089884E-2</c:v>
                </c:pt>
                <c:pt idx="18829">
                  <c:v>-3.0130224550229491E-2</c:v>
                </c:pt>
                <c:pt idx="18830">
                  <c:v>8.1283420751250193E-3</c:v>
                </c:pt>
                <c:pt idx="18831">
                  <c:v>6.8514901249462183E-3</c:v>
                </c:pt>
                <c:pt idx="18832">
                  <c:v>-3.6288504932105163E-2</c:v>
                </c:pt>
                <c:pt idx="18833">
                  <c:v>-1.9536755947103659E-2</c:v>
                </c:pt>
                <c:pt idx="18834">
                  <c:v>-7.255357956076651E-2</c:v>
                </c:pt>
                <c:pt idx="18835">
                  <c:v>-7.3609501892492143E-2</c:v>
                </c:pt>
                <c:pt idx="18836">
                  <c:v>-3.0246523141635482E-2</c:v>
                </c:pt>
                <c:pt idx="18837">
                  <c:v>-1.7901916827678885E-3</c:v>
                </c:pt>
                <c:pt idx="18838">
                  <c:v>2.6118476850207545E-2</c:v>
                </c:pt>
                <c:pt idx="18839">
                  <c:v>-3.5817997882432673E-2</c:v>
                </c:pt>
                <c:pt idx="18840">
                  <c:v>7.0864018999449475E-3</c:v>
                </c:pt>
                <c:pt idx="18841">
                  <c:v>-2.1497812558460082E-2</c:v>
                </c:pt>
                <c:pt idx="18842">
                  <c:v>-4.5672695258623199E-2</c:v>
                </c:pt>
                <c:pt idx="18843">
                  <c:v>-4.2147125045291396E-2</c:v>
                </c:pt>
                <c:pt idx="18844">
                  <c:v>-0.15392049418465753</c:v>
                </c:pt>
                <c:pt idx="18845">
                  <c:v>4.2689148687846304E-2</c:v>
                </c:pt>
                <c:pt idx="18846">
                  <c:v>8.1081530959285497E-3</c:v>
                </c:pt>
                <c:pt idx="18847">
                  <c:v>-2.6515883305888249E-2</c:v>
                </c:pt>
                <c:pt idx="18848">
                  <c:v>-2.4612391813294773E-2</c:v>
                </c:pt>
                <c:pt idx="18849">
                  <c:v>-5.4006169483893592E-2</c:v>
                </c:pt>
                <c:pt idx="18850">
                  <c:v>6.7683749143235038E-3</c:v>
                </c:pt>
                <c:pt idx="18851">
                  <c:v>2.7971916183135506E-3</c:v>
                </c:pt>
                <c:pt idx="18852">
                  <c:v>-3.8393594146649071E-2</c:v>
                </c:pt>
                <c:pt idx="18853">
                  <c:v>4.5209841316674666E-2</c:v>
                </c:pt>
                <c:pt idx="18854">
                  <c:v>-0.23464827426976073</c:v>
                </c:pt>
                <c:pt idx="18855">
                  <c:v>-6.9505677274649652E-2</c:v>
                </c:pt>
                <c:pt idx="18856">
                  <c:v>-8.8237732443079593E-3</c:v>
                </c:pt>
                <c:pt idx="18857">
                  <c:v>-7.0566471947388605E-3</c:v>
                </c:pt>
                <c:pt idx="18858">
                  <c:v>-2.0134075123594444E-3</c:v>
                </c:pt>
                <c:pt idx="18859">
                  <c:v>-5.1336223189582856E-4</c:v>
                </c:pt>
                <c:pt idx="18860">
                  <c:v>-6.9236741293704496E-2</c:v>
                </c:pt>
                <c:pt idx="18861">
                  <c:v>-6.7763661427051392E-3</c:v>
                </c:pt>
                <c:pt idx="18862">
                  <c:v>7.3923725130510487E-2</c:v>
                </c:pt>
                <c:pt idx="18863">
                  <c:v>-6.3490391130156254E-2</c:v>
                </c:pt>
                <c:pt idx="18864">
                  <c:v>0.63056653813545238</c:v>
                </c:pt>
                <c:pt idx="18865">
                  <c:v>9.5188930471514412E-3</c:v>
                </c:pt>
                <c:pt idx="18866">
                  <c:v>8.2118612362916149E-2</c:v>
                </c:pt>
                <c:pt idx="18867">
                  <c:v>3.4055418628584959E-2</c:v>
                </c:pt>
                <c:pt idx="18868">
                  <c:v>3.0217616798030148E-2</c:v>
                </c:pt>
                <c:pt idx="18869">
                  <c:v>9.4381780746162509E-3</c:v>
                </c:pt>
                <c:pt idx="18870">
                  <c:v>-3.1770081214113843E-2</c:v>
                </c:pt>
                <c:pt idx="18871">
                  <c:v>9.2744758877725902E-2</c:v>
                </c:pt>
                <c:pt idx="18872">
                  <c:v>2.2947526388160392E-2</c:v>
                </c:pt>
                <c:pt idx="18873">
                  <c:v>1.389546099393453E-2</c:v>
                </c:pt>
                <c:pt idx="18874">
                  <c:v>1.1377337447092755E-2</c:v>
                </c:pt>
                <c:pt idx="18875">
                  <c:v>8.3784535574759223E-3</c:v>
                </c:pt>
                <c:pt idx="18876">
                  <c:v>-1.474485665260537E-2</c:v>
                </c:pt>
                <c:pt idx="18877">
                  <c:v>-1.6166436435761641E-2</c:v>
                </c:pt>
                <c:pt idx="18878">
                  <c:v>3.408603535964734E-2</c:v>
                </c:pt>
                <c:pt idx="18879">
                  <c:v>6.4225002569389983E-2</c:v>
                </c:pt>
                <c:pt idx="18880">
                  <c:v>-7.2451667635407219E-3</c:v>
                </c:pt>
                <c:pt idx="18881">
                  <c:v>2.3619875784878099E-2</c:v>
                </c:pt>
                <c:pt idx="18882">
                  <c:v>2.3241274409320535E-2</c:v>
                </c:pt>
                <c:pt idx="18883">
                  <c:v>-3.1933107241644346E-2</c:v>
                </c:pt>
                <c:pt idx="18884">
                  <c:v>3.5846405474957176E-2</c:v>
                </c:pt>
                <c:pt idx="18885">
                  <c:v>1.580692244582298E-2</c:v>
                </c:pt>
                <c:pt idx="18886">
                  <c:v>-1.5333813332658118E-2</c:v>
                </c:pt>
                <c:pt idx="18887">
                  <c:v>-0.11206221671540927</c:v>
                </c:pt>
                <c:pt idx="18888">
                  <c:v>4.4568386900280067E-2</c:v>
                </c:pt>
                <c:pt idx="18889">
                  <c:v>4.7330441997602328E-2</c:v>
                </c:pt>
                <c:pt idx="18890">
                  <c:v>-4.0368826791763672E-2</c:v>
                </c:pt>
                <c:pt idx="18891">
                  <c:v>-1.9375501391184963E-2</c:v>
                </c:pt>
                <c:pt idx="18892">
                  <c:v>3.8178430000099621E-2</c:v>
                </c:pt>
                <c:pt idx="18893">
                  <c:v>-1.1102126079530246E-2</c:v>
                </c:pt>
                <c:pt idx="18894">
                  <c:v>2.4484101687073545E-2</c:v>
                </c:pt>
                <c:pt idx="18895">
                  <c:v>-1.3158763290371456E-2</c:v>
                </c:pt>
                <c:pt idx="18896">
                  <c:v>1.2797249146219521E-2</c:v>
                </c:pt>
                <c:pt idx="18897">
                  <c:v>5.6380909288502859E-3</c:v>
                </c:pt>
                <c:pt idx="18898">
                  <c:v>-4.348699643484525E-2</c:v>
                </c:pt>
                <c:pt idx="18899">
                  <c:v>-2.6252361017186331E-2</c:v>
                </c:pt>
                <c:pt idx="18900">
                  <c:v>8.1665297991382699E-3</c:v>
                </c:pt>
                <c:pt idx="18901">
                  <c:v>2.8162275817437764E-2</c:v>
                </c:pt>
                <c:pt idx="18902">
                  <c:v>-1.0430193968332429E-2</c:v>
                </c:pt>
                <c:pt idx="18903">
                  <c:v>3.1453069726695357E-2</c:v>
                </c:pt>
                <c:pt idx="18904">
                  <c:v>-2.4567303899862867E-2</c:v>
                </c:pt>
                <c:pt idx="18905">
                  <c:v>-4.7414495624603911E-2</c:v>
                </c:pt>
                <c:pt idx="18906">
                  <c:v>1.7551748598744157E-2</c:v>
                </c:pt>
                <c:pt idx="18907">
                  <c:v>-8.1227096933058046E-2</c:v>
                </c:pt>
                <c:pt idx="18908">
                  <c:v>5.8162853468449419E-2</c:v>
                </c:pt>
                <c:pt idx="18909">
                  <c:v>-1.9195720733255216E-2</c:v>
                </c:pt>
                <c:pt idx="18910">
                  <c:v>-2.117946550787091E-2</c:v>
                </c:pt>
                <c:pt idx="18911">
                  <c:v>-2.7346914917418794E-2</c:v>
                </c:pt>
                <c:pt idx="18912">
                  <c:v>-0.11992695386898365</c:v>
                </c:pt>
                <c:pt idx="18913">
                  <c:v>8.7907814771047837E-2</c:v>
                </c:pt>
                <c:pt idx="18914">
                  <c:v>-5.7598615788816469E-2</c:v>
                </c:pt>
                <c:pt idx="18915">
                  <c:v>-2.0609042151388247E-2</c:v>
                </c:pt>
                <c:pt idx="18916">
                  <c:v>2.6313381763457433E-2</c:v>
                </c:pt>
                <c:pt idx="18917">
                  <c:v>0.11173450976672426</c:v>
                </c:pt>
                <c:pt idx="18918">
                  <c:v>5.0863902333150635E-2</c:v>
                </c:pt>
                <c:pt idx="18919">
                  <c:v>1.4526927842923911E-2</c:v>
                </c:pt>
                <c:pt idx="18920">
                  <c:v>-4.7100344018491239E-2</c:v>
                </c:pt>
                <c:pt idx="18921">
                  <c:v>4.437528364357594E-5</c:v>
                </c:pt>
                <c:pt idx="18922">
                  <c:v>-4.7490093694937674E-2</c:v>
                </c:pt>
                <c:pt idx="18923">
                  <c:v>0.10081574441998596</c:v>
                </c:pt>
                <c:pt idx="18924">
                  <c:v>-5.763276224380276E-3</c:v>
                </c:pt>
                <c:pt idx="18925">
                  <c:v>-2.4508996730153318E-2</c:v>
                </c:pt>
                <c:pt idx="18926">
                  <c:v>-3.0137442421600082E-2</c:v>
                </c:pt>
                <c:pt idx="18927">
                  <c:v>6.8579247804132687E-2</c:v>
                </c:pt>
                <c:pt idx="18928">
                  <c:v>-1.3890388465912094E-2</c:v>
                </c:pt>
                <c:pt idx="18929">
                  <c:v>-4.4956741184130504E-2</c:v>
                </c:pt>
                <c:pt idx="18930">
                  <c:v>-4.036392009384436E-2</c:v>
                </c:pt>
                <c:pt idx="18931">
                  <c:v>6.7533936719494064E-2</c:v>
                </c:pt>
                <c:pt idx="18932">
                  <c:v>8.6358094139189961E-2</c:v>
                </c:pt>
                <c:pt idx="18933">
                  <c:v>-3.2147188819045651E-2</c:v>
                </c:pt>
                <c:pt idx="18934">
                  <c:v>1.7130701422903391E-2</c:v>
                </c:pt>
                <c:pt idx="18935">
                  <c:v>-2.8671535172326719E-3</c:v>
                </c:pt>
                <c:pt idx="18936">
                  <c:v>3.3384232661875751E-3</c:v>
                </c:pt>
                <c:pt idx="18937">
                  <c:v>3.2804223983778413E-2</c:v>
                </c:pt>
                <c:pt idx="18938">
                  <c:v>4.1929065088444489E-2</c:v>
                </c:pt>
                <c:pt idx="18939">
                  <c:v>7.3764898293552789E-2</c:v>
                </c:pt>
                <c:pt idx="18940">
                  <c:v>-3.3146837043316654E-2</c:v>
                </c:pt>
                <c:pt idx="18941">
                  <c:v>5.2236129229336688E-2</c:v>
                </c:pt>
                <c:pt idx="18942">
                  <c:v>-2.0814140563980402E-2</c:v>
                </c:pt>
                <c:pt idx="18943">
                  <c:v>3.1075644451898848E-2</c:v>
                </c:pt>
                <c:pt idx="18944">
                  <c:v>9.6805543240219075E-2</c:v>
                </c:pt>
                <c:pt idx="18945">
                  <c:v>0.17284307445905997</c:v>
                </c:pt>
                <c:pt idx="18946">
                  <c:v>1.8859449298168497E-2</c:v>
                </c:pt>
                <c:pt idx="18947">
                  <c:v>2.1013388878202317E-2</c:v>
                </c:pt>
                <c:pt idx="18948">
                  <c:v>-3.3105478938792968E-2</c:v>
                </c:pt>
                <c:pt idx="18949">
                  <c:v>-3.8789516034662255E-2</c:v>
                </c:pt>
                <c:pt idx="18950">
                  <c:v>9.7029454346893612E-2</c:v>
                </c:pt>
                <c:pt idx="18951">
                  <c:v>-8.2922510516869455E-2</c:v>
                </c:pt>
                <c:pt idx="18952">
                  <c:v>3.7923743617633734E-3</c:v>
                </c:pt>
                <c:pt idx="18953">
                  <c:v>-3.9194458326912367E-2</c:v>
                </c:pt>
                <c:pt idx="18954">
                  <c:v>-8.5895852993034833E-3</c:v>
                </c:pt>
                <c:pt idx="18955">
                  <c:v>-7.2467822462933221E-2</c:v>
                </c:pt>
                <c:pt idx="18956">
                  <c:v>0.11985670800712774</c:v>
                </c:pt>
                <c:pt idx="18957">
                  <c:v>-1.2739958490400541E-2</c:v>
                </c:pt>
                <c:pt idx="18958">
                  <c:v>-8.5762569468784217E-2</c:v>
                </c:pt>
                <c:pt idx="18959">
                  <c:v>3.4835270286467677E-2</c:v>
                </c:pt>
                <c:pt idx="18960">
                  <c:v>8.0753368614829499E-2</c:v>
                </c:pt>
                <c:pt idx="18961">
                  <c:v>-4.4700752331590661E-2</c:v>
                </c:pt>
                <c:pt idx="18962">
                  <c:v>-3.4519827321102155E-2</c:v>
                </c:pt>
                <c:pt idx="18963">
                  <c:v>8.294839068083551E-3</c:v>
                </c:pt>
                <c:pt idx="18964">
                  <c:v>-9.6167058432887059E-3</c:v>
                </c:pt>
                <c:pt idx="18965">
                  <c:v>-5.5723234246616736E-3</c:v>
                </c:pt>
                <c:pt idx="18966">
                  <c:v>7.7676859047398822E-2</c:v>
                </c:pt>
                <c:pt idx="18967">
                  <c:v>9.1812147183912743E-2</c:v>
                </c:pt>
                <c:pt idx="18968">
                  <c:v>-3.5771480038999839E-4</c:v>
                </c:pt>
                <c:pt idx="18969">
                  <c:v>-2.0461611799695238E-2</c:v>
                </c:pt>
                <c:pt idx="18970">
                  <c:v>-3.3285917380763259E-2</c:v>
                </c:pt>
                <c:pt idx="18971">
                  <c:v>-2.4092434681503776E-3</c:v>
                </c:pt>
                <c:pt idx="18972">
                  <c:v>-2.9503127231841771E-3</c:v>
                </c:pt>
                <c:pt idx="18973">
                  <c:v>-3.4014934926994846E-2</c:v>
                </c:pt>
                <c:pt idx="18974">
                  <c:v>1.1797583611446444E-2</c:v>
                </c:pt>
                <c:pt idx="18975">
                  <c:v>1.3117649571806209E-2</c:v>
                </c:pt>
                <c:pt idx="18976">
                  <c:v>-3.0583908184347967E-2</c:v>
                </c:pt>
                <c:pt idx="18977">
                  <c:v>-0.37687026925342632</c:v>
                </c:pt>
                <c:pt idx="18978">
                  <c:v>0.15011866100769275</c:v>
                </c:pt>
                <c:pt idx="18979">
                  <c:v>2.047752460401767E-2</c:v>
                </c:pt>
                <c:pt idx="18980">
                  <c:v>2.0569805829394761E-3</c:v>
                </c:pt>
                <c:pt idx="18981">
                  <c:v>7.3489494630015903E-2</c:v>
                </c:pt>
                <c:pt idx="18982">
                  <c:v>4.7415073764850799E-3</c:v>
                </c:pt>
                <c:pt idx="18983">
                  <c:v>-5.5935938751837964E-2</c:v>
                </c:pt>
                <c:pt idx="18984">
                  <c:v>-5.8246783251842803E-3</c:v>
                </c:pt>
                <c:pt idx="18985">
                  <c:v>4.0358523580093803E-3</c:v>
                </c:pt>
                <c:pt idx="18986">
                  <c:v>-1.6200690604705212E-3</c:v>
                </c:pt>
                <c:pt idx="18987">
                  <c:v>-5.928273305116083E-2</c:v>
                </c:pt>
                <c:pt idx="18988">
                  <c:v>-4.7907320273421396E-3</c:v>
                </c:pt>
                <c:pt idx="18989">
                  <c:v>-6.1007957158137833E-3</c:v>
                </c:pt>
                <c:pt idx="18990">
                  <c:v>0.15081590259656183</c:v>
                </c:pt>
                <c:pt idx="18991">
                  <c:v>-3.223841720890621E-2</c:v>
                </c:pt>
                <c:pt idx="18992">
                  <c:v>-1.7568615823101201E-2</c:v>
                </c:pt>
                <c:pt idx="18993">
                  <c:v>-9.8975086918514837E-2</c:v>
                </c:pt>
                <c:pt idx="18994">
                  <c:v>1.1477208300281483E-3</c:v>
                </c:pt>
                <c:pt idx="18995">
                  <c:v>8.0608523717861313E-2</c:v>
                </c:pt>
                <c:pt idx="18996">
                  <c:v>-5.2369412900062889E-2</c:v>
                </c:pt>
                <c:pt idx="18997">
                  <c:v>2.4536929803767281E-2</c:v>
                </c:pt>
                <c:pt idx="18998">
                  <c:v>0.2193849547141459</c:v>
                </c:pt>
                <c:pt idx="18999">
                  <c:v>-2.089645910761787E-3</c:v>
                </c:pt>
                <c:pt idx="19000">
                  <c:v>2.6713068226987276E-2</c:v>
                </c:pt>
                <c:pt idx="19001">
                  <c:v>-1.1118457239725026E-2</c:v>
                </c:pt>
                <c:pt idx="19002">
                  <c:v>2.0656951403569383E-2</c:v>
                </c:pt>
                <c:pt idx="19003">
                  <c:v>6.2714393857812287E-2</c:v>
                </c:pt>
                <c:pt idx="19004">
                  <c:v>-7.7059945727008406E-3</c:v>
                </c:pt>
                <c:pt idx="19005">
                  <c:v>6.4287844378936046E-2</c:v>
                </c:pt>
                <c:pt idx="19006">
                  <c:v>7.9452851432435297E-3</c:v>
                </c:pt>
                <c:pt idx="19007">
                  <c:v>-1.785621817426758E-2</c:v>
                </c:pt>
                <c:pt idx="19008">
                  <c:v>4.5887518289733455E-2</c:v>
                </c:pt>
                <c:pt idx="19009">
                  <c:v>3.7078583673187976E-2</c:v>
                </c:pt>
                <c:pt idx="19010">
                  <c:v>2.424473448268993E-2</c:v>
                </c:pt>
                <c:pt idx="19011">
                  <c:v>-4.3631122720476168E-3</c:v>
                </c:pt>
                <c:pt idx="19012">
                  <c:v>-5.0751471043613779E-2</c:v>
                </c:pt>
                <c:pt idx="19013">
                  <c:v>-4.0729505219344007E-2</c:v>
                </c:pt>
                <c:pt idx="19014">
                  <c:v>2.5704242516040463E-2</c:v>
                </c:pt>
                <c:pt idx="19015">
                  <c:v>2.3786472778308571E-3</c:v>
                </c:pt>
                <c:pt idx="19016">
                  <c:v>-4.8389621324070431E-2</c:v>
                </c:pt>
                <c:pt idx="19017">
                  <c:v>1.8036367371133486E-2</c:v>
                </c:pt>
                <c:pt idx="19018">
                  <c:v>1.3827924460585157E-2</c:v>
                </c:pt>
                <c:pt idx="19019">
                  <c:v>4.4134161951249161E-3</c:v>
                </c:pt>
                <c:pt idx="19020">
                  <c:v>6.474650541827936E-3</c:v>
                </c:pt>
                <c:pt idx="19021">
                  <c:v>1.4968836525126886E-2</c:v>
                </c:pt>
                <c:pt idx="19022">
                  <c:v>-2.2545573826056976E-2</c:v>
                </c:pt>
                <c:pt idx="19023">
                  <c:v>3.3183007880947468E-2</c:v>
                </c:pt>
                <c:pt idx="19024">
                  <c:v>-4.5536995182715888E-2</c:v>
                </c:pt>
                <c:pt idx="19025">
                  <c:v>-1.00368749769001E-2</c:v>
                </c:pt>
                <c:pt idx="19026">
                  <c:v>2.1637722839347943E-2</c:v>
                </c:pt>
                <c:pt idx="19027">
                  <c:v>-7.77938855900544E-3</c:v>
                </c:pt>
                <c:pt idx="19028">
                  <c:v>-2.9100677701464062E-2</c:v>
                </c:pt>
                <c:pt idx="19029">
                  <c:v>9.3808368386236567E-3</c:v>
                </c:pt>
                <c:pt idx="19030">
                  <c:v>-3.1270657282873843E-2</c:v>
                </c:pt>
                <c:pt idx="19031">
                  <c:v>-5.0143848304397144E-2</c:v>
                </c:pt>
                <c:pt idx="19032">
                  <c:v>4.9805409765500401E-2</c:v>
                </c:pt>
                <c:pt idx="19033">
                  <c:v>1.012657575827936E-2</c:v>
                </c:pt>
                <c:pt idx="19034">
                  <c:v>6.6642472070885866E-3</c:v>
                </c:pt>
                <c:pt idx="19035">
                  <c:v>-1.3075977352517594E-2</c:v>
                </c:pt>
                <c:pt idx="19036">
                  <c:v>-5.727378847551523E-2</c:v>
                </c:pt>
                <c:pt idx="19037">
                  <c:v>4.3222276914923821E-2</c:v>
                </c:pt>
                <c:pt idx="19038">
                  <c:v>4.6559228513115792E-3</c:v>
                </c:pt>
                <c:pt idx="19039">
                  <c:v>-6.3048360195637199E-2</c:v>
                </c:pt>
                <c:pt idx="19040">
                  <c:v>-3.1972270354028665E-2</c:v>
                </c:pt>
                <c:pt idx="19041">
                  <c:v>1.1709949161774556E-2</c:v>
                </c:pt>
                <c:pt idx="19042">
                  <c:v>-5.2805645254958801E-3</c:v>
                </c:pt>
                <c:pt idx="19043">
                  <c:v>1.6824989841479124E-2</c:v>
                </c:pt>
                <c:pt idx="19044">
                  <c:v>-4.2823512905494243E-2</c:v>
                </c:pt>
                <c:pt idx="19045">
                  <c:v>-9.8837942097220716E-2</c:v>
                </c:pt>
                <c:pt idx="19046">
                  <c:v>-4.5623037335286408E-2</c:v>
                </c:pt>
                <c:pt idx="19047">
                  <c:v>-0.16102645699528945</c:v>
                </c:pt>
                <c:pt idx="19048">
                  <c:v>-2.8032097258065283E-2</c:v>
                </c:pt>
                <c:pt idx="19049">
                  <c:v>9.5434616782826363E-3</c:v>
                </c:pt>
                <c:pt idx="19050">
                  <c:v>7.471755338136603E-3</c:v>
                </c:pt>
                <c:pt idx="19051">
                  <c:v>-2.1532807131068966E-2</c:v>
                </c:pt>
                <c:pt idx="19052">
                  <c:v>3.5773000820317959E-2</c:v>
                </c:pt>
                <c:pt idx="19053">
                  <c:v>-4.333689620668555E-2</c:v>
                </c:pt>
                <c:pt idx="19054">
                  <c:v>-6.1377888056260745E-3</c:v>
                </c:pt>
                <c:pt idx="19055">
                  <c:v>-9.2092506471808024E-3</c:v>
                </c:pt>
                <c:pt idx="19056">
                  <c:v>-8.9268256624185846E-3</c:v>
                </c:pt>
                <c:pt idx="19057">
                  <c:v>-6.5696654422581968E-3</c:v>
                </c:pt>
                <c:pt idx="19058">
                  <c:v>5.3298071164468275E-2</c:v>
                </c:pt>
                <c:pt idx="19059">
                  <c:v>2.0941664835303311E-2</c:v>
                </c:pt>
                <c:pt idx="19060">
                  <c:v>-8.4824017903711423E-4</c:v>
                </c:pt>
                <c:pt idx="19061">
                  <c:v>-6.8363101334393162E-2</c:v>
                </c:pt>
                <c:pt idx="19062">
                  <c:v>-0.42644802953606503</c:v>
                </c:pt>
                <c:pt idx="19063">
                  <c:v>5.718423479939954E-2</c:v>
                </c:pt>
                <c:pt idx="19064">
                  <c:v>1.0475265026650854E-2</c:v>
                </c:pt>
                <c:pt idx="19065">
                  <c:v>-3.4792747233205072E-2</c:v>
                </c:pt>
                <c:pt idx="19066">
                  <c:v>1.8782883626740774E-2</c:v>
                </c:pt>
                <c:pt idx="19067">
                  <c:v>-3.4734412510866067E-3</c:v>
                </c:pt>
                <c:pt idx="19068">
                  <c:v>-1.7589793451963646E-2</c:v>
                </c:pt>
                <c:pt idx="19069">
                  <c:v>-2.3454448366484911E-2</c:v>
                </c:pt>
                <c:pt idx="19070">
                  <c:v>-1.4089048782019089E-3</c:v>
                </c:pt>
                <c:pt idx="19071">
                  <c:v>-2.5923557470800642E-3</c:v>
                </c:pt>
                <c:pt idx="19072">
                  <c:v>4.9011873812008777E-2</c:v>
                </c:pt>
                <c:pt idx="19073">
                  <c:v>3.4428823714587137E-2</c:v>
                </c:pt>
                <c:pt idx="19074">
                  <c:v>1.6949023473683242E-2</c:v>
                </c:pt>
                <c:pt idx="19075">
                  <c:v>-3.249357617159207E-2</c:v>
                </c:pt>
                <c:pt idx="19076">
                  <c:v>-1.0322933974592221E-2</c:v>
                </c:pt>
                <c:pt idx="19077">
                  <c:v>-2.8348594216963097E-3</c:v>
                </c:pt>
                <c:pt idx="19078">
                  <c:v>-1.4524969574237519E-2</c:v>
                </c:pt>
                <c:pt idx="19079">
                  <c:v>-2.2280035861254346E-2</c:v>
                </c:pt>
                <c:pt idx="19080">
                  <c:v>3.7251681997098316E-3</c:v>
                </c:pt>
                <c:pt idx="19081">
                  <c:v>1.0697595502020221E-2</c:v>
                </c:pt>
                <c:pt idx="19082">
                  <c:v>-3.5257820570292073E-2</c:v>
                </c:pt>
                <c:pt idx="19083">
                  <c:v>6.1982240611950269E-2</c:v>
                </c:pt>
                <c:pt idx="19084">
                  <c:v>3.5386427796418853E-2</c:v>
                </c:pt>
                <c:pt idx="19085">
                  <c:v>3.5379599370614113E-2</c:v>
                </c:pt>
                <c:pt idx="19086">
                  <c:v>0.11069767858982442</c:v>
                </c:pt>
                <c:pt idx="19087">
                  <c:v>-2.7940958497293323E-2</c:v>
                </c:pt>
                <c:pt idx="19088">
                  <c:v>9.3951774210792906E-3</c:v>
                </c:pt>
                <c:pt idx="19089">
                  <c:v>-1.3069300058185743E-2</c:v>
                </c:pt>
                <c:pt idx="19090">
                  <c:v>8.3543493819050324E-3</c:v>
                </c:pt>
                <c:pt idx="19091">
                  <c:v>-1.0370382282334053E-2</c:v>
                </c:pt>
                <c:pt idx="19092">
                  <c:v>3.1477583058680252E-2</c:v>
                </c:pt>
                <c:pt idx="19093">
                  <c:v>-1.966174773698012E-2</c:v>
                </c:pt>
                <c:pt idx="19094">
                  <c:v>-7.8370548588598807E-2</c:v>
                </c:pt>
                <c:pt idx="19095">
                  <c:v>-2.6415924632722004E-3</c:v>
                </c:pt>
                <c:pt idx="19096">
                  <c:v>3.0042417935838828E-2</c:v>
                </c:pt>
                <c:pt idx="19097">
                  <c:v>-5.4943884443660843E-2</c:v>
                </c:pt>
                <c:pt idx="19098">
                  <c:v>-8.7480998858559589E-2</c:v>
                </c:pt>
                <c:pt idx="19099">
                  <c:v>-0.13361217646986298</c:v>
                </c:pt>
                <c:pt idx="19100">
                  <c:v>9.8514289844471345E-2</c:v>
                </c:pt>
                <c:pt idx="19101">
                  <c:v>0.18455369412488262</c:v>
                </c:pt>
                <c:pt idx="19102">
                  <c:v>5.2563877652897183E-2</c:v>
                </c:pt>
                <c:pt idx="19103">
                  <c:v>-3.1745618575105522E-2</c:v>
                </c:pt>
                <c:pt idx="19104">
                  <c:v>1.7028095785156284E-2</c:v>
                </c:pt>
                <c:pt idx="19105">
                  <c:v>1.4591772889831916E-2</c:v>
                </c:pt>
                <c:pt idx="19106">
                  <c:v>-3.5337151341921821E-2</c:v>
                </c:pt>
                <c:pt idx="19107">
                  <c:v>-6.1146456712324868E-2</c:v>
                </c:pt>
                <c:pt idx="19108">
                  <c:v>3.7455157361592079E-2</c:v>
                </c:pt>
                <c:pt idx="19109">
                  <c:v>-3.9488428232515846E-2</c:v>
                </c:pt>
                <c:pt idx="19110">
                  <c:v>3.5633570444556735E-2</c:v>
                </c:pt>
                <c:pt idx="19111">
                  <c:v>6.1446817243275172E-2</c:v>
                </c:pt>
                <c:pt idx="19112">
                  <c:v>-3.8060985308458022E-2</c:v>
                </c:pt>
                <c:pt idx="19113">
                  <c:v>2.7873561121809734E-2</c:v>
                </c:pt>
                <c:pt idx="19114">
                  <c:v>-2.8803466335540373E-2</c:v>
                </c:pt>
                <c:pt idx="19115">
                  <c:v>1.9735190869593605E-2</c:v>
                </c:pt>
                <c:pt idx="19116">
                  <c:v>-4.7307784757458379E-2</c:v>
                </c:pt>
                <c:pt idx="19117">
                  <c:v>-5.9914450882480798E-2</c:v>
                </c:pt>
                <c:pt idx="19118">
                  <c:v>6.6628886675276264E-2</c:v>
                </c:pt>
                <c:pt idx="19119">
                  <c:v>-4.4752021455117634E-2</c:v>
                </c:pt>
                <c:pt idx="19120">
                  <c:v>-2.6574202404332885E-2</c:v>
                </c:pt>
                <c:pt idx="19121">
                  <c:v>-2.0374396350989317E-2</c:v>
                </c:pt>
                <c:pt idx="19122">
                  <c:v>1.9766720900256309E-2</c:v>
                </c:pt>
                <c:pt idx="19123">
                  <c:v>9.2048721682105351E-3</c:v>
                </c:pt>
                <c:pt idx="19124">
                  <c:v>-1.9474306774791197E-2</c:v>
                </c:pt>
                <c:pt idx="19125">
                  <c:v>3.3036259635033205E-2</c:v>
                </c:pt>
                <c:pt idx="19126">
                  <c:v>-1.1711572534381839E-2</c:v>
                </c:pt>
                <c:pt idx="19127">
                  <c:v>3.1764604298867238E-2</c:v>
                </c:pt>
                <c:pt idx="19128">
                  <c:v>1.3373403884972702E-3</c:v>
                </c:pt>
                <c:pt idx="19129">
                  <c:v>-0.12588341693426533</c:v>
                </c:pt>
                <c:pt idx="19130">
                  <c:v>-2.5473033309356238E-2</c:v>
                </c:pt>
                <c:pt idx="19131">
                  <c:v>-5.258383692686764E-2</c:v>
                </c:pt>
                <c:pt idx="19132">
                  <c:v>-7.8627075811771127E-2</c:v>
                </c:pt>
                <c:pt idx="19133">
                  <c:v>0.30111485983538655</c:v>
                </c:pt>
                <c:pt idx="19134">
                  <c:v>-1.1264616546102443E-2</c:v>
                </c:pt>
                <c:pt idx="19135">
                  <c:v>-2.9037685325659878E-2</c:v>
                </c:pt>
                <c:pt idx="19136">
                  <c:v>1.6297308045859146E-2</c:v>
                </c:pt>
                <c:pt idx="19137">
                  <c:v>-5.4011627059079796E-2</c:v>
                </c:pt>
                <c:pt idx="19138">
                  <c:v>9.390298502911093E-2</c:v>
                </c:pt>
                <c:pt idx="19139">
                  <c:v>-4.0448178350585132E-2</c:v>
                </c:pt>
                <c:pt idx="19140">
                  <c:v>-7.114029268685291E-3</c:v>
                </c:pt>
                <c:pt idx="19141">
                  <c:v>2.9190512623644624E-2</c:v>
                </c:pt>
                <c:pt idx="19142">
                  <c:v>8.9003350688753133E-2</c:v>
                </c:pt>
                <c:pt idx="19143">
                  <c:v>0.12834233448685015</c:v>
                </c:pt>
                <c:pt idx="19144">
                  <c:v>-0.11398436275747269</c:v>
                </c:pt>
                <c:pt idx="19145">
                  <c:v>-7.6994199050228604E-3</c:v>
                </c:pt>
                <c:pt idx="19146">
                  <c:v>-1.5310611187516669E-2</c:v>
                </c:pt>
                <c:pt idx="19147">
                  <c:v>2.663185765299568E-2</c:v>
                </c:pt>
                <c:pt idx="19148">
                  <c:v>-4.5873075821624421E-2</c:v>
                </c:pt>
                <c:pt idx="19149">
                  <c:v>1.2037918695405624E-3</c:v>
                </c:pt>
                <c:pt idx="19150">
                  <c:v>-0.12477014498408812</c:v>
                </c:pt>
                <c:pt idx="19151">
                  <c:v>1.3102367700851873E-2</c:v>
                </c:pt>
                <c:pt idx="19152">
                  <c:v>-1.0037281979679073E-2</c:v>
                </c:pt>
                <c:pt idx="19153">
                  <c:v>1.7372274443268464E-2</c:v>
                </c:pt>
                <c:pt idx="19154">
                  <c:v>3.7152476654960631E-2</c:v>
                </c:pt>
                <c:pt idx="19155">
                  <c:v>8.8804760496128135E-2</c:v>
                </c:pt>
                <c:pt idx="19156">
                  <c:v>6.2777055647169754E-4</c:v>
                </c:pt>
                <c:pt idx="19157">
                  <c:v>5.1447957951550709E-2</c:v>
                </c:pt>
                <c:pt idx="19158">
                  <c:v>-1.9298925897078364E-2</c:v>
                </c:pt>
                <c:pt idx="19159">
                  <c:v>5.1639213277006539E-2</c:v>
                </c:pt>
                <c:pt idx="19160">
                  <c:v>2.8411149037717326E-2</c:v>
                </c:pt>
                <c:pt idx="19161">
                  <c:v>7.7934103553222778E-2</c:v>
                </c:pt>
                <c:pt idx="19162">
                  <c:v>-1.2792591352445686E-2</c:v>
                </c:pt>
                <c:pt idx="19163">
                  <c:v>6.7260732369977443E-3</c:v>
                </c:pt>
                <c:pt idx="19164">
                  <c:v>7.8559559806436752E-3</c:v>
                </c:pt>
                <c:pt idx="19165">
                  <c:v>6.5059806956234797E-2</c:v>
                </c:pt>
                <c:pt idx="19166">
                  <c:v>3.7393472649209147E-3</c:v>
                </c:pt>
                <c:pt idx="19167">
                  <c:v>6.967866784863315E-2</c:v>
                </c:pt>
                <c:pt idx="19168">
                  <c:v>-2.3990249539433384E-3</c:v>
                </c:pt>
                <c:pt idx="19169">
                  <c:v>4.9972451063884114E-2</c:v>
                </c:pt>
                <c:pt idx="19170">
                  <c:v>-1.82657844649248E-2</c:v>
                </c:pt>
                <c:pt idx="19171">
                  <c:v>-2.3322588643965741E-3</c:v>
                </c:pt>
                <c:pt idx="19172">
                  <c:v>0.23722638663475046</c:v>
                </c:pt>
                <c:pt idx="19173">
                  <c:v>-7.9773778340386601E-3</c:v>
                </c:pt>
                <c:pt idx="19174">
                  <c:v>2.1197363973778152E-2</c:v>
                </c:pt>
                <c:pt idx="19175">
                  <c:v>-1.8297303162332038E-2</c:v>
                </c:pt>
                <c:pt idx="19176">
                  <c:v>-9.2556465186594983E-3</c:v>
                </c:pt>
                <c:pt idx="19177">
                  <c:v>0.12965493607754341</c:v>
                </c:pt>
                <c:pt idx="19178">
                  <c:v>2.088473015993228E-2</c:v>
                </c:pt>
                <c:pt idx="19179">
                  <c:v>4.3027695428840405E-2</c:v>
                </c:pt>
                <c:pt idx="19180">
                  <c:v>5.7739832270667282E-3</c:v>
                </c:pt>
                <c:pt idx="19181">
                  <c:v>-4.5313276299305767E-2</c:v>
                </c:pt>
                <c:pt idx="19182">
                  <c:v>3.6840438767791396E-2</c:v>
                </c:pt>
                <c:pt idx="19183">
                  <c:v>-3.9459532759227284E-2</c:v>
                </c:pt>
                <c:pt idx="19184">
                  <c:v>-0.14575281087128014</c:v>
                </c:pt>
                <c:pt idx="19185">
                  <c:v>-0.17859398678709598</c:v>
                </c:pt>
                <c:pt idx="19186">
                  <c:v>-1.4405151594644332E-2</c:v>
                </c:pt>
                <c:pt idx="19187">
                  <c:v>-3.3229006198790226E-2</c:v>
                </c:pt>
                <c:pt idx="19188">
                  <c:v>2.3942104544983158E-2</c:v>
                </c:pt>
                <c:pt idx="19189">
                  <c:v>-1.6039007662719248E-2</c:v>
                </c:pt>
                <c:pt idx="19190">
                  <c:v>-7.8608492047917491E-2</c:v>
                </c:pt>
                <c:pt idx="19191">
                  <c:v>-1.7497010052429567E-3</c:v>
                </c:pt>
                <c:pt idx="19192">
                  <c:v>1.6522644668559627E-2</c:v>
                </c:pt>
                <c:pt idx="19193">
                  <c:v>-6.6311059582517262E-2</c:v>
                </c:pt>
                <c:pt idx="19194">
                  <c:v>-2.0785325948242152E-2</c:v>
                </c:pt>
                <c:pt idx="19195">
                  <c:v>4.6093659159481083E-2</c:v>
                </c:pt>
                <c:pt idx="19196">
                  <c:v>-5.7545378248866685E-2</c:v>
                </c:pt>
                <c:pt idx="19197">
                  <c:v>1.9892615599410102E-3</c:v>
                </c:pt>
                <c:pt idx="19198">
                  <c:v>-4.4924355528836592E-2</c:v>
                </c:pt>
                <c:pt idx="19199">
                  <c:v>-2.3431148664543548E-3</c:v>
                </c:pt>
                <c:pt idx="19200">
                  <c:v>-4.9281007652994202E-2</c:v>
                </c:pt>
                <c:pt idx="19201">
                  <c:v>-0.10252518017192276</c:v>
                </c:pt>
                <c:pt idx="19202">
                  <c:v>-3.4714726619492826E-2</c:v>
                </c:pt>
                <c:pt idx="19203">
                  <c:v>-6.458218313565316E-3</c:v>
                </c:pt>
                <c:pt idx="19204">
                  <c:v>-2.0020143813617539E-2</c:v>
                </c:pt>
                <c:pt idx="19205">
                  <c:v>2.2629982304251988E-2</c:v>
                </c:pt>
                <c:pt idx="19206">
                  <c:v>1.044603544402363E-2</c:v>
                </c:pt>
                <c:pt idx="19207">
                  <c:v>-1.6578388026028019E-2</c:v>
                </c:pt>
                <c:pt idx="19208">
                  <c:v>5.3917992414836503E-2</c:v>
                </c:pt>
                <c:pt idx="19209">
                  <c:v>-2.8066338340652589E-2</c:v>
                </c:pt>
                <c:pt idx="19210">
                  <c:v>0.81947439992875981</c:v>
                </c:pt>
                <c:pt idx="19211">
                  <c:v>2.0532029704877497E-2</c:v>
                </c:pt>
                <c:pt idx="19212">
                  <c:v>-7.3332364935568842E-2</c:v>
                </c:pt>
                <c:pt idx="19213">
                  <c:v>-7.1747197526970827E-2</c:v>
                </c:pt>
                <c:pt idx="19214">
                  <c:v>4.9339810653503416E-2</c:v>
                </c:pt>
                <c:pt idx="19215">
                  <c:v>-2.1564004626586471E-2</c:v>
                </c:pt>
                <c:pt idx="19216">
                  <c:v>1.602736974419686E-2</c:v>
                </c:pt>
                <c:pt idx="19217">
                  <c:v>8.2770803220201319E-2</c:v>
                </c:pt>
                <c:pt idx="19218">
                  <c:v>-9.1119636511661131E-3</c:v>
                </c:pt>
                <c:pt idx="19219">
                  <c:v>4.7972947205724738E-2</c:v>
                </c:pt>
                <c:pt idx="19220">
                  <c:v>1.1237359998266052E-3</c:v>
                </c:pt>
                <c:pt idx="19221">
                  <c:v>-6.9827735437038962E-2</c:v>
                </c:pt>
                <c:pt idx="19222">
                  <c:v>5.4226183931155116E-2</c:v>
                </c:pt>
                <c:pt idx="19223">
                  <c:v>-1.482858356813448E-2</c:v>
                </c:pt>
                <c:pt idx="19224">
                  <c:v>1.2942127441771948E-2</c:v>
                </c:pt>
                <c:pt idx="19225">
                  <c:v>9.9091541322663783E-3</c:v>
                </c:pt>
                <c:pt idx="19226">
                  <c:v>2.9633293862461642E-2</c:v>
                </c:pt>
                <c:pt idx="19227">
                  <c:v>-5.0387239567612194E-2</c:v>
                </c:pt>
                <c:pt idx="19228">
                  <c:v>-3.4343220680515624E-2</c:v>
                </c:pt>
                <c:pt idx="19229">
                  <c:v>-9.1561883957456305E-2</c:v>
                </c:pt>
                <c:pt idx="19230">
                  <c:v>1.4602100648680146E-3</c:v>
                </c:pt>
                <c:pt idx="19231">
                  <c:v>2.2151113183098838E-2</c:v>
                </c:pt>
                <c:pt idx="19232">
                  <c:v>-2.4837998470962387E-2</c:v>
                </c:pt>
                <c:pt idx="19233">
                  <c:v>-1.6347250994478063E-2</c:v>
                </c:pt>
                <c:pt idx="19234">
                  <c:v>5.7742498229919137E-3</c:v>
                </c:pt>
                <c:pt idx="19235">
                  <c:v>-7.7239847802012028E-3</c:v>
                </c:pt>
                <c:pt idx="19236">
                  <c:v>-3.1369296739248556E-2</c:v>
                </c:pt>
                <c:pt idx="19237">
                  <c:v>-2.4304266400331405E-2</c:v>
                </c:pt>
                <c:pt idx="19238">
                  <c:v>-6.7828696468665253E-2</c:v>
                </c:pt>
                <c:pt idx="19239">
                  <c:v>-3.5574378944410851E-3</c:v>
                </c:pt>
                <c:pt idx="19240">
                  <c:v>5.6469009475797513E-2</c:v>
                </c:pt>
                <c:pt idx="19241">
                  <c:v>-1.8465614621097512E-2</c:v>
                </c:pt>
                <c:pt idx="19242">
                  <c:v>4.6287269895883311E-3</c:v>
                </c:pt>
                <c:pt idx="19243">
                  <c:v>2.4628374015459678E-3</c:v>
                </c:pt>
                <c:pt idx="19244">
                  <c:v>0.32878560307850274</c:v>
                </c:pt>
                <c:pt idx="19245">
                  <c:v>-4.3039857029262905E-2</c:v>
                </c:pt>
                <c:pt idx="19246">
                  <c:v>0.16041030540349741</c:v>
                </c:pt>
                <c:pt idx="19247">
                  <c:v>-0.10899173333423494</c:v>
                </c:pt>
                <c:pt idx="19248">
                  <c:v>3.5716124899150173E-2</c:v>
                </c:pt>
                <c:pt idx="19249">
                  <c:v>9.4246203669670809E-4</c:v>
                </c:pt>
                <c:pt idx="19250">
                  <c:v>-3.3563346186900232E-2</c:v>
                </c:pt>
                <c:pt idx="19251">
                  <c:v>1.9691933962935424E-2</c:v>
                </c:pt>
                <c:pt idx="19252">
                  <c:v>0.2706311430095123</c:v>
                </c:pt>
                <c:pt idx="19253">
                  <c:v>1.828179323865005E-3</c:v>
                </c:pt>
                <c:pt idx="19254">
                  <c:v>-2.8730848340839069E-2</c:v>
                </c:pt>
                <c:pt idx="19255">
                  <c:v>3.7728206087147653E-3</c:v>
                </c:pt>
                <c:pt idx="19256">
                  <c:v>-7.3001637490297993E-3</c:v>
                </c:pt>
                <c:pt idx="19257">
                  <c:v>1.5897543891330454E-2</c:v>
                </c:pt>
                <c:pt idx="19258">
                  <c:v>6.6170245205334002E-3</c:v>
                </c:pt>
                <c:pt idx="19259">
                  <c:v>1.7210950190210208E-3</c:v>
                </c:pt>
                <c:pt idx="19260">
                  <c:v>3.6888585618713166E-2</c:v>
                </c:pt>
                <c:pt idx="19261">
                  <c:v>-1.8020169810044222E-2</c:v>
                </c:pt>
                <c:pt idx="19262">
                  <c:v>5.6484741897586061E-3</c:v>
                </c:pt>
                <c:pt idx="19263">
                  <c:v>2.4477077423987362E-2</c:v>
                </c:pt>
                <c:pt idx="19264">
                  <c:v>-7.1738589634388139E-3</c:v>
                </c:pt>
                <c:pt idx="19265">
                  <c:v>-3.5928026191412769E-2</c:v>
                </c:pt>
                <c:pt idx="19266">
                  <c:v>4.2132989177482523E-3</c:v>
                </c:pt>
                <c:pt idx="19267">
                  <c:v>2.4396156934781532E-2</c:v>
                </c:pt>
                <c:pt idx="19268">
                  <c:v>-6.6342039313461762E-2</c:v>
                </c:pt>
                <c:pt idx="19269">
                  <c:v>-2.7556931142952483E-2</c:v>
                </c:pt>
                <c:pt idx="19270">
                  <c:v>-3.4374681947034205E-2</c:v>
                </c:pt>
                <c:pt idx="19271">
                  <c:v>-2.2755915331238212E-2</c:v>
                </c:pt>
                <c:pt idx="19272">
                  <c:v>-8.3025274274248037E-2</c:v>
                </c:pt>
                <c:pt idx="19273">
                  <c:v>-7.9242985105705613E-2</c:v>
                </c:pt>
                <c:pt idx="19274">
                  <c:v>-1.3325475321523898E-2</c:v>
                </c:pt>
                <c:pt idx="19275">
                  <c:v>2.2918242465136021E-3</c:v>
                </c:pt>
                <c:pt idx="19276">
                  <c:v>7.5454974739851244E-2</c:v>
                </c:pt>
                <c:pt idx="19277">
                  <c:v>-4.3587174526891259E-2</c:v>
                </c:pt>
                <c:pt idx="19278">
                  <c:v>2.2098969002657939E-2</c:v>
                </c:pt>
                <c:pt idx="19279">
                  <c:v>6.1688442405962935E-3</c:v>
                </c:pt>
                <c:pt idx="19280">
                  <c:v>5.5343424631480377E-2</c:v>
                </c:pt>
                <c:pt idx="19281">
                  <c:v>0.10607007249293857</c:v>
                </c:pt>
                <c:pt idx="19282">
                  <c:v>2.5843931998748668E-2</c:v>
                </c:pt>
                <c:pt idx="19283">
                  <c:v>-4.11815526767388E-2</c:v>
                </c:pt>
                <c:pt idx="19284">
                  <c:v>-3.8589195600476885E-3</c:v>
                </c:pt>
                <c:pt idx="19285">
                  <c:v>8.0120894544507035E-2</c:v>
                </c:pt>
                <c:pt idx="19286">
                  <c:v>3.4245696741085536E-5</c:v>
                </c:pt>
                <c:pt idx="19287">
                  <c:v>-6.380641029831785E-2</c:v>
                </c:pt>
                <c:pt idx="19288">
                  <c:v>2.0540396414732646E-2</c:v>
                </c:pt>
                <c:pt idx="19289">
                  <c:v>-3.4586421909313485E-2</c:v>
                </c:pt>
                <c:pt idx="19290">
                  <c:v>-9.1734848497659088E-2</c:v>
                </c:pt>
                <c:pt idx="19291">
                  <c:v>1.3121420229940778E-2</c:v>
                </c:pt>
                <c:pt idx="19292">
                  <c:v>7.1457062717433517E-2</c:v>
                </c:pt>
                <c:pt idx="19293">
                  <c:v>-1.3717831345026043E-3</c:v>
                </c:pt>
                <c:pt idx="19294">
                  <c:v>-1.0784612505763463E-2</c:v>
                </c:pt>
                <c:pt idx="19295">
                  <c:v>-1.8890876487087614E-2</c:v>
                </c:pt>
                <c:pt idx="19296">
                  <c:v>-5.2073121977202347E-2</c:v>
                </c:pt>
                <c:pt idx="19297">
                  <c:v>-3.7478894002689736E-2</c:v>
                </c:pt>
                <c:pt idx="19298">
                  <c:v>-5.101491719755006E-2</c:v>
                </c:pt>
                <c:pt idx="19299">
                  <c:v>1.9728726533683922E-2</c:v>
                </c:pt>
                <c:pt idx="19300">
                  <c:v>-2.6308095348884838E-2</c:v>
                </c:pt>
                <c:pt idx="19301">
                  <c:v>8.9448110550796583E-3</c:v>
                </c:pt>
                <c:pt idx="19302">
                  <c:v>0.26381120545140668</c:v>
                </c:pt>
                <c:pt idx="19303">
                  <c:v>-6.3839002509682496E-2</c:v>
                </c:pt>
                <c:pt idx="19304">
                  <c:v>8.3315908252562122E-3</c:v>
                </c:pt>
                <c:pt idx="19305">
                  <c:v>1.1874299181513881E-3</c:v>
                </c:pt>
                <c:pt idx="19306">
                  <c:v>-2.9003948416160913E-2</c:v>
                </c:pt>
                <c:pt idx="19307">
                  <c:v>-3.2962046529224957E-2</c:v>
                </c:pt>
                <c:pt idx="19308">
                  <c:v>-3.1538366577600264E-2</c:v>
                </c:pt>
                <c:pt idx="19309">
                  <c:v>6.1116534629892909E-3</c:v>
                </c:pt>
                <c:pt idx="19310">
                  <c:v>-1.0288561307213989E-2</c:v>
                </c:pt>
                <c:pt idx="19311">
                  <c:v>-0.10927631910187047</c:v>
                </c:pt>
                <c:pt idx="19312">
                  <c:v>-7.8143578000769445E-2</c:v>
                </c:pt>
                <c:pt idx="19313">
                  <c:v>6.0534392674940804E-2</c:v>
                </c:pt>
                <c:pt idx="19314">
                  <c:v>1.8002431972318782E-4</c:v>
                </c:pt>
                <c:pt idx="19315">
                  <c:v>1.2110405275799988E-2</c:v>
                </c:pt>
                <c:pt idx="19316">
                  <c:v>-4.9236553241100911E-3</c:v>
                </c:pt>
                <c:pt idx="19317">
                  <c:v>-3.99800988252174E-3</c:v>
                </c:pt>
                <c:pt idx="19318">
                  <c:v>0.30386965013466682</c:v>
                </c:pt>
                <c:pt idx="19319">
                  <c:v>-1.8820085060588909E-2</c:v>
                </c:pt>
                <c:pt idx="19320">
                  <c:v>-5.4440994701420381E-3</c:v>
                </c:pt>
                <c:pt idx="19321">
                  <c:v>-1.7644969379097739E-2</c:v>
                </c:pt>
                <c:pt idx="19322">
                  <c:v>9.6075779539592496E-2</c:v>
                </c:pt>
                <c:pt idx="19323">
                  <c:v>-0.16651900312112358</c:v>
                </c:pt>
                <c:pt idx="19324">
                  <c:v>-2.2824649471931906E-2</c:v>
                </c:pt>
                <c:pt idx="19325">
                  <c:v>-5.6029525090340641E-2</c:v>
                </c:pt>
                <c:pt idx="19326">
                  <c:v>4.5437950773713806E-2</c:v>
                </c:pt>
                <c:pt idx="19327">
                  <c:v>-6.4784731007482312E-3</c:v>
                </c:pt>
                <c:pt idx="19328">
                  <c:v>-1.127373652372014E-2</c:v>
                </c:pt>
                <c:pt idx="19329">
                  <c:v>-0.26568073031182615</c:v>
                </c:pt>
                <c:pt idx="19330">
                  <c:v>-1.0347867442323039E-2</c:v>
                </c:pt>
                <c:pt idx="19331">
                  <c:v>-0.11108661078099009</c:v>
                </c:pt>
                <c:pt idx="19332">
                  <c:v>-1.9653527467401136E-2</c:v>
                </c:pt>
                <c:pt idx="19333">
                  <c:v>-8.0620230907940964E-4</c:v>
                </c:pt>
                <c:pt idx="19334">
                  <c:v>-1.8652484381803624E-2</c:v>
                </c:pt>
                <c:pt idx="19335">
                  <c:v>-0.12130618641157132</c:v>
                </c:pt>
                <c:pt idx="19336">
                  <c:v>4.8952591097932395E-2</c:v>
                </c:pt>
                <c:pt idx="19337">
                  <c:v>-2.0845702664308269E-2</c:v>
                </c:pt>
                <c:pt idx="19338">
                  <c:v>-1.2952220299302867E-3</c:v>
                </c:pt>
                <c:pt idx="19339">
                  <c:v>2.4810591335760999E-2</c:v>
                </c:pt>
                <c:pt idx="19340">
                  <c:v>3.3134000785161967E-2</c:v>
                </c:pt>
                <c:pt idx="19341">
                  <c:v>-0.12435074776293435</c:v>
                </c:pt>
                <c:pt idx="19342">
                  <c:v>4.1320235381928944E-2</c:v>
                </c:pt>
                <c:pt idx="19343">
                  <c:v>-0.12166996189447146</c:v>
                </c:pt>
                <c:pt idx="19344">
                  <c:v>-7.4340641768948362E-2</c:v>
                </c:pt>
                <c:pt idx="19345">
                  <c:v>4.7128392964017128E-2</c:v>
                </c:pt>
                <c:pt idx="19346">
                  <c:v>-0.11179129583494067</c:v>
                </c:pt>
                <c:pt idx="19347">
                  <c:v>3.0061762635904803E-2</c:v>
                </c:pt>
                <c:pt idx="19348">
                  <c:v>-4.3136491745128229E-2</c:v>
                </c:pt>
                <c:pt idx="19349">
                  <c:v>0.49057903074993114</c:v>
                </c:pt>
                <c:pt idx="19350">
                  <c:v>-9.3484929456044294E-2</c:v>
                </c:pt>
                <c:pt idx="19351">
                  <c:v>-8.8860509246090513E-2</c:v>
                </c:pt>
                <c:pt idx="19352">
                  <c:v>2.1604716793241056E-2</c:v>
                </c:pt>
                <c:pt idx="19353">
                  <c:v>-0.357085639230384</c:v>
                </c:pt>
                <c:pt idx="19354">
                  <c:v>1.5164013989438757E-2</c:v>
                </c:pt>
                <c:pt idx="19355">
                  <c:v>7.7125528292283183E-2</c:v>
                </c:pt>
                <c:pt idx="19356">
                  <c:v>5.0967291567932255E-2</c:v>
                </c:pt>
                <c:pt idx="19357">
                  <c:v>2.4878730838120228E-2</c:v>
                </c:pt>
                <c:pt idx="19358">
                  <c:v>7.9445794450578027E-4</c:v>
                </c:pt>
                <c:pt idx="19359">
                  <c:v>-6.5372155114846731E-3</c:v>
                </c:pt>
                <c:pt idx="19360">
                  <c:v>-2.3785047231345492E-2</c:v>
                </c:pt>
                <c:pt idx="19361">
                  <c:v>7.2374571230545984E-2</c:v>
                </c:pt>
                <c:pt idx="19362">
                  <c:v>-0.18983272019846131</c:v>
                </c:pt>
                <c:pt idx="19363">
                  <c:v>-8.4963134295723275E-2</c:v>
                </c:pt>
                <c:pt idx="19364">
                  <c:v>0.36520023677766555</c:v>
                </c:pt>
                <c:pt idx="19365">
                  <c:v>-2.7691238612250972E-2</c:v>
                </c:pt>
                <c:pt idx="19366">
                  <c:v>7.7371765938698839E-3</c:v>
                </c:pt>
                <c:pt idx="19367">
                  <c:v>1.9531898161881823E-2</c:v>
                </c:pt>
                <c:pt idx="19368">
                  <c:v>-3.6202302259282296E-2</c:v>
                </c:pt>
                <c:pt idx="19369">
                  <c:v>-7.5593052605038144E-3</c:v>
                </c:pt>
                <c:pt idx="19370">
                  <c:v>-8.1915717806073776E-2</c:v>
                </c:pt>
                <c:pt idx="19371">
                  <c:v>1.2315717957882976E-3</c:v>
                </c:pt>
                <c:pt idx="19372">
                  <c:v>1.2639861215601142E-2</c:v>
                </c:pt>
                <c:pt idx="19373">
                  <c:v>-2.0539735117049079E-2</c:v>
                </c:pt>
                <c:pt idx="19374">
                  <c:v>-1.1626862121499673E-2</c:v>
                </c:pt>
                <c:pt idx="19375">
                  <c:v>-2.2919444910563535E-2</c:v>
                </c:pt>
                <c:pt idx="19376">
                  <c:v>-3.5361409771485228E-3</c:v>
                </c:pt>
                <c:pt idx="19377">
                  <c:v>-1.7453133028202318E-2</c:v>
                </c:pt>
                <c:pt idx="19378">
                  <c:v>-0.51430530619043568</c:v>
                </c:pt>
                <c:pt idx="19379">
                  <c:v>-2.2165966209361312E-2</c:v>
                </c:pt>
                <c:pt idx="19380">
                  <c:v>-8.4342066011073732E-2</c:v>
                </c:pt>
                <c:pt idx="19381">
                  <c:v>1.5188710101076235E-3</c:v>
                </c:pt>
                <c:pt idx="19382">
                  <c:v>-3.5555808308731028E-2</c:v>
                </c:pt>
                <c:pt idx="19383">
                  <c:v>6.1794445847963833E-3</c:v>
                </c:pt>
                <c:pt idx="19384">
                  <c:v>-1.4090332429511557E-2</c:v>
                </c:pt>
                <c:pt idx="19385">
                  <c:v>-9.5719123728764746E-2</c:v>
                </c:pt>
                <c:pt idx="19386">
                  <c:v>2.1238626794077387E-2</c:v>
                </c:pt>
                <c:pt idx="19387">
                  <c:v>4.7292958063695281E-2</c:v>
                </c:pt>
                <c:pt idx="19388">
                  <c:v>-1.1500556768223626E-3</c:v>
                </c:pt>
                <c:pt idx="19389">
                  <c:v>-7.3223732357237836E-2</c:v>
                </c:pt>
                <c:pt idx="19390">
                  <c:v>8.20791903829266E-3</c:v>
                </c:pt>
                <c:pt idx="19391">
                  <c:v>8.7203470282730983E-2</c:v>
                </c:pt>
                <c:pt idx="19392">
                  <c:v>-1.8097222998778206E-2</c:v>
                </c:pt>
                <c:pt idx="19393">
                  <c:v>3.4376700331452938E-2</c:v>
                </c:pt>
                <c:pt idx="19394">
                  <c:v>-1.4388595850233351E-2</c:v>
                </c:pt>
                <c:pt idx="19395">
                  <c:v>6.7252382777992559E-2</c:v>
                </c:pt>
                <c:pt idx="19396">
                  <c:v>-3.064546585775333E-2</c:v>
                </c:pt>
                <c:pt idx="19397">
                  <c:v>2.2962017231845773E-2</c:v>
                </c:pt>
                <c:pt idx="19398">
                  <c:v>7.9802670475446619E-3</c:v>
                </c:pt>
                <c:pt idx="19399">
                  <c:v>8.2549381568708863E-2</c:v>
                </c:pt>
                <c:pt idx="19400">
                  <c:v>1.006011416950938</c:v>
                </c:pt>
                <c:pt idx="19401">
                  <c:v>6.997242369516413E-3</c:v>
                </c:pt>
                <c:pt idx="19402">
                  <c:v>-0.10685138915090284</c:v>
                </c:pt>
                <c:pt idx="19403">
                  <c:v>-2.5982442741896136E-2</c:v>
                </c:pt>
                <c:pt idx="19404">
                  <c:v>2.8471757049394992E-2</c:v>
                </c:pt>
                <c:pt idx="19405">
                  <c:v>1.6957834265410528E-2</c:v>
                </c:pt>
                <c:pt idx="19406">
                  <c:v>5.3600354834120517E-3</c:v>
                </c:pt>
                <c:pt idx="19407">
                  <c:v>5.3218568942933052E-2</c:v>
                </c:pt>
                <c:pt idx="19408">
                  <c:v>4.3855739815723774E-3</c:v>
                </c:pt>
                <c:pt idx="19409">
                  <c:v>-4.5133488550253918E-2</c:v>
                </c:pt>
                <c:pt idx="19410">
                  <c:v>-4.4569452071820836E-2</c:v>
                </c:pt>
                <c:pt idx="19411">
                  <c:v>-4.739296664485998E-2</c:v>
                </c:pt>
                <c:pt idx="19412">
                  <c:v>8.0872584339290107E-2</c:v>
                </c:pt>
                <c:pt idx="19413">
                  <c:v>-3.3353974520478162E-2</c:v>
                </c:pt>
                <c:pt idx="19414">
                  <c:v>0.39657543305414672</c:v>
                </c:pt>
                <c:pt idx="19415">
                  <c:v>-4.8039960036670611E-2</c:v>
                </c:pt>
                <c:pt idx="19416">
                  <c:v>3.8610200177145074E-2</c:v>
                </c:pt>
                <c:pt idx="19417">
                  <c:v>4.8983580587406905E-3</c:v>
                </c:pt>
                <c:pt idx="19418">
                  <c:v>-4.2405132696417394E-2</c:v>
                </c:pt>
                <c:pt idx="19419">
                  <c:v>-2.6837867103369176E-2</c:v>
                </c:pt>
                <c:pt idx="19420">
                  <c:v>-1.3645517944557021E-2</c:v>
                </c:pt>
                <c:pt idx="19421">
                  <c:v>0.12227170599221973</c:v>
                </c:pt>
                <c:pt idx="19422">
                  <c:v>2.9750461647056796E-2</c:v>
                </c:pt>
                <c:pt idx="19423">
                  <c:v>-3.8055975994657418E-2</c:v>
                </c:pt>
                <c:pt idx="19424">
                  <c:v>-4.5443582602577352E-2</c:v>
                </c:pt>
                <c:pt idx="19425">
                  <c:v>2.7399386536068316E-2</c:v>
                </c:pt>
                <c:pt idx="19426">
                  <c:v>5.842981733993103E-2</c:v>
                </c:pt>
                <c:pt idx="19427">
                  <c:v>5.8093991058856174E-2</c:v>
                </c:pt>
                <c:pt idx="19428">
                  <c:v>8.8311219252031337E-2</c:v>
                </c:pt>
                <c:pt idx="19429">
                  <c:v>2.3612616998307127E-2</c:v>
                </c:pt>
                <c:pt idx="19430">
                  <c:v>-0.11752330485964882</c:v>
                </c:pt>
                <c:pt idx="19431">
                  <c:v>-0.15242564301245484</c:v>
                </c:pt>
                <c:pt idx="19432">
                  <c:v>3.4078947021994446E-2</c:v>
                </c:pt>
                <c:pt idx="19433">
                  <c:v>-1.4982859865715858E-2</c:v>
                </c:pt>
                <c:pt idx="19434">
                  <c:v>8.3764813705365593E-2</c:v>
                </c:pt>
                <c:pt idx="19435">
                  <c:v>-4.7130309216924376E-2</c:v>
                </c:pt>
                <c:pt idx="19436">
                  <c:v>9.1123799932670557E-2</c:v>
                </c:pt>
                <c:pt idx="19437">
                  <c:v>4.8604724089935623E-2</c:v>
                </c:pt>
                <c:pt idx="19438">
                  <c:v>-3.805220225371362E-3</c:v>
                </c:pt>
                <c:pt idx="19439">
                  <c:v>-6.353317177950412E-3</c:v>
                </c:pt>
                <c:pt idx="19440">
                  <c:v>6.2927547810559731E-2</c:v>
                </c:pt>
                <c:pt idx="19441">
                  <c:v>-4.8424713102676264E-2</c:v>
                </c:pt>
                <c:pt idx="19442">
                  <c:v>-2.9647620767297742E-2</c:v>
                </c:pt>
                <c:pt idx="19443">
                  <c:v>-0.10452737093970389</c:v>
                </c:pt>
                <c:pt idx="19444">
                  <c:v>-7.9051053878719607E-2</c:v>
                </c:pt>
                <c:pt idx="19445">
                  <c:v>-6.6489644134485309E-3</c:v>
                </c:pt>
                <c:pt idx="19446">
                  <c:v>7.5528130483977062E-3</c:v>
                </c:pt>
                <c:pt idx="19447">
                  <c:v>-1.5213357411921764E-2</c:v>
                </c:pt>
                <c:pt idx="19448">
                  <c:v>9.4076600112011095E-3</c:v>
                </c:pt>
                <c:pt idx="19449">
                  <c:v>2.3965990485297028E-2</c:v>
                </c:pt>
                <c:pt idx="19450">
                  <c:v>-6.6964145708875659E-3</c:v>
                </c:pt>
                <c:pt idx="19451">
                  <c:v>-4.2205182072492754E-3</c:v>
                </c:pt>
                <c:pt idx="19452">
                  <c:v>-1.9767417610713996E-2</c:v>
                </c:pt>
                <c:pt idx="19453">
                  <c:v>-2.9539757383096596E-2</c:v>
                </c:pt>
                <c:pt idx="19454">
                  <c:v>-3.2455466997471948E-2</c:v>
                </c:pt>
                <c:pt idx="19455">
                  <c:v>7.5468476317584507E-2</c:v>
                </c:pt>
                <c:pt idx="19456">
                  <c:v>-4.2303074539846025E-2</c:v>
                </c:pt>
                <c:pt idx="19457">
                  <c:v>-1.3569930427400118E-2</c:v>
                </c:pt>
                <c:pt idx="19458">
                  <c:v>-0.26954604699495299</c:v>
                </c:pt>
                <c:pt idx="19459">
                  <c:v>-6.7642996128079544E-2</c:v>
                </c:pt>
                <c:pt idx="19460">
                  <c:v>-3.3308587353197847E-2</c:v>
                </c:pt>
                <c:pt idx="19461">
                  <c:v>-1.7268362500286714E-2</c:v>
                </c:pt>
                <c:pt idx="19462">
                  <c:v>-1.1048742043202329E-2</c:v>
                </c:pt>
                <c:pt idx="19463">
                  <c:v>-2.3814817169424251E-2</c:v>
                </c:pt>
                <c:pt idx="19464">
                  <c:v>0.2073195548491894</c:v>
                </c:pt>
                <c:pt idx="19465">
                  <c:v>6.3007405129747035E-3</c:v>
                </c:pt>
                <c:pt idx="19466">
                  <c:v>0.56367659581283414</c:v>
                </c:pt>
                <c:pt idx="19467">
                  <c:v>-1.957637787550788E-3</c:v>
                </c:pt>
                <c:pt idx="19468">
                  <c:v>0.17109110001491404</c:v>
                </c:pt>
                <c:pt idx="19469">
                  <c:v>6.3767867697190513E-3</c:v>
                </c:pt>
                <c:pt idx="19470">
                  <c:v>-7.8053650582346938E-3</c:v>
                </c:pt>
                <c:pt idx="19471">
                  <c:v>-4.5830565572133372E-2</c:v>
                </c:pt>
                <c:pt idx="19472">
                  <c:v>2.8287809621516044E-2</c:v>
                </c:pt>
                <c:pt idx="19473">
                  <c:v>-0.1466227832290905</c:v>
                </c:pt>
                <c:pt idx="19474">
                  <c:v>-4.1831931236501779E-2</c:v>
                </c:pt>
                <c:pt idx="19475">
                  <c:v>-9.34429182723924E-3</c:v>
                </c:pt>
                <c:pt idx="19476">
                  <c:v>0.11203014500473257</c:v>
                </c:pt>
                <c:pt idx="19477">
                  <c:v>-1.4186951672190355E-2</c:v>
                </c:pt>
                <c:pt idx="19478">
                  <c:v>-3.2006027609455703E-3</c:v>
                </c:pt>
                <c:pt idx="19479">
                  <c:v>-3.1514716201964547E-2</c:v>
                </c:pt>
                <c:pt idx="19480">
                  <c:v>-3.1849978663374678E-4</c:v>
                </c:pt>
                <c:pt idx="19481">
                  <c:v>-6.4745810846616694E-2</c:v>
                </c:pt>
                <c:pt idx="19482">
                  <c:v>-0.2094378074117082</c:v>
                </c:pt>
                <c:pt idx="19483">
                  <c:v>-0.12145497251772594</c:v>
                </c:pt>
                <c:pt idx="19484">
                  <c:v>-3.9423862885912424E-2</c:v>
                </c:pt>
                <c:pt idx="19485">
                  <c:v>-1.7568246549703986E-2</c:v>
                </c:pt>
                <c:pt idx="19486">
                  <c:v>-2.8568109771265577E-2</c:v>
                </c:pt>
                <c:pt idx="19487">
                  <c:v>-3.2889460334310408E-2</c:v>
                </c:pt>
                <c:pt idx="19488">
                  <c:v>2.3802618043528005E-2</c:v>
                </c:pt>
                <c:pt idx="19489">
                  <c:v>4.9278516784554555E-2</c:v>
                </c:pt>
                <c:pt idx="19490">
                  <c:v>3.636599567211751E-3</c:v>
                </c:pt>
                <c:pt idx="19491">
                  <c:v>-0.17952523391517555</c:v>
                </c:pt>
                <c:pt idx="19492">
                  <c:v>-0.10602293550387693</c:v>
                </c:pt>
                <c:pt idx="19493">
                  <c:v>-3.8255898163726453E-2</c:v>
                </c:pt>
                <c:pt idx="19494">
                  <c:v>3.7716384814029955E-3</c:v>
                </c:pt>
                <c:pt idx="19495">
                  <c:v>-5.911278309154102E-2</c:v>
                </c:pt>
                <c:pt idx="19496">
                  <c:v>-2.4247000362404889E-2</c:v>
                </c:pt>
                <c:pt idx="19497">
                  <c:v>-4.2133532738592924E-2</c:v>
                </c:pt>
                <c:pt idx="19498">
                  <c:v>-5.0456872234129001E-2</c:v>
                </c:pt>
                <c:pt idx="19499">
                  <c:v>-5.0910024589411476E-2</c:v>
                </c:pt>
                <c:pt idx="19500">
                  <c:v>-6.617926335131237E-2</c:v>
                </c:pt>
                <c:pt idx="19501">
                  <c:v>-1.3153844396328922E-2</c:v>
                </c:pt>
                <c:pt idx="19502">
                  <c:v>-5.9639779825650024E-2</c:v>
                </c:pt>
                <c:pt idx="19503">
                  <c:v>-1.5069962583248307E-2</c:v>
                </c:pt>
                <c:pt idx="19504">
                  <c:v>0.12964857570084146</c:v>
                </c:pt>
                <c:pt idx="19505">
                  <c:v>-4.056713700147889E-2</c:v>
                </c:pt>
                <c:pt idx="19506">
                  <c:v>-2.8270068168410236E-3</c:v>
                </c:pt>
                <c:pt idx="19507">
                  <c:v>6.6008490829142313E-2</c:v>
                </c:pt>
                <c:pt idx="19508">
                  <c:v>2.8938331384083631E-2</c:v>
                </c:pt>
                <c:pt idx="19509">
                  <c:v>-6.3425635835338792E-2</c:v>
                </c:pt>
                <c:pt idx="19510">
                  <c:v>-6.2977617167669822E-2</c:v>
                </c:pt>
                <c:pt idx="19511">
                  <c:v>-6.0510626924477451E-2</c:v>
                </c:pt>
                <c:pt idx="19512">
                  <c:v>-2.5064719904479511E-2</c:v>
                </c:pt>
                <c:pt idx="19513">
                  <c:v>-7.1253409980266483E-2</c:v>
                </c:pt>
                <c:pt idx="19514">
                  <c:v>-1.1427765082166752E-2</c:v>
                </c:pt>
                <c:pt idx="19515">
                  <c:v>-3.5991069730661414E-2</c:v>
                </c:pt>
                <c:pt idx="19516">
                  <c:v>-4.068845369194854E-2</c:v>
                </c:pt>
                <c:pt idx="19517">
                  <c:v>-0.10045462136424954</c:v>
                </c:pt>
                <c:pt idx="19518">
                  <c:v>-3.7041791339410775E-2</c:v>
                </c:pt>
                <c:pt idx="19519">
                  <c:v>-3.2547193877035134E-2</c:v>
                </c:pt>
                <c:pt idx="19520">
                  <c:v>-4.3602663019087828E-2</c:v>
                </c:pt>
                <c:pt idx="19521">
                  <c:v>-6.4426544821861616E-3</c:v>
                </c:pt>
                <c:pt idx="19522">
                  <c:v>-7.884357133646016E-3</c:v>
                </c:pt>
                <c:pt idx="19523">
                  <c:v>-3.2476133242060057E-2</c:v>
                </c:pt>
                <c:pt idx="19524">
                  <c:v>-4.2358295785087804E-2</c:v>
                </c:pt>
                <c:pt idx="19525">
                  <c:v>-5.9606258812473098E-2</c:v>
                </c:pt>
                <c:pt idx="19526">
                  <c:v>-2.2312007491148887E-2</c:v>
                </c:pt>
                <c:pt idx="19527">
                  <c:v>-2.235114632892855E-2</c:v>
                </c:pt>
                <c:pt idx="19528">
                  <c:v>-3.4091414389189334E-2</c:v>
                </c:pt>
                <c:pt idx="19529">
                  <c:v>0.14014198352292526</c:v>
                </c:pt>
                <c:pt idx="19530">
                  <c:v>2.1644762104351879E-2</c:v>
                </c:pt>
                <c:pt idx="19531">
                  <c:v>-3.2106739180672977E-4</c:v>
                </c:pt>
                <c:pt idx="19532">
                  <c:v>-4.7078740256775102E-2</c:v>
                </c:pt>
                <c:pt idx="19533">
                  <c:v>-3.4985577560554933E-2</c:v>
                </c:pt>
                <c:pt idx="19534">
                  <c:v>6.3106187495483371E-2</c:v>
                </c:pt>
                <c:pt idx="19535">
                  <c:v>-0.10709608810327031</c:v>
                </c:pt>
                <c:pt idx="19536">
                  <c:v>-2.2066576951344664E-2</c:v>
                </c:pt>
                <c:pt idx="19537">
                  <c:v>1.6817091176431379E-2</c:v>
                </c:pt>
                <c:pt idx="19538">
                  <c:v>3.6120051949572664E-2</c:v>
                </c:pt>
                <c:pt idx="19539">
                  <c:v>-2.4949331588744246E-2</c:v>
                </c:pt>
                <c:pt idx="19540">
                  <c:v>2.1059506137640811E-2</c:v>
                </c:pt>
                <c:pt idx="19541">
                  <c:v>-9.4536356987901735E-2</c:v>
                </c:pt>
                <c:pt idx="19542">
                  <c:v>2.667837921996705E-2</c:v>
                </c:pt>
                <c:pt idx="19543">
                  <c:v>-0.11948414472514506</c:v>
                </c:pt>
                <c:pt idx="19544">
                  <c:v>6.2927056216304858E-2</c:v>
                </c:pt>
                <c:pt idx="19545">
                  <c:v>-3.9035913692977098E-2</c:v>
                </c:pt>
                <c:pt idx="19546">
                  <c:v>-1.0589576332614365E-2</c:v>
                </c:pt>
                <c:pt idx="19547">
                  <c:v>-2.3753876179763718E-2</c:v>
                </c:pt>
                <c:pt idx="19548">
                  <c:v>-4.1195074414598788E-3</c:v>
                </c:pt>
                <c:pt idx="19549">
                  <c:v>-7.8065575518001459E-2</c:v>
                </c:pt>
                <c:pt idx="19550">
                  <c:v>-4.0810244686529808E-2</c:v>
                </c:pt>
                <c:pt idx="19551">
                  <c:v>-4.758498645664766E-2</c:v>
                </c:pt>
                <c:pt idx="19552">
                  <c:v>-6.195087593044999E-2</c:v>
                </c:pt>
                <c:pt idx="19553">
                  <c:v>-5.5172523861804712E-2</c:v>
                </c:pt>
                <c:pt idx="19554">
                  <c:v>-3.3359330780314368E-2</c:v>
                </c:pt>
                <c:pt idx="19555">
                  <c:v>-3.8646278322176744E-3</c:v>
                </c:pt>
                <c:pt idx="19556">
                  <c:v>-2.1550064278051409E-2</c:v>
                </c:pt>
                <c:pt idx="19557">
                  <c:v>-5.8296910228793221E-2</c:v>
                </c:pt>
                <c:pt idx="19558">
                  <c:v>-4.4736364432401178E-2</c:v>
                </c:pt>
                <c:pt idx="19559">
                  <c:v>-9.0203209066986562E-2</c:v>
                </c:pt>
                <c:pt idx="19560">
                  <c:v>-0.15371397332786271</c:v>
                </c:pt>
                <c:pt idx="19561">
                  <c:v>-4.2497903619349325E-2</c:v>
                </c:pt>
                <c:pt idx="19562">
                  <c:v>-5.7165085216926342E-2</c:v>
                </c:pt>
                <c:pt idx="19563">
                  <c:v>-1.2245551941028087E-2</c:v>
                </c:pt>
                <c:pt idx="19564">
                  <c:v>5.9618248530710835E-3</c:v>
                </c:pt>
                <c:pt idx="19565">
                  <c:v>-5.5980309092324612E-2</c:v>
                </c:pt>
                <c:pt idx="19566">
                  <c:v>-0.14244877211560045</c:v>
                </c:pt>
                <c:pt idx="19567">
                  <c:v>-5.1333728716029356E-2</c:v>
                </c:pt>
                <c:pt idx="19568">
                  <c:v>-1.1808875803525137E-2</c:v>
                </c:pt>
                <c:pt idx="19569">
                  <c:v>-4.1213275361044972E-2</c:v>
                </c:pt>
                <c:pt idx="19570">
                  <c:v>2.7344684482507809E-2</c:v>
                </c:pt>
                <c:pt idx="19571">
                  <c:v>-7.0341632974403059E-2</c:v>
                </c:pt>
                <c:pt idx="19572">
                  <c:v>-4.0473618646597841E-2</c:v>
                </c:pt>
                <c:pt idx="19573">
                  <c:v>-5.9589888630366744E-3</c:v>
                </c:pt>
                <c:pt idx="19574">
                  <c:v>1.2613528974554034E-2</c:v>
                </c:pt>
                <c:pt idx="19575">
                  <c:v>8.4560023665641734E-2</c:v>
                </c:pt>
                <c:pt idx="19576">
                  <c:v>-0.12908864007450463</c:v>
                </c:pt>
                <c:pt idx="19577">
                  <c:v>-2.1722237822082248E-2</c:v>
                </c:pt>
                <c:pt idx="19578">
                  <c:v>-2.9716031206250531E-2</c:v>
                </c:pt>
                <c:pt idx="19579">
                  <c:v>-3.8343134911260707E-2</c:v>
                </c:pt>
                <c:pt idx="19580">
                  <c:v>-4.5105000240653823E-2</c:v>
                </c:pt>
                <c:pt idx="19581">
                  <c:v>8.0123511548509368E-3</c:v>
                </c:pt>
                <c:pt idx="19582">
                  <c:v>-3.9822177777316871E-2</c:v>
                </c:pt>
                <c:pt idx="19583">
                  <c:v>-3.6046490840633626E-2</c:v>
                </c:pt>
                <c:pt idx="19584">
                  <c:v>-7.6914691464332139E-3</c:v>
                </c:pt>
                <c:pt idx="19585">
                  <c:v>-3.8753171726692501E-2</c:v>
                </c:pt>
                <c:pt idx="19586">
                  <c:v>6.646424387331655E-2</c:v>
                </c:pt>
                <c:pt idx="19587">
                  <c:v>-3.125956713202524E-2</c:v>
                </c:pt>
                <c:pt idx="19588">
                  <c:v>-2.8557577882823499E-2</c:v>
                </c:pt>
                <c:pt idx="19589">
                  <c:v>-2.5121844446201309E-2</c:v>
                </c:pt>
                <c:pt idx="19590">
                  <c:v>-0.11300254092488789</c:v>
                </c:pt>
                <c:pt idx="19591">
                  <c:v>-4.5781441616107865E-2</c:v>
                </c:pt>
                <c:pt idx="19592">
                  <c:v>-5.1377835282975404E-2</c:v>
                </c:pt>
                <c:pt idx="19593">
                  <c:v>-1.9926195907526634E-2</c:v>
                </c:pt>
                <c:pt idx="19594">
                  <c:v>0.12194591704310147</c:v>
                </c:pt>
                <c:pt idx="19595">
                  <c:v>1.4609663097123809E-2</c:v>
                </c:pt>
                <c:pt idx="19596">
                  <c:v>-3.8282352849509836E-2</c:v>
                </c:pt>
                <c:pt idx="19597">
                  <c:v>0.10145717551182115</c:v>
                </c:pt>
                <c:pt idx="19598">
                  <c:v>-2.1701497127275347E-2</c:v>
                </c:pt>
                <c:pt idx="19599">
                  <c:v>3.4340137435530563E-2</c:v>
                </c:pt>
                <c:pt idx="19600">
                  <c:v>-8.4253995806230955E-2</c:v>
                </c:pt>
                <c:pt idx="19601">
                  <c:v>-2.5867816575823439E-2</c:v>
                </c:pt>
                <c:pt idx="19602">
                  <c:v>-0.13457251761489319</c:v>
                </c:pt>
                <c:pt idx="19603">
                  <c:v>-3.7173651036659053E-2</c:v>
                </c:pt>
                <c:pt idx="19604">
                  <c:v>-0.19868002956062228</c:v>
                </c:pt>
                <c:pt idx="19605">
                  <c:v>6.8149337820245945E-2</c:v>
                </c:pt>
                <c:pt idx="19606">
                  <c:v>4.9759713808228403E-3</c:v>
                </c:pt>
                <c:pt idx="19607">
                  <c:v>-1.483046652638292E-2</c:v>
                </c:pt>
                <c:pt idx="19608">
                  <c:v>-4.0722571205759221E-2</c:v>
                </c:pt>
                <c:pt idx="19609">
                  <c:v>-5.2909412288531944E-2</c:v>
                </c:pt>
                <c:pt idx="19610">
                  <c:v>-0.17962141765375064</c:v>
                </c:pt>
                <c:pt idx="19611">
                  <c:v>-1.1751476181609773E-2</c:v>
                </c:pt>
                <c:pt idx="19612">
                  <c:v>-5.6890206879317409E-2</c:v>
                </c:pt>
                <c:pt idx="19613">
                  <c:v>-5.3197504551615815E-2</c:v>
                </c:pt>
                <c:pt idx="19614">
                  <c:v>1.5070379519344203E-2</c:v>
                </c:pt>
                <c:pt idx="19615">
                  <c:v>-3.1702947103512499E-2</c:v>
                </c:pt>
                <c:pt idx="19616">
                  <c:v>-7.2189945319792767E-2</c:v>
                </c:pt>
                <c:pt idx="19617">
                  <c:v>-3.635776234260845E-2</c:v>
                </c:pt>
                <c:pt idx="19618">
                  <c:v>-1.3301187162336647E-2</c:v>
                </c:pt>
                <c:pt idx="19619">
                  <c:v>-0.17946201703595907</c:v>
                </c:pt>
                <c:pt idx="19620">
                  <c:v>-7.6506989932612804E-2</c:v>
                </c:pt>
                <c:pt idx="19621">
                  <c:v>-6.4832287583718867E-2</c:v>
                </c:pt>
                <c:pt idx="19622">
                  <c:v>-4.7647335217975852E-2</c:v>
                </c:pt>
                <c:pt idx="19623">
                  <c:v>-5.3602576924294938E-2</c:v>
                </c:pt>
                <c:pt idx="19624">
                  <c:v>-5.2170356029598462E-3</c:v>
                </c:pt>
                <c:pt idx="19625">
                  <c:v>-4.0320638039572365E-2</c:v>
                </c:pt>
                <c:pt idx="19626">
                  <c:v>-5.7821885618146197E-2</c:v>
                </c:pt>
                <c:pt idx="19627">
                  <c:v>1.4292589499351542E-2</c:v>
                </c:pt>
                <c:pt idx="19628">
                  <c:v>-1.3718778751325295E-2</c:v>
                </c:pt>
                <c:pt idx="19629">
                  <c:v>-3.1692546854003793E-2</c:v>
                </c:pt>
                <c:pt idx="19630">
                  <c:v>2.1322780719942883E-2</c:v>
                </c:pt>
                <c:pt idx="19631">
                  <c:v>1.6440908966856457E-2</c:v>
                </c:pt>
                <c:pt idx="19632">
                  <c:v>-1.9650184932719847E-2</c:v>
                </c:pt>
                <c:pt idx="19633">
                  <c:v>7.5796835310965344E-2</c:v>
                </c:pt>
                <c:pt idx="19634">
                  <c:v>0.11007744304262659</c:v>
                </c:pt>
                <c:pt idx="19635">
                  <c:v>4.9214374117927666E-2</c:v>
                </c:pt>
                <c:pt idx="19636">
                  <c:v>-3.4680452075272455E-2</c:v>
                </c:pt>
                <c:pt idx="19637">
                  <c:v>-7.3872416655258205E-2</c:v>
                </c:pt>
                <c:pt idx="19638">
                  <c:v>-4.4532689220202315E-2</c:v>
                </c:pt>
                <c:pt idx="19639">
                  <c:v>-3.2303516187939446E-2</c:v>
                </c:pt>
                <c:pt idx="19640">
                  <c:v>-1.4255369811911257E-2</c:v>
                </c:pt>
                <c:pt idx="19641">
                  <c:v>-5.3011472452689709E-2</c:v>
                </c:pt>
                <c:pt idx="19642">
                  <c:v>-1.7443411859889454E-2</c:v>
                </c:pt>
                <c:pt idx="19643">
                  <c:v>-1.2044945155466487E-2</c:v>
                </c:pt>
                <c:pt idx="19644">
                  <c:v>-1.0141018412968444E-2</c:v>
                </c:pt>
                <c:pt idx="19645">
                  <c:v>-6.3880700841107627E-2</c:v>
                </c:pt>
                <c:pt idx="19646">
                  <c:v>-6.5806265550862483E-2</c:v>
                </c:pt>
                <c:pt idx="19647">
                  <c:v>-4.1651190589870081E-2</c:v>
                </c:pt>
                <c:pt idx="19648">
                  <c:v>-8.5547135621990428E-2</c:v>
                </c:pt>
                <c:pt idx="19649">
                  <c:v>-5.0737936973274778E-2</c:v>
                </c:pt>
                <c:pt idx="19650">
                  <c:v>-0.1345525650770161</c:v>
                </c:pt>
                <c:pt idx="19651">
                  <c:v>-8.6940457373249503E-3</c:v>
                </c:pt>
                <c:pt idx="19652">
                  <c:v>-5.7763277333991184E-2</c:v>
                </c:pt>
                <c:pt idx="19653">
                  <c:v>-2.966430900614592E-2</c:v>
                </c:pt>
                <c:pt idx="19654">
                  <c:v>-2.3621667118363977E-2</c:v>
                </c:pt>
                <c:pt idx="19655">
                  <c:v>-6.2659434259563898E-2</c:v>
                </c:pt>
                <c:pt idx="19656">
                  <c:v>-2.5476808434885114E-2</c:v>
                </c:pt>
                <c:pt idx="19657">
                  <c:v>1.7179262589668545E-3</c:v>
                </c:pt>
                <c:pt idx="19658">
                  <c:v>-2.9959812133366692E-2</c:v>
                </c:pt>
                <c:pt idx="19659">
                  <c:v>-8.1835527192727367E-2</c:v>
                </c:pt>
                <c:pt idx="19660">
                  <c:v>2.0659056058136494E-2</c:v>
                </c:pt>
                <c:pt idx="19661">
                  <c:v>-3.2070177404524489E-2</c:v>
                </c:pt>
                <c:pt idx="19662">
                  <c:v>-1.7098902100926339E-2</c:v>
                </c:pt>
                <c:pt idx="19663">
                  <c:v>-5.7940514650353513E-2</c:v>
                </c:pt>
                <c:pt idx="19664">
                  <c:v>-6.7125308137166674E-3</c:v>
                </c:pt>
                <c:pt idx="19665">
                  <c:v>-6.3990247448970694E-2</c:v>
                </c:pt>
                <c:pt idx="19666">
                  <c:v>-8.6915000666513198E-2</c:v>
                </c:pt>
                <c:pt idx="19667">
                  <c:v>-4.5713489893399226E-2</c:v>
                </c:pt>
                <c:pt idx="19668">
                  <c:v>-3.173172336261218E-2</c:v>
                </c:pt>
                <c:pt idx="19669">
                  <c:v>-4.7274357155890789E-2</c:v>
                </c:pt>
                <c:pt idx="19670">
                  <c:v>-2.2158825221138923E-2</c:v>
                </c:pt>
                <c:pt idx="19671">
                  <c:v>-4.4023681837441618E-2</c:v>
                </c:pt>
                <c:pt idx="19672">
                  <c:v>-7.0509084747540307E-2</c:v>
                </c:pt>
                <c:pt idx="19673">
                  <c:v>6.854790890901654E-3</c:v>
                </c:pt>
                <c:pt idx="19674">
                  <c:v>5.1601307320825456E-2</c:v>
                </c:pt>
                <c:pt idx="19675">
                  <c:v>-3.4376359374691176E-2</c:v>
                </c:pt>
                <c:pt idx="19676">
                  <c:v>-2.8452384494928613E-2</c:v>
                </c:pt>
                <c:pt idx="19677">
                  <c:v>-6.2125038970953081E-3</c:v>
                </c:pt>
                <c:pt idx="19678">
                  <c:v>-0.2354278405258651</c:v>
                </c:pt>
                <c:pt idx="19679">
                  <c:v>-9.4318914858164751E-2</c:v>
                </c:pt>
                <c:pt idx="19680">
                  <c:v>-4.9871505249766308E-3</c:v>
                </c:pt>
                <c:pt idx="19681">
                  <c:v>-4.1184152619394995E-2</c:v>
                </c:pt>
                <c:pt idx="19682">
                  <c:v>-3.6636963585664775E-2</c:v>
                </c:pt>
                <c:pt idx="19683">
                  <c:v>-3.6360578199449586E-2</c:v>
                </c:pt>
                <c:pt idx="19684">
                  <c:v>-3.510296241701031E-2</c:v>
                </c:pt>
                <c:pt idx="19685">
                  <c:v>-3.9811424862865024E-3</c:v>
                </c:pt>
                <c:pt idx="19686">
                  <c:v>-1.0960736238509121E-2</c:v>
                </c:pt>
                <c:pt idx="19687">
                  <c:v>2.5814842560736781E-3</c:v>
                </c:pt>
                <c:pt idx="19688">
                  <c:v>-4.0324762895399026E-2</c:v>
                </c:pt>
                <c:pt idx="19689">
                  <c:v>-2.1870691240382027E-3</c:v>
                </c:pt>
                <c:pt idx="19690">
                  <c:v>-4.5964123037897493E-2</c:v>
                </c:pt>
                <c:pt idx="19691">
                  <c:v>8.2919135025916149E-2</c:v>
                </c:pt>
                <c:pt idx="19692">
                  <c:v>-4.3206603078089614E-2</c:v>
                </c:pt>
                <c:pt idx="19693">
                  <c:v>-3.9593915697454511E-2</c:v>
                </c:pt>
                <c:pt idx="19694">
                  <c:v>-3.8171722265253644E-2</c:v>
                </c:pt>
                <c:pt idx="19695">
                  <c:v>-3.8024506084869632E-2</c:v>
                </c:pt>
                <c:pt idx="19696">
                  <c:v>-4.8458142204284377E-2</c:v>
                </c:pt>
                <c:pt idx="19697">
                  <c:v>-1.7539469235490667E-2</c:v>
                </c:pt>
                <c:pt idx="19698">
                  <c:v>-5.3554565206007078E-2</c:v>
                </c:pt>
                <c:pt idx="19699">
                  <c:v>-2.636383834553559E-2</c:v>
                </c:pt>
                <c:pt idx="19700">
                  <c:v>5.456378162454787E-3</c:v>
                </c:pt>
                <c:pt idx="19701">
                  <c:v>-7.190356315318315E-3</c:v>
                </c:pt>
                <c:pt idx="19702">
                  <c:v>9.5449819106738967E-3</c:v>
                </c:pt>
                <c:pt idx="19703">
                  <c:v>-3.0409995994145744E-2</c:v>
                </c:pt>
                <c:pt idx="19704">
                  <c:v>-6.4309525721349708E-2</c:v>
                </c:pt>
                <c:pt idx="19705">
                  <c:v>-4.2688055068120137E-2</c:v>
                </c:pt>
                <c:pt idx="19706">
                  <c:v>-2.098423970128447E-2</c:v>
                </c:pt>
                <c:pt idx="19707">
                  <c:v>-4.4741049444911368E-3</c:v>
                </c:pt>
                <c:pt idx="19708">
                  <c:v>1.7422496430530378E-2</c:v>
                </c:pt>
                <c:pt idx="19709">
                  <c:v>-3.8295596081741143E-2</c:v>
                </c:pt>
                <c:pt idx="19710">
                  <c:v>-6.2578413905947913E-2</c:v>
                </c:pt>
                <c:pt idx="19711">
                  <c:v>-4.1626013135598758E-2</c:v>
                </c:pt>
                <c:pt idx="19712">
                  <c:v>-2.6093985063128409E-2</c:v>
                </c:pt>
                <c:pt idx="19713">
                  <c:v>-9.8187012875326878E-3</c:v>
                </c:pt>
                <c:pt idx="19714">
                  <c:v>-5.6251360516601401E-2</c:v>
                </c:pt>
                <c:pt idx="19715">
                  <c:v>-2.9523774632265038E-2</c:v>
                </c:pt>
                <c:pt idx="19716">
                  <c:v>-2.259057020925288E-2</c:v>
                </c:pt>
                <c:pt idx="19717">
                  <c:v>-3.2178249792705858E-2</c:v>
                </c:pt>
                <c:pt idx="19718">
                  <c:v>-1.5224003603176415E-2</c:v>
                </c:pt>
                <c:pt idx="19719">
                  <c:v>3.7554947000801239E-2</c:v>
                </c:pt>
                <c:pt idx="19720">
                  <c:v>-6.8059461536682964E-2</c:v>
                </c:pt>
                <c:pt idx="19721">
                  <c:v>-5.7716193773868718E-2</c:v>
                </c:pt>
                <c:pt idx="19722">
                  <c:v>1.4877624855388048E-3</c:v>
                </c:pt>
                <c:pt idx="19723">
                  <c:v>1.2878035274572859E-2</c:v>
                </c:pt>
                <c:pt idx="19724">
                  <c:v>-4.508744114126307E-2</c:v>
                </c:pt>
                <c:pt idx="19725">
                  <c:v>-2.4209250210999712E-2</c:v>
                </c:pt>
                <c:pt idx="19726">
                  <c:v>-2.0512381265058399E-2</c:v>
                </c:pt>
                <c:pt idx="19727">
                  <c:v>-2.3743509664790188</c:v>
                </c:pt>
                <c:pt idx="19728">
                  <c:v>-6.1956079462635247E-2</c:v>
                </c:pt>
                <c:pt idx="19729">
                  <c:v>-8.787680107837887E-3</c:v>
                </c:pt>
                <c:pt idx="19730">
                  <c:v>0.13116758293115363</c:v>
                </c:pt>
                <c:pt idx="19731">
                  <c:v>-0.11834119943096473</c:v>
                </c:pt>
                <c:pt idx="19732">
                  <c:v>-1.8096051329558837E-2</c:v>
                </c:pt>
                <c:pt idx="19733">
                  <c:v>1.0522415663236476E-2</c:v>
                </c:pt>
                <c:pt idx="19734">
                  <c:v>-4.7929651285491363E-2</c:v>
                </c:pt>
                <c:pt idx="19735">
                  <c:v>-7.1670160883120781E-2</c:v>
                </c:pt>
                <c:pt idx="19736">
                  <c:v>-7.6535494520528309E-3</c:v>
                </c:pt>
                <c:pt idx="19737">
                  <c:v>-6.2312929342796128E-2</c:v>
                </c:pt>
                <c:pt idx="19738">
                  <c:v>4.0696605104168417E-3</c:v>
                </c:pt>
                <c:pt idx="19739">
                  <c:v>-1.2512664746681329E-2</c:v>
                </c:pt>
                <c:pt idx="19740">
                  <c:v>-4.5707035042888811E-2</c:v>
                </c:pt>
                <c:pt idx="19741">
                  <c:v>-2.9213485859096049E-2</c:v>
                </c:pt>
                <c:pt idx="19742">
                  <c:v>-0.13539505402203961</c:v>
                </c:pt>
                <c:pt idx="19743">
                  <c:v>-5.6286366746920766E-2</c:v>
                </c:pt>
                <c:pt idx="19744">
                  <c:v>-1.7741478822247098E-2</c:v>
                </c:pt>
                <c:pt idx="19745">
                  <c:v>-6.9486631744681129E-2</c:v>
                </c:pt>
                <c:pt idx="19746">
                  <c:v>-3.4247926988242437E-2</c:v>
                </c:pt>
                <c:pt idx="19747">
                  <c:v>-2.6648563349855159E-2</c:v>
                </c:pt>
                <c:pt idx="19748">
                  <c:v>-3.1019395024455337E-3</c:v>
                </c:pt>
                <c:pt idx="19749">
                  <c:v>-4.7412897791723065E-2</c:v>
                </c:pt>
                <c:pt idx="19750">
                  <c:v>-8.0209478554807839E-2</c:v>
                </c:pt>
                <c:pt idx="19751">
                  <c:v>1.067065935714505E-2</c:v>
                </c:pt>
                <c:pt idx="19752">
                  <c:v>-5.1634005742195843E-2</c:v>
                </c:pt>
                <c:pt idx="19753">
                  <c:v>-2.1729226423760534E-2</c:v>
                </c:pt>
                <c:pt idx="19754">
                  <c:v>-1.8060004228550367E-2</c:v>
                </c:pt>
                <c:pt idx="19755">
                  <c:v>-5.5173266598030637E-2</c:v>
                </c:pt>
                <c:pt idx="19756">
                  <c:v>-5.1435759577754654E-2</c:v>
                </c:pt>
                <c:pt idx="19757">
                  <c:v>-2.678121068475094E-2</c:v>
                </c:pt>
                <c:pt idx="19758">
                  <c:v>-5.0046784498577315E-2</c:v>
                </c:pt>
                <c:pt idx="19759">
                  <c:v>0.22429161136979853</c:v>
                </c:pt>
                <c:pt idx="19760">
                  <c:v>2.5495742371202147E-3</c:v>
                </c:pt>
                <c:pt idx="19761">
                  <c:v>-9.176181521546882E-2</c:v>
                </c:pt>
                <c:pt idx="19762">
                  <c:v>-1.9802646040158506E-3</c:v>
                </c:pt>
                <c:pt idx="19763">
                  <c:v>4.2596681458991682E-2</c:v>
                </c:pt>
                <c:pt idx="19764">
                  <c:v>2.5352222111406243E-2</c:v>
                </c:pt>
                <c:pt idx="19765">
                  <c:v>-2.4447107739000992E-2</c:v>
                </c:pt>
                <c:pt idx="19766">
                  <c:v>1.706759276975588E-2</c:v>
                </c:pt>
                <c:pt idx="19767">
                  <c:v>-8.941946304779954E-3</c:v>
                </c:pt>
                <c:pt idx="19768">
                  <c:v>-3.1740093376926002E-3</c:v>
                </c:pt>
                <c:pt idx="19769">
                  <c:v>2.736523478168372E-2</c:v>
                </c:pt>
                <c:pt idx="19770">
                  <c:v>-3.7311779718739203E-2</c:v>
                </c:pt>
                <c:pt idx="19771">
                  <c:v>9.1554056313625953E-2</c:v>
                </c:pt>
                <c:pt idx="19772">
                  <c:v>-4.032615328562107E-3</c:v>
                </c:pt>
                <c:pt idx="19773">
                  <c:v>-2.4631339369040835E-2</c:v>
                </c:pt>
                <c:pt idx="19774">
                  <c:v>4.9247965364791974E-3</c:v>
                </c:pt>
                <c:pt idx="19775">
                  <c:v>-1.6635090281440817E-2</c:v>
                </c:pt>
                <c:pt idx="19776">
                  <c:v>-5.0367316928925959E-2</c:v>
                </c:pt>
                <c:pt idx="19777">
                  <c:v>-1.7346065908321866E-2</c:v>
                </c:pt>
                <c:pt idx="19778">
                  <c:v>-2.3476744460822471E-2</c:v>
                </c:pt>
                <c:pt idx="19779">
                  <c:v>0.10867423967272898</c:v>
                </c:pt>
                <c:pt idx="19780">
                  <c:v>-3.9793284126776247E-2</c:v>
                </c:pt>
                <c:pt idx="19781">
                  <c:v>-3.087183328881124E-2</c:v>
                </c:pt>
                <c:pt idx="19782">
                  <c:v>-1.0491357065992591E-2</c:v>
                </c:pt>
                <c:pt idx="19783">
                  <c:v>-3.6211193222302596E-2</c:v>
                </c:pt>
                <c:pt idx="19784">
                  <c:v>-4.3253083162262125E-2</c:v>
                </c:pt>
                <c:pt idx="19785">
                  <c:v>-6.3584993425157221E-2</c:v>
                </c:pt>
                <c:pt idx="19786">
                  <c:v>-3.8481790287299013E-2</c:v>
                </c:pt>
                <c:pt idx="19787">
                  <c:v>-5.9838424551316764E-2</c:v>
                </c:pt>
                <c:pt idx="19788">
                  <c:v>0.11550811349377575</c:v>
                </c:pt>
                <c:pt idx="19789">
                  <c:v>-0.10659696107191756</c:v>
                </c:pt>
                <c:pt idx="19790">
                  <c:v>1.5181495432486156E-2</c:v>
                </c:pt>
                <c:pt idx="19791">
                  <c:v>-3.0889354055743171E-2</c:v>
                </c:pt>
                <c:pt idx="19792">
                  <c:v>2.9725428115579152E-2</c:v>
                </c:pt>
                <c:pt idx="19793">
                  <c:v>-6.3514803734746689E-2</c:v>
                </c:pt>
                <c:pt idx="19794">
                  <c:v>1.1736218661696713E-5</c:v>
                </c:pt>
                <c:pt idx="19795">
                  <c:v>-4.0476057085877724E-2</c:v>
                </c:pt>
                <c:pt idx="19796">
                  <c:v>-2.2076166263038859E-2</c:v>
                </c:pt>
                <c:pt idx="19797">
                  <c:v>9.0660188214263058E-3</c:v>
                </c:pt>
                <c:pt idx="19798">
                  <c:v>-6.9538718334575492E-2</c:v>
                </c:pt>
                <c:pt idx="19799">
                  <c:v>-2.2735885991027979E-2</c:v>
                </c:pt>
                <c:pt idx="19800">
                  <c:v>-2.8042900496738795E-2</c:v>
                </c:pt>
                <c:pt idx="19801">
                  <c:v>-3.2911169516082583E-2</c:v>
                </c:pt>
                <c:pt idx="19802">
                  <c:v>-2.2500130549768564E-2</c:v>
                </c:pt>
                <c:pt idx="19803">
                  <c:v>3.2901447920704713E-3</c:v>
                </c:pt>
                <c:pt idx="19804">
                  <c:v>-1.5085804292469666E-2</c:v>
                </c:pt>
                <c:pt idx="19805">
                  <c:v>9.4249862865616492E-3</c:v>
                </c:pt>
                <c:pt idx="19806">
                  <c:v>-0.2155216087273957</c:v>
                </c:pt>
                <c:pt idx="19807">
                  <c:v>-5.7857016624678334E-2</c:v>
                </c:pt>
                <c:pt idx="19808">
                  <c:v>-1.0649991472461973E-2</c:v>
                </c:pt>
                <c:pt idx="19809">
                  <c:v>-2.8511542950951631E-2</c:v>
                </c:pt>
                <c:pt idx="19810">
                  <c:v>-5.4938184625068137E-2</c:v>
                </c:pt>
                <c:pt idx="19811">
                  <c:v>-3.446035273170675E-2</c:v>
                </c:pt>
                <c:pt idx="19812">
                  <c:v>-1.5725884399035491E-2</c:v>
                </c:pt>
                <c:pt idx="19813">
                  <c:v>0.21391766784484806</c:v>
                </c:pt>
                <c:pt idx="19814">
                  <c:v>-4.502306698747538E-2</c:v>
                </c:pt>
                <c:pt idx="19815">
                  <c:v>4.8556794799611024E-2</c:v>
                </c:pt>
                <c:pt idx="19816">
                  <c:v>-5.8138370670280408E-3</c:v>
                </c:pt>
                <c:pt idx="19817">
                  <c:v>-2.8382454534705736E-2</c:v>
                </c:pt>
                <c:pt idx="19818">
                  <c:v>2.3288772280195415E-2</c:v>
                </c:pt>
                <c:pt idx="19819">
                  <c:v>-2.81330470670801E-2</c:v>
                </c:pt>
                <c:pt idx="19820">
                  <c:v>-1.1902667539740683E-2</c:v>
                </c:pt>
                <c:pt idx="19821">
                  <c:v>-8.5385809323307443E-2</c:v>
                </c:pt>
                <c:pt idx="19822">
                  <c:v>-1.207245254478808E-2</c:v>
                </c:pt>
                <c:pt idx="19823">
                  <c:v>2.0662535116025348E-2</c:v>
                </c:pt>
                <c:pt idx="19824">
                  <c:v>-5.4333478338538702E-2</c:v>
                </c:pt>
                <c:pt idx="19825">
                  <c:v>-3.1713148016311504E-2</c:v>
                </c:pt>
                <c:pt idx="19826">
                  <c:v>1.0574797549454191E-2</c:v>
                </c:pt>
                <c:pt idx="19827">
                  <c:v>-3.075389229437096E-2</c:v>
                </c:pt>
                <c:pt idx="19828">
                  <c:v>1.2187094989388565E-2</c:v>
                </c:pt>
                <c:pt idx="19829">
                  <c:v>-7.4684160428857518E-2</c:v>
                </c:pt>
                <c:pt idx="19830">
                  <c:v>-1.2293801484000859E-2</c:v>
                </c:pt>
                <c:pt idx="19831">
                  <c:v>-2.4684747946509347E-2</c:v>
                </c:pt>
                <c:pt idx="19832">
                  <c:v>-3.4352019123375273E-3</c:v>
                </c:pt>
                <c:pt idx="19833">
                  <c:v>-5.6952162826695206E-2</c:v>
                </c:pt>
                <c:pt idx="19834">
                  <c:v>-1.4067142205718669E-2</c:v>
                </c:pt>
                <c:pt idx="19835">
                  <c:v>-4.1119389902635507E-2</c:v>
                </c:pt>
                <c:pt idx="19836">
                  <c:v>-3.76547960241609E-2</c:v>
                </c:pt>
                <c:pt idx="19837">
                  <c:v>-3.1778413359035237E-2</c:v>
                </c:pt>
                <c:pt idx="19838">
                  <c:v>-0.10320998750688187</c:v>
                </c:pt>
                <c:pt idx="19839">
                  <c:v>-4.0957709369790832E-2</c:v>
                </c:pt>
                <c:pt idx="19840">
                  <c:v>-6.1861661119746092E-3</c:v>
                </c:pt>
                <c:pt idx="19841">
                  <c:v>0.37867884366791266</c:v>
                </c:pt>
                <c:pt idx="19842">
                  <c:v>-2.1782436140920084E-3</c:v>
                </c:pt>
                <c:pt idx="19843">
                  <c:v>-1.5822769455351018E-2</c:v>
                </c:pt>
                <c:pt idx="19844">
                  <c:v>-3.5063491511616356E-2</c:v>
                </c:pt>
                <c:pt idx="19845">
                  <c:v>-3.9490731222499534E-2</c:v>
                </c:pt>
                <c:pt idx="19846">
                  <c:v>1.7991642861565762E-2</c:v>
                </c:pt>
                <c:pt idx="19847">
                  <c:v>-5.2409296620233324E-2</c:v>
                </c:pt>
                <c:pt idx="19848">
                  <c:v>-1.0977259621926807E-2</c:v>
                </c:pt>
                <c:pt idx="19849">
                  <c:v>-2.3389928171515469E-2</c:v>
                </c:pt>
                <c:pt idx="19850">
                  <c:v>-2.801653039467045E-2</c:v>
                </c:pt>
                <c:pt idx="19851">
                  <c:v>-7.6840006563734228E-2</c:v>
                </c:pt>
                <c:pt idx="19852">
                  <c:v>3.4971443981061659E-3</c:v>
                </c:pt>
                <c:pt idx="19853">
                  <c:v>-3.334160298519475E-2</c:v>
                </c:pt>
                <c:pt idx="19854">
                  <c:v>-6.3902432792643533E-3</c:v>
                </c:pt>
                <c:pt idx="19855">
                  <c:v>-3.9417851213542417E-2</c:v>
                </c:pt>
                <c:pt idx="19856">
                  <c:v>-4.2604344022538577E-2</c:v>
                </c:pt>
                <c:pt idx="19857">
                  <c:v>-1.5586310590843297E-2</c:v>
                </c:pt>
                <c:pt idx="19858">
                  <c:v>-8.384657462070208E-2</c:v>
                </c:pt>
                <c:pt idx="19859">
                  <c:v>-5.2635577118402145E-2</c:v>
                </c:pt>
                <c:pt idx="19860">
                  <c:v>-9.1566972548047226E-3</c:v>
                </c:pt>
                <c:pt idx="19861">
                  <c:v>-0.23650025464247537</c:v>
                </c:pt>
                <c:pt idx="19862">
                  <c:v>-2.309788175376757E-2</c:v>
                </c:pt>
                <c:pt idx="19863">
                  <c:v>-2.2303017290696198E-2</c:v>
                </c:pt>
                <c:pt idx="19864">
                  <c:v>2.1577959798391794E-2</c:v>
                </c:pt>
                <c:pt idx="19865">
                  <c:v>9.8347780167145418E-3</c:v>
                </c:pt>
                <c:pt idx="19866">
                  <c:v>-1.9174295625565871E-2</c:v>
                </c:pt>
                <c:pt idx="19867">
                  <c:v>-3.8659663041234194E-2</c:v>
                </c:pt>
                <c:pt idx="19868">
                  <c:v>-4.9373083977372299E-2</c:v>
                </c:pt>
                <c:pt idx="19869">
                  <c:v>-9.7201552818250839E-2</c:v>
                </c:pt>
                <c:pt idx="19870">
                  <c:v>-0.18954522946290195</c:v>
                </c:pt>
                <c:pt idx="19871">
                  <c:v>-2.6816393155628032E-2</c:v>
                </c:pt>
                <c:pt idx="19872">
                  <c:v>-7.0973687457949727E-2</c:v>
                </c:pt>
                <c:pt idx="19873">
                  <c:v>-2.3316752936493743E-2</c:v>
                </c:pt>
                <c:pt idx="19874">
                  <c:v>-7.1646673771196212E-2</c:v>
                </c:pt>
                <c:pt idx="19875">
                  <c:v>-5.5817884514901862E-2</c:v>
                </c:pt>
                <c:pt idx="19876">
                  <c:v>-3.2543274566507838E-2</c:v>
                </c:pt>
                <c:pt idx="19877">
                  <c:v>-7.2087371786857521E-2</c:v>
                </c:pt>
                <c:pt idx="19878">
                  <c:v>-2.3192690128902176E-2</c:v>
                </c:pt>
                <c:pt idx="19879">
                  <c:v>2.7477502815321114E-2</c:v>
                </c:pt>
                <c:pt idx="19880">
                  <c:v>-4.0501079840664769E-2</c:v>
                </c:pt>
                <c:pt idx="19881">
                  <c:v>-3.6846272477197163E-2</c:v>
                </c:pt>
                <c:pt idx="19882">
                  <c:v>-0.16998394232505476</c:v>
                </c:pt>
                <c:pt idx="19883">
                  <c:v>-7.0694647784665743E-3</c:v>
                </c:pt>
                <c:pt idx="19884">
                  <c:v>-2.4525702278947424E-2</c:v>
                </c:pt>
                <c:pt idx="19885">
                  <c:v>-1.0272681214653422E-2</c:v>
                </c:pt>
                <c:pt idx="19886">
                  <c:v>2.3698715265493549E-2</c:v>
                </c:pt>
                <c:pt idx="19887">
                  <c:v>-6.4318290419183265E-3</c:v>
                </c:pt>
                <c:pt idx="19888">
                  <c:v>-1.0360801209168888E-2</c:v>
                </c:pt>
                <c:pt idx="19889">
                  <c:v>-4.776582393144807E-2</c:v>
                </c:pt>
                <c:pt idx="19890">
                  <c:v>-2.28500505900904E-2</c:v>
                </c:pt>
                <c:pt idx="19891">
                  <c:v>-2.6206524724847167E-2</c:v>
                </c:pt>
                <c:pt idx="19892">
                  <c:v>-4.2722604996937266E-2</c:v>
                </c:pt>
                <c:pt idx="19893">
                  <c:v>-3.6428163226643828E-2</c:v>
                </c:pt>
                <c:pt idx="19894">
                  <c:v>-0.18287021358609859</c:v>
                </c:pt>
                <c:pt idx="19895">
                  <c:v>-3.9464980551690836E-2</c:v>
                </c:pt>
                <c:pt idx="19896">
                  <c:v>-1.1785395069522956E-2</c:v>
                </c:pt>
                <c:pt idx="19897">
                  <c:v>-2.1689753943615792E-2</c:v>
                </c:pt>
                <c:pt idx="19898">
                  <c:v>-1.891180070395445E-2</c:v>
                </c:pt>
                <c:pt idx="19899">
                  <c:v>-2.8687513787388215E-2</c:v>
                </c:pt>
                <c:pt idx="19900">
                  <c:v>-0.19197539299932359</c:v>
                </c:pt>
                <c:pt idx="19901">
                  <c:v>-2.0496962683317064E-3</c:v>
                </c:pt>
                <c:pt idx="19902">
                  <c:v>-6.3262410618508116E-3</c:v>
                </c:pt>
                <c:pt idx="19903">
                  <c:v>1.9534352733615621E-2</c:v>
                </c:pt>
                <c:pt idx="19904">
                  <c:v>-8.0740274107737195E-2</c:v>
                </c:pt>
                <c:pt idx="19905">
                  <c:v>-2.6889702042948615E-2</c:v>
                </c:pt>
                <c:pt idx="19906">
                  <c:v>-3.7507763246466888E-2</c:v>
                </c:pt>
                <c:pt idx="19907">
                  <c:v>-3.3370082936425891E-2</c:v>
                </c:pt>
                <c:pt idx="19908">
                  <c:v>-3.7787979460321947E-2</c:v>
                </c:pt>
                <c:pt idx="19909">
                  <c:v>-0.15021827815054017</c:v>
                </c:pt>
                <c:pt idx="19910">
                  <c:v>1.0100589288278077E-2</c:v>
                </c:pt>
                <c:pt idx="19911">
                  <c:v>1.4464081648284053E-2</c:v>
                </c:pt>
                <c:pt idx="19912">
                  <c:v>-4.8344682595296729E-2</c:v>
                </c:pt>
                <c:pt idx="19913">
                  <c:v>5.9914082706476038E-2</c:v>
                </c:pt>
                <c:pt idx="19914">
                  <c:v>-7.6186971918847615E-2</c:v>
                </c:pt>
                <c:pt idx="19915">
                  <c:v>-0.14507843363065284</c:v>
                </c:pt>
                <c:pt idx="19916">
                  <c:v>-6.3597268688211986E-2</c:v>
                </c:pt>
                <c:pt idx="19917">
                  <c:v>-2.5993525872254456E-2</c:v>
                </c:pt>
                <c:pt idx="19918">
                  <c:v>-1.4415068045043656E-2</c:v>
                </c:pt>
                <c:pt idx="19919">
                  <c:v>-6.5133700738435121E-3</c:v>
                </c:pt>
                <c:pt idx="19920">
                  <c:v>0.11455351028810157</c:v>
                </c:pt>
                <c:pt idx="19921">
                  <c:v>9.0759708648649587E-2</c:v>
                </c:pt>
                <c:pt idx="19922">
                  <c:v>-3.2385653516930478E-2</c:v>
                </c:pt>
                <c:pt idx="19923">
                  <c:v>-0.13760682075957043</c:v>
                </c:pt>
                <c:pt idx="19924">
                  <c:v>5.5742404862286618E-3</c:v>
                </c:pt>
                <c:pt idx="19925">
                  <c:v>-0.15619954925734242</c:v>
                </c:pt>
                <c:pt idx="19926">
                  <c:v>-4.9424886874298114E-2</c:v>
                </c:pt>
                <c:pt idx="19927">
                  <c:v>-4.1249495002486765E-2</c:v>
                </c:pt>
                <c:pt idx="19928">
                  <c:v>2.9120523198502431E-3</c:v>
                </c:pt>
                <c:pt idx="19929">
                  <c:v>-3.1918178711350845E-2</c:v>
                </c:pt>
                <c:pt idx="19930">
                  <c:v>-0.17852643492617309</c:v>
                </c:pt>
                <c:pt idx="19931">
                  <c:v>5.1424994077822013E-3</c:v>
                </c:pt>
                <c:pt idx="19932">
                  <c:v>0.25356188004234381</c:v>
                </c:pt>
                <c:pt idx="19933">
                  <c:v>-1.862510869156685E-2</c:v>
                </c:pt>
                <c:pt idx="19934">
                  <c:v>6.3765561152116365E-3</c:v>
                </c:pt>
                <c:pt idx="19935">
                  <c:v>4.8031877613096416E-3</c:v>
                </c:pt>
                <c:pt idx="19936">
                  <c:v>-2.6072504540757862E-2</c:v>
                </c:pt>
                <c:pt idx="19937">
                  <c:v>3.3785380429426505E-2</c:v>
                </c:pt>
                <c:pt idx="19938">
                  <c:v>1.7604936387745514E-2</c:v>
                </c:pt>
                <c:pt idx="19939">
                  <c:v>2.8104303977858746E-2</c:v>
                </c:pt>
                <c:pt idx="19940">
                  <c:v>-2.112654691613048E-2</c:v>
                </c:pt>
                <c:pt idx="19941">
                  <c:v>-1.2301029364181636E-2</c:v>
                </c:pt>
                <c:pt idx="19942">
                  <c:v>4.0539026872235748E-2</c:v>
                </c:pt>
                <c:pt idx="19943">
                  <c:v>-1.6779061927666615E-2</c:v>
                </c:pt>
                <c:pt idx="19944">
                  <c:v>-8.2449978830682405E-3</c:v>
                </c:pt>
                <c:pt idx="19945">
                  <c:v>-2.2152199686654325E-2</c:v>
                </c:pt>
                <c:pt idx="19946">
                  <c:v>-2.6806492453625697E-2</c:v>
                </c:pt>
                <c:pt idx="19947">
                  <c:v>-4.1830956326692707E-3</c:v>
                </c:pt>
                <c:pt idx="19948">
                  <c:v>-6.0062291479421576E-2</c:v>
                </c:pt>
                <c:pt idx="19949">
                  <c:v>-5.2240393986438052E-2</c:v>
                </c:pt>
                <c:pt idx="19950">
                  <c:v>1.4564382479533403E-2</c:v>
                </c:pt>
                <c:pt idx="19951">
                  <c:v>2.4754266581472388E-2</c:v>
                </c:pt>
                <c:pt idx="19952">
                  <c:v>-2.4772886765965424E-2</c:v>
                </c:pt>
                <c:pt idx="19953">
                  <c:v>9.4847042741304094E-2</c:v>
                </c:pt>
                <c:pt idx="19954">
                  <c:v>-1.3729048594218571E-2</c:v>
                </c:pt>
                <c:pt idx="19955">
                  <c:v>6.6646850870267808E-3</c:v>
                </c:pt>
                <c:pt idx="19956">
                  <c:v>-8.6489599730112943E-3</c:v>
                </c:pt>
                <c:pt idx="19957">
                  <c:v>-2.5740147774124002E-2</c:v>
                </c:pt>
                <c:pt idx="19958">
                  <c:v>-4.1672266960541854E-2</c:v>
                </c:pt>
                <c:pt idx="19959">
                  <c:v>-8.2774591622494439E-2</c:v>
                </c:pt>
                <c:pt idx="19960">
                  <c:v>-1.9914123742760335E-2</c:v>
                </c:pt>
                <c:pt idx="19961">
                  <c:v>-3.180552805764638E-2</c:v>
                </c:pt>
                <c:pt idx="19962">
                  <c:v>-2.1146517985551321E-2</c:v>
                </c:pt>
                <c:pt idx="19963">
                  <c:v>7.2363390699693247E-2</c:v>
                </c:pt>
                <c:pt idx="19964">
                  <c:v>3.109628183887617E-2</c:v>
                </c:pt>
                <c:pt idx="19965">
                  <c:v>-3.0417446233506054E-3</c:v>
                </c:pt>
                <c:pt idx="19966">
                  <c:v>-3.904451093036565E-2</c:v>
                </c:pt>
                <c:pt idx="19967">
                  <c:v>7.0476025737153279E-3</c:v>
                </c:pt>
                <c:pt idx="19968">
                  <c:v>-2.6708494082948019E-2</c:v>
                </c:pt>
                <c:pt idx="19969">
                  <c:v>-5.2131666387229401E-2</c:v>
                </c:pt>
                <c:pt idx="19970">
                  <c:v>-1.9018314208366748E-3</c:v>
                </c:pt>
                <c:pt idx="19971">
                  <c:v>5.6711150969910709E-2</c:v>
                </c:pt>
                <c:pt idx="19972">
                  <c:v>7.1704588993399654E-2</c:v>
                </c:pt>
                <c:pt idx="19973">
                  <c:v>-1.6289687153787397E-2</c:v>
                </c:pt>
                <c:pt idx="19974">
                  <c:v>-3.0591077700858397E-2</c:v>
                </c:pt>
                <c:pt idx="19975">
                  <c:v>-8.0513480996583144E-3</c:v>
                </c:pt>
                <c:pt idx="19976">
                  <c:v>-0.12024641757211633</c:v>
                </c:pt>
                <c:pt idx="19977">
                  <c:v>7.1877761343317617E-3</c:v>
                </c:pt>
                <c:pt idx="19978">
                  <c:v>-7.16793370927232E-2</c:v>
                </c:pt>
                <c:pt idx="19979">
                  <c:v>-2.3729089411951329E-2</c:v>
                </c:pt>
                <c:pt idx="19980">
                  <c:v>-4.1619986851217337E-2</c:v>
                </c:pt>
                <c:pt idx="19981">
                  <c:v>6.0477231505458627E-3</c:v>
                </c:pt>
                <c:pt idx="19982">
                  <c:v>-3.110311086938284E-2</c:v>
                </c:pt>
                <c:pt idx="19983">
                  <c:v>-5.4932166516243906E-2</c:v>
                </c:pt>
                <c:pt idx="19984">
                  <c:v>-4.3944032131707216E-2</c:v>
                </c:pt>
                <c:pt idx="19985">
                  <c:v>-2.6258477646643633E-2</c:v>
                </c:pt>
                <c:pt idx="19986">
                  <c:v>-5.7427879074257164E-2</c:v>
                </c:pt>
                <c:pt idx="19987">
                  <c:v>-7.1212710785507782E-2</c:v>
                </c:pt>
                <c:pt idx="19988">
                  <c:v>-2.8209286648662082E-2</c:v>
                </c:pt>
                <c:pt idx="19989">
                  <c:v>5.1296000558070315E-3</c:v>
                </c:pt>
                <c:pt idx="19990">
                  <c:v>-1.3276953360373026E-2</c:v>
                </c:pt>
                <c:pt idx="19991">
                  <c:v>-7.1497481288280207E-2</c:v>
                </c:pt>
                <c:pt idx="19992">
                  <c:v>-0.15267785382607149</c:v>
                </c:pt>
                <c:pt idx="19993">
                  <c:v>9.7402778104661186E-4</c:v>
                </c:pt>
                <c:pt idx="19994">
                  <c:v>6.2862746385689172E-2</c:v>
                </c:pt>
                <c:pt idx="19995">
                  <c:v>-5.770215629549405E-2</c:v>
                </c:pt>
                <c:pt idx="19996">
                  <c:v>-3.9374148884752803E-2</c:v>
                </c:pt>
                <c:pt idx="19997">
                  <c:v>-2.6240536836689463E-2</c:v>
                </c:pt>
                <c:pt idx="19998">
                  <c:v>-1.4714599436286105E-2</c:v>
                </c:pt>
                <c:pt idx="19999">
                  <c:v>1.9219193089314961E-3</c:v>
                </c:pt>
                <c:pt idx="20000">
                  <c:v>-0.13588739890097382</c:v>
                </c:pt>
                <c:pt idx="20001">
                  <c:v>-1.1494313715953271E-2</c:v>
                </c:pt>
                <c:pt idx="20002">
                  <c:v>5.7280719625426496E-2</c:v>
                </c:pt>
                <c:pt idx="20003">
                  <c:v>-1.515056032962264E-2</c:v>
                </c:pt>
                <c:pt idx="20004">
                  <c:v>8.6498919825724902E-3</c:v>
                </c:pt>
                <c:pt idx="20005">
                  <c:v>-5.3942748698161277E-2</c:v>
                </c:pt>
                <c:pt idx="20006">
                  <c:v>1.3090113326060216E-2</c:v>
                </c:pt>
                <c:pt idx="20007">
                  <c:v>3.0098797519451725E-2</c:v>
                </c:pt>
                <c:pt idx="20008">
                  <c:v>-3.0009777456244304E-2</c:v>
                </c:pt>
                <c:pt idx="20009">
                  <c:v>-7.750835771042823E-2</c:v>
                </c:pt>
                <c:pt idx="20010">
                  <c:v>-1.5286308917754584E-2</c:v>
                </c:pt>
                <c:pt idx="20011">
                  <c:v>-3.502437021188784E-2</c:v>
                </c:pt>
                <c:pt idx="20012">
                  <c:v>-2.7762042884469222E-3</c:v>
                </c:pt>
                <c:pt idx="20013">
                  <c:v>-0.11307568097570873</c:v>
                </c:pt>
                <c:pt idx="20014">
                  <c:v>-2.7676548123403664E-2</c:v>
                </c:pt>
                <c:pt idx="20015">
                  <c:v>-5.9803325023082742E-2</c:v>
                </c:pt>
                <c:pt idx="20016">
                  <c:v>4.0273766657434949E-2</c:v>
                </c:pt>
                <c:pt idx="20017">
                  <c:v>-8.6094869859676779E-2</c:v>
                </c:pt>
                <c:pt idx="20018">
                  <c:v>1.3250686750871597E-2</c:v>
                </c:pt>
                <c:pt idx="20019">
                  <c:v>-6.8550843665443062E-3</c:v>
                </c:pt>
                <c:pt idx="20020">
                  <c:v>-1.9586693833904073E-2</c:v>
                </c:pt>
                <c:pt idx="20021">
                  <c:v>-5.049233432906506E-2</c:v>
                </c:pt>
                <c:pt idx="20022">
                  <c:v>1.8458748051773447E-2</c:v>
                </c:pt>
                <c:pt idx="20023">
                  <c:v>-3.6336201989477274E-3</c:v>
                </c:pt>
                <c:pt idx="20024">
                  <c:v>-8.2064920093649374E-5</c:v>
                </c:pt>
                <c:pt idx="20025">
                  <c:v>6.6948447503555969E-2</c:v>
                </c:pt>
                <c:pt idx="20026">
                  <c:v>-6.579726639796013E-2</c:v>
                </c:pt>
                <c:pt idx="20027">
                  <c:v>1.0765772665004621E-2</c:v>
                </c:pt>
                <c:pt idx="20028">
                  <c:v>-2.2579831466771862E-2</c:v>
                </c:pt>
                <c:pt idx="20029">
                  <c:v>-6.8594092236993323E-2</c:v>
                </c:pt>
                <c:pt idx="20030">
                  <c:v>-4.2840151954486811E-3</c:v>
                </c:pt>
                <c:pt idx="20031">
                  <c:v>9.3757435202785396E-3</c:v>
                </c:pt>
                <c:pt idx="20032">
                  <c:v>1.0076983486036812E-4</c:v>
                </c:pt>
                <c:pt idx="20033">
                  <c:v>-8.7535345541265283E-2</c:v>
                </c:pt>
                <c:pt idx="20034">
                  <c:v>-1.603669462444186E-2</c:v>
                </c:pt>
                <c:pt idx="20035">
                  <c:v>-1.0563124361777426E-3</c:v>
                </c:pt>
                <c:pt idx="20036">
                  <c:v>-7.2430566527531534E-2</c:v>
                </c:pt>
                <c:pt idx="20037">
                  <c:v>-1.9018779199373739E-2</c:v>
                </c:pt>
                <c:pt idx="20038">
                  <c:v>-4.6075237857110637E-2</c:v>
                </c:pt>
                <c:pt idx="20039">
                  <c:v>7.8061032147977456E-3</c:v>
                </c:pt>
                <c:pt idx="20040">
                  <c:v>-0.11962718433523567</c:v>
                </c:pt>
                <c:pt idx="20041">
                  <c:v>5.6399498851277909E-2</c:v>
                </c:pt>
                <c:pt idx="20042">
                  <c:v>-3.3328349340778107E-2</c:v>
                </c:pt>
                <c:pt idx="20043">
                  <c:v>-6.3482144702695836E-2</c:v>
                </c:pt>
                <c:pt idx="20044">
                  <c:v>-2.2375830637574343E-2</c:v>
                </c:pt>
                <c:pt idx="20045">
                  <c:v>-7.5149246391318009E-2</c:v>
                </c:pt>
                <c:pt idx="20046">
                  <c:v>3.4480138799131151E-2</c:v>
                </c:pt>
                <c:pt idx="20047">
                  <c:v>-3.7442252557148475E-2</c:v>
                </c:pt>
                <c:pt idx="20048">
                  <c:v>-1.5493017266940089E-2</c:v>
                </c:pt>
                <c:pt idx="20049">
                  <c:v>-1.9957689675019093E-2</c:v>
                </c:pt>
                <c:pt idx="20050">
                  <c:v>-5.5471038470228121E-2</c:v>
                </c:pt>
                <c:pt idx="20051">
                  <c:v>2.2323529426371532E-3</c:v>
                </c:pt>
                <c:pt idx="20052">
                  <c:v>-6.5058027474167973E-2</c:v>
                </c:pt>
                <c:pt idx="20053">
                  <c:v>5.511295039537159E-2</c:v>
                </c:pt>
                <c:pt idx="20054">
                  <c:v>-2.0530784092761281E-2</c:v>
                </c:pt>
                <c:pt idx="20055">
                  <c:v>-2.8634241178899917E-2</c:v>
                </c:pt>
                <c:pt idx="20056">
                  <c:v>1.8857485730474945E-2</c:v>
                </c:pt>
                <c:pt idx="20057">
                  <c:v>-7.8546150035668352E-2</c:v>
                </c:pt>
                <c:pt idx="20058">
                  <c:v>-2.3567514439912871E-2</c:v>
                </c:pt>
                <c:pt idx="20059">
                  <c:v>-4.7354679991422594E-2</c:v>
                </c:pt>
                <c:pt idx="20060">
                  <c:v>1.6669239552982034E-2</c:v>
                </c:pt>
                <c:pt idx="20061">
                  <c:v>1.999373457370603E-2</c:v>
                </c:pt>
                <c:pt idx="20062">
                  <c:v>-2.9024064026619077E-2</c:v>
                </c:pt>
                <c:pt idx="20063">
                  <c:v>-5.8233627963537697E-2</c:v>
                </c:pt>
                <c:pt idx="20064">
                  <c:v>-3.7389217958166275E-3</c:v>
                </c:pt>
                <c:pt idx="20065">
                  <c:v>-9.5848675524669275E-2</c:v>
                </c:pt>
                <c:pt idx="20066">
                  <c:v>3.2997855288453555E-3</c:v>
                </c:pt>
                <c:pt idx="20067">
                  <c:v>-3.1449078011468741E-2</c:v>
                </c:pt>
                <c:pt idx="20068">
                  <c:v>8.6677293211112477E-2</c:v>
                </c:pt>
                <c:pt idx="20069">
                  <c:v>8.9060822484582542E-4</c:v>
                </c:pt>
                <c:pt idx="20070">
                  <c:v>-3.2261069783461396E-2</c:v>
                </c:pt>
                <c:pt idx="20071">
                  <c:v>2.9060718483992453E-2</c:v>
                </c:pt>
                <c:pt idx="20072">
                  <c:v>-5.4947725284573659E-2</c:v>
                </c:pt>
                <c:pt idx="20073">
                  <c:v>-3.016857469866939E-2</c:v>
                </c:pt>
                <c:pt idx="20074">
                  <c:v>-1.881140103642295E-2</c:v>
                </c:pt>
                <c:pt idx="20075">
                  <c:v>-4.9279321894290559E-2</c:v>
                </c:pt>
                <c:pt idx="20076">
                  <c:v>4.6034875938559067E-2</c:v>
                </c:pt>
                <c:pt idx="20077">
                  <c:v>-2.100415958827025E-2</c:v>
                </c:pt>
                <c:pt idx="20078">
                  <c:v>-4.5635305196206434E-2</c:v>
                </c:pt>
                <c:pt idx="20079">
                  <c:v>-3.3309377059606383E-2</c:v>
                </c:pt>
                <c:pt idx="20080">
                  <c:v>-5.0491374133550662E-2</c:v>
                </c:pt>
                <c:pt idx="20081">
                  <c:v>-2.1860127638479707E-2</c:v>
                </c:pt>
                <c:pt idx="20082">
                  <c:v>-8.2043474082219833E-2</c:v>
                </c:pt>
                <c:pt idx="20083">
                  <c:v>2.3065934723613572E-2</c:v>
                </c:pt>
                <c:pt idx="20084">
                  <c:v>-5.125902083370595E-3</c:v>
                </c:pt>
                <c:pt idx="20085">
                  <c:v>-2.5196697015449961E-2</c:v>
                </c:pt>
                <c:pt idx="20086">
                  <c:v>-4.7113317937246969E-2</c:v>
                </c:pt>
                <c:pt idx="20087">
                  <c:v>6.2725934772814781E-2</c:v>
                </c:pt>
                <c:pt idx="20088">
                  <c:v>-2.0250284352212978E-2</c:v>
                </c:pt>
                <c:pt idx="20089">
                  <c:v>7.1196006680856721E-3</c:v>
                </c:pt>
                <c:pt idx="20090">
                  <c:v>-5.3629888264820048E-2</c:v>
                </c:pt>
                <c:pt idx="20091">
                  <c:v>-9.3229754088971176E-2</c:v>
                </c:pt>
                <c:pt idx="20092">
                  <c:v>-1.4011364900325377E-2</c:v>
                </c:pt>
                <c:pt idx="20093">
                  <c:v>-7.8398164978790708E-3</c:v>
                </c:pt>
                <c:pt idx="20094">
                  <c:v>-6.3745620976123213E-3</c:v>
                </c:pt>
                <c:pt idx="20095">
                  <c:v>-3.6197721113903347E-2</c:v>
                </c:pt>
                <c:pt idx="20096">
                  <c:v>0.11316542902703884</c:v>
                </c:pt>
                <c:pt idx="20097">
                  <c:v>-4.2233282145719586E-2</c:v>
                </c:pt>
                <c:pt idx="20098">
                  <c:v>5.1106046973000599E-2</c:v>
                </c:pt>
                <c:pt idx="20099">
                  <c:v>6.0381275677890041E-3</c:v>
                </c:pt>
                <c:pt idx="20100">
                  <c:v>-1.1194026036524134E-2</c:v>
                </c:pt>
                <c:pt idx="20101">
                  <c:v>-6.8628092164707451E-3</c:v>
                </c:pt>
                <c:pt idx="20102">
                  <c:v>-2.8778476298074264E-2</c:v>
                </c:pt>
                <c:pt idx="20103">
                  <c:v>-2.2570732481947617E-2</c:v>
                </c:pt>
                <c:pt idx="20104">
                  <c:v>-6.399025764996724E-3</c:v>
                </c:pt>
                <c:pt idx="20105">
                  <c:v>9.0586074891329749E-2</c:v>
                </c:pt>
                <c:pt idx="20106">
                  <c:v>-5.8297079215260013E-2</c:v>
                </c:pt>
                <c:pt idx="20107">
                  <c:v>4.4514147532265486E-2</c:v>
                </c:pt>
                <c:pt idx="20108">
                  <c:v>-3.8614540228905737E-2</c:v>
                </c:pt>
                <c:pt idx="20109">
                  <c:v>-0.30334633636461528</c:v>
                </c:pt>
                <c:pt idx="20110">
                  <c:v>-4.7370288075660738E-2</c:v>
                </c:pt>
                <c:pt idx="20111">
                  <c:v>-3.9955890474884986E-2</c:v>
                </c:pt>
                <c:pt idx="20112">
                  <c:v>1.5960592862993957E-2</c:v>
                </c:pt>
                <c:pt idx="20113">
                  <c:v>0.13970790425200424</c:v>
                </c:pt>
                <c:pt idx="20114">
                  <c:v>-0.10243597164361098</c:v>
                </c:pt>
                <c:pt idx="20115">
                  <c:v>-5.9980575327702741E-2</c:v>
                </c:pt>
                <c:pt idx="20116">
                  <c:v>8.775009153747855E-2</c:v>
                </c:pt>
                <c:pt idx="20117">
                  <c:v>9.0908313775228719E-2</c:v>
                </c:pt>
                <c:pt idx="20118">
                  <c:v>-1.439418788840709E-2</c:v>
                </c:pt>
                <c:pt idx="20119">
                  <c:v>-4.9082220545258841E-3</c:v>
                </c:pt>
                <c:pt idx="20120">
                  <c:v>-6.5993084280694544E-2</c:v>
                </c:pt>
                <c:pt idx="20121">
                  <c:v>-4.0702395278578399E-2</c:v>
                </c:pt>
                <c:pt idx="20122">
                  <c:v>-6.0766912586048584E-2</c:v>
                </c:pt>
                <c:pt idx="20123">
                  <c:v>3.4363600514266651E-2</c:v>
                </c:pt>
                <c:pt idx="20124">
                  <c:v>-0.11856248644474046</c:v>
                </c:pt>
                <c:pt idx="20125">
                  <c:v>-8.848227723012371E-2</c:v>
                </c:pt>
                <c:pt idx="20126">
                  <c:v>-6.0309083058358207E-2</c:v>
                </c:pt>
                <c:pt idx="20127">
                  <c:v>0.37303612501915384</c:v>
                </c:pt>
                <c:pt idx="20128">
                  <c:v>9.9590915367585853E-2</c:v>
                </c:pt>
                <c:pt idx="20129">
                  <c:v>-1.9513690545466901E-2</c:v>
                </c:pt>
                <c:pt idx="20130">
                  <c:v>-0.12915139134844339</c:v>
                </c:pt>
                <c:pt idx="20131">
                  <c:v>-1.369590880750691E-2</c:v>
                </c:pt>
                <c:pt idx="20132">
                  <c:v>-1.907026700408157E-2</c:v>
                </c:pt>
                <c:pt idx="20133">
                  <c:v>-4.7574895175751794E-2</c:v>
                </c:pt>
                <c:pt idx="20134">
                  <c:v>1.6114818452969672E-2</c:v>
                </c:pt>
                <c:pt idx="20135">
                  <c:v>-9.3660574815714707E-3</c:v>
                </c:pt>
                <c:pt idx="20136">
                  <c:v>-6.2064194144636721E-3</c:v>
                </c:pt>
                <c:pt idx="20137">
                  <c:v>-2.9020502843548672E-2</c:v>
                </c:pt>
                <c:pt idx="20138">
                  <c:v>-3.1541501840486492E-2</c:v>
                </c:pt>
                <c:pt idx="20139">
                  <c:v>3.1035668759974801E-2</c:v>
                </c:pt>
                <c:pt idx="20140">
                  <c:v>5.6646803349454919E-2</c:v>
                </c:pt>
                <c:pt idx="20141">
                  <c:v>-6.4851097984039457E-2</c:v>
                </c:pt>
                <c:pt idx="20142">
                  <c:v>-4.5335856704281897E-2</c:v>
                </c:pt>
                <c:pt idx="20143">
                  <c:v>-1.1454884147884044E-2</c:v>
                </c:pt>
                <c:pt idx="20144">
                  <c:v>-7.2488830827300399E-2</c:v>
                </c:pt>
                <c:pt idx="20145">
                  <c:v>-1.0514102491323726E-2</c:v>
                </c:pt>
                <c:pt idx="20146">
                  <c:v>-4.6135425653348883E-2</c:v>
                </c:pt>
                <c:pt idx="20147">
                  <c:v>-4.3206318472413123E-2</c:v>
                </c:pt>
                <c:pt idx="20148">
                  <c:v>-6.5011159513097523E-3</c:v>
                </c:pt>
                <c:pt idx="20149">
                  <c:v>-1.218786675638543E-2</c:v>
                </c:pt>
                <c:pt idx="20150">
                  <c:v>1.1617633905814597E-3</c:v>
                </c:pt>
                <c:pt idx="20151">
                  <c:v>1.1563006444904121E-2</c:v>
                </c:pt>
                <c:pt idx="20152">
                  <c:v>-3.7223941390741803E-2</c:v>
                </c:pt>
                <c:pt idx="20153">
                  <c:v>5.6406517223035378E-2</c:v>
                </c:pt>
                <c:pt idx="20154">
                  <c:v>-7.2133245106840133E-2</c:v>
                </c:pt>
                <c:pt idx="20155">
                  <c:v>3.4361185494220542E-2</c:v>
                </c:pt>
                <c:pt idx="20156">
                  <c:v>-0.18739217482798848</c:v>
                </c:pt>
                <c:pt idx="20157">
                  <c:v>-2.3753292796409836E-2</c:v>
                </c:pt>
                <c:pt idx="20158">
                  <c:v>-4.6800906125951218E-2</c:v>
                </c:pt>
                <c:pt idx="20159">
                  <c:v>4.1444502903928371E-2</c:v>
                </c:pt>
                <c:pt idx="20160">
                  <c:v>-2.8566236327547671E-2</c:v>
                </c:pt>
                <c:pt idx="20161">
                  <c:v>1.4264975188726628E-3</c:v>
                </c:pt>
                <c:pt idx="20162">
                  <c:v>5.9288692648507661E-3</c:v>
                </c:pt>
                <c:pt idx="20163">
                  <c:v>-5.4844927331799652E-2</c:v>
                </c:pt>
                <c:pt idx="20164">
                  <c:v>4.8551192729109412E-2</c:v>
                </c:pt>
                <c:pt idx="20165">
                  <c:v>-1.0551972952883619E-2</c:v>
                </c:pt>
                <c:pt idx="20166">
                  <c:v>3.9122364591164561E-2</c:v>
                </c:pt>
                <c:pt idx="20167">
                  <c:v>-5.331393694820321E-2</c:v>
                </c:pt>
                <c:pt idx="20168">
                  <c:v>-2.3241994338803623E-2</c:v>
                </c:pt>
                <c:pt idx="20169">
                  <c:v>-2.5747016955209905E-2</c:v>
                </c:pt>
                <c:pt idx="20170">
                  <c:v>-3.376205014593843E-2</c:v>
                </c:pt>
                <c:pt idx="20171">
                  <c:v>-7.1396421731745138E-2</c:v>
                </c:pt>
                <c:pt idx="20172">
                  <c:v>-2.2714655795857682E-2</c:v>
                </c:pt>
                <c:pt idx="20173">
                  <c:v>2.7013504554067674E-3</c:v>
                </c:pt>
                <c:pt idx="20174">
                  <c:v>-4.8822143345319355E-2</c:v>
                </c:pt>
                <c:pt idx="20175">
                  <c:v>-6.7411664730629067E-2</c:v>
                </c:pt>
                <c:pt idx="20176">
                  <c:v>6.5513045299182083E-3</c:v>
                </c:pt>
                <c:pt idx="20177">
                  <c:v>-3.2641167874332445E-2</c:v>
                </c:pt>
                <c:pt idx="20178">
                  <c:v>-3.0485393240509921E-2</c:v>
                </c:pt>
                <c:pt idx="20179">
                  <c:v>-4.3867035340275182E-2</c:v>
                </c:pt>
                <c:pt idx="20180">
                  <c:v>-8.7790334930346794E-3</c:v>
                </c:pt>
                <c:pt idx="20181">
                  <c:v>4.2144981226102983E-3</c:v>
                </c:pt>
                <c:pt idx="20182">
                  <c:v>-1.3825116165249327E-2</c:v>
                </c:pt>
                <c:pt idx="20183">
                  <c:v>-0.26238443124319705</c:v>
                </c:pt>
                <c:pt idx="20184">
                  <c:v>-8.0184841188912892E-2</c:v>
                </c:pt>
                <c:pt idx="20185">
                  <c:v>-0.14201936215469035</c:v>
                </c:pt>
                <c:pt idx="20186">
                  <c:v>-2.9500077777600837E-2</c:v>
                </c:pt>
                <c:pt idx="20187">
                  <c:v>4.0382299697690532E-3</c:v>
                </c:pt>
                <c:pt idx="20188">
                  <c:v>-4.7053187331767103E-2</c:v>
                </c:pt>
                <c:pt idx="20189">
                  <c:v>2.4266247487975921E-2</c:v>
                </c:pt>
                <c:pt idx="20190">
                  <c:v>7.0612677237220541E-3</c:v>
                </c:pt>
                <c:pt idx="20191">
                  <c:v>-8.600490824256618E-2</c:v>
                </c:pt>
                <c:pt idx="20192">
                  <c:v>1.8521594835414011E-2</c:v>
                </c:pt>
                <c:pt idx="20193">
                  <c:v>-1.2193562167082526E-2</c:v>
                </c:pt>
                <c:pt idx="20194">
                  <c:v>-1.7225726269747693E-2</c:v>
                </c:pt>
                <c:pt idx="20195">
                  <c:v>-2.2389107463059096E-2</c:v>
                </c:pt>
                <c:pt idx="20196">
                  <c:v>-1.5586627873742816E-2</c:v>
                </c:pt>
                <c:pt idx="20197">
                  <c:v>-2.2296015915010048E-3</c:v>
                </c:pt>
                <c:pt idx="20198">
                  <c:v>5.8973043163497701E-3</c:v>
                </c:pt>
                <c:pt idx="20199">
                  <c:v>-5.3550220953373397E-2</c:v>
                </c:pt>
                <c:pt idx="20200">
                  <c:v>-2.8764610522713664E-2</c:v>
                </c:pt>
                <c:pt idx="20201">
                  <c:v>2.3485160939781761E-2</c:v>
                </c:pt>
                <c:pt idx="20202">
                  <c:v>-4.3034895130635541E-2</c:v>
                </c:pt>
                <c:pt idx="20203">
                  <c:v>-5.4328901551025002E-2</c:v>
                </c:pt>
                <c:pt idx="20204">
                  <c:v>-6.6877624265492971E-2</c:v>
                </c:pt>
                <c:pt idx="20205">
                  <c:v>1.0904546688853704E-2</c:v>
                </c:pt>
                <c:pt idx="20206">
                  <c:v>2.249902453225169E-2</c:v>
                </c:pt>
                <c:pt idx="20207">
                  <c:v>-6.0182446726206205E-3</c:v>
                </c:pt>
                <c:pt idx="20208">
                  <c:v>-1.2381582997788555E-2</c:v>
                </c:pt>
                <c:pt idx="20209">
                  <c:v>-3.3655342124953955E-2</c:v>
                </c:pt>
                <c:pt idx="20210">
                  <c:v>-2.9480389469270157E-2</c:v>
                </c:pt>
                <c:pt idx="20211">
                  <c:v>-9.1888656334746192E-3</c:v>
                </c:pt>
                <c:pt idx="20212">
                  <c:v>1.9729462403775763E-2</c:v>
                </c:pt>
                <c:pt idx="20213">
                  <c:v>-6.1252215708717209E-2</c:v>
                </c:pt>
                <c:pt idx="20214">
                  <c:v>8.9560222098414063E-2</c:v>
                </c:pt>
                <c:pt idx="20215">
                  <c:v>-2.3891895031302551E-2</c:v>
                </c:pt>
                <c:pt idx="20216">
                  <c:v>-3.6193007748826667E-2</c:v>
                </c:pt>
                <c:pt idx="20217">
                  <c:v>-0.12984504066817953</c:v>
                </c:pt>
                <c:pt idx="20218">
                  <c:v>9.7821929334120147E-3</c:v>
                </c:pt>
                <c:pt idx="20219">
                  <c:v>4.8491171502200713E-4</c:v>
                </c:pt>
                <c:pt idx="20220">
                  <c:v>7.1394568295052668E-2</c:v>
                </c:pt>
                <c:pt idx="20221">
                  <c:v>-1.3896766902320183E-2</c:v>
                </c:pt>
                <c:pt idx="20222">
                  <c:v>-2.8323790894186379E-2</c:v>
                </c:pt>
                <c:pt idx="20223">
                  <c:v>1.7088407428783224E-2</c:v>
                </c:pt>
                <c:pt idx="20224">
                  <c:v>5.7530341948499902E-2</c:v>
                </c:pt>
                <c:pt idx="20225">
                  <c:v>-5.3764782643180221E-2</c:v>
                </c:pt>
                <c:pt idx="20226">
                  <c:v>9.4657153942534128E-2</c:v>
                </c:pt>
                <c:pt idx="20227">
                  <c:v>1.6661329936401757E-2</c:v>
                </c:pt>
                <c:pt idx="20228">
                  <c:v>-0.20485836442286504</c:v>
                </c:pt>
                <c:pt idx="20229">
                  <c:v>9.9259606410690426E-2</c:v>
                </c:pt>
                <c:pt idx="20230">
                  <c:v>-1.2224050033000169E-2</c:v>
                </c:pt>
                <c:pt idx="20231">
                  <c:v>4.5172541903195571E-3</c:v>
                </c:pt>
                <c:pt idx="20232">
                  <c:v>3.0194820815514393E-2</c:v>
                </c:pt>
                <c:pt idx="20233">
                  <c:v>-3.2276512169552379E-2</c:v>
                </c:pt>
                <c:pt idx="20234">
                  <c:v>1.1384268434638769E-2</c:v>
                </c:pt>
                <c:pt idx="20235">
                  <c:v>6.3264611558433659E-2</c:v>
                </c:pt>
                <c:pt idx="20236">
                  <c:v>-9.8571554429263894E-2</c:v>
                </c:pt>
                <c:pt idx="20237">
                  <c:v>1.9543527678967103E-2</c:v>
                </c:pt>
                <c:pt idx="20238">
                  <c:v>8.9367182598555736E-2</c:v>
                </c:pt>
                <c:pt idx="20239">
                  <c:v>-9.4730711102659806E-2</c:v>
                </c:pt>
                <c:pt idx="20240">
                  <c:v>-6.8006331558381025E-2</c:v>
                </c:pt>
                <c:pt idx="20241">
                  <c:v>4.6656270012549163E-2</c:v>
                </c:pt>
                <c:pt idx="20242">
                  <c:v>-2.9759614363719041E-2</c:v>
                </c:pt>
                <c:pt idx="20243">
                  <c:v>-8.7469693627424377E-2</c:v>
                </c:pt>
                <c:pt idx="20244">
                  <c:v>1.2819033213205365E-2</c:v>
                </c:pt>
                <c:pt idx="20245">
                  <c:v>-5.6804660989011165E-2</c:v>
                </c:pt>
                <c:pt idx="20246">
                  <c:v>-9.5911558711628389E-2</c:v>
                </c:pt>
                <c:pt idx="20247">
                  <c:v>-5.1240334047508466E-3</c:v>
                </c:pt>
                <c:pt idx="20248">
                  <c:v>3.6730171295560318E-2</c:v>
                </c:pt>
                <c:pt idx="20249">
                  <c:v>-4.3946282616297815E-2</c:v>
                </c:pt>
                <c:pt idx="20250">
                  <c:v>-6.3607787291679985E-2</c:v>
                </c:pt>
                <c:pt idx="20251">
                  <c:v>-6.7678302468270654E-2</c:v>
                </c:pt>
                <c:pt idx="20252">
                  <c:v>-4.8258398716545289E-2</c:v>
                </c:pt>
                <c:pt idx="20253">
                  <c:v>-2.4916080501592255E-3</c:v>
                </c:pt>
                <c:pt idx="20254">
                  <c:v>-0.2020773967004911</c:v>
                </c:pt>
                <c:pt idx="20255">
                  <c:v>7.3324778833441448E-3</c:v>
                </c:pt>
                <c:pt idx="20256">
                  <c:v>-7.1742234957300269E-2</c:v>
                </c:pt>
                <c:pt idx="20257">
                  <c:v>-3.1576933724720091E-2</c:v>
                </c:pt>
                <c:pt idx="20258">
                  <c:v>-2.542239081434652E-2</c:v>
                </c:pt>
                <c:pt idx="20259">
                  <c:v>0.11876383232060328</c:v>
                </c:pt>
                <c:pt idx="20260">
                  <c:v>-4.2616382721367238E-2</c:v>
                </c:pt>
                <c:pt idx="20261">
                  <c:v>-0.22787459889295164</c:v>
                </c:pt>
                <c:pt idx="20262">
                  <c:v>-5.4981993700730443E-4</c:v>
                </c:pt>
                <c:pt idx="20263">
                  <c:v>-5.2846115284571435E-2</c:v>
                </c:pt>
                <c:pt idx="20264">
                  <c:v>-6.9552558220139268E-2</c:v>
                </c:pt>
                <c:pt idx="20265">
                  <c:v>1.2287309949741795E-2</c:v>
                </c:pt>
                <c:pt idx="20266">
                  <c:v>-0.26765591265237609</c:v>
                </c:pt>
                <c:pt idx="20267">
                  <c:v>-1.7828569243821316E-2</c:v>
                </c:pt>
                <c:pt idx="20268">
                  <c:v>-0.10466840900020814</c:v>
                </c:pt>
                <c:pt idx="20269">
                  <c:v>2.3550382222508309E-2</c:v>
                </c:pt>
                <c:pt idx="20270">
                  <c:v>-7.2687542338681116E-4</c:v>
                </c:pt>
                <c:pt idx="20271">
                  <c:v>0.11635318869368022</c:v>
                </c:pt>
                <c:pt idx="20272">
                  <c:v>1.5922463029731434E-2</c:v>
                </c:pt>
                <c:pt idx="20273">
                  <c:v>-1.4247569226880502E-2</c:v>
                </c:pt>
                <c:pt idx="20274">
                  <c:v>8.0286106806050875E-2</c:v>
                </c:pt>
                <c:pt idx="20275">
                  <c:v>-5.8465765692821718E-3</c:v>
                </c:pt>
                <c:pt idx="20276">
                  <c:v>-1.1475593557278264E-2</c:v>
                </c:pt>
                <c:pt idx="20277">
                  <c:v>-8.3316776605385834E-2</c:v>
                </c:pt>
                <c:pt idx="20278">
                  <c:v>-2.1499446261553725E-2</c:v>
                </c:pt>
                <c:pt idx="20279">
                  <c:v>-8.6555251313267439E-2</c:v>
                </c:pt>
                <c:pt idx="20280">
                  <c:v>-4.4198925659086341E-2</c:v>
                </c:pt>
                <c:pt idx="20281">
                  <c:v>-1.4819653562728916E-3</c:v>
                </c:pt>
                <c:pt idx="20282">
                  <c:v>-5.4856555040093985E-2</c:v>
                </c:pt>
                <c:pt idx="20283">
                  <c:v>2.3287988841373734E-2</c:v>
                </c:pt>
                <c:pt idx="20284">
                  <c:v>4.0265487565423648E-2</c:v>
                </c:pt>
                <c:pt idx="20285">
                  <c:v>-0.15966684910850601</c:v>
                </c:pt>
                <c:pt idx="20286">
                  <c:v>-1.7323219738572197E-2</c:v>
                </c:pt>
                <c:pt idx="20287">
                  <c:v>-2.2846445728642969E-2</c:v>
                </c:pt>
                <c:pt idx="20288">
                  <c:v>-0.29557420337734391</c:v>
                </c:pt>
                <c:pt idx="20289">
                  <c:v>-4.0853521274993927E-2</c:v>
                </c:pt>
                <c:pt idx="20290">
                  <c:v>2.92455833702998E-2</c:v>
                </c:pt>
                <c:pt idx="20291">
                  <c:v>-0.12508077304885204</c:v>
                </c:pt>
                <c:pt idx="20292">
                  <c:v>0.11747944196831746</c:v>
                </c:pt>
                <c:pt idx="20293">
                  <c:v>-2.2515777471123967E-2</c:v>
                </c:pt>
                <c:pt idx="20294">
                  <c:v>-1.4514812165673231E-2</c:v>
                </c:pt>
                <c:pt idx="20295">
                  <c:v>-2.3011953858689333E-2</c:v>
                </c:pt>
                <c:pt idx="20296">
                  <c:v>-1.7780443859687974E-2</c:v>
                </c:pt>
                <c:pt idx="20297">
                  <c:v>1.7792842977236371E-2</c:v>
                </c:pt>
                <c:pt idx="20298">
                  <c:v>4.8853584270481037E-3</c:v>
                </c:pt>
                <c:pt idx="20299">
                  <c:v>-2.8888033941765579E-2</c:v>
                </c:pt>
                <c:pt idx="20300">
                  <c:v>-6.1733610091382042E-2</c:v>
                </c:pt>
                <c:pt idx="20301">
                  <c:v>-7.6885345833825808E-2</c:v>
                </c:pt>
                <c:pt idx="20302">
                  <c:v>-1.3380902322084652E-2</c:v>
                </c:pt>
                <c:pt idx="20303">
                  <c:v>-3.0641591732047828E-2</c:v>
                </c:pt>
                <c:pt idx="20304">
                  <c:v>4.668984570151373E-2</c:v>
                </c:pt>
                <c:pt idx="20305">
                  <c:v>-5.9049137234240953E-3</c:v>
                </c:pt>
                <c:pt idx="20306">
                  <c:v>3.9926518081453075E-3</c:v>
                </c:pt>
                <c:pt idx="20307">
                  <c:v>-6.3775254985729127E-2</c:v>
                </c:pt>
                <c:pt idx="20308">
                  <c:v>4.7818919999665505E-3</c:v>
                </c:pt>
                <c:pt idx="20309">
                  <c:v>-1.9228251252346545E-2</c:v>
                </c:pt>
                <c:pt idx="20310">
                  <c:v>-1.7000461297432688E-2</c:v>
                </c:pt>
                <c:pt idx="20311">
                  <c:v>1.340972960937543E-3</c:v>
                </c:pt>
                <c:pt idx="20312">
                  <c:v>-0.10885928147830999</c:v>
                </c:pt>
                <c:pt idx="20313">
                  <c:v>1.9713466619588491E-2</c:v>
                </c:pt>
                <c:pt idx="20314">
                  <c:v>3.8199624273964534E-3</c:v>
                </c:pt>
                <c:pt idx="20315">
                  <c:v>3.8944542251871654E-2</c:v>
                </c:pt>
                <c:pt idx="20316">
                  <c:v>0.39060051412019325</c:v>
                </c:pt>
                <c:pt idx="20317">
                  <c:v>-8.4901135051634151E-3</c:v>
                </c:pt>
                <c:pt idx="20318">
                  <c:v>-3.4487631800588246E-2</c:v>
                </c:pt>
                <c:pt idx="20319">
                  <c:v>-3.6248169143754942E-2</c:v>
                </c:pt>
                <c:pt idx="20320">
                  <c:v>-2.0075790986318467E-2</c:v>
                </c:pt>
                <c:pt idx="20321">
                  <c:v>7.7052493030011437E-2</c:v>
                </c:pt>
                <c:pt idx="20322">
                  <c:v>-5.9850921354451914E-2</c:v>
                </c:pt>
                <c:pt idx="20323">
                  <c:v>-1.5426991963895553E-2</c:v>
                </c:pt>
                <c:pt idx="20324">
                  <c:v>-0.11167229118173533</c:v>
                </c:pt>
                <c:pt idx="20325">
                  <c:v>3.9896362967181409E-2</c:v>
                </c:pt>
                <c:pt idx="20326">
                  <c:v>1.1186888655649705E-2</c:v>
                </c:pt>
                <c:pt idx="20327">
                  <c:v>6.2319278126712188E-2</c:v>
                </c:pt>
                <c:pt idx="20328">
                  <c:v>-3.7786727793475181E-2</c:v>
                </c:pt>
                <c:pt idx="20329">
                  <c:v>-0.15467311120049898</c:v>
                </c:pt>
                <c:pt idx="20330">
                  <c:v>-1.6990669336400981E-3</c:v>
                </c:pt>
                <c:pt idx="20331">
                  <c:v>-5.2007089719159572E-2</c:v>
                </c:pt>
                <c:pt idx="20332">
                  <c:v>1.4308394999278993E-2</c:v>
                </c:pt>
                <c:pt idx="20333">
                  <c:v>-7.6284514218669683E-4</c:v>
                </c:pt>
                <c:pt idx="20334">
                  <c:v>2.9224567507967369E-2</c:v>
                </c:pt>
                <c:pt idx="20335">
                  <c:v>-8.769549159856746E-2</c:v>
                </c:pt>
                <c:pt idx="20336">
                  <c:v>2.6561543504951254E-2</c:v>
                </c:pt>
                <c:pt idx="20337">
                  <c:v>-5.0790997334139248E-2</c:v>
                </c:pt>
                <c:pt idx="20338">
                  <c:v>-8.0452780063621776E-2</c:v>
                </c:pt>
                <c:pt idx="20339">
                  <c:v>-4.1815178467507721E-2</c:v>
                </c:pt>
                <c:pt idx="20340">
                  <c:v>-3.635151166268806E-2</c:v>
                </c:pt>
                <c:pt idx="20341">
                  <c:v>-5.7374738189455765E-2</c:v>
                </c:pt>
                <c:pt idx="20342">
                  <c:v>-3.062574275749463E-2</c:v>
                </c:pt>
                <c:pt idx="20343">
                  <c:v>3.0849195115527444E-3</c:v>
                </c:pt>
                <c:pt idx="20344">
                  <c:v>-2.1999571177097315E-2</c:v>
                </c:pt>
                <c:pt idx="20345">
                  <c:v>-1.3951970363096847E-2</c:v>
                </c:pt>
                <c:pt idx="20346">
                  <c:v>5.7879039406450545E-3</c:v>
                </c:pt>
                <c:pt idx="20347">
                  <c:v>-4.6922029301540193E-3</c:v>
                </c:pt>
                <c:pt idx="20348">
                  <c:v>6.8015210422045599E-2</c:v>
                </c:pt>
                <c:pt idx="20349">
                  <c:v>-0.44192279052680888</c:v>
                </c:pt>
                <c:pt idx="20350">
                  <c:v>1.4261778311558941E-2</c:v>
                </c:pt>
                <c:pt idx="20351">
                  <c:v>5.8797378855420329E-2</c:v>
                </c:pt>
                <c:pt idx="20352">
                  <c:v>-2.6427204519823298E-2</c:v>
                </c:pt>
                <c:pt idx="20353">
                  <c:v>-6.1187986245384018E-4</c:v>
                </c:pt>
                <c:pt idx="20354">
                  <c:v>6.6426758717390792E-3</c:v>
                </c:pt>
                <c:pt idx="20355">
                  <c:v>-7.3409416074721068E-2</c:v>
                </c:pt>
                <c:pt idx="20356">
                  <c:v>-4.867118218131336E-2</c:v>
                </c:pt>
                <c:pt idx="20357">
                  <c:v>-0.23311671246029145</c:v>
                </c:pt>
                <c:pt idx="20358">
                  <c:v>-0.14851109351204395</c:v>
                </c:pt>
                <c:pt idx="20359">
                  <c:v>-2.6793849212092831E-2</c:v>
                </c:pt>
                <c:pt idx="20360">
                  <c:v>-2.6643157710114104E-2</c:v>
                </c:pt>
                <c:pt idx="20361">
                  <c:v>-4.7831330039267757E-3</c:v>
                </c:pt>
                <c:pt idx="20362">
                  <c:v>-1.7107021750064934E-2</c:v>
                </c:pt>
                <c:pt idx="20363">
                  <c:v>-1.6163301163237206E-2</c:v>
                </c:pt>
                <c:pt idx="20364">
                  <c:v>-8.2007574475099751E-2</c:v>
                </c:pt>
                <c:pt idx="20365">
                  <c:v>6.7972918510684543E-2</c:v>
                </c:pt>
                <c:pt idx="20366">
                  <c:v>-3.1949845342480437E-2</c:v>
                </c:pt>
                <c:pt idx="20367">
                  <c:v>-9.9261211963742449E-2</c:v>
                </c:pt>
                <c:pt idx="20368">
                  <c:v>-0.1630100056635409</c:v>
                </c:pt>
                <c:pt idx="20369">
                  <c:v>-4.305073741993054E-2</c:v>
                </c:pt>
                <c:pt idx="20370">
                  <c:v>-2.2329065507623695E-3</c:v>
                </c:pt>
                <c:pt idx="20371">
                  <c:v>0.35677643141345572</c:v>
                </c:pt>
                <c:pt idx="20372">
                  <c:v>3.1662126172939786E-2</c:v>
                </c:pt>
                <c:pt idx="20373">
                  <c:v>1.3303598658331134E-2</c:v>
                </c:pt>
                <c:pt idx="20374">
                  <c:v>8.595439683546259E-2</c:v>
                </c:pt>
                <c:pt idx="20375">
                  <c:v>4.9609432329283498E-2</c:v>
                </c:pt>
                <c:pt idx="20376">
                  <c:v>7.33231846542301E-2</c:v>
                </c:pt>
                <c:pt idx="20377">
                  <c:v>1.3755080139957951E-3</c:v>
                </c:pt>
                <c:pt idx="20378">
                  <c:v>-5.0764230551563941E-2</c:v>
                </c:pt>
                <c:pt idx="20379">
                  <c:v>-8.6820081753023384E-3</c:v>
                </c:pt>
                <c:pt idx="20380">
                  <c:v>-3.1611078134948171E-2</c:v>
                </c:pt>
                <c:pt idx="20381">
                  <c:v>-4.1395170367501219E-2</c:v>
                </c:pt>
                <c:pt idx="20382">
                  <c:v>-8.3230026412645305E-3</c:v>
                </c:pt>
                <c:pt idx="20383">
                  <c:v>-3.9001454944214121E-2</c:v>
                </c:pt>
                <c:pt idx="20384">
                  <c:v>1.5517664156728533E-3</c:v>
                </c:pt>
                <c:pt idx="20385">
                  <c:v>4.2806386056188604E-2</c:v>
                </c:pt>
                <c:pt idx="20386">
                  <c:v>-4.6436791503797793E-2</c:v>
                </c:pt>
                <c:pt idx="20387">
                  <c:v>3.7635104264836794E-3</c:v>
                </c:pt>
                <c:pt idx="20388">
                  <c:v>1.5115085256685472E-2</c:v>
                </c:pt>
                <c:pt idx="20389">
                  <c:v>3.5766851512006453E-2</c:v>
                </c:pt>
                <c:pt idx="20390">
                  <c:v>-7.9601566457236206E-2</c:v>
                </c:pt>
                <c:pt idx="20391">
                  <c:v>9.9290371034869124E-2</c:v>
                </c:pt>
                <c:pt idx="20392">
                  <c:v>-2.2538761871397982E-2</c:v>
                </c:pt>
                <c:pt idx="20393">
                  <c:v>-2.4959908381869698E-2</c:v>
                </c:pt>
                <c:pt idx="20394">
                  <c:v>7.2841983596123889E-3</c:v>
                </c:pt>
                <c:pt idx="20395">
                  <c:v>-0.14884443139848313</c:v>
                </c:pt>
                <c:pt idx="20396">
                  <c:v>-3.6674218375083903E-2</c:v>
                </c:pt>
                <c:pt idx="20397">
                  <c:v>-4.7040164225292301E-2</c:v>
                </c:pt>
                <c:pt idx="20398">
                  <c:v>-1.5375039793903712E-2</c:v>
                </c:pt>
                <c:pt idx="20399">
                  <c:v>-8.6112283264734885E-2</c:v>
                </c:pt>
                <c:pt idx="20400">
                  <c:v>-0.11328917542547208</c:v>
                </c:pt>
                <c:pt idx="20401">
                  <c:v>-1.489447806186258E-2</c:v>
                </c:pt>
                <c:pt idx="20402">
                  <c:v>7.3143290638586267E-2</c:v>
                </c:pt>
                <c:pt idx="20403">
                  <c:v>-7.515922492156181E-2</c:v>
                </c:pt>
                <c:pt idx="20404">
                  <c:v>-5.1043412858054867E-2</c:v>
                </c:pt>
                <c:pt idx="20405">
                  <c:v>0.10083599143847873</c:v>
                </c:pt>
                <c:pt idx="20406">
                  <c:v>-9.9347241049225331E-3</c:v>
                </c:pt>
                <c:pt idx="20407">
                  <c:v>-5.1397132830271509E-2</c:v>
                </c:pt>
                <c:pt idx="20408">
                  <c:v>3.1128866715946269E-2</c:v>
                </c:pt>
                <c:pt idx="20409">
                  <c:v>-7.2596826620262678E-2</c:v>
                </c:pt>
                <c:pt idx="20410">
                  <c:v>-9.4487412556884774E-3</c:v>
                </c:pt>
                <c:pt idx="20411">
                  <c:v>-0.14678767986442648</c:v>
                </c:pt>
                <c:pt idx="20412">
                  <c:v>-3.7050751684753268E-2</c:v>
                </c:pt>
                <c:pt idx="20413">
                  <c:v>2.9778534252901494E-2</c:v>
                </c:pt>
                <c:pt idx="20414">
                  <c:v>2.7915957983301827E-2</c:v>
                </c:pt>
                <c:pt idx="20415">
                  <c:v>1.3440015733667708E-2</c:v>
                </c:pt>
                <c:pt idx="20416">
                  <c:v>5.9358446099058743E-2</c:v>
                </c:pt>
                <c:pt idx="20417">
                  <c:v>-1.0103997120680013E-2</c:v>
                </c:pt>
                <c:pt idx="20418">
                  <c:v>4.3368578412000884E-4</c:v>
                </c:pt>
                <c:pt idx="20419">
                  <c:v>4.4857623600039156E-2</c:v>
                </c:pt>
                <c:pt idx="20420">
                  <c:v>-3.4149255339706905E-2</c:v>
                </c:pt>
                <c:pt idx="20421">
                  <c:v>-1.0628483022019642E-2</c:v>
                </c:pt>
                <c:pt idx="20422">
                  <c:v>-0.16150316748994087</c:v>
                </c:pt>
                <c:pt idx="20423">
                  <c:v>6.0603625033852457E-2</c:v>
                </c:pt>
                <c:pt idx="20424">
                  <c:v>-1.9236234072907441E-3</c:v>
                </c:pt>
                <c:pt idx="20425">
                  <c:v>-1.4585294336528852E-2</c:v>
                </c:pt>
                <c:pt idx="20426">
                  <c:v>3.61723541097364E-3</c:v>
                </c:pt>
                <c:pt idx="20427">
                  <c:v>3.1203244912867328E-2</c:v>
                </c:pt>
                <c:pt idx="20428">
                  <c:v>-1.3899018186836602E-3</c:v>
                </c:pt>
                <c:pt idx="20429">
                  <c:v>-0.13444439395483243</c:v>
                </c:pt>
                <c:pt idx="20430">
                  <c:v>4.8452019515930776E-2</c:v>
                </c:pt>
                <c:pt idx="20431">
                  <c:v>-1.0031537488483426E-3</c:v>
                </c:pt>
                <c:pt idx="20432">
                  <c:v>-0.15431474901075795</c:v>
                </c:pt>
                <c:pt idx="20433">
                  <c:v>-1.2929775148913986E-2</c:v>
                </c:pt>
                <c:pt idx="20434">
                  <c:v>-4.5790200098932816E-2</c:v>
                </c:pt>
                <c:pt idx="20435">
                  <c:v>-9.5166282939361576E-3</c:v>
                </c:pt>
                <c:pt idx="20436">
                  <c:v>-2.403883977945882E-2</c:v>
                </c:pt>
                <c:pt idx="20437">
                  <c:v>-1.6042504611350566E-2</c:v>
                </c:pt>
                <c:pt idx="20438">
                  <c:v>1.2686147741536391E-2</c:v>
                </c:pt>
                <c:pt idx="20439">
                  <c:v>1.8536918714800111E-2</c:v>
                </c:pt>
                <c:pt idx="20440">
                  <c:v>-5.8879970625159747E-2</c:v>
                </c:pt>
                <c:pt idx="20441">
                  <c:v>-2.5087653114827767E-2</c:v>
                </c:pt>
                <c:pt idx="20442">
                  <c:v>-3.1016412069135784E-2</c:v>
                </c:pt>
                <c:pt idx="20443">
                  <c:v>2.0106100475394812E-2</c:v>
                </c:pt>
                <c:pt idx="20444">
                  <c:v>-7.509348944442224E-3</c:v>
                </c:pt>
                <c:pt idx="20445">
                  <c:v>-1.0136017092276408E-2</c:v>
                </c:pt>
                <c:pt idx="20446">
                  <c:v>-3.6144750782383037E-2</c:v>
                </c:pt>
                <c:pt idx="20447">
                  <c:v>-5.1591622449069278E-2</c:v>
                </c:pt>
                <c:pt idx="20448">
                  <c:v>-2.7403863313271597E-2</c:v>
                </c:pt>
                <c:pt idx="20449">
                  <c:v>-6.835780107377297E-2</c:v>
                </c:pt>
                <c:pt idx="20450">
                  <c:v>-2.4582684378694569E-2</c:v>
                </c:pt>
                <c:pt idx="20451">
                  <c:v>-4.4466807625514367E-2</c:v>
                </c:pt>
                <c:pt idx="20452">
                  <c:v>1.9389967201554933E-2</c:v>
                </c:pt>
                <c:pt idx="20453">
                  <c:v>-1.1349112494223846E-2</c:v>
                </c:pt>
                <c:pt idx="20454">
                  <c:v>-4.9170977016139969E-2</c:v>
                </c:pt>
                <c:pt idx="20455">
                  <c:v>-7.6868267535896317E-2</c:v>
                </c:pt>
                <c:pt idx="20456">
                  <c:v>1.9541944493262034E-2</c:v>
                </c:pt>
                <c:pt idx="20457">
                  <c:v>-8.1691935899097498E-2</c:v>
                </c:pt>
                <c:pt idx="20458">
                  <c:v>2.8772292237116966E-2</c:v>
                </c:pt>
                <c:pt idx="20459">
                  <c:v>5.0013912609578416E-2</c:v>
                </c:pt>
                <c:pt idx="20460">
                  <c:v>-5.7634109826540582E-2</c:v>
                </c:pt>
                <c:pt idx="20461">
                  <c:v>-1.4947525344187603E-3</c:v>
                </c:pt>
                <c:pt idx="20462">
                  <c:v>5.9593750347621867E-4</c:v>
                </c:pt>
                <c:pt idx="20463">
                  <c:v>-3.976290708971638E-2</c:v>
                </c:pt>
                <c:pt idx="20464">
                  <c:v>3.437487838049346E-3</c:v>
                </c:pt>
                <c:pt idx="20465">
                  <c:v>-5.9334740588754445E-2</c:v>
                </c:pt>
                <c:pt idx="20466">
                  <c:v>-2.7065682796236498E-2</c:v>
                </c:pt>
                <c:pt idx="20467">
                  <c:v>-2.5385548306201152E-2</c:v>
                </c:pt>
                <c:pt idx="20468">
                  <c:v>-5.7554381834627986E-2</c:v>
                </c:pt>
                <c:pt idx="20469">
                  <c:v>8.2353375583588627E-4</c:v>
                </c:pt>
                <c:pt idx="20470">
                  <c:v>-6.1750718400229776E-2</c:v>
                </c:pt>
                <c:pt idx="20471">
                  <c:v>-1.6199907257496635E-2</c:v>
                </c:pt>
                <c:pt idx="20472">
                  <c:v>-2.9976002850424614E-3</c:v>
                </c:pt>
                <c:pt idx="20473">
                  <c:v>-4.3370791142187753E-2</c:v>
                </c:pt>
                <c:pt idx="20474">
                  <c:v>-5.0069746138585225E-2</c:v>
                </c:pt>
                <c:pt idx="20475">
                  <c:v>0.11773440822536065</c:v>
                </c:pt>
                <c:pt idx="20476">
                  <c:v>-2.7309134619218977E-2</c:v>
                </c:pt>
                <c:pt idx="20477">
                  <c:v>-3.0270818184903951E-2</c:v>
                </c:pt>
                <c:pt idx="20478">
                  <c:v>-0.10499351048731802</c:v>
                </c:pt>
                <c:pt idx="20479">
                  <c:v>-9.0562168047156561E-4</c:v>
                </c:pt>
                <c:pt idx="20480">
                  <c:v>-1.0019007003980403E-2</c:v>
                </c:pt>
                <c:pt idx="20481">
                  <c:v>7.2964220363546739E-3</c:v>
                </c:pt>
                <c:pt idx="20482">
                  <c:v>5.6557584622685314E-2</c:v>
                </c:pt>
                <c:pt idx="20483">
                  <c:v>-0.37776044722670638</c:v>
                </c:pt>
                <c:pt idx="20484">
                  <c:v>-4.3028980622200674E-2</c:v>
                </c:pt>
                <c:pt idx="20485">
                  <c:v>-5.914561490704881E-2</c:v>
                </c:pt>
                <c:pt idx="20486">
                  <c:v>6.6098881775183443E-2</c:v>
                </c:pt>
                <c:pt idx="20487">
                  <c:v>-0.10111517795254558</c:v>
                </c:pt>
                <c:pt idx="20488">
                  <c:v>-5.4821523344421802E-3</c:v>
                </c:pt>
                <c:pt idx="20489">
                  <c:v>-4.600708640310254E-2</c:v>
                </c:pt>
                <c:pt idx="20490">
                  <c:v>-3.054685220250895E-2</c:v>
                </c:pt>
                <c:pt idx="20491">
                  <c:v>0.11463811266769057</c:v>
                </c:pt>
                <c:pt idx="20492">
                  <c:v>2.1838952753987347E-2</c:v>
                </c:pt>
                <c:pt idx="20493">
                  <c:v>-2.7921496107686454E-2</c:v>
                </c:pt>
                <c:pt idx="20494">
                  <c:v>-4.6447590565989197E-2</c:v>
                </c:pt>
                <c:pt idx="20495">
                  <c:v>-3.9983361306407342E-3</c:v>
                </c:pt>
                <c:pt idx="20496">
                  <c:v>-4.0073595605810787E-2</c:v>
                </c:pt>
                <c:pt idx="20497">
                  <c:v>-2.8071892158648293E-2</c:v>
                </c:pt>
                <c:pt idx="20498">
                  <c:v>-1.7606230916139849E-2</c:v>
                </c:pt>
                <c:pt idx="20499">
                  <c:v>-5.0302464031487831E-2</c:v>
                </c:pt>
                <c:pt idx="20500">
                  <c:v>-4.1976262147955787E-2</c:v>
                </c:pt>
                <c:pt idx="20501">
                  <c:v>5.3114533163877632E-2</c:v>
                </c:pt>
                <c:pt idx="20502">
                  <c:v>-3.3843889306764366E-2</c:v>
                </c:pt>
                <c:pt idx="20503">
                  <c:v>-3.0815909871566977E-2</c:v>
                </c:pt>
                <c:pt idx="20504">
                  <c:v>4.6044171104135806E-2</c:v>
                </c:pt>
                <c:pt idx="20505">
                  <c:v>-1.034185081039705E-4</c:v>
                </c:pt>
                <c:pt idx="20506">
                  <c:v>8.103996752543613E-3</c:v>
                </c:pt>
                <c:pt idx="20507">
                  <c:v>2.2494656546145613E-2</c:v>
                </c:pt>
                <c:pt idx="20508">
                  <c:v>-3.5974129455665885E-3</c:v>
                </c:pt>
                <c:pt idx="20509">
                  <c:v>-2.5045179314158342E-2</c:v>
                </c:pt>
                <c:pt idx="20510">
                  <c:v>2.1558090148991993E-3</c:v>
                </c:pt>
                <c:pt idx="20511">
                  <c:v>-2.4325551678955917E-2</c:v>
                </c:pt>
                <c:pt idx="20512">
                  <c:v>1.8997314175288754E-2</c:v>
                </c:pt>
                <c:pt idx="20513">
                  <c:v>-2.731779917792309E-2</c:v>
                </c:pt>
                <c:pt idx="20514">
                  <c:v>7.7088253903219842E-2</c:v>
                </c:pt>
                <c:pt idx="20515">
                  <c:v>-5.2254641879726345E-2</c:v>
                </c:pt>
                <c:pt idx="20516">
                  <c:v>-0.10739030468558124</c:v>
                </c:pt>
                <c:pt idx="20517">
                  <c:v>2.5552346309004385E-2</c:v>
                </c:pt>
                <c:pt idx="20518">
                  <c:v>-3.1733214441189997E-2</c:v>
                </c:pt>
                <c:pt idx="20519">
                  <c:v>1.3679137604769237E-2</c:v>
                </c:pt>
                <c:pt idx="20520">
                  <c:v>3.0500600306994096E-2</c:v>
                </c:pt>
                <c:pt idx="20521">
                  <c:v>-9.9114146788652907E-2</c:v>
                </c:pt>
                <c:pt idx="20522">
                  <c:v>-0.12558576027713084</c:v>
                </c:pt>
                <c:pt idx="20523">
                  <c:v>-3.3743767633330493E-2</c:v>
                </c:pt>
                <c:pt idx="20524">
                  <c:v>-9.1750578523689817E-5</c:v>
                </c:pt>
                <c:pt idx="20525">
                  <c:v>-3.2132181900903896E-2</c:v>
                </c:pt>
                <c:pt idx="20526">
                  <c:v>-6.993477329302962E-2</c:v>
                </c:pt>
                <c:pt idx="20527">
                  <c:v>-2.8861838250949359E-2</c:v>
                </c:pt>
                <c:pt idx="20528">
                  <c:v>-5.5702935453936654E-2</c:v>
                </c:pt>
                <c:pt idx="20529">
                  <c:v>1.9895319321672749E-2</c:v>
                </c:pt>
                <c:pt idx="20530">
                  <c:v>-0.12212596567627892</c:v>
                </c:pt>
                <c:pt idx="20531">
                  <c:v>-2.2679463213539967E-2</c:v>
                </c:pt>
                <c:pt idx="20532">
                  <c:v>-3.1816231596815146E-2</c:v>
                </c:pt>
                <c:pt idx="20533">
                  <c:v>4.4650513266486147E-3</c:v>
                </c:pt>
                <c:pt idx="20534">
                  <c:v>3.1982623347338993E-2</c:v>
                </c:pt>
                <c:pt idx="20535">
                  <c:v>-4.8538693353435955E-2</c:v>
                </c:pt>
                <c:pt idx="20536">
                  <c:v>-1.677857226093581E-2</c:v>
                </c:pt>
                <c:pt idx="20537">
                  <c:v>0.11927932905407763</c:v>
                </c:pt>
                <c:pt idx="20538">
                  <c:v>6.2738012330829668E-3</c:v>
                </c:pt>
                <c:pt idx="20539">
                  <c:v>-1.3963085430916185E-2</c:v>
                </c:pt>
                <c:pt idx="20540">
                  <c:v>-7.0690711705983953E-3</c:v>
                </c:pt>
                <c:pt idx="20541">
                  <c:v>-5.6339327805373055E-2</c:v>
                </c:pt>
                <c:pt idx="20542">
                  <c:v>-4.2929205140540168E-2</c:v>
                </c:pt>
                <c:pt idx="20543">
                  <c:v>-0.57996983883195485</c:v>
                </c:pt>
                <c:pt idx="20544">
                  <c:v>-2.8796713241675952E-2</c:v>
                </c:pt>
                <c:pt idx="20545">
                  <c:v>-3.2555542475689585E-2</c:v>
                </c:pt>
                <c:pt idx="20546">
                  <c:v>-5.670053766293026E-3</c:v>
                </c:pt>
                <c:pt idx="20547">
                  <c:v>5.4369187322126422E-2</c:v>
                </c:pt>
                <c:pt idx="20548">
                  <c:v>-0.11943869344352255</c:v>
                </c:pt>
                <c:pt idx="20549">
                  <c:v>-0.25484857213861828</c:v>
                </c:pt>
                <c:pt idx="20550">
                  <c:v>-5.0867484479431044E-4</c:v>
                </c:pt>
                <c:pt idx="20551">
                  <c:v>5.2776573000645387E-2</c:v>
                </c:pt>
                <c:pt idx="20552">
                  <c:v>-0.82978934894573819</c:v>
                </c:pt>
                <c:pt idx="20553">
                  <c:v>-2.6864316421306531E-2</c:v>
                </c:pt>
                <c:pt idx="20554">
                  <c:v>-3.5581444183060189E-2</c:v>
                </c:pt>
                <c:pt idx="20555">
                  <c:v>-6.5082533930471267E-2</c:v>
                </c:pt>
                <c:pt idx="20556">
                  <c:v>-5.1000051449096007E-4</c:v>
                </c:pt>
                <c:pt idx="20557">
                  <c:v>-2.8849962904300221E-2</c:v>
                </c:pt>
                <c:pt idx="20558">
                  <c:v>-6.3309025829977578E-2</c:v>
                </c:pt>
                <c:pt idx="20559">
                  <c:v>-7.8522851184314427E-4</c:v>
                </c:pt>
                <c:pt idx="20560">
                  <c:v>7.5783071500158589E-2</c:v>
                </c:pt>
                <c:pt idx="20561">
                  <c:v>-5.0734520945182021E-2</c:v>
                </c:pt>
                <c:pt idx="20562">
                  <c:v>-1.3225714441373835E-2</c:v>
                </c:pt>
                <c:pt idx="20563">
                  <c:v>-0.1196547158775715</c:v>
                </c:pt>
                <c:pt idx="20564">
                  <c:v>-2.4259008486472056E-2</c:v>
                </c:pt>
                <c:pt idx="20565">
                  <c:v>1.5598620853678894E-2</c:v>
                </c:pt>
                <c:pt idx="20566">
                  <c:v>-1.2365342341268097E-2</c:v>
                </c:pt>
                <c:pt idx="20567">
                  <c:v>-6.4935961762611696E-2</c:v>
                </c:pt>
                <c:pt idx="20568">
                  <c:v>5.1361863109210849E-2</c:v>
                </c:pt>
                <c:pt idx="20569">
                  <c:v>8.2151474199724836E-2</c:v>
                </c:pt>
                <c:pt idx="20570">
                  <c:v>-0.10447505790944049</c:v>
                </c:pt>
                <c:pt idx="20571">
                  <c:v>-4.0737588134263321E-2</c:v>
                </c:pt>
                <c:pt idx="20572">
                  <c:v>-2.2730558930421762E-2</c:v>
                </c:pt>
                <c:pt idx="20573">
                  <c:v>3.2388186449193737E-2</c:v>
                </c:pt>
                <c:pt idx="20574">
                  <c:v>-5.5098746712356414E-2</c:v>
                </c:pt>
                <c:pt idx="20575">
                  <c:v>-0.24413885425768117</c:v>
                </c:pt>
                <c:pt idx="20576">
                  <c:v>-3.7563615048369081E-2</c:v>
                </c:pt>
                <c:pt idx="20577">
                  <c:v>1.0781283788402019E-3</c:v>
                </c:pt>
                <c:pt idx="20578">
                  <c:v>8.2193045280201729E-2</c:v>
                </c:pt>
                <c:pt idx="20579">
                  <c:v>-2.1226811171303126E-2</c:v>
                </c:pt>
                <c:pt idx="20580">
                  <c:v>2.7623342177572129E-2</c:v>
                </c:pt>
                <c:pt idx="20581">
                  <c:v>-5.556784649083199E-2</c:v>
                </c:pt>
                <c:pt idx="20582">
                  <c:v>2.5730766377607208E-2</c:v>
                </c:pt>
                <c:pt idx="20583">
                  <c:v>1.7095273737315304E-2</c:v>
                </c:pt>
                <c:pt idx="20584">
                  <c:v>-8.4910586250786131E-3</c:v>
                </c:pt>
                <c:pt idx="20585">
                  <c:v>-2.840952920259707E-2</c:v>
                </c:pt>
                <c:pt idx="20586">
                  <c:v>-7.7228375808303523E-2</c:v>
                </c:pt>
                <c:pt idx="20587">
                  <c:v>4.6242221453244678E-2</c:v>
                </c:pt>
                <c:pt idx="20588">
                  <c:v>-1.0125433665520095E-2</c:v>
                </c:pt>
                <c:pt idx="20589">
                  <c:v>-3.5610490013533593E-2</c:v>
                </c:pt>
                <c:pt idx="20590">
                  <c:v>-2.0263861754624165E-3</c:v>
                </c:pt>
                <c:pt idx="20591">
                  <c:v>-4.859255001778065E-2</c:v>
                </c:pt>
                <c:pt idx="20592">
                  <c:v>1.8731023709761643E-3</c:v>
                </c:pt>
                <c:pt idx="20593">
                  <c:v>-0.12254060024719092</c:v>
                </c:pt>
                <c:pt idx="20594">
                  <c:v>-0.13526188170343209</c:v>
                </c:pt>
                <c:pt idx="20595">
                  <c:v>-2.4666968977182183E-2</c:v>
                </c:pt>
                <c:pt idx="20596">
                  <c:v>-3.9366453800778807E-2</c:v>
                </c:pt>
                <c:pt idx="20597">
                  <c:v>-1.5808429317729179E-2</c:v>
                </c:pt>
                <c:pt idx="20598">
                  <c:v>5.2007223337612247E-4</c:v>
                </c:pt>
                <c:pt idx="20599">
                  <c:v>-1.7766175439785485E-3</c:v>
                </c:pt>
                <c:pt idx="20600">
                  <c:v>8.6322075128051762E-3</c:v>
                </c:pt>
                <c:pt idx="20601">
                  <c:v>-6.075705348928654E-2</c:v>
                </c:pt>
                <c:pt idx="20602">
                  <c:v>2.2513373841044099E-2</c:v>
                </c:pt>
                <c:pt idx="20603">
                  <c:v>-1.0061936013890662E-2</c:v>
                </c:pt>
                <c:pt idx="20604">
                  <c:v>-4.6228190421794456E-2</c:v>
                </c:pt>
                <c:pt idx="20605">
                  <c:v>-5.8730742498580929E-2</c:v>
                </c:pt>
                <c:pt idx="20606">
                  <c:v>-2.473018933013553E-2</c:v>
                </c:pt>
                <c:pt idx="20607">
                  <c:v>-4.2821637062389013E-2</c:v>
                </c:pt>
                <c:pt idx="20608">
                  <c:v>-3.8402488073157305E-2</c:v>
                </c:pt>
                <c:pt idx="20609">
                  <c:v>6.1404132069640379E-3</c:v>
                </c:pt>
                <c:pt idx="20610">
                  <c:v>3.5085887147718153E-2</c:v>
                </c:pt>
                <c:pt idx="20611">
                  <c:v>-1.5213170359457856E-2</c:v>
                </c:pt>
                <c:pt idx="20612">
                  <c:v>0.16888393143454228</c:v>
                </c:pt>
                <c:pt idx="20613">
                  <c:v>-7.1400565344471006E-2</c:v>
                </c:pt>
                <c:pt idx="20614">
                  <c:v>9.5970031759341587E-2</c:v>
                </c:pt>
                <c:pt idx="20615">
                  <c:v>-3.0210225428494206E-2</c:v>
                </c:pt>
                <c:pt idx="20616">
                  <c:v>-0.20760622366928655</c:v>
                </c:pt>
                <c:pt idx="20617">
                  <c:v>0.1298227830141149</c:v>
                </c:pt>
                <c:pt idx="20618">
                  <c:v>-1.6596191899964502E-2</c:v>
                </c:pt>
                <c:pt idx="20619">
                  <c:v>-3.6066423300283423E-2</c:v>
                </c:pt>
                <c:pt idx="20620">
                  <c:v>-2.0407027945965404E-2</c:v>
                </c:pt>
                <c:pt idx="20621">
                  <c:v>-4.0016972550844777E-2</c:v>
                </c:pt>
                <c:pt idx="20622">
                  <c:v>-2.0820432689657668E-2</c:v>
                </c:pt>
                <c:pt idx="20623">
                  <c:v>1.2746339580620308E-2</c:v>
                </c:pt>
                <c:pt idx="20624">
                  <c:v>-3.9696257360732748E-2</c:v>
                </c:pt>
                <c:pt idx="20625">
                  <c:v>-3.4199955458027474E-2</c:v>
                </c:pt>
                <c:pt idx="20626">
                  <c:v>-2.1040674127667768E-2</c:v>
                </c:pt>
                <c:pt idx="20627">
                  <c:v>-3.7061849778640257E-2</c:v>
                </c:pt>
                <c:pt idx="20628">
                  <c:v>-8.3385181827965185E-2</c:v>
                </c:pt>
                <c:pt idx="20629">
                  <c:v>-1.5388065762624985E-2</c:v>
                </c:pt>
                <c:pt idx="20630">
                  <c:v>-4.6437752932369437E-2</c:v>
                </c:pt>
                <c:pt idx="20631">
                  <c:v>-9.7489362737713164E-2</c:v>
                </c:pt>
                <c:pt idx="20632">
                  <c:v>-3.7982500985606744E-2</c:v>
                </c:pt>
                <c:pt idx="20633">
                  <c:v>-6.0586238964936753E-3</c:v>
                </c:pt>
                <c:pt idx="20634">
                  <c:v>-1.5580362940691823E-2</c:v>
                </c:pt>
                <c:pt idx="20635">
                  <c:v>0.11726967988922982</c:v>
                </c:pt>
                <c:pt idx="20636">
                  <c:v>1.5968429856151534E-2</c:v>
                </c:pt>
                <c:pt idx="20637">
                  <c:v>-1.38142420692894E-2</c:v>
                </c:pt>
                <c:pt idx="20638">
                  <c:v>-8.2121582549181935E-2</c:v>
                </c:pt>
                <c:pt idx="20639">
                  <c:v>-6.5708851553112541E-2</c:v>
                </c:pt>
                <c:pt idx="20640">
                  <c:v>-5.8366231019729769E-3</c:v>
                </c:pt>
                <c:pt idx="20641">
                  <c:v>7.633442742982912E-3</c:v>
                </c:pt>
                <c:pt idx="20642">
                  <c:v>-3.8011145815027403E-2</c:v>
                </c:pt>
                <c:pt idx="20643">
                  <c:v>2.1749315211989161E-2</c:v>
                </c:pt>
                <c:pt idx="20644">
                  <c:v>5.3849747743794633E-2</c:v>
                </c:pt>
                <c:pt idx="20645">
                  <c:v>3.7836427751501381E-2</c:v>
                </c:pt>
                <c:pt idx="20646">
                  <c:v>-3.4428203384111955E-2</c:v>
                </c:pt>
                <c:pt idx="20647">
                  <c:v>-2.0254728656633292E-2</c:v>
                </c:pt>
                <c:pt idx="20648">
                  <c:v>-3.6716484758897043E-2</c:v>
                </c:pt>
                <c:pt idx="20649">
                  <c:v>-1.4166748518481619E-2</c:v>
                </c:pt>
                <c:pt idx="20650">
                  <c:v>-8.4176518174544898E-2</c:v>
                </c:pt>
                <c:pt idx="20651">
                  <c:v>3.5634569260088782E-2</c:v>
                </c:pt>
                <c:pt idx="20652">
                  <c:v>-1.4185447034769507E-2</c:v>
                </c:pt>
                <c:pt idx="20653">
                  <c:v>-2.479390586014564E-2</c:v>
                </c:pt>
                <c:pt idx="20654">
                  <c:v>-1.3408675639813974E-2</c:v>
                </c:pt>
                <c:pt idx="20655">
                  <c:v>-5.1005840556103542E-2</c:v>
                </c:pt>
                <c:pt idx="20656">
                  <c:v>-5.8455318825348275E-2</c:v>
                </c:pt>
                <c:pt idx="20657">
                  <c:v>-0.14129095585683304</c:v>
                </c:pt>
                <c:pt idx="20658">
                  <c:v>-3.8769550580864093E-2</c:v>
                </c:pt>
                <c:pt idx="20659">
                  <c:v>3.9902102224945675E-2</c:v>
                </c:pt>
                <c:pt idx="20660">
                  <c:v>-2.0534044845842418E-2</c:v>
                </c:pt>
                <c:pt idx="20661">
                  <c:v>-3.1725994185457289E-2</c:v>
                </c:pt>
                <c:pt idx="20662">
                  <c:v>5.7965982688039562E-2</c:v>
                </c:pt>
                <c:pt idx="20663">
                  <c:v>-2.8082768100981249E-2</c:v>
                </c:pt>
                <c:pt idx="20664">
                  <c:v>1.2302008501222804E-2</c:v>
                </c:pt>
                <c:pt idx="20665">
                  <c:v>-4.363655097261817E-2</c:v>
                </c:pt>
                <c:pt idx="20666">
                  <c:v>-1.3565166301056383E-2</c:v>
                </c:pt>
                <c:pt idx="20667">
                  <c:v>-3.6336000480377113E-2</c:v>
                </c:pt>
                <c:pt idx="20668">
                  <c:v>-9.0644118769179997E-3</c:v>
                </c:pt>
                <c:pt idx="20669">
                  <c:v>8.657384292703945E-3</c:v>
                </c:pt>
                <c:pt idx="20670">
                  <c:v>-2.1208486584851395E-2</c:v>
                </c:pt>
                <c:pt idx="20671">
                  <c:v>6.82562118027937E-3</c:v>
                </c:pt>
                <c:pt idx="20672">
                  <c:v>0.36310814144337944</c:v>
                </c:pt>
                <c:pt idx="20673">
                  <c:v>-6.8494948062191224E-2</c:v>
                </c:pt>
                <c:pt idx="20674">
                  <c:v>-0.1138424892500511</c:v>
                </c:pt>
                <c:pt idx="20675">
                  <c:v>5.2948679633139633E-3</c:v>
                </c:pt>
                <c:pt idx="20676">
                  <c:v>-2.4937790024396604E-2</c:v>
                </c:pt>
                <c:pt idx="20677">
                  <c:v>0.10536568594349276</c:v>
                </c:pt>
                <c:pt idx="20678">
                  <c:v>-1.617231471497152E-2</c:v>
                </c:pt>
                <c:pt idx="20679">
                  <c:v>-0.19638791366570169</c:v>
                </c:pt>
                <c:pt idx="20680">
                  <c:v>0.13775554714091698</c:v>
                </c:pt>
                <c:pt idx="20681">
                  <c:v>-5.0494115825346825E-2</c:v>
                </c:pt>
                <c:pt idx="20682">
                  <c:v>-5.3903667098705206E-3</c:v>
                </c:pt>
                <c:pt idx="20683">
                  <c:v>-1.1205034951541385E-2</c:v>
                </c:pt>
                <c:pt idx="20684">
                  <c:v>-1.0594573437989842E-4</c:v>
                </c:pt>
                <c:pt idx="20685">
                  <c:v>-2.4747995807648068E-2</c:v>
                </c:pt>
                <c:pt idx="20686">
                  <c:v>-3.84709449199481E-3</c:v>
                </c:pt>
                <c:pt idx="20687">
                  <c:v>-4.958539265562989E-2</c:v>
                </c:pt>
                <c:pt idx="20688">
                  <c:v>-7.6572567336132043E-3</c:v>
                </c:pt>
                <c:pt idx="20689">
                  <c:v>1.582826386183606E-2</c:v>
                </c:pt>
                <c:pt idx="20690">
                  <c:v>-2.9242856243293577E-2</c:v>
                </c:pt>
                <c:pt idx="20691">
                  <c:v>-3.2879708581032291E-4</c:v>
                </c:pt>
                <c:pt idx="20692">
                  <c:v>-2.2317846267914568E-2</c:v>
                </c:pt>
                <c:pt idx="20693">
                  <c:v>-7.7608594483329551E-3</c:v>
                </c:pt>
                <c:pt idx="20694">
                  <c:v>0.28375206790578439</c:v>
                </c:pt>
                <c:pt idx="20695">
                  <c:v>-6.0100547951595959E-2</c:v>
                </c:pt>
                <c:pt idx="20696">
                  <c:v>-1.8533424935839149E-2</c:v>
                </c:pt>
                <c:pt idx="20697">
                  <c:v>-1.2768902889570324E-2</c:v>
                </c:pt>
                <c:pt idx="20698">
                  <c:v>2.4144447441268965E-2</c:v>
                </c:pt>
                <c:pt idx="20699">
                  <c:v>1.1810965090158698E-2</c:v>
                </c:pt>
                <c:pt idx="20700">
                  <c:v>-1.657002133397318E-2</c:v>
                </c:pt>
                <c:pt idx="20701">
                  <c:v>-4.3256663041110664E-2</c:v>
                </c:pt>
                <c:pt idx="20702">
                  <c:v>4.2231079755514932E-4</c:v>
                </c:pt>
                <c:pt idx="20703">
                  <c:v>-3.5326123460695941E-2</c:v>
                </c:pt>
                <c:pt idx="20704">
                  <c:v>-1.5335123547951313E-3</c:v>
                </c:pt>
                <c:pt idx="20705">
                  <c:v>-1.3023702403357764E-2</c:v>
                </c:pt>
                <c:pt idx="20706">
                  <c:v>1.7731136770737149E-2</c:v>
                </c:pt>
                <c:pt idx="20707">
                  <c:v>-1.606009272150569E-2</c:v>
                </c:pt>
                <c:pt idx="20708">
                  <c:v>6.5421335302420378E-2</c:v>
                </c:pt>
                <c:pt idx="20709">
                  <c:v>-1.6434030990366954E-2</c:v>
                </c:pt>
                <c:pt idx="20710">
                  <c:v>-2.0648258497284983E-2</c:v>
                </c:pt>
                <c:pt idx="20711">
                  <c:v>1.5777205126557919E-2</c:v>
                </c:pt>
                <c:pt idx="20712">
                  <c:v>-1.9574345396129886E-2</c:v>
                </c:pt>
                <c:pt idx="20713">
                  <c:v>4.399006629892737E-2</c:v>
                </c:pt>
                <c:pt idx="20714">
                  <c:v>-5.7507549692431034E-2</c:v>
                </c:pt>
                <c:pt idx="20715">
                  <c:v>-5.170870054242023E-2</c:v>
                </c:pt>
                <c:pt idx="20716">
                  <c:v>-5.0239501772562818E-3</c:v>
                </c:pt>
                <c:pt idx="20717">
                  <c:v>-1.4973447120573418E-3</c:v>
                </c:pt>
                <c:pt idx="20718">
                  <c:v>-1.3618848884341277E-2</c:v>
                </c:pt>
                <c:pt idx="20719">
                  <c:v>1.319324496280181E-2</c:v>
                </c:pt>
                <c:pt idx="20720">
                  <c:v>-1.4111440668936043E-2</c:v>
                </c:pt>
                <c:pt idx="20721">
                  <c:v>-2.3281943416955087E-3</c:v>
                </c:pt>
                <c:pt idx="20722">
                  <c:v>-5.9768623959475164E-3</c:v>
                </c:pt>
                <c:pt idx="20723">
                  <c:v>-4.1210586380680293E-3</c:v>
                </c:pt>
                <c:pt idx="20724">
                  <c:v>-1.7309223490008546E-2</c:v>
                </c:pt>
                <c:pt idx="20725">
                  <c:v>-1.0619612013808238E-2</c:v>
                </c:pt>
                <c:pt idx="20726">
                  <c:v>1.196926145414628E-2</c:v>
                </c:pt>
                <c:pt idx="20727">
                  <c:v>-1.7759128325284458E-2</c:v>
                </c:pt>
                <c:pt idx="20728">
                  <c:v>-2.0537664504303985E-3</c:v>
                </c:pt>
                <c:pt idx="20729">
                  <c:v>-1.1558289609118637E-2</c:v>
                </c:pt>
                <c:pt idx="20730">
                  <c:v>-1.2100129673576366E-2</c:v>
                </c:pt>
                <c:pt idx="20731">
                  <c:v>-1.3222891396737033</c:v>
                </c:pt>
                <c:pt idx="20732">
                  <c:v>-5.8576751481935696E-2</c:v>
                </c:pt>
                <c:pt idx="20733">
                  <c:v>-2.1438229512376901E-2</c:v>
                </c:pt>
                <c:pt idx="20734">
                  <c:v>-0.10172093843383805</c:v>
                </c:pt>
                <c:pt idx="20735">
                  <c:v>-9.0939370697611016E-2</c:v>
                </c:pt>
                <c:pt idx="20736">
                  <c:v>-4.9468643650223611E-2</c:v>
                </c:pt>
                <c:pt idx="20737">
                  <c:v>1.5814999828130626E-3</c:v>
                </c:pt>
                <c:pt idx="20738">
                  <c:v>-8.5860618188511775E-2</c:v>
                </c:pt>
                <c:pt idx="20739">
                  <c:v>0.12405473857141587</c:v>
                </c:pt>
                <c:pt idx="20740">
                  <c:v>-2.0662847723656199E-2</c:v>
                </c:pt>
                <c:pt idx="20741">
                  <c:v>-8.550474300600848E-2</c:v>
                </c:pt>
                <c:pt idx="20742">
                  <c:v>-1.0894237470002437E-2</c:v>
                </c:pt>
                <c:pt idx="20743">
                  <c:v>-4.0085893744082807E-2</c:v>
                </c:pt>
                <c:pt idx="20744">
                  <c:v>-2.5743355255627955E-2</c:v>
                </c:pt>
                <c:pt idx="20745">
                  <c:v>-5.6780277256364135E-2</c:v>
                </c:pt>
                <c:pt idx="20746">
                  <c:v>-4.2939681168416574E-3</c:v>
                </c:pt>
                <c:pt idx="20747">
                  <c:v>-6.2297302378530671E-2</c:v>
                </c:pt>
                <c:pt idx="20748">
                  <c:v>-4.8269976722009882E-2</c:v>
                </c:pt>
                <c:pt idx="20749">
                  <c:v>-0.30167561306777035</c:v>
                </c:pt>
                <c:pt idx="20750">
                  <c:v>7.1534919118999311E-3</c:v>
                </c:pt>
                <c:pt idx="20751">
                  <c:v>-2.454756433349099E-3</c:v>
                </c:pt>
                <c:pt idx="20752">
                  <c:v>-4.0000394721649443E-2</c:v>
                </c:pt>
                <c:pt idx="20753">
                  <c:v>-5.7627856594038487E-3</c:v>
                </c:pt>
                <c:pt idx="20754">
                  <c:v>9.8971888908938443E-3</c:v>
                </c:pt>
                <c:pt idx="20755">
                  <c:v>-0.17951810573531141</c:v>
                </c:pt>
                <c:pt idx="20756">
                  <c:v>3.8785936642104124E-3</c:v>
                </c:pt>
                <c:pt idx="20757">
                  <c:v>-3.787658827279191E-2</c:v>
                </c:pt>
                <c:pt idx="20758">
                  <c:v>-2.3995380038495582E-2</c:v>
                </c:pt>
                <c:pt idx="20759">
                  <c:v>-2.6635636383930149E-2</c:v>
                </c:pt>
                <c:pt idx="20760">
                  <c:v>-3.3655253152421231E-2</c:v>
                </c:pt>
                <c:pt idx="20761">
                  <c:v>2.1981309480475823E-2</c:v>
                </c:pt>
                <c:pt idx="20762">
                  <c:v>3.2479773365462976E-2</c:v>
                </c:pt>
                <c:pt idx="20763">
                  <c:v>1.8910346083044042E-2</c:v>
                </c:pt>
                <c:pt idx="20764">
                  <c:v>-1.1967657109890232E-2</c:v>
                </c:pt>
                <c:pt idx="20765">
                  <c:v>-5.1972974308020217E-3</c:v>
                </c:pt>
                <c:pt idx="20766">
                  <c:v>-8.8476125680668302E-2</c:v>
                </c:pt>
                <c:pt idx="20767">
                  <c:v>-6.7250132158078901E-2</c:v>
                </c:pt>
                <c:pt idx="20768">
                  <c:v>-0.11593615199477653</c:v>
                </c:pt>
                <c:pt idx="20769">
                  <c:v>-2.2850362878316415E-2</c:v>
                </c:pt>
                <c:pt idx="20770">
                  <c:v>-2.6367256076165378E-2</c:v>
                </c:pt>
                <c:pt idx="20771">
                  <c:v>-6.0561517381927214E-3</c:v>
                </c:pt>
                <c:pt idx="20772">
                  <c:v>-1.950564232627499E-3</c:v>
                </c:pt>
                <c:pt idx="20773">
                  <c:v>-3.5001889769884501E-4</c:v>
                </c:pt>
                <c:pt idx="20774">
                  <c:v>-0.1385799309350729</c:v>
                </c:pt>
                <c:pt idx="20775">
                  <c:v>-7.1053611698115138E-2</c:v>
                </c:pt>
                <c:pt idx="20776">
                  <c:v>-1.2099642171895337E-2</c:v>
                </c:pt>
                <c:pt idx="20777">
                  <c:v>-4.6377104364074939E-2</c:v>
                </c:pt>
                <c:pt idx="20778">
                  <c:v>1.2575589342708631</c:v>
                </c:pt>
                <c:pt idx="20779">
                  <c:v>-2.9310322398133078E-2</c:v>
                </c:pt>
                <c:pt idx="20780">
                  <c:v>-2.429785165137761E-2</c:v>
                </c:pt>
                <c:pt idx="20781">
                  <c:v>-2.038066170129162E-2</c:v>
                </c:pt>
                <c:pt idx="20782">
                  <c:v>-8.1780432320840313E-2</c:v>
                </c:pt>
                <c:pt idx="20783">
                  <c:v>-6.3241333166620742E-2</c:v>
                </c:pt>
                <c:pt idx="20784">
                  <c:v>-5.5341588390258704E-2</c:v>
                </c:pt>
                <c:pt idx="20785">
                  <c:v>-3.6601319310913809E-2</c:v>
                </c:pt>
                <c:pt idx="20786">
                  <c:v>4.3803685310026636E-3</c:v>
                </c:pt>
                <c:pt idx="20787">
                  <c:v>-2.3587103954475178E-2</c:v>
                </c:pt>
                <c:pt idx="20788">
                  <c:v>-2.0871813828182801E-3</c:v>
                </c:pt>
                <c:pt idx="20789">
                  <c:v>-4.4338592826732449E-2</c:v>
                </c:pt>
                <c:pt idx="20790">
                  <c:v>-0.20082941715218097</c:v>
                </c:pt>
                <c:pt idx="20791">
                  <c:v>3.6604244747462196E-3</c:v>
                </c:pt>
                <c:pt idx="20792">
                  <c:v>-2.6273338642661986E-2</c:v>
                </c:pt>
                <c:pt idx="20793">
                  <c:v>6.3793965865410029E-2</c:v>
                </c:pt>
                <c:pt idx="20794">
                  <c:v>-5.7862928823340834E-2</c:v>
                </c:pt>
                <c:pt idx="20795">
                  <c:v>-6.4935676243874753E-3</c:v>
                </c:pt>
                <c:pt idx="20796">
                  <c:v>-3.1985974269888175E-2</c:v>
                </c:pt>
                <c:pt idx="20797">
                  <c:v>-8.803289792004082E-2</c:v>
                </c:pt>
                <c:pt idx="20798">
                  <c:v>-1.4131484224229988E-2</c:v>
                </c:pt>
                <c:pt idx="20799">
                  <c:v>4.2900102520729906E-2</c:v>
                </c:pt>
                <c:pt idx="20800">
                  <c:v>-1.7901768031644715E-4</c:v>
                </c:pt>
                <c:pt idx="20801">
                  <c:v>-6.1588475382265084E-2</c:v>
                </c:pt>
                <c:pt idx="20802">
                  <c:v>-4.2898592302031954E-2</c:v>
                </c:pt>
                <c:pt idx="20803">
                  <c:v>2.6108993600839493E-2</c:v>
                </c:pt>
                <c:pt idx="20804">
                  <c:v>-3.9018126146951923E-2</c:v>
                </c:pt>
                <c:pt idx="20805">
                  <c:v>-9.5515750260744183E-3</c:v>
                </c:pt>
                <c:pt idx="20806">
                  <c:v>-0.10725396607466438</c:v>
                </c:pt>
                <c:pt idx="20807">
                  <c:v>-4.1573458234055685E-2</c:v>
                </c:pt>
                <c:pt idx="20808">
                  <c:v>-6.5853725882477232E-2</c:v>
                </c:pt>
                <c:pt idx="20809">
                  <c:v>-2.64251187087476E-2</c:v>
                </c:pt>
                <c:pt idx="20810">
                  <c:v>-6.1779036913329852E-2</c:v>
                </c:pt>
                <c:pt idx="20811">
                  <c:v>0.10424521437462285</c:v>
                </c:pt>
                <c:pt idx="20812">
                  <c:v>1.4393593573621351E-2</c:v>
                </c:pt>
                <c:pt idx="20813">
                  <c:v>-7.0531661329522072E-2</c:v>
                </c:pt>
                <c:pt idx="20814">
                  <c:v>-5.9245873617741907E-3</c:v>
                </c:pt>
                <c:pt idx="20815">
                  <c:v>-3.9192403579731503E-3</c:v>
                </c:pt>
                <c:pt idx="20816">
                  <c:v>-1.9612435470434036E-2</c:v>
                </c:pt>
                <c:pt idx="20817">
                  <c:v>-7.8292095499465961E-2</c:v>
                </c:pt>
                <c:pt idx="20818">
                  <c:v>-4.1827262885724047E-2</c:v>
                </c:pt>
                <c:pt idx="20819">
                  <c:v>-2.2268171725227721E-2</c:v>
                </c:pt>
                <c:pt idx="20820">
                  <c:v>-2.4949423756863747E-2</c:v>
                </c:pt>
                <c:pt idx="20821">
                  <c:v>2.5611193847006119E-2</c:v>
                </c:pt>
                <c:pt idx="20822">
                  <c:v>-7.8145886445475168E-2</c:v>
                </c:pt>
                <c:pt idx="20823">
                  <c:v>-2.1724954933119073E-2</c:v>
                </c:pt>
                <c:pt idx="20824">
                  <c:v>-2.3980313958441423E-2</c:v>
                </c:pt>
                <c:pt idx="20825">
                  <c:v>-6.9221189686067122E-2</c:v>
                </c:pt>
                <c:pt idx="20826">
                  <c:v>-5.6642176897851108E-2</c:v>
                </c:pt>
                <c:pt idx="20827">
                  <c:v>-5.4051106235914704E-3</c:v>
                </c:pt>
                <c:pt idx="20828">
                  <c:v>7.87976808089552E-3</c:v>
                </c:pt>
                <c:pt idx="20829">
                  <c:v>1.4278081400383657E-2</c:v>
                </c:pt>
                <c:pt idx="20830">
                  <c:v>3.4346113824973559E-2</c:v>
                </c:pt>
                <c:pt idx="20831">
                  <c:v>-3.2072187370106441E-2</c:v>
                </c:pt>
                <c:pt idx="20832">
                  <c:v>-2.3721200822256039E-2</c:v>
                </c:pt>
                <c:pt idx="20833">
                  <c:v>-2.0429172240630965E-2</c:v>
                </c:pt>
                <c:pt idx="20834">
                  <c:v>-1.6524465684697259E-2</c:v>
                </c:pt>
                <c:pt idx="20835">
                  <c:v>-0.1030629592017932</c:v>
                </c:pt>
                <c:pt idx="20836">
                  <c:v>-4.273432346081533E-3</c:v>
                </c:pt>
                <c:pt idx="20837">
                  <c:v>1.5903695136992795E-2</c:v>
                </c:pt>
                <c:pt idx="20838">
                  <c:v>-0.17687763267113982</c:v>
                </c:pt>
                <c:pt idx="20839">
                  <c:v>-4.810294377318855E-2</c:v>
                </c:pt>
                <c:pt idx="20840">
                  <c:v>1.1118656563003038E-2</c:v>
                </c:pt>
                <c:pt idx="20841">
                  <c:v>-4.6689547812288186E-2</c:v>
                </c:pt>
                <c:pt idx="20842">
                  <c:v>7.3655476391834484E-3</c:v>
                </c:pt>
                <c:pt idx="20843">
                  <c:v>-1.3637090941539375E-3</c:v>
                </c:pt>
                <c:pt idx="20844">
                  <c:v>-2.6469266330448021E-2</c:v>
                </c:pt>
                <c:pt idx="20845">
                  <c:v>5.4338377495513221E-2</c:v>
                </c:pt>
                <c:pt idx="20846">
                  <c:v>9.2304379783332433E-2</c:v>
                </c:pt>
                <c:pt idx="20847">
                  <c:v>-9.1962122495850927E-3</c:v>
                </c:pt>
                <c:pt idx="20848">
                  <c:v>-0.30524933550081756</c:v>
                </c:pt>
                <c:pt idx="20849">
                  <c:v>-2.3534970675827042E-2</c:v>
                </c:pt>
                <c:pt idx="20850">
                  <c:v>-1.8192907208518544E-2</c:v>
                </c:pt>
                <c:pt idx="20851">
                  <c:v>-4.0623097063805312E-2</c:v>
                </c:pt>
                <c:pt idx="20852">
                  <c:v>7.2656762138723473E-3</c:v>
                </c:pt>
                <c:pt idx="20853">
                  <c:v>8.740579379408292E-2</c:v>
                </c:pt>
                <c:pt idx="20854">
                  <c:v>-7.9359727736898672E-2</c:v>
                </c:pt>
                <c:pt idx="20855">
                  <c:v>1.0585908874502939E-2</c:v>
                </c:pt>
                <c:pt idx="20856">
                  <c:v>1.3842030606778695E-3</c:v>
                </c:pt>
                <c:pt idx="20857">
                  <c:v>-4.7862402876949324E-2</c:v>
                </c:pt>
                <c:pt idx="20858">
                  <c:v>-8.8304584558805133E-3</c:v>
                </c:pt>
                <c:pt idx="20859">
                  <c:v>2.6269550335551933E-2</c:v>
                </c:pt>
                <c:pt idx="20860">
                  <c:v>3.8722755557400471E-2</c:v>
                </c:pt>
                <c:pt idx="20861">
                  <c:v>6.8868629227556585E-2</c:v>
                </c:pt>
                <c:pt idx="20862">
                  <c:v>-2.9064109338901543E-2</c:v>
                </c:pt>
                <c:pt idx="20863">
                  <c:v>7.9675919771713746E-2</c:v>
                </c:pt>
                <c:pt idx="20864">
                  <c:v>-5.2014110689893589E-2</c:v>
                </c:pt>
                <c:pt idx="20865">
                  <c:v>-3.4771372527861458E-2</c:v>
                </c:pt>
                <c:pt idx="20866">
                  <c:v>3.5628131872270023E-3</c:v>
                </c:pt>
                <c:pt idx="20867">
                  <c:v>1.2567417229149178E-2</c:v>
                </c:pt>
                <c:pt idx="20868">
                  <c:v>-9.0150399291794026E-3</c:v>
                </c:pt>
                <c:pt idx="20869">
                  <c:v>-9.4382712964546686E-2</c:v>
                </c:pt>
                <c:pt idx="20870">
                  <c:v>-3.3359668310157464E-2</c:v>
                </c:pt>
                <c:pt idx="20871">
                  <c:v>-3.5728026709493259E-2</c:v>
                </c:pt>
                <c:pt idx="20872">
                  <c:v>2.3424555656100462E-2</c:v>
                </c:pt>
                <c:pt idx="20873">
                  <c:v>8.8240879710092483E-3</c:v>
                </c:pt>
                <c:pt idx="20874">
                  <c:v>-2.4346806760620364E-2</c:v>
                </c:pt>
                <c:pt idx="20875">
                  <c:v>-1.5096197215538716E-2</c:v>
                </c:pt>
                <c:pt idx="20876">
                  <c:v>-9.1363395283949392E-3</c:v>
                </c:pt>
                <c:pt idx="20877">
                  <c:v>1.5008075759832101E-2</c:v>
                </c:pt>
                <c:pt idx="20878">
                  <c:v>2.4248002800067801E-2</c:v>
                </c:pt>
                <c:pt idx="20879">
                  <c:v>-5.2056175721654392E-2</c:v>
                </c:pt>
                <c:pt idx="20880">
                  <c:v>-2.3859804065023051E-2</c:v>
                </c:pt>
                <c:pt idx="20881">
                  <c:v>4.5565005754779619E-2</c:v>
                </c:pt>
                <c:pt idx="20882">
                  <c:v>-0.77036462450538323</c:v>
                </c:pt>
                <c:pt idx="20883">
                  <c:v>8.6620507544556535E-3</c:v>
                </c:pt>
                <c:pt idx="20884">
                  <c:v>-1.5671542929276281E-2</c:v>
                </c:pt>
                <c:pt idx="20885">
                  <c:v>-7.9487688133286286E-3</c:v>
                </c:pt>
                <c:pt idx="20886">
                  <c:v>-1.2541598971547781E-2</c:v>
                </c:pt>
                <c:pt idx="20887">
                  <c:v>2.9821253600229473E-2</c:v>
                </c:pt>
                <c:pt idx="20888">
                  <c:v>-2.6029304141095402E-2</c:v>
                </c:pt>
                <c:pt idx="20889">
                  <c:v>-0.10506106225540129</c:v>
                </c:pt>
                <c:pt idx="20890">
                  <c:v>-1.698712476742803E-2</c:v>
                </c:pt>
                <c:pt idx="20891">
                  <c:v>-1.0397324062683745E-2</c:v>
                </c:pt>
                <c:pt idx="20892">
                  <c:v>-4.0302750455871506E-2</c:v>
                </c:pt>
                <c:pt idx="20893">
                  <c:v>0.13333559949984908</c:v>
                </c:pt>
                <c:pt idx="20894">
                  <c:v>9.2058937825440449E-3</c:v>
                </c:pt>
                <c:pt idx="20895">
                  <c:v>2.5230218919473649E-2</c:v>
                </c:pt>
                <c:pt idx="20896">
                  <c:v>-8.319464133478123E-2</c:v>
                </c:pt>
                <c:pt idx="20897">
                  <c:v>4.5309720088562017E-3</c:v>
                </c:pt>
                <c:pt idx="20898">
                  <c:v>-7.2868278629612551E-2</c:v>
                </c:pt>
                <c:pt idx="20899">
                  <c:v>-3.8957839022031156E-2</c:v>
                </c:pt>
                <c:pt idx="20900">
                  <c:v>-1.324283485015326E-2</c:v>
                </c:pt>
                <c:pt idx="20901">
                  <c:v>7.217357694257108E-2</c:v>
                </c:pt>
                <c:pt idx="20902">
                  <c:v>-1.7364080493915156E-2</c:v>
                </c:pt>
                <c:pt idx="20903">
                  <c:v>-3.1766768987785389E-2</c:v>
                </c:pt>
                <c:pt idx="20904">
                  <c:v>-2.1100664539951072E-2</c:v>
                </c:pt>
                <c:pt idx="20905">
                  <c:v>-2.5486261631535237E-2</c:v>
                </c:pt>
                <c:pt idx="20906">
                  <c:v>-3.5469154145867939E-2</c:v>
                </c:pt>
                <c:pt idx="20907">
                  <c:v>-4.0446814815578384E-3</c:v>
                </c:pt>
                <c:pt idx="20908">
                  <c:v>-1.6548741741039479E-2</c:v>
                </c:pt>
                <c:pt idx="20909">
                  <c:v>4.0496153091765096E-2</c:v>
                </c:pt>
                <c:pt idx="20910">
                  <c:v>-4.3255645144823808E-3</c:v>
                </c:pt>
                <c:pt idx="20911">
                  <c:v>-0.12264283736905775</c:v>
                </c:pt>
                <c:pt idx="20912">
                  <c:v>-3.7739162356184755E-2</c:v>
                </c:pt>
                <c:pt idx="20913">
                  <c:v>2.1893357502247614E-2</c:v>
                </c:pt>
                <c:pt idx="20914">
                  <c:v>-7.2831516054313053E-2</c:v>
                </c:pt>
                <c:pt idx="20915">
                  <c:v>-1.2844282406244004E-2</c:v>
                </c:pt>
                <c:pt idx="20916">
                  <c:v>-0.11456562527074768</c:v>
                </c:pt>
                <c:pt idx="20917">
                  <c:v>2.4563341257596034E-2</c:v>
                </c:pt>
                <c:pt idx="20918">
                  <c:v>-0.2321208237559429</c:v>
                </c:pt>
                <c:pt idx="20919">
                  <c:v>-6.4684860305176811E-2</c:v>
                </c:pt>
                <c:pt idx="20920">
                  <c:v>-4.5248337518820056E-2</c:v>
                </c:pt>
                <c:pt idx="20921">
                  <c:v>1.0729305883477595E-2</c:v>
                </c:pt>
                <c:pt idx="20922">
                  <c:v>-1.812656229518626E-2</c:v>
                </c:pt>
                <c:pt idx="20923">
                  <c:v>2.9590932244704771E-2</c:v>
                </c:pt>
                <c:pt idx="20924">
                  <c:v>-3.4608260685370207E-2</c:v>
                </c:pt>
                <c:pt idx="20925">
                  <c:v>-1.5578340784597064E-2</c:v>
                </c:pt>
                <c:pt idx="20926">
                  <c:v>-3.2469317370277368E-3</c:v>
                </c:pt>
                <c:pt idx="20927">
                  <c:v>2.0127239086901003E-3</c:v>
                </c:pt>
                <c:pt idx="20928">
                  <c:v>3.9386682920577475E-2</c:v>
                </c:pt>
                <c:pt idx="20929">
                  <c:v>-4.3619118794863639E-2</c:v>
                </c:pt>
                <c:pt idx="20930">
                  <c:v>-1.0489089767691388E-3</c:v>
                </c:pt>
                <c:pt idx="20931">
                  <c:v>3.2832068639841267E-3</c:v>
                </c:pt>
                <c:pt idx="20932">
                  <c:v>1.7200445562134091E-2</c:v>
                </c:pt>
                <c:pt idx="20933">
                  <c:v>-5.9176984421658411E-2</c:v>
                </c:pt>
                <c:pt idx="20934">
                  <c:v>-3.1403687245295667E-3</c:v>
                </c:pt>
                <c:pt idx="20935">
                  <c:v>-3.786873123977294E-2</c:v>
                </c:pt>
                <c:pt idx="20936">
                  <c:v>-5.2836179301987654E-2</c:v>
                </c:pt>
                <c:pt idx="20937">
                  <c:v>2.5184745795191161E-2</c:v>
                </c:pt>
                <c:pt idx="20938">
                  <c:v>2.9747531866688083E-2</c:v>
                </c:pt>
                <c:pt idx="20939">
                  <c:v>-2.1863408635828266E-2</c:v>
                </c:pt>
                <c:pt idx="20940">
                  <c:v>-3.0301785014220799E-2</c:v>
                </c:pt>
                <c:pt idx="20941">
                  <c:v>-7.6319357725642095E-4</c:v>
                </c:pt>
                <c:pt idx="20942">
                  <c:v>5.0261790104457003E-3</c:v>
                </c:pt>
                <c:pt idx="20943">
                  <c:v>-1.1486500575130662E-2</c:v>
                </c:pt>
                <c:pt idx="20944">
                  <c:v>-1.7893561066503225E-2</c:v>
                </c:pt>
                <c:pt idx="20945">
                  <c:v>2.5955731399830345E-2</c:v>
                </c:pt>
                <c:pt idx="20946">
                  <c:v>-2.47863620675127E-2</c:v>
                </c:pt>
                <c:pt idx="20947">
                  <c:v>-3.1388576242752791E-3</c:v>
                </c:pt>
                <c:pt idx="20948">
                  <c:v>1.2666592817395336E-2</c:v>
                </c:pt>
                <c:pt idx="20949">
                  <c:v>8.0595339216194467E-2</c:v>
                </c:pt>
                <c:pt idx="20950">
                  <c:v>-4.5872021297385537E-4</c:v>
                </c:pt>
                <c:pt idx="20951">
                  <c:v>1.9282401331575494E-2</c:v>
                </c:pt>
                <c:pt idx="20952">
                  <c:v>-1.6223389042608106E-2</c:v>
                </c:pt>
                <c:pt idx="20953">
                  <c:v>-5.74883488314097E-2</c:v>
                </c:pt>
                <c:pt idx="20954">
                  <c:v>-1.3927141616130975E-2</c:v>
                </c:pt>
                <c:pt idx="20955">
                  <c:v>3.5757113417646813E-2</c:v>
                </c:pt>
                <c:pt idx="20956">
                  <c:v>-4.1113429279393231E-2</c:v>
                </c:pt>
                <c:pt idx="20957">
                  <c:v>-5.9065893945044808E-2</c:v>
                </c:pt>
                <c:pt idx="20958">
                  <c:v>9.8040447677590972E-3</c:v>
                </c:pt>
                <c:pt idx="20959">
                  <c:v>-5.7712781300783673E-2</c:v>
                </c:pt>
                <c:pt idx="20960">
                  <c:v>-0.11329069174860194</c:v>
                </c:pt>
                <c:pt idx="20961">
                  <c:v>-3.3233073579630929E-3</c:v>
                </c:pt>
                <c:pt idx="20962">
                  <c:v>-7.2466400661984356E-2</c:v>
                </c:pt>
                <c:pt idx="20963">
                  <c:v>3.4662190088174769E-2</c:v>
                </c:pt>
                <c:pt idx="20964">
                  <c:v>-4.1364815947154271E-2</c:v>
                </c:pt>
                <c:pt idx="20965">
                  <c:v>-8.2157293107874077E-2</c:v>
                </c:pt>
                <c:pt idx="20966">
                  <c:v>-6.3197254016591547E-3</c:v>
                </c:pt>
                <c:pt idx="20967">
                  <c:v>-2.6397147136105699E-2</c:v>
                </c:pt>
                <c:pt idx="20968">
                  <c:v>-3.2397245374992382E-2</c:v>
                </c:pt>
                <c:pt idx="20969">
                  <c:v>-5.7514365402460257E-2</c:v>
                </c:pt>
                <c:pt idx="20970">
                  <c:v>-9.1692467894559787E-2</c:v>
                </c:pt>
                <c:pt idx="20971">
                  <c:v>7.5928810134902686E-2</c:v>
                </c:pt>
                <c:pt idx="20972">
                  <c:v>1.0742373111003079E-2</c:v>
                </c:pt>
                <c:pt idx="20973">
                  <c:v>-5.108906541809876E-2</c:v>
                </c:pt>
                <c:pt idx="20974">
                  <c:v>1.4787745880391188E-2</c:v>
                </c:pt>
                <c:pt idx="20975">
                  <c:v>-8.8869722585028371E-2</c:v>
                </c:pt>
                <c:pt idx="20976">
                  <c:v>3.7003465466873962E-2</c:v>
                </c:pt>
                <c:pt idx="20977">
                  <c:v>-1.5213112290408977E-2</c:v>
                </c:pt>
                <c:pt idx="20978">
                  <c:v>2.0057872142400915E-2</c:v>
                </c:pt>
                <c:pt idx="20979">
                  <c:v>-1.5945934926804354E-5</c:v>
                </c:pt>
                <c:pt idx="20980">
                  <c:v>7.1479588443804868E-3</c:v>
                </c:pt>
                <c:pt idx="20981">
                  <c:v>-4.3629206490887619E-2</c:v>
                </c:pt>
                <c:pt idx="20982">
                  <c:v>-4.1118006501294269E-2</c:v>
                </c:pt>
                <c:pt idx="20983">
                  <c:v>3.8515012028859171E-3</c:v>
                </c:pt>
                <c:pt idx="20984">
                  <c:v>1.0035993461229017E-2</c:v>
                </c:pt>
                <c:pt idx="20985">
                  <c:v>1.5434339738926599E-2</c:v>
                </c:pt>
                <c:pt idx="20986">
                  <c:v>-2.9594235327880497E-2</c:v>
                </c:pt>
                <c:pt idx="20987">
                  <c:v>-2.0570363469214023E-2</c:v>
                </c:pt>
                <c:pt idx="20988">
                  <c:v>-2.1459897585071459E-2</c:v>
                </c:pt>
                <c:pt idx="20989">
                  <c:v>-3.144263375349924E-2</c:v>
                </c:pt>
                <c:pt idx="20990">
                  <c:v>-7.576181647638397E-2</c:v>
                </c:pt>
                <c:pt idx="20991">
                  <c:v>0.1134119900344517</c:v>
                </c:pt>
                <c:pt idx="20992">
                  <c:v>3.2361683305462664E-2</c:v>
                </c:pt>
                <c:pt idx="20993">
                  <c:v>7.5592206384766311E-2</c:v>
                </c:pt>
                <c:pt idx="20994">
                  <c:v>-2.143154267778169E-2</c:v>
                </c:pt>
                <c:pt idx="20995">
                  <c:v>-7.2743609434760298E-2</c:v>
                </c:pt>
                <c:pt idx="20996">
                  <c:v>-1.6941616690612396</c:v>
                </c:pt>
                <c:pt idx="20997">
                  <c:v>-4.994470084237778E-2</c:v>
                </c:pt>
                <c:pt idx="20998">
                  <c:v>3.5287312493922085E-2</c:v>
                </c:pt>
                <c:pt idx="20999">
                  <c:v>-9.707158093172099E-3</c:v>
                </c:pt>
                <c:pt idx="21000">
                  <c:v>5.0557345662680551E-3</c:v>
                </c:pt>
                <c:pt idx="21001">
                  <c:v>-4.0638180735708719E-2</c:v>
                </c:pt>
                <c:pt idx="21002">
                  <c:v>-2.7881694381901712E-4</c:v>
                </c:pt>
                <c:pt idx="21003">
                  <c:v>-2.6650693979778563E-2</c:v>
                </c:pt>
                <c:pt idx="21004">
                  <c:v>-5.9339843024439287E-2</c:v>
                </c:pt>
                <c:pt idx="21005">
                  <c:v>-3.868665346781746E-2</c:v>
                </c:pt>
                <c:pt idx="21006">
                  <c:v>3.1318584492481955E-2</c:v>
                </c:pt>
                <c:pt idx="21007">
                  <c:v>-1.1683834158332749E-2</c:v>
                </c:pt>
                <c:pt idx="21008">
                  <c:v>2.3268362665207043E-2</c:v>
                </c:pt>
                <c:pt idx="21009">
                  <c:v>-1.1653415236104858E-2</c:v>
                </c:pt>
                <c:pt idx="21010">
                  <c:v>9.1562941391866326E-2</c:v>
                </c:pt>
                <c:pt idx="21011">
                  <c:v>3.7741094728581705E-2</c:v>
                </c:pt>
                <c:pt idx="21012">
                  <c:v>-5.9540725505637458E-2</c:v>
                </c:pt>
                <c:pt idx="21013">
                  <c:v>-7.0304267887742494E-2</c:v>
                </c:pt>
                <c:pt idx="21014">
                  <c:v>-1.7332309238014463E-2</c:v>
                </c:pt>
                <c:pt idx="21015">
                  <c:v>-4.4929133762772321E-2</c:v>
                </c:pt>
                <c:pt idx="21016">
                  <c:v>-7.2052730382823782E-2</c:v>
                </c:pt>
                <c:pt idx="21017">
                  <c:v>-3.2929131086363118E-2</c:v>
                </c:pt>
                <c:pt idx="21018">
                  <c:v>-1.1396315704267608E-2</c:v>
                </c:pt>
                <c:pt idx="21019">
                  <c:v>1.5738099291009822E-2</c:v>
                </c:pt>
                <c:pt idx="21020">
                  <c:v>-1.0212307640437877E-2</c:v>
                </c:pt>
                <c:pt idx="21021">
                  <c:v>-1.9229251165188574E-2</c:v>
                </c:pt>
                <c:pt idx="21022">
                  <c:v>-4.7376339003165097E-2</c:v>
                </c:pt>
                <c:pt idx="21023">
                  <c:v>1.2760899210701311E-2</c:v>
                </c:pt>
                <c:pt idx="21024">
                  <c:v>-2.3835365423454928E-2</c:v>
                </c:pt>
                <c:pt idx="21025">
                  <c:v>7.6316752824760236E-3</c:v>
                </c:pt>
                <c:pt idx="21026">
                  <c:v>-1.7309684481622085E-2</c:v>
                </c:pt>
                <c:pt idx="21027">
                  <c:v>9.9922497940383215E-2</c:v>
                </c:pt>
                <c:pt idx="21028">
                  <c:v>-2.9562405127110756E-2</c:v>
                </c:pt>
                <c:pt idx="21029">
                  <c:v>-2.0885623426349212E-2</c:v>
                </c:pt>
                <c:pt idx="21030">
                  <c:v>-1.02729215125348E-2</c:v>
                </c:pt>
                <c:pt idx="21031">
                  <c:v>-1.0558392435332882E-2</c:v>
                </c:pt>
                <c:pt idx="21032">
                  <c:v>-3.9976742890066037E-2</c:v>
                </c:pt>
                <c:pt idx="21033">
                  <c:v>5.4203000634727216E-2</c:v>
                </c:pt>
                <c:pt idx="21034">
                  <c:v>-6.4171742653450464E-2</c:v>
                </c:pt>
                <c:pt idx="21035">
                  <c:v>-1.2828573593883407E-2</c:v>
                </c:pt>
                <c:pt idx="21036">
                  <c:v>-0.22939251369578681</c:v>
                </c:pt>
                <c:pt idx="21037">
                  <c:v>-1.2399472661310701E-2</c:v>
                </c:pt>
                <c:pt idx="21038">
                  <c:v>-8.5034229876402523E-2</c:v>
                </c:pt>
                <c:pt idx="21039">
                  <c:v>3.8654537079208282E-2</c:v>
                </c:pt>
                <c:pt idx="21040">
                  <c:v>-4.1448062169190808E-2</c:v>
                </c:pt>
                <c:pt idx="21041">
                  <c:v>4.9570994869441685E-2</c:v>
                </c:pt>
                <c:pt idx="21042">
                  <c:v>1.5851292968667413E-2</c:v>
                </c:pt>
                <c:pt idx="21043">
                  <c:v>-0.11490393855485147</c:v>
                </c:pt>
                <c:pt idx="21044">
                  <c:v>0.10302435997270737</c:v>
                </c:pt>
                <c:pt idx="21045">
                  <c:v>8.4371875910731946E-4</c:v>
                </c:pt>
                <c:pt idx="21046">
                  <c:v>9.0607656979843354E-2</c:v>
                </c:pt>
                <c:pt idx="21047">
                  <c:v>-1.3093749044440146E-2</c:v>
                </c:pt>
                <c:pt idx="21048">
                  <c:v>-3.7855305267675581E-4</c:v>
                </c:pt>
                <c:pt idx="21049">
                  <c:v>-2.0142178808677156E-3</c:v>
                </c:pt>
                <c:pt idx="21050">
                  <c:v>-5.7194308180240794E-4</c:v>
                </c:pt>
                <c:pt idx="21051">
                  <c:v>-3.3746713163988083E-3</c:v>
                </c:pt>
                <c:pt idx="21052">
                  <c:v>-1.0697506565617082E-2</c:v>
                </c:pt>
                <c:pt idx="21053">
                  <c:v>-2.1348502941456174E-3</c:v>
                </c:pt>
                <c:pt idx="21054">
                  <c:v>-1.8572605443140137E-3</c:v>
                </c:pt>
                <c:pt idx="21055">
                  <c:v>-5.0135040475724424E-2</c:v>
                </c:pt>
                <c:pt idx="21056">
                  <c:v>-9.4176171373816526E-3</c:v>
                </c:pt>
                <c:pt idx="21057">
                  <c:v>-0.1007895179460376</c:v>
                </c:pt>
                <c:pt idx="21058">
                  <c:v>-9.6635062242063485E-3</c:v>
                </c:pt>
                <c:pt idx="21059">
                  <c:v>-0.18747287263670576</c:v>
                </c:pt>
                <c:pt idx="21060">
                  <c:v>3.0718420298338503E-2</c:v>
                </c:pt>
                <c:pt idx="21061">
                  <c:v>2.1425744131248127E-2</c:v>
                </c:pt>
                <c:pt idx="21062">
                  <c:v>2.4279478173218252E-2</c:v>
                </c:pt>
                <c:pt idx="21063">
                  <c:v>3.4952712960010504E-3</c:v>
                </c:pt>
                <c:pt idx="21064">
                  <c:v>0.13881579092084395</c:v>
                </c:pt>
                <c:pt idx="21065">
                  <c:v>-1.3505126223096374E-2</c:v>
                </c:pt>
                <c:pt idx="21066">
                  <c:v>-3.189024267341465E-2</c:v>
                </c:pt>
                <c:pt idx="21067">
                  <c:v>-2.4457383770041342E-2</c:v>
                </c:pt>
                <c:pt idx="21068">
                  <c:v>-1.9934477703244059E-2</c:v>
                </c:pt>
                <c:pt idx="21069">
                  <c:v>-5.8149445997035892E-2</c:v>
                </c:pt>
                <c:pt idx="21070">
                  <c:v>-2.5986033864779809E-2</c:v>
                </c:pt>
                <c:pt idx="21071">
                  <c:v>-1.2777754972000123E-2</c:v>
                </c:pt>
                <c:pt idx="21072">
                  <c:v>-5.4086588352205936E-2</c:v>
                </c:pt>
                <c:pt idx="21073">
                  <c:v>3.490347261258666E-2</c:v>
                </c:pt>
                <c:pt idx="21074">
                  <c:v>3.1900592652574097E-2</c:v>
                </c:pt>
                <c:pt idx="21075">
                  <c:v>1.2321068137285085E-2</c:v>
                </c:pt>
                <c:pt idx="21076">
                  <c:v>2.4112211093951723E-2</c:v>
                </c:pt>
                <c:pt idx="21077">
                  <c:v>0.17958793986506855</c:v>
                </c:pt>
                <c:pt idx="21078">
                  <c:v>-1.0125598255400639E-2</c:v>
                </c:pt>
                <c:pt idx="21079">
                  <c:v>6.074058683920496E-3</c:v>
                </c:pt>
                <c:pt idx="21080">
                  <c:v>0.29573220962802915</c:v>
                </c:pt>
                <c:pt idx="21081">
                  <c:v>3.0339872222533419E-2</c:v>
                </c:pt>
                <c:pt idx="21082">
                  <c:v>-6.0957929132451717E-2</c:v>
                </c:pt>
                <c:pt idx="21083">
                  <c:v>1.4234909031917452E-2</c:v>
                </c:pt>
                <c:pt idx="21084">
                  <c:v>-4.228536403579624E-2</c:v>
                </c:pt>
                <c:pt idx="21085">
                  <c:v>3.6017438785528655E-2</c:v>
                </c:pt>
                <c:pt idx="21086">
                  <c:v>5.5938312285211837E-2</c:v>
                </c:pt>
                <c:pt idx="21087">
                  <c:v>1.1088357331239276E-2</c:v>
                </c:pt>
                <c:pt idx="21088">
                  <c:v>1.5810987077800067E-2</c:v>
                </c:pt>
                <c:pt idx="21089">
                  <c:v>1.4238654336100847E-2</c:v>
                </c:pt>
                <c:pt idx="21090">
                  <c:v>7.902713565006568E-2</c:v>
                </c:pt>
                <c:pt idx="21091">
                  <c:v>-7.702177652314496E-3</c:v>
                </c:pt>
                <c:pt idx="21092">
                  <c:v>3.7123722731762988E-2</c:v>
                </c:pt>
                <c:pt idx="21093">
                  <c:v>5.0983250963107185E-2</c:v>
                </c:pt>
                <c:pt idx="21094">
                  <c:v>-3.2527288055809046E-2</c:v>
                </c:pt>
                <c:pt idx="21095">
                  <c:v>-2.060059059016672E-2</c:v>
                </c:pt>
                <c:pt idx="21096">
                  <c:v>2.5021528389459829E-4</c:v>
                </c:pt>
                <c:pt idx="21097">
                  <c:v>0.14289032444053915</c:v>
                </c:pt>
                <c:pt idx="21098">
                  <c:v>-5.296407100808944E-2</c:v>
                </c:pt>
                <c:pt idx="21099">
                  <c:v>-4.5938831919335302E-2</c:v>
                </c:pt>
                <c:pt idx="21100">
                  <c:v>6.8890610726473039E-2</c:v>
                </c:pt>
                <c:pt idx="21101">
                  <c:v>-3.9372081362402736E-2</c:v>
                </c:pt>
                <c:pt idx="21102">
                  <c:v>-2.2951953346415154E-2</c:v>
                </c:pt>
                <c:pt idx="21103">
                  <c:v>3.5045380926457662E-2</c:v>
                </c:pt>
                <c:pt idx="21104">
                  <c:v>-1.2563904858154932E-2</c:v>
                </c:pt>
                <c:pt idx="21105">
                  <c:v>3.0842450919279238E-3</c:v>
                </c:pt>
                <c:pt idx="21106">
                  <c:v>3.9367479653398289E-3</c:v>
                </c:pt>
                <c:pt idx="21107">
                  <c:v>-6.196877800335325E-2</c:v>
                </c:pt>
                <c:pt idx="21108">
                  <c:v>-9.5553923489204943E-3</c:v>
                </c:pt>
                <c:pt idx="21109">
                  <c:v>5.4507346448996719E-4</c:v>
                </c:pt>
                <c:pt idx="21110">
                  <c:v>8.7305916796369079E-2</c:v>
                </c:pt>
                <c:pt idx="21111">
                  <c:v>-7.1630537228517477E-2</c:v>
                </c:pt>
                <c:pt idx="21112">
                  <c:v>-1.5609258264753295E-2</c:v>
                </c:pt>
                <c:pt idx="21113">
                  <c:v>4.8864894912787624E-3</c:v>
                </c:pt>
                <c:pt idx="21114">
                  <c:v>-6.7125882547127841E-3</c:v>
                </c:pt>
                <c:pt idx="21115">
                  <c:v>-5.9068605572021517E-2</c:v>
                </c:pt>
                <c:pt idx="21116">
                  <c:v>-4.2558398767231394E-2</c:v>
                </c:pt>
                <c:pt idx="21117">
                  <c:v>4.0766779153270767E-2</c:v>
                </c:pt>
                <c:pt idx="21118">
                  <c:v>-9.7515443614470995E-2</c:v>
                </c:pt>
                <c:pt idx="21119">
                  <c:v>0.13042047369701784</c:v>
                </c:pt>
                <c:pt idx="21120">
                  <c:v>2.1484007826367901E-2</c:v>
                </c:pt>
                <c:pt idx="21121">
                  <c:v>-0.61108457549650508</c:v>
                </c:pt>
                <c:pt idx="21122">
                  <c:v>-2.5539351439965715E-2</c:v>
                </c:pt>
                <c:pt idx="21123">
                  <c:v>6.194322126912271E-4</c:v>
                </c:pt>
                <c:pt idx="21124">
                  <c:v>2.1975476562922969E-2</c:v>
                </c:pt>
                <c:pt idx="21125">
                  <c:v>-2.10325009840856E-2</c:v>
                </c:pt>
                <c:pt idx="21126">
                  <c:v>-6.4736354876274979E-2</c:v>
                </c:pt>
                <c:pt idx="21127">
                  <c:v>9.0428113058834358E-2</c:v>
                </c:pt>
                <c:pt idx="21128">
                  <c:v>-1.5166299319506768E-2</c:v>
                </c:pt>
                <c:pt idx="21129">
                  <c:v>-3.1640831178727194E-2</c:v>
                </c:pt>
                <c:pt idx="21130">
                  <c:v>1.7058010120943639E-2</c:v>
                </c:pt>
                <c:pt idx="21131">
                  <c:v>2.9923312662302219E-3</c:v>
                </c:pt>
                <c:pt idx="21132">
                  <c:v>9.0397201644752522E-3</c:v>
                </c:pt>
                <c:pt idx="21133">
                  <c:v>4.0043355194505574E-2</c:v>
                </c:pt>
                <c:pt idx="21134">
                  <c:v>-3.3435557899724982E-3</c:v>
                </c:pt>
                <c:pt idx="21135">
                  <c:v>-9.5421156223412837E-2</c:v>
                </c:pt>
                <c:pt idx="21136">
                  <c:v>-3.6301537759982003E-2</c:v>
                </c:pt>
                <c:pt idx="21137">
                  <c:v>-0.27312724807420297</c:v>
                </c:pt>
                <c:pt idx="21138">
                  <c:v>1.2263150507915956E-2</c:v>
                </c:pt>
                <c:pt idx="21139">
                  <c:v>3.1443791990981296E-3</c:v>
                </c:pt>
                <c:pt idx="21140">
                  <c:v>-1.0363938844398179E-2</c:v>
                </c:pt>
                <c:pt idx="21141">
                  <c:v>-6.7587309126964548E-2</c:v>
                </c:pt>
                <c:pt idx="21142">
                  <c:v>6.8042822181829752E-3</c:v>
                </c:pt>
                <c:pt idx="21143">
                  <c:v>2.6471995777931023E-2</c:v>
                </c:pt>
                <c:pt idx="21144">
                  <c:v>-2.5973927649935006E-2</c:v>
                </c:pt>
                <c:pt idx="21145">
                  <c:v>1.0202617944963233E-2</c:v>
                </c:pt>
                <c:pt idx="21146">
                  <c:v>-3.7786803195520573E-2</c:v>
                </c:pt>
                <c:pt idx="21147">
                  <c:v>2.4339777390961142E-2</c:v>
                </c:pt>
                <c:pt idx="21148">
                  <c:v>1.9435385608601698E-3</c:v>
                </c:pt>
                <c:pt idx="21149">
                  <c:v>-2.7625171265040424E-2</c:v>
                </c:pt>
                <c:pt idx="21150">
                  <c:v>1.6177972047952483E-3</c:v>
                </c:pt>
                <c:pt idx="21151">
                  <c:v>7.0577119407714592E-2</c:v>
                </c:pt>
                <c:pt idx="21152">
                  <c:v>9.0155180326274398E-2</c:v>
                </c:pt>
                <c:pt idx="21153">
                  <c:v>-4.4271491225613628E-2</c:v>
                </c:pt>
                <c:pt idx="21154">
                  <c:v>-5.7263439860582119E-2</c:v>
                </c:pt>
                <c:pt idx="21155">
                  <c:v>-0.12306711509819369</c:v>
                </c:pt>
                <c:pt idx="21156">
                  <c:v>1.9374414946364042E-2</c:v>
                </c:pt>
                <c:pt idx="21157">
                  <c:v>2.2554491473186125E-2</c:v>
                </c:pt>
                <c:pt idx="21158">
                  <c:v>-9.0829853771645427E-3</c:v>
                </c:pt>
                <c:pt idx="21159">
                  <c:v>-2.5751075069766378E-2</c:v>
                </c:pt>
                <c:pt idx="21160">
                  <c:v>-1.5588889189490395E-2</c:v>
                </c:pt>
                <c:pt idx="21161">
                  <c:v>-4.4807767838458386E-3</c:v>
                </c:pt>
                <c:pt idx="21162">
                  <c:v>-6.0708307885903442E-3</c:v>
                </c:pt>
                <c:pt idx="21163">
                  <c:v>-2.2066281600129366E-2</c:v>
                </c:pt>
                <c:pt idx="21164">
                  <c:v>-6.6279338943587049E-2</c:v>
                </c:pt>
                <c:pt idx="21165">
                  <c:v>1.2748941774123022E-2</c:v>
                </c:pt>
                <c:pt idx="21166">
                  <c:v>-1.0760624404630173E-2</c:v>
                </c:pt>
                <c:pt idx="21167">
                  <c:v>-4.5468389315810105E-2</c:v>
                </c:pt>
                <c:pt idx="21168">
                  <c:v>5.2274690131416682E-2</c:v>
                </c:pt>
                <c:pt idx="21169">
                  <c:v>-7.7615075598019877E-3</c:v>
                </c:pt>
                <c:pt idx="21170">
                  <c:v>3.0261630760314684E-2</c:v>
                </c:pt>
                <c:pt idx="21171">
                  <c:v>-1.895240153537732E-2</c:v>
                </c:pt>
                <c:pt idx="21172">
                  <c:v>-5.8438495797520362E-2</c:v>
                </c:pt>
                <c:pt idx="21173">
                  <c:v>-9.8213806798529962E-3</c:v>
                </c:pt>
                <c:pt idx="21174">
                  <c:v>-4.0912534215420182E-2</c:v>
                </c:pt>
                <c:pt idx="21175">
                  <c:v>-2.4366336205711204E-2</c:v>
                </c:pt>
                <c:pt idx="21176">
                  <c:v>-2.5909553075257354E-2</c:v>
                </c:pt>
                <c:pt idx="21177">
                  <c:v>2.7247119930009705E-2</c:v>
                </c:pt>
                <c:pt idx="21178">
                  <c:v>3.5539708164672177E-3</c:v>
                </c:pt>
                <c:pt idx="21179">
                  <c:v>-3.5340499292773997E-2</c:v>
                </c:pt>
                <c:pt idx="21180">
                  <c:v>-5.4563493449589044E-2</c:v>
                </c:pt>
                <c:pt idx="21181">
                  <c:v>-1.7813932530841459E-2</c:v>
                </c:pt>
                <c:pt idx="21182">
                  <c:v>-2.8712003627665308E-2</c:v>
                </c:pt>
                <c:pt idx="21183">
                  <c:v>2.8221632220397402E-2</c:v>
                </c:pt>
                <c:pt idx="21184">
                  <c:v>-1.6387339116283744E-2</c:v>
                </c:pt>
                <c:pt idx="21185">
                  <c:v>-3.9210992898397207E-3</c:v>
                </c:pt>
                <c:pt idx="21186">
                  <c:v>-0.11438206671501447</c:v>
                </c:pt>
                <c:pt idx="21187">
                  <c:v>7.508079460487517E-3</c:v>
                </c:pt>
                <c:pt idx="21188">
                  <c:v>-1.1977954590958113E-2</c:v>
                </c:pt>
                <c:pt idx="21189">
                  <c:v>4.400829087111318E-2</c:v>
                </c:pt>
                <c:pt idx="21190">
                  <c:v>4.9741101916601499E-3</c:v>
                </c:pt>
                <c:pt idx="21191">
                  <c:v>2.8237745587458694E-2</c:v>
                </c:pt>
                <c:pt idx="21192">
                  <c:v>-2.9393564236530573E-2</c:v>
                </c:pt>
                <c:pt idx="21193">
                  <c:v>-1.2057412129015496E-2</c:v>
                </c:pt>
                <c:pt idx="21194">
                  <c:v>1.3806438259983289E-2</c:v>
                </c:pt>
                <c:pt idx="21195">
                  <c:v>2.740374767146608E-2</c:v>
                </c:pt>
                <c:pt idx="21196">
                  <c:v>-2.9215131769836197E-2</c:v>
                </c:pt>
                <c:pt idx="21197">
                  <c:v>-2.5886719655137811E-2</c:v>
                </c:pt>
                <c:pt idx="21198">
                  <c:v>-3.2486020442444342E-2</c:v>
                </c:pt>
                <c:pt idx="21199">
                  <c:v>-2.405422087440779E-2</c:v>
                </c:pt>
                <c:pt idx="21200">
                  <c:v>1.4258875643936736E-2</c:v>
                </c:pt>
                <c:pt idx="21201">
                  <c:v>-0.10056286980490767</c:v>
                </c:pt>
                <c:pt idx="21202">
                  <c:v>-4.9940274741307579E-3</c:v>
                </c:pt>
                <c:pt idx="21203">
                  <c:v>-1.5507390674542704E-2</c:v>
                </c:pt>
                <c:pt idx="21204">
                  <c:v>-1.0680126903292449E-2</c:v>
                </c:pt>
                <c:pt idx="21205">
                  <c:v>2.4344897249206311E-3</c:v>
                </c:pt>
                <c:pt idx="21206">
                  <c:v>-2.4428183358299462E-2</c:v>
                </c:pt>
                <c:pt idx="21207">
                  <c:v>1.6424917274527443E-2</c:v>
                </c:pt>
                <c:pt idx="21208">
                  <c:v>-2.7878341736812137E-2</c:v>
                </c:pt>
                <c:pt idx="21209">
                  <c:v>-2.6918962660099188E-2</c:v>
                </c:pt>
                <c:pt idx="21210">
                  <c:v>2.4559119472573627E-3</c:v>
                </c:pt>
                <c:pt idx="21211">
                  <c:v>-4.1460892827908977E-2</c:v>
                </c:pt>
                <c:pt idx="21212">
                  <c:v>-2.0974455385978324E-3</c:v>
                </c:pt>
                <c:pt idx="21213">
                  <c:v>-5.6419411771622824E-2</c:v>
                </c:pt>
                <c:pt idx="21214">
                  <c:v>-1.7164506759388555E-2</c:v>
                </c:pt>
                <c:pt idx="21215">
                  <c:v>0.48460136213482513</c:v>
                </c:pt>
                <c:pt idx="21216">
                  <c:v>-1.3459666222421699E-2</c:v>
                </c:pt>
                <c:pt idx="21217">
                  <c:v>-9.115734562737959E-3</c:v>
                </c:pt>
                <c:pt idx="21218">
                  <c:v>-2.3251522689445622E-2</c:v>
                </c:pt>
                <c:pt idx="21219">
                  <c:v>-9.2286612898563242E-2</c:v>
                </c:pt>
                <c:pt idx="21220">
                  <c:v>8.5945848108059143E-3</c:v>
                </c:pt>
                <c:pt idx="21221">
                  <c:v>-0.17537229782131195</c:v>
                </c:pt>
                <c:pt idx="21222">
                  <c:v>-1.123155503982853E-2</c:v>
                </c:pt>
                <c:pt idx="21223">
                  <c:v>2.4548637713896894E-3</c:v>
                </c:pt>
                <c:pt idx="21224">
                  <c:v>3.1804062968447726E-2</c:v>
                </c:pt>
                <c:pt idx="21225">
                  <c:v>-7.1082241230665283E-2</c:v>
                </c:pt>
                <c:pt idx="21226">
                  <c:v>-1.8378216290002063E-2</c:v>
                </c:pt>
                <c:pt idx="21227">
                  <c:v>6.4696303286528641E-3</c:v>
                </c:pt>
                <c:pt idx="21228">
                  <c:v>-4.9960326223248336E-2</c:v>
                </c:pt>
                <c:pt idx="21229">
                  <c:v>2.1914641036022284E-2</c:v>
                </c:pt>
                <c:pt idx="21230">
                  <c:v>0.39148079862288404</c:v>
                </c:pt>
                <c:pt idx="21231">
                  <c:v>-1.3318503109686393E-2</c:v>
                </c:pt>
                <c:pt idx="21232">
                  <c:v>1.5907790809980022E-3</c:v>
                </c:pt>
                <c:pt idx="21233">
                  <c:v>-5.492627251166813E-2</c:v>
                </c:pt>
                <c:pt idx="21234">
                  <c:v>2.6492099422220219E-2</c:v>
                </c:pt>
                <c:pt idx="21235">
                  <c:v>1.7665277137362014E-2</c:v>
                </c:pt>
                <c:pt idx="21236">
                  <c:v>-3.2672001040626293E-2</c:v>
                </c:pt>
                <c:pt idx="21237">
                  <c:v>1.1452137581291238E-2</c:v>
                </c:pt>
                <c:pt idx="21238">
                  <c:v>-9.4449215838642072E-3</c:v>
                </c:pt>
                <c:pt idx="21239">
                  <c:v>-0.10383250581106995</c:v>
                </c:pt>
                <c:pt idx="21240">
                  <c:v>-7.0905781866119802E-2</c:v>
                </c:pt>
                <c:pt idx="21241">
                  <c:v>-1.770668777502701E-2</c:v>
                </c:pt>
                <c:pt idx="21242">
                  <c:v>2.8986458443831364E-2</c:v>
                </c:pt>
                <c:pt idx="21243">
                  <c:v>1.3708637721794405E-2</c:v>
                </c:pt>
                <c:pt idx="21244">
                  <c:v>-5.9943269079017723E-3</c:v>
                </c:pt>
                <c:pt idx="21245">
                  <c:v>-6.1273252312617446E-2</c:v>
                </c:pt>
                <c:pt idx="21246">
                  <c:v>6.7803030077377517E-4</c:v>
                </c:pt>
                <c:pt idx="21247">
                  <c:v>2.7649708519197628E-2</c:v>
                </c:pt>
                <c:pt idx="21248">
                  <c:v>-9.0722266531749283E-3</c:v>
                </c:pt>
                <c:pt idx="21249">
                  <c:v>-4.4923581173447379E-2</c:v>
                </c:pt>
                <c:pt idx="21250">
                  <c:v>-2.3129508213148974E-2</c:v>
                </c:pt>
                <c:pt idx="21251">
                  <c:v>-4.6585561994374504E-3</c:v>
                </c:pt>
                <c:pt idx="21252">
                  <c:v>6.7138249622637359E-3</c:v>
                </c:pt>
                <c:pt idx="21253">
                  <c:v>2.2592089184731482E-3</c:v>
                </c:pt>
                <c:pt idx="21254">
                  <c:v>-4.3430852863979477E-2</c:v>
                </c:pt>
                <c:pt idx="21255">
                  <c:v>5.756236931137651E-2</c:v>
                </c:pt>
                <c:pt idx="21256">
                  <c:v>-4.4557158319202178E-2</c:v>
                </c:pt>
                <c:pt idx="21257">
                  <c:v>5.4914831255027481E-3</c:v>
                </c:pt>
                <c:pt idx="21258">
                  <c:v>-6.1144394524136683E-3</c:v>
                </c:pt>
                <c:pt idx="21259">
                  <c:v>6.5150627695127351E-3</c:v>
                </c:pt>
                <c:pt idx="21260">
                  <c:v>2.1381765009028008E-2</c:v>
                </c:pt>
                <c:pt idx="21261">
                  <c:v>1.6489412047361169E-2</c:v>
                </c:pt>
                <c:pt idx="21262">
                  <c:v>3.2749612057152516E-2</c:v>
                </c:pt>
                <c:pt idx="21263">
                  <c:v>-0.13098154614143773</c:v>
                </c:pt>
                <c:pt idx="21264">
                  <c:v>3.9789628925814696E-2</c:v>
                </c:pt>
                <c:pt idx="21265">
                  <c:v>5.0110660435195034E-2</c:v>
                </c:pt>
                <c:pt idx="21266">
                  <c:v>2.9804736484177391E-2</c:v>
                </c:pt>
                <c:pt idx="21267">
                  <c:v>-3.3026471541623172E-2</c:v>
                </c:pt>
                <c:pt idx="21268">
                  <c:v>-3.7972079772709721E-2</c:v>
                </c:pt>
                <c:pt idx="21269">
                  <c:v>1.0099993223119375E-2</c:v>
                </c:pt>
                <c:pt idx="21270">
                  <c:v>3.6122423814543531E-2</c:v>
                </c:pt>
                <c:pt idx="21271">
                  <c:v>-2.7459479710424312E-2</c:v>
                </c:pt>
                <c:pt idx="21272">
                  <c:v>6.7885092261901064E-3</c:v>
                </c:pt>
                <c:pt idx="21273">
                  <c:v>-9.4798363876429249E-3</c:v>
                </c:pt>
                <c:pt idx="21274">
                  <c:v>-6.0081285701947627E-3</c:v>
                </c:pt>
                <c:pt idx="21275">
                  <c:v>-3.7826513496914953E-2</c:v>
                </c:pt>
                <c:pt idx="21276">
                  <c:v>-1.1394221058411714E-2</c:v>
                </c:pt>
                <c:pt idx="21277">
                  <c:v>4.3408289556556491E-2</c:v>
                </c:pt>
                <c:pt idx="21278">
                  <c:v>3.511063829177589E-3</c:v>
                </c:pt>
                <c:pt idx="21279">
                  <c:v>9.6885240255332364E-2</c:v>
                </c:pt>
                <c:pt idx="21280">
                  <c:v>2.0233276531857379E-2</c:v>
                </c:pt>
                <c:pt idx="21281">
                  <c:v>-5.0193836996766626E-3</c:v>
                </c:pt>
                <c:pt idx="21282">
                  <c:v>-1.230170306364901E-2</c:v>
                </c:pt>
                <c:pt idx="21283">
                  <c:v>1.1871087035154524E-2</c:v>
                </c:pt>
                <c:pt idx="21284">
                  <c:v>1.2609546570590421E-2</c:v>
                </c:pt>
                <c:pt idx="21285">
                  <c:v>6.6582874839015163E-2</c:v>
                </c:pt>
                <c:pt idx="21286">
                  <c:v>-3.1640033482970474E-2</c:v>
                </c:pt>
                <c:pt idx="21287">
                  <c:v>2.8211893192083407E-2</c:v>
                </c:pt>
                <c:pt idx="21288">
                  <c:v>9.8405936769119448E-2</c:v>
                </c:pt>
                <c:pt idx="21289">
                  <c:v>5.1466107521697814E-2</c:v>
                </c:pt>
                <c:pt idx="21290">
                  <c:v>0.34366976869579563</c:v>
                </c:pt>
                <c:pt idx="21291">
                  <c:v>2.0083464888807256E-2</c:v>
                </c:pt>
                <c:pt idx="21292">
                  <c:v>1.9990136609555727E-2</c:v>
                </c:pt>
                <c:pt idx="21293">
                  <c:v>-8.1473590916947683E-2</c:v>
                </c:pt>
                <c:pt idx="21294">
                  <c:v>7.7651248456436978E-2</c:v>
                </c:pt>
                <c:pt idx="21295">
                  <c:v>5.4197298169166984E-2</c:v>
                </c:pt>
                <c:pt idx="21296">
                  <c:v>-3.3954127699703601E-2</c:v>
                </c:pt>
                <c:pt idx="21297">
                  <c:v>-3.5874567386606743E-2</c:v>
                </c:pt>
                <c:pt idx="21298">
                  <c:v>1.0968197458972886E-3</c:v>
                </c:pt>
                <c:pt idx="21299">
                  <c:v>6.7252340218797044E-2</c:v>
                </c:pt>
                <c:pt idx="21300">
                  <c:v>-4.1136819766119367E-2</c:v>
                </c:pt>
                <c:pt idx="21301">
                  <c:v>-6.0318729431409007E-2</c:v>
                </c:pt>
                <c:pt idx="21302">
                  <c:v>-7.1238747517312725E-2</c:v>
                </c:pt>
                <c:pt idx="21303">
                  <c:v>-0.12535193015605237</c:v>
                </c:pt>
                <c:pt idx="21304">
                  <c:v>-4.6006759126026593E-2</c:v>
                </c:pt>
                <c:pt idx="21305">
                  <c:v>-7.5667955319190842E-4</c:v>
                </c:pt>
                <c:pt idx="21306">
                  <c:v>5.1836264080112326E-2</c:v>
                </c:pt>
                <c:pt idx="21307">
                  <c:v>0.1025654208107292</c:v>
                </c:pt>
                <c:pt idx="21308">
                  <c:v>-5.8154251933102648E-2</c:v>
                </c:pt>
                <c:pt idx="21309">
                  <c:v>-2.1814079131407451E-2</c:v>
                </c:pt>
                <c:pt idx="21310">
                  <c:v>-7.236404588534787E-3</c:v>
                </c:pt>
                <c:pt idx="21311">
                  <c:v>-1.8674261776277793E-2</c:v>
                </c:pt>
                <c:pt idx="21312">
                  <c:v>-1.5414957028572669E-2</c:v>
                </c:pt>
                <c:pt idx="21313">
                  <c:v>-5.0555003497128888E-2</c:v>
                </c:pt>
                <c:pt idx="21314">
                  <c:v>-3.8419263467009405E-2</c:v>
                </c:pt>
                <c:pt idx="21315">
                  <c:v>1.1866584706170115E-2</c:v>
                </c:pt>
                <c:pt idx="21316">
                  <c:v>-2.5650506092646928E-2</c:v>
                </c:pt>
                <c:pt idx="21317">
                  <c:v>-2.5434146517058623E-2</c:v>
                </c:pt>
                <c:pt idx="21318">
                  <c:v>-4.0405665607969338E-3</c:v>
                </c:pt>
                <c:pt idx="21319">
                  <c:v>4.4263581858786793E-4</c:v>
                </c:pt>
                <c:pt idx="21320">
                  <c:v>3.0935272111186126E-2</c:v>
                </c:pt>
                <c:pt idx="21321">
                  <c:v>-5.9081449957792194E-2</c:v>
                </c:pt>
                <c:pt idx="21322">
                  <c:v>1.1637187438262909E-3</c:v>
                </c:pt>
                <c:pt idx="21323">
                  <c:v>-1.3625435660399273E-2</c:v>
                </c:pt>
                <c:pt idx="21324">
                  <c:v>8.5562548536882513E-2</c:v>
                </c:pt>
                <c:pt idx="21325">
                  <c:v>0.23859921115369284</c:v>
                </c:pt>
                <c:pt idx="21326">
                  <c:v>-1.0388996449732896E-2</c:v>
                </c:pt>
                <c:pt idx="21327">
                  <c:v>-0.11228571974632241</c:v>
                </c:pt>
                <c:pt idx="21328">
                  <c:v>-8.0403100012994208E-2</c:v>
                </c:pt>
                <c:pt idx="21329">
                  <c:v>-4.7776511332021605E-2</c:v>
                </c:pt>
                <c:pt idx="21330">
                  <c:v>-7.9844571998166376E-4</c:v>
                </c:pt>
                <c:pt idx="21331">
                  <c:v>0.12310910903606904</c:v>
                </c:pt>
                <c:pt idx="21332">
                  <c:v>-2.62228769347033E-2</c:v>
                </c:pt>
                <c:pt idx="21333">
                  <c:v>-9.1842797709511103E-3</c:v>
                </c:pt>
                <c:pt idx="21334">
                  <c:v>-7.0013144157718855E-4</c:v>
                </c:pt>
                <c:pt idx="21335">
                  <c:v>-6.2495237245463756E-2</c:v>
                </c:pt>
                <c:pt idx="21336">
                  <c:v>5.3500850180306293E-2</c:v>
                </c:pt>
                <c:pt idx="21337">
                  <c:v>7.389754818786481E-4</c:v>
                </c:pt>
                <c:pt idx="21338">
                  <c:v>6.3050110549122296E-2</c:v>
                </c:pt>
                <c:pt idx="21339">
                  <c:v>-7.5752398469653001E-3</c:v>
                </c:pt>
                <c:pt idx="21340">
                  <c:v>4.5876800554117976E-2</c:v>
                </c:pt>
                <c:pt idx="21341">
                  <c:v>-0.11858247340181095</c:v>
                </c:pt>
                <c:pt idx="21342">
                  <c:v>4.1809190661970141E-2</c:v>
                </c:pt>
                <c:pt idx="21343">
                  <c:v>2.4377043735699E-3</c:v>
                </c:pt>
                <c:pt idx="21344">
                  <c:v>-4.1191314129462919E-2</c:v>
                </c:pt>
                <c:pt idx="21345">
                  <c:v>3.2786532620085559E-2</c:v>
                </c:pt>
                <c:pt idx="21346">
                  <c:v>-7.9891653001808532E-2</c:v>
                </c:pt>
                <c:pt idx="21347">
                  <c:v>-2.9715549399888606E-2</c:v>
                </c:pt>
                <c:pt idx="21348">
                  <c:v>1.3614040127814095E-2</c:v>
                </c:pt>
                <c:pt idx="21349">
                  <c:v>-1.9203714337541099E-2</c:v>
                </c:pt>
                <c:pt idx="21350">
                  <c:v>-0.10624730722823197</c:v>
                </c:pt>
                <c:pt idx="21351">
                  <c:v>-4.1188205714493949E-2</c:v>
                </c:pt>
                <c:pt idx="21352">
                  <c:v>-2.6823771576976168E-2</c:v>
                </c:pt>
                <c:pt idx="21353">
                  <c:v>-2.1326734940922736E-2</c:v>
                </c:pt>
                <c:pt idx="21354">
                  <c:v>-4.3845230424674315E-2</c:v>
                </c:pt>
                <c:pt idx="21355">
                  <c:v>3.8088233661773045E-2</c:v>
                </c:pt>
                <c:pt idx="21356">
                  <c:v>8.0929361554974572E-3</c:v>
                </c:pt>
                <c:pt idx="21357">
                  <c:v>-3.2430671308934754E-2</c:v>
                </c:pt>
                <c:pt idx="21358">
                  <c:v>-3.0437524583564465E-2</c:v>
                </c:pt>
                <c:pt idx="21359">
                  <c:v>-4.0567667062154922E-3</c:v>
                </c:pt>
                <c:pt idx="21360">
                  <c:v>8.0122366429746534E-3</c:v>
                </c:pt>
                <c:pt idx="21361">
                  <c:v>1.6444600417687097E-2</c:v>
                </c:pt>
                <c:pt idx="21362">
                  <c:v>1.6231970493929531E-2</c:v>
                </c:pt>
                <c:pt idx="21363">
                  <c:v>3.2882593489103634E-2</c:v>
                </c:pt>
                <c:pt idx="21364">
                  <c:v>-7.6950742231215882E-2</c:v>
                </c:pt>
                <c:pt idx="21365">
                  <c:v>-3.3335978027619707E-2</c:v>
                </c:pt>
                <c:pt idx="21366">
                  <c:v>3.0082932608019565E-2</c:v>
                </c:pt>
                <c:pt idx="21367">
                  <c:v>5.7010693582946553E-2</c:v>
                </c:pt>
                <c:pt idx="21368">
                  <c:v>-6.8128981982700093E-3</c:v>
                </c:pt>
                <c:pt idx="21369">
                  <c:v>7.2650015099707935E-2</c:v>
                </c:pt>
                <c:pt idx="21370">
                  <c:v>-0.11859548766024915</c:v>
                </c:pt>
                <c:pt idx="21371">
                  <c:v>-8.1247520560175951E-2</c:v>
                </c:pt>
                <c:pt idx="21372">
                  <c:v>5.4065846672566427E-2</c:v>
                </c:pt>
                <c:pt idx="21373">
                  <c:v>2.8157440777711672E-2</c:v>
                </c:pt>
                <c:pt idx="21374">
                  <c:v>2.6448076145824555E-2</c:v>
                </c:pt>
                <c:pt idx="21375">
                  <c:v>-4.8540831019973057E-2</c:v>
                </c:pt>
                <c:pt idx="21376">
                  <c:v>-1.5385653527672371E-3</c:v>
                </c:pt>
                <c:pt idx="21377">
                  <c:v>4.0008845951215392E-2</c:v>
                </c:pt>
                <c:pt idx="21378">
                  <c:v>-1.8910579682905951E-2</c:v>
                </c:pt>
                <c:pt idx="21379">
                  <c:v>3.5054489802782911E-2</c:v>
                </c:pt>
                <c:pt idx="21380">
                  <c:v>-3.0161612424986863E-2</c:v>
                </c:pt>
                <c:pt idx="21381">
                  <c:v>9.5977829116188199E-2</c:v>
                </c:pt>
                <c:pt idx="21382">
                  <c:v>2.2388678676078379E-2</c:v>
                </c:pt>
                <c:pt idx="21383">
                  <c:v>3.6921298779493031E-2</c:v>
                </c:pt>
                <c:pt idx="21384">
                  <c:v>8.4045440101912384E-3</c:v>
                </c:pt>
                <c:pt idx="21385">
                  <c:v>4.2332020086811875E-2</c:v>
                </c:pt>
                <c:pt idx="21386">
                  <c:v>-5.5551856557201715E-3</c:v>
                </c:pt>
                <c:pt idx="21387">
                  <c:v>-0.1125120277580888</c:v>
                </c:pt>
                <c:pt idx="21388">
                  <c:v>-6.4642735253570338E-2</c:v>
                </c:pt>
                <c:pt idx="21389">
                  <c:v>1.1636689081858312E-2</c:v>
                </c:pt>
                <c:pt idx="21390">
                  <c:v>2.3757525675650794E-2</c:v>
                </c:pt>
                <c:pt idx="21391">
                  <c:v>-1.3737773305235814E-2</c:v>
                </c:pt>
                <c:pt idx="21392">
                  <c:v>-3.8736738906556593E-2</c:v>
                </c:pt>
                <c:pt idx="21393">
                  <c:v>-4.3619238475757268E-3</c:v>
                </c:pt>
                <c:pt idx="21394">
                  <c:v>-5.4497030608856308E-2</c:v>
                </c:pt>
                <c:pt idx="21395">
                  <c:v>-2.8536395604407586E-2</c:v>
                </c:pt>
                <c:pt idx="21396">
                  <c:v>-2.2800449416924187E-3</c:v>
                </c:pt>
                <c:pt idx="21397">
                  <c:v>4.0921712355444263E-2</c:v>
                </c:pt>
                <c:pt idx="21398">
                  <c:v>-1.2249888533520687E-3</c:v>
                </c:pt>
                <c:pt idx="21399">
                  <c:v>-4.593704312409367E-2</c:v>
                </c:pt>
                <c:pt idx="21400">
                  <c:v>6.6415735633665027E-2</c:v>
                </c:pt>
                <c:pt idx="21401">
                  <c:v>4.6671842108496141E-2</c:v>
                </c:pt>
                <c:pt idx="21402">
                  <c:v>4.9268361300681268E-2</c:v>
                </c:pt>
                <c:pt idx="21403">
                  <c:v>-1.1116946452815952E-2</c:v>
                </c:pt>
                <c:pt idx="21404">
                  <c:v>5.0437497452955962E-3</c:v>
                </c:pt>
                <c:pt idx="21405">
                  <c:v>-4.5674671614423908E-2</c:v>
                </c:pt>
                <c:pt idx="21406">
                  <c:v>-9.8854965708820783E-3</c:v>
                </c:pt>
                <c:pt idx="21407">
                  <c:v>-4.3797467429133961E-3</c:v>
                </c:pt>
                <c:pt idx="21408">
                  <c:v>-1.6056989426901005E-2</c:v>
                </c:pt>
                <c:pt idx="21409">
                  <c:v>-1.6481523819908635E-2</c:v>
                </c:pt>
                <c:pt idx="21410">
                  <c:v>-4.6211905773060613E-2</c:v>
                </c:pt>
                <c:pt idx="21411">
                  <c:v>1.9770755906240688E-2</c:v>
                </c:pt>
                <c:pt idx="21412">
                  <c:v>2.8011774538141944E-2</c:v>
                </c:pt>
                <c:pt idx="21413">
                  <c:v>-5.7392396724583614E-2</c:v>
                </c:pt>
                <c:pt idx="21414">
                  <c:v>-0.10814424691074183</c:v>
                </c:pt>
                <c:pt idx="21415">
                  <c:v>2.9841045590820917E-2</c:v>
                </c:pt>
                <c:pt idx="21416">
                  <c:v>-1.6230237838190619E-2</c:v>
                </c:pt>
                <c:pt idx="21417">
                  <c:v>0.10109651862971883</c:v>
                </c:pt>
                <c:pt idx="21418">
                  <c:v>-2.3713487888929245E-2</c:v>
                </c:pt>
                <c:pt idx="21419">
                  <c:v>6.561643713652103E-2</c:v>
                </c:pt>
                <c:pt idx="21420">
                  <c:v>-4.4969238816216194E-2</c:v>
                </c:pt>
                <c:pt idx="21421">
                  <c:v>-2.0791242675521491E-2</c:v>
                </c:pt>
                <c:pt idx="21422">
                  <c:v>2.019366261150892E-3</c:v>
                </c:pt>
                <c:pt idx="21423">
                  <c:v>5.2666965369446116E-2</c:v>
                </c:pt>
                <c:pt idx="21424">
                  <c:v>-0.22248370705510484</c:v>
                </c:pt>
                <c:pt idx="21425">
                  <c:v>4.4698947757280715E-3</c:v>
                </c:pt>
                <c:pt idx="21426">
                  <c:v>3.8116243216096336E-2</c:v>
                </c:pt>
                <c:pt idx="21427">
                  <c:v>1.0603745933339443E-2</c:v>
                </c:pt>
                <c:pt idx="21428">
                  <c:v>-4.2584175821784385E-2</c:v>
                </c:pt>
                <c:pt idx="21429">
                  <c:v>-2.3217131928253691E-2</c:v>
                </c:pt>
                <c:pt idx="21430">
                  <c:v>-4.716060273598454E-2</c:v>
                </c:pt>
                <c:pt idx="21431">
                  <c:v>6.4966596400163189E-4</c:v>
                </c:pt>
                <c:pt idx="21432">
                  <c:v>5.4773970750893547E-2</c:v>
                </c:pt>
                <c:pt idx="21433">
                  <c:v>-2.0094130205967536E-2</c:v>
                </c:pt>
                <c:pt idx="21434">
                  <c:v>9.1570720645249449E-3</c:v>
                </c:pt>
                <c:pt idx="21435">
                  <c:v>-6.6418663689264178E-3</c:v>
                </c:pt>
                <c:pt idx="21436">
                  <c:v>-6.9927715967466331E-2</c:v>
                </c:pt>
                <c:pt idx="21437">
                  <c:v>-2.2719839907352032E-2</c:v>
                </c:pt>
                <c:pt idx="21438">
                  <c:v>-6.6632071635128756E-2</c:v>
                </c:pt>
                <c:pt idx="21439">
                  <c:v>3.5611987804052274E-2</c:v>
                </c:pt>
                <c:pt idx="21440">
                  <c:v>3.3757041337475514E-3</c:v>
                </c:pt>
                <c:pt idx="21441">
                  <c:v>8.9102552815471508E-3</c:v>
                </c:pt>
                <c:pt idx="21442">
                  <c:v>1.8490774679964416E-2</c:v>
                </c:pt>
                <c:pt idx="21443">
                  <c:v>-1.3287841688737204E-2</c:v>
                </c:pt>
                <c:pt idx="21444">
                  <c:v>-5.0418049721460634E-2</c:v>
                </c:pt>
                <c:pt idx="21445">
                  <c:v>-8.511904312572062E-2</c:v>
                </c:pt>
                <c:pt idx="21446">
                  <c:v>-7.2174493662770983E-2</c:v>
                </c:pt>
                <c:pt idx="21447">
                  <c:v>6.9773899898321612E-3</c:v>
                </c:pt>
                <c:pt idx="21448">
                  <c:v>-4.2656734139322992E-2</c:v>
                </c:pt>
                <c:pt idx="21449">
                  <c:v>-1.2756056357924641E-2</c:v>
                </c:pt>
                <c:pt idx="21450">
                  <c:v>-3.2818784090218898E-2</c:v>
                </c:pt>
                <c:pt idx="21451">
                  <c:v>1.7966520698634782E-2</c:v>
                </c:pt>
                <c:pt idx="21452">
                  <c:v>4.6307786830917422E-2</c:v>
                </c:pt>
                <c:pt idx="21453">
                  <c:v>-2.4374517827722854E-2</c:v>
                </c:pt>
                <c:pt idx="21454">
                  <c:v>7.5741871045466235E-3</c:v>
                </c:pt>
                <c:pt idx="21455">
                  <c:v>9.0706778691708491E-3</c:v>
                </c:pt>
                <c:pt idx="21456">
                  <c:v>-0.15249348531621082</c:v>
                </c:pt>
                <c:pt idx="21457">
                  <c:v>-2.37759986170956E-2</c:v>
                </c:pt>
                <c:pt idx="21458">
                  <c:v>8.5399036997542505E-2</c:v>
                </c:pt>
                <c:pt idx="21459">
                  <c:v>9.7687033545525975E-3</c:v>
                </c:pt>
                <c:pt idx="21460">
                  <c:v>-1.5220569236896688E-2</c:v>
                </c:pt>
                <c:pt idx="21461">
                  <c:v>4.016412284660939E-2</c:v>
                </c:pt>
                <c:pt idx="21462">
                  <c:v>-4.1078539079746561E-2</c:v>
                </c:pt>
                <c:pt idx="21463">
                  <c:v>9.4131356983508715E-3</c:v>
                </c:pt>
                <c:pt idx="21464">
                  <c:v>-2.9838356546920609E-2</c:v>
                </c:pt>
                <c:pt idx="21465">
                  <c:v>-3.3637414061804698E-2</c:v>
                </c:pt>
                <c:pt idx="21466">
                  <c:v>-8.7394182175836513E-3</c:v>
                </c:pt>
                <c:pt idx="21467">
                  <c:v>-5.2998434133115779E-2</c:v>
                </c:pt>
                <c:pt idx="21468">
                  <c:v>-1.3718307758469356E-2</c:v>
                </c:pt>
                <c:pt idx="21469">
                  <c:v>-3.9115099759961837E-2</c:v>
                </c:pt>
                <c:pt idx="21470">
                  <c:v>3.360433311741922E-2</c:v>
                </c:pt>
                <c:pt idx="21471">
                  <c:v>-4.9412984009982314E-2</c:v>
                </c:pt>
                <c:pt idx="21472">
                  <c:v>-9.6464318474009207E-3</c:v>
                </c:pt>
                <c:pt idx="21473">
                  <c:v>-5.6360474796853022E-2</c:v>
                </c:pt>
                <c:pt idx="21474">
                  <c:v>-3.072759582351714E-2</c:v>
                </c:pt>
                <c:pt idx="21475">
                  <c:v>-0.2743199937521249</c:v>
                </c:pt>
                <c:pt idx="21476">
                  <c:v>-7.4985768211045536E-2</c:v>
                </c:pt>
                <c:pt idx="21477">
                  <c:v>8.0657693776241435E-2</c:v>
                </c:pt>
                <c:pt idx="21478">
                  <c:v>9.3517710595871148E-3</c:v>
                </c:pt>
                <c:pt idx="21479">
                  <c:v>2.8634885686886258E-2</c:v>
                </c:pt>
                <c:pt idx="21480">
                  <c:v>1.868153669992647E-2</c:v>
                </c:pt>
                <c:pt idx="21481">
                  <c:v>-5.279143746837394E-3</c:v>
                </c:pt>
                <c:pt idx="21482">
                  <c:v>1.2601012341642757E-2</c:v>
                </c:pt>
                <c:pt idx="21483">
                  <c:v>-5.6738438205761958E-2</c:v>
                </c:pt>
                <c:pt idx="21484">
                  <c:v>5.5207022731021127E-3</c:v>
                </c:pt>
                <c:pt idx="21485">
                  <c:v>-5.8969373144952229E-2</c:v>
                </c:pt>
                <c:pt idx="21486">
                  <c:v>-6.3580971382182355E-3</c:v>
                </c:pt>
                <c:pt idx="21487">
                  <c:v>6.3847191553746546E-2</c:v>
                </c:pt>
                <c:pt idx="21488">
                  <c:v>-1.210637803073498E-2</c:v>
                </c:pt>
                <c:pt idx="21489">
                  <c:v>-2.4594922291005079E-2</c:v>
                </c:pt>
                <c:pt idx="21490">
                  <c:v>4.2356415063153477E-2</c:v>
                </c:pt>
                <c:pt idx="21491">
                  <c:v>-2.7682347638659673E-2</c:v>
                </c:pt>
                <c:pt idx="21492">
                  <c:v>-0.19283856433924357</c:v>
                </c:pt>
                <c:pt idx="21493">
                  <c:v>-0.15546690953710604</c:v>
                </c:pt>
                <c:pt idx="21494">
                  <c:v>5.5733993063922767E-3</c:v>
                </c:pt>
                <c:pt idx="21495">
                  <c:v>9.5455599991189043E-3</c:v>
                </c:pt>
                <c:pt idx="21496">
                  <c:v>-3.0423153258813375E-2</c:v>
                </c:pt>
                <c:pt idx="21497">
                  <c:v>-4.7166624816556875E-3</c:v>
                </c:pt>
                <c:pt idx="21498">
                  <c:v>-1.8233900516008968E-3</c:v>
                </c:pt>
                <c:pt idx="21499">
                  <c:v>4.4267584918886551E-3</c:v>
                </c:pt>
                <c:pt idx="21500">
                  <c:v>-4.7625024502138125E-2</c:v>
                </c:pt>
                <c:pt idx="21501">
                  <c:v>1.937287767100522E-2</c:v>
                </c:pt>
                <c:pt idx="21502">
                  <c:v>-2.0893132684146786E-2</c:v>
                </c:pt>
                <c:pt idx="21503">
                  <c:v>6.1680661595038397E-3</c:v>
                </c:pt>
                <c:pt idx="21504">
                  <c:v>-6.4427516492524289E-2</c:v>
                </c:pt>
                <c:pt idx="21505">
                  <c:v>-9.0182621885318622E-4</c:v>
                </c:pt>
                <c:pt idx="21506">
                  <c:v>4.5546731824291989E-3</c:v>
                </c:pt>
                <c:pt idx="21507">
                  <c:v>8.2577781208069828E-3</c:v>
                </c:pt>
                <c:pt idx="21508">
                  <c:v>3.3895136440462069E-2</c:v>
                </c:pt>
                <c:pt idx="21509">
                  <c:v>-4.4982812964323701E-2</c:v>
                </c:pt>
                <c:pt idx="21510">
                  <c:v>-2.8746698257825512E-2</c:v>
                </c:pt>
                <c:pt idx="21511">
                  <c:v>-0.1579518853616258</c:v>
                </c:pt>
                <c:pt idx="21512">
                  <c:v>-0.18499921303751549</c:v>
                </c:pt>
                <c:pt idx="21513">
                  <c:v>-2.6301330379312989E-2</c:v>
                </c:pt>
                <c:pt idx="21514">
                  <c:v>-6.0987696679846014E-2</c:v>
                </c:pt>
                <c:pt idx="21515">
                  <c:v>-1.8643661143338302E-2</c:v>
                </c:pt>
                <c:pt idx="21516">
                  <c:v>1.1039403534484677E-2</c:v>
                </c:pt>
                <c:pt idx="21517">
                  <c:v>3.5983277039521588E-2</c:v>
                </c:pt>
                <c:pt idx="21518">
                  <c:v>-3.3765144855443296E-2</c:v>
                </c:pt>
                <c:pt idx="21519">
                  <c:v>-1.4982949496015467E-2</c:v>
                </c:pt>
                <c:pt idx="21520">
                  <c:v>-1.7170996069775221E-2</c:v>
                </c:pt>
                <c:pt idx="21521">
                  <c:v>-2.0139059775827282E-2</c:v>
                </c:pt>
                <c:pt idx="21522">
                  <c:v>3.4989530144879204E-2</c:v>
                </c:pt>
                <c:pt idx="21523">
                  <c:v>-6.4096687636125893E-3</c:v>
                </c:pt>
                <c:pt idx="21524">
                  <c:v>2.7358061344675232E-2</c:v>
                </c:pt>
                <c:pt idx="21525">
                  <c:v>-0.15486717657251883</c:v>
                </c:pt>
                <c:pt idx="21526">
                  <c:v>-3.7429492473285246E-2</c:v>
                </c:pt>
                <c:pt idx="21527">
                  <c:v>-1.9842431317908357E-2</c:v>
                </c:pt>
                <c:pt idx="21528">
                  <c:v>3.206967959385483E-2</c:v>
                </c:pt>
                <c:pt idx="21529">
                  <c:v>4.1457753679811485E-2</c:v>
                </c:pt>
                <c:pt idx="21530">
                  <c:v>4.9277002887846776E-2</c:v>
                </c:pt>
                <c:pt idx="21531">
                  <c:v>3.5473221418539591E-2</c:v>
                </c:pt>
                <c:pt idx="21532">
                  <c:v>-2.6549762853368745E-2</c:v>
                </c:pt>
                <c:pt idx="21533">
                  <c:v>-0.11209330865738376</c:v>
                </c:pt>
                <c:pt idx="21534">
                  <c:v>1.3280858255261829E-3</c:v>
                </c:pt>
                <c:pt idx="21535">
                  <c:v>-1.4238917173764028E-2</c:v>
                </c:pt>
                <c:pt idx="21536">
                  <c:v>3.1406844222164235E-2</c:v>
                </c:pt>
                <c:pt idx="21537">
                  <c:v>-2.6449001502351799E-2</c:v>
                </c:pt>
                <c:pt idx="21538">
                  <c:v>-3.4529917337711748E-2</c:v>
                </c:pt>
                <c:pt idx="21539">
                  <c:v>-1.220419838300124E-2</c:v>
                </c:pt>
                <c:pt idx="21540">
                  <c:v>-2.6386390221157248E-2</c:v>
                </c:pt>
                <c:pt idx="21541">
                  <c:v>2.9265689093398092E-3</c:v>
                </c:pt>
                <c:pt idx="21542">
                  <c:v>5.0232488285577616E-2</c:v>
                </c:pt>
                <c:pt idx="21543">
                  <c:v>-8.7799794766056233E-2</c:v>
                </c:pt>
                <c:pt idx="21544">
                  <c:v>-5.1226883166541358E-2</c:v>
                </c:pt>
                <c:pt idx="21545">
                  <c:v>-1.6674983953654122E-2</c:v>
                </c:pt>
                <c:pt idx="21546">
                  <c:v>2.3828606951594077E-2</c:v>
                </c:pt>
                <c:pt idx="21547">
                  <c:v>-5.8960546522844333E-2</c:v>
                </c:pt>
                <c:pt idx="21548">
                  <c:v>1.9404338033436261E-2</c:v>
                </c:pt>
                <c:pt idx="21549">
                  <c:v>0.26159381668062459</c:v>
                </c:pt>
                <c:pt idx="21550">
                  <c:v>8.0200331202280636E-2</c:v>
                </c:pt>
                <c:pt idx="21551">
                  <c:v>7.6143817444795812E-3</c:v>
                </c:pt>
                <c:pt idx="21552">
                  <c:v>6.1613338813542258E-2</c:v>
                </c:pt>
                <c:pt idx="21553">
                  <c:v>3.2649329897495069E-2</c:v>
                </c:pt>
                <c:pt idx="21554">
                  <c:v>-5.0805879619102441E-2</c:v>
                </c:pt>
                <c:pt idx="21555">
                  <c:v>1.2364206281746818E-2</c:v>
                </c:pt>
                <c:pt idx="21556">
                  <c:v>9.1685235131520812E-2</c:v>
                </c:pt>
                <c:pt idx="21557">
                  <c:v>-3.2382040873081719E-2</c:v>
                </c:pt>
                <c:pt idx="21558">
                  <c:v>-3.2386708644085813E-2</c:v>
                </c:pt>
                <c:pt idx="21559">
                  <c:v>-0.91289864930773279</c:v>
                </c:pt>
                <c:pt idx="21560">
                  <c:v>-4.8088417868157596E-2</c:v>
                </c:pt>
                <c:pt idx="21561">
                  <c:v>-0.27488231533491769</c:v>
                </c:pt>
                <c:pt idx="21562">
                  <c:v>-9.0811796893244395E-2</c:v>
                </c:pt>
                <c:pt idx="21563">
                  <c:v>-0.1197548697691715</c:v>
                </c:pt>
                <c:pt idx="21564">
                  <c:v>-0.10570630222869017</c:v>
                </c:pt>
                <c:pt idx="21565">
                  <c:v>-2.4105046583707272E-2</c:v>
                </c:pt>
                <c:pt idx="21566">
                  <c:v>-1.6481725547390125E-2</c:v>
                </c:pt>
                <c:pt idx="21567">
                  <c:v>9.0374699091535051E-4</c:v>
                </c:pt>
                <c:pt idx="21568">
                  <c:v>0.13315124622171481</c:v>
                </c:pt>
                <c:pt idx="21569">
                  <c:v>3.1254139160912832E-3</c:v>
                </c:pt>
                <c:pt idx="21570">
                  <c:v>-1.8310618763399095E-2</c:v>
                </c:pt>
                <c:pt idx="21571">
                  <c:v>-7.9609564778616498E-2</c:v>
                </c:pt>
                <c:pt idx="21572">
                  <c:v>-4.8083354793807383E-2</c:v>
                </c:pt>
                <c:pt idx="21573">
                  <c:v>-1.4998701325649001E-2</c:v>
                </c:pt>
                <c:pt idx="21574">
                  <c:v>5.4094786160496441E-2</c:v>
                </c:pt>
                <c:pt idx="21575">
                  <c:v>4.9820489253530519E-2</c:v>
                </c:pt>
                <c:pt idx="21576">
                  <c:v>5.9209028745504377E-3</c:v>
                </c:pt>
                <c:pt idx="21577">
                  <c:v>1.0864882869594401E-2</c:v>
                </c:pt>
                <c:pt idx="21578">
                  <c:v>-2.3878675864962072E-3</c:v>
                </c:pt>
                <c:pt idx="21579">
                  <c:v>-3.5564615871195082E-2</c:v>
                </c:pt>
                <c:pt idx="21580">
                  <c:v>-3.2988230373234388E-2</c:v>
                </c:pt>
                <c:pt idx="21581">
                  <c:v>6.0083581070903863E-2</c:v>
                </c:pt>
                <c:pt idx="21582">
                  <c:v>-2.9467831064789424E-2</c:v>
                </c:pt>
                <c:pt idx="21583">
                  <c:v>5.7412544985993574E-2</c:v>
                </c:pt>
                <c:pt idx="21584">
                  <c:v>9.5518133367761063E-2</c:v>
                </c:pt>
                <c:pt idx="21585">
                  <c:v>0.2219084732823961</c:v>
                </c:pt>
                <c:pt idx="21586">
                  <c:v>-0.1354514539033479</c:v>
                </c:pt>
                <c:pt idx="21587">
                  <c:v>4.6319422379019572E-2</c:v>
                </c:pt>
                <c:pt idx="21588">
                  <c:v>-2.99868001909715E-2</c:v>
                </c:pt>
                <c:pt idx="21589">
                  <c:v>1.1271229123724084E-2</c:v>
                </c:pt>
                <c:pt idx="21590">
                  <c:v>-1.8196096268042659E-2</c:v>
                </c:pt>
                <c:pt idx="21591">
                  <c:v>0.16888500218243369</c:v>
                </c:pt>
                <c:pt idx="21592">
                  <c:v>4.4219029705435696E-2</c:v>
                </c:pt>
                <c:pt idx="21593">
                  <c:v>-4.8448064574203496E-2</c:v>
                </c:pt>
                <c:pt idx="21594">
                  <c:v>-3.2475350143786497E-2</c:v>
                </c:pt>
                <c:pt idx="21595">
                  <c:v>-5.9632312097176725E-2</c:v>
                </c:pt>
                <c:pt idx="21596">
                  <c:v>2.3650962882203957E-2</c:v>
                </c:pt>
                <c:pt idx="21597">
                  <c:v>1.3042148295847933E-2</c:v>
                </c:pt>
                <c:pt idx="21598">
                  <c:v>0.12554275419278882</c:v>
                </c:pt>
                <c:pt idx="21599">
                  <c:v>2.1125612189567974E-2</c:v>
                </c:pt>
                <c:pt idx="21600">
                  <c:v>1.9074690252420218E-2</c:v>
                </c:pt>
                <c:pt idx="21601">
                  <c:v>-0.1204161027688449</c:v>
                </c:pt>
                <c:pt idx="21602">
                  <c:v>-5.0592293019879414E-2</c:v>
                </c:pt>
                <c:pt idx="21603">
                  <c:v>0.4569201816284818</c:v>
                </c:pt>
                <c:pt idx="21604">
                  <c:v>-0.10304330858825124</c:v>
                </c:pt>
                <c:pt idx="21605">
                  <c:v>4.3692005856104691E-3</c:v>
                </c:pt>
                <c:pt idx="21606">
                  <c:v>1.4189959316179428E-2</c:v>
                </c:pt>
                <c:pt idx="21607">
                  <c:v>-4.2375885638906353E-2</c:v>
                </c:pt>
                <c:pt idx="21608">
                  <c:v>-9.8139856215778904E-5</c:v>
                </c:pt>
                <c:pt idx="21609">
                  <c:v>-1.8193736392580824E-2</c:v>
                </c:pt>
                <c:pt idx="21610">
                  <c:v>6.3788266803112836E-2</c:v>
                </c:pt>
                <c:pt idx="21611">
                  <c:v>-6.5269212750672045E-2</c:v>
                </c:pt>
                <c:pt idx="21612">
                  <c:v>-2.619681896601405E-2</c:v>
                </c:pt>
                <c:pt idx="21613">
                  <c:v>-0.16297107694583526</c:v>
                </c:pt>
                <c:pt idx="21614">
                  <c:v>-1.507614296979865E-2</c:v>
                </c:pt>
                <c:pt idx="21615">
                  <c:v>2.9104419868832162E-2</c:v>
                </c:pt>
                <c:pt idx="21616">
                  <c:v>4.2058977864705437E-2</c:v>
                </c:pt>
                <c:pt idx="21617">
                  <c:v>3.6925141889930874E-2</c:v>
                </c:pt>
                <c:pt idx="21618">
                  <c:v>9.8238783304748598E-2</c:v>
                </c:pt>
                <c:pt idx="21619">
                  <c:v>7.6899164752637486E-2</c:v>
                </c:pt>
                <c:pt idx="21620">
                  <c:v>2.5034762223440341E-2</c:v>
                </c:pt>
                <c:pt idx="21621">
                  <c:v>-7.8917134729650409E-2</c:v>
                </c:pt>
                <c:pt idx="21622">
                  <c:v>3.1710199822024498E-3</c:v>
                </c:pt>
                <c:pt idx="21623">
                  <c:v>-1.7987845617568849E-2</c:v>
                </c:pt>
                <c:pt idx="21624">
                  <c:v>3.488298853947043E-2</c:v>
                </c:pt>
                <c:pt idx="21625">
                  <c:v>-1.0885387869771148E-3</c:v>
                </c:pt>
                <c:pt idx="21626">
                  <c:v>2.3463432287527664E-2</c:v>
                </c:pt>
                <c:pt idx="21627">
                  <c:v>-1.6056935669656134E-2</c:v>
                </c:pt>
                <c:pt idx="21628">
                  <c:v>-6.6260357688574176E-2</c:v>
                </c:pt>
                <c:pt idx="21629">
                  <c:v>0.25226015044916578</c:v>
                </c:pt>
                <c:pt idx="21630">
                  <c:v>6.7920600604001553E-3</c:v>
                </c:pt>
                <c:pt idx="21631">
                  <c:v>-4.9816464271720359E-2</c:v>
                </c:pt>
                <c:pt idx="21632">
                  <c:v>-1.2388025667806528E-2</c:v>
                </c:pt>
                <c:pt idx="21633">
                  <c:v>5.9530132477152956E-2</c:v>
                </c:pt>
                <c:pt idx="21634">
                  <c:v>-1.2187421033501962E-2</c:v>
                </c:pt>
                <c:pt idx="21635">
                  <c:v>-5.6209079329933229E-3</c:v>
                </c:pt>
                <c:pt idx="21636">
                  <c:v>-1.3597803385358029E-2</c:v>
                </c:pt>
                <c:pt idx="21637">
                  <c:v>-1.1393581617469319E-2</c:v>
                </c:pt>
                <c:pt idx="21638">
                  <c:v>9.1056645795062618E-3</c:v>
                </c:pt>
                <c:pt idx="21639">
                  <c:v>4.4853323736291022E-2</c:v>
                </c:pt>
                <c:pt idx="21640">
                  <c:v>1.1328307967102026E-2</c:v>
                </c:pt>
                <c:pt idx="21641">
                  <c:v>-1.9099839539912497E-2</c:v>
                </c:pt>
                <c:pt idx="21642">
                  <c:v>6.0351821979166366E-2</c:v>
                </c:pt>
                <c:pt idx="21643">
                  <c:v>-1.9739842621348237E-2</c:v>
                </c:pt>
                <c:pt idx="21644">
                  <c:v>-0.24277402269590825</c:v>
                </c:pt>
                <c:pt idx="21645">
                  <c:v>0.22084827251676825</c:v>
                </c:pt>
                <c:pt idx="21646">
                  <c:v>-5.0251999927788997E-2</c:v>
                </c:pt>
                <c:pt idx="21647">
                  <c:v>-3.5968039740278714E-2</c:v>
                </c:pt>
                <c:pt idx="21648">
                  <c:v>-7.1160468028751311E-2</c:v>
                </c:pt>
                <c:pt idx="21649">
                  <c:v>-0.11991405348011888</c:v>
                </c:pt>
                <c:pt idx="21650">
                  <c:v>-1.5772885100345375E-2</c:v>
                </c:pt>
                <c:pt idx="21651">
                  <c:v>6.197849383377794E-3</c:v>
                </c:pt>
                <c:pt idx="21652">
                  <c:v>-8.3294972827319222E-2</c:v>
                </c:pt>
                <c:pt idx="21653">
                  <c:v>-0.10093432132066477</c:v>
                </c:pt>
                <c:pt idx="21654">
                  <c:v>-2.8400915123825383E-2</c:v>
                </c:pt>
                <c:pt idx="21655">
                  <c:v>-2.6741714519746128E-2</c:v>
                </c:pt>
                <c:pt idx="21656">
                  <c:v>-9.8005419493155527E-3</c:v>
                </c:pt>
                <c:pt idx="21657">
                  <c:v>7.8720722482977686E-3</c:v>
                </c:pt>
                <c:pt idx="21658">
                  <c:v>-3.8048474779821553E-2</c:v>
                </c:pt>
                <c:pt idx="21659">
                  <c:v>-8.2125197799829769E-2</c:v>
                </c:pt>
                <c:pt idx="21660">
                  <c:v>0.12491966743458308</c:v>
                </c:pt>
                <c:pt idx="21661">
                  <c:v>-0.26242763552124371</c:v>
                </c:pt>
                <c:pt idx="21662">
                  <c:v>1.4697394442610185E-2</c:v>
                </c:pt>
                <c:pt idx="21663">
                  <c:v>-3.9298958475389924E-2</c:v>
                </c:pt>
                <c:pt idx="21664">
                  <c:v>4.7718920859835409E-2</c:v>
                </c:pt>
                <c:pt idx="21665">
                  <c:v>1.9573245345716065E-3</c:v>
                </c:pt>
                <c:pt idx="21666">
                  <c:v>7.6737735765437104E-3</c:v>
                </c:pt>
                <c:pt idx="21667">
                  <c:v>3.1264316721898805E-2</c:v>
                </c:pt>
                <c:pt idx="21668">
                  <c:v>2.7746737418029511E-2</c:v>
                </c:pt>
                <c:pt idx="21669">
                  <c:v>1.0396882412977305E-2</c:v>
                </c:pt>
                <c:pt idx="21670">
                  <c:v>-3.6530024623892564E-2</c:v>
                </c:pt>
                <c:pt idx="21671">
                  <c:v>-1.5876628852448681E-2</c:v>
                </c:pt>
                <c:pt idx="21672">
                  <c:v>-5.123195159207606E-2</c:v>
                </c:pt>
                <c:pt idx="21673">
                  <c:v>1.5353067487461092E-2</c:v>
                </c:pt>
                <c:pt idx="21674">
                  <c:v>6.6738364513728998E-2</c:v>
                </c:pt>
                <c:pt idx="21675">
                  <c:v>-1.0629972599232424E-2</c:v>
                </c:pt>
                <c:pt idx="21676">
                  <c:v>5.5786539903566849E-2</c:v>
                </c:pt>
                <c:pt idx="21677">
                  <c:v>5.2382077245902103E-2</c:v>
                </c:pt>
                <c:pt idx="21678">
                  <c:v>-0.10777389212422375</c:v>
                </c:pt>
                <c:pt idx="21679">
                  <c:v>2.8404392738883644E-3</c:v>
                </c:pt>
                <c:pt idx="21680">
                  <c:v>-6.2699879904325698E-2</c:v>
                </c:pt>
                <c:pt idx="21681">
                  <c:v>-2.1063193124798338E-3</c:v>
                </c:pt>
                <c:pt idx="21682">
                  <c:v>3.7025614497391453E-3</c:v>
                </c:pt>
                <c:pt idx="21683">
                  <c:v>-9.8444851406051005E-3</c:v>
                </c:pt>
                <c:pt idx="21684">
                  <c:v>1.8997769040440386E-3</c:v>
                </c:pt>
                <c:pt idx="21685">
                  <c:v>8.3304468295323977E-3</c:v>
                </c:pt>
                <c:pt idx="21686">
                  <c:v>4.6415139385772554E-2</c:v>
                </c:pt>
                <c:pt idx="21687">
                  <c:v>5.7486149874568356E-2</c:v>
                </c:pt>
                <c:pt idx="21688">
                  <c:v>-2.4775428730512042E-2</c:v>
                </c:pt>
                <c:pt idx="21689">
                  <c:v>1.8493326498569967E-2</c:v>
                </c:pt>
                <c:pt idx="21690">
                  <c:v>-4.3463759162661514E-2</c:v>
                </c:pt>
                <c:pt idx="21691">
                  <c:v>-5.4321559854123951E-2</c:v>
                </c:pt>
                <c:pt idx="21692">
                  <c:v>1.3149622026662005</c:v>
                </c:pt>
                <c:pt idx="21693">
                  <c:v>4.558509238919357E-3</c:v>
                </c:pt>
                <c:pt idx="21694">
                  <c:v>6.1939356754501011E-2</c:v>
                </c:pt>
                <c:pt idx="21695">
                  <c:v>-1.6646264387789319E-2</c:v>
                </c:pt>
                <c:pt idx="21696">
                  <c:v>0.88305475806719769</c:v>
                </c:pt>
                <c:pt idx="21697">
                  <c:v>-5.396158125082464E-2</c:v>
                </c:pt>
                <c:pt idx="21698">
                  <c:v>-3.5284475725279069E-2</c:v>
                </c:pt>
                <c:pt idx="21699">
                  <c:v>-1.3266455872559309E-3</c:v>
                </c:pt>
                <c:pt idx="21700">
                  <c:v>-2.6868560939980576E-2</c:v>
                </c:pt>
                <c:pt idx="21701">
                  <c:v>5.5853757176122315E-2</c:v>
                </c:pt>
                <c:pt idx="21702">
                  <c:v>8.3233499335971031E-3</c:v>
                </c:pt>
                <c:pt idx="21703">
                  <c:v>-6.1304639551004562E-3</c:v>
                </c:pt>
                <c:pt idx="21704">
                  <c:v>-0.17354384985125682</c:v>
                </c:pt>
                <c:pt idx="21705">
                  <c:v>-9.0959774075335589E-3</c:v>
                </c:pt>
                <c:pt idx="21706">
                  <c:v>1.9716002957187426E-2</c:v>
                </c:pt>
                <c:pt idx="21707">
                  <c:v>-6.1813109805859905E-2</c:v>
                </c:pt>
                <c:pt idx="21708">
                  <c:v>-1.203716545358711E-2</c:v>
                </c:pt>
                <c:pt idx="21709">
                  <c:v>1.7187779931140486E-3</c:v>
                </c:pt>
                <c:pt idx="21710">
                  <c:v>1.9906136398539485E-3</c:v>
                </c:pt>
                <c:pt idx="21711">
                  <c:v>-3.6315416925901803E-2</c:v>
                </c:pt>
                <c:pt idx="21712">
                  <c:v>1.0298723566653201E-3</c:v>
                </c:pt>
                <c:pt idx="21713">
                  <c:v>-2.2383292756162177E-2</c:v>
                </c:pt>
                <c:pt idx="21714">
                  <c:v>4.7432165641927176E-2</c:v>
                </c:pt>
                <c:pt idx="21715">
                  <c:v>1.3169066271268447E-2</c:v>
                </c:pt>
                <c:pt idx="21716">
                  <c:v>8.5062766719530628E-2</c:v>
                </c:pt>
                <c:pt idx="21717">
                  <c:v>7.1848201689990723E-3</c:v>
                </c:pt>
                <c:pt idx="21718">
                  <c:v>2.4037038842337848E-4</c:v>
                </c:pt>
                <c:pt idx="21719">
                  <c:v>-2.6144612996737863E-2</c:v>
                </c:pt>
                <c:pt idx="21720">
                  <c:v>3.7532711160656797E-2</c:v>
                </c:pt>
                <c:pt idx="21721">
                  <c:v>-7.1816649878476427E-2</c:v>
                </c:pt>
                <c:pt idx="21722">
                  <c:v>1.1413051936754381E-2</c:v>
                </c:pt>
                <c:pt idx="21723">
                  <c:v>-6.9099174165394642E-2</c:v>
                </c:pt>
                <c:pt idx="21724">
                  <c:v>-5.7831750660869256E-3</c:v>
                </c:pt>
                <c:pt idx="21725">
                  <c:v>-1.8725357398935594E-2</c:v>
                </c:pt>
                <c:pt idx="21726">
                  <c:v>-2.543749695345348E-2</c:v>
                </c:pt>
                <c:pt idx="21727">
                  <c:v>-4.9032408449040277E-2</c:v>
                </c:pt>
                <c:pt idx="21728">
                  <c:v>-6.2375090866822695E-3</c:v>
                </c:pt>
                <c:pt idx="21729">
                  <c:v>2.4376258160696045E-2</c:v>
                </c:pt>
                <c:pt idx="21730">
                  <c:v>1.3503600618119742E-2</c:v>
                </c:pt>
                <c:pt idx="21731">
                  <c:v>-4.7112414085396639E-2</c:v>
                </c:pt>
                <c:pt idx="21732">
                  <c:v>-0.13396393715675847</c:v>
                </c:pt>
                <c:pt idx="21733">
                  <c:v>-2.7457153170522088E-2</c:v>
                </c:pt>
                <c:pt idx="21734">
                  <c:v>1.707782557019551E-2</c:v>
                </c:pt>
                <c:pt idx="21735">
                  <c:v>1.4164574883274859E-2</c:v>
                </c:pt>
                <c:pt idx="21736">
                  <c:v>2.2869817830497251E-2</c:v>
                </c:pt>
                <c:pt idx="21737">
                  <c:v>-3.5523028981060294E-2</c:v>
                </c:pt>
                <c:pt idx="21738">
                  <c:v>-5.172539366266618E-3</c:v>
                </c:pt>
                <c:pt idx="21739">
                  <c:v>5.7563943980910477E-2</c:v>
                </c:pt>
                <c:pt idx="21740">
                  <c:v>0.10507900354490377</c:v>
                </c:pt>
                <c:pt idx="21741">
                  <c:v>0.38624863905898865</c:v>
                </c:pt>
                <c:pt idx="21742">
                  <c:v>1.4228390023851241E-2</c:v>
                </c:pt>
                <c:pt idx="21743">
                  <c:v>-3.1822122277365007E-2</c:v>
                </c:pt>
                <c:pt idx="21744">
                  <c:v>2.7289767539181962E-2</c:v>
                </c:pt>
                <c:pt idx="21745">
                  <c:v>-0.10134653591235887</c:v>
                </c:pt>
                <c:pt idx="21746">
                  <c:v>-5.4553951259740115E-2</c:v>
                </c:pt>
                <c:pt idx="21747">
                  <c:v>1.1373803543820948E-2</c:v>
                </c:pt>
                <c:pt idx="21748">
                  <c:v>-3.2572819539727231E-2</c:v>
                </c:pt>
                <c:pt idx="21749">
                  <c:v>-1.3112909402610501E-2</c:v>
                </c:pt>
                <c:pt idx="21750">
                  <c:v>1.4005438735762894E-2</c:v>
                </c:pt>
                <c:pt idx="21751">
                  <c:v>6.1402453447534531E-3</c:v>
                </c:pt>
                <c:pt idx="21752">
                  <c:v>-3.3727479480765821E-2</c:v>
                </c:pt>
                <c:pt idx="21753">
                  <c:v>9.947642991857307E-2</c:v>
                </c:pt>
                <c:pt idx="21754">
                  <c:v>1.0238320686788817E-2</c:v>
                </c:pt>
                <c:pt idx="21755">
                  <c:v>2.2126227324936441E-2</c:v>
                </c:pt>
                <c:pt idx="21756">
                  <c:v>2.9155220024735477E-2</c:v>
                </c:pt>
                <c:pt idx="21757">
                  <c:v>3.1971133689251655E-2</c:v>
                </c:pt>
                <c:pt idx="21758">
                  <c:v>3.8153352927103893E-3</c:v>
                </c:pt>
                <c:pt idx="21759">
                  <c:v>-0.11300890584656723</c:v>
                </c:pt>
                <c:pt idx="21760">
                  <c:v>-2.9891579702945866E-2</c:v>
                </c:pt>
                <c:pt idx="21761">
                  <c:v>1.3717779641561397E-2</c:v>
                </c:pt>
                <c:pt idx="21762">
                  <c:v>-4.2541575369560242E-2</c:v>
                </c:pt>
                <c:pt idx="21763">
                  <c:v>-0.13315247410018013</c:v>
                </c:pt>
                <c:pt idx="21764">
                  <c:v>-0.13706013879205578</c:v>
                </c:pt>
                <c:pt idx="21765">
                  <c:v>-4.6265618550347616E-2</c:v>
                </c:pt>
                <c:pt idx="21766">
                  <c:v>-4.209779589816845E-2</c:v>
                </c:pt>
                <c:pt idx="21767">
                  <c:v>-1.3115000991327537E-2</c:v>
                </c:pt>
                <c:pt idx="21768">
                  <c:v>3.861996154763829E-2</c:v>
                </c:pt>
                <c:pt idx="21769">
                  <c:v>1.4076817991105123E-2</c:v>
                </c:pt>
                <c:pt idx="21770">
                  <c:v>-4.9300829869734046E-2</c:v>
                </c:pt>
                <c:pt idx="21771">
                  <c:v>0.14953044314218564</c:v>
                </c:pt>
                <c:pt idx="21772">
                  <c:v>-0.16796296965134705</c:v>
                </c:pt>
                <c:pt idx="21773">
                  <c:v>-0.5051911613248159</c:v>
                </c:pt>
                <c:pt idx="21774">
                  <c:v>2.0818070456588064E-2</c:v>
                </c:pt>
                <c:pt idx="21775">
                  <c:v>0.13264274433424803</c:v>
                </c:pt>
                <c:pt idx="21776">
                  <c:v>-2.5461491096658906E-2</c:v>
                </c:pt>
                <c:pt idx="21777">
                  <c:v>1.8046773630786045E-3</c:v>
                </c:pt>
                <c:pt idx="21778">
                  <c:v>-2.8547797476102608E-2</c:v>
                </c:pt>
                <c:pt idx="21779">
                  <c:v>-8.7309921839258689E-2</c:v>
                </c:pt>
                <c:pt idx="21780">
                  <c:v>3.407763735452489E-2</c:v>
                </c:pt>
                <c:pt idx="21781">
                  <c:v>4.3393398846847592E-2</c:v>
                </c:pt>
                <c:pt idx="21782">
                  <c:v>-1.7514843221388827E-4</c:v>
                </c:pt>
                <c:pt idx="21783">
                  <c:v>8.3348832139483568E-3</c:v>
                </c:pt>
                <c:pt idx="21784">
                  <c:v>-8.8913591714832336E-3</c:v>
                </c:pt>
                <c:pt idx="21785">
                  <c:v>-2.0160719923656388E-2</c:v>
                </c:pt>
                <c:pt idx="21786">
                  <c:v>-2.2335959809240562E-2</c:v>
                </c:pt>
                <c:pt idx="21787">
                  <c:v>-2.761699779016918E-4</c:v>
                </c:pt>
                <c:pt idx="21788">
                  <c:v>-3.8928994947437366E-2</c:v>
                </c:pt>
                <c:pt idx="21789">
                  <c:v>1.3699896163638532</c:v>
                </c:pt>
                <c:pt idx="21790">
                  <c:v>2.4118230558914457E-2</c:v>
                </c:pt>
                <c:pt idx="21791">
                  <c:v>2.4779892769125046E-2</c:v>
                </c:pt>
                <c:pt idx="21792">
                  <c:v>-2.7148035802588021E-2</c:v>
                </c:pt>
                <c:pt idx="21793">
                  <c:v>9.8139469561781559E-2</c:v>
                </c:pt>
                <c:pt idx="21794">
                  <c:v>9.4850406561108283E-2</c:v>
                </c:pt>
                <c:pt idx="21795">
                  <c:v>-4.554575441708333E-3</c:v>
                </c:pt>
                <c:pt idx="21796">
                  <c:v>4.2100269536081765E-2</c:v>
                </c:pt>
                <c:pt idx="21797">
                  <c:v>-4.7245553658578214E-4</c:v>
                </c:pt>
                <c:pt idx="21798">
                  <c:v>8.8193957246517365E-2</c:v>
                </c:pt>
                <c:pt idx="21799">
                  <c:v>-5.3538469301831669E-2</c:v>
                </c:pt>
                <c:pt idx="21800">
                  <c:v>4.4448327886961923E-2</c:v>
                </c:pt>
                <c:pt idx="21801">
                  <c:v>-9.3726669304535892E-3</c:v>
                </c:pt>
                <c:pt idx="21802">
                  <c:v>6.2198627065398256E-2</c:v>
                </c:pt>
                <c:pt idx="21803">
                  <c:v>-4.34769414718367E-2</c:v>
                </c:pt>
                <c:pt idx="21804">
                  <c:v>-2.8279904959969435E-2</c:v>
                </c:pt>
                <c:pt idx="21805">
                  <c:v>4.328417294004664E-2</c:v>
                </c:pt>
                <c:pt idx="21806">
                  <c:v>1.1542114313934197E-2</c:v>
                </c:pt>
                <c:pt idx="21807">
                  <c:v>-0.19085265926571096</c:v>
                </c:pt>
                <c:pt idx="21808">
                  <c:v>8.1117519101000443E-2</c:v>
                </c:pt>
                <c:pt idx="21809">
                  <c:v>9.5911504412235282E-2</c:v>
                </c:pt>
                <c:pt idx="21810">
                  <c:v>-1.8752827018787128E-2</c:v>
                </c:pt>
                <c:pt idx="21811">
                  <c:v>8.0034367813373572E-2</c:v>
                </c:pt>
                <c:pt idx="21812">
                  <c:v>-2.3776552862050913E-2</c:v>
                </c:pt>
                <c:pt idx="21813">
                  <c:v>8.8104166604172605E-3</c:v>
                </c:pt>
                <c:pt idx="21814">
                  <c:v>0.35460991747357878</c:v>
                </c:pt>
                <c:pt idx="21815">
                  <c:v>-1.9136765930189592E-2</c:v>
                </c:pt>
                <c:pt idx="21816">
                  <c:v>3.8831262619836653E-2</c:v>
                </c:pt>
                <c:pt idx="21817">
                  <c:v>-4.441039106499893E-3</c:v>
                </c:pt>
                <c:pt idx="21818">
                  <c:v>-6.6401604659752006E-2</c:v>
                </c:pt>
                <c:pt idx="21819">
                  <c:v>-3.4991039596735225E-2</c:v>
                </c:pt>
                <c:pt idx="21820">
                  <c:v>-0.17077089488607519</c:v>
                </c:pt>
                <c:pt idx="21821">
                  <c:v>-3.5014547586466119E-2</c:v>
                </c:pt>
                <c:pt idx="21822">
                  <c:v>-7.2441670078671602E-3</c:v>
                </c:pt>
                <c:pt idx="21823">
                  <c:v>-1.4636640200287321E-2</c:v>
                </c:pt>
                <c:pt idx="21824">
                  <c:v>-3.2880060839862855E-2</c:v>
                </c:pt>
                <c:pt idx="21825">
                  <c:v>2.5648269319153597E-2</c:v>
                </c:pt>
                <c:pt idx="21826">
                  <c:v>-6.9484362096213018E-2</c:v>
                </c:pt>
                <c:pt idx="21827">
                  <c:v>-1.9274067260053637E-2</c:v>
                </c:pt>
                <c:pt idx="21828">
                  <c:v>-7.5779045889973834E-2</c:v>
                </c:pt>
                <c:pt idx="21829">
                  <c:v>2.9170341395505325E-2</c:v>
                </c:pt>
                <c:pt idx="21830">
                  <c:v>-2.8038924573256477E-2</c:v>
                </c:pt>
                <c:pt idx="21831">
                  <c:v>1.7570774699510436E-2</c:v>
                </c:pt>
                <c:pt idx="21832">
                  <c:v>-4.7449046661091291E-3</c:v>
                </c:pt>
                <c:pt idx="21833">
                  <c:v>5.7948736154470673E-2</c:v>
                </c:pt>
                <c:pt idx="21834">
                  <c:v>-2.1084856622499367E-2</c:v>
                </c:pt>
                <c:pt idx="21835">
                  <c:v>2.164861721972903E-3</c:v>
                </c:pt>
                <c:pt idx="21836">
                  <c:v>1.0061863424780628E-2</c:v>
                </c:pt>
                <c:pt idx="21837">
                  <c:v>9.1100990475044524E-2</c:v>
                </c:pt>
                <c:pt idx="21838">
                  <c:v>3.9835499113037992E-2</c:v>
                </c:pt>
                <c:pt idx="21839">
                  <c:v>1.987909103169553E-2</c:v>
                </c:pt>
                <c:pt idx="21840">
                  <c:v>-7.0519861104607782E-3</c:v>
                </c:pt>
                <c:pt idx="21841">
                  <c:v>-8.1207638157040615E-2</c:v>
                </c:pt>
                <c:pt idx="21842">
                  <c:v>-6.0967023222240201E-2</c:v>
                </c:pt>
                <c:pt idx="21843">
                  <c:v>1.1388275540945389E-2</c:v>
                </c:pt>
                <c:pt idx="21844">
                  <c:v>3.5518152971915962E-2</c:v>
                </c:pt>
                <c:pt idx="21845">
                  <c:v>-6.3738849464680496E-3</c:v>
                </c:pt>
                <c:pt idx="21846">
                  <c:v>-4.4124748250615284E-2</c:v>
                </c:pt>
                <c:pt idx="21847">
                  <c:v>-6.2394278260333946E-2</c:v>
                </c:pt>
                <c:pt idx="21848">
                  <c:v>-1.2087388980177147E-2</c:v>
                </c:pt>
                <c:pt idx="21849">
                  <c:v>7.484603309302125E-2</c:v>
                </c:pt>
                <c:pt idx="21850">
                  <c:v>-5.4125968511294559E-2</c:v>
                </c:pt>
                <c:pt idx="21851">
                  <c:v>-8.316014699336359E-2</c:v>
                </c:pt>
                <c:pt idx="21852">
                  <c:v>-3.9057456588238906E-2</c:v>
                </c:pt>
                <c:pt idx="21853">
                  <c:v>2.2683179916268611E-2</c:v>
                </c:pt>
                <c:pt idx="21854">
                  <c:v>1.7245269186765642E-2</c:v>
                </c:pt>
                <c:pt idx="21855">
                  <c:v>2.3983469108955446E-2</c:v>
                </c:pt>
                <c:pt idx="21856">
                  <c:v>0.10363669550672278</c:v>
                </c:pt>
                <c:pt idx="21857">
                  <c:v>-2.8987746080042332E-2</c:v>
                </c:pt>
                <c:pt idx="21858">
                  <c:v>-0.23120111450477743</c:v>
                </c:pt>
                <c:pt idx="21859">
                  <c:v>-3.2891091782126541E-2</c:v>
                </c:pt>
                <c:pt idx="21860">
                  <c:v>7.2282339700492498E-2</c:v>
                </c:pt>
                <c:pt idx="21861">
                  <c:v>2.1971138739391598E-2</c:v>
                </c:pt>
                <c:pt idx="21862">
                  <c:v>-3.5714711143558899E-3</c:v>
                </c:pt>
                <c:pt idx="21863">
                  <c:v>2.3406358110791253E-2</c:v>
                </c:pt>
                <c:pt idx="21864">
                  <c:v>-5.9440431279497899E-2</c:v>
                </c:pt>
                <c:pt idx="21865">
                  <c:v>-0.10613938398323705</c:v>
                </c:pt>
                <c:pt idx="21866">
                  <c:v>-6.1294770521094846E-2</c:v>
                </c:pt>
                <c:pt idx="21867">
                  <c:v>-4.3739077516541998E-2</c:v>
                </c:pt>
                <c:pt idx="21868">
                  <c:v>-0.41773772689934513</c:v>
                </c:pt>
                <c:pt idx="21869">
                  <c:v>-9.1013775249879757E-3</c:v>
                </c:pt>
                <c:pt idx="21870">
                  <c:v>2.5058928610381882E-2</c:v>
                </c:pt>
                <c:pt idx="21871">
                  <c:v>1.8998345543741493E-2</c:v>
                </c:pt>
                <c:pt idx="21872">
                  <c:v>-1.6494896722399933E-2</c:v>
                </c:pt>
                <c:pt idx="21873">
                  <c:v>3.6471022783371998E-2</c:v>
                </c:pt>
                <c:pt idx="21874">
                  <c:v>-1.9015093854132384E-3</c:v>
                </c:pt>
                <c:pt idx="21875">
                  <c:v>1.79005729951924E-3</c:v>
                </c:pt>
                <c:pt idx="21876">
                  <c:v>-3.3335266042802424E-2</c:v>
                </c:pt>
                <c:pt idx="21877">
                  <c:v>-9.1998858854358906E-2</c:v>
                </c:pt>
                <c:pt idx="21878">
                  <c:v>-1.6764693661258091E-2</c:v>
                </c:pt>
                <c:pt idx="21879">
                  <c:v>-1.3342879064524554E-2</c:v>
                </c:pt>
                <c:pt idx="21880">
                  <c:v>2.1819424541193233E-2</c:v>
                </c:pt>
                <c:pt idx="21881">
                  <c:v>-1.909769971523604E-2</c:v>
                </c:pt>
                <c:pt idx="21882">
                  <c:v>-3.4062397545346512E-2</c:v>
                </c:pt>
                <c:pt idx="21883">
                  <c:v>9.6230901133257472E-3</c:v>
                </c:pt>
                <c:pt idx="21884">
                  <c:v>3.4629389314406858E-2</c:v>
                </c:pt>
                <c:pt idx="21885">
                  <c:v>-1.8587846770061641E-2</c:v>
                </c:pt>
                <c:pt idx="21886">
                  <c:v>-4.1586285190711891E-2</c:v>
                </c:pt>
                <c:pt idx="21887">
                  <c:v>-3.1352671072474255E-3</c:v>
                </c:pt>
                <c:pt idx="21888">
                  <c:v>-1.9439109805027718E-2</c:v>
                </c:pt>
                <c:pt idx="21889">
                  <c:v>0.14457209300582596</c:v>
                </c:pt>
                <c:pt idx="21890">
                  <c:v>-7.236843373780358E-3</c:v>
                </c:pt>
                <c:pt idx="21891">
                  <c:v>4.481616729572209E-2</c:v>
                </c:pt>
                <c:pt idx="21892">
                  <c:v>9.5734280666459042E-3</c:v>
                </c:pt>
                <c:pt idx="21893">
                  <c:v>-1.0507377239511092E-2</c:v>
                </c:pt>
                <c:pt idx="21894">
                  <c:v>-3.6479415408853688E-2</c:v>
                </c:pt>
                <c:pt idx="21895">
                  <c:v>0.12286036694546977</c:v>
                </c:pt>
                <c:pt idx="21896">
                  <c:v>-4.1153670620983265E-3</c:v>
                </c:pt>
                <c:pt idx="21897">
                  <c:v>-3.1129145612458865E-2</c:v>
                </c:pt>
                <c:pt idx="21898">
                  <c:v>-2.6834090293664754E-2</c:v>
                </c:pt>
                <c:pt idx="21899">
                  <c:v>-5.535982142277681E-2</c:v>
                </c:pt>
                <c:pt idx="21900">
                  <c:v>-1.2511728640591793E-3</c:v>
                </c:pt>
                <c:pt idx="21901">
                  <c:v>2.3744274231123179E-2</c:v>
                </c:pt>
                <c:pt idx="21902">
                  <c:v>-5.7734832354504509E-2</c:v>
                </c:pt>
                <c:pt idx="21903">
                  <c:v>1.7135630295602219E-2</c:v>
                </c:pt>
                <c:pt idx="21904">
                  <c:v>-0.16554221724159754</c:v>
                </c:pt>
                <c:pt idx="21905">
                  <c:v>6.2928603728379578E-2</c:v>
                </c:pt>
                <c:pt idx="21906">
                  <c:v>-1.353687221298317E-3</c:v>
                </c:pt>
                <c:pt idx="21907">
                  <c:v>-1.9496293405563438E-2</c:v>
                </c:pt>
                <c:pt idx="21908">
                  <c:v>5.2288279180649697E-2</c:v>
                </c:pt>
                <c:pt idx="21909">
                  <c:v>-4.3983144788884251E-2</c:v>
                </c:pt>
                <c:pt idx="21910">
                  <c:v>4.1993771949694274E-2</c:v>
                </c:pt>
                <c:pt idx="21911">
                  <c:v>1.1251327694051599E-2</c:v>
                </c:pt>
                <c:pt idx="21912">
                  <c:v>-0.21092248186358026</c:v>
                </c:pt>
                <c:pt idx="21913">
                  <c:v>7.7625056538318818E-2</c:v>
                </c:pt>
                <c:pt idx="21914">
                  <c:v>-4.1256144510780066E-2</c:v>
                </c:pt>
                <c:pt idx="21915">
                  <c:v>-4.0697210944497436E-2</c:v>
                </c:pt>
                <c:pt idx="21916">
                  <c:v>3.0163154125721285E-2</c:v>
                </c:pt>
                <c:pt idx="21917">
                  <c:v>-4.7043570517875728E-2</c:v>
                </c:pt>
                <c:pt idx="21918">
                  <c:v>7.3016462806073337E-2</c:v>
                </c:pt>
                <c:pt idx="21919">
                  <c:v>-6.9988282049363304E-2</c:v>
                </c:pt>
                <c:pt idx="21920">
                  <c:v>3.7213457006437883E-2</c:v>
                </c:pt>
                <c:pt idx="21921">
                  <c:v>-1.3418910954056085E-2</c:v>
                </c:pt>
                <c:pt idx="21922">
                  <c:v>3.0686145763179837E-2</c:v>
                </c:pt>
                <c:pt idx="21923">
                  <c:v>-8.7072064399215075E-3</c:v>
                </c:pt>
                <c:pt idx="21924">
                  <c:v>0.25787279134267754</c:v>
                </c:pt>
                <c:pt idx="21925">
                  <c:v>-1.0832677511672087E-2</c:v>
                </c:pt>
                <c:pt idx="21926">
                  <c:v>3.5262049797533911E-2</c:v>
                </c:pt>
                <c:pt idx="21927">
                  <c:v>-2.9095854080060289E-2</c:v>
                </c:pt>
                <c:pt idx="21928">
                  <c:v>1.3675330198165102E-3</c:v>
                </c:pt>
                <c:pt idx="21929">
                  <c:v>3.2824401082172557E-3</c:v>
                </c:pt>
                <c:pt idx="21930">
                  <c:v>1.7968247407281028E-3</c:v>
                </c:pt>
                <c:pt idx="21931">
                  <c:v>4.0412932736181286E-3</c:v>
                </c:pt>
                <c:pt idx="21932">
                  <c:v>0.24296984706729979</c:v>
                </c:pt>
                <c:pt idx="21933">
                  <c:v>-0.12681077028141863</c:v>
                </c:pt>
                <c:pt idx="21934">
                  <c:v>-2.7483865287836539E-2</c:v>
                </c:pt>
                <c:pt idx="21935">
                  <c:v>0.14401041911656789</c:v>
                </c:pt>
                <c:pt idx="21936">
                  <c:v>-6.5970863426901921E-2</c:v>
                </c:pt>
                <c:pt idx="21937">
                  <c:v>6.3775853841416597E-2</c:v>
                </c:pt>
                <c:pt idx="21938">
                  <c:v>-0.16401614331347941</c:v>
                </c:pt>
                <c:pt idx="21939">
                  <c:v>-9.4911406575214179E-3</c:v>
                </c:pt>
                <c:pt idx="21940">
                  <c:v>5.8666337794334347E-4</c:v>
                </c:pt>
                <c:pt idx="21941">
                  <c:v>-4.6738412457570176E-2</c:v>
                </c:pt>
                <c:pt idx="21942">
                  <c:v>-5.6726804387551726E-2</c:v>
                </c:pt>
                <c:pt idx="21943">
                  <c:v>-1.2301399324768897E-2</c:v>
                </c:pt>
                <c:pt idx="21944">
                  <c:v>-5.1951864440593104E-2</c:v>
                </c:pt>
                <c:pt idx="21945">
                  <c:v>-6.8775273216262492E-2</c:v>
                </c:pt>
                <c:pt idx="21946">
                  <c:v>1.7005854205374711E-2</c:v>
                </c:pt>
                <c:pt idx="21947">
                  <c:v>-6.0469577275965421E-2</c:v>
                </c:pt>
                <c:pt idx="21948">
                  <c:v>-7.5036874800941018E-3</c:v>
                </c:pt>
                <c:pt idx="21949">
                  <c:v>-5.6961940170857837E-2</c:v>
                </c:pt>
                <c:pt idx="21950">
                  <c:v>0.12977796759302793</c:v>
                </c:pt>
                <c:pt idx="21951">
                  <c:v>5.2162899400613714E-2</c:v>
                </c:pt>
                <c:pt idx="21952">
                  <c:v>4.8602189394647784E-2</c:v>
                </c:pt>
                <c:pt idx="21953">
                  <c:v>2.7727725655884009E-3</c:v>
                </c:pt>
                <c:pt idx="21954">
                  <c:v>-1.9408493990440506E-2</c:v>
                </c:pt>
                <c:pt idx="21955">
                  <c:v>3.3975423743895304E-2</c:v>
                </c:pt>
                <c:pt idx="21956">
                  <c:v>7.4886124889188763E-3</c:v>
                </c:pt>
                <c:pt idx="21957">
                  <c:v>-1.3039201738674216E-2</c:v>
                </c:pt>
                <c:pt idx="21958">
                  <c:v>-8.5889002064189882E-2</c:v>
                </c:pt>
                <c:pt idx="21959">
                  <c:v>2.7909629739066792E-2</c:v>
                </c:pt>
                <c:pt idx="21960">
                  <c:v>2.9671389421836857E-2</c:v>
                </c:pt>
                <c:pt idx="21961">
                  <c:v>0.25598193848412026</c:v>
                </c:pt>
                <c:pt idx="21962">
                  <c:v>-7.3160865939433948E-3</c:v>
                </c:pt>
                <c:pt idx="21963">
                  <c:v>1.8059036923708797E-2</c:v>
                </c:pt>
                <c:pt idx="21964">
                  <c:v>-3.2623353993855131E-2</c:v>
                </c:pt>
                <c:pt idx="21965">
                  <c:v>-2.016081524919118E-2</c:v>
                </c:pt>
                <c:pt idx="21966">
                  <c:v>-5.0154307561417713E-2</c:v>
                </c:pt>
                <c:pt idx="21967">
                  <c:v>-5.6885000506804874E-2</c:v>
                </c:pt>
                <c:pt idx="21968">
                  <c:v>8.3408208741158327E-2</c:v>
                </c:pt>
                <c:pt idx="21969">
                  <c:v>3.019144484444446E-2</c:v>
                </c:pt>
                <c:pt idx="21970">
                  <c:v>8.0311427941432839E-3</c:v>
                </c:pt>
                <c:pt idx="21971">
                  <c:v>4.9139824238758401E-2</c:v>
                </c:pt>
                <c:pt idx="21972">
                  <c:v>3.9824186583119474E-2</c:v>
                </c:pt>
                <c:pt idx="21973">
                  <c:v>-0.10547267208754388</c:v>
                </c:pt>
                <c:pt idx="21974">
                  <c:v>-7.2613141863670586E-2</c:v>
                </c:pt>
                <c:pt idx="21975">
                  <c:v>7.6465013089049169E-2</c:v>
                </c:pt>
                <c:pt idx="21976">
                  <c:v>4.3010432680748487E-2</c:v>
                </c:pt>
                <c:pt idx="21977">
                  <c:v>-3.5940284129221289E-2</c:v>
                </c:pt>
                <c:pt idx="21978">
                  <c:v>-1.443742204408127E-2</c:v>
                </c:pt>
                <c:pt idx="21979">
                  <c:v>3.6805111272817576E-2</c:v>
                </c:pt>
                <c:pt idx="21980">
                  <c:v>1.6227533597925302E-2</c:v>
                </c:pt>
                <c:pt idx="21981">
                  <c:v>-1.4314522526227854E-2</c:v>
                </c:pt>
                <c:pt idx="21982">
                  <c:v>2.2596590133592859E-2</c:v>
                </c:pt>
                <c:pt idx="21983">
                  <c:v>3.0368445680574459E-2</c:v>
                </c:pt>
                <c:pt idx="21984">
                  <c:v>7.3671255760432977E-3</c:v>
                </c:pt>
                <c:pt idx="21985">
                  <c:v>0.13461647828703743</c:v>
                </c:pt>
                <c:pt idx="21986">
                  <c:v>2.9184000550905368E-2</c:v>
                </c:pt>
                <c:pt idx="21987">
                  <c:v>-1.6088852878334225E-3</c:v>
                </c:pt>
                <c:pt idx="21988">
                  <c:v>-8.5731759059260604E-3</c:v>
                </c:pt>
                <c:pt idx="21989">
                  <c:v>-0.12074760611229375</c:v>
                </c:pt>
                <c:pt idx="21990">
                  <c:v>-3.938130849923082E-2</c:v>
                </c:pt>
                <c:pt idx="21991">
                  <c:v>1.5971186356026287E-2</c:v>
                </c:pt>
                <c:pt idx="21992">
                  <c:v>4.7506775151512734E-2</c:v>
                </c:pt>
                <c:pt idx="21993">
                  <c:v>-4.7256754833225455E-3</c:v>
                </c:pt>
                <c:pt idx="21994">
                  <c:v>-7.1614126014275623E-2</c:v>
                </c:pt>
                <c:pt idx="21995">
                  <c:v>-5.5080136049296811E-2</c:v>
                </c:pt>
                <c:pt idx="21996">
                  <c:v>-2.7873519105623495E-2</c:v>
                </c:pt>
                <c:pt idx="21997">
                  <c:v>0.21385710261742266</c:v>
                </c:pt>
                <c:pt idx="21998">
                  <c:v>1.0587723340038829E-2</c:v>
                </c:pt>
                <c:pt idx="21999">
                  <c:v>-8.8833980573337582E-3</c:v>
                </c:pt>
                <c:pt idx="22000">
                  <c:v>7.8205491122057894E-2</c:v>
                </c:pt>
                <c:pt idx="22001">
                  <c:v>5.2458496503434348E-3</c:v>
                </c:pt>
                <c:pt idx="22002">
                  <c:v>6.2738219952332142E-2</c:v>
                </c:pt>
                <c:pt idx="22003">
                  <c:v>4.7241023003431462E-3</c:v>
                </c:pt>
                <c:pt idx="22004">
                  <c:v>1.8519620307871222E-2</c:v>
                </c:pt>
                <c:pt idx="22005">
                  <c:v>-0.11796459351082064</c:v>
                </c:pt>
                <c:pt idx="22006">
                  <c:v>4.5521017674418664E-2</c:v>
                </c:pt>
                <c:pt idx="22007">
                  <c:v>-6.8081957531866896E-2</c:v>
                </c:pt>
                <c:pt idx="22008">
                  <c:v>3.7643195423241745E-2</c:v>
                </c:pt>
                <c:pt idx="22009">
                  <c:v>7.3381697662510417E-2</c:v>
                </c:pt>
                <c:pt idx="22010">
                  <c:v>-4.1301486213455384E-2</c:v>
                </c:pt>
                <c:pt idx="22011">
                  <c:v>4.8265534929025338E-3</c:v>
                </c:pt>
                <c:pt idx="22012">
                  <c:v>3.0326313836442919E-2</c:v>
                </c:pt>
                <c:pt idx="22013">
                  <c:v>0.16710387566818088</c:v>
                </c:pt>
                <c:pt idx="22014">
                  <c:v>7.5286532998574365E-2</c:v>
                </c:pt>
                <c:pt idx="22015">
                  <c:v>5.9780578166089768E-3</c:v>
                </c:pt>
                <c:pt idx="22016">
                  <c:v>0.44569459358153585</c:v>
                </c:pt>
                <c:pt idx="22017">
                  <c:v>1.6527887950727689E-2</c:v>
                </c:pt>
                <c:pt idx="22018">
                  <c:v>3.0144900154210577E-2</c:v>
                </c:pt>
                <c:pt idx="22019">
                  <c:v>-2.226547057549029E-2</c:v>
                </c:pt>
                <c:pt idx="22020">
                  <c:v>-3.5237753108939958E-2</c:v>
                </c:pt>
                <c:pt idx="22021">
                  <c:v>-1.8257326347743557E-2</c:v>
                </c:pt>
                <c:pt idx="22022">
                  <c:v>-5.3287904798521302E-3</c:v>
                </c:pt>
                <c:pt idx="22023">
                  <c:v>-3.9940434673151122E-2</c:v>
                </c:pt>
                <c:pt idx="22024">
                  <c:v>2.7781131544464817E-3</c:v>
                </c:pt>
                <c:pt idx="22025">
                  <c:v>5.572022419678023E-2</c:v>
                </c:pt>
                <c:pt idx="22026">
                  <c:v>3.4478659386766558E-2</c:v>
                </c:pt>
                <c:pt idx="22027">
                  <c:v>-1.3352922479855565E-2</c:v>
                </c:pt>
                <c:pt idx="22028">
                  <c:v>6.8807375952176245E-2</c:v>
                </c:pt>
                <c:pt idx="22029">
                  <c:v>-7.0174661041000452E-2</c:v>
                </c:pt>
                <c:pt idx="22030">
                  <c:v>3.4503288221650157E-2</c:v>
                </c:pt>
                <c:pt idx="22031">
                  <c:v>0.12792615141492855</c:v>
                </c:pt>
                <c:pt idx="22032">
                  <c:v>5.0939887431181538E-2</c:v>
                </c:pt>
                <c:pt idx="22033">
                  <c:v>2.6852786067438905E-3</c:v>
                </c:pt>
                <c:pt idx="22034">
                  <c:v>2.8703011996763363E-2</c:v>
                </c:pt>
                <c:pt idx="22035">
                  <c:v>-3.5627707335220082E-2</c:v>
                </c:pt>
                <c:pt idx="22036">
                  <c:v>4.0438562822566144E-2</c:v>
                </c:pt>
                <c:pt idx="22037">
                  <c:v>1.5350774167499404E-2</c:v>
                </c:pt>
                <c:pt idx="22038">
                  <c:v>0.14184573695139055</c:v>
                </c:pt>
                <c:pt idx="22039">
                  <c:v>4.9596255285681588E-2</c:v>
                </c:pt>
                <c:pt idx="22040">
                  <c:v>-2.6531793681022455E-2</c:v>
                </c:pt>
                <c:pt idx="22041">
                  <c:v>-3.0594059976235464E-2</c:v>
                </c:pt>
                <c:pt idx="22042">
                  <c:v>-0.15552906743687811</c:v>
                </c:pt>
                <c:pt idx="22043">
                  <c:v>-3.1237361178542915E-2</c:v>
                </c:pt>
                <c:pt idx="22044">
                  <c:v>-6.1676098553843664E-2</c:v>
                </c:pt>
                <c:pt idx="22045">
                  <c:v>-9.4384531400718129E-3</c:v>
                </c:pt>
                <c:pt idx="22046">
                  <c:v>-2.5598367027646684E-2</c:v>
                </c:pt>
                <c:pt idx="22047">
                  <c:v>-2.0011209028030219E-2</c:v>
                </c:pt>
                <c:pt idx="22048">
                  <c:v>-6.7298467014308805E-2</c:v>
                </c:pt>
                <c:pt idx="22049">
                  <c:v>7.8713568567994573E-3</c:v>
                </c:pt>
                <c:pt idx="22050">
                  <c:v>-0.17299100793276015</c:v>
                </c:pt>
                <c:pt idx="22051">
                  <c:v>-1.1113177526864556E-3</c:v>
                </c:pt>
                <c:pt idx="22052">
                  <c:v>-5.3382002541706733E-2</c:v>
                </c:pt>
                <c:pt idx="22053">
                  <c:v>8.6009423399933421E-2</c:v>
                </c:pt>
                <c:pt idx="22054">
                  <c:v>-4.9154346309939326E-2</c:v>
                </c:pt>
                <c:pt idx="22055">
                  <c:v>-3.9466444494033304E-2</c:v>
                </c:pt>
                <c:pt idx="22056">
                  <c:v>-8.9711201823924891E-3</c:v>
                </c:pt>
                <c:pt idx="22057">
                  <c:v>-0.11213889666524426</c:v>
                </c:pt>
                <c:pt idx="22058">
                  <c:v>-3.4477182309120946E-2</c:v>
                </c:pt>
                <c:pt idx="22059">
                  <c:v>0.24342474751065987</c:v>
                </c:pt>
                <c:pt idx="22060">
                  <c:v>4.1382379122145818E-2</c:v>
                </c:pt>
                <c:pt idx="22061">
                  <c:v>2.0256121894365878E-2</c:v>
                </c:pt>
                <c:pt idx="22062">
                  <c:v>1.1397711213532486E-2</c:v>
                </c:pt>
                <c:pt idx="22063">
                  <c:v>0.2538368468506968</c:v>
                </c:pt>
                <c:pt idx="22064">
                  <c:v>2.6468859718096215E-2</c:v>
                </c:pt>
                <c:pt idx="22065">
                  <c:v>3.0771427649439943E-2</c:v>
                </c:pt>
                <c:pt idx="22066">
                  <c:v>-6.5420927142409144E-2</c:v>
                </c:pt>
                <c:pt idx="22067">
                  <c:v>6.6659555963300088E-2</c:v>
                </c:pt>
                <c:pt idx="22068">
                  <c:v>-1.5893411672278045E-2</c:v>
                </c:pt>
                <c:pt idx="22069">
                  <c:v>-2.059139061109425E-3</c:v>
                </c:pt>
                <c:pt idx="22070">
                  <c:v>7.0885178784485262E-2</c:v>
                </c:pt>
                <c:pt idx="22071">
                  <c:v>1.6230432437528936E-2</c:v>
                </c:pt>
                <c:pt idx="22072">
                  <c:v>-1.3900766913652047E-3</c:v>
                </c:pt>
                <c:pt idx="22073">
                  <c:v>-5.2855996649656366E-2</c:v>
                </c:pt>
                <c:pt idx="22074">
                  <c:v>-0.13004186597364695</c:v>
                </c:pt>
                <c:pt idx="22075">
                  <c:v>-4.0066953637500562E-2</c:v>
                </c:pt>
                <c:pt idx="22076">
                  <c:v>-2.2066799333117927E-2</c:v>
                </c:pt>
                <c:pt idx="22077">
                  <c:v>-9.5406750446113495E-3</c:v>
                </c:pt>
                <c:pt idx="22078">
                  <c:v>-6.2093558961174335E-2</c:v>
                </c:pt>
                <c:pt idx="22079">
                  <c:v>-1.8087696901827155E-2</c:v>
                </c:pt>
                <c:pt idx="22080">
                  <c:v>-2.7498594779010087E-2</c:v>
                </c:pt>
                <c:pt idx="22081">
                  <c:v>8.0467777728448514E-2</c:v>
                </c:pt>
                <c:pt idx="22082">
                  <c:v>-3.5274003877442242E-2</c:v>
                </c:pt>
                <c:pt idx="22083">
                  <c:v>-4.939203376977383E-2</c:v>
                </c:pt>
                <c:pt idx="22084">
                  <c:v>5.5808312891145212E-2</c:v>
                </c:pt>
                <c:pt idx="22085">
                  <c:v>-4.779617844711874E-2</c:v>
                </c:pt>
                <c:pt idx="22086">
                  <c:v>4.6734815513030964E-2</c:v>
                </c:pt>
                <c:pt idx="22087">
                  <c:v>-2.0380144778208584E-2</c:v>
                </c:pt>
                <c:pt idx="22088">
                  <c:v>-2.330235261492539E-2</c:v>
                </c:pt>
                <c:pt idx="22089">
                  <c:v>2.5164037668726651E-2</c:v>
                </c:pt>
                <c:pt idx="22090">
                  <c:v>-3.5738867574450918E-2</c:v>
                </c:pt>
                <c:pt idx="22091">
                  <c:v>2.8133394363183246E-2</c:v>
                </c:pt>
                <c:pt idx="22092">
                  <c:v>-9.8200078021825239E-3</c:v>
                </c:pt>
                <c:pt idx="22093">
                  <c:v>8.942688862609972E-3</c:v>
                </c:pt>
                <c:pt idx="22094">
                  <c:v>5.5191187456564622E-2</c:v>
                </c:pt>
                <c:pt idx="22095">
                  <c:v>-5.5767832192290236E-2</c:v>
                </c:pt>
                <c:pt idx="22096">
                  <c:v>4.2318016179313543E-2</c:v>
                </c:pt>
                <c:pt idx="22097">
                  <c:v>-2.6811171926327957E-2</c:v>
                </c:pt>
                <c:pt idx="22098">
                  <c:v>4.1552516985492047E-2</c:v>
                </c:pt>
                <c:pt idx="22099">
                  <c:v>-0.30402813646033477</c:v>
                </c:pt>
                <c:pt idx="22100">
                  <c:v>4.3482975229536792E-2</c:v>
                </c:pt>
                <c:pt idx="22101">
                  <c:v>5.095685739535552E-2</c:v>
                </c:pt>
                <c:pt idx="22102">
                  <c:v>-6.4525920073986595E-2</c:v>
                </c:pt>
                <c:pt idx="22103">
                  <c:v>2.9709960038788307E-4</c:v>
                </c:pt>
                <c:pt idx="22104">
                  <c:v>-2.9717654911814734E-2</c:v>
                </c:pt>
                <c:pt idx="22105">
                  <c:v>1.3928321043984884E-3</c:v>
                </c:pt>
                <c:pt idx="22106">
                  <c:v>-6.4964009974146836E-2</c:v>
                </c:pt>
                <c:pt idx="22107">
                  <c:v>7.7769852382228624E-2</c:v>
                </c:pt>
                <c:pt idx="22108">
                  <c:v>3.0005781533046762E-2</c:v>
                </c:pt>
                <c:pt idx="22109">
                  <c:v>3.3060598048813273E-4</c:v>
                </c:pt>
                <c:pt idx="22110">
                  <c:v>-2.7325738827390866E-2</c:v>
                </c:pt>
                <c:pt idx="22111">
                  <c:v>0.11276617869960909</c:v>
                </c:pt>
                <c:pt idx="22112">
                  <c:v>-7.502808384320972E-2</c:v>
                </c:pt>
                <c:pt idx="22113">
                  <c:v>-7.7295159454249418E-2</c:v>
                </c:pt>
                <c:pt idx="22114">
                  <c:v>1.0261591945404255E-2</c:v>
                </c:pt>
                <c:pt idx="22115">
                  <c:v>-1.7472820421436026E-3</c:v>
                </c:pt>
                <c:pt idx="22116">
                  <c:v>-5.665660842317735E-3</c:v>
                </c:pt>
                <c:pt idx="22117">
                  <c:v>-0.13442734674426257</c:v>
                </c:pt>
                <c:pt idx="22118">
                  <c:v>4.1978229152017439E-2</c:v>
                </c:pt>
                <c:pt idx="22119">
                  <c:v>0.17927813009672744</c:v>
                </c:pt>
                <c:pt idx="22120">
                  <c:v>2.4386902078339538E-2</c:v>
                </c:pt>
                <c:pt idx="22121">
                  <c:v>9.8439727696344303E-3</c:v>
                </c:pt>
                <c:pt idx="22122">
                  <c:v>9.2243168889130055E-3</c:v>
                </c:pt>
                <c:pt idx="22123">
                  <c:v>3.6080566158119554E-2</c:v>
                </c:pt>
                <c:pt idx="22124">
                  <c:v>-1.4140267861601092E-2</c:v>
                </c:pt>
                <c:pt idx="22125">
                  <c:v>1.5804482764933684E-2</c:v>
                </c:pt>
                <c:pt idx="22126">
                  <c:v>-5.8446175111428144E-4</c:v>
                </c:pt>
                <c:pt idx="22127">
                  <c:v>2.710279454448395E-3</c:v>
                </c:pt>
                <c:pt idx="22128">
                  <c:v>-1.8320465092756581E-2</c:v>
                </c:pt>
                <c:pt idx="22129">
                  <c:v>-6.939998560202669E-2</c:v>
                </c:pt>
                <c:pt idx="22130">
                  <c:v>-6.9007553745571382E-2</c:v>
                </c:pt>
                <c:pt idx="22131">
                  <c:v>-3.7494113646312673E-3</c:v>
                </c:pt>
                <c:pt idx="22132">
                  <c:v>-3.4117421790474056E-2</c:v>
                </c:pt>
                <c:pt idx="22133">
                  <c:v>-0.1644392702650587</c:v>
                </c:pt>
                <c:pt idx="22134">
                  <c:v>1.5299192461621211E-3</c:v>
                </c:pt>
                <c:pt idx="22135">
                  <c:v>2.0821496536021465E-3</c:v>
                </c:pt>
                <c:pt idx="22136">
                  <c:v>-2.9031849282154614E-2</c:v>
                </c:pt>
                <c:pt idx="22137">
                  <c:v>-5.4894111425533966E-3</c:v>
                </c:pt>
                <c:pt idx="22138">
                  <c:v>-0.36716009127987387</c:v>
                </c:pt>
                <c:pt idx="22139">
                  <c:v>-1.1820138849023219E-2</c:v>
                </c:pt>
                <c:pt idx="22140">
                  <c:v>5.4415184611115702E-3</c:v>
                </c:pt>
                <c:pt idx="22141">
                  <c:v>0.19668904983876734</c:v>
                </c:pt>
                <c:pt idx="22142">
                  <c:v>-5.805605946876069E-2</c:v>
                </c:pt>
                <c:pt idx="22143">
                  <c:v>-7.0753133791255779E-2</c:v>
                </c:pt>
                <c:pt idx="22144">
                  <c:v>-7.9106384294167012E-2</c:v>
                </c:pt>
                <c:pt idx="22145">
                  <c:v>5.8911367573046807E-3</c:v>
                </c:pt>
                <c:pt idx="22146">
                  <c:v>-1.2674340887994517E-2</c:v>
                </c:pt>
                <c:pt idx="22147">
                  <c:v>-7.7179397364459335E-2</c:v>
                </c:pt>
                <c:pt idx="22148">
                  <c:v>-5.7572952621967551E-2</c:v>
                </c:pt>
                <c:pt idx="22149">
                  <c:v>0.11358303104282783</c:v>
                </c:pt>
                <c:pt idx="22150">
                  <c:v>3.1312716834784461E-2</c:v>
                </c:pt>
                <c:pt idx="22151">
                  <c:v>-3.982670248021495E-2</c:v>
                </c:pt>
                <c:pt idx="22152">
                  <c:v>-1.2622386426958043E-2</c:v>
                </c:pt>
                <c:pt idx="22153">
                  <c:v>-3.1981840514328744E-2</c:v>
                </c:pt>
                <c:pt idx="22154">
                  <c:v>6.358314695218463E-2</c:v>
                </c:pt>
                <c:pt idx="22155">
                  <c:v>-1.2593396660554094E-2</c:v>
                </c:pt>
                <c:pt idx="22156">
                  <c:v>-4.7838052768586728E-2</c:v>
                </c:pt>
                <c:pt idx="22157">
                  <c:v>-1.571060537763936E-2</c:v>
                </c:pt>
                <c:pt idx="22158">
                  <c:v>0.5299754072425773</c:v>
                </c:pt>
                <c:pt idx="22159">
                  <c:v>-1.6170165729090035E-2</c:v>
                </c:pt>
                <c:pt idx="22160">
                  <c:v>8.0044712320940774E-3</c:v>
                </c:pt>
                <c:pt idx="22161">
                  <c:v>-0.13746776072030001</c:v>
                </c:pt>
                <c:pt idx="22162">
                  <c:v>-2.1942721705112276E-2</c:v>
                </c:pt>
                <c:pt idx="22163">
                  <c:v>3.4699910025511897E-3</c:v>
                </c:pt>
                <c:pt idx="22164">
                  <c:v>-0.11754525894508125</c:v>
                </c:pt>
                <c:pt idx="22165">
                  <c:v>-1.3268187451487374E-2</c:v>
                </c:pt>
                <c:pt idx="22166">
                  <c:v>-0.13242018071644576</c:v>
                </c:pt>
                <c:pt idx="22167">
                  <c:v>-5.1359470646528491E-3</c:v>
                </c:pt>
                <c:pt idx="22168">
                  <c:v>-4.0594397844986675E-2</c:v>
                </c:pt>
                <c:pt idx="22169">
                  <c:v>-9.7102625859037825E-2</c:v>
                </c:pt>
                <c:pt idx="22170">
                  <c:v>2.1628808329669045E-2</c:v>
                </c:pt>
                <c:pt idx="22171">
                  <c:v>8.9433970419013631E-3</c:v>
                </c:pt>
                <c:pt idx="22172">
                  <c:v>1.7873174700999053E-2</c:v>
                </c:pt>
                <c:pt idx="22173">
                  <c:v>1.432125202999432E-4</c:v>
                </c:pt>
                <c:pt idx="22174">
                  <c:v>-4.0218274892105145E-2</c:v>
                </c:pt>
                <c:pt idx="22175">
                  <c:v>-3.0469708657979756E-2</c:v>
                </c:pt>
                <c:pt idx="22176">
                  <c:v>-7.3379894928283531E-4</c:v>
                </c:pt>
                <c:pt idx="22177">
                  <c:v>2.0303603885989518E-2</c:v>
                </c:pt>
                <c:pt idx="22178">
                  <c:v>-8.8826407464702233E-4</c:v>
                </c:pt>
                <c:pt idx="22179">
                  <c:v>7.5630654657733679E-2</c:v>
                </c:pt>
                <c:pt idx="22180">
                  <c:v>6.2528690047178306E-3</c:v>
                </c:pt>
                <c:pt idx="22181">
                  <c:v>-4.1448893187713179E-2</c:v>
                </c:pt>
                <c:pt idx="22182">
                  <c:v>-2.3836059646122534E-3</c:v>
                </c:pt>
                <c:pt idx="22183">
                  <c:v>-2.0227966073310254E-2</c:v>
                </c:pt>
                <c:pt idx="22184">
                  <c:v>4.3725834785474571E-3</c:v>
                </c:pt>
                <c:pt idx="22185">
                  <c:v>-0.12190624466587513</c:v>
                </c:pt>
                <c:pt idx="22186">
                  <c:v>-3.4066199176682669E-3</c:v>
                </c:pt>
                <c:pt idx="22187">
                  <c:v>-3.1546697268499964E-2</c:v>
                </c:pt>
                <c:pt idx="22188">
                  <c:v>2.8358853852243036E-2</c:v>
                </c:pt>
                <c:pt idx="22189">
                  <c:v>3.2766754752706337E-2</c:v>
                </c:pt>
                <c:pt idx="22190">
                  <c:v>-4.8484847238033382E-2</c:v>
                </c:pt>
                <c:pt idx="22191">
                  <c:v>0.20811231036937533</c:v>
                </c:pt>
                <c:pt idx="22192">
                  <c:v>5.4692233096977565E-2</c:v>
                </c:pt>
                <c:pt idx="22193">
                  <c:v>-4.2160746340386395E-3</c:v>
                </c:pt>
                <c:pt idx="22194">
                  <c:v>-2.079799013639291E-2</c:v>
                </c:pt>
                <c:pt idx="22195">
                  <c:v>0.22906393223237517</c:v>
                </c:pt>
                <c:pt idx="22196">
                  <c:v>-1.0329063307702046E-2</c:v>
                </c:pt>
                <c:pt idx="22197">
                  <c:v>2.9396053532068735E-2</c:v>
                </c:pt>
                <c:pt idx="22198">
                  <c:v>0.1192759608998139</c:v>
                </c:pt>
                <c:pt idx="22199">
                  <c:v>-0.13104149450422281</c:v>
                </c:pt>
                <c:pt idx="22200">
                  <c:v>-1.5852992704281154E-2</c:v>
                </c:pt>
                <c:pt idx="22201">
                  <c:v>-3.0407023423121321E-2</c:v>
                </c:pt>
                <c:pt idx="22202">
                  <c:v>-1.2800169799204481E-2</c:v>
                </c:pt>
                <c:pt idx="22203">
                  <c:v>-4.3783594509554258E-3</c:v>
                </c:pt>
                <c:pt idx="22204">
                  <c:v>-1.9753994587773027E-3</c:v>
                </c:pt>
                <c:pt idx="22205">
                  <c:v>4.1302313297199793E-2</c:v>
                </c:pt>
                <c:pt idx="22206">
                  <c:v>2.111591878376826E-3</c:v>
                </c:pt>
                <c:pt idx="22207">
                  <c:v>1.8494538136387677E-2</c:v>
                </c:pt>
                <c:pt idx="22208">
                  <c:v>-1.3184747294296735E-2</c:v>
                </c:pt>
                <c:pt idx="22209">
                  <c:v>-0.10410531878598236</c:v>
                </c:pt>
                <c:pt idx="22210">
                  <c:v>-5.4549181668750231E-2</c:v>
                </c:pt>
                <c:pt idx="22211">
                  <c:v>-5.6446387992436078E-2</c:v>
                </c:pt>
                <c:pt idx="22212">
                  <c:v>1.4515127323312199E-2</c:v>
                </c:pt>
                <c:pt idx="22213">
                  <c:v>2.4668032739144218E-2</c:v>
                </c:pt>
                <c:pt idx="22214">
                  <c:v>-4.6062726347024657E-2</c:v>
                </c:pt>
                <c:pt idx="22215">
                  <c:v>-4.2533065638859287E-2</c:v>
                </c:pt>
                <c:pt idx="22216">
                  <c:v>0.21890022778904519</c:v>
                </c:pt>
                <c:pt idx="22217">
                  <c:v>5.412947639083965E-3</c:v>
                </c:pt>
                <c:pt idx="22218">
                  <c:v>-3.0162176483766408E-2</c:v>
                </c:pt>
                <c:pt idx="22219">
                  <c:v>-1.0995857377206502E-2</c:v>
                </c:pt>
                <c:pt idx="22220">
                  <c:v>-2.1195874867873509E-2</c:v>
                </c:pt>
                <c:pt idx="22221">
                  <c:v>7.3074754328304381E-3</c:v>
                </c:pt>
                <c:pt idx="22222">
                  <c:v>-6.8871091350676927E-2</c:v>
                </c:pt>
                <c:pt idx="22223">
                  <c:v>4.3729960200290706E-2</c:v>
                </c:pt>
                <c:pt idx="22224">
                  <c:v>-1.2476909543943314E-2</c:v>
                </c:pt>
                <c:pt idx="22225">
                  <c:v>1.4972329327463615E-2</c:v>
                </c:pt>
                <c:pt idx="22226">
                  <c:v>6.0105217706539087E-2</c:v>
                </c:pt>
                <c:pt idx="22227">
                  <c:v>-3.0682567051750615E-4</c:v>
                </c:pt>
                <c:pt idx="22228">
                  <c:v>-3.3092428673541764E-2</c:v>
                </c:pt>
                <c:pt idx="22229">
                  <c:v>-1.7816038784611053E-2</c:v>
                </c:pt>
                <c:pt idx="22230">
                  <c:v>1.7315021179952532E-2</c:v>
                </c:pt>
                <c:pt idx="22231">
                  <c:v>9.6762711445927782E-2</c:v>
                </c:pt>
                <c:pt idx="22232">
                  <c:v>-2.1134764849826734E-2</c:v>
                </c:pt>
                <c:pt idx="22233">
                  <c:v>-1.3449033590103968E-2</c:v>
                </c:pt>
                <c:pt idx="22234">
                  <c:v>2.2029679859904695E-3</c:v>
                </c:pt>
                <c:pt idx="22235">
                  <c:v>7.010931940352968E-3</c:v>
                </c:pt>
                <c:pt idx="22236">
                  <c:v>-1.4735227766698141E-2</c:v>
                </c:pt>
                <c:pt idx="22237">
                  <c:v>1.0357990481499128E-2</c:v>
                </c:pt>
                <c:pt idx="22238">
                  <c:v>3.0414150506516489E-2</c:v>
                </c:pt>
                <c:pt idx="22239">
                  <c:v>-8.5838406555931709E-2</c:v>
                </c:pt>
                <c:pt idx="22240">
                  <c:v>-7.9121371504658741E-2</c:v>
                </c:pt>
                <c:pt idx="22241">
                  <c:v>3.0561936296398879E-2</c:v>
                </c:pt>
                <c:pt idx="22242">
                  <c:v>-4.5946446385079387E-2</c:v>
                </c:pt>
                <c:pt idx="22243">
                  <c:v>1.5551428903566929E-2</c:v>
                </c:pt>
                <c:pt idx="22244">
                  <c:v>3.2262111657769425E-2</c:v>
                </c:pt>
                <c:pt idx="22245">
                  <c:v>-4.6884541950111637E-2</c:v>
                </c:pt>
                <c:pt idx="22246">
                  <c:v>1.7010063952061377E-2</c:v>
                </c:pt>
                <c:pt idx="22247">
                  <c:v>-1.2878112916240886E-2</c:v>
                </c:pt>
                <c:pt idx="22248">
                  <c:v>7.2057539881214619E-2</c:v>
                </c:pt>
                <c:pt idx="22249">
                  <c:v>-3.4131734677761774E-2</c:v>
                </c:pt>
                <c:pt idx="22250">
                  <c:v>-6.4911019956891428E-2</c:v>
                </c:pt>
                <c:pt idx="22251">
                  <c:v>-3.7980693582992719E-2</c:v>
                </c:pt>
                <c:pt idx="22252">
                  <c:v>-8.5038273362032634E-3</c:v>
                </c:pt>
                <c:pt idx="22253">
                  <c:v>4.7371807561889294E-2</c:v>
                </c:pt>
                <c:pt idx="22254">
                  <c:v>-0.12273597299149382</c:v>
                </c:pt>
                <c:pt idx="22255">
                  <c:v>0.11750163976454825</c:v>
                </c:pt>
                <c:pt idx="22256">
                  <c:v>-0.10118987064004568</c:v>
                </c:pt>
                <c:pt idx="22257">
                  <c:v>-1.1937451677794773E-2</c:v>
                </c:pt>
                <c:pt idx="22258">
                  <c:v>0.1059769475350469</c:v>
                </c:pt>
                <c:pt idx="22259">
                  <c:v>3.5124982091083744E-2</c:v>
                </c:pt>
                <c:pt idx="22260">
                  <c:v>5.0657927551476759E-2</c:v>
                </c:pt>
                <c:pt idx="22261">
                  <c:v>3.7740586120910253E-3</c:v>
                </c:pt>
                <c:pt idx="22262">
                  <c:v>2.4265712912966572E-2</c:v>
                </c:pt>
                <c:pt idx="22263">
                  <c:v>6.2823535004254874E-2</c:v>
                </c:pt>
                <c:pt idx="22264">
                  <c:v>0.30287533649169024</c:v>
                </c:pt>
                <c:pt idx="22265">
                  <c:v>-0.24462425554364486</c:v>
                </c:pt>
                <c:pt idx="22266">
                  <c:v>4.0704466541050519E-2</c:v>
                </c:pt>
                <c:pt idx="22267">
                  <c:v>-1.6159115126779047E-2</c:v>
                </c:pt>
                <c:pt idx="22268">
                  <c:v>-1.473450186079814E-2</c:v>
                </c:pt>
                <c:pt idx="22269">
                  <c:v>3.7977319409318228E-2</c:v>
                </c:pt>
                <c:pt idx="22270">
                  <c:v>3.6377756713861053E-3</c:v>
                </c:pt>
                <c:pt idx="22271">
                  <c:v>-7.0735819582530612E-2</c:v>
                </c:pt>
                <c:pt idx="22272">
                  <c:v>5.5363271166225275E-2</c:v>
                </c:pt>
                <c:pt idx="22273">
                  <c:v>4.8335074043792024E-2</c:v>
                </c:pt>
                <c:pt idx="22274">
                  <c:v>-4.6051344093617899E-2</c:v>
                </c:pt>
                <c:pt idx="22275">
                  <c:v>-7.8933121048011708E-3</c:v>
                </c:pt>
                <c:pt idx="22276">
                  <c:v>-3.0067030620953312E-5</c:v>
                </c:pt>
                <c:pt idx="22277">
                  <c:v>-4.9995368706242514E-2</c:v>
                </c:pt>
                <c:pt idx="22278">
                  <c:v>4.2956027434535742E-2</c:v>
                </c:pt>
                <c:pt idx="22279">
                  <c:v>7.9045689401502431E-3</c:v>
                </c:pt>
                <c:pt idx="22280">
                  <c:v>-2.466442308121243E-3</c:v>
                </c:pt>
                <c:pt idx="22281">
                  <c:v>1.4424537484656927E-2</c:v>
                </c:pt>
                <c:pt idx="22282">
                  <c:v>0.14045924191181225</c:v>
                </c:pt>
                <c:pt idx="22283">
                  <c:v>-2.451166227607459E-2</c:v>
                </c:pt>
                <c:pt idx="22284">
                  <c:v>-9.2081794597419719E-2</c:v>
                </c:pt>
                <c:pt idx="22285">
                  <c:v>0.55384728256565263</c:v>
                </c:pt>
                <c:pt idx="22286">
                  <c:v>-4.8505047116387694E-2</c:v>
                </c:pt>
                <c:pt idx="22287">
                  <c:v>3.2092814516465405E-3</c:v>
                </c:pt>
                <c:pt idx="22288">
                  <c:v>-8.8599347465766545E-2</c:v>
                </c:pt>
                <c:pt idx="22289">
                  <c:v>1.4193493081484111E-2</c:v>
                </c:pt>
                <c:pt idx="22290">
                  <c:v>-6.1485782234520087E-2</c:v>
                </c:pt>
                <c:pt idx="22291">
                  <c:v>1.4793942397705704E-2</c:v>
                </c:pt>
                <c:pt idx="22292">
                  <c:v>-8.3213137190821934E-3</c:v>
                </c:pt>
                <c:pt idx="22293">
                  <c:v>-2.2161673241269227E-2</c:v>
                </c:pt>
                <c:pt idx="22294">
                  <c:v>-4.6455000592181071E-2</c:v>
                </c:pt>
                <c:pt idx="22295">
                  <c:v>0.12822458249536187</c:v>
                </c:pt>
                <c:pt idx="22296">
                  <c:v>3.0183323431252308E-3</c:v>
                </c:pt>
                <c:pt idx="22297">
                  <c:v>6.6658908630672026E-3</c:v>
                </c:pt>
                <c:pt idx="22298">
                  <c:v>-3.4920606736943291E-2</c:v>
                </c:pt>
                <c:pt idx="22299">
                  <c:v>-7.5481720056558343E-2</c:v>
                </c:pt>
                <c:pt idx="22300">
                  <c:v>-2.2431601831388391E-2</c:v>
                </c:pt>
                <c:pt idx="22301">
                  <c:v>-1.7589428583354223E-2</c:v>
                </c:pt>
                <c:pt idx="22302">
                  <c:v>-0.14223479562337998</c:v>
                </c:pt>
                <c:pt idx="22303">
                  <c:v>-2.5394705749448208E-2</c:v>
                </c:pt>
                <c:pt idx="22304">
                  <c:v>-0.12776411480786926</c:v>
                </c:pt>
                <c:pt idx="22305">
                  <c:v>-1.1546927178221996E-2</c:v>
                </c:pt>
                <c:pt idx="22306">
                  <c:v>3.1245565636056672E-2</c:v>
                </c:pt>
                <c:pt idx="22307">
                  <c:v>-5.0488197736495856E-2</c:v>
                </c:pt>
                <c:pt idx="22308">
                  <c:v>-1.8016765648421779E-3</c:v>
                </c:pt>
                <c:pt idx="22309">
                  <c:v>-9.917252780097853E-2</c:v>
                </c:pt>
                <c:pt idx="22310">
                  <c:v>-6.8872279053895272E-2</c:v>
                </c:pt>
                <c:pt idx="22311">
                  <c:v>-2.1192870503154788E-2</c:v>
                </c:pt>
                <c:pt idx="22312">
                  <c:v>-3.8337486798220077E-2</c:v>
                </c:pt>
                <c:pt idx="22313">
                  <c:v>-4.7708265620290125E-2</c:v>
                </c:pt>
                <c:pt idx="22314">
                  <c:v>2.3518294052401339E-2</c:v>
                </c:pt>
                <c:pt idx="22315">
                  <c:v>-8.5825223227118969E-2</c:v>
                </c:pt>
                <c:pt idx="22316">
                  <c:v>0.14169833080321803</c:v>
                </c:pt>
                <c:pt idx="22317">
                  <c:v>-1.3816186810998572E-2</c:v>
                </c:pt>
                <c:pt idx="22318">
                  <c:v>-0.109393206308552</c:v>
                </c:pt>
                <c:pt idx="22319">
                  <c:v>-6.9022748538566966E-4</c:v>
                </c:pt>
                <c:pt idx="22320">
                  <c:v>-1.2956971242111703E-2</c:v>
                </c:pt>
                <c:pt idx="22321">
                  <c:v>-1.6523357486608093E-3</c:v>
                </c:pt>
                <c:pt idx="22322">
                  <c:v>-7.3621566441240309E-3</c:v>
                </c:pt>
                <c:pt idx="22323">
                  <c:v>-1.9284217834955288E-2</c:v>
                </c:pt>
                <c:pt idx="22324">
                  <c:v>-3.611658853693675E-2</c:v>
                </c:pt>
                <c:pt idx="22325">
                  <c:v>-1.3847472579980747E-2</c:v>
                </c:pt>
                <c:pt idx="22326">
                  <c:v>-5.4287921811896997E-2</c:v>
                </c:pt>
                <c:pt idx="22327">
                  <c:v>-1.203452545039348E-2</c:v>
                </c:pt>
                <c:pt idx="22328">
                  <c:v>-1.5143142606832291E-2</c:v>
                </c:pt>
                <c:pt idx="22329">
                  <c:v>-2.6478916990951896E-3</c:v>
                </c:pt>
                <c:pt idx="22330">
                  <c:v>-3.2990724814662566E-2</c:v>
                </c:pt>
                <c:pt idx="22331">
                  <c:v>4.4427021291725141E-2</c:v>
                </c:pt>
                <c:pt idx="22332">
                  <c:v>-2.5734713835630561E-2</c:v>
                </c:pt>
                <c:pt idx="22333">
                  <c:v>-1.4816422130309018E-2</c:v>
                </c:pt>
                <c:pt idx="22334">
                  <c:v>4.2181282369939344E-2</c:v>
                </c:pt>
                <c:pt idx="22335">
                  <c:v>-1.3200361940864104E-2</c:v>
                </c:pt>
                <c:pt idx="22336">
                  <c:v>7.2971758553477012E-2</c:v>
                </c:pt>
                <c:pt idx="22337">
                  <c:v>1.0410758933946704E-2</c:v>
                </c:pt>
                <c:pt idx="22338">
                  <c:v>-1.9897071757667403E-2</c:v>
                </c:pt>
                <c:pt idx="22339">
                  <c:v>2.1070589415878065E-2</c:v>
                </c:pt>
                <c:pt idx="22340">
                  <c:v>8.6306106348771852E-2</c:v>
                </c:pt>
                <c:pt idx="22341">
                  <c:v>-0.19318329653454436</c:v>
                </c:pt>
                <c:pt idx="22342">
                  <c:v>-3.5401599250359878E-2</c:v>
                </c:pt>
                <c:pt idx="22343">
                  <c:v>-3.4787357019285724E-2</c:v>
                </c:pt>
                <c:pt idx="22344">
                  <c:v>-1.285212300537187E-2</c:v>
                </c:pt>
                <c:pt idx="22345">
                  <c:v>-5.9198803820444686E-2</c:v>
                </c:pt>
                <c:pt idx="22346">
                  <c:v>1.2314635250285649E-2</c:v>
                </c:pt>
                <c:pt idx="22347">
                  <c:v>-2.335494026352292E-2</c:v>
                </c:pt>
                <c:pt idx="22348">
                  <c:v>-2.0083610366630599E-2</c:v>
                </c:pt>
                <c:pt idx="22349">
                  <c:v>-3.2106946932385402E-2</c:v>
                </c:pt>
                <c:pt idx="22350">
                  <c:v>-1.1421597449099562E-3</c:v>
                </c:pt>
                <c:pt idx="22351">
                  <c:v>2.2049731052581643E-2</c:v>
                </c:pt>
                <c:pt idx="22352">
                  <c:v>0.33447434760179162</c:v>
                </c:pt>
                <c:pt idx="22353">
                  <c:v>0.17795582422838516</c:v>
                </c:pt>
                <c:pt idx="22354">
                  <c:v>1.4827874984449891E-2</c:v>
                </c:pt>
                <c:pt idx="22355">
                  <c:v>-0.10826164815847311</c:v>
                </c:pt>
                <c:pt idx="22356">
                  <c:v>-4.2789551742580569E-2</c:v>
                </c:pt>
                <c:pt idx="22357">
                  <c:v>-4.2890170085706551E-2</c:v>
                </c:pt>
                <c:pt idx="22358">
                  <c:v>2.8206359583181594E-2</c:v>
                </c:pt>
                <c:pt idx="22359">
                  <c:v>-2.8532764430865562E-3</c:v>
                </c:pt>
                <c:pt idx="22360">
                  <c:v>-2.2714845585309125E-2</c:v>
                </c:pt>
                <c:pt idx="22361">
                  <c:v>-6.1712914412729178E-2</c:v>
                </c:pt>
                <c:pt idx="22362">
                  <c:v>-1.3458551502116219E-2</c:v>
                </c:pt>
                <c:pt idx="22363">
                  <c:v>-4.3940862800682566E-2</c:v>
                </c:pt>
                <c:pt idx="22364">
                  <c:v>5.0175864936485716E-2</c:v>
                </c:pt>
                <c:pt idx="22365">
                  <c:v>-3.7737329335062095E-3</c:v>
                </c:pt>
                <c:pt idx="22366">
                  <c:v>-8.2000533038082218E-2</c:v>
                </c:pt>
                <c:pt idx="22367">
                  <c:v>6.0849525976032362E-3</c:v>
                </c:pt>
                <c:pt idx="22368">
                  <c:v>-6.222722740640782E-2</c:v>
                </c:pt>
                <c:pt idx="22369">
                  <c:v>-5.9969853345364363E-4</c:v>
                </c:pt>
                <c:pt idx="22370">
                  <c:v>-4.5095580014683362E-3</c:v>
                </c:pt>
                <c:pt idx="22371">
                  <c:v>-7.9536042832479802E-3</c:v>
                </c:pt>
                <c:pt idx="22372">
                  <c:v>-3.8245123897636367E-2</c:v>
                </c:pt>
                <c:pt idx="22373">
                  <c:v>5.8472257981537379E-2</c:v>
                </c:pt>
                <c:pt idx="22374">
                  <c:v>2.7370319764992528E-2</c:v>
                </c:pt>
                <c:pt idx="22375">
                  <c:v>3.4152480524469032E-3</c:v>
                </c:pt>
                <c:pt idx="22376">
                  <c:v>-8.3012675942254911E-3</c:v>
                </c:pt>
                <c:pt idx="22377">
                  <c:v>-7.5359054592117239E-2</c:v>
                </c:pt>
                <c:pt idx="22378">
                  <c:v>2.221431081718904E-2</c:v>
                </c:pt>
                <c:pt idx="22379">
                  <c:v>9.0452456680775381E-3</c:v>
                </c:pt>
                <c:pt idx="22380">
                  <c:v>-5.2778898973012536E-2</c:v>
                </c:pt>
                <c:pt idx="22381">
                  <c:v>5.7848491916504964E-2</c:v>
                </c:pt>
                <c:pt idx="22382">
                  <c:v>-3.3350885021722662E-2</c:v>
                </c:pt>
                <c:pt idx="22383">
                  <c:v>-2.1176875229227815E-2</c:v>
                </c:pt>
                <c:pt idx="22384">
                  <c:v>-7.6085255367664608E-3</c:v>
                </c:pt>
                <c:pt idx="22385">
                  <c:v>-2.5856420697015031E-2</c:v>
                </c:pt>
                <c:pt idx="22386">
                  <c:v>5.2180174124727124E-3</c:v>
                </c:pt>
                <c:pt idx="22387">
                  <c:v>-9.6601986557861962E-3</c:v>
                </c:pt>
                <c:pt idx="22388">
                  <c:v>-3.9992435762854932E-2</c:v>
                </c:pt>
                <c:pt idx="22389">
                  <c:v>-7.7939432864309835E-2</c:v>
                </c:pt>
                <c:pt idx="22390">
                  <c:v>-4.1491206037068441E-2</c:v>
                </c:pt>
                <c:pt idx="22391">
                  <c:v>3.970715279975838E-2</c:v>
                </c:pt>
                <c:pt idx="22392">
                  <c:v>-1.6171485260700006E-2</c:v>
                </c:pt>
                <c:pt idx="22393">
                  <c:v>-0.11719729514742769</c:v>
                </c:pt>
                <c:pt idx="22394">
                  <c:v>1.9607148316815988E-2</c:v>
                </c:pt>
                <c:pt idx="22395">
                  <c:v>-4.9871844233847093E-2</c:v>
                </c:pt>
                <c:pt idx="22396">
                  <c:v>-2.1112030231506283E-2</c:v>
                </c:pt>
                <c:pt idx="22397">
                  <c:v>3.0895547800651808E-2</c:v>
                </c:pt>
                <c:pt idx="22398">
                  <c:v>3.047931485429113E-3</c:v>
                </c:pt>
                <c:pt idx="22399">
                  <c:v>-0.1073733931725957</c:v>
                </c:pt>
                <c:pt idx="22400">
                  <c:v>-1.5011087545536398E-2</c:v>
                </c:pt>
                <c:pt idx="22401">
                  <c:v>1.9505341822138079E-2</c:v>
                </c:pt>
                <c:pt idx="22402">
                  <c:v>-8.5195007383915999E-2</c:v>
                </c:pt>
                <c:pt idx="22403">
                  <c:v>-2.9130641081743906E-2</c:v>
                </c:pt>
                <c:pt idx="22404">
                  <c:v>9.3727204033664371E-2</c:v>
                </c:pt>
                <c:pt idx="22405">
                  <c:v>4.7576995789455144E-2</c:v>
                </c:pt>
                <c:pt idx="22406">
                  <c:v>-2.194198562667973E-2</c:v>
                </c:pt>
                <c:pt idx="22407">
                  <c:v>0.12616965882922548</c:v>
                </c:pt>
                <c:pt idx="22408">
                  <c:v>0.11501638880167296</c:v>
                </c:pt>
                <c:pt idx="22409">
                  <c:v>-1.4949133521494868E-2</c:v>
                </c:pt>
                <c:pt idx="22410">
                  <c:v>9.8316482682797492E-3</c:v>
                </c:pt>
                <c:pt idx="22411">
                  <c:v>-5.1947261035521488E-3</c:v>
                </c:pt>
                <c:pt idx="22412">
                  <c:v>9.6884005697834544E-4</c:v>
                </c:pt>
                <c:pt idx="22413">
                  <c:v>-2.9186578921636775E-2</c:v>
                </c:pt>
                <c:pt idx="22414">
                  <c:v>3.7252298407939761E-3</c:v>
                </c:pt>
                <c:pt idx="22415">
                  <c:v>-4.5616238718059941E-2</c:v>
                </c:pt>
                <c:pt idx="22416">
                  <c:v>-2.2982468940385255E-2</c:v>
                </c:pt>
                <c:pt idx="22417">
                  <c:v>-8.0304664085028135E-2</c:v>
                </c:pt>
                <c:pt idx="22418">
                  <c:v>1.8299966689314242E-2</c:v>
                </c:pt>
                <c:pt idx="22419">
                  <c:v>-8.7515602034570084E-3</c:v>
                </c:pt>
                <c:pt idx="22420">
                  <c:v>9.7612044700825046E-2</c:v>
                </c:pt>
                <c:pt idx="22421">
                  <c:v>2.9004530351645238E-2</c:v>
                </c:pt>
                <c:pt idx="22422">
                  <c:v>0.44527343375621475</c:v>
                </c:pt>
                <c:pt idx="22423">
                  <c:v>5.2766985252581545E-3</c:v>
                </c:pt>
                <c:pt idx="22424">
                  <c:v>1.8985213005082843E-4</c:v>
                </c:pt>
                <c:pt idx="22425">
                  <c:v>6.4796294742433735E-3</c:v>
                </c:pt>
                <c:pt idx="22426">
                  <c:v>4.7467659575200064E-2</c:v>
                </c:pt>
                <c:pt idx="22427">
                  <c:v>-2.7443184969563907E-2</c:v>
                </c:pt>
                <c:pt idx="22428">
                  <c:v>1.2227389432282654E-2</c:v>
                </c:pt>
                <c:pt idx="22429">
                  <c:v>-3.1280284506756073E-2</c:v>
                </c:pt>
                <c:pt idx="22430">
                  <c:v>2.171979045821338E-2</c:v>
                </c:pt>
                <c:pt idx="22431">
                  <c:v>-6.5752867520573272E-2</c:v>
                </c:pt>
                <c:pt idx="22432">
                  <c:v>-2.7209093645405084E-2</c:v>
                </c:pt>
                <c:pt idx="22433">
                  <c:v>5.005204977457646E-2</c:v>
                </c:pt>
                <c:pt idx="22434">
                  <c:v>2.5064548708245513E-2</c:v>
                </c:pt>
                <c:pt idx="22435">
                  <c:v>9.8850761460591949E-2</c:v>
                </c:pt>
                <c:pt idx="22436">
                  <c:v>3.7547003385955034E-2</c:v>
                </c:pt>
                <c:pt idx="22437">
                  <c:v>0.57623126371575228</c:v>
                </c:pt>
                <c:pt idx="22438">
                  <c:v>1.8250484805375514E-2</c:v>
                </c:pt>
                <c:pt idx="22439">
                  <c:v>3.2671212455950963E-2</c:v>
                </c:pt>
                <c:pt idx="22440">
                  <c:v>-3.5023421152762718E-2</c:v>
                </c:pt>
                <c:pt idx="22441">
                  <c:v>0.15785040887183099</c:v>
                </c:pt>
                <c:pt idx="22442">
                  <c:v>-4.5277799300576252E-2</c:v>
                </c:pt>
                <c:pt idx="22443">
                  <c:v>-1.8762179025431315E-3</c:v>
                </c:pt>
                <c:pt idx="22444">
                  <c:v>-3.7656601534751429E-2</c:v>
                </c:pt>
                <c:pt idx="22445">
                  <c:v>-3.5349358627084021E-2</c:v>
                </c:pt>
                <c:pt idx="22446">
                  <c:v>-4.5345838590371635E-3</c:v>
                </c:pt>
                <c:pt idx="22447">
                  <c:v>-2.4421558411153229E-2</c:v>
                </c:pt>
                <c:pt idx="22448">
                  <c:v>3.9497189092401845E-2</c:v>
                </c:pt>
                <c:pt idx="22449">
                  <c:v>1.3989286448573479E-2</c:v>
                </c:pt>
                <c:pt idx="22450">
                  <c:v>-3.3890465254808065E-2</c:v>
                </c:pt>
                <c:pt idx="22451">
                  <c:v>-2.0476104446453345E-2</c:v>
                </c:pt>
                <c:pt idx="22452">
                  <c:v>2.2433283154966642E-2</c:v>
                </c:pt>
                <c:pt idx="22453">
                  <c:v>0.53072209500166878</c:v>
                </c:pt>
                <c:pt idx="22454">
                  <c:v>-2.2713989992485847E-2</c:v>
                </c:pt>
                <c:pt idx="22455">
                  <c:v>1.3281626724440616E-2</c:v>
                </c:pt>
                <c:pt idx="22456">
                  <c:v>-6.145104373219662E-2</c:v>
                </c:pt>
                <c:pt idx="22457">
                  <c:v>1.9047989365318679E-2</c:v>
                </c:pt>
                <c:pt idx="22458">
                  <c:v>4.152610202725792E-2</c:v>
                </c:pt>
                <c:pt idx="22459">
                  <c:v>3.1608367688495238E-2</c:v>
                </c:pt>
                <c:pt idx="22460">
                  <c:v>9.284012401920369E-2</c:v>
                </c:pt>
                <c:pt idx="22461">
                  <c:v>-4.6175074414566031E-2</c:v>
                </c:pt>
                <c:pt idx="22462">
                  <c:v>-7.7683531442705706E-2</c:v>
                </c:pt>
                <c:pt idx="22463">
                  <c:v>-5.4021995847449216E-3</c:v>
                </c:pt>
                <c:pt idx="22464">
                  <c:v>7.2352194291411681E-3</c:v>
                </c:pt>
                <c:pt idx="22465">
                  <c:v>3.7844021362035067E-2</c:v>
                </c:pt>
                <c:pt idx="22466">
                  <c:v>1.2195925001824074E-2</c:v>
                </c:pt>
                <c:pt idx="22467">
                  <c:v>2.4344847739783931E-2</c:v>
                </c:pt>
                <c:pt idx="22468">
                  <c:v>0.12954313198787201</c:v>
                </c:pt>
                <c:pt idx="22469">
                  <c:v>-4.2724818537008095E-2</c:v>
                </c:pt>
                <c:pt idx="22470">
                  <c:v>8.663610191403338E-3</c:v>
                </c:pt>
                <c:pt idx="22471">
                  <c:v>3.3132152679051216E-2</c:v>
                </c:pt>
                <c:pt idx="22472">
                  <c:v>1.8954258998970661E-2</c:v>
                </c:pt>
                <c:pt idx="22473">
                  <c:v>7.7327096680460811E-2</c:v>
                </c:pt>
                <c:pt idx="22474">
                  <c:v>-4.3902926694727121E-3</c:v>
                </c:pt>
                <c:pt idx="22475">
                  <c:v>1.1063979088897094E-2</c:v>
                </c:pt>
                <c:pt idx="22476">
                  <c:v>3.2981795670683932E-3</c:v>
                </c:pt>
                <c:pt idx="22477">
                  <c:v>5.5500997247418367E-2</c:v>
                </c:pt>
                <c:pt idx="22478">
                  <c:v>-3.8228457664293475E-2</c:v>
                </c:pt>
                <c:pt idx="22479">
                  <c:v>-4.9868760200930909E-2</c:v>
                </c:pt>
                <c:pt idx="22480">
                  <c:v>-2.9807370335047996E-2</c:v>
                </c:pt>
                <c:pt idx="22481">
                  <c:v>-2.0805607018760507E-2</c:v>
                </c:pt>
                <c:pt idx="22482">
                  <c:v>5.7738516936039638E-2</c:v>
                </c:pt>
                <c:pt idx="22483">
                  <c:v>-3.5626822654307673E-2</c:v>
                </c:pt>
                <c:pt idx="22484">
                  <c:v>2.4449502833280637E-2</c:v>
                </c:pt>
                <c:pt idx="22485">
                  <c:v>-1.00752923051175E-2</c:v>
                </c:pt>
                <c:pt idx="22486">
                  <c:v>-0.11724108661143255</c:v>
                </c:pt>
                <c:pt idx="22487">
                  <c:v>-5.7303585373105051E-2</c:v>
                </c:pt>
                <c:pt idx="22488">
                  <c:v>-4.7384258919675071E-2</c:v>
                </c:pt>
                <c:pt idx="22489">
                  <c:v>4.9231051686510451E-2</c:v>
                </c:pt>
                <c:pt idx="22490">
                  <c:v>-1.6154191613077632E-2</c:v>
                </c:pt>
                <c:pt idx="22491">
                  <c:v>1.8477979399784137E-3</c:v>
                </c:pt>
                <c:pt idx="22492">
                  <c:v>-1.0865004964435748E-2</c:v>
                </c:pt>
                <c:pt idx="22493">
                  <c:v>-3.7212515724680713E-3</c:v>
                </c:pt>
                <c:pt idx="22494">
                  <c:v>8.9276925850749478E-2</c:v>
                </c:pt>
                <c:pt idx="22495">
                  <c:v>2.6323104548978696E-2</c:v>
                </c:pt>
                <c:pt idx="22496">
                  <c:v>-4.4762789697289161E-2</c:v>
                </c:pt>
                <c:pt idx="22497">
                  <c:v>0.10501377669412616</c:v>
                </c:pt>
                <c:pt idx="22498">
                  <c:v>0.10436412043913634</c:v>
                </c:pt>
                <c:pt idx="22499">
                  <c:v>-6.5679834959207817E-2</c:v>
                </c:pt>
                <c:pt idx="22500">
                  <c:v>3.3091239392481252E-3</c:v>
                </c:pt>
                <c:pt idx="22501">
                  <c:v>-5.5998149198914909E-2</c:v>
                </c:pt>
                <c:pt idx="22502">
                  <c:v>-1.8563757534331782E-3</c:v>
                </c:pt>
                <c:pt idx="22503">
                  <c:v>1.2268343715910389E-2</c:v>
                </c:pt>
                <c:pt idx="22504">
                  <c:v>-0.23121450353347528</c:v>
                </c:pt>
                <c:pt idx="22505">
                  <c:v>-2.8395183236209535E-2</c:v>
                </c:pt>
                <c:pt idx="22506">
                  <c:v>2.4952380987573755E-2</c:v>
                </c:pt>
                <c:pt idx="22507">
                  <c:v>7.9952506740595522E-2</c:v>
                </c:pt>
                <c:pt idx="22508">
                  <c:v>-3.1303654558177116E-2</c:v>
                </c:pt>
                <c:pt idx="22509">
                  <c:v>1.8586570720006638E-2</c:v>
                </c:pt>
                <c:pt idx="22510">
                  <c:v>5.0555141019782791E-2</c:v>
                </c:pt>
                <c:pt idx="22511">
                  <c:v>4.3936816910739992E-3</c:v>
                </c:pt>
                <c:pt idx="22512">
                  <c:v>2.1312723799478624E-2</c:v>
                </c:pt>
                <c:pt idx="22513">
                  <c:v>1.5914192373697341E-2</c:v>
                </c:pt>
                <c:pt idx="22514">
                  <c:v>0.17542253531582092</c:v>
                </c:pt>
                <c:pt idx="22515">
                  <c:v>9.6426629665221312E-3</c:v>
                </c:pt>
                <c:pt idx="22516">
                  <c:v>2.6915943285386042E-2</c:v>
                </c:pt>
                <c:pt idx="22517">
                  <c:v>-3.560963465020274E-2</c:v>
                </c:pt>
                <c:pt idx="22518">
                  <c:v>-5.5975855490397255E-3</c:v>
                </c:pt>
                <c:pt idx="22519">
                  <c:v>2.8454796338613832E-2</c:v>
                </c:pt>
                <c:pt idx="22520">
                  <c:v>-3.2271544417815587E-3</c:v>
                </c:pt>
                <c:pt idx="22521">
                  <c:v>-0.14243185069547787</c:v>
                </c:pt>
                <c:pt idx="22522">
                  <c:v>6.6140835358502556E-2</c:v>
                </c:pt>
                <c:pt idx="22523">
                  <c:v>1.0555873191946126E-2</c:v>
                </c:pt>
                <c:pt idx="22524">
                  <c:v>-4.1058959783158756E-4</c:v>
                </c:pt>
                <c:pt idx="22525">
                  <c:v>9.2324320705946566E-2</c:v>
                </c:pt>
                <c:pt idx="22526">
                  <c:v>3.843462545463245E-2</c:v>
                </c:pt>
                <c:pt idx="22527">
                  <c:v>-1.0004556663762619E-2</c:v>
                </c:pt>
                <c:pt idx="22528">
                  <c:v>-3.7983559344218439E-2</c:v>
                </c:pt>
                <c:pt idx="22529">
                  <c:v>-6.9917627802505281E-2</c:v>
                </c:pt>
                <c:pt idx="22530">
                  <c:v>-7.7088395691300516E-3</c:v>
                </c:pt>
                <c:pt idx="22531">
                  <c:v>-7.7828973068563595E-2</c:v>
                </c:pt>
                <c:pt idx="22532">
                  <c:v>-8.6867444698470863E-3</c:v>
                </c:pt>
                <c:pt idx="22533">
                  <c:v>-2.5344382590006182E-3</c:v>
                </c:pt>
                <c:pt idx="22534">
                  <c:v>3.8553937713245577E-2</c:v>
                </c:pt>
                <c:pt idx="22535">
                  <c:v>6.7112462283945738E-3</c:v>
                </c:pt>
                <c:pt idx="22536">
                  <c:v>-3.5663315812977129E-3</c:v>
                </c:pt>
                <c:pt idx="22537">
                  <c:v>-2.2349515252088521E-2</c:v>
                </c:pt>
                <c:pt idx="22538">
                  <c:v>-3.4213262605658427E-2</c:v>
                </c:pt>
                <c:pt idx="22539">
                  <c:v>-7.7807670910308815E-4</c:v>
                </c:pt>
                <c:pt idx="22540">
                  <c:v>-8.823396034166156E-2</c:v>
                </c:pt>
                <c:pt idx="22541">
                  <c:v>-3.9243988166290621E-3</c:v>
                </c:pt>
                <c:pt idx="22542">
                  <c:v>-2.0724513665358969E-2</c:v>
                </c:pt>
                <c:pt idx="22543">
                  <c:v>-1.9362750655491305E-2</c:v>
                </c:pt>
                <c:pt idx="22544">
                  <c:v>-2.0969070104875655E-3</c:v>
                </c:pt>
                <c:pt idx="22545">
                  <c:v>-6.159671515832027E-2</c:v>
                </c:pt>
                <c:pt idx="22546">
                  <c:v>1.2646919325170746E-2</c:v>
                </c:pt>
                <c:pt idx="22547">
                  <c:v>-5.6661936918195481E-2</c:v>
                </c:pt>
                <c:pt idx="22548">
                  <c:v>-2.3162569783279985E-3</c:v>
                </c:pt>
                <c:pt idx="22549">
                  <c:v>2.9615097630250012E-2</c:v>
                </c:pt>
                <c:pt idx="22550">
                  <c:v>-2.5115252353705538E-2</c:v>
                </c:pt>
                <c:pt idx="22551">
                  <c:v>0.15112937694623008</c:v>
                </c:pt>
                <c:pt idx="22552">
                  <c:v>6.7199997946614616E-3</c:v>
                </c:pt>
                <c:pt idx="22553">
                  <c:v>-6.3381064972286474E-2</c:v>
                </c:pt>
                <c:pt idx="22554">
                  <c:v>1.8786134031358884E-2</c:v>
                </c:pt>
                <c:pt idx="22555">
                  <c:v>-2.9775166579335665E-2</c:v>
                </c:pt>
                <c:pt idx="22556">
                  <c:v>-0.19215390150053471</c:v>
                </c:pt>
                <c:pt idx="22557">
                  <c:v>6.9759866575463639E-2</c:v>
                </c:pt>
                <c:pt idx="22558">
                  <c:v>4.5011870830951331E-2</c:v>
                </c:pt>
                <c:pt idx="22559">
                  <c:v>-9.0998446537747888E-3</c:v>
                </c:pt>
                <c:pt idx="22560">
                  <c:v>3.4624233343867314E-2</c:v>
                </c:pt>
                <c:pt idx="22561">
                  <c:v>-1.9947791675405134E-2</c:v>
                </c:pt>
                <c:pt idx="22562">
                  <c:v>-4.5288734427125721E-2</c:v>
                </c:pt>
                <c:pt idx="22563">
                  <c:v>-5.6462005686776628E-3</c:v>
                </c:pt>
                <c:pt idx="22564">
                  <c:v>-9.5310781728376773E-2</c:v>
                </c:pt>
                <c:pt idx="22565">
                  <c:v>-3.2066600996312013E-2</c:v>
                </c:pt>
                <c:pt idx="22566">
                  <c:v>8.9889620546131123E-3</c:v>
                </c:pt>
                <c:pt idx="22567">
                  <c:v>-8.5060555663311662E-3</c:v>
                </c:pt>
                <c:pt idx="22568">
                  <c:v>5.2492597457501199E-2</c:v>
                </c:pt>
                <c:pt idx="22569">
                  <c:v>-6.5655536940729953E-2</c:v>
                </c:pt>
                <c:pt idx="22570">
                  <c:v>1.5156265547454232E-2</c:v>
                </c:pt>
                <c:pt idx="22571">
                  <c:v>-0.16882687925762171</c:v>
                </c:pt>
                <c:pt idx="22572">
                  <c:v>-1.1428266309042961E-2</c:v>
                </c:pt>
                <c:pt idx="22573">
                  <c:v>-8.137935578106284E-2</c:v>
                </c:pt>
                <c:pt idx="22574">
                  <c:v>3.0234042652073502E-2</c:v>
                </c:pt>
                <c:pt idx="22575">
                  <c:v>-3.0679801163786793E-2</c:v>
                </c:pt>
                <c:pt idx="22576">
                  <c:v>5.991685131964751E-2</c:v>
                </c:pt>
                <c:pt idx="22577">
                  <c:v>-2.1958081648202666E-2</c:v>
                </c:pt>
                <c:pt idx="22578">
                  <c:v>1.9042780985349506E-2</c:v>
                </c:pt>
                <c:pt idx="22579">
                  <c:v>1.2341387016193214E-2</c:v>
                </c:pt>
                <c:pt idx="22580">
                  <c:v>-1.176055402358327E-2</c:v>
                </c:pt>
                <c:pt idx="22581">
                  <c:v>5.1261381014722572E-2</c:v>
                </c:pt>
                <c:pt idx="22582">
                  <c:v>-1.3895267662763812E-2</c:v>
                </c:pt>
                <c:pt idx="22583">
                  <c:v>-4.6123579271865845E-3</c:v>
                </c:pt>
                <c:pt idx="22584">
                  <c:v>1.5761539602975568E-3</c:v>
                </c:pt>
                <c:pt idx="22585">
                  <c:v>-6.2708110820216961E-2</c:v>
                </c:pt>
                <c:pt idx="22586">
                  <c:v>-2.1864498611102259E-2</c:v>
                </c:pt>
                <c:pt idx="22587">
                  <c:v>-1.6082888598417083E-2</c:v>
                </c:pt>
                <c:pt idx="22588">
                  <c:v>-1.1774685170036396E-2</c:v>
                </c:pt>
                <c:pt idx="22589">
                  <c:v>-3.7917517021280767E-2</c:v>
                </c:pt>
                <c:pt idx="22590">
                  <c:v>4.4929482639414368E-2</c:v>
                </c:pt>
                <c:pt idx="22591">
                  <c:v>9.9075933321084581E-2</c:v>
                </c:pt>
                <c:pt idx="22592">
                  <c:v>-6.7265584255521991E-3</c:v>
                </c:pt>
                <c:pt idx="22593">
                  <c:v>-0.35248795619356021</c:v>
                </c:pt>
                <c:pt idx="22594">
                  <c:v>-4.5786423866365278E-2</c:v>
                </c:pt>
                <c:pt idx="22595">
                  <c:v>1.5437017557621479E-2</c:v>
                </c:pt>
                <c:pt idx="22596">
                  <c:v>-4.1878797851351235E-2</c:v>
                </c:pt>
                <c:pt idx="22597">
                  <c:v>2.0899751830768159E-3</c:v>
                </c:pt>
                <c:pt idx="22598">
                  <c:v>3.7525147747420437E-3</c:v>
                </c:pt>
                <c:pt idx="22599">
                  <c:v>0.15039789183102767</c:v>
                </c:pt>
                <c:pt idx="22600">
                  <c:v>-1.6886510336637735E-2</c:v>
                </c:pt>
                <c:pt idx="22601">
                  <c:v>-3.2371931152083103E-2</c:v>
                </c:pt>
                <c:pt idx="22602">
                  <c:v>-8.1874110130159314E-2</c:v>
                </c:pt>
                <c:pt idx="22603">
                  <c:v>4.3118661794467272E-2</c:v>
                </c:pt>
                <c:pt idx="22604">
                  <c:v>-5.238330978621665E-2</c:v>
                </c:pt>
                <c:pt idx="22605">
                  <c:v>-2.9391236835892069E-2</c:v>
                </c:pt>
                <c:pt idx="22606">
                  <c:v>1.2789827764170284E-2</c:v>
                </c:pt>
                <c:pt idx="22607">
                  <c:v>1.1342296709311108E-2</c:v>
                </c:pt>
                <c:pt idx="22608">
                  <c:v>9.840513912873489E-3</c:v>
                </c:pt>
                <c:pt idx="22609">
                  <c:v>-8.5717232053518486E-2</c:v>
                </c:pt>
                <c:pt idx="22610">
                  <c:v>-5.3519710259795648E-2</c:v>
                </c:pt>
                <c:pt idx="22611">
                  <c:v>-0.30286868423062863</c:v>
                </c:pt>
                <c:pt idx="22612">
                  <c:v>7.0249201849456834E-3</c:v>
                </c:pt>
                <c:pt idx="22613">
                  <c:v>-3.2303888493639431E-2</c:v>
                </c:pt>
                <c:pt idx="22614">
                  <c:v>-2.1467394425096781E-2</c:v>
                </c:pt>
                <c:pt idx="22615">
                  <c:v>2.5929769186688722E-2</c:v>
                </c:pt>
                <c:pt idx="22616">
                  <c:v>2.5602216057578623E-2</c:v>
                </c:pt>
                <c:pt idx="22617">
                  <c:v>1.8446969524152389E-2</c:v>
                </c:pt>
                <c:pt idx="22618">
                  <c:v>0.21772923270318137</c:v>
                </c:pt>
                <c:pt idx="22619">
                  <c:v>-1.864290664164309E-2</c:v>
                </c:pt>
                <c:pt idx="22620">
                  <c:v>-0.21226832763138043</c:v>
                </c:pt>
                <c:pt idx="22621">
                  <c:v>-4.4590398398907514E-2</c:v>
                </c:pt>
                <c:pt idx="22622">
                  <c:v>-3.2258011272088528E-2</c:v>
                </c:pt>
                <c:pt idx="22623">
                  <c:v>-6.3049889600940989E-2</c:v>
                </c:pt>
                <c:pt idx="22624">
                  <c:v>-5.2323131593189333E-2</c:v>
                </c:pt>
                <c:pt idx="22625">
                  <c:v>-9.0912493426950888E-2</c:v>
                </c:pt>
                <c:pt idx="22626">
                  <c:v>1.4765234304497898E-2</c:v>
                </c:pt>
                <c:pt idx="22627">
                  <c:v>-1.3072677374329556E-2</c:v>
                </c:pt>
                <c:pt idx="22628">
                  <c:v>2.3333922284421695E-2</c:v>
                </c:pt>
                <c:pt idx="22629">
                  <c:v>2.380680777259464E-2</c:v>
                </c:pt>
                <c:pt idx="22630">
                  <c:v>-5.2266371186688546E-2</c:v>
                </c:pt>
                <c:pt idx="22631">
                  <c:v>-0.10157270752063852</c:v>
                </c:pt>
                <c:pt idx="22632">
                  <c:v>1.5898572774788393E-2</c:v>
                </c:pt>
                <c:pt idx="22633">
                  <c:v>5.3081504921254505E-2</c:v>
                </c:pt>
                <c:pt idx="22634">
                  <c:v>6.8287650846747087E-3</c:v>
                </c:pt>
                <c:pt idx="22635">
                  <c:v>-3.074055165898236E-2</c:v>
                </c:pt>
                <c:pt idx="22636">
                  <c:v>-1.7844199627062903E-2</c:v>
                </c:pt>
                <c:pt idx="22637">
                  <c:v>-5.7459305790114615E-2</c:v>
                </c:pt>
                <c:pt idx="22638">
                  <c:v>4.9850639354794203E-2</c:v>
                </c:pt>
                <c:pt idx="22639">
                  <c:v>0.11518650852845785</c:v>
                </c:pt>
                <c:pt idx="22640">
                  <c:v>8.1092464521217503E-3</c:v>
                </c:pt>
                <c:pt idx="22641">
                  <c:v>1.7166977135519536E-2</c:v>
                </c:pt>
                <c:pt idx="22642">
                  <c:v>-1.9650396422708046E-2</c:v>
                </c:pt>
                <c:pt idx="22643">
                  <c:v>3.4659852220394125E-3</c:v>
                </c:pt>
                <c:pt idx="22644">
                  <c:v>-9.8204134501136353E-2</c:v>
                </c:pt>
                <c:pt idx="22645">
                  <c:v>-4.4095957712398312E-2</c:v>
                </c:pt>
                <c:pt idx="22646">
                  <c:v>-0.11660505339551515</c:v>
                </c:pt>
                <c:pt idx="22647">
                  <c:v>-4.9434630264590614E-2</c:v>
                </c:pt>
                <c:pt idx="22648">
                  <c:v>-1.3630782892207138E-3</c:v>
                </c:pt>
                <c:pt idx="22649">
                  <c:v>1.7436038772589486E-2</c:v>
                </c:pt>
                <c:pt idx="22650">
                  <c:v>-4.0282572509436822E-2</c:v>
                </c:pt>
                <c:pt idx="22651">
                  <c:v>-3.4439441811536041E-2</c:v>
                </c:pt>
                <c:pt idx="22652">
                  <c:v>-1.9136757717487848E-2</c:v>
                </c:pt>
                <c:pt idx="22653">
                  <c:v>1.0190914463465723E-2</c:v>
                </c:pt>
                <c:pt idx="22654">
                  <c:v>-7.0892279599363991E-2</c:v>
                </c:pt>
                <c:pt idx="22655">
                  <c:v>3.6178156487192747E-2</c:v>
                </c:pt>
                <c:pt idx="22656">
                  <c:v>1.0030275497541938E-2</c:v>
                </c:pt>
                <c:pt idx="22657">
                  <c:v>3.0633056671283486E-2</c:v>
                </c:pt>
                <c:pt idx="22658">
                  <c:v>-2.619401717417123E-2</c:v>
                </c:pt>
                <c:pt idx="22659">
                  <c:v>-2.2018089018473595E-2</c:v>
                </c:pt>
                <c:pt idx="22660">
                  <c:v>-1.5910404308893573E-2</c:v>
                </c:pt>
                <c:pt idx="22661">
                  <c:v>-7.4952451522267191E-2</c:v>
                </c:pt>
                <c:pt idx="22662">
                  <c:v>-5.3656079439986334E-2</c:v>
                </c:pt>
                <c:pt idx="22663">
                  <c:v>-2.4597206881662358E-4</c:v>
                </c:pt>
                <c:pt idx="22664">
                  <c:v>-7.0894087029227504E-2</c:v>
                </c:pt>
                <c:pt idx="22665">
                  <c:v>-9.9713401906054114E-2</c:v>
                </c:pt>
                <c:pt idx="22666">
                  <c:v>-1.0542846041304819E-2</c:v>
                </c:pt>
                <c:pt idx="22667">
                  <c:v>-8.1065097111527595E-2</c:v>
                </c:pt>
                <c:pt idx="22668">
                  <c:v>2.2689072735857831E-2</c:v>
                </c:pt>
                <c:pt idx="22669">
                  <c:v>-6.1373183251248783E-2</c:v>
                </c:pt>
                <c:pt idx="22670">
                  <c:v>-8.2860312399374567E-2</c:v>
                </c:pt>
                <c:pt idx="22671">
                  <c:v>-4.9062807827183162E-2</c:v>
                </c:pt>
                <c:pt idx="22672">
                  <c:v>7.3948864675915816E-3</c:v>
                </c:pt>
                <c:pt idx="22673">
                  <c:v>-7.6267344045027136E-2</c:v>
                </c:pt>
                <c:pt idx="22674">
                  <c:v>3.4474138105721218E-2</c:v>
                </c:pt>
                <c:pt idx="22675">
                  <c:v>3.3635419183988505E-2</c:v>
                </c:pt>
                <c:pt idx="22676">
                  <c:v>-0.14612140137100185</c:v>
                </c:pt>
                <c:pt idx="22677">
                  <c:v>-0.14361765238344218</c:v>
                </c:pt>
                <c:pt idx="22678">
                  <c:v>-1.1412401874132951E-2</c:v>
                </c:pt>
                <c:pt idx="22679">
                  <c:v>-4.4850437242438201E-2</c:v>
                </c:pt>
                <c:pt idx="22680">
                  <c:v>5.0418693160243999E-2</c:v>
                </c:pt>
                <c:pt idx="22681">
                  <c:v>-2.3844126367278305E-2</c:v>
                </c:pt>
                <c:pt idx="22682">
                  <c:v>-4.4136557070373034E-2</c:v>
                </c:pt>
                <c:pt idx="22683">
                  <c:v>3.3592370413255604E-4</c:v>
                </c:pt>
                <c:pt idx="22684">
                  <c:v>3.7911324778257302E-2</c:v>
                </c:pt>
                <c:pt idx="22685">
                  <c:v>-8.4944204450504851E-2</c:v>
                </c:pt>
                <c:pt idx="22686">
                  <c:v>-3.7339245650970946E-3</c:v>
                </c:pt>
                <c:pt idx="22687">
                  <c:v>9.1464248804615598E-3</c:v>
                </c:pt>
                <c:pt idx="22688">
                  <c:v>3.7853788450437666E-2</c:v>
                </c:pt>
                <c:pt idx="22689">
                  <c:v>-4.1835516378095306E-3</c:v>
                </c:pt>
                <c:pt idx="22690">
                  <c:v>-7.5370553083086815E-3</c:v>
                </c:pt>
                <c:pt idx="22691">
                  <c:v>-3.3557072657210835E-2</c:v>
                </c:pt>
                <c:pt idx="22692">
                  <c:v>-0.30401971709975495</c:v>
                </c:pt>
                <c:pt idx="22693">
                  <c:v>3.0127401604829247E-2</c:v>
                </c:pt>
                <c:pt idx="22694">
                  <c:v>9.9185764607976745E-3</c:v>
                </c:pt>
                <c:pt idx="22695">
                  <c:v>-5.5313621662294817E-2</c:v>
                </c:pt>
                <c:pt idx="22696">
                  <c:v>3.3863914105873964E-2</c:v>
                </c:pt>
                <c:pt idx="22697">
                  <c:v>-3.1842062285270738E-3</c:v>
                </c:pt>
                <c:pt idx="22698">
                  <c:v>7.7604874269996396E-3</c:v>
                </c:pt>
                <c:pt idx="22699">
                  <c:v>0.5096601236524636</c:v>
                </c:pt>
                <c:pt idx="22700">
                  <c:v>1.8765019162927769E-2</c:v>
                </c:pt>
                <c:pt idx="22701">
                  <c:v>0.39187370208297195</c:v>
                </c:pt>
                <c:pt idx="22702">
                  <c:v>1.1244171060038617E-2</c:v>
                </c:pt>
                <c:pt idx="22703">
                  <c:v>-5.747373854228742E-2</c:v>
                </c:pt>
                <c:pt idx="22704">
                  <c:v>3.9573944486144715E-3</c:v>
                </c:pt>
                <c:pt idx="22705">
                  <c:v>-4.2294199203466158E-2</c:v>
                </c:pt>
                <c:pt idx="22706">
                  <c:v>8.0421978716720119E-2</c:v>
                </c:pt>
                <c:pt idx="22707">
                  <c:v>1.0758425061992125</c:v>
                </c:pt>
                <c:pt idx="22708">
                  <c:v>-8.1589330457435508E-2</c:v>
                </c:pt>
                <c:pt idx="22709">
                  <c:v>-2.8071546318961301E-2</c:v>
                </c:pt>
                <c:pt idx="22710">
                  <c:v>-5.8986042888285899E-2</c:v>
                </c:pt>
                <c:pt idx="22711">
                  <c:v>0.14169869638119584</c:v>
                </c:pt>
                <c:pt idx="22712">
                  <c:v>-3.6765160314619093E-2</c:v>
                </c:pt>
                <c:pt idx="22713">
                  <c:v>-2.8884424199046792E-2</c:v>
                </c:pt>
                <c:pt idx="22714">
                  <c:v>-6.0712601383334786E-3</c:v>
                </c:pt>
                <c:pt idx="22715">
                  <c:v>3.7814454676167189E-2</c:v>
                </c:pt>
                <c:pt idx="22716">
                  <c:v>-7.2337057661027451E-2</c:v>
                </c:pt>
                <c:pt idx="22717">
                  <c:v>-4.1536095535696697E-2</c:v>
                </c:pt>
                <c:pt idx="22718">
                  <c:v>-1.0700472545082202E-2</c:v>
                </c:pt>
                <c:pt idx="22719">
                  <c:v>-3.857804776290881E-2</c:v>
                </c:pt>
                <c:pt idx="22720">
                  <c:v>-2.7911508116423199E-2</c:v>
                </c:pt>
                <c:pt idx="22721">
                  <c:v>-4.9765652819301814E-2</c:v>
                </c:pt>
                <c:pt idx="22722">
                  <c:v>2.8002704641134944E-2</c:v>
                </c:pt>
                <c:pt idx="22723">
                  <c:v>-6.0837067689453531E-2</c:v>
                </c:pt>
                <c:pt idx="22724">
                  <c:v>0.16112964144804715</c:v>
                </c:pt>
                <c:pt idx="22725">
                  <c:v>3.9059508429928409E-3</c:v>
                </c:pt>
                <c:pt idx="22726">
                  <c:v>1.1908981151809687E-2</c:v>
                </c:pt>
                <c:pt idx="22727">
                  <c:v>-6.6240287248982383E-3</c:v>
                </c:pt>
                <c:pt idx="22728">
                  <c:v>-0.17248644552356346</c:v>
                </c:pt>
                <c:pt idx="22729">
                  <c:v>-9.1305921809862731E-2</c:v>
                </c:pt>
                <c:pt idx="22730">
                  <c:v>-2.1168600880821797E-2</c:v>
                </c:pt>
                <c:pt idx="22731">
                  <c:v>1.6968248439965625E-2</c:v>
                </c:pt>
                <c:pt idx="22732">
                  <c:v>0.14684282843829599</c:v>
                </c:pt>
                <c:pt idx="22733">
                  <c:v>3.0514011239825608E-2</c:v>
                </c:pt>
                <c:pt idx="22734">
                  <c:v>-6.0010866842585768E-2</c:v>
                </c:pt>
                <c:pt idx="22735">
                  <c:v>-6.005269577726377E-2</c:v>
                </c:pt>
                <c:pt idx="22736">
                  <c:v>7.5957136693878463E-2</c:v>
                </c:pt>
                <c:pt idx="22737">
                  <c:v>5.3430136823784259E-2</c:v>
                </c:pt>
                <c:pt idx="22738">
                  <c:v>-2.597302348958698E-3</c:v>
                </c:pt>
                <c:pt idx="22739">
                  <c:v>-5.902739630627591E-2</c:v>
                </c:pt>
                <c:pt idx="22740">
                  <c:v>-6.2671810221811457E-4</c:v>
                </c:pt>
                <c:pt idx="22741">
                  <c:v>2.1391528944283585E-2</c:v>
                </c:pt>
                <c:pt idx="22742">
                  <c:v>7.3201552737159017E-2</c:v>
                </c:pt>
                <c:pt idx="22743">
                  <c:v>3.0123685824304355E-2</c:v>
                </c:pt>
                <c:pt idx="22744">
                  <c:v>-2.8124250618571135E-2</c:v>
                </c:pt>
                <c:pt idx="22745">
                  <c:v>-0.33283031388209783</c:v>
                </c:pt>
                <c:pt idx="22746">
                  <c:v>4.1269699295683901E-2</c:v>
                </c:pt>
                <c:pt idx="22747">
                  <c:v>-4.2957100709818032E-3</c:v>
                </c:pt>
                <c:pt idx="22748">
                  <c:v>-6.732590282528024E-2</c:v>
                </c:pt>
                <c:pt idx="22749">
                  <c:v>-2.1687063947794301E-2</c:v>
                </c:pt>
                <c:pt idx="22750">
                  <c:v>-1.3265855248425544E-2</c:v>
                </c:pt>
                <c:pt idx="22751">
                  <c:v>-3.3493029446138758E-2</c:v>
                </c:pt>
                <c:pt idx="22752">
                  <c:v>2.5989881539132592E-2</c:v>
                </c:pt>
                <c:pt idx="22753">
                  <c:v>-3.6669669005360367E-2</c:v>
                </c:pt>
                <c:pt idx="22754">
                  <c:v>1.1489858694144999E-2</c:v>
                </c:pt>
                <c:pt idx="22755">
                  <c:v>2.293424785345308E-2</c:v>
                </c:pt>
                <c:pt idx="22756">
                  <c:v>0.19932482984545763</c:v>
                </c:pt>
                <c:pt idx="22757">
                  <c:v>4.6357724635789306E-2</c:v>
                </c:pt>
                <c:pt idx="22758">
                  <c:v>9.459111582890041E-3</c:v>
                </c:pt>
                <c:pt idx="22759">
                  <c:v>0.11265741117697407</c:v>
                </c:pt>
                <c:pt idx="22760">
                  <c:v>-4.7373301456345579E-2</c:v>
                </c:pt>
                <c:pt idx="22761">
                  <c:v>-2.5942757703915943E-2</c:v>
                </c:pt>
                <c:pt idx="22762">
                  <c:v>7.4028117362932772E-2</c:v>
                </c:pt>
                <c:pt idx="22763">
                  <c:v>-7.2646982315364809E-3</c:v>
                </c:pt>
                <c:pt idx="22764">
                  <c:v>2.6149255096499145E-2</c:v>
                </c:pt>
                <c:pt idx="22765">
                  <c:v>5.1924167553959628E-2</c:v>
                </c:pt>
                <c:pt idx="22766">
                  <c:v>5.3810800241016248E-2</c:v>
                </c:pt>
                <c:pt idx="22767">
                  <c:v>2.369483704638934E-2</c:v>
                </c:pt>
                <c:pt idx="22768">
                  <c:v>-2.4064977443129524E-2</c:v>
                </c:pt>
                <c:pt idx="22769">
                  <c:v>-4.4135394757471823E-2</c:v>
                </c:pt>
                <c:pt idx="22770">
                  <c:v>-7.0743501637738987E-2</c:v>
                </c:pt>
                <c:pt idx="22771">
                  <c:v>1.9831523159369032E-2</c:v>
                </c:pt>
                <c:pt idx="22772">
                  <c:v>0.25408183523124123</c:v>
                </c:pt>
                <c:pt idx="22773">
                  <c:v>-0.38878458017565559</c:v>
                </c:pt>
                <c:pt idx="22774">
                  <c:v>1.5294746621110071E-2</c:v>
                </c:pt>
                <c:pt idx="22775">
                  <c:v>-0.35030973302070617</c:v>
                </c:pt>
                <c:pt idx="22776">
                  <c:v>3.1497266725947444E-2</c:v>
                </c:pt>
                <c:pt idx="22777">
                  <c:v>3.2492520623318089E-2</c:v>
                </c:pt>
                <c:pt idx="22778">
                  <c:v>-3.480919034482486E-2</c:v>
                </c:pt>
                <c:pt idx="22779">
                  <c:v>3.3450105279925475E-3</c:v>
                </c:pt>
                <c:pt idx="22780">
                  <c:v>7.0209227805780126E-3</c:v>
                </c:pt>
                <c:pt idx="22781">
                  <c:v>-4.1301539696722248E-2</c:v>
                </c:pt>
                <c:pt idx="22782">
                  <c:v>-5.6286294863049653E-2</c:v>
                </c:pt>
                <c:pt idx="22783">
                  <c:v>-1.8477566548573354E-2</c:v>
                </c:pt>
                <c:pt idx="22784">
                  <c:v>4.5476643931438568E-3</c:v>
                </c:pt>
                <c:pt idx="22785">
                  <c:v>-7.8787502691814823E-2</c:v>
                </c:pt>
                <c:pt idx="22786">
                  <c:v>-0.17333079341595689</c:v>
                </c:pt>
                <c:pt idx="22787">
                  <c:v>-3.0934214725982661E-2</c:v>
                </c:pt>
                <c:pt idx="22788">
                  <c:v>6.4232626421222043E-3</c:v>
                </c:pt>
                <c:pt idx="22789">
                  <c:v>-8.9185690185445726E-2</c:v>
                </c:pt>
                <c:pt idx="22790">
                  <c:v>4.8333613064201184E-2</c:v>
                </c:pt>
                <c:pt idx="22791">
                  <c:v>2.8677898623658698E-2</c:v>
                </c:pt>
                <c:pt idx="22792">
                  <c:v>4.3540795675927002E-2</c:v>
                </c:pt>
                <c:pt idx="22793">
                  <c:v>-2.0816566550858766E-2</c:v>
                </c:pt>
                <c:pt idx="22794">
                  <c:v>-0.12086236814703991</c:v>
                </c:pt>
                <c:pt idx="22795">
                  <c:v>-3.3743920843159893E-2</c:v>
                </c:pt>
                <c:pt idx="22796">
                  <c:v>6.113505221745491E-2</c:v>
                </c:pt>
                <c:pt idx="22797">
                  <c:v>2.9868305025275335E-2</c:v>
                </c:pt>
                <c:pt idx="22798">
                  <c:v>4.8865819782816018E-2</c:v>
                </c:pt>
                <c:pt idx="22799">
                  <c:v>-4.4138887132574453E-2</c:v>
                </c:pt>
                <c:pt idx="22800">
                  <c:v>2.6391671930750597E-2</c:v>
                </c:pt>
                <c:pt idx="22801">
                  <c:v>-4.2364362602927752E-2</c:v>
                </c:pt>
                <c:pt idx="22802">
                  <c:v>-5.5682298268419833E-2</c:v>
                </c:pt>
                <c:pt idx="22803">
                  <c:v>-2.3989459362863785E-2</c:v>
                </c:pt>
                <c:pt idx="22804">
                  <c:v>-0.14978274342263925</c:v>
                </c:pt>
                <c:pt idx="22805">
                  <c:v>-1.665204895138166E-2</c:v>
                </c:pt>
                <c:pt idx="22806">
                  <c:v>-5.4957287945211306E-2</c:v>
                </c:pt>
                <c:pt idx="22807">
                  <c:v>-1.7413528308427718E-2</c:v>
                </c:pt>
                <c:pt idx="22808">
                  <c:v>-1.0277275202412324E-2</c:v>
                </c:pt>
                <c:pt idx="22809">
                  <c:v>-2.5417251925177572E-2</c:v>
                </c:pt>
                <c:pt idx="22810">
                  <c:v>-7.7745038275809003E-2</c:v>
                </c:pt>
                <c:pt idx="22811">
                  <c:v>3.75873814245338E-2</c:v>
                </c:pt>
                <c:pt idx="22812">
                  <c:v>4.5924025135089641E-2</c:v>
                </c:pt>
                <c:pt idx="22813">
                  <c:v>-4.3366376761791878E-2</c:v>
                </c:pt>
                <c:pt idx="22814">
                  <c:v>-7.1909716565967327E-2</c:v>
                </c:pt>
                <c:pt idx="22815">
                  <c:v>-2.2088832645375582E-2</c:v>
                </c:pt>
                <c:pt idx="22816">
                  <c:v>-6.4591588076830367E-2</c:v>
                </c:pt>
                <c:pt idx="22817">
                  <c:v>-0.27325887870196952</c:v>
                </c:pt>
                <c:pt idx="22818">
                  <c:v>1.0411759176222075E-2</c:v>
                </c:pt>
                <c:pt idx="22819">
                  <c:v>-3.0131428482092125E-2</c:v>
                </c:pt>
                <c:pt idx="22820">
                  <c:v>1.6237774973054901E-2</c:v>
                </c:pt>
                <c:pt idx="22821">
                  <c:v>-4.6406647563187894E-2</c:v>
                </c:pt>
                <c:pt idx="22822">
                  <c:v>4.6084123853661535E-2</c:v>
                </c:pt>
                <c:pt idx="22823">
                  <c:v>-1.5966592816599887E-2</c:v>
                </c:pt>
                <c:pt idx="22824">
                  <c:v>-2.1964838304568402E-2</c:v>
                </c:pt>
                <c:pt idx="22825">
                  <c:v>-5.0541545148034391E-2</c:v>
                </c:pt>
                <c:pt idx="22826">
                  <c:v>-3.0218443764338881E-3</c:v>
                </c:pt>
                <c:pt idx="22827">
                  <c:v>2.8757642569516316E-2</c:v>
                </c:pt>
                <c:pt idx="22828">
                  <c:v>-2.2133178202162072E-2</c:v>
                </c:pt>
                <c:pt idx="22829">
                  <c:v>-0.29045779130686777</c:v>
                </c:pt>
                <c:pt idx="22830">
                  <c:v>-1.4643914555067635E-2</c:v>
                </c:pt>
                <c:pt idx="22831">
                  <c:v>2.1106426617981389E-2</c:v>
                </c:pt>
                <c:pt idx="22832">
                  <c:v>-5.2844952083309282E-3</c:v>
                </c:pt>
                <c:pt idx="22833">
                  <c:v>2.9190695434093101E-2</c:v>
                </c:pt>
                <c:pt idx="22834">
                  <c:v>1.6476104643103643E-3</c:v>
                </c:pt>
                <c:pt idx="22835">
                  <c:v>0.15510633216359154</c:v>
                </c:pt>
                <c:pt idx="22836">
                  <c:v>-2.8432527132250567E-2</c:v>
                </c:pt>
                <c:pt idx="22837">
                  <c:v>-2.430340034416939E-2</c:v>
                </c:pt>
                <c:pt idx="22838">
                  <c:v>-1.2497667873194913E-2</c:v>
                </c:pt>
                <c:pt idx="22839">
                  <c:v>5.1564498467091678E-2</c:v>
                </c:pt>
                <c:pt idx="22840">
                  <c:v>-0.12227171338711343</c:v>
                </c:pt>
                <c:pt idx="22841">
                  <c:v>-0.11677963279397358</c:v>
                </c:pt>
                <c:pt idx="22842">
                  <c:v>4.5164153907379025E-2</c:v>
                </c:pt>
                <c:pt idx="22843">
                  <c:v>-5.4959368495807868E-2</c:v>
                </c:pt>
                <c:pt idx="22844">
                  <c:v>3.3355099517491299E-2</c:v>
                </c:pt>
                <c:pt idx="22845">
                  <c:v>6.6872863026977619E-2</c:v>
                </c:pt>
                <c:pt idx="22846">
                  <c:v>-0.3917870148995703</c:v>
                </c:pt>
                <c:pt idx="22847">
                  <c:v>1.0014723303904082E-2</c:v>
                </c:pt>
                <c:pt idx="22848">
                  <c:v>2.0787396470760045E-2</c:v>
                </c:pt>
                <c:pt idx="22849">
                  <c:v>-9.9947596144274536E-2</c:v>
                </c:pt>
                <c:pt idx="22850">
                  <c:v>-5.6433423631542794E-2</c:v>
                </c:pt>
                <c:pt idx="22851">
                  <c:v>-3.4947767119389433E-3</c:v>
                </c:pt>
                <c:pt idx="22852">
                  <c:v>-1.2763444835426869E-2</c:v>
                </c:pt>
                <c:pt idx="22853">
                  <c:v>-4.1438281323575077E-2</c:v>
                </c:pt>
                <c:pt idx="22854">
                  <c:v>7.2946855256187645E-2</c:v>
                </c:pt>
                <c:pt idx="22855">
                  <c:v>-0.13209796247422412</c:v>
                </c:pt>
                <c:pt idx="22856">
                  <c:v>-1.6243744621295384E-2</c:v>
                </c:pt>
                <c:pt idx="22857">
                  <c:v>8.3408653038237177E-2</c:v>
                </c:pt>
                <c:pt idx="22858">
                  <c:v>-1.7266113735200199E-2</c:v>
                </c:pt>
                <c:pt idx="22859">
                  <c:v>1.14589886013115E-2</c:v>
                </c:pt>
                <c:pt idx="22860">
                  <c:v>6.7739386346687261E-2</c:v>
                </c:pt>
                <c:pt idx="22861">
                  <c:v>7.3897469803129072E-3</c:v>
                </c:pt>
                <c:pt idx="22862">
                  <c:v>-1.677921654675623E-2</c:v>
                </c:pt>
                <c:pt idx="22863">
                  <c:v>6.9622425814750699E-2</c:v>
                </c:pt>
                <c:pt idx="22864">
                  <c:v>9.8663742130200405E-2</c:v>
                </c:pt>
                <c:pt idx="22865">
                  <c:v>-2.935965675994304E-2</c:v>
                </c:pt>
                <c:pt idx="22866">
                  <c:v>-0.17379537627181701</c:v>
                </c:pt>
                <c:pt idx="22867">
                  <c:v>-1.250462515380747E-2</c:v>
                </c:pt>
                <c:pt idx="22868">
                  <c:v>-2.2053638187722543E-2</c:v>
                </c:pt>
                <c:pt idx="22869">
                  <c:v>-4.637653816549734E-2</c:v>
                </c:pt>
                <c:pt idx="22870">
                  <c:v>-0.28056756272225442</c:v>
                </c:pt>
                <c:pt idx="22871">
                  <c:v>-1.2225939674343902E-2</c:v>
                </c:pt>
                <c:pt idx="22872">
                  <c:v>7.3796093978369212E-2</c:v>
                </c:pt>
                <c:pt idx="22873">
                  <c:v>1.5833397530577317E-2</c:v>
                </c:pt>
                <c:pt idx="22874">
                  <c:v>1.0785668590276137E-2</c:v>
                </c:pt>
                <c:pt idx="22875">
                  <c:v>-5.1770907046961535E-3</c:v>
                </c:pt>
                <c:pt idx="22876">
                  <c:v>-0.1004506642990608</c:v>
                </c:pt>
                <c:pt idx="22877">
                  <c:v>1.50354224968113E-2</c:v>
                </c:pt>
                <c:pt idx="22878">
                  <c:v>-1.4464189114291003E-2</c:v>
                </c:pt>
                <c:pt idx="22879">
                  <c:v>6.3670857919958246E-3</c:v>
                </c:pt>
                <c:pt idx="22880">
                  <c:v>-7.1969059546923939E-2</c:v>
                </c:pt>
                <c:pt idx="22881">
                  <c:v>1.4768016643102405E-2</c:v>
                </c:pt>
                <c:pt idx="22882">
                  <c:v>3.2520016495282073E-3</c:v>
                </c:pt>
                <c:pt idx="22883">
                  <c:v>-2.0052587795186389E-2</c:v>
                </c:pt>
                <c:pt idx="22884">
                  <c:v>-7.1307379631418179E-3</c:v>
                </c:pt>
                <c:pt idx="22885">
                  <c:v>-3.378309879422832E-2</c:v>
                </c:pt>
                <c:pt idx="22886">
                  <c:v>1.5520639541636535E-2</c:v>
                </c:pt>
                <c:pt idx="22887">
                  <c:v>-3.4153285850152003E-2</c:v>
                </c:pt>
                <c:pt idx="22888">
                  <c:v>-7.0598538121933771E-2</c:v>
                </c:pt>
                <c:pt idx="22889">
                  <c:v>-4.6652604530274429E-2</c:v>
                </c:pt>
                <c:pt idx="22890">
                  <c:v>-3.6308836928729438E-2</c:v>
                </c:pt>
                <c:pt idx="22891">
                  <c:v>-0.11922195787194435</c:v>
                </c:pt>
                <c:pt idx="22892">
                  <c:v>-3.9670297790010099E-2</c:v>
                </c:pt>
                <c:pt idx="22893">
                  <c:v>0.10477838088301057</c:v>
                </c:pt>
                <c:pt idx="22894">
                  <c:v>5.8983067753959062E-2</c:v>
                </c:pt>
                <c:pt idx="22895">
                  <c:v>1.4320409134167026E-2</c:v>
                </c:pt>
                <c:pt idx="22896">
                  <c:v>-7.3491818261961692E-5</c:v>
                </c:pt>
                <c:pt idx="22897">
                  <c:v>2.4638905066018141E-2</c:v>
                </c:pt>
                <c:pt idx="22898">
                  <c:v>3.5267548639902495E-2</c:v>
                </c:pt>
                <c:pt idx="22899">
                  <c:v>-6.334269635442473E-2</c:v>
                </c:pt>
                <c:pt idx="22900">
                  <c:v>2.4817060385443315E-2</c:v>
                </c:pt>
                <c:pt idx="22901">
                  <c:v>1.5841177062447874E-3</c:v>
                </c:pt>
                <c:pt idx="22902">
                  <c:v>-6.7147342700351026E-2</c:v>
                </c:pt>
                <c:pt idx="22903">
                  <c:v>-2.5408293593127809E-2</c:v>
                </c:pt>
                <c:pt idx="22904">
                  <c:v>-3.5193271856605222E-2</c:v>
                </c:pt>
                <c:pt idx="22905">
                  <c:v>2.5526139936088614E-3</c:v>
                </c:pt>
                <c:pt idx="22906">
                  <c:v>-3.9068239171892512E-2</c:v>
                </c:pt>
                <c:pt idx="22907">
                  <c:v>-8.3295836266675562E-3</c:v>
                </c:pt>
                <c:pt idx="22908">
                  <c:v>1.8337432235720329E-2</c:v>
                </c:pt>
                <c:pt idx="22909">
                  <c:v>-4.600410549715965E-2</c:v>
                </c:pt>
                <c:pt idx="22910">
                  <c:v>4.3935206978399415E-2</c:v>
                </c:pt>
                <c:pt idx="22911">
                  <c:v>6.0582998388073891E-2</c:v>
                </c:pt>
                <c:pt idx="22912">
                  <c:v>2.9316571016391704E-3</c:v>
                </c:pt>
                <c:pt idx="22913">
                  <c:v>-3.1383678481792077E-2</c:v>
                </c:pt>
                <c:pt idx="22914">
                  <c:v>-9.3575026544634211E-3</c:v>
                </c:pt>
                <c:pt idx="22915">
                  <c:v>-2.4203144412931057E-2</c:v>
                </c:pt>
                <c:pt idx="22916">
                  <c:v>-2.9906370782912462E-2</c:v>
                </c:pt>
                <c:pt idx="22917">
                  <c:v>-1.7197399698259154E-2</c:v>
                </c:pt>
                <c:pt idx="22918">
                  <c:v>4.5446183490243409E-2</c:v>
                </c:pt>
                <c:pt idx="22919">
                  <c:v>-7.8061557846681104E-2</c:v>
                </c:pt>
                <c:pt idx="22920">
                  <c:v>3.1902456812272856E-2</c:v>
                </c:pt>
                <c:pt idx="22921">
                  <c:v>0.10406995600393712</c:v>
                </c:pt>
                <c:pt idx="22922">
                  <c:v>-4.2841093474300831E-2</c:v>
                </c:pt>
                <c:pt idx="22923">
                  <c:v>4.4843633628675258E-2</c:v>
                </c:pt>
                <c:pt idx="22924">
                  <c:v>-3.9885566657544128E-2</c:v>
                </c:pt>
                <c:pt idx="22925">
                  <c:v>-6.044252455037314E-2</c:v>
                </c:pt>
                <c:pt idx="22926">
                  <c:v>5.2209897883630375E-2</c:v>
                </c:pt>
                <c:pt idx="22927">
                  <c:v>2.5570345703631633E-2</c:v>
                </c:pt>
                <c:pt idx="22928">
                  <c:v>1.2744549942591358E-2</c:v>
                </c:pt>
                <c:pt idx="22929">
                  <c:v>-6.6361136866773572E-3</c:v>
                </c:pt>
                <c:pt idx="22930">
                  <c:v>-7.2745117510816561E-3</c:v>
                </c:pt>
                <c:pt idx="22931">
                  <c:v>3.6344159658266095E-2</c:v>
                </c:pt>
                <c:pt idx="22932">
                  <c:v>9.1516070371088689E-3</c:v>
                </c:pt>
                <c:pt idx="22933">
                  <c:v>1.0846108833688762E-2</c:v>
                </c:pt>
                <c:pt idx="22934">
                  <c:v>2.7532066122239213E-2</c:v>
                </c:pt>
                <c:pt idx="22935">
                  <c:v>7.1653634836966584E-3</c:v>
                </c:pt>
                <c:pt idx="22936">
                  <c:v>1.5304101577156441E-2</c:v>
                </c:pt>
                <c:pt idx="22937">
                  <c:v>-3.1978310616318679E-2</c:v>
                </c:pt>
                <c:pt idx="22938">
                  <c:v>-3.2582833933096338E-3</c:v>
                </c:pt>
                <c:pt idx="22939">
                  <c:v>-5.4457227786893436E-2</c:v>
                </c:pt>
                <c:pt idx="22940">
                  <c:v>2.1096299216196129E-2</c:v>
                </c:pt>
                <c:pt idx="22941">
                  <c:v>3.9098048494764191E-2</c:v>
                </c:pt>
                <c:pt idx="22942">
                  <c:v>2.6551851141609194E-2</c:v>
                </c:pt>
                <c:pt idx="22943">
                  <c:v>3.8957447351926154E-2</c:v>
                </c:pt>
                <c:pt idx="22944">
                  <c:v>-3.394804479887896E-2</c:v>
                </c:pt>
                <c:pt idx="22945">
                  <c:v>1.345672266112252E-2</c:v>
                </c:pt>
                <c:pt idx="22946">
                  <c:v>3.065605697396814E-2</c:v>
                </c:pt>
                <c:pt idx="22947">
                  <c:v>-5.6039354472989564E-2</c:v>
                </c:pt>
                <c:pt idx="22948">
                  <c:v>-0.10814943136502818</c:v>
                </c:pt>
                <c:pt idx="22949">
                  <c:v>-1.936623570326897E-3</c:v>
                </c:pt>
                <c:pt idx="22950">
                  <c:v>7.9318099564937381E-3</c:v>
                </c:pt>
                <c:pt idx="22951">
                  <c:v>-2.0340435473024925E-2</c:v>
                </c:pt>
                <c:pt idx="22952">
                  <c:v>-3.2549379389605788E-3</c:v>
                </c:pt>
                <c:pt idx="22953">
                  <c:v>6.8484676439414652E-2</c:v>
                </c:pt>
                <c:pt idx="22954">
                  <c:v>1.3845371192655829E-2</c:v>
                </c:pt>
                <c:pt idx="22955">
                  <c:v>4.6117158507980711E-2</c:v>
                </c:pt>
                <c:pt idx="22956">
                  <c:v>-6.6019244444271805E-2</c:v>
                </c:pt>
                <c:pt idx="22957">
                  <c:v>7.7953989312173427E-2</c:v>
                </c:pt>
                <c:pt idx="22958">
                  <c:v>-3.4424470295588231E-4</c:v>
                </c:pt>
                <c:pt idx="22959">
                  <c:v>-2.9981658330711591E-2</c:v>
                </c:pt>
                <c:pt idx="22960">
                  <c:v>8.7243631904209834E-2</c:v>
                </c:pt>
                <c:pt idx="22961">
                  <c:v>7.4730205331892424E-2</c:v>
                </c:pt>
                <c:pt idx="22962">
                  <c:v>-6.0154131843484566E-2</c:v>
                </c:pt>
                <c:pt idx="22963">
                  <c:v>2.5386285087356693E-2</c:v>
                </c:pt>
                <c:pt idx="22964">
                  <c:v>-7.3281104558629684E-2</c:v>
                </c:pt>
                <c:pt idx="22965">
                  <c:v>6.8467832717580557E-2</c:v>
                </c:pt>
                <c:pt idx="22966">
                  <c:v>-0.13816316744986792</c:v>
                </c:pt>
                <c:pt idx="22967">
                  <c:v>2.7350367151037142E-2</c:v>
                </c:pt>
                <c:pt idx="22968">
                  <c:v>0.14636493781069734</c:v>
                </c:pt>
                <c:pt idx="22969">
                  <c:v>2.5912666207901215E-4</c:v>
                </c:pt>
                <c:pt idx="22970">
                  <c:v>1.8543394912088163E-2</c:v>
                </c:pt>
                <c:pt idx="22971">
                  <c:v>1.4461411999866756E-2</c:v>
                </c:pt>
                <c:pt idx="22972">
                  <c:v>-0.38645044792639888</c:v>
                </c:pt>
                <c:pt idx="22973">
                  <c:v>5.021881194629825E-3</c:v>
                </c:pt>
                <c:pt idx="22974">
                  <c:v>8.3943522564618126E-3</c:v>
                </c:pt>
                <c:pt idx="22975">
                  <c:v>8.7764279286125027E-2</c:v>
                </c:pt>
                <c:pt idx="22976">
                  <c:v>-0.46478742406581119</c:v>
                </c:pt>
                <c:pt idx="22977">
                  <c:v>2.3351647175446473E-2</c:v>
                </c:pt>
                <c:pt idx="22978">
                  <c:v>7.5841458572705855E-2</c:v>
                </c:pt>
                <c:pt idx="22979">
                  <c:v>-1.9678079639390632E-2</c:v>
                </c:pt>
                <c:pt idx="22980">
                  <c:v>2.3744202676495487E-4</c:v>
                </c:pt>
                <c:pt idx="22981">
                  <c:v>2.0889457286301955E-2</c:v>
                </c:pt>
                <c:pt idx="22982">
                  <c:v>-0.11345703643784034</c:v>
                </c:pt>
                <c:pt idx="22983">
                  <c:v>3.0200915807844213E-2</c:v>
                </c:pt>
                <c:pt idx="22984">
                  <c:v>7.391455270734025E-2</c:v>
                </c:pt>
                <c:pt idx="22985">
                  <c:v>-7.9713441975890975E-2</c:v>
                </c:pt>
                <c:pt idx="22986">
                  <c:v>-1.7873178232775434E-2</c:v>
                </c:pt>
                <c:pt idx="22987">
                  <c:v>7.0067493581999873E-2</c:v>
                </c:pt>
                <c:pt idx="22988">
                  <c:v>2.9521435224714999E-2</c:v>
                </c:pt>
                <c:pt idx="22989">
                  <c:v>-6.6872698693673412E-3</c:v>
                </c:pt>
                <c:pt idx="22990">
                  <c:v>1.907681523542876E-2</c:v>
                </c:pt>
                <c:pt idx="22991">
                  <c:v>6.7019133575429893E-2</c:v>
                </c:pt>
                <c:pt idx="22992">
                  <c:v>-7.8290827632444843E-3</c:v>
                </c:pt>
                <c:pt idx="22993">
                  <c:v>1.7486821073685127E-2</c:v>
                </c:pt>
                <c:pt idx="22994">
                  <c:v>-5.2035221667010911E-2</c:v>
                </c:pt>
                <c:pt idx="22995">
                  <c:v>-7.865441833575243E-2</c:v>
                </c:pt>
                <c:pt idx="22996">
                  <c:v>6.0838859944991218E-3</c:v>
                </c:pt>
                <c:pt idx="22997">
                  <c:v>-4.0960008260660957E-2</c:v>
                </c:pt>
                <c:pt idx="22998">
                  <c:v>-3.1424225228725506E-3</c:v>
                </c:pt>
                <c:pt idx="22999">
                  <c:v>1.2200704537277498E-2</c:v>
                </c:pt>
                <c:pt idx="23000">
                  <c:v>-5.6302553250220594E-3</c:v>
                </c:pt>
                <c:pt idx="23001">
                  <c:v>9.3651727631215292E-2</c:v>
                </c:pt>
                <c:pt idx="23002">
                  <c:v>5.4170044494454651E-2</c:v>
                </c:pt>
                <c:pt idx="23003">
                  <c:v>-2.3412224438698413E-2</c:v>
                </c:pt>
                <c:pt idx="23004">
                  <c:v>0.19581310774411342</c:v>
                </c:pt>
                <c:pt idx="23005">
                  <c:v>-9.8858292352256554E-3</c:v>
                </c:pt>
                <c:pt idx="23006">
                  <c:v>-1.7740635738335803E-2</c:v>
                </c:pt>
                <c:pt idx="23007">
                  <c:v>-2.0214316884983145E-2</c:v>
                </c:pt>
                <c:pt idx="23008">
                  <c:v>-7.3746910105778718E-2</c:v>
                </c:pt>
                <c:pt idx="23009">
                  <c:v>-4.7152381638643701E-2</c:v>
                </c:pt>
                <c:pt idx="23010">
                  <c:v>5.3585881341359644E-2</c:v>
                </c:pt>
                <c:pt idx="23011">
                  <c:v>-4.0124654622389226E-2</c:v>
                </c:pt>
                <c:pt idx="23012">
                  <c:v>0.10540478357566314</c:v>
                </c:pt>
                <c:pt idx="23013">
                  <c:v>2.9682939816878352E-2</c:v>
                </c:pt>
                <c:pt idx="23014">
                  <c:v>-9.5478001901484321E-3</c:v>
                </c:pt>
                <c:pt idx="23015">
                  <c:v>6.4003530621731752E-2</c:v>
                </c:pt>
                <c:pt idx="23016">
                  <c:v>-8.3642160685837796E-2</c:v>
                </c:pt>
                <c:pt idx="23017">
                  <c:v>-4.5159616758511552E-2</c:v>
                </c:pt>
                <c:pt idx="23018">
                  <c:v>-6.6944034501023805E-2</c:v>
                </c:pt>
                <c:pt idx="23019">
                  <c:v>-6.8484594385685105E-2</c:v>
                </c:pt>
                <c:pt idx="23020">
                  <c:v>5.2171603604398804E-3</c:v>
                </c:pt>
                <c:pt idx="23021">
                  <c:v>-2.523647844344518E-2</c:v>
                </c:pt>
                <c:pt idx="23022">
                  <c:v>-7.2463850184328188E-2</c:v>
                </c:pt>
                <c:pt idx="23023">
                  <c:v>3.4185613906994976E-2</c:v>
                </c:pt>
                <c:pt idx="23024">
                  <c:v>-5.9331383723389246E-3</c:v>
                </c:pt>
                <c:pt idx="23025">
                  <c:v>9.7232214310577474E-3</c:v>
                </c:pt>
                <c:pt idx="23026">
                  <c:v>1.2315153921296899E-2</c:v>
                </c:pt>
                <c:pt idx="23027">
                  <c:v>3.5823782868781023E-4</c:v>
                </c:pt>
                <c:pt idx="23028">
                  <c:v>-4.918755203680366E-2</c:v>
                </c:pt>
                <c:pt idx="23029">
                  <c:v>6.4072538178577457E-2</c:v>
                </c:pt>
                <c:pt idx="23030">
                  <c:v>-1.1271972234770281E-2</c:v>
                </c:pt>
                <c:pt idx="23031">
                  <c:v>-2.644310573514325E-2</c:v>
                </c:pt>
                <c:pt idx="23032">
                  <c:v>3.1373272615815169E-3</c:v>
                </c:pt>
                <c:pt idx="23033">
                  <c:v>4.9801905773042651E-2</c:v>
                </c:pt>
                <c:pt idx="23034">
                  <c:v>1.7719863214122382E-2</c:v>
                </c:pt>
                <c:pt idx="23035">
                  <c:v>3.3204424656888519E-2</c:v>
                </c:pt>
                <c:pt idx="23036">
                  <c:v>-1.4734812120883827E-2</c:v>
                </c:pt>
                <c:pt idx="23037">
                  <c:v>2.9659634716553349E-3</c:v>
                </c:pt>
                <c:pt idx="23038">
                  <c:v>2.5835653345702307E-2</c:v>
                </c:pt>
                <c:pt idx="23039">
                  <c:v>-6.3991217547710769E-2</c:v>
                </c:pt>
                <c:pt idx="23040">
                  <c:v>4.0736631735533671E-2</c:v>
                </c:pt>
                <c:pt idx="23041">
                  <c:v>4.5255699875550138E-4</c:v>
                </c:pt>
                <c:pt idx="23042">
                  <c:v>-0.13515600775451683</c:v>
                </c:pt>
                <c:pt idx="23043">
                  <c:v>-0.19931108890619559</c:v>
                </c:pt>
                <c:pt idx="23044">
                  <c:v>-5.2609524605564208E-2</c:v>
                </c:pt>
                <c:pt idx="23045">
                  <c:v>6.0745218098483622E-3</c:v>
                </c:pt>
                <c:pt idx="23046">
                  <c:v>4.8059894023477427E-2</c:v>
                </c:pt>
                <c:pt idx="23047">
                  <c:v>4.4394819920048831E-2</c:v>
                </c:pt>
                <c:pt idx="23048">
                  <c:v>2.1664940486088368E-2</c:v>
                </c:pt>
                <c:pt idx="23049">
                  <c:v>5.6951639322187088E-2</c:v>
                </c:pt>
                <c:pt idx="23050">
                  <c:v>-7.8284576791941545E-3</c:v>
                </c:pt>
                <c:pt idx="23051">
                  <c:v>1.3560957442974699E-2</c:v>
                </c:pt>
                <c:pt idx="23052">
                  <c:v>-0.14426994818591973</c:v>
                </c:pt>
                <c:pt idx="23053">
                  <c:v>-2.0295001136475454E-3</c:v>
                </c:pt>
                <c:pt idx="23054">
                  <c:v>1.6191821855413142E-2</c:v>
                </c:pt>
                <c:pt idx="23055">
                  <c:v>-2.0698213052092341E-2</c:v>
                </c:pt>
                <c:pt idx="23056">
                  <c:v>-1.6800997912280281E-2</c:v>
                </c:pt>
                <c:pt idx="23057">
                  <c:v>-2.8204914505265122E-2</c:v>
                </c:pt>
                <c:pt idx="23058">
                  <c:v>0.3455028591933903</c:v>
                </c:pt>
                <c:pt idx="23059">
                  <c:v>3.8202495722343126E-2</c:v>
                </c:pt>
                <c:pt idx="23060">
                  <c:v>-2.7678519107110919E-2</c:v>
                </c:pt>
                <c:pt idx="23061">
                  <c:v>2.406369861197951E-2</c:v>
                </c:pt>
                <c:pt idx="23062">
                  <c:v>-0.22188084689217544</c:v>
                </c:pt>
                <c:pt idx="23063">
                  <c:v>-1.7148166688765679E-3</c:v>
                </c:pt>
                <c:pt idx="23064">
                  <c:v>-7.4479371811096533E-4</c:v>
                </c:pt>
                <c:pt idx="23065">
                  <c:v>-2.7168499979330022E-2</c:v>
                </c:pt>
                <c:pt idx="23066">
                  <c:v>-3.0658130378567117E-2</c:v>
                </c:pt>
                <c:pt idx="23067">
                  <c:v>1.1306863619401235E-2</c:v>
                </c:pt>
                <c:pt idx="23068">
                  <c:v>-2.172692910445714E-2</c:v>
                </c:pt>
                <c:pt idx="23069">
                  <c:v>2.6939580043897269E-2</c:v>
                </c:pt>
                <c:pt idx="23070">
                  <c:v>1.5451992090719062E-3</c:v>
                </c:pt>
                <c:pt idx="23071">
                  <c:v>-1.8433807203850121E-2</c:v>
                </c:pt>
                <c:pt idx="23072">
                  <c:v>9.0768235645753217E-2</c:v>
                </c:pt>
                <c:pt idx="23073">
                  <c:v>-0.20509103823647798</c:v>
                </c:pt>
                <c:pt idx="23074">
                  <c:v>-7.6377727029308229E-2</c:v>
                </c:pt>
                <c:pt idx="23075">
                  <c:v>-2.1380733768620878E-2</c:v>
                </c:pt>
                <c:pt idx="23076">
                  <c:v>-5.6048295198656332E-2</c:v>
                </c:pt>
                <c:pt idx="23077">
                  <c:v>2.4316752257524207E-2</c:v>
                </c:pt>
                <c:pt idx="23078">
                  <c:v>1.351556473605775E-2</c:v>
                </c:pt>
                <c:pt idx="23079">
                  <c:v>4.637977547222967E-2</c:v>
                </c:pt>
                <c:pt idx="23080">
                  <c:v>-1.0298256939109632E-2</c:v>
                </c:pt>
                <c:pt idx="23081">
                  <c:v>-4.5122038787357667E-3</c:v>
                </c:pt>
                <c:pt idx="23082">
                  <c:v>-4.4992390266641383E-3</c:v>
                </c:pt>
                <c:pt idx="23083">
                  <c:v>-1.7248427579972102E-4</c:v>
                </c:pt>
                <c:pt idx="23084">
                  <c:v>-6.7708883766427943E-3</c:v>
                </c:pt>
                <c:pt idx="23085">
                  <c:v>1.1818571889795695E-2</c:v>
                </c:pt>
                <c:pt idx="23086">
                  <c:v>0.32948126637530645</c:v>
                </c:pt>
                <c:pt idx="23087">
                  <c:v>-2.1838575417305408E-2</c:v>
                </c:pt>
                <c:pt idx="23088">
                  <c:v>-5.5700071818916487E-2</c:v>
                </c:pt>
                <c:pt idx="23089">
                  <c:v>0.19270026695571507</c:v>
                </c:pt>
                <c:pt idx="23090">
                  <c:v>-1.5227330009593254E-2</c:v>
                </c:pt>
                <c:pt idx="23091">
                  <c:v>-2.0052945607194016E-2</c:v>
                </c:pt>
                <c:pt idx="23092">
                  <c:v>-1.3616519118543176E-2</c:v>
                </c:pt>
                <c:pt idx="23093">
                  <c:v>3.4543142477297339E-2</c:v>
                </c:pt>
                <c:pt idx="23094">
                  <c:v>3.5160246278169341E-2</c:v>
                </c:pt>
                <c:pt idx="23095">
                  <c:v>-6.1191230432612147E-2</c:v>
                </c:pt>
                <c:pt idx="23096">
                  <c:v>-0.13184855022233891</c:v>
                </c:pt>
                <c:pt idx="23097">
                  <c:v>5.0982675868710962E-2</c:v>
                </c:pt>
                <c:pt idx="23098">
                  <c:v>1.1899754966637094E-2</c:v>
                </c:pt>
                <c:pt idx="23099">
                  <c:v>-4.6341086144460211E-2</c:v>
                </c:pt>
                <c:pt idx="23100">
                  <c:v>-5.8233343639355187E-2</c:v>
                </c:pt>
                <c:pt idx="23101">
                  <c:v>4.1540551799834319E-2</c:v>
                </c:pt>
                <c:pt idx="23102">
                  <c:v>-2.9875373826932148E-2</c:v>
                </c:pt>
                <c:pt idx="23103">
                  <c:v>0.10400092234642298</c:v>
                </c:pt>
                <c:pt idx="23104">
                  <c:v>3.0566895372657683E-2</c:v>
                </c:pt>
                <c:pt idx="23105">
                  <c:v>8.9958674701407972E-3</c:v>
                </c:pt>
                <c:pt idx="23106">
                  <c:v>-2.310185123486705E-3</c:v>
                </c:pt>
                <c:pt idx="23107">
                  <c:v>1.7349046194958043E-2</c:v>
                </c:pt>
                <c:pt idx="23108">
                  <c:v>-2.7143488675180762E-2</c:v>
                </c:pt>
                <c:pt idx="23109">
                  <c:v>4.9332171421172799E-2</c:v>
                </c:pt>
                <c:pt idx="23110">
                  <c:v>0.26197151504568611</c:v>
                </c:pt>
                <c:pt idx="23111">
                  <c:v>-1.9808761346981145E-3</c:v>
                </c:pt>
                <c:pt idx="23112">
                  <c:v>-3.2032621381993559E-2</c:v>
                </c:pt>
                <c:pt idx="23113">
                  <c:v>1.0528954000456676E-2</c:v>
                </c:pt>
                <c:pt idx="23114">
                  <c:v>0.10918843462884874</c:v>
                </c:pt>
                <c:pt idx="23115">
                  <c:v>1.0761663280445354E-2</c:v>
                </c:pt>
                <c:pt idx="23116">
                  <c:v>2.7063405446689833E-2</c:v>
                </c:pt>
                <c:pt idx="23117">
                  <c:v>1.1252725074565578E-2</c:v>
                </c:pt>
                <c:pt idx="23118">
                  <c:v>2.9951003420599933E-3</c:v>
                </c:pt>
                <c:pt idx="23119">
                  <c:v>2.5878528631450542E-2</c:v>
                </c:pt>
                <c:pt idx="23120">
                  <c:v>-3.4975350934325432E-4</c:v>
                </c:pt>
                <c:pt idx="23121">
                  <c:v>-6.6459279912224514E-2</c:v>
                </c:pt>
                <c:pt idx="23122">
                  <c:v>5.4375980470122596E-3</c:v>
                </c:pt>
                <c:pt idx="23123">
                  <c:v>-1.4269331473068922E-2</c:v>
                </c:pt>
                <c:pt idx="23124">
                  <c:v>7.0714794308341785E-3</c:v>
                </c:pt>
                <c:pt idx="23125">
                  <c:v>-5.8880641871489142E-2</c:v>
                </c:pt>
                <c:pt idx="23126">
                  <c:v>-0.66415518201043322</c:v>
                </c:pt>
                <c:pt idx="23127">
                  <c:v>7.8635052241559839E-2</c:v>
                </c:pt>
                <c:pt idx="23128">
                  <c:v>-5.1550813276765271E-2</c:v>
                </c:pt>
                <c:pt idx="23129">
                  <c:v>1.0334746207809052E-2</c:v>
                </c:pt>
                <c:pt idx="23130">
                  <c:v>-4.099027853671685E-2</c:v>
                </c:pt>
                <c:pt idx="23131">
                  <c:v>-3.607773357026036E-2</c:v>
                </c:pt>
                <c:pt idx="23132">
                  <c:v>-5.3723279120222477E-2</c:v>
                </c:pt>
                <c:pt idx="23133">
                  <c:v>-1.5547762547076568E-2</c:v>
                </c:pt>
                <c:pt idx="23134">
                  <c:v>6.2960092097280221E-2</c:v>
                </c:pt>
                <c:pt idx="23135">
                  <c:v>1.8022861538095649E-2</c:v>
                </c:pt>
                <c:pt idx="23136">
                  <c:v>-2.1302166816706509E-2</c:v>
                </c:pt>
                <c:pt idx="23137">
                  <c:v>4.376074552528491E-2</c:v>
                </c:pt>
                <c:pt idx="23138">
                  <c:v>2.4071707697990226E-2</c:v>
                </c:pt>
                <c:pt idx="23139">
                  <c:v>1.4774561256611588E-3</c:v>
                </c:pt>
                <c:pt idx="23140">
                  <c:v>1.2980088003313052E-2</c:v>
                </c:pt>
                <c:pt idx="23141">
                  <c:v>0.20198378994459243</c:v>
                </c:pt>
                <c:pt idx="23142">
                  <c:v>-1.3242358879946662E-2</c:v>
                </c:pt>
                <c:pt idx="23143">
                  <c:v>-8.3633188434001533E-3</c:v>
                </c:pt>
                <c:pt idx="23144">
                  <c:v>3.0508282202832041E-2</c:v>
                </c:pt>
                <c:pt idx="23145">
                  <c:v>-3.122723372448518E-2</c:v>
                </c:pt>
                <c:pt idx="23146">
                  <c:v>-2.6338834253094016E-2</c:v>
                </c:pt>
                <c:pt idx="23147">
                  <c:v>-0.10117260540975437</c:v>
                </c:pt>
                <c:pt idx="23148">
                  <c:v>-2.5780712326674775E-2</c:v>
                </c:pt>
                <c:pt idx="23149">
                  <c:v>-8.0764183947595221E-3</c:v>
                </c:pt>
                <c:pt idx="23150">
                  <c:v>-5.3423057758573596E-2</c:v>
                </c:pt>
                <c:pt idx="23151">
                  <c:v>-0.33428848999094862</c:v>
                </c:pt>
                <c:pt idx="23152">
                  <c:v>0.30055373053370027</c:v>
                </c:pt>
                <c:pt idx="23153">
                  <c:v>-1.719126020372139E-2</c:v>
                </c:pt>
                <c:pt idx="23154">
                  <c:v>-2.3591921988415029E-2</c:v>
                </c:pt>
                <c:pt idx="23155">
                  <c:v>-3.640987657526247E-2</c:v>
                </c:pt>
                <c:pt idx="23156">
                  <c:v>-4.7810794027042115E-2</c:v>
                </c:pt>
                <c:pt idx="23157">
                  <c:v>-7.7587556141571383E-3</c:v>
                </c:pt>
                <c:pt idx="23158">
                  <c:v>-0.10101981086290754</c:v>
                </c:pt>
                <c:pt idx="23159">
                  <c:v>-2.5412628053141924E-2</c:v>
                </c:pt>
                <c:pt idx="23160">
                  <c:v>-3.15344604952443E-3</c:v>
                </c:pt>
                <c:pt idx="23161">
                  <c:v>0.15702429385656017</c:v>
                </c:pt>
                <c:pt idx="23162">
                  <c:v>-4.6922935993693883E-2</c:v>
                </c:pt>
                <c:pt idx="23163">
                  <c:v>0.53377680417717099</c:v>
                </c:pt>
                <c:pt idx="23164">
                  <c:v>-2.25321016294081E-3</c:v>
                </c:pt>
                <c:pt idx="23165">
                  <c:v>8.040824049423842E-3</c:v>
                </c:pt>
                <c:pt idx="23166">
                  <c:v>2.0941208616260407E-2</c:v>
                </c:pt>
                <c:pt idx="23167">
                  <c:v>-3.6003897694176844E-3</c:v>
                </c:pt>
                <c:pt idx="23168">
                  <c:v>-1.0030218855200963E-2</c:v>
                </c:pt>
                <c:pt idx="23169">
                  <c:v>2.3947812587576155E-3</c:v>
                </c:pt>
                <c:pt idx="23170">
                  <c:v>-5.4906365542913713E-2</c:v>
                </c:pt>
                <c:pt idx="23171">
                  <c:v>1.8157977764730916E-2</c:v>
                </c:pt>
                <c:pt idx="23172">
                  <c:v>-2.6627672556137363E-2</c:v>
                </c:pt>
                <c:pt idx="23173">
                  <c:v>3.962095081988614E-2</c:v>
                </c:pt>
                <c:pt idx="23174">
                  <c:v>-2.1039346751251554E-2</c:v>
                </c:pt>
                <c:pt idx="23175">
                  <c:v>5.5239540475623267E-3</c:v>
                </c:pt>
                <c:pt idx="23176">
                  <c:v>-0.14059953458308849</c:v>
                </c:pt>
                <c:pt idx="23177">
                  <c:v>-1.2186837576113005E-2</c:v>
                </c:pt>
                <c:pt idx="23178">
                  <c:v>8.6177966569599945E-2</c:v>
                </c:pt>
                <c:pt idx="23179">
                  <c:v>-6.8216671923030769E-2</c:v>
                </c:pt>
                <c:pt idx="23180">
                  <c:v>0.18662398635568625</c:v>
                </c:pt>
                <c:pt idx="23181">
                  <c:v>-2.6496962075626431E-2</c:v>
                </c:pt>
                <c:pt idx="23182">
                  <c:v>-3.1580301044393931E-2</c:v>
                </c:pt>
                <c:pt idx="23183">
                  <c:v>-1.7522708248960375E-2</c:v>
                </c:pt>
                <c:pt idx="23184">
                  <c:v>-5.8736207779107173E-2</c:v>
                </c:pt>
                <c:pt idx="23185">
                  <c:v>2.5799393460881441E-2</c:v>
                </c:pt>
                <c:pt idx="23186">
                  <c:v>-4.3847627592907015E-2</c:v>
                </c:pt>
                <c:pt idx="23187">
                  <c:v>-6.4526612564536163E-3</c:v>
                </c:pt>
                <c:pt idx="23188">
                  <c:v>-2.0216473197576922E-2</c:v>
                </c:pt>
                <c:pt idx="23189">
                  <c:v>-6.4135303482304479E-2</c:v>
                </c:pt>
                <c:pt idx="23190">
                  <c:v>-2.6807918863606384E-2</c:v>
                </c:pt>
                <c:pt idx="23191">
                  <c:v>6.1722103706907908E-2</c:v>
                </c:pt>
                <c:pt idx="23192">
                  <c:v>3.2991515652793811E-2</c:v>
                </c:pt>
                <c:pt idx="23193">
                  <c:v>2.5627949835774638E-2</c:v>
                </c:pt>
                <c:pt idx="23194">
                  <c:v>-5.1482182530708835E-4</c:v>
                </c:pt>
                <c:pt idx="23195">
                  <c:v>-1.6163317137298648E-2</c:v>
                </c:pt>
                <c:pt idx="23196">
                  <c:v>1.9307714626556158E-2</c:v>
                </c:pt>
                <c:pt idx="23197">
                  <c:v>5.5348166872600949E-3</c:v>
                </c:pt>
                <c:pt idx="23198">
                  <c:v>1.2812358895298666E-2</c:v>
                </c:pt>
                <c:pt idx="23199">
                  <c:v>9.1659896070729538E-2</c:v>
                </c:pt>
                <c:pt idx="23200">
                  <c:v>0.1172113352998448</c:v>
                </c:pt>
                <c:pt idx="23201">
                  <c:v>-0.10005275525989338</c:v>
                </c:pt>
                <c:pt idx="23202">
                  <c:v>-2.0789745270838635E-2</c:v>
                </c:pt>
                <c:pt idx="23203">
                  <c:v>0.14231526999462729</c:v>
                </c:pt>
                <c:pt idx="23204">
                  <c:v>1.6102536400946355E-4</c:v>
                </c:pt>
                <c:pt idx="23205">
                  <c:v>-8.756321873407244E-2</c:v>
                </c:pt>
                <c:pt idx="23206">
                  <c:v>-3.4725255301874897E-2</c:v>
                </c:pt>
                <c:pt idx="23207">
                  <c:v>-0.2035659675811087</c:v>
                </c:pt>
                <c:pt idx="23208">
                  <c:v>0.10693906773341412</c:v>
                </c:pt>
                <c:pt idx="23209">
                  <c:v>1.2561615854869559E-2</c:v>
                </c:pt>
                <c:pt idx="23210">
                  <c:v>-5.229968055272919E-2</c:v>
                </c:pt>
                <c:pt idx="23211">
                  <c:v>4.1619685015205563E-3</c:v>
                </c:pt>
                <c:pt idx="23212">
                  <c:v>-6.757568452307168E-2</c:v>
                </c:pt>
                <c:pt idx="23213">
                  <c:v>7.7907276055429273E-3</c:v>
                </c:pt>
                <c:pt idx="23214">
                  <c:v>5.7225463201907689E-2</c:v>
                </c:pt>
                <c:pt idx="23215">
                  <c:v>4.3723713439660153E-2</c:v>
                </c:pt>
                <c:pt idx="23216">
                  <c:v>4.7462116115964598E-2</c:v>
                </c:pt>
                <c:pt idx="23217">
                  <c:v>3.7662813486291871E-2</c:v>
                </c:pt>
                <c:pt idx="23218">
                  <c:v>-1.4612328484613326E-2</c:v>
                </c:pt>
                <c:pt idx="23219">
                  <c:v>-0.15246177819943249</c:v>
                </c:pt>
                <c:pt idx="23220">
                  <c:v>0.16100703863230431</c:v>
                </c:pt>
                <c:pt idx="23221">
                  <c:v>-3.1201013489616035E-2</c:v>
                </c:pt>
                <c:pt idx="23222">
                  <c:v>-8.8044844355640844E-3</c:v>
                </c:pt>
                <c:pt idx="23223">
                  <c:v>-7.2138005603822344E-2</c:v>
                </c:pt>
                <c:pt idx="23224">
                  <c:v>-7.3175437293640663E-2</c:v>
                </c:pt>
                <c:pt idx="23225">
                  <c:v>1.5369328594256838E-2</c:v>
                </c:pt>
                <c:pt idx="23226">
                  <c:v>-1.4659970936775504E-2</c:v>
                </c:pt>
                <c:pt idx="23227">
                  <c:v>-2.5021911643538054E-2</c:v>
                </c:pt>
                <c:pt idx="23228">
                  <c:v>-1.1686795512308517E-3</c:v>
                </c:pt>
                <c:pt idx="23229">
                  <c:v>-6.5381110596202122E-2</c:v>
                </c:pt>
                <c:pt idx="23230">
                  <c:v>1.66347135619289E-3</c:v>
                </c:pt>
                <c:pt idx="23231">
                  <c:v>-4.2894700560415784E-2</c:v>
                </c:pt>
                <c:pt idx="23232">
                  <c:v>-4.1032758403025976E-2</c:v>
                </c:pt>
                <c:pt idx="23233">
                  <c:v>-6.2401886209143317E-2</c:v>
                </c:pt>
                <c:pt idx="23234">
                  <c:v>1.6763826004797466</c:v>
                </c:pt>
                <c:pt idx="23235">
                  <c:v>-6.5011238426453052E-2</c:v>
                </c:pt>
                <c:pt idx="23236">
                  <c:v>-3.8638581088341853E-2</c:v>
                </c:pt>
                <c:pt idx="23237">
                  <c:v>3.5007979160423891E-2</c:v>
                </c:pt>
                <c:pt idx="23238">
                  <c:v>2.3279136589996047E-2</c:v>
                </c:pt>
                <c:pt idx="23239">
                  <c:v>1.7194731490087687E-2</c:v>
                </c:pt>
                <c:pt idx="23240">
                  <c:v>-4.3239684214770218E-3</c:v>
                </c:pt>
                <c:pt idx="23241">
                  <c:v>-6.5116804824104008E-2</c:v>
                </c:pt>
                <c:pt idx="23242">
                  <c:v>4.971686868402192E-2</c:v>
                </c:pt>
                <c:pt idx="23243">
                  <c:v>4.2423387617407146E-2</c:v>
                </c:pt>
                <c:pt idx="23244">
                  <c:v>-4.102327628105859E-2</c:v>
                </c:pt>
                <c:pt idx="23245">
                  <c:v>-5.9510792691288665E-2</c:v>
                </c:pt>
                <c:pt idx="23246">
                  <c:v>4.5173125230100281E-2</c:v>
                </c:pt>
                <c:pt idx="23247">
                  <c:v>-3.8540051361309807E-2</c:v>
                </c:pt>
                <c:pt idx="23248">
                  <c:v>7.2562927989544293E-2</c:v>
                </c:pt>
                <c:pt idx="23249">
                  <c:v>-2.6045483986884771E-3</c:v>
                </c:pt>
                <c:pt idx="23250">
                  <c:v>-3.9954736395831365E-2</c:v>
                </c:pt>
                <c:pt idx="23251">
                  <c:v>1.3999825911762022E-2</c:v>
                </c:pt>
                <c:pt idx="23252">
                  <c:v>-1.223830741952286E-2</c:v>
                </c:pt>
                <c:pt idx="23253">
                  <c:v>-9.026582454810984E-3</c:v>
                </c:pt>
                <c:pt idx="23254">
                  <c:v>-4.2925028139375196E-2</c:v>
                </c:pt>
                <c:pt idx="23255">
                  <c:v>6.1012553927829456E-2</c:v>
                </c:pt>
                <c:pt idx="23256">
                  <c:v>-4.7551418336646549E-2</c:v>
                </c:pt>
                <c:pt idx="23257">
                  <c:v>-0.39621865278737572</c:v>
                </c:pt>
                <c:pt idx="23258">
                  <c:v>-1.6304482903403916E-2</c:v>
                </c:pt>
                <c:pt idx="23259">
                  <c:v>1.4580926786556234E-2</c:v>
                </c:pt>
                <c:pt idx="23260">
                  <c:v>-3.3868081960789401E-2</c:v>
                </c:pt>
                <c:pt idx="23261">
                  <c:v>-7.608155730882968E-3</c:v>
                </c:pt>
                <c:pt idx="23262">
                  <c:v>-0.22535703766378676</c:v>
                </c:pt>
                <c:pt idx="23263">
                  <c:v>0.10605299507948572</c:v>
                </c:pt>
                <c:pt idx="23264">
                  <c:v>1.6501126660497537E-2</c:v>
                </c:pt>
                <c:pt idx="23265">
                  <c:v>-1.5550698129254917E-2</c:v>
                </c:pt>
                <c:pt idx="23266">
                  <c:v>-1.9673689477216337E-2</c:v>
                </c:pt>
                <c:pt idx="23267">
                  <c:v>-2.5702183197967039E-3</c:v>
                </c:pt>
                <c:pt idx="23268">
                  <c:v>1.762542257103545E-3</c:v>
                </c:pt>
                <c:pt idx="23269">
                  <c:v>-1.0294025077419361E-2</c:v>
                </c:pt>
                <c:pt idx="23270">
                  <c:v>3.6461937774248117E-2</c:v>
                </c:pt>
                <c:pt idx="23271">
                  <c:v>-3.154003257043287E-2</c:v>
                </c:pt>
                <c:pt idx="23272">
                  <c:v>-5.6365869817945724E-2</c:v>
                </c:pt>
                <c:pt idx="23273">
                  <c:v>0.13740633617006975</c:v>
                </c:pt>
                <c:pt idx="23274">
                  <c:v>-2.2358911532421817E-2</c:v>
                </c:pt>
                <c:pt idx="23275">
                  <c:v>-2.1605943374247226E-2</c:v>
                </c:pt>
                <c:pt idx="23276">
                  <c:v>-7.4158341533891109E-3</c:v>
                </c:pt>
                <c:pt idx="23277">
                  <c:v>-1.9814467589493397E-2</c:v>
                </c:pt>
                <c:pt idx="23278">
                  <c:v>5.362430564913259E-3</c:v>
                </c:pt>
                <c:pt idx="23279">
                  <c:v>-1.9543006672358494E-3</c:v>
                </c:pt>
                <c:pt idx="23280">
                  <c:v>4.2157245414295476E-2</c:v>
                </c:pt>
                <c:pt idx="23281">
                  <c:v>-3.3993430223035845E-2</c:v>
                </c:pt>
                <c:pt idx="23282">
                  <c:v>9.6137234407683944E-2</c:v>
                </c:pt>
                <c:pt idx="23283">
                  <c:v>-6.3743175932095164E-2</c:v>
                </c:pt>
                <c:pt idx="23284">
                  <c:v>-9.0381234690736084E-2</c:v>
                </c:pt>
                <c:pt idx="23285">
                  <c:v>0.26401535301932771</c:v>
                </c:pt>
                <c:pt idx="23286">
                  <c:v>0.19002218050463268</c:v>
                </c:pt>
                <c:pt idx="23287">
                  <c:v>-5.9126897397153662E-2</c:v>
                </c:pt>
                <c:pt idx="23288">
                  <c:v>-4.3425144513121398E-2</c:v>
                </c:pt>
                <c:pt idx="23289">
                  <c:v>-0.19284357802346744</c:v>
                </c:pt>
                <c:pt idx="23290">
                  <c:v>-1.4493779297344163E-2</c:v>
                </c:pt>
                <c:pt idx="23291">
                  <c:v>-0.11352987387011847</c:v>
                </c:pt>
                <c:pt idx="23292">
                  <c:v>1.9039579040342897E-2</c:v>
                </c:pt>
                <c:pt idx="23293">
                  <c:v>5.5493828836880782E-2</c:v>
                </c:pt>
                <c:pt idx="23294">
                  <c:v>-3.5691530550248367E-2</c:v>
                </c:pt>
                <c:pt idx="23295">
                  <c:v>7.7009923970361499E-3</c:v>
                </c:pt>
                <c:pt idx="23296">
                  <c:v>1.2074311468048431</c:v>
                </c:pt>
                <c:pt idx="23297">
                  <c:v>-3.7341000842311095E-2</c:v>
                </c:pt>
                <c:pt idx="23298">
                  <c:v>-2.6025822866260494E-2</c:v>
                </c:pt>
                <c:pt idx="23299">
                  <c:v>1.1034619185686734E-2</c:v>
                </c:pt>
                <c:pt idx="23300">
                  <c:v>-5.4137871745224997E-2</c:v>
                </c:pt>
                <c:pt idx="23301">
                  <c:v>-4.3315941247245089E-2</c:v>
                </c:pt>
                <c:pt idx="23302">
                  <c:v>-1.7696667801773452E-2</c:v>
                </c:pt>
                <c:pt idx="23303">
                  <c:v>1.7301691186064842E-3</c:v>
                </c:pt>
                <c:pt idx="23304">
                  <c:v>-2.8207062336906601E-2</c:v>
                </c:pt>
                <c:pt idx="23305">
                  <c:v>4.8133013394393936E-2</c:v>
                </c:pt>
                <c:pt idx="23306">
                  <c:v>7.6959003854497852E-3</c:v>
                </c:pt>
                <c:pt idx="23307">
                  <c:v>3.7036666072394697E-2</c:v>
                </c:pt>
                <c:pt idx="23308">
                  <c:v>4.1967281997970937E-2</c:v>
                </c:pt>
                <c:pt idx="23309">
                  <c:v>-6.3235557143540067E-2</c:v>
                </c:pt>
                <c:pt idx="23310">
                  <c:v>-1.1931299431061498E-2</c:v>
                </c:pt>
                <c:pt idx="23311">
                  <c:v>-3.8877630872680362E-2</c:v>
                </c:pt>
                <c:pt idx="23312">
                  <c:v>-1.8708762346715542E-2</c:v>
                </c:pt>
                <c:pt idx="23313">
                  <c:v>-2.9346851947418751E-2</c:v>
                </c:pt>
                <c:pt idx="23314">
                  <c:v>1.4148844088336573E-2</c:v>
                </c:pt>
                <c:pt idx="23315">
                  <c:v>-2.6325007162998088E-2</c:v>
                </c:pt>
                <c:pt idx="23316">
                  <c:v>1.8979524600385211E-2</c:v>
                </c:pt>
                <c:pt idx="23317">
                  <c:v>-9.4924679611254725E-4</c:v>
                </c:pt>
                <c:pt idx="23318">
                  <c:v>-3.4785270058076918E-2</c:v>
                </c:pt>
                <c:pt idx="23319">
                  <c:v>2.3145052466952157E-2</c:v>
                </c:pt>
                <c:pt idx="23320">
                  <c:v>-1.0452803141965054E-2</c:v>
                </c:pt>
                <c:pt idx="23321">
                  <c:v>5.654319943026976E-2</c:v>
                </c:pt>
                <c:pt idx="23322">
                  <c:v>7.8435487397677753E-3</c:v>
                </c:pt>
                <c:pt idx="23323">
                  <c:v>-1.4697268045424672E-2</c:v>
                </c:pt>
                <c:pt idx="23324">
                  <c:v>-9.9689548771538204E-3</c:v>
                </c:pt>
                <c:pt idx="23325">
                  <c:v>-3.3430331984106575E-2</c:v>
                </c:pt>
                <c:pt idx="23326">
                  <c:v>3.6751118543118778E-2</c:v>
                </c:pt>
                <c:pt idx="23327">
                  <c:v>-5.711950821458954E-2</c:v>
                </c:pt>
                <c:pt idx="23328">
                  <c:v>-1.9347146784114498E-2</c:v>
                </c:pt>
                <c:pt idx="23329">
                  <c:v>-0.36406814800012688</c:v>
                </c:pt>
                <c:pt idx="23330">
                  <c:v>-7.8618857903730452E-2</c:v>
                </c:pt>
                <c:pt idx="23331">
                  <c:v>4.8328261481939548E-2</c:v>
                </c:pt>
                <c:pt idx="23332">
                  <c:v>-1.6930889733226975E-3</c:v>
                </c:pt>
                <c:pt idx="23333">
                  <c:v>4.355582052003819E-3</c:v>
                </c:pt>
                <c:pt idx="23334">
                  <c:v>-1.9537202722599789E-2</c:v>
                </c:pt>
                <c:pt idx="23335">
                  <c:v>-1.0123450079088496E-3</c:v>
                </c:pt>
                <c:pt idx="23336">
                  <c:v>8.2852433721138461E-3</c:v>
                </c:pt>
                <c:pt idx="23337">
                  <c:v>-0.28906222885118088</c:v>
                </c:pt>
                <c:pt idx="23338">
                  <c:v>4.8858353998162041E-4</c:v>
                </c:pt>
                <c:pt idx="23339">
                  <c:v>7.5397650793837243E-2</c:v>
                </c:pt>
                <c:pt idx="23340">
                  <c:v>-3.7880664031908928E-2</c:v>
                </c:pt>
                <c:pt idx="23341">
                  <c:v>-1.1997842120859342E-2</c:v>
                </c:pt>
                <c:pt idx="23342">
                  <c:v>1.0092129875105403E-2</c:v>
                </c:pt>
                <c:pt idx="23343">
                  <c:v>-1.8422438257474034E-2</c:v>
                </c:pt>
                <c:pt idx="23344">
                  <c:v>6.6034459965378711E-2</c:v>
                </c:pt>
                <c:pt idx="23345">
                  <c:v>-2.1515482817189777E-2</c:v>
                </c:pt>
                <c:pt idx="23346">
                  <c:v>-8.6748961761433985E-2</c:v>
                </c:pt>
                <c:pt idx="23347">
                  <c:v>-5.2874064467932948E-2</c:v>
                </c:pt>
                <c:pt idx="23348">
                  <c:v>1.0985073332968581E-2</c:v>
                </c:pt>
                <c:pt idx="23349">
                  <c:v>-3.7213360590773008E-2</c:v>
                </c:pt>
                <c:pt idx="23350">
                  <c:v>-2.5594064874936717E-2</c:v>
                </c:pt>
                <c:pt idx="23351">
                  <c:v>-0.19397292430257054</c:v>
                </c:pt>
                <c:pt idx="23352">
                  <c:v>-6.2066839050707943E-2</c:v>
                </c:pt>
                <c:pt idx="23353">
                  <c:v>1.3860504991709571E-2</c:v>
                </c:pt>
                <c:pt idx="23354">
                  <c:v>-2.696361500583111E-2</c:v>
                </c:pt>
                <c:pt idx="23355">
                  <c:v>4.5865391736954163E-2</c:v>
                </c:pt>
                <c:pt idx="23356">
                  <c:v>-2.4182847434258557E-2</c:v>
                </c:pt>
                <c:pt idx="23357">
                  <c:v>-7.1864332162460645E-2</c:v>
                </c:pt>
                <c:pt idx="23358">
                  <c:v>5.3799241084784656E-2</c:v>
                </c:pt>
                <c:pt idx="23359">
                  <c:v>8.8910348382033391E-3</c:v>
                </c:pt>
                <c:pt idx="23360">
                  <c:v>-6.1886178968671234E-2</c:v>
                </c:pt>
                <c:pt idx="23361">
                  <c:v>3.1545204649668306E-2</c:v>
                </c:pt>
                <c:pt idx="23362">
                  <c:v>-2.04043905680481E-2</c:v>
                </c:pt>
                <c:pt idx="23363">
                  <c:v>1.1660404072737867E-3</c:v>
                </c:pt>
                <c:pt idx="23364">
                  <c:v>6.0738609139107591E-3</c:v>
                </c:pt>
                <c:pt idx="23365">
                  <c:v>3.6667126544340102E-2</c:v>
                </c:pt>
                <c:pt idx="23366">
                  <c:v>-2.4327322721508334E-2</c:v>
                </c:pt>
                <c:pt idx="23367">
                  <c:v>-4.1898288205751366E-2</c:v>
                </c:pt>
                <c:pt idx="23368">
                  <c:v>-0.11938240246959229</c:v>
                </c:pt>
                <c:pt idx="23369">
                  <c:v>1.0552585470363678E-2</c:v>
                </c:pt>
                <c:pt idx="23370">
                  <c:v>-4.474719237287033E-2</c:v>
                </c:pt>
                <c:pt idx="23371">
                  <c:v>3.0626085127598447E-2</c:v>
                </c:pt>
                <c:pt idx="23372">
                  <c:v>-3.0984267093679733E-2</c:v>
                </c:pt>
                <c:pt idx="23373">
                  <c:v>1.8220611006111834E-2</c:v>
                </c:pt>
                <c:pt idx="23374">
                  <c:v>-1.9214663455917564E-2</c:v>
                </c:pt>
                <c:pt idx="23375">
                  <c:v>3.3080623748113824E-2</c:v>
                </c:pt>
                <c:pt idx="23376">
                  <c:v>3.155876847601111E-3</c:v>
                </c:pt>
                <c:pt idx="23377">
                  <c:v>-4.4385988346863289E-2</c:v>
                </c:pt>
                <c:pt idx="23378">
                  <c:v>5.0518296875473469E-2</c:v>
                </c:pt>
                <c:pt idx="23379">
                  <c:v>7.5372487889036027E-2</c:v>
                </c:pt>
                <c:pt idx="23380">
                  <c:v>-3.9842500483039493E-2</c:v>
                </c:pt>
                <c:pt idx="23381">
                  <c:v>-3.9104139398069265E-3</c:v>
                </c:pt>
                <c:pt idx="23382">
                  <c:v>6.340316841108167E-3</c:v>
                </c:pt>
                <c:pt idx="23383">
                  <c:v>1.4891296725955572E-2</c:v>
                </c:pt>
                <c:pt idx="23384">
                  <c:v>3.9570253809177733E-3</c:v>
                </c:pt>
                <c:pt idx="23385">
                  <c:v>8.7770438681390825E-2</c:v>
                </c:pt>
                <c:pt idx="23386">
                  <c:v>-6.1586745306786185E-2</c:v>
                </c:pt>
                <c:pt idx="23387">
                  <c:v>-1.7829249422417766E-2</c:v>
                </c:pt>
                <c:pt idx="23388">
                  <c:v>0.1147026972994994</c:v>
                </c:pt>
                <c:pt idx="23389">
                  <c:v>9.5592061337457061E-4</c:v>
                </c:pt>
                <c:pt idx="23390">
                  <c:v>-2.1481175762917172E-2</c:v>
                </c:pt>
                <c:pt idx="23391">
                  <c:v>-7.121694905531864E-2</c:v>
                </c:pt>
                <c:pt idx="23392">
                  <c:v>3.8195977631597093E-2</c:v>
                </c:pt>
                <c:pt idx="23393">
                  <c:v>-1.7620076465514039E-2</c:v>
                </c:pt>
                <c:pt idx="23394">
                  <c:v>1.7851296912627001E-2</c:v>
                </c:pt>
                <c:pt idx="23395">
                  <c:v>-2.6624342425035894E-2</c:v>
                </c:pt>
                <c:pt idx="23396">
                  <c:v>3.6687731435720225E-2</c:v>
                </c:pt>
                <c:pt idx="23397">
                  <c:v>-0.44326473964010166</c:v>
                </c:pt>
                <c:pt idx="23398">
                  <c:v>-3.9349047467544897E-2</c:v>
                </c:pt>
                <c:pt idx="23399">
                  <c:v>2.5929887993051411E-2</c:v>
                </c:pt>
                <c:pt idx="23400">
                  <c:v>-4.6194703364297783E-2</c:v>
                </c:pt>
                <c:pt idx="23401">
                  <c:v>-2.0474411263226182E-2</c:v>
                </c:pt>
                <c:pt idx="23402">
                  <c:v>-1.4222056889430177E-2</c:v>
                </c:pt>
                <c:pt idx="23403">
                  <c:v>-0.11601594903175959</c:v>
                </c:pt>
                <c:pt idx="23404">
                  <c:v>-0.14991873229910924</c:v>
                </c:pt>
                <c:pt idx="23405">
                  <c:v>-2.2250528299422413E-2</c:v>
                </c:pt>
                <c:pt idx="23406">
                  <c:v>0.18861905899174805</c:v>
                </c:pt>
                <c:pt idx="23407">
                  <c:v>6.2659339389000895E-2</c:v>
                </c:pt>
                <c:pt idx="23408">
                  <c:v>-1.2001911922087676E-2</c:v>
                </c:pt>
                <c:pt idx="23409">
                  <c:v>1.0109203611583252E-2</c:v>
                </c:pt>
                <c:pt idx="23410">
                  <c:v>4.5074088090764266E-3</c:v>
                </c:pt>
                <c:pt idx="23411">
                  <c:v>-3.4100075880405138E-2</c:v>
                </c:pt>
                <c:pt idx="23412">
                  <c:v>-1.9735499088404471E-2</c:v>
                </c:pt>
                <c:pt idx="23413">
                  <c:v>5.855935482362578E-2</c:v>
                </c:pt>
                <c:pt idx="23414">
                  <c:v>-2.170378102880044E-2</c:v>
                </c:pt>
                <c:pt idx="23415">
                  <c:v>6.830466483095364E-2</c:v>
                </c:pt>
                <c:pt idx="23416">
                  <c:v>3.5543814983930028E-2</c:v>
                </c:pt>
                <c:pt idx="23417">
                  <c:v>-5.2999931602653032E-2</c:v>
                </c:pt>
                <c:pt idx="23418">
                  <c:v>-9.8184751502961756E-2</c:v>
                </c:pt>
                <c:pt idx="23419">
                  <c:v>7.7553194745026782E-2</c:v>
                </c:pt>
                <c:pt idx="23420">
                  <c:v>3.3345866295242839E-3</c:v>
                </c:pt>
                <c:pt idx="23421">
                  <c:v>-8.9416991442948859E-3</c:v>
                </c:pt>
                <c:pt idx="23422">
                  <c:v>0.12270846242767817</c:v>
                </c:pt>
                <c:pt idx="23423">
                  <c:v>5.9590438260576925E-3</c:v>
                </c:pt>
                <c:pt idx="23424">
                  <c:v>-1.871235415172973E-2</c:v>
                </c:pt>
                <c:pt idx="23425">
                  <c:v>1.8175141586972542E-2</c:v>
                </c:pt>
                <c:pt idx="23426">
                  <c:v>5.0169622959563488E-2</c:v>
                </c:pt>
                <c:pt idx="23427">
                  <c:v>-0.13140340500334571</c:v>
                </c:pt>
                <c:pt idx="23428">
                  <c:v>-4.5195830317662958E-2</c:v>
                </c:pt>
                <c:pt idx="23429">
                  <c:v>5.7824469832716122E-2</c:v>
                </c:pt>
                <c:pt idx="23430">
                  <c:v>-8.8542262814949712E-3</c:v>
                </c:pt>
                <c:pt idx="23431">
                  <c:v>-1.9342376194539407E-2</c:v>
                </c:pt>
                <c:pt idx="23432">
                  <c:v>5.0242875147189191E-2</c:v>
                </c:pt>
                <c:pt idx="23433">
                  <c:v>1.4305198559422618E-3</c:v>
                </c:pt>
                <c:pt idx="23434">
                  <c:v>-1.0788839891024844E-2</c:v>
                </c:pt>
                <c:pt idx="23435">
                  <c:v>0.11527308793349457</c:v>
                </c:pt>
                <c:pt idx="23436">
                  <c:v>-3.5886702510566708E-4</c:v>
                </c:pt>
                <c:pt idx="23437">
                  <c:v>-3.4609643702575819E-2</c:v>
                </c:pt>
                <c:pt idx="23438">
                  <c:v>4.5568185663785697E-3</c:v>
                </c:pt>
                <c:pt idx="23439">
                  <c:v>-2.1002052914137776E-2</c:v>
                </c:pt>
                <c:pt idx="23440">
                  <c:v>-2.9050313529483732E-2</c:v>
                </c:pt>
                <c:pt idx="23441">
                  <c:v>0.16080856367919252</c:v>
                </c:pt>
                <c:pt idx="23442">
                  <c:v>-2.0774117317459328E-2</c:v>
                </c:pt>
                <c:pt idx="23443">
                  <c:v>-1.941495085396612E-2</c:v>
                </c:pt>
                <c:pt idx="23444">
                  <c:v>-7.5403922604496479E-2</c:v>
                </c:pt>
                <c:pt idx="23445">
                  <c:v>4.8751599213160222E-3</c:v>
                </c:pt>
                <c:pt idx="23446">
                  <c:v>2.0954786096688978E-3</c:v>
                </c:pt>
                <c:pt idx="23447">
                  <c:v>0.16340784210229445</c:v>
                </c:pt>
                <c:pt idx="23448">
                  <c:v>-3.5105025379225129E-2</c:v>
                </c:pt>
                <c:pt idx="23449">
                  <c:v>-4.2145877970014671E-2</c:v>
                </c:pt>
                <c:pt idx="23450">
                  <c:v>-4.9689922464067345E-2</c:v>
                </c:pt>
                <c:pt idx="23451">
                  <c:v>-1.2622702059193776E-2</c:v>
                </c:pt>
                <c:pt idx="23452">
                  <c:v>-4.6478494306458146E-2</c:v>
                </c:pt>
                <c:pt idx="23453">
                  <c:v>7.1130794363093622E-2</c:v>
                </c:pt>
                <c:pt idx="23454">
                  <c:v>-1.8383985773254771E-2</c:v>
                </c:pt>
                <c:pt idx="23455">
                  <c:v>-1.0135540735139921E-2</c:v>
                </c:pt>
                <c:pt idx="23456">
                  <c:v>-2.125894837516067E-2</c:v>
                </c:pt>
                <c:pt idx="23457">
                  <c:v>8.8987717356631291E-3</c:v>
                </c:pt>
                <c:pt idx="23458">
                  <c:v>9.1208806418654045E-2</c:v>
                </c:pt>
                <c:pt idx="23459">
                  <c:v>-2.0867045715005476E-2</c:v>
                </c:pt>
                <c:pt idx="23460">
                  <c:v>-4.3839842513538401E-3</c:v>
                </c:pt>
                <c:pt idx="23461">
                  <c:v>1.1665139082960874E-2</c:v>
                </c:pt>
                <c:pt idx="23462">
                  <c:v>-6.0378297894968118E-2</c:v>
                </c:pt>
                <c:pt idx="23463">
                  <c:v>0.14787031518339513</c:v>
                </c:pt>
                <c:pt idx="23464">
                  <c:v>-8.656597574811313E-2</c:v>
                </c:pt>
                <c:pt idx="23465">
                  <c:v>4.8095019660763516E-2</c:v>
                </c:pt>
                <c:pt idx="23466">
                  <c:v>-1.4199146316115236E-2</c:v>
                </c:pt>
                <c:pt idx="23467">
                  <c:v>5.5355900087037573E-4</c:v>
                </c:pt>
                <c:pt idx="23468">
                  <c:v>0.11618395889888161</c:v>
                </c:pt>
                <c:pt idx="23469">
                  <c:v>0.11169518530965637</c:v>
                </c:pt>
                <c:pt idx="23470">
                  <c:v>-7.8525067201384285E-3</c:v>
                </c:pt>
                <c:pt idx="23471">
                  <c:v>-2.3740077817147653E-2</c:v>
                </c:pt>
                <c:pt idx="23472">
                  <c:v>-3.7918426314156907E-2</c:v>
                </c:pt>
                <c:pt idx="23473">
                  <c:v>-6.3064347830410665E-3</c:v>
                </c:pt>
                <c:pt idx="23474">
                  <c:v>-5.2727669896683515E-3</c:v>
                </c:pt>
                <c:pt idx="23475">
                  <c:v>0.1127118352001665</c:v>
                </c:pt>
                <c:pt idx="23476">
                  <c:v>4.8815517502290191E-2</c:v>
                </c:pt>
                <c:pt idx="23477">
                  <c:v>-4.7013004139606551E-3</c:v>
                </c:pt>
                <c:pt idx="23478">
                  <c:v>-1.7956780893773866E-2</c:v>
                </c:pt>
                <c:pt idx="23479">
                  <c:v>-4.9930819250335143E-2</c:v>
                </c:pt>
                <c:pt idx="23480">
                  <c:v>-0.20394056894453932</c:v>
                </c:pt>
                <c:pt idx="23481">
                  <c:v>-2.4348162549573373E-2</c:v>
                </c:pt>
                <c:pt idx="23482">
                  <c:v>0.10117160226076696</c:v>
                </c:pt>
                <c:pt idx="23483">
                  <c:v>-1.3196409508522348E-2</c:v>
                </c:pt>
                <c:pt idx="23484">
                  <c:v>-9.0255728549759762E-3</c:v>
                </c:pt>
                <c:pt idx="23485">
                  <c:v>-4.2806221380984576E-2</c:v>
                </c:pt>
                <c:pt idx="23486">
                  <c:v>-6.2871018444653454E-2</c:v>
                </c:pt>
                <c:pt idx="23487">
                  <c:v>7.8568471513300528E-3</c:v>
                </c:pt>
                <c:pt idx="23488">
                  <c:v>-7.5410817681912629E-2</c:v>
                </c:pt>
                <c:pt idx="23489">
                  <c:v>-0.57456165777979007</c:v>
                </c:pt>
                <c:pt idx="23490">
                  <c:v>1.4556886972461051E-2</c:v>
                </c:pt>
                <c:pt idx="23491">
                  <c:v>1.5407880456848114E-2</c:v>
                </c:pt>
                <c:pt idx="23492">
                  <c:v>3.7627018545952377E-3</c:v>
                </c:pt>
                <c:pt idx="23493">
                  <c:v>-9.689942508491578E-2</c:v>
                </c:pt>
                <c:pt idx="23494">
                  <c:v>-5.9740331496712679E-2</c:v>
                </c:pt>
                <c:pt idx="23495">
                  <c:v>1.6895214953712302E-2</c:v>
                </c:pt>
                <c:pt idx="23496">
                  <c:v>5.7579202106259324E-2</c:v>
                </c:pt>
                <c:pt idx="23497">
                  <c:v>0.24373992137321993</c:v>
                </c:pt>
                <c:pt idx="23498">
                  <c:v>-9.243137117368791E-2</c:v>
                </c:pt>
                <c:pt idx="23499">
                  <c:v>-0.12706619430606678</c:v>
                </c:pt>
                <c:pt idx="23500">
                  <c:v>-5.5981343064929762E-3</c:v>
                </c:pt>
                <c:pt idx="23501">
                  <c:v>8.1102976248078381E-3</c:v>
                </c:pt>
                <c:pt idx="23502">
                  <c:v>8.0433144681062337E-4</c:v>
                </c:pt>
                <c:pt idx="23503">
                  <c:v>-2.594440115138685E-2</c:v>
                </c:pt>
                <c:pt idx="23504">
                  <c:v>-5.1510913393820655E-2</c:v>
                </c:pt>
                <c:pt idx="23505">
                  <c:v>-1.2692191512103398E-2</c:v>
                </c:pt>
                <c:pt idx="23506">
                  <c:v>9.5343700892204064E-2</c:v>
                </c:pt>
                <c:pt idx="23507">
                  <c:v>-0.14132758139011362</c:v>
                </c:pt>
                <c:pt idx="23508">
                  <c:v>3.2330970325178503E-3</c:v>
                </c:pt>
                <c:pt idx="23509">
                  <c:v>6.7451267212621499E-2</c:v>
                </c:pt>
                <c:pt idx="23510">
                  <c:v>0.34433932590416688</c:v>
                </c:pt>
                <c:pt idx="23511">
                  <c:v>-2.5918506556523268E-3</c:v>
                </c:pt>
                <c:pt idx="23512">
                  <c:v>-0.59150786304824732</c:v>
                </c:pt>
                <c:pt idx="23513">
                  <c:v>-1.5682067207892485E-2</c:v>
                </c:pt>
                <c:pt idx="23514">
                  <c:v>-2.3953141932746079E-2</c:v>
                </c:pt>
                <c:pt idx="23515">
                  <c:v>-2.1223277316959815E-2</c:v>
                </c:pt>
                <c:pt idx="23516">
                  <c:v>7.8323278604411933E-2</c:v>
                </c:pt>
                <c:pt idx="23517">
                  <c:v>-8.3689652170727907E-2</c:v>
                </c:pt>
                <c:pt idx="23518">
                  <c:v>1.918291251712342E-2</c:v>
                </c:pt>
                <c:pt idx="23519">
                  <c:v>-9.2559698657858937E-3</c:v>
                </c:pt>
                <c:pt idx="23520">
                  <c:v>-1.4954858080962495E-2</c:v>
                </c:pt>
                <c:pt idx="23521">
                  <c:v>7.8424731151902544E-2</c:v>
                </c:pt>
                <c:pt idx="23522">
                  <c:v>-8.3444146685589596E-2</c:v>
                </c:pt>
                <c:pt idx="23523">
                  <c:v>-8.8534334345579425E-3</c:v>
                </c:pt>
                <c:pt idx="23524">
                  <c:v>1.4964216471962999E-2</c:v>
                </c:pt>
                <c:pt idx="23525">
                  <c:v>2.8819783204996289E-2</c:v>
                </c:pt>
                <c:pt idx="23526">
                  <c:v>-1.0620558370090056E-3</c:v>
                </c:pt>
                <c:pt idx="23527">
                  <c:v>-0.25210820361801445</c:v>
                </c:pt>
                <c:pt idx="23528">
                  <c:v>-4.4015165398587394E-2</c:v>
                </c:pt>
                <c:pt idx="23529">
                  <c:v>-1.0101663270518551E-3</c:v>
                </c:pt>
                <c:pt idx="23530">
                  <c:v>-1.3411874160782856E-2</c:v>
                </c:pt>
                <c:pt idx="23531">
                  <c:v>4.7944917225209181E-2</c:v>
                </c:pt>
                <c:pt idx="23532">
                  <c:v>1.7456338814469054E-3</c:v>
                </c:pt>
                <c:pt idx="23533">
                  <c:v>-0.76153065006890253</c:v>
                </c:pt>
                <c:pt idx="23534">
                  <c:v>-3.9319019055775603E-2</c:v>
                </c:pt>
                <c:pt idx="23535">
                  <c:v>-1.8546976523426028E-2</c:v>
                </c:pt>
                <c:pt idx="23536">
                  <c:v>9.5018019419574815E-3</c:v>
                </c:pt>
                <c:pt idx="23537">
                  <c:v>-4.601815839978677E-2</c:v>
                </c:pt>
                <c:pt idx="23538">
                  <c:v>-0.15391916283410761</c:v>
                </c:pt>
                <c:pt idx="23539">
                  <c:v>-3.5811339394344908E-2</c:v>
                </c:pt>
                <c:pt idx="23540">
                  <c:v>4.1828937694119057E-2</c:v>
                </c:pt>
                <c:pt idx="23541">
                  <c:v>0.18659585270217127</c:v>
                </c:pt>
                <c:pt idx="23542">
                  <c:v>-3.9738731892001531E-3</c:v>
                </c:pt>
                <c:pt idx="23543">
                  <c:v>-5.2824903494828108E-2</c:v>
                </c:pt>
                <c:pt idx="23544">
                  <c:v>9.5849187553271788E-3</c:v>
                </c:pt>
                <c:pt idx="23545">
                  <c:v>2.5572047697610831E-2</c:v>
                </c:pt>
                <c:pt idx="23546">
                  <c:v>-3.6939118436420594E-2</c:v>
                </c:pt>
                <c:pt idx="23547">
                  <c:v>-3.7904015726925942E-2</c:v>
                </c:pt>
                <c:pt idx="23548">
                  <c:v>-1.4413554803301097E-3</c:v>
                </c:pt>
                <c:pt idx="23549">
                  <c:v>-3.9677016491337251E-2</c:v>
                </c:pt>
                <c:pt idx="23550">
                  <c:v>-1.5769854387715918E-2</c:v>
                </c:pt>
                <c:pt idx="23551">
                  <c:v>-2.1146099022816202E-2</c:v>
                </c:pt>
                <c:pt idx="23552">
                  <c:v>-5.3208769046485652E-2</c:v>
                </c:pt>
                <c:pt idx="23553">
                  <c:v>-6.6295038421026617E-2</c:v>
                </c:pt>
                <c:pt idx="23554">
                  <c:v>-8.6835448641309401E-3</c:v>
                </c:pt>
                <c:pt idx="23555">
                  <c:v>-5.3080143342586282E-2</c:v>
                </c:pt>
                <c:pt idx="23556">
                  <c:v>-1.8142314417582392E-2</c:v>
                </c:pt>
                <c:pt idx="23557">
                  <c:v>-0.3420779252678901</c:v>
                </c:pt>
                <c:pt idx="23558">
                  <c:v>-2.6483024241664196E-2</c:v>
                </c:pt>
                <c:pt idx="23559">
                  <c:v>-4.6845786852964283E-2</c:v>
                </c:pt>
                <c:pt idx="23560">
                  <c:v>6.1428222057734192E-3</c:v>
                </c:pt>
                <c:pt idx="23561">
                  <c:v>-1.8278262220026396</c:v>
                </c:pt>
                <c:pt idx="23562">
                  <c:v>3.4445972506608129E-2</c:v>
                </c:pt>
                <c:pt idx="23563">
                  <c:v>-2.9665097897349387E-2</c:v>
                </c:pt>
                <c:pt idx="23564">
                  <c:v>-1.8816739984391897E-2</c:v>
                </c:pt>
                <c:pt idx="23565">
                  <c:v>-2.4704819889153275E-2</c:v>
                </c:pt>
                <c:pt idx="23566">
                  <c:v>1.1993480086554698E-2</c:v>
                </c:pt>
                <c:pt idx="23567">
                  <c:v>7.9182407966191706E-2</c:v>
                </c:pt>
                <c:pt idx="23568">
                  <c:v>-1.082233121593355E-2</c:v>
                </c:pt>
                <c:pt idx="23569">
                  <c:v>7.4969113441761367E-2</c:v>
                </c:pt>
                <c:pt idx="23570">
                  <c:v>-4.233484581411058E-2</c:v>
                </c:pt>
                <c:pt idx="23571">
                  <c:v>-5.0920442859698857E-2</c:v>
                </c:pt>
                <c:pt idx="23572">
                  <c:v>0.10860757083795185</c:v>
                </c:pt>
                <c:pt idx="23573">
                  <c:v>-3.0676731723346037E-4</c:v>
                </c:pt>
                <c:pt idx="23574">
                  <c:v>9.0119185593558609E-3</c:v>
                </c:pt>
                <c:pt idx="23575">
                  <c:v>1.9951656822843764E-2</c:v>
                </c:pt>
                <c:pt idx="23576">
                  <c:v>-4.1117175801797098E-3</c:v>
                </c:pt>
                <c:pt idx="23577">
                  <c:v>-1.60904171076163E-3</c:v>
                </c:pt>
                <c:pt idx="23578">
                  <c:v>-6.1047623111671251E-2</c:v>
                </c:pt>
                <c:pt idx="23579">
                  <c:v>4.2509040269197856E-3</c:v>
                </c:pt>
                <c:pt idx="23580">
                  <c:v>1.5583481863416878E-2</c:v>
                </c:pt>
                <c:pt idx="23581">
                  <c:v>0.22859179406404614</c:v>
                </c:pt>
                <c:pt idx="23582">
                  <c:v>2.7506399775308198E-3</c:v>
                </c:pt>
                <c:pt idx="23583">
                  <c:v>0.17280790202647786</c:v>
                </c:pt>
                <c:pt idx="23584">
                  <c:v>-0.10695527848388835</c:v>
                </c:pt>
                <c:pt idx="23585">
                  <c:v>-6.2614744675606626E-2</c:v>
                </c:pt>
                <c:pt idx="23586">
                  <c:v>-1.861713972286954E-2</c:v>
                </c:pt>
                <c:pt idx="23587">
                  <c:v>-1.9246224166903636E-2</c:v>
                </c:pt>
                <c:pt idx="23588">
                  <c:v>1.5800740831901302E-2</c:v>
                </c:pt>
                <c:pt idx="23589">
                  <c:v>-2.4668174047111483E-3</c:v>
                </c:pt>
                <c:pt idx="23590">
                  <c:v>2.7625657729714113E-2</c:v>
                </c:pt>
                <c:pt idx="23591">
                  <c:v>-2.2780299792891336E-2</c:v>
                </c:pt>
                <c:pt idx="23592">
                  <c:v>-0.14346535389127235</c:v>
                </c:pt>
                <c:pt idx="23593">
                  <c:v>5.7131146251319612E-2</c:v>
                </c:pt>
                <c:pt idx="23594">
                  <c:v>1.6236021400656522E-2</c:v>
                </c:pt>
                <c:pt idx="23595">
                  <c:v>4.1065574507893055E-3</c:v>
                </c:pt>
                <c:pt idx="23596">
                  <c:v>-2.6936845719442902E-2</c:v>
                </c:pt>
                <c:pt idx="23597">
                  <c:v>-9.5869087759466506E-3</c:v>
                </c:pt>
                <c:pt idx="23598">
                  <c:v>6.8223231901583928E-2</c:v>
                </c:pt>
                <c:pt idx="23599">
                  <c:v>4.3636939571385196E-3</c:v>
                </c:pt>
                <c:pt idx="23600">
                  <c:v>-2.5891427798550248E-2</c:v>
                </c:pt>
                <c:pt idx="23601">
                  <c:v>-4.8006293780024356E-2</c:v>
                </c:pt>
                <c:pt idx="23602">
                  <c:v>-6.2402885934761832E-3</c:v>
                </c:pt>
                <c:pt idx="23603">
                  <c:v>3.9936538746892444E-2</c:v>
                </c:pt>
                <c:pt idx="23604">
                  <c:v>0.1483640189757072</c:v>
                </c:pt>
                <c:pt idx="23605">
                  <c:v>5.1170088020359661E-2</c:v>
                </c:pt>
                <c:pt idx="23606">
                  <c:v>1.2581206313203639E-2</c:v>
                </c:pt>
                <c:pt idx="23607">
                  <c:v>-5.2040377898853483E-2</c:v>
                </c:pt>
                <c:pt idx="23608">
                  <c:v>0.16673489557383919</c:v>
                </c:pt>
                <c:pt idx="23609">
                  <c:v>9.5691605728605127E-3</c:v>
                </c:pt>
                <c:pt idx="23610">
                  <c:v>5.595803447837925E-2</c:v>
                </c:pt>
                <c:pt idx="23611">
                  <c:v>-0.20990810374813776</c:v>
                </c:pt>
                <c:pt idx="23612">
                  <c:v>4.4920621565279657E-3</c:v>
                </c:pt>
                <c:pt idx="23613">
                  <c:v>-5.2240532720710865E-2</c:v>
                </c:pt>
                <c:pt idx="23614">
                  <c:v>4.9074949020010535E-2</c:v>
                </c:pt>
                <c:pt idx="23615">
                  <c:v>-3.1048747669754646E-2</c:v>
                </c:pt>
                <c:pt idx="23616">
                  <c:v>4.9931122659937974E-2</c:v>
                </c:pt>
                <c:pt idx="23617">
                  <c:v>-1.8651491854020406E-2</c:v>
                </c:pt>
                <c:pt idx="23618">
                  <c:v>4.3058246460141801E-2</c:v>
                </c:pt>
                <c:pt idx="23619">
                  <c:v>9.2639227896967713E-2</c:v>
                </c:pt>
                <c:pt idx="23620">
                  <c:v>1.7408531753393863E-2</c:v>
                </c:pt>
                <c:pt idx="23621">
                  <c:v>-6.2908295749894927E-2</c:v>
                </c:pt>
                <c:pt idx="23622">
                  <c:v>-1.4732107732412616E-2</c:v>
                </c:pt>
                <c:pt idx="23623">
                  <c:v>-3.0561336721718377E-3</c:v>
                </c:pt>
                <c:pt idx="23624">
                  <c:v>1.4972137349039629E-2</c:v>
                </c:pt>
                <c:pt idx="23625">
                  <c:v>-4.0358380248422818E-3</c:v>
                </c:pt>
                <c:pt idx="23626">
                  <c:v>-2.0314747994300109E-2</c:v>
                </c:pt>
                <c:pt idx="23627">
                  <c:v>5.149405674944222E-2</c:v>
                </c:pt>
                <c:pt idx="23628">
                  <c:v>0.21466018325859212</c:v>
                </c:pt>
                <c:pt idx="23629">
                  <c:v>1.1716985047725875E-3</c:v>
                </c:pt>
                <c:pt idx="23630">
                  <c:v>9.4822772239871109E-2</c:v>
                </c:pt>
                <c:pt idx="23631">
                  <c:v>-6.0034617268113974E-2</c:v>
                </c:pt>
                <c:pt idx="23632">
                  <c:v>6.1314925132328342E-2</c:v>
                </c:pt>
                <c:pt idx="23633">
                  <c:v>-4.1441010712812011E-2</c:v>
                </c:pt>
                <c:pt idx="23634">
                  <c:v>-2.115661848050733E-2</c:v>
                </c:pt>
                <c:pt idx="23635">
                  <c:v>4.3615855790679538E-2</c:v>
                </c:pt>
                <c:pt idx="23636">
                  <c:v>1.6060912163008652E-2</c:v>
                </c:pt>
                <c:pt idx="23637">
                  <c:v>1.175669335475777E-2</c:v>
                </c:pt>
                <c:pt idx="23638">
                  <c:v>6.8051904596057727E-2</c:v>
                </c:pt>
                <c:pt idx="23639">
                  <c:v>0.29445557222370067</c:v>
                </c:pt>
                <c:pt idx="23640">
                  <c:v>-4.2956386838671617E-2</c:v>
                </c:pt>
                <c:pt idx="23641">
                  <c:v>-1.4458866804020335E-2</c:v>
                </c:pt>
                <c:pt idx="23642">
                  <c:v>-7.5492896326257494E-3</c:v>
                </c:pt>
                <c:pt idx="23643">
                  <c:v>0.15663436403756217</c:v>
                </c:pt>
                <c:pt idx="23644">
                  <c:v>2.9416833535007989E-2</c:v>
                </c:pt>
                <c:pt idx="23645">
                  <c:v>-6.6933417248651705E-2</c:v>
                </c:pt>
                <c:pt idx="23646">
                  <c:v>-2.0165225001686149E-4</c:v>
                </c:pt>
                <c:pt idx="23647">
                  <c:v>-0.10800023480773999</c:v>
                </c:pt>
                <c:pt idx="23648">
                  <c:v>-1.2190312369654123E-2</c:v>
                </c:pt>
                <c:pt idx="23649">
                  <c:v>-2.8315418343013148E-2</c:v>
                </c:pt>
                <c:pt idx="23650">
                  <c:v>-3.1315351474575731E-2</c:v>
                </c:pt>
                <c:pt idx="23651">
                  <c:v>-0.1058714246378489</c:v>
                </c:pt>
                <c:pt idx="23652">
                  <c:v>3.1250559604308573E-2</c:v>
                </c:pt>
                <c:pt idx="23653">
                  <c:v>-4.1174970638989394E-2</c:v>
                </c:pt>
                <c:pt idx="23654">
                  <c:v>-6.2503321763298078E-2</c:v>
                </c:pt>
                <c:pt idx="23655">
                  <c:v>2.2768502587091923E-2</c:v>
                </c:pt>
                <c:pt idx="23656">
                  <c:v>1.5570552257238947E-2</c:v>
                </c:pt>
                <c:pt idx="23657">
                  <c:v>1.2206308478346138E-2</c:v>
                </c:pt>
                <c:pt idx="23658">
                  <c:v>-2.8125774659959871E-2</c:v>
                </c:pt>
                <c:pt idx="23659">
                  <c:v>-1.4850521452176203E-2</c:v>
                </c:pt>
                <c:pt idx="23660">
                  <c:v>-6.2358082257251375E-2</c:v>
                </c:pt>
                <c:pt idx="23661">
                  <c:v>3.003299950892626E-2</c:v>
                </c:pt>
                <c:pt idx="23662">
                  <c:v>-4.2603084908914256E-2</c:v>
                </c:pt>
                <c:pt idx="23663">
                  <c:v>-0.23118560153120477</c:v>
                </c:pt>
                <c:pt idx="23664">
                  <c:v>-4.0197995638422732E-2</c:v>
                </c:pt>
                <c:pt idx="23665">
                  <c:v>-2.2590987259429225E-2</c:v>
                </c:pt>
                <c:pt idx="23666">
                  <c:v>0.2548571745736003</c:v>
                </c:pt>
                <c:pt idx="23667">
                  <c:v>-4.6606940759930701E-2</c:v>
                </c:pt>
                <c:pt idx="23668">
                  <c:v>4.3862731095625759E-2</c:v>
                </c:pt>
                <c:pt idx="23669">
                  <c:v>-1.6168442030744273E-4</c:v>
                </c:pt>
                <c:pt idx="23670">
                  <c:v>1.4750213995290144E-3</c:v>
                </c:pt>
                <c:pt idx="23671">
                  <c:v>1.7685163683525459E-3</c:v>
                </c:pt>
                <c:pt idx="23672">
                  <c:v>-2.8760375684204222E-2</c:v>
                </c:pt>
                <c:pt idx="23673">
                  <c:v>6.9277725175736146E-2</c:v>
                </c:pt>
                <c:pt idx="23674">
                  <c:v>-1.0847754685243116E-3</c:v>
                </c:pt>
                <c:pt idx="23675">
                  <c:v>1.7761816084824605E-2</c:v>
                </c:pt>
                <c:pt idx="23676">
                  <c:v>-5.5994240442671706E-2</c:v>
                </c:pt>
                <c:pt idx="23677">
                  <c:v>-1.4829139150304451E-3</c:v>
                </c:pt>
                <c:pt idx="23678">
                  <c:v>-4.0219975337119308E-3</c:v>
                </c:pt>
                <c:pt idx="23679">
                  <c:v>-5.9114624562498726E-2</c:v>
                </c:pt>
                <c:pt idx="23680">
                  <c:v>2.317525016724542E-2</c:v>
                </c:pt>
                <c:pt idx="23681">
                  <c:v>-3.0366802980829E-2</c:v>
                </c:pt>
                <c:pt idx="23682">
                  <c:v>1.5575163506322393E-2</c:v>
                </c:pt>
                <c:pt idx="23683">
                  <c:v>3.5106321382742431E-2</c:v>
                </c:pt>
                <c:pt idx="23684">
                  <c:v>-8.425678397061824E-2</c:v>
                </c:pt>
                <c:pt idx="23685">
                  <c:v>-1.7692257565959057E-2</c:v>
                </c:pt>
                <c:pt idx="23686">
                  <c:v>-8.0780281453883079E-2</c:v>
                </c:pt>
                <c:pt idx="23687">
                  <c:v>-2.4566275189877865E-2</c:v>
                </c:pt>
                <c:pt idx="23688">
                  <c:v>-2.2095518428618836E-2</c:v>
                </c:pt>
                <c:pt idx="23689">
                  <c:v>6.6265895842217717E-2</c:v>
                </c:pt>
                <c:pt idx="23690">
                  <c:v>-3.3122467635720167E-2</c:v>
                </c:pt>
                <c:pt idx="23691">
                  <c:v>6.3698553587029305E-2</c:v>
                </c:pt>
                <c:pt idx="23692">
                  <c:v>-3.5802303267419323E-2</c:v>
                </c:pt>
                <c:pt idx="23693">
                  <c:v>0.17983850406903401</c:v>
                </c:pt>
                <c:pt idx="23694">
                  <c:v>-2.4136595480238617E-2</c:v>
                </c:pt>
                <c:pt idx="23695">
                  <c:v>6.5973310239046444E-3</c:v>
                </c:pt>
                <c:pt idx="23696">
                  <c:v>4.0247964620245491E-2</c:v>
                </c:pt>
                <c:pt idx="23697">
                  <c:v>-2.2555516072694053E-2</c:v>
                </c:pt>
                <c:pt idx="23698">
                  <c:v>2.3308473502849057E-2</c:v>
                </c:pt>
                <c:pt idx="23699">
                  <c:v>-0.22859430607983605</c:v>
                </c:pt>
                <c:pt idx="23700">
                  <c:v>7.1950171471305599E-2</c:v>
                </c:pt>
                <c:pt idx="23701">
                  <c:v>-1.1240188686834794E-2</c:v>
                </c:pt>
                <c:pt idx="23702">
                  <c:v>0.11943362185354497</c:v>
                </c:pt>
                <c:pt idx="23703">
                  <c:v>-1.5740996612793691E-2</c:v>
                </c:pt>
                <c:pt idx="23704">
                  <c:v>9.6353791528734477E-3</c:v>
                </c:pt>
                <c:pt idx="23705">
                  <c:v>-3.5961890721136397E-2</c:v>
                </c:pt>
                <c:pt idx="23706">
                  <c:v>6.0383248637419874E-2</c:v>
                </c:pt>
                <c:pt idx="23707">
                  <c:v>5.7583588538348288E-2</c:v>
                </c:pt>
                <c:pt idx="23708">
                  <c:v>-0.67879354277362269</c:v>
                </c:pt>
                <c:pt idx="23709">
                  <c:v>0.13025784750732219</c:v>
                </c:pt>
                <c:pt idx="23710">
                  <c:v>-2.4624018947027843E-2</c:v>
                </c:pt>
                <c:pt idx="23711">
                  <c:v>4.7021082135132147E-2</c:v>
                </c:pt>
                <c:pt idx="23712">
                  <c:v>-7.3253433920790034E-2</c:v>
                </c:pt>
                <c:pt idx="23713">
                  <c:v>-1.1925633553137565E-2</c:v>
                </c:pt>
                <c:pt idx="23714">
                  <c:v>-7.4196208679173065E-2</c:v>
                </c:pt>
                <c:pt idx="23715">
                  <c:v>-4.4403813594427119E-2</c:v>
                </c:pt>
                <c:pt idx="23716">
                  <c:v>-1.7799448994429683E-4</c:v>
                </c:pt>
                <c:pt idx="23717">
                  <c:v>-1.0595974106265891E-2</c:v>
                </c:pt>
                <c:pt idx="23718">
                  <c:v>-4.4371498166529716E-2</c:v>
                </c:pt>
                <c:pt idx="23719">
                  <c:v>5.7986663082608962E-2</c:v>
                </c:pt>
                <c:pt idx="23720">
                  <c:v>-3.4369500357346122E-2</c:v>
                </c:pt>
                <c:pt idx="23721">
                  <c:v>3.7648657427650852E-3</c:v>
                </c:pt>
                <c:pt idx="23722">
                  <c:v>-7.5829675268929845E-3</c:v>
                </c:pt>
                <c:pt idx="23723">
                  <c:v>5.504170574466085E-2</c:v>
                </c:pt>
                <c:pt idx="23724">
                  <c:v>-9.090112422141132E-3</c:v>
                </c:pt>
                <c:pt idx="23725">
                  <c:v>-6.4764280817371955E-2</c:v>
                </c:pt>
                <c:pt idx="23726">
                  <c:v>-5.3820450661188686E-2</c:v>
                </c:pt>
                <c:pt idx="23727">
                  <c:v>-1.6928305315878113E-2</c:v>
                </c:pt>
                <c:pt idx="23728">
                  <c:v>4.7975088540863818E-2</c:v>
                </c:pt>
                <c:pt idx="23729">
                  <c:v>-5.6324713354568385E-3</c:v>
                </c:pt>
                <c:pt idx="23730">
                  <c:v>2.131914279713279E-2</c:v>
                </c:pt>
                <c:pt idx="23731">
                  <c:v>2.1619177519003042E-2</c:v>
                </c:pt>
                <c:pt idx="23732">
                  <c:v>-0.10491264595049564</c:v>
                </c:pt>
                <c:pt idx="23733">
                  <c:v>0.1408646320095549</c:v>
                </c:pt>
                <c:pt idx="23734">
                  <c:v>-1.3132577115604664E-2</c:v>
                </c:pt>
                <c:pt idx="23735">
                  <c:v>-5.3785457350631572E-3</c:v>
                </c:pt>
                <c:pt idx="23736">
                  <c:v>1.1705483056306577E-2</c:v>
                </c:pt>
                <c:pt idx="23737">
                  <c:v>5.8383211873072431E-3</c:v>
                </c:pt>
                <c:pt idx="23738">
                  <c:v>0.11791791541668371</c:v>
                </c:pt>
                <c:pt idx="23739">
                  <c:v>-7.9254249565111665E-2</c:v>
                </c:pt>
                <c:pt idx="23740">
                  <c:v>2.8496837073951758E-2</c:v>
                </c:pt>
                <c:pt idx="23741">
                  <c:v>-9.8305463929475992E-2</c:v>
                </c:pt>
                <c:pt idx="23742">
                  <c:v>1.7048610933320434E-2</c:v>
                </c:pt>
                <c:pt idx="23743">
                  <c:v>2.7840761121834281E-2</c:v>
                </c:pt>
                <c:pt idx="23744">
                  <c:v>-1.6538462496121353E-2</c:v>
                </c:pt>
                <c:pt idx="23745">
                  <c:v>-3.058668692035257E-2</c:v>
                </c:pt>
                <c:pt idx="23746">
                  <c:v>-2.6497005618556221E-2</c:v>
                </c:pt>
                <c:pt idx="23747">
                  <c:v>-2.7410938011936808E-2</c:v>
                </c:pt>
                <c:pt idx="23748">
                  <c:v>-3.911436633637469E-2</c:v>
                </c:pt>
                <c:pt idx="23749">
                  <c:v>-1.5464740136963574E-3</c:v>
                </c:pt>
                <c:pt idx="23750">
                  <c:v>-3.8501016666393099E-2</c:v>
                </c:pt>
                <c:pt idx="23751">
                  <c:v>1.5816306936352817E-3</c:v>
                </c:pt>
                <c:pt idx="23752">
                  <c:v>3.3522791602612262E-2</c:v>
                </c:pt>
                <c:pt idx="23753">
                  <c:v>-4.2212778992057075E-2</c:v>
                </c:pt>
                <c:pt idx="23754">
                  <c:v>-9.9245557299005062E-3</c:v>
                </c:pt>
                <c:pt idx="23755">
                  <c:v>-1.8232681483781293E-2</c:v>
                </c:pt>
                <c:pt idx="23756">
                  <c:v>3.0941108189742678E-2</c:v>
                </c:pt>
                <c:pt idx="23757">
                  <c:v>-4.944033762431034E-2</c:v>
                </c:pt>
                <c:pt idx="23758">
                  <c:v>-2.2232579799485758E-2</c:v>
                </c:pt>
                <c:pt idx="23759">
                  <c:v>-2.484194653746458E-2</c:v>
                </c:pt>
                <c:pt idx="23760">
                  <c:v>8.57172657886065E-2</c:v>
                </c:pt>
                <c:pt idx="23761">
                  <c:v>-1.0217089143880196E-2</c:v>
                </c:pt>
                <c:pt idx="23762">
                  <c:v>6.5334606827169558E-2</c:v>
                </c:pt>
                <c:pt idx="23763">
                  <c:v>4.660105770901978E-3</c:v>
                </c:pt>
                <c:pt idx="23764">
                  <c:v>-3.268660491200559E-2</c:v>
                </c:pt>
                <c:pt idx="23765">
                  <c:v>-2.9260967579847381E-2</c:v>
                </c:pt>
                <c:pt idx="23766">
                  <c:v>-0.2697686644780678</c:v>
                </c:pt>
                <c:pt idx="23767">
                  <c:v>-3.435335889472043E-2</c:v>
                </c:pt>
                <c:pt idx="23768">
                  <c:v>-1.7599362944462273E-2</c:v>
                </c:pt>
                <c:pt idx="23769">
                  <c:v>8.1948577204374498E-2</c:v>
                </c:pt>
                <c:pt idx="23770">
                  <c:v>-0.12257316426027678</c:v>
                </c:pt>
                <c:pt idx="23771">
                  <c:v>3.2486882393373148E-2</c:v>
                </c:pt>
                <c:pt idx="23772">
                  <c:v>-9.5077431035827456E-3</c:v>
                </c:pt>
                <c:pt idx="23773">
                  <c:v>-8.6852791328371384E-2</c:v>
                </c:pt>
                <c:pt idx="23774">
                  <c:v>-0.10806130431379422</c:v>
                </c:pt>
                <c:pt idx="23775">
                  <c:v>-2.575982786001707E-2</c:v>
                </c:pt>
                <c:pt idx="23776">
                  <c:v>-3.8885139513034288E-2</c:v>
                </c:pt>
                <c:pt idx="23777">
                  <c:v>-2.7606746368439048E-2</c:v>
                </c:pt>
                <c:pt idx="23778">
                  <c:v>-2.2677991896776366E-2</c:v>
                </c:pt>
                <c:pt idx="23779">
                  <c:v>-5.976927727232368E-2</c:v>
                </c:pt>
                <c:pt idx="23780">
                  <c:v>4.8576431152903603E-2</c:v>
                </c:pt>
                <c:pt idx="23781">
                  <c:v>-4.4894819419701554E-2</c:v>
                </c:pt>
                <c:pt idx="23782">
                  <c:v>-4.525979852944241E-2</c:v>
                </c:pt>
                <c:pt idx="23783">
                  <c:v>-3.3954656163785929E-2</c:v>
                </c:pt>
                <c:pt idx="23784">
                  <c:v>-7.0143902163537067E-2</c:v>
                </c:pt>
                <c:pt idx="23785">
                  <c:v>-4.2702967157835683E-2</c:v>
                </c:pt>
                <c:pt idx="23786">
                  <c:v>2.5655822352617277E-2</c:v>
                </c:pt>
                <c:pt idx="23787">
                  <c:v>-1.4329315389031889E-2</c:v>
                </c:pt>
                <c:pt idx="23788">
                  <c:v>1.184275786820487E-2</c:v>
                </c:pt>
                <c:pt idx="23789">
                  <c:v>-9.6996947837814651E-3</c:v>
                </c:pt>
                <c:pt idx="23790">
                  <c:v>-7.1502326278822567E-2</c:v>
                </c:pt>
                <c:pt idx="23791">
                  <c:v>7.2391451914965071E-2</c:v>
                </c:pt>
                <c:pt idx="23792">
                  <c:v>5.8810317422981984E-2</c:v>
                </c:pt>
                <c:pt idx="23793">
                  <c:v>5.0074597204103472E-4</c:v>
                </c:pt>
                <c:pt idx="23794">
                  <c:v>-8.9891583268236208E-2</c:v>
                </c:pt>
                <c:pt idx="23795">
                  <c:v>-2.2182158145590682E-2</c:v>
                </c:pt>
                <c:pt idx="23796">
                  <c:v>1.0341411369583858E-2</c:v>
                </c:pt>
                <c:pt idx="23797">
                  <c:v>1.0443703837226054E-2</c:v>
                </c:pt>
                <c:pt idx="23798">
                  <c:v>-2.9063465123739491E-2</c:v>
                </c:pt>
                <c:pt idx="23799">
                  <c:v>3.7478160106012876E-2</c:v>
                </c:pt>
                <c:pt idx="23800">
                  <c:v>1.6936740487490762E-2</c:v>
                </c:pt>
                <c:pt idx="23801">
                  <c:v>6.5370497664841959E-2</c:v>
                </c:pt>
                <c:pt idx="23802">
                  <c:v>0.19153283778327948</c:v>
                </c:pt>
                <c:pt idx="23803">
                  <c:v>2.8272519805009732E-2</c:v>
                </c:pt>
                <c:pt idx="23804">
                  <c:v>-7.0238767660432818E-3</c:v>
                </c:pt>
                <c:pt idx="23805">
                  <c:v>-3.4285201010626112E-2</c:v>
                </c:pt>
                <c:pt idx="23806">
                  <c:v>0.1572063090484497</c:v>
                </c:pt>
                <c:pt idx="23807">
                  <c:v>-0.98951457124102038</c:v>
                </c:pt>
                <c:pt idx="23808">
                  <c:v>-4.2781745290243978E-2</c:v>
                </c:pt>
                <c:pt idx="23809">
                  <c:v>-0.14577732897145496</c:v>
                </c:pt>
                <c:pt idx="23810">
                  <c:v>-4.017786378458247E-2</c:v>
                </c:pt>
                <c:pt idx="23811">
                  <c:v>-8.1858720680022604E-2</c:v>
                </c:pt>
                <c:pt idx="23812">
                  <c:v>4.9176886311429165E-3</c:v>
                </c:pt>
                <c:pt idx="23813">
                  <c:v>2.2073772359321769E-4</c:v>
                </c:pt>
                <c:pt idx="23814">
                  <c:v>-7.3300283468874239E-2</c:v>
                </c:pt>
                <c:pt idx="23815">
                  <c:v>2.7636358482422282E-2</c:v>
                </c:pt>
                <c:pt idx="23816">
                  <c:v>-0.16277248032286262</c:v>
                </c:pt>
                <c:pt idx="23817">
                  <c:v>-6.2020401310843749E-3</c:v>
                </c:pt>
                <c:pt idx="23818">
                  <c:v>-0.21621436679501088</c:v>
                </c:pt>
                <c:pt idx="23819">
                  <c:v>-2.6570172966569137E-2</c:v>
                </c:pt>
                <c:pt idx="23820">
                  <c:v>-4.8475552752830262E-2</c:v>
                </c:pt>
                <c:pt idx="23821">
                  <c:v>7.0399890369808524E-2</c:v>
                </c:pt>
                <c:pt idx="23822">
                  <c:v>3.1534865079346076E-3</c:v>
                </c:pt>
                <c:pt idx="23823">
                  <c:v>2.8915483933345205E-2</c:v>
                </c:pt>
                <c:pt idx="23824">
                  <c:v>-3.3738220675406387E-3</c:v>
                </c:pt>
                <c:pt idx="23825">
                  <c:v>-3.0027498060006805E-2</c:v>
                </c:pt>
                <c:pt idx="23826">
                  <c:v>-2.2502924652170613E-2</c:v>
                </c:pt>
                <c:pt idx="23827">
                  <c:v>-8.6704048380028625E-2</c:v>
                </c:pt>
                <c:pt idx="23828">
                  <c:v>-8.9621391846124235E-2</c:v>
                </c:pt>
                <c:pt idx="23829">
                  <c:v>0.591463588443219</c:v>
                </c:pt>
                <c:pt idx="23830">
                  <c:v>-7.7735328221029939E-3</c:v>
                </c:pt>
                <c:pt idx="23831">
                  <c:v>0.1741938530078978</c:v>
                </c:pt>
                <c:pt idx="23832">
                  <c:v>6.8359763093994177E-2</c:v>
                </c:pt>
                <c:pt idx="23833">
                  <c:v>2.8333267616834003E-2</c:v>
                </c:pt>
                <c:pt idx="23834">
                  <c:v>3.2237218435731026E-3</c:v>
                </c:pt>
                <c:pt idx="23835">
                  <c:v>-0.10597629378063742</c:v>
                </c:pt>
                <c:pt idx="23836">
                  <c:v>-3.8694247222139773E-2</c:v>
                </c:pt>
                <c:pt idx="23837">
                  <c:v>1.3991311857693013E-2</c:v>
                </c:pt>
                <c:pt idx="23838">
                  <c:v>3.5864943935441825E-2</c:v>
                </c:pt>
                <c:pt idx="23839">
                  <c:v>8.6210914489465544E-3</c:v>
                </c:pt>
                <c:pt idx="23840">
                  <c:v>5.1578738657903522E-2</c:v>
                </c:pt>
                <c:pt idx="23841">
                  <c:v>-5.5083949994897677E-3</c:v>
                </c:pt>
                <c:pt idx="23842">
                  <c:v>-4.2461629831487969E-2</c:v>
                </c:pt>
                <c:pt idx="23843">
                  <c:v>5.9262554159474207E-3</c:v>
                </c:pt>
                <c:pt idx="23844">
                  <c:v>3.0557775198525421E-2</c:v>
                </c:pt>
                <c:pt idx="23845">
                  <c:v>-3.9964156048325539E-2</c:v>
                </c:pt>
                <c:pt idx="23846">
                  <c:v>-6.1382290990179778E-2</c:v>
                </c:pt>
                <c:pt idx="23847">
                  <c:v>1.307805277187454E-2</c:v>
                </c:pt>
                <c:pt idx="23848">
                  <c:v>0.12740675483343911</c:v>
                </c:pt>
                <c:pt idx="23849">
                  <c:v>6.877244121232225E-3</c:v>
                </c:pt>
                <c:pt idx="23850">
                  <c:v>-1.9885978744982564E-2</c:v>
                </c:pt>
                <c:pt idx="23851">
                  <c:v>-5.0294560422149644E-2</c:v>
                </c:pt>
                <c:pt idx="23852">
                  <c:v>-6.9874796390282531E-2</c:v>
                </c:pt>
                <c:pt idx="23853">
                  <c:v>-7.8720560059935316E-2</c:v>
                </c:pt>
                <c:pt idx="23854">
                  <c:v>3.117191673510996E-2</c:v>
                </c:pt>
                <c:pt idx="23855">
                  <c:v>2.4572460575838891E-2</c:v>
                </c:pt>
                <c:pt idx="23856">
                  <c:v>-4.1930895572202679E-3</c:v>
                </c:pt>
                <c:pt idx="23857">
                  <c:v>2.0670363677138755E-2</c:v>
                </c:pt>
                <c:pt idx="23858">
                  <c:v>5.5638511074132197E-3</c:v>
                </c:pt>
                <c:pt idx="23859">
                  <c:v>-6.3200501572963877E-2</c:v>
                </c:pt>
                <c:pt idx="23860">
                  <c:v>-0.11888566803117184</c:v>
                </c:pt>
                <c:pt idx="23861">
                  <c:v>1.1058736683140708E-3</c:v>
                </c:pt>
                <c:pt idx="23862">
                  <c:v>4.5049612719153843E-2</c:v>
                </c:pt>
                <c:pt idx="23863">
                  <c:v>1.8735100248268393E-2</c:v>
                </c:pt>
                <c:pt idx="23864">
                  <c:v>-8.2303245620757873E-2</c:v>
                </c:pt>
                <c:pt idx="23865">
                  <c:v>5.5798189350246691E-2</c:v>
                </c:pt>
                <c:pt idx="23866">
                  <c:v>2.8701689662031269E-2</c:v>
                </c:pt>
                <c:pt idx="23867">
                  <c:v>1.719607448301599E-2</c:v>
                </c:pt>
                <c:pt idx="23868">
                  <c:v>-4.3436188210146005E-2</c:v>
                </c:pt>
                <c:pt idx="23869">
                  <c:v>-0.10202661899969134</c:v>
                </c:pt>
                <c:pt idx="23870">
                  <c:v>4.7060373363549346E-2</c:v>
                </c:pt>
                <c:pt idx="23871">
                  <c:v>6.5721297083600361E-2</c:v>
                </c:pt>
                <c:pt idx="23872">
                  <c:v>-8.6416763584805101E-3</c:v>
                </c:pt>
                <c:pt idx="23873">
                  <c:v>3.935682107419608E-2</c:v>
                </c:pt>
                <c:pt idx="23874">
                  <c:v>3.7533959323419658E-2</c:v>
                </c:pt>
                <c:pt idx="23875">
                  <c:v>-1.1783624120509791E-2</c:v>
                </c:pt>
                <c:pt idx="23876">
                  <c:v>2.3199064346098575E-2</c:v>
                </c:pt>
                <c:pt idx="23877">
                  <c:v>5.0579504214995255E-2</c:v>
                </c:pt>
                <c:pt idx="23878">
                  <c:v>9.6008169022151743E-2</c:v>
                </c:pt>
                <c:pt idx="23879">
                  <c:v>-2.8221281970529265E-2</c:v>
                </c:pt>
                <c:pt idx="23880">
                  <c:v>-4.2935949470255308E-2</c:v>
                </c:pt>
                <c:pt idx="23881">
                  <c:v>-4.8298031010433735E-2</c:v>
                </c:pt>
                <c:pt idx="23882">
                  <c:v>3.3407228088854768E-2</c:v>
                </c:pt>
                <c:pt idx="23883">
                  <c:v>-2.8850631563725034E-2</c:v>
                </c:pt>
                <c:pt idx="23884">
                  <c:v>2.0550191339931734E-2</c:v>
                </c:pt>
                <c:pt idx="23885">
                  <c:v>-0.13942312841725049</c:v>
                </c:pt>
                <c:pt idx="23886">
                  <c:v>6.0603449152614133E-2</c:v>
                </c:pt>
                <c:pt idx="23887">
                  <c:v>4.7035423175448921E-3</c:v>
                </c:pt>
                <c:pt idx="23888">
                  <c:v>-0.2673482405220316</c:v>
                </c:pt>
                <c:pt idx="23889">
                  <c:v>2.6090301324303469E-2</c:v>
                </c:pt>
                <c:pt idx="23890">
                  <c:v>4.4193874681744752E-2</c:v>
                </c:pt>
                <c:pt idx="23891">
                  <c:v>-3.5052905742341045E-2</c:v>
                </c:pt>
                <c:pt idx="23892">
                  <c:v>-6.1474197168451282E-2</c:v>
                </c:pt>
                <c:pt idx="23893">
                  <c:v>3.9558647314282852E-2</c:v>
                </c:pt>
                <c:pt idx="23894">
                  <c:v>0.21369639276144939</c:v>
                </c:pt>
                <c:pt idx="23895">
                  <c:v>8.2332563659035851E-2</c:v>
                </c:pt>
                <c:pt idx="23896">
                  <c:v>9.7201127848186644E-3</c:v>
                </c:pt>
                <c:pt idx="23897">
                  <c:v>-5.750708733436443E-2</c:v>
                </c:pt>
                <c:pt idx="23898">
                  <c:v>0.10758115386514053</c:v>
                </c:pt>
                <c:pt idx="23899">
                  <c:v>-2.3179684361753244E-2</c:v>
                </c:pt>
                <c:pt idx="23900">
                  <c:v>-6.1228826068368145E-2</c:v>
                </c:pt>
                <c:pt idx="23901">
                  <c:v>-6.2793614968673752E-3</c:v>
                </c:pt>
                <c:pt idx="23902">
                  <c:v>-5.6098625930968364E-2</c:v>
                </c:pt>
                <c:pt idx="23903">
                  <c:v>-3.3704853370128497E-2</c:v>
                </c:pt>
                <c:pt idx="23904">
                  <c:v>0.51365394929548447</c:v>
                </c:pt>
                <c:pt idx="23905">
                  <c:v>-2.7048000087230639E-2</c:v>
                </c:pt>
                <c:pt idx="23906">
                  <c:v>-4.8386373107238485E-2</c:v>
                </c:pt>
                <c:pt idx="23907">
                  <c:v>-4.6493042447233866E-2</c:v>
                </c:pt>
                <c:pt idx="23908">
                  <c:v>1.4649431646030433E-2</c:v>
                </c:pt>
                <c:pt idx="23909">
                  <c:v>5.7865337730314444E-2</c:v>
                </c:pt>
                <c:pt idx="23910">
                  <c:v>-6.8380832716271392E-2</c:v>
                </c:pt>
                <c:pt idx="23911">
                  <c:v>-5.2295993991421763E-2</c:v>
                </c:pt>
                <c:pt idx="23912">
                  <c:v>-1.3322874097834591E-2</c:v>
                </c:pt>
                <c:pt idx="23913">
                  <c:v>2.7260865893022939E-2</c:v>
                </c:pt>
                <c:pt idx="23914">
                  <c:v>-2.437753569997328E-2</c:v>
                </c:pt>
                <c:pt idx="23915">
                  <c:v>6.3402530439516788E-3</c:v>
                </c:pt>
                <c:pt idx="23916">
                  <c:v>-3.1914749447255461E-2</c:v>
                </c:pt>
                <c:pt idx="23917">
                  <c:v>-1.1630773765524906E-2</c:v>
                </c:pt>
                <c:pt idx="23918">
                  <c:v>-2.2063488031431398E-2</c:v>
                </c:pt>
                <c:pt idx="23919">
                  <c:v>3.3747184948741717E-2</c:v>
                </c:pt>
                <c:pt idx="23920">
                  <c:v>1.9163558356399428E-2</c:v>
                </c:pt>
                <c:pt idx="23921">
                  <c:v>-4.4409992684813583E-2</c:v>
                </c:pt>
                <c:pt idx="23922">
                  <c:v>-1.915101541803256E-2</c:v>
                </c:pt>
                <c:pt idx="23923">
                  <c:v>-9.7145121512147038E-3</c:v>
                </c:pt>
                <c:pt idx="23924">
                  <c:v>2.188642688145423E-2</c:v>
                </c:pt>
                <c:pt idx="23925">
                  <c:v>0.10763748873940121</c:v>
                </c:pt>
                <c:pt idx="23926">
                  <c:v>1.3756812165136164E-2</c:v>
                </c:pt>
                <c:pt idx="23927">
                  <c:v>-7.7246870039421409E-3</c:v>
                </c:pt>
                <c:pt idx="23928">
                  <c:v>1.6526674524625563E-2</c:v>
                </c:pt>
                <c:pt idx="23929">
                  <c:v>-1.2171024233289248E-2</c:v>
                </c:pt>
                <c:pt idx="23930">
                  <c:v>-1.3252440618734766E-3</c:v>
                </c:pt>
                <c:pt idx="23931">
                  <c:v>-5.8584517995947182E-2</c:v>
                </c:pt>
                <c:pt idx="23932">
                  <c:v>-0.20762458298736008</c:v>
                </c:pt>
                <c:pt idx="23933">
                  <c:v>-6.2715036607233543E-2</c:v>
                </c:pt>
                <c:pt idx="23934">
                  <c:v>4.437985334120232E-2</c:v>
                </c:pt>
                <c:pt idx="23935">
                  <c:v>-1.465893960802413E-2</c:v>
                </c:pt>
                <c:pt idx="23936">
                  <c:v>-1.9330791937931534E-2</c:v>
                </c:pt>
                <c:pt idx="23937">
                  <c:v>-2.9213358360512441E-2</c:v>
                </c:pt>
                <c:pt idx="23938">
                  <c:v>-1.2602847660432548E-2</c:v>
                </c:pt>
                <c:pt idx="23939">
                  <c:v>1.3439988204295976E-2</c:v>
                </c:pt>
                <c:pt idx="23940">
                  <c:v>-1.9102579299260522E-3</c:v>
                </c:pt>
                <c:pt idx="23941">
                  <c:v>-4.7501882017335594E-2</c:v>
                </c:pt>
                <c:pt idx="23942">
                  <c:v>3.5809077058302829E-2</c:v>
                </c:pt>
                <c:pt idx="23943">
                  <c:v>3.3771975241459792E-2</c:v>
                </c:pt>
                <c:pt idx="23944">
                  <c:v>1.0885164448124587E-2</c:v>
                </c:pt>
                <c:pt idx="23945">
                  <c:v>3.602769329333308E-2</c:v>
                </c:pt>
                <c:pt idx="23946">
                  <c:v>-2.4280946485525041E-2</c:v>
                </c:pt>
                <c:pt idx="23947">
                  <c:v>-2.723283854019389E-3</c:v>
                </c:pt>
                <c:pt idx="23948">
                  <c:v>-3.7423911238058251E-2</c:v>
                </c:pt>
                <c:pt idx="23949">
                  <c:v>-1.4705271570827728E-2</c:v>
                </c:pt>
                <c:pt idx="23950">
                  <c:v>3.0718044993050721E-2</c:v>
                </c:pt>
                <c:pt idx="23951">
                  <c:v>1.2764789155738303E-2</c:v>
                </c:pt>
                <c:pt idx="23952">
                  <c:v>-7.7792400457937866E-2</c:v>
                </c:pt>
                <c:pt idx="23953">
                  <c:v>-1.4969785546233764E-2</c:v>
                </c:pt>
                <c:pt idx="23954">
                  <c:v>-7.1247844253204519E-3</c:v>
                </c:pt>
                <c:pt idx="23955">
                  <c:v>-6.0480076403603075E-3</c:v>
                </c:pt>
                <c:pt idx="23956">
                  <c:v>-6.0719954374065591E-2</c:v>
                </c:pt>
                <c:pt idx="23957">
                  <c:v>5.9839474779216195E-2</c:v>
                </c:pt>
                <c:pt idx="23958">
                  <c:v>-2.2590375046794123E-2</c:v>
                </c:pt>
                <c:pt idx="23959">
                  <c:v>-8.3285329152526788E-2</c:v>
                </c:pt>
                <c:pt idx="23960">
                  <c:v>-8.3314308015638938E-2</c:v>
                </c:pt>
                <c:pt idx="23961">
                  <c:v>1.6403935198382822E-2</c:v>
                </c:pt>
                <c:pt idx="23962">
                  <c:v>-5.0518960324604678E-2</c:v>
                </c:pt>
                <c:pt idx="23963">
                  <c:v>-4.5693540519283114E-2</c:v>
                </c:pt>
                <c:pt idx="23964">
                  <c:v>-0.29928002856732616</c:v>
                </c:pt>
                <c:pt idx="23965">
                  <c:v>-2.9720922477042545E-2</c:v>
                </c:pt>
                <c:pt idx="23966">
                  <c:v>-3.1052022966146522E-3</c:v>
                </c:pt>
                <c:pt idx="23967">
                  <c:v>9.000921105546297E-4</c:v>
                </c:pt>
                <c:pt idx="23968">
                  <c:v>-7.9718427819609514E-2</c:v>
                </c:pt>
                <c:pt idx="23969">
                  <c:v>-4.7383310108974196E-2</c:v>
                </c:pt>
                <c:pt idx="23970">
                  <c:v>2.0470559145903136E-2</c:v>
                </c:pt>
                <c:pt idx="23971">
                  <c:v>5.3499267765941237E-2</c:v>
                </c:pt>
                <c:pt idx="23972">
                  <c:v>-5.4309834721036211E-2</c:v>
                </c:pt>
                <c:pt idx="23973">
                  <c:v>6.2915133699823749E-3</c:v>
                </c:pt>
                <c:pt idx="23974">
                  <c:v>1.8683238247726539E-2</c:v>
                </c:pt>
                <c:pt idx="23975">
                  <c:v>-1.1460673400413639E-2</c:v>
                </c:pt>
                <c:pt idx="23976">
                  <c:v>-9.9300935141875352E-2</c:v>
                </c:pt>
                <c:pt idx="23977">
                  <c:v>-0.17131085451152794</c:v>
                </c:pt>
                <c:pt idx="23978">
                  <c:v>6.3661376932276983E-2</c:v>
                </c:pt>
                <c:pt idx="23979">
                  <c:v>-0.12691929026717449</c:v>
                </c:pt>
                <c:pt idx="23980">
                  <c:v>-5.6925554310103973E-2</c:v>
                </c:pt>
                <c:pt idx="23981">
                  <c:v>-7.2263119973056789E-2</c:v>
                </c:pt>
                <c:pt idx="23982">
                  <c:v>-1.5368005291793182E-2</c:v>
                </c:pt>
                <c:pt idx="23983">
                  <c:v>-7.0726579360759115E-2</c:v>
                </c:pt>
                <c:pt idx="23984">
                  <c:v>2.3154093110048138E-2</c:v>
                </c:pt>
                <c:pt idx="23985">
                  <c:v>-6.5684170526199862E-2</c:v>
                </c:pt>
                <c:pt idx="23986">
                  <c:v>1.1102708231360222E-2</c:v>
                </c:pt>
                <c:pt idx="23987">
                  <c:v>-9.5651267626447097E-3</c:v>
                </c:pt>
                <c:pt idx="23988">
                  <c:v>-0.21284243972451733</c:v>
                </c:pt>
                <c:pt idx="23989">
                  <c:v>-6.2165174523241926E-2</c:v>
                </c:pt>
                <c:pt idx="23990">
                  <c:v>1.6226890652107733E-2</c:v>
                </c:pt>
                <c:pt idx="23991">
                  <c:v>0.1440746459165734</c:v>
                </c:pt>
                <c:pt idx="23992">
                  <c:v>-3.4806654827483526E-2</c:v>
                </c:pt>
                <c:pt idx="23993">
                  <c:v>-8.5712076960698588E-3</c:v>
                </c:pt>
                <c:pt idx="23994">
                  <c:v>3.1850104132830931E-2</c:v>
                </c:pt>
                <c:pt idx="23995">
                  <c:v>-4.1622071891461838E-2</c:v>
                </c:pt>
                <c:pt idx="23996">
                  <c:v>4.3084667758902982E-2</c:v>
                </c:pt>
                <c:pt idx="23997">
                  <c:v>-0.1787288014330658</c:v>
                </c:pt>
                <c:pt idx="23998">
                  <c:v>-1.4161127174718992E-2</c:v>
                </c:pt>
                <c:pt idx="23999">
                  <c:v>-1.9528871109434992E-2</c:v>
                </c:pt>
                <c:pt idx="24000">
                  <c:v>-2.2943829477951546E-3</c:v>
                </c:pt>
                <c:pt idx="24001">
                  <c:v>6.9112846263603561E-2</c:v>
                </c:pt>
                <c:pt idx="24002">
                  <c:v>-9.2202672633942356E-2</c:v>
                </c:pt>
                <c:pt idx="24003">
                  <c:v>-0.35494539103037309</c:v>
                </c:pt>
                <c:pt idx="24004">
                  <c:v>-4.492257927006979E-2</c:v>
                </c:pt>
                <c:pt idx="24005">
                  <c:v>-2.0116661126743443E-2</c:v>
                </c:pt>
                <c:pt idx="24006">
                  <c:v>-4.4700643967153751E-2</c:v>
                </c:pt>
                <c:pt idx="24007">
                  <c:v>-3.3525562174386909E-2</c:v>
                </c:pt>
                <c:pt idx="24008">
                  <c:v>3.046794342226242E-2</c:v>
                </c:pt>
                <c:pt idx="24009">
                  <c:v>-5.0358214817265844E-2</c:v>
                </c:pt>
                <c:pt idx="24010">
                  <c:v>1.8458553962403125E-2</c:v>
                </c:pt>
                <c:pt idx="24011">
                  <c:v>-0.1158765512814991</c:v>
                </c:pt>
                <c:pt idx="24012">
                  <c:v>8.9436161829736405E-2</c:v>
                </c:pt>
                <c:pt idx="24013">
                  <c:v>8.0317602485151351E-2</c:v>
                </c:pt>
                <c:pt idx="24014">
                  <c:v>6.6653430903481525E-2</c:v>
                </c:pt>
                <c:pt idx="24015">
                  <c:v>2.2361388629951909E-2</c:v>
                </c:pt>
                <c:pt idx="24016">
                  <c:v>-3.7322255266639785E-2</c:v>
                </c:pt>
                <c:pt idx="24017">
                  <c:v>6.5731152688816685E-2</c:v>
                </c:pt>
                <c:pt idx="24018">
                  <c:v>2.3299817209327767E-2</c:v>
                </c:pt>
                <c:pt idx="24019">
                  <c:v>3.7027081851754726E-2</c:v>
                </c:pt>
                <c:pt idx="24020">
                  <c:v>-1.3839253657118528E-3</c:v>
                </c:pt>
                <c:pt idx="24021">
                  <c:v>4.6541891753793092E-2</c:v>
                </c:pt>
                <c:pt idx="24022">
                  <c:v>5.9954503411448506E-2</c:v>
                </c:pt>
                <c:pt idx="24023">
                  <c:v>1.7518298699481683E-2</c:v>
                </c:pt>
                <c:pt idx="24024">
                  <c:v>0.11452469935668358</c:v>
                </c:pt>
                <c:pt idx="24025">
                  <c:v>-5.8911656361529688E-2</c:v>
                </c:pt>
                <c:pt idx="24026">
                  <c:v>4.9456928958891144E-2</c:v>
                </c:pt>
                <c:pt idx="24027">
                  <c:v>-1.3810467080257028E-2</c:v>
                </c:pt>
                <c:pt idx="24028">
                  <c:v>-3.2498869591510784E-2</c:v>
                </c:pt>
                <c:pt idx="24029">
                  <c:v>-0.11246666968466579</c:v>
                </c:pt>
                <c:pt idx="24030">
                  <c:v>-1.0233059180691506E-2</c:v>
                </c:pt>
                <c:pt idx="24031">
                  <c:v>-5.9661273525887029E-2</c:v>
                </c:pt>
                <c:pt idx="24032">
                  <c:v>1.9797497931250463E-2</c:v>
                </c:pt>
                <c:pt idx="24033">
                  <c:v>-5.5498635598084073E-2</c:v>
                </c:pt>
                <c:pt idx="24034">
                  <c:v>-3.6883038665358026E-2</c:v>
                </c:pt>
                <c:pt idx="24035">
                  <c:v>-1.1742197431954508E-2</c:v>
                </c:pt>
                <c:pt idx="24036">
                  <c:v>-2.1865640557590334E-2</c:v>
                </c:pt>
                <c:pt idx="24037">
                  <c:v>-6.7887029817036162E-2</c:v>
                </c:pt>
                <c:pt idx="24038">
                  <c:v>2.5722773641908312E-2</c:v>
                </c:pt>
                <c:pt idx="24039">
                  <c:v>6.1286772722922832E-3</c:v>
                </c:pt>
                <c:pt idx="24040">
                  <c:v>-2.8918353730267035E-2</c:v>
                </c:pt>
                <c:pt idx="24041">
                  <c:v>-9.4428418482802158E-4</c:v>
                </c:pt>
                <c:pt idx="24042">
                  <c:v>0.1083533282554124</c:v>
                </c:pt>
                <c:pt idx="24043">
                  <c:v>-3.9680941483598672E-2</c:v>
                </c:pt>
                <c:pt idx="24044">
                  <c:v>-9.4400475662430802E-2</c:v>
                </c:pt>
                <c:pt idx="24045">
                  <c:v>1.2179693274699694E-2</c:v>
                </c:pt>
                <c:pt idx="24046">
                  <c:v>-5.146842057463645E-2</c:v>
                </c:pt>
                <c:pt idx="24047">
                  <c:v>2.1341142249904421E-2</c:v>
                </c:pt>
                <c:pt idx="24048">
                  <c:v>9.4509242961509001E-3</c:v>
                </c:pt>
                <c:pt idx="24049">
                  <c:v>-6.0132549142355718E-2</c:v>
                </c:pt>
                <c:pt idx="24050">
                  <c:v>-5.6064570503004278E-2</c:v>
                </c:pt>
                <c:pt idx="24051">
                  <c:v>1.2899630754631979E-2</c:v>
                </c:pt>
                <c:pt idx="24052">
                  <c:v>-3.3285789358948527E-2</c:v>
                </c:pt>
                <c:pt idx="24053">
                  <c:v>-4.7163386314988134E-2</c:v>
                </c:pt>
                <c:pt idx="24054">
                  <c:v>0.1434449111457064</c:v>
                </c:pt>
                <c:pt idx="24055">
                  <c:v>-7.2424605187177887E-2</c:v>
                </c:pt>
                <c:pt idx="24056">
                  <c:v>2.8208095872583093E-3</c:v>
                </c:pt>
                <c:pt idx="24057">
                  <c:v>3.6119045905586157E-2</c:v>
                </c:pt>
                <c:pt idx="24058">
                  <c:v>-3.5308207533044228E-2</c:v>
                </c:pt>
                <c:pt idx="24059">
                  <c:v>-2.1908160740991479E-2</c:v>
                </c:pt>
                <c:pt idx="24060">
                  <c:v>2.4236106691731145E-2</c:v>
                </c:pt>
                <c:pt idx="24061">
                  <c:v>-2.8888996265432662E-2</c:v>
                </c:pt>
                <c:pt idx="24062">
                  <c:v>-6.4257101002975145E-2</c:v>
                </c:pt>
                <c:pt idx="24063">
                  <c:v>-4.4729453767155938E-2</c:v>
                </c:pt>
                <c:pt idx="24064">
                  <c:v>-4.2039302344598073E-2</c:v>
                </c:pt>
                <c:pt idx="24065">
                  <c:v>4.2139800427633378E-2</c:v>
                </c:pt>
                <c:pt idx="24066">
                  <c:v>3.8475061255261654E-4</c:v>
                </c:pt>
                <c:pt idx="24067">
                  <c:v>7.1259438272208092E-3</c:v>
                </c:pt>
                <c:pt idx="24068">
                  <c:v>-2.1989708324664049E-2</c:v>
                </c:pt>
                <c:pt idx="24069">
                  <c:v>-3.7840123729660682E-2</c:v>
                </c:pt>
                <c:pt idx="24070">
                  <c:v>4.3976381821807284E-2</c:v>
                </c:pt>
                <c:pt idx="24071">
                  <c:v>2.0305312432723148E-2</c:v>
                </c:pt>
                <c:pt idx="24072">
                  <c:v>-9.621486192787701E-2</c:v>
                </c:pt>
                <c:pt idx="24073">
                  <c:v>-8.6156998421583475E-2</c:v>
                </c:pt>
                <c:pt idx="24074">
                  <c:v>-2.7467973607517692E-3</c:v>
                </c:pt>
                <c:pt idx="24075">
                  <c:v>1.8989097549619856E-2</c:v>
                </c:pt>
                <c:pt idx="24076">
                  <c:v>2.881107189275392E-2</c:v>
                </c:pt>
                <c:pt idx="24077">
                  <c:v>4.2942799797199463E-2</c:v>
                </c:pt>
                <c:pt idx="24078">
                  <c:v>-8.2609560159969106E-2</c:v>
                </c:pt>
                <c:pt idx="24079">
                  <c:v>6.362566724279593E-3</c:v>
                </c:pt>
                <c:pt idx="24080">
                  <c:v>-3.0353708013602845E-3</c:v>
                </c:pt>
                <c:pt idx="24081">
                  <c:v>-2.2726382432245326E-2</c:v>
                </c:pt>
                <c:pt idx="24082">
                  <c:v>-2.677302175593568E-2</c:v>
                </c:pt>
                <c:pt idx="24083">
                  <c:v>5.9370269379247533E-2</c:v>
                </c:pt>
                <c:pt idx="24084">
                  <c:v>-4.5344888840353113E-2</c:v>
                </c:pt>
                <c:pt idx="24085">
                  <c:v>-5.7676098216935577E-3</c:v>
                </c:pt>
                <c:pt idx="24086">
                  <c:v>1.9954176089065058E-2</c:v>
                </c:pt>
                <c:pt idx="24087">
                  <c:v>-3.5292615669738854E-2</c:v>
                </c:pt>
                <c:pt idx="24088">
                  <c:v>-7.8122846758893645E-3</c:v>
                </c:pt>
                <c:pt idx="24089">
                  <c:v>-5.1955698469504846E-2</c:v>
                </c:pt>
                <c:pt idx="24090">
                  <c:v>6.413949691436392E-3</c:v>
                </c:pt>
                <c:pt idx="24091">
                  <c:v>-3.7771798285651997E-2</c:v>
                </c:pt>
                <c:pt idx="24092">
                  <c:v>-8.3601321466145087E-2</c:v>
                </c:pt>
                <c:pt idx="24093">
                  <c:v>-2.2085113550886781E-2</c:v>
                </c:pt>
                <c:pt idx="24094">
                  <c:v>-3.2277320331130484E-3</c:v>
                </c:pt>
                <c:pt idx="24095">
                  <c:v>-0.14206352524899427</c:v>
                </c:pt>
                <c:pt idx="24096">
                  <c:v>-1.7261547663138241E-2</c:v>
                </c:pt>
                <c:pt idx="24097">
                  <c:v>-4.3272998251320687E-2</c:v>
                </c:pt>
                <c:pt idx="24098">
                  <c:v>-1.1613692064157832E-2</c:v>
                </c:pt>
                <c:pt idx="24099">
                  <c:v>8.4242196742359429E-2</c:v>
                </c:pt>
                <c:pt idx="24100">
                  <c:v>-0.14087229421924458</c:v>
                </c:pt>
                <c:pt idx="24101">
                  <c:v>6.1780361226692775E-2</c:v>
                </c:pt>
                <c:pt idx="24102">
                  <c:v>4.7875040106025871E-3</c:v>
                </c:pt>
                <c:pt idx="24103">
                  <c:v>-5.4559439686014663E-2</c:v>
                </c:pt>
                <c:pt idx="24104">
                  <c:v>-0.16471454188986545</c:v>
                </c:pt>
                <c:pt idx="24105">
                  <c:v>-2.4662939798019142E-2</c:v>
                </c:pt>
                <c:pt idx="24106">
                  <c:v>1.3068990199710537</c:v>
                </c:pt>
                <c:pt idx="24107">
                  <c:v>-2.5975386778660771E-2</c:v>
                </c:pt>
                <c:pt idx="24108">
                  <c:v>6.7591272070481132E-3</c:v>
                </c:pt>
                <c:pt idx="24109">
                  <c:v>-3.7422929517761445E-2</c:v>
                </c:pt>
                <c:pt idx="24110">
                  <c:v>-4.5203246499211022E-2</c:v>
                </c:pt>
                <c:pt idx="24111">
                  <c:v>7.2709380686666802E-3</c:v>
                </c:pt>
                <c:pt idx="24112">
                  <c:v>-3.4079508054973406E-4</c:v>
                </c:pt>
                <c:pt idx="24113">
                  <c:v>5.7777143252721652E-2</c:v>
                </c:pt>
                <c:pt idx="24114">
                  <c:v>-6.7986333343709165E-3</c:v>
                </c:pt>
                <c:pt idx="24115">
                  <c:v>5.6879132198532162E-2</c:v>
                </c:pt>
                <c:pt idx="24116">
                  <c:v>2.867924175506616E-2</c:v>
                </c:pt>
                <c:pt idx="24117">
                  <c:v>-3.2718679742877343E-2</c:v>
                </c:pt>
                <c:pt idx="24118">
                  <c:v>-7.4247822948382541E-3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62-46F2-B73B-7E51CB534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8039519"/>
        <c:axId val="1665005999"/>
      </c:scatterChart>
      <c:valAx>
        <c:axId val="147803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65005999"/>
        <c:crosses val="autoZero"/>
        <c:crossBetween val="midCat"/>
      </c:valAx>
      <c:valAx>
        <c:axId val="166500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8039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8.4468805271875683E-2"/>
                  <c:y val="-0.302857411640749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data!$E$2:$E$24120</c:f>
              <c:numCache>
                <c:formatCode>General</c:formatCode>
                <c:ptCount val="24119"/>
                <c:pt idx="0">
                  <c:v>7.954778953492718E-3</c:v>
                </c:pt>
                <c:pt idx="1">
                  <c:v>7.9518129658143078E-3</c:v>
                </c:pt>
                <c:pt idx="2">
                  <c:v>7.9488491890845978E-3</c:v>
                </c:pt>
                <c:pt idx="3">
                  <c:v>7.9458876208323304E-3</c:v>
                </c:pt>
                <c:pt idx="4">
                  <c:v>7.9429282585899361E-3</c:v>
                </c:pt>
                <c:pt idx="5">
                  <c:v>7.9399710998935124E-3</c:v>
                </c:pt>
                <c:pt idx="6">
                  <c:v>7.9370161422828347E-3</c:v>
                </c:pt>
                <c:pt idx="7">
                  <c:v>7.9340633833013298E-3</c:v>
                </c:pt>
                <c:pt idx="8">
                  <c:v>7.9311128204960866E-3</c:v>
                </c:pt>
                <c:pt idx="9">
                  <c:v>7.9281644514178351E-3</c:v>
                </c:pt>
                <c:pt idx="10">
                  <c:v>7.92521827362095E-3</c:v>
                </c:pt>
                <c:pt idx="11">
                  <c:v>7.9222742846634386E-3</c:v>
                </c:pt>
                <c:pt idx="12">
                  <c:v>7.9193324821069354E-3</c:v>
                </c:pt>
                <c:pt idx="13">
                  <c:v>7.9163928635166952E-3</c:v>
                </c:pt>
                <c:pt idx="14">
                  <c:v>7.9134554264615863E-3</c:v>
                </c:pt>
                <c:pt idx="15">
                  <c:v>7.9105201685140871E-3</c:v>
                </c:pt>
                <c:pt idx="16">
                  <c:v>7.9075870872502684E-3</c:v>
                </c:pt>
                <c:pt idx="17">
                  <c:v>7.9046561802498059E-3</c:v>
                </c:pt>
                <c:pt idx="18">
                  <c:v>7.9017274450959522E-3</c:v>
                </c:pt>
                <c:pt idx="19">
                  <c:v>7.8988008793755473E-3</c:v>
                </c:pt>
                <c:pt idx="20">
                  <c:v>7.8958764806789979E-3</c:v>
                </c:pt>
                <c:pt idx="21">
                  <c:v>7.8929542466002877E-3</c:v>
                </c:pt>
                <c:pt idx="22">
                  <c:v>7.8900341747369495E-3</c:v>
                </c:pt>
                <c:pt idx="23">
                  <c:v>7.8871162626900811E-3</c:v>
                </c:pt>
                <c:pt idx="24">
                  <c:v>7.8842005080643172E-3</c:v>
                </c:pt>
                <c:pt idx="25">
                  <c:v>7.8812869084678404E-3</c:v>
                </c:pt>
                <c:pt idx="26">
                  <c:v>7.8783754615123665E-3</c:v>
                </c:pt>
                <c:pt idx="27">
                  <c:v>7.8754661648131365E-3</c:v>
                </c:pt>
                <c:pt idx="28">
                  <c:v>7.872559015988918E-3</c:v>
                </c:pt>
                <c:pt idx="29">
                  <c:v>7.8696540126619845E-3</c:v>
                </c:pt>
                <c:pt idx="30">
                  <c:v>7.8667511524581259E-3</c:v>
                </c:pt>
                <c:pt idx="31">
                  <c:v>7.8638504330066274E-3</c:v>
                </c:pt>
                <c:pt idx="32">
                  <c:v>7.8609518519402784E-3</c:v>
                </c:pt>
                <c:pt idx="33">
                  <c:v>7.8580554068953482E-3</c:v>
                </c:pt>
                <c:pt idx="34">
                  <c:v>7.8551610955115928E-3</c:v>
                </c:pt>
                <c:pt idx="35">
                  <c:v>7.8522689154322447E-3</c:v>
                </c:pt>
                <c:pt idx="36">
                  <c:v>7.849378864304004E-3</c:v>
                </c:pt>
                <c:pt idx="37">
                  <c:v>7.8464909397770351E-3</c:v>
                </c:pt>
                <c:pt idx="38">
                  <c:v>7.8436051395049562E-3</c:v>
                </c:pt>
                <c:pt idx="39">
                  <c:v>7.8407214611448447E-3</c:v>
                </c:pt>
                <c:pt idx="40">
                  <c:v>7.8378399023572125E-3</c:v>
                </c:pt>
                <c:pt idx="41">
                  <c:v>7.8349604608060168E-3</c:v>
                </c:pt>
                <c:pt idx="42">
                  <c:v>7.8320831341586392E-3</c:v>
                </c:pt>
                <c:pt idx="43">
                  <c:v>7.8292079200858958E-3</c:v>
                </c:pt>
                <c:pt idx="44">
                  <c:v>7.8263348162620084E-3</c:v>
                </c:pt>
                <c:pt idx="45">
                  <c:v>7.8234638203646279E-3</c:v>
                </c:pt>
                <c:pt idx="46">
                  <c:v>7.8205949300747986E-3</c:v>
                </c:pt>
                <c:pt idx="47">
                  <c:v>7.8177281430769699E-3</c:v>
                </c:pt>
                <c:pt idx="48">
                  <c:v>7.8148634570589862E-3</c:v>
                </c:pt>
                <c:pt idx="49">
                  <c:v>7.8120008697120796E-3</c:v>
                </c:pt>
                <c:pt idx="50">
                  <c:v>7.8091403787308592E-3</c:v>
                </c:pt>
                <c:pt idx="51">
                  <c:v>7.8062819818133147E-3</c:v>
                </c:pt>
                <c:pt idx="52">
                  <c:v>7.803425676660803E-3</c:v>
                </c:pt>
                <c:pt idx="53">
                  <c:v>7.8005714609780449E-3</c:v>
                </c:pt>
                <c:pt idx="54">
                  <c:v>7.7977193324731183E-3</c:v>
                </c:pt>
                <c:pt idx="55">
                  <c:v>7.7948692888574469E-3</c:v>
                </c:pt>
                <c:pt idx="56">
                  <c:v>7.7920213278458083E-3</c:v>
                </c:pt>
                <c:pt idx="57">
                  <c:v>7.7891754471563083E-3</c:v>
                </c:pt>
                <c:pt idx="58">
                  <c:v>7.7863316445103969E-3</c:v>
                </c:pt>
                <c:pt idx="59">
                  <c:v>7.783489917632838E-3</c:v>
                </c:pt>
                <c:pt idx="60">
                  <c:v>7.7806502642517239E-3</c:v>
                </c:pt>
                <c:pt idx="61">
                  <c:v>7.7778126820984596E-3</c:v>
                </c:pt>
                <c:pt idx="62">
                  <c:v>7.7749771689077565E-3</c:v>
                </c:pt>
                <c:pt idx="63">
                  <c:v>7.7721437224176288E-3</c:v>
                </c:pt>
                <c:pt idx="64">
                  <c:v>7.7693123403693894E-3</c:v>
                </c:pt>
                <c:pt idx="65">
                  <c:v>7.7664830205076392E-3</c:v>
                </c:pt>
                <c:pt idx="66">
                  <c:v>7.7636557605802615E-3</c:v>
                </c:pt>
                <c:pt idx="67">
                  <c:v>7.7608305583384196E-3</c:v>
                </c:pt>
                <c:pt idx="68">
                  <c:v>7.7580074115365504E-3</c:v>
                </c:pt>
                <c:pt idx="69">
                  <c:v>7.7551863179323548E-3</c:v>
                </c:pt>
                <c:pt idx="70">
                  <c:v>7.7523672752867956E-3</c:v>
                </c:pt>
                <c:pt idx="71">
                  <c:v>7.74955028136409E-3</c:v>
                </c:pt>
                <c:pt idx="72">
                  <c:v>7.746735333931702E-3</c:v>
                </c:pt>
                <c:pt idx="73">
                  <c:v>7.7439224307603409E-3</c:v>
                </c:pt>
                <c:pt idx="74">
                  <c:v>7.7411115696239471E-3</c:v>
                </c:pt>
                <c:pt idx="75">
                  <c:v>7.7383027482997016E-3</c:v>
                </c:pt>
                <c:pt idx="76">
                  <c:v>7.7354959645679986E-3</c:v>
                </c:pt>
                <c:pt idx="77">
                  <c:v>7.7326912162124645E-3</c:v>
                </c:pt>
                <c:pt idx="78">
                  <c:v>7.7298885010199259E-3</c:v>
                </c:pt>
                <c:pt idx="79">
                  <c:v>7.727087816780426E-3</c:v>
                </c:pt>
                <c:pt idx="80">
                  <c:v>7.7242891612872072E-3</c:v>
                </c:pt>
                <c:pt idx="81">
                  <c:v>7.7214925323367033E-3</c:v>
                </c:pt>
                <c:pt idx="82">
                  <c:v>7.7186979277285477E-3</c:v>
                </c:pt>
                <c:pt idx="83">
                  <c:v>7.7159053452655474E-3</c:v>
                </c:pt>
                <c:pt idx="84">
                  <c:v>7.7131147827536987E-3</c:v>
                </c:pt>
                <c:pt idx="85">
                  <c:v>7.7103262380021605E-3</c:v>
                </c:pt>
                <c:pt idx="86">
                  <c:v>7.7075397088232659E-3</c:v>
                </c:pt>
                <c:pt idx="87">
                  <c:v>7.7047551930325055E-3</c:v>
                </c:pt>
                <c:pt idx="88">
                  <c:v>7.7019726884485287E-3</c:v>
                </c:pt>
                <c:pt idx="89">
                  <c:v>7.6991921928931317E-3</c:v>
                </c:pt>
                <c:pt idx="90">
                  <c:v>7.6964137041912574E-3</c:v>
                </c:pt>
                <c:pt idx="91">
                  <c:v>7.6936372201709879E-3</c:v>
                </c:pt>
                <c:pt idx="92">
                  <c:v>7.6908627386635337E-3</c:v>
                </c:pt>
                <c:pt idx="93">
                  <c:v>7.6880902575032365E-3</c:v>
                </c:pt>
                <c:pt idx="94">
                  <c:v>7.6853197745275588E-3</c:v>
                </c:pt>
                <c:pt idx="95">
                  <c:v>7.6825512875770803E-3</c:v>
                </c:pt>
                <c:pt idx="96">
                  <c:v>7.6797847944954896E-3</c:v>
                </c:pt>
                <c:pt idx="97">
                  <c:v>7.677020293129581E-3</c:v>
                </c:pt>
                <c:pt idx="98">
                  <c:v>7.6742577813292464E-3</c:v>
                </c:pt>
                <c:pt idx="99">
                  <c:v>7.6714972569474739E-3</c:v>
                </c:pt>
                <c:pt idx="100">
                  <c:v>7.6687387178403354E-3</c:v>
                </c:pt>
                <c:pt idx="101">
                  <c:v>7.6659821618669938E-3</c:v>
                </c:pt>
                <c:pt idx="102">
                  <c:v>7.6632275868896774E-3</c:v>
                </c:pt>
                <c:pt idx="103">
                  <c:v>7.6604749907736988E-3</c:v>
                </c:pt>
                <c:pt idx="104">
                  <c:v>7.6577243713874237E-3</c:v>
                </c:pt>
                <c:pt idx="105">
                  <c:v>7.6549757266022884E-3</c:v>
                </c:pt>
                <c:pt idx="106">
                  <c:v>7.6522290542927803E-3</c:v>
                </c:pt>
                <c:pt idx="107">
                  <c:v>7.6494843523364324E-3</c:v>
                </c:pt>
                <c:pt idx="108">
                  <c:v>7.6467416186138323E-3</c:v>
                </c:pt>
                <c:pt idx="109">
                  <c:v>7.6440008510085923E-3</c:v>
                </c:pt>
                <c:pt idx="110">
                  <c:v>7.6412620474073725E-3</c:v>
                </c:pt>
                <c:pt idx="111">
                  <c:v>7.6385252056998488E-3</c:v>
                </c:pt>
                <c:pt idx="112">
                  <c:v>7.6357903237787243E-3</c:v>
                </c:pt>
                <c:pt idx="113">
                  <c:v>7.6330573995397194E-3</c:v>
                </c:pt>
                <c:pt idx="114">
                  <c:v>7.6303264308815654E-3</c:v>
                </c:pt>
                <c:pt idx="115">
                  <c:v>7.6275974157059999E-3</c:v>
                </c:pt>
                <c:pt idx="116">
                  <c:v>7.6248703519177603E-3</c:v>
                </c:pt>
                <c:pt idx="117">
                  <c:v>7.6221452374245812E-3</c:v>
                </c:pt>
                <c:pt idx="118">
                  <c:v>7.6194220701371841E-3</c:v>
                </c:pt>
                <c:pt idx="119">
                  <c:v>7.6167008479692778E-3</c:v>
                </c:pt>
                <c:pt idx="120">
                  <c:v>7.6139815688375497E-3</c:v>
                </c:pt>
                <c:pt idx="121">
                  <c:v>7.611264230661662E-3</c:v>
                </c:pt>
                <c:pt idx="122">
                  <c:v>7.6085488313642436E-3</c:v>
                </c:pt>
                <c:pt idx="123">
                  <c:v>7.6058353688708896E-3</c:v>
                </c:pt>
                <c:pt idx="124">
                  <c:v>7.6031238411101518E-3</c:v>
                </c:pt>
                <c:pt idx="125">
                  <c:v>7.6004142460135348E-3</c:v>
                </c:pt>
                <c:pt idx="126">
                  <c:v>7.5977065815154878E-3</c:v>
                </c:pt>
                <c:pt idx="127">
                  <c:v>7.5950008455534113E-3</c:v>
                </c:pt>
                <c:pt idx="128">
                  <c:v>7.5922970360676302E-3</c:v>
                </c:pt>
                <c:pt idx="129">
                  <c:v>7.5895951510014156E-3</c:v>
                </c:pt>
                <c:pt idx="130">
                  <c:v>7.5868951883009518E-3</c:v>
                </c:pt>
                <c:pt idx="131">
                  <c:v>7.5841971459153544E-3</c:v>
                </c:pt>
                <c:pt idx="132">
                  <c:v>7.5815010217966513E-3</c:v>
                </c:pt>
                <c:pt idx="133">
                  <c:v>7.5788068138997779E-3</c:v>
                </c:pt>
                <c:pt idx="134">
                  <c:v>7.5761145201825855E-3</c:v>
                </c:pt>
                <c:pt idx="135">
                  <c:v>7.5734241386058148E-3</c:v>
                </c:pt>
                <c:pt idx="136">
                  <c:v>7.5707356671331121E-3</c:v>
                </c:pt>
                <c:pt idx="137">
                  <c:v>7.5680491037310067E-3</c:v>
                </c:pt>
                <c:pt idx="138">
                  <c:v>7.5653644463689173E-3</c:v>
                </c:pt>
                <c:pt idx="139">
                  <c:v>7.5626816930191403E-3</c:v>
                </c:pt>
                <c:pt idx="140">
                  <c:v>7.5600008416568509E-3</c:v>
                </c:pt>
                <c:pt idx="141">
                  <c:v>7.5573218902600901E-3</c:v>
                </c:pt>
                <c:pt idx="142">
                  <c:v>7.5546448368097674E-3</c:v>
                </c:pt>
                <c:pt idx="143">
                  <c:v>7.551969679289651E-3</c:v>
                </c:pt>
                <c:pt idx="144">
                  <c:v>7.5492964156863643E-3</c:v>
                </c:pt>
                <c:pt idx="145">
                  <c:v>7.5466250439893768E-3</c:v>
                </c:pt>
                <c:pt idx="146">
                  <c:v>7.543955562191007E-3</c:v>
                </c:pt>
                <c:pt idx="147">
                  <c:v>7.5412879682864135E-3</c:v>
                </c:pt>
                <c:pt idx="148">
                  <c:v>7.5386222602735866E-3</c:v>
                </c:pt>
                <c:pt idx="149">
                  <c:v>7.5359584361533484E-3</c:v>
                </c:pt>
                <c:pt idx="150">
                  <c:v>7.5332964939293446E-3</c:v>
                </c:pt>
                <c:pt idx="151">
                  <c:v>7.5306364316080439E-3</c:v>
                </c:pt>
                <c:pt idx="152">
                  <c:v>7.5279782471987201E-3</c:v>
                </c:pt>
                <c:pt idx="153">
                  <c:v>7.5253219387134713E-3</c:v>
                </c:pt>
                <c:pt idx="154">
                  <c:v>7.5226675041671865E-3</c:v>
                </c:pt>
                <c:pt idx="155">
                  <c:v>7.5200149415775661E-3</c:v>
                </c:pt>
                <c:pt idx="156">
                  <c:v>7.5173642489650954E-3</c:v>
                </c:pt>
                <c:pt idx="157">
                  <c:v>7.514715424353057E-3</c:v>
                </c:pt>
                <c:pt idx="158">
                  <c:v>7.5120684657675168E-3</c:v>
                </c:pt>
                <c:pt idx="159">
                  <c:v>7.5094233712373155E-3</c:v>
                </c:pt>
                <c:pt idx="160">
                  <c:v>7.5067801387940789E-3</c:v>
                </c:pt>
                <c:pt idx="161">
                  <c:v>7.5041387664721935E-3</c:v>
                </c:pt>
                <c:pt idx="162">
                  <c:v>7.5014992523088206E-3</c:v>
                </c:pt>
                <c:pt idx="163">
                  <c:v>7.4988615943438735E-3</c:v>
                </c:pt>
                <c:pt idx="164">
                  <c:v>7.4962257906200274E-3</c:v>
                </c:pt>
                <c:pt idx="165">
                  <c:v>7.4935918391827042E-3</c:v>
                </c:pt>
                <c:pt idx="166">
                  <c:v>7.4909597380800755E-3</c:v>
                </c:pt>
                <c:pt idx="167">
                  <c:v>7.4883294853630529E-3</c:v>
                </c:pt>
                <c:pt idx="168">
                  <c:v>7.4857010790852843E-3</c:v>
                </c:pt>
                <c:pt idx="169">
                  <c:v>7.4830745173031493E-3</c:v>
                </c:pt>
                <c:pt idx="170">
                  <c:v>7.4804497980757549E-3</c:v>
                </c:pt>
                <c:pt idx="171">
                  <c:v>7.4778269194649295E-3</c:v>
                </c:pt>
                <c:pt idx="172">
                  <c:v>7.4752058795352185E-3</c:v>
                </c:pt>
                <c:pt idx="173">
                  <c:v>7.4725866763538807E-3</c:v>
                </c:pt>
                <c:pt idx="174">
                  <c:v>7.4699693079908844E-3</c:v>
                </c:pt>
                <c:pt idx="175">
                  <c:v>7.467353772518899E-3</c:v>
                </c:pt>
                <c:pt idx="176">
                  <c:v>7.4647400680132921E-3</c:v>
                </c:pt>
                <c:pt idx="177">
                  <c:v>7.4621281925521272E-3</c:v>
                </c:pt>
                <c:pt idx="178">
                  <c:v>7.4595181442161504E-3</c:v>
                </c:pt>
                <c:pt idx="179">
                  <c:v>7.4569099210888036E-3</c:v>
                </c:pt>
                <c:pt idx="180">
                  <c:v>7.4543035212561951E-3</c:v>
                </c:pt>
                <c:pt idx="181">
                  <c:v>7.4516989428071202E-3</c:v>
                </c:pt>
                <c:pt idx="182">
                  <c:v>7.4490961838330344E-3</c:v>
                </c:pt>
                <c:pt idx="183">
                  <c:v>7.4464952424280646E-3</c:v>
                </c:pt>
                <c:pt idx="184">
                  <c:v>7.4438961166889981E-3</c:v>
                </c:pt>
                <c:pt idx="185">
                  <c:v>7.4412988047152743E-3</c:v>
                </c:pt>
                <c:pt idx="186">
                  <c:v>7.4387033046089913E-3</c:v>
                </c:pt>
                <c:pt idx="187">
                  <c:v>7.4361096144748865E-3</c:v>
                </c:pt>
                <c:pt idx="188">
                  <c:v>7.4335177324203481E-3</c:v>
                </c:pt>
                <c:pt idx="189">
                  <c:v>7.4309276565553929E-3</c:v>
                </c:pt>
                <c:pt idx="190">
                  <c:v>7.4283393849926774E-3</c:v>
                </c:pt>
                <c:pt idx="191">
                  <c:v>7.4257529158474845E-3</c:v>
                </c:pt>
                <c:pt idx="192">
                  <c:v>7.4231682472377224E-3</c:v>
                </c:pt>
                <c:pt idx="193">
                  <c:v>7.4205853772839163E-3</c:v>
                </c:pt>
                <c:pt idx="194">
                  <c:v>7.4180043041092089E-3</c:v>
                </c:pt>
                <c:pt idx="195">
                  <c:v>7.4154250258393513E-3</c:v>
                </c:pt>
                <c:pt idx="196">
                  <c:v>7.4128475406027034E-3</c:v>
                </c:pt>
                <c:pt idx="197">
                  <c:v>7.4102718465302213E-3</c:v>
                </c:pt>
                <c:pt idx="198">
                  <c:v>7.4076979417554631E-3</c:v>
                </c:pt>
                <c:pt idx="199">
                  <c:v>7.4051258244145751E-3</c:v>
                </c:pt>
                <c:pt idx="200">
                  <c:v>7.4025554926462952E-3</c:v>
                </c:pt>
                <c:pt idx="201">
                  <c:v>7.3999869445919419E-3</c:v>
                </c:pt>
                <c:pt idx="202">
                  <c:v>7.3974201783954131E-3</c:v>
                </c:pt>
                <c:pt idx="203">
                  <c:v>7.3948551922031827E-3</c:v>
                </c:pt>
                <c:pt idx="204">
                  <c:v>7.3922919841642896E-3</c:v>
                </c:pt>
                <c:pt idx="205">
                  <c:v>7.389730552430346E-3</c:v>
                </c:pt>
                <c:pt idx="206">
                  <c:v>7.3871708951555159E-3</c:v>
                </c:pt>
                <c:pt idx="207">
                  <c:v>7.3846130104965298E-3</c:v>
                </c:pt>
                <c:pt idx="208">
                  <c:v>7.3820568966126605E-3</c:v>
                </c:pt>
                <c:pt idx="209">
                  <c:v>7.3795025516657361E-3</c:v>
                </c:pt>
                <c:pt idx="210">
                  <c:v>7.3769499738201233E-3</c:v>
                </c:pt>
                <c:pt idx="211">
                  <c:v>7.3743991612427303E-3</c:v>
                </c:pt>
                <c:pt idx="212">
                  <c:v>7.3718501121029997E-3</c:v>
                </c:pt>
                <c:pt idx="213">
                  <c:v>7.3693028245729007E-3</c:v>
                </c:pt>
                <c:pt idx="214">
                  <c:v>7.3667572968269352E-3</c:v>
                </c:pt>
                <c:pt idx="215">
                  <c:v>7.3642135270421197E-3</c:v>
                </c:pt>
                <c:pt idx="216">
                  <c:v>7.3616715133979901E-3</c:v>
                </c:pt>
                <c:pt idx="217">
                  <c:v>7.3591312540765962E-3</c:v>
                </c:pt>
                <c:pt idx="218">
                  <c:v>7.3565927472624961E-3</c:v>
                </c:pt>
                <c:pt idx="219">
                  <c:v>7.3540559911427503E-3</c:v>
                </c:pt>
                <c:pt idx="220">
                  <c:v>7.3515209839069198E-3</c:v>
                </c:pt>
                <c:pt idx="221">
                  <c:v>7.3489877237470618E-3</c:v>
                </c:pt>
                <c:pt idx="222">
                  <c:v>7.3464562088577257E-3</c:v>
                </c:pt>
                <c:pt idx="223">
                  <c:v>7.3439264374359414E-3</c:v>
                </c:pt>
                <c:pt idx="224">
                  <c:v>7.3413984076812315E-3</c:v>
                </c:pt>
                <c:pt idx="225">
                  <c:v>7.3388721177955873E-3</c:v>
                </c:pt>
                <c:pt idx="226">
                  <c:v>7.3363475659834797E-3</c:v>
                </c:pt>
                <c:pt idx="227">
                  <c:v>7.3338247504518483E-3</c:v>
                </c:pt>
                <c:pt idx="228">
                  <c:v>7.3313036694100985E-3</c:v>
                </c:pt>
                <c:pt idx="229">
                  <c:v>7.3287843210700964E-3</c:v>
                </c:pt>
                <c:pt idx="230">
                  <c:v>7.326266703646161E-3</c:v>
                </c:pt>
                <c:pt idx="231">
                  <c:v>7.3237508153550747E-3</c:v>
                </c:pt>
                <c:pt idx="232">
                  <c:v>7.321236654416057E-3</c:v>
                </c:pt>
                <c:pt idx="233">
                  <c:v>7.3187242190507814E-3</c:v>
                </c:pt>
                <c:pt idx="234">
                  <c:v>7.3162135074833542E-3</c:v>
                </c:pt>
                <c:pt idx="235">
                  <c:v>7.3137045179403216E-3</c:v>
                </c:pt>
                <c:pt idx="236">
                  <c:v>7.3111972486506601E-3</c:v>
                </c:pt>
                <c:pt idx="237">
                  <c:v>7.3086916978457768E-3</c:v>
                </c:pt>
                <c:pt idx="238">
                  <c:v>7.3061878637594993E-3</c:v>
                </c:pt>
                <c:pt idx="239">
                  <c:v>7.3036857446280735E-3</c:v>
                </c:pt>
                <c:pt idx="240">
                  <c:v>7.301185338690167E-3</c:v>
                </c:pt>
                <c:pt idx="241">
                  <c:v>7.298686644186851E-3</c:v>
                </c:pt>
                <c:pt idx="242">
                  <c:v>7.2961896593616068E-3</c:v>
                </c:pt>
                <c:pt idx="243">
                  <c:v>7.2936943824603202E-3</c:v>
                </c:pt>
                <c:pt idx="244">
                  <c:v>7.2912008117312736E-3</c:v>
                </c:pt>
                <c:pt idx="245">
                  <c:v>7.2887089454251458E-3</c:v>
                </c:pt>
                <c:pt idx="246">
                  <c:v>7.2862187817950034E-3</c:v>
                </c:pt>
                <c:pt idx="247">
                  <c:v>7.2837303190963027E-3</c:v>
                </c:pt>
                <c:pt idx="248">
                  <c:v>7.2812435555868827E-3</c:v>
                </c:pt>
                <c:pt idx="249">
                  <c:v>7.2787584895269535E-3</c:v>
                </c:pt>
                <c:pt idx="250">
                  <c:v>7.2762751191791123E-3</c:v>
                </c:pt>
                <c:pt idx="251">
                  <c:v>7.2737934428083141E-3</c:v>
                </c:pt>
                <c:pt idx="252">
                  <c:v>7.2713134586818873E-3</c:v>
                </c:pt>
                <c:pt idx="253">
                  <c:v>7.2688351650695218E-3</c:v>
                </c:pt>
                <c:pt idx="254">
                  <c:v>7.2663585602432629E-3</c:v>
                </c:pt>
                <c:pt idx="255">
                  <c:v>7.2638836424775118E-3</c:v>
                </c:pt>
                <c:pt idx="256">
                  <c:v>7.261410410049021E-3</c:v>
                </c:pt>
                <c:pt idx="257">
                  <c:v>7.2589388612368886E-3</c:v>
                </c:pt>
                <c:pt idx="258">
                  <c:v>7.2564689943225499E-3</c:v>
                </c:pt>
                <c:pt idx="259">
                  <c:v>7.2540008075897885E-3</c:v>
                </c:pt>
                <c:pt idx="260">
                  <c:v>7.2515342993247113E-3</c:v>
                </c:pt>
                <c:pt idx="261">
                  <c:v>7.2490694678157639E-3</c:v>
                </c:pt>
                <c:pt idx="262">
                  <c:v>7.2466063113537128E-3</c:v>
                </c:pt>
                <c:pt idx="263">
                  <c:v>7.2441448282316492E-3</c:v>
                </c:pt>
                <c:pt idx="264">
                  <c:v>7.2416850167449842E-3</c:v>
                </c:pt>
                <c:pt idx="265">
                  <c:v>7.2392268751914372E-3</c:v>
                </c:pt>
                <c:pt idx="266">
                  <c:v>7.2367704018710477E-3</c:v>
                </c:pt>
                <c:pt idx="267">
                  <c:v>7.2343155950861529E-3</c:v>
                </c:pt>
                <c:pt idx="268">
                  <c:v>7.2318624531413963E-3</c:v>
                </c:pt>
                <c:pt idx="269">
                  <c:v>7.2294109743437206E-3</c:v>
                </c:pt>
                <c:pt idx="270">
                  <c:v>7.2269611570023639E-3</c:v>
                </c:pt>
                <c:pt idx="271">
                  <c:v>7.2245129994288537E-3</c:v>
                </c:pt>
                <c:pt idx="272">
                  <c:v>7.2220664999370051E-3</c:v>
                </c:pt>
                <c:pt idx="273">
                  <c:v>7.2196216568429167E-3</c:v>
                </c:pt>
                <c:pt idx="274">
                  <c:v>7.2171784684649659E-3</c:v>
                </c:pt>
                <c:pt idx="275">
                  <c:v>7.2147369331238068E-3</c:v>
                </c:pt>
                <c:pt idx="276">
                  <c:v>7.2122970491423667E-3</c:v>
                </c:pt>
                <c:pt idx="277">
                  <c:v>7.2098588148458327E-3</c:v>
                </c:pt>
                <c:pt idx="278">
                  <c:v>7.2074222285616685E-3</c:v>
                </c:pt>
                <c:pt idx="279">
                  <c:v>7.2049872886195869E-3</c:v>
                </c:pt>
                <c:pt idx="280">
                  <c:v>7.202553993351562E-3</c:v>
                </c:pt>
                <c:pt idx="281">
                  <c:v>7.2001223410918212E-3</c:v>
                </c:pt>
                <c:pt idx="282">
                  <c:v>7.1976923301768393E-3</c:v>
                </c:pt>
                <c:pt idx="283">
                  <c:v>7.1952639589453367E-3</c:v>
                </c:pt>
                <c:pt idx="284">
                  <c:v>7.1928372257382715E-3</c:v>
                </c:pt>
                <c:pt idx="285">
                  <c:v>7.1904121288988458E-3</c:v>
                </c:pt>
                <c:pt idx="286">
                  <c:v>7.1879886667724881E-3</c:v>
                </c:pt>
                <c:pt idx="287">
                  <c:v>7.1855668377068657E-3</c:v>
                </c:pt>
                <c:pt idx="288">
                  <c:v>7.183146640051861E-3</c:v>
                </c:pt>
                <c:pt idx="289">
                  <c:v>7.1807280721595881E-3</c:v>
                </c:pt>
                <c:pt idx="290">
                  <c:v>7.178311132384374E-3</c:v>
                </c:pt>
                <c:pt idx="291">
                  <c:v>7.1758958190827641E-3</c:v>
                </c:pt>
                <c:pt idx="292">
                  <c:v>7.1734821306135149E-3</c:v>
                </c:pt>
                <c:pt idx="293">
                  <c:v>7.1710700653375833E-3</c:v>
                </c:pt>
                <c:pt idx="294">
                  <c:v>7.1686596216181441E-3</c:v>
                </c:pt>
                <c:pt idx="295">
                  <c:v>7.1662507978205569E-3</c:v>
                </c:pt>
                <c:pt idx="296">
                  <c:v>7.1638435923123871E-3</c:v>
                </c:pt>
                <c:pt idx="297">
                  <c:v>7.1614380034633902E-3</c:v>
                </c:pt>
                <c:pt idx="298">
                  <c:v>7.1590340296455108E-3</c:v>
                </c:pt>
                <c:pt idx="299">
                  <c:v>7.1566316692328776E-3</c:v>
                </c:pt>
                <c:pt idx="300">
                  <c:v>7.1542309206018033E-3</c:v>
                </c:pt>
                <c:pt idx="301">
                  <c:v>7.1518317821307759E-3</c:v>
                </c:pt>
                <c:pt idx="302">
                  <c:v>7.1494342522004616E-3</c:v>
                </c:pt>
                <c:pt idx="303">
                  <c:v>7.1470383291936911E-3</c:v>
                </c:pt>
                <c:pt idx="304">
                  <c:v>7.1446440114954698E-3</c:v>
                </c:pt>
                <c:pt idx="305">
                  <c:v>7.1422512974929596E-3</c:v>
                </c:pt>
                <c:pt idx="306">
                  <c:v>7.139860185575486E-3</c:v>
                </c:pt>
                <c:pt idx="307">
                  <c:v>7.1374706741345302E-3</c:v>
                </c:pt>
                <c:pt idx="308">
                  <c:v>7.1350827615637253E-3</c:v>
                </c:pt>
                <c:pt idx="309">
                  <c:v>7.1326964462588563E-3</c:v>
                </c:pt>
                <c:pt idx="310">
                  <c:v>7.1303117266178452E-3</c:v>
                </c:pt>
                <c:pt idx="311">
                  <c:v>7.1279286010407679E-3</c:v>
                </c:pt>
                <c:pt idx="312">
                  <c:v>7.125547067929827E-3</c:v>
                </c:pt>
                <c:pt idx="313">
                  <c:v>7.1231671256893709E-3</c:v>
                </c:pt>
                <c:pt idx="314">
                  <c:v>7.1207887727258688E-3</c:v>
                </c:pt>
                <c:pt idx="315">
                  <c:v>7.1184120074479227E-3</c:v>
                </c:pt>
                <c:pt idx="316">
                  <c:v>7.1160368282662577E-3</c:v>
                </c:pt>
                <c:pt idx="317">
                  <c:v>7.1136632335937209E-3</c:v>
                </c:pt>
                <c:pt idx="318">
                  <c:v>7.1112912218452744E-3</c:v>
                </c:pt>
                <c:pt idx="319">
                  <c:v>7.108920791437991E-3</c:v>
                </c:pt>
                <c:pt idx="320">
                  <c:v>7.1065519407910623E-3</c:v>
                </c:pt>
                <c:pt idx="321">
                  <c:v>7.1041846683257753E-3</c:v>
                </c:pt>
                <c:pt idx="322">
                  <c:v>7.1018189724655267E-3</c:v>
                </c:pt>
                <c:pt idx="323">
                  <c:v>7.0994548516358112E-3</c:v>
                </c:pt>
                <c:pt idx="324">
                  <c:v>7.0970923042642181E-3</c:v>
                </c:pt>
                <c:pt idx="325">
                  <c:v>7.0947313287804308E-3</c:v>
                </c:pt>
                <c:pt idx="326">
                  <c:v>7.0923719236162201E-3</c:v>
                </c:pt>
                <c:pt idx="327">
                  <c:v>7.0900140872054438E-3</c:v>
                </c:pt>
                <c:pt idx="328">
                  <c:v>7.0876578179840406E-3</c:v>
                </c:pt>
                <c:pt idx="329">
                  <c:v>7.0853031143900246E-3</c:v>
                </c:pt>
                <c:pt idx="330">
                  <c:v>7.0829499748634927E-3</c:v>
                </c:pt>
                <c:pt idx="331">
                  <c:v>7.0805983978466059E-3</c:v>
                </c:pt>
                <c:pt idx="332">
                  <c:v>7.0782483817835966E-3</c:v>
                </c:pt>
                <c:pt idx="333">
                  <c:v>7.0758999251207613E-3</c:v>
                </c:pt>
                <c:pt idx="334">
                  <c:v>7.0735530263064594E-3</c:v>
                </c:pt>
                <c:pt idx="335">
                  <c:v>7.0712076837911074E-3</c:v>
                </c:pt>
                <c:pt idx="336">
                  <c:v>7.0688638960271707E-3</c:v>
                </c:pt>
                <c:pt idx="337">
                  <c:v>7.0665216614691773E-3</c:v>
                </c:pt>
                <c:pt idx="338">
                  <c:v>7.0641809785736915E-3</c:v>
                </c:pt>
                <c:pt idx="339">
                  <c:v>7.06184184579933E-3</c:v>
                </c:pt>
                <c:pt idx="340">
                  <c:v>7.0595042616067452E-3</c:v>
                </c:pt>
                <c:pt idx="341">
                  <c:v>7.0571682244586287E-3</c:v>
                </c:pt>
                <c:pt idx="342">
                  <c:v>7.0548337328197076E-3</c:v>
                </c:pt>
                <c:pt idx="343">
                  <c:v>7.052500785156738E-3</c:v>
                </c:pt>
                <c:pt idx="344">
                  <c:v>7.0501693799385036E-3</c:v>
                </c:pt>
                <c:pt idx="345">
                  <c:v>7.0478395156358146E-3</c:v>
                </c:pt>
                <c:pt idx="346">
                  <c:v>7.0455111907214993E-3</c:v>
                </c:pt>
                <c:pt idx="347">
                  <c:v>7.0431844036704019E-3</c:v>
                </c:pt>
                <c:pt idx="348">
                  <c:v>7.0408591529593847E-3</c:v>
                </c:pt>
                <c:pt idx="349">
                  <c:v>7.0385354370673192E-3</c:v>
                </c:pt>
                <c:pt idx="350">
                  <c:v>7.0362132544750829E-3</c:v>
                </c:pt>
                <c:pt idx="351">
                  <c:v>7.0338926036655593E-3</c:v>
                </c:pt>
                <c:pt idx="352">
                  <c:v>7.0315734831236315E-3</c:v>
                </c:pt>
                <c:pt idx="353">
                  <c:v>7.0292558913361818E-3</c:v>
                </c:pt>
                <c:pt idx="354">
                  <c:v>7.0269398267920847E-3</c:v>
                </c:pt>
                <c:pt idx="355">
                  <c:v>7.0246252879822045E-3</c:v>
                </c:pt>
                <c:pt idx="356">
                  <c:v>7.0223122733993996E-3</c:v>
                </c:pt>
                <c:pt idx="357">
                  <c:v>7.0200007815385034E-3</c:v>
                </c:pt>
                <c:pt idx="358">
                  <c:v>7.0176908108963397E-3</c:v>
                </c:pt>
                <c:pt idx="359">
                  <c:v>7.0153823599717023E-3</c:v>
                </c:pt>
                <c:pt idx="360">
                  <c:v>7.0130754272653651E-3</c:v>
                </c:pt>
                <c:pt idx="361">
                  <c:v>7.0107700112800719E-3</c:v>
                </c:pt>
                <c:pt idx="362">
                  <c:v>7.0084661105205307E-3</c:v>
                </c:pt>
                <c:pt idx="363">
                  <c:v>7.0061637234934224E-3</c:v>
                </c:pt>
                <c:pt idx="364">
                  <c:v>7.0038628487073809E-3</c:v>
                </c:pt>
                <c:pt idx="365">
                  <c:v>7.0015634846730063E-3</c:v>
                </c:pt>
                <c:pt idx="366">
                  <c:v>6.9992656299028479E-3</c:v>
                </c:pt>
                <c:pt idx="367">
                  <c:v>6.9969692829114092E-3</c:v>
                </c:pt>
                <c:pt idx="368">
                  <c:v>6.9946744422151449E-3</c:v>
                </c:pt>
                <c:pt idx="369">
                  <c:v>6.9923811063324513E-3</c:v>
                </c:pt>
                <c:pt idx="370">
                  <c:v>6.990089273783669E-3</c:v>
                </c:pt>
                <c:pt idx="371">
                  <c:v>6.9877989430910791E-3</c:v>
                </c:pt>
                <c:pt idx="372">
                  <c:v>6.9855101127788985E-3</c:v>
                </c:pt>
                <c:pt idx="373">
                  <c:v>6.9832227813732732E-3</c:v>
                </c:pt>
                <c:pt idx="374">
                  <c:v>6.9809369474022834E-3</c:v>
                </c:pt>
                <c:pt idx="375">
                  <c:v>6.9786526093959349E-3</c:v>
                </c:pt>
                <c:pt idx="376">
                  <c:v>6.9763697658861553E-3</c:v>
                </c:pt>
                <c:pt idx="377">
                  <c:v>6.9740884154067938E-3</c:v>
                </c:pt>
                <c:pt idx="378">
                  <c:v>6.9718085564936172E-3</c:v>
                </c:pt>
                <c:pt idx="379">
                  <c:v>6.9695301876843054E-3</c:v>
                </c:pt>
                <c:pt idx="380">
                  <c:v>6.9672533075184513E-3</c:v>
                </c:pt>
                <c:pt idx="381">
                  <c:v>6.9649779145375488E-3</c:v>
                </c:pt>
                <c:pt idx="382">
                  <c:v>6.9627040072850078E-3</c:v>
                </c:pt>
                <c:pt idx="383">
                  <c:v>6.9604315843061265E-3</c:v>
                </c:pt>
                <c:pt idx="384">
                  <c:v>6.9581606441481165E-3</c:v>
                </c:pt>
                <c:pt idx="385">
                  <c:v>6.9558911853600707E-3</c:v>
                </c:pt>
                <c:pt idx="386">
                  <c:v>6.9536232064929824E-3</c:v>
                </c:pt>
                <c:pt idx="387">
                  <c:v>6.9513567060997322E-3</c:v>
                </c:pt>
                <c:pt idx="388">
                  <c:v>6.9490916827350847E-3</c:v>
                </c:pt>
                <c:pt idx="389">
                  <c:v>6.9468281349556937E-3</c:v>
                </c:pt>
                <c:pt idx="390">
                  <c:v>6.9445660613200828E-3</c:v>
                </c:pt>
                <c:pt idx="391">
                  <c:v>6.9423054603886649E-3</c:v>
                </c:pt>
                <c:pt idx="392">
                  <c:v>6.940046330723715E-3</c:v>
                </c:pt>
                <c:pt idx="393">
                  <c:v>6.9377886708893869E-3</c:v>
                </c:pt>
                <c:pt idx="394">
                  <c:v>6.9355324794516992E-3</c:v>
                </c:pt>
                <c:pt idx="395">
                  <c:v>6.9332777549785353E-3</c:v>
                </c:pt>
                <c:pt idx="396">
                  <c:v>6.9310244960396408E-3</c:v>
                </c:pt>
                <c:pt idx="397">
                  <c:v>6.9287727012066194E-3</c:v>
                </c:pt>
                <c:pt idx="398">
                  <c:v>6.9265223690529324E-3</c:v>
                </c:pt>
                <c:pt idx="399">
                  <c:v>6.9242734981538887E-3</c:v>
                </c:pt>
                <c:pt idx="400">
                  <c:v>6.9220260870866525E-3</c:v>
                </c:pt>
                <c:pt idx="401">
                  <c:v>6.9197801344302329E-3</c:v>
                </c:pt>
                <c:pt idx="402">
                  <c:v>6.9175356387654804E-3</c:v>
                </c:pt>
                <c:pt idx="403">
                  <c:v>6.9152925986750895E-3</c:v>
                </c:pt>
                <c:pt idx="404">
                  <c:v>6.91305101274359E-3</c:v>
                </c:pt>
                <c:pt idx="405">
                  <c:v>6.9108108795573478E-3</c:v>
                </c:pt>
                <c:pt idx="406">
                  <c:v>6.908572197704561E-3</c:v>
                </c:pt>
                <c:pt idx="407">
                  <c:v>6.9063349657752507E-3</c:v>
                </c:pt>
                <c:pt idx="408">
                  <c:v>6.9040991823612749E-3</c:v>
                </c:pt>
                <c:pt idx="409">
                  <c:v>6.901864846056302E-3</c:v>
                </c:pt>
                <c:pt idx="410">
                  <c:v>6.8996319554558323E-3</c:v>
                </c:pt>
                <c:pt idx="411">
                  <c:v>6.8974005091571719E-3</c:v>
                </c:pt>
                <c:pt idx="412">
                  <c:v>6.895170505759449E-3</c:v>
                </c:pt>
                <c:pt idx="413">
                  <c:v>6.8929419438636006E-3</c:v>
                </c:pt>
                <c:pt idx="414">
                  <c:v>6.8907148220723668E-3</c:v>
                </c:pt>
                <c:pt idx="415">
                  <c:v>6.888489138990303E-3</c:v>
                </c:pt>
                <c:pt idx="416">
                  <c:v>6.8862648932237567E-3</c:v>
                </c:pt>
                <c:pt idx="417">
                  <c:v>6.8840420833808837E-3</c:v>
                </c:pt>
                <c:pt idx="418">
                  <c:v>6.8818207080716285E-3</c:v>
                </c:pt>
                <c:pt idx="419">
                  <c:v>6.8796007659077344E-3</c:v>
                </c:pt>
                <c:pt idx="420">
                  <c:v>6.8773822555027331E-3</c:v>
                </c:pt>
                <c:pt idx="421">
                  <c:v>6.8751651754719459E-3</c:v>
                </c:pt>
                <c:pt idx="422">
                  <c:v>6.8729495244324763E-3</c:v>
                </c:pt>
                <c:pt idx="423">
                  <c:v>6.8707353010032139E-3</c:v>
                </c:pt>
                <c:pt idx="424">
                  <c:v>6.8685225038048227E-3</c:v>
                </c:pt>
                <c:pt idx="425">
                  <c:v>6.8663111314597484E-3</c:v>
                </c:pt>
                <c:pt idx="426">
                  <c:v>6.8641011825922036E-3</c:v>
                </c:pt>
                <c:pt idx="427">
                  <c:v>6.8618926558281779E-3</c:v>
                </c:pt>
                <c:pt idx="428">
                  <c:v>6.8596855497954252E-3</c:v>
                </c:pt>
                <c:pt idx="429">
                  <c:v>6.8574798631234647E-3</c:v>
                </c:pt>
                <c:pt idx="430">
                  <c:v>6.8552755944435795E-3</c:v>
                </c:pt>
                <c:pt idx="431">
                  <c:v>6.8530727423888093E-3</c:v>
                </c:pt>
                <c:pt idx="432">
                  <c:v>6.8508713055939544E-3</c:v>
                </c:pt>
                <c:pt idx="433">
                  <c:v>6.8486712826955603E-3</c:v>
                </c:pt>
                <c:pt idx="434">
                  <c:v>6.8464726723319351E-3</c:v>
                </c:pt>
                <c:pt idx="435">
                  <c:v>6.844275473143124E-3</c:v>
                </c:pt>
                <c:pt idx="436">
                  <c:v>6.8420796837709262E-3</c:v>
                </c:pt>
                <c:pt idx="437">
                  <c:v>6.8398853028588764E-3</c:v>
                </c:pt>
                <c:pt idx="438">
                  <c:v>6.8376923290522527E-3</c:v>
                </c:pt>
                <c:pt idx="439">
                  <c:v>6.8355007609980705E-3</c:v>
                </c:pt>
                <c:pt idx="440">
                  <c:v>6.833310597345074E-3</c:v>
                </c:pt>
                <c:pt idx="441">
                  <c:v>6.8311218367437471E-3</c:v>
                </c:pt>
                <c:pt idx="442">
                  <c:v>6.828934477846293E-3</c:v>
                </c:pt>
                <c:pt idx="443">
                  <c:v>6.8267485193066512E-3</c:v>
                </c:pt>
                <c:pt idx="444">
                  <c:v>6.8245639597804726E-3</c:v>
                </c:pt>
                <c:pt idx="445">
                  <c:v>6.8223807979251368E-3</c:v>
                </c:pt>
                <c:pt idx="446">
                  <c:v>6.8201990323997364E-3</c:v>
                </c:pt>
                <c:pt idx="447">
                  <c:v>6.8180186618650822E-3</c:v>
                </c:pt>
                <c:pt idx="448">
                  <c:v>6.8158396849836928E-3</c:v>
                </c:pt>
                <c:pt idx="449">
                  <c:v>6.8136621004197999E-3</c:v>
                </c:pt>
                <c:pt idx="450">
                  <c:v>6.8114859068393405E-3</c:v>
                </c:pt>
                <c:pt idx="451">
                  <c:v>6.809311102909955E-3</c:v>
                </c:pt>
                <c:pt idx="452">
                  <c:v>6.8071376873009822E-3</c:v>
                </c:pt>
                <c:pt idx="453">
                  <c:v>6.8049656586834642E-3</c:v>
                </c:pt>
                <c:pt idx="454">
                  <c:v>6.8027950157301363E-3</c:v>
                </c:pt>
                <c:pt idx="455">
                  <c:v>6.8006257571154262E-3</c:v>
                </c:pt>
                <c:pt idx="456">
                  <c:v>6.7984578815154526E-3</c:v>
                </c:pt>
                <c:pt idx="457">
                  <c:v>6.7962913876080224E-3</c:v>
                </c:pt>
                <c:pt idx="458">
                  <c:v>6.7941262740726276E-3</c:v>
                </c:pt>
                <c:pt idx="459">
                  <c:v>6.7919625395904378E-3</c:v>
                </c:pt>
                <c:pt idx="460">
                  <c:v>6.7898001828443104E-3</c:v>
                </c:pt>
                <c:pt idx="461">
                  <c:v>6.7876392025187698E-3</c:v>
                </c:pt>
                <c:pt idx="462">
                  <c:v>6.7854795973000242E-3</c:v>
                </c:pt>
                <c:pt idx="463">
                  <c:v>6.7833213658759469E-3</c:v>
                </c:pt>
                <c:pt idx="464">
                  <c:v>6.7811645069360818E-3</c:v>
                </c:pt>
                <c:pt idx="465">
                  <c:v>6.7790090191716399E-3</c:v>
                </c:pt>
                <c:pt idx="466">
                  <c:v>6.7768549012754923E-3</c:v>
                </c:pt>
                <c:pt idx="467">
                  <c:v>6.774702151942179E-3</c:v>
                </c:pt>
                <c:pt idx="468">
                  <c:v>6.772550769867886E-3</c:v>
                </c:pt>
                <c:pt idx="469">
                  <c:v>6.7704007537504694E-3</c:v>
                </c:pt>
                <c:pt idx="470">
                  <c:v>6.768252102289425E-3</c:v>
                </c:pt>
                <c:pt idx="471">
                  <c:v>6.7661048141859064E-3</c:v>
                </c:pt>
                <c:pt idx="472">
                  <c:v>6.7639588881427135E-3</c:v>
                </c:pt>
                <c:pt idx="473">
                  <c:v>6.7618143228642914E-3</c:v>
                </c:pt>
                <c:pt idx="474">
                  <c:v>6.7596711170567272E-3</c:v>
                </c:pt>
                <c:pt idx="475">
                  <c:v>6.7575292694277492E-3</c:v>
                </c:pt>
                <c:pt idx="476">
                  <c:v>6.7553887786867195E-3</c:v>
                </c:pt>
                <c:pt idx="477">
                  <c:v>6.7532496435446414E-3</c:v>
                </c:pt>
                <c:pt idx="478">
                  <c:v>6.7511118627141421E-3</c:v>
                </c:pt>
                <c:pt idx="479">
                  <c:v>6.7489754349094868E-3</c:v>
                </c:pt>
                <c:pt idx="480">
                  <c:v>6.7468403588465606E-3</c:v>
                </c:pt>
                <c:pt idx="481">
                  <c:v>6.744706633242877E-3</c:v>
                </c:pt>
                <c:pt idx="482">
                  <c:v>6.742574256817571E-3</c:v>
                </c:pt>
                <c:pt idx="483">
                  <c:v>6.7404432282913958E-3</c:v>
                </c:pt>
                <c:pt idx="484">
                  <c:v>6.7383135463867233E-3</c:v>
                </c:pt>
                <c:pt idx="485">
                  <c:v>6.7361852098275343E-3</c:v>
                </c:pt>
                <c:pt idx="486">
                  <c:v>6.7340582173394314E-3</c:v>
                </c:pt>
                <c:pt idx="487">
                  <c:v>6.7319325676496126E-3</c:v>
                </c:pt>
                <c:pt idx="488">
                  <c:v>6.7298082594868976E-3</c:v>
                </c:pt>
                <c:pt idx="489">
                  <c:v>6.727685291581696E-3</c:v>
                </c:pt>
                <c:pt idx="490">
                  <c:v>6.7255636626660283E-3</c:v>
                </c:pt>
                <c:pt idx="491">
                  <c:v>6.7234433714735108E-3</c:v>
                </c:pt>
                <c:pt idx="492">
                  <c:v>6.7213244167393556E-3</c:v>
                </c:pt>
                <c:pt idx="493">
                  <c:v>6.7192067972003718E-3</c:v>
                </c:pt>
                <c:pt idx="494">
                  <c:v>6.7170905115949524E-3</c:v>
                </c:pt>
                <c:pt idx="495">
                  <c:v>6.7149755586630912E-3</c:v>
                </c:pt>
                <c:pt idx="496">
                  <c:v>6.7128619371463576E-3</c:v>
                </c:pt>
                <c:pt idx="497">
                  <c:v>6.7107496457879095E-3</c:v>
                </c:pt>
                <c:pt idx="498">
                  <c:v>6.7086386833324872E-3</c:v>
                </c:pt>
                <c:pt idx="499">
                  <c:v>6.7065290485264079E-3</c:v>
                </c:pt>
                <c:pt idx="500">
                  <c:v>6.7044207401175653E-3</c:v>
                </c:pt>
                <c:pt idx="501">
                  <c:v>6.7023137568554287E-3</c:v>
                </c:pt>
                <c:pt idx="502">
                  <c:v>6.7002080974910378E-3</c:v>
                </c:pt>
                <c:pt idx="503">
                  <c:v>6.6981037607770034E-3</c:v>
                </c:pt>
                <c:pt idx="504">
                  <c:v>6.6960007454674956E-3</c:v>
                </c:pt>
                <c:pt idx="505">
                  <c:v>6.6938990503182605E-3</c:v>
                </c:pt>
                <c:pt idx="506">
                  <c:v>6.6917986740865944E-3</c:v>
                </c:pt>
                <c:pt idx="507">
                  <c:v>6.6896996155313606E-3</c:v>
                </c:pt>
                <c:pt idx="508">
                  <c:v>6.6876018734129744E-3</c:v>
                </c:pt>
                <c:pt idx="509">
                  <c:v>6.6855054464934095E-3</c:v>
                </c:pt>
                <c:pt idx="510">
                  <c:v>6.6834103335361881E-3</c:v>
                </c:pt>
                <c:pt idx="511">
                  <c:v>6.6813165333063831E-3</c:v>
                </c:pt>
                <c:pt idx="512">
                  <c:v>6.6792240445706164E-3</c:v>
                </c:pt>
                <c:pt idx="513">
                  <c:v>6.6771328660970488E-3</c:v>
                </c:pt>
                <c:pt idx="514">
                  <c:v>6.6750429966553919E-3</c:v>
                </c:pt>
                <c:pt idx="515">
                  <c:v>6.6729544350168889E-3</c:v>
                </c:pt>
                <c:pt idx="516">
                  <c:v>6.6708671799543245E-3</c:v>
                </c:pt>
                <c:pt idx="517">
                  <c:v>6.6687812302420185E-3</c:v>
                </c:pt>
                <c:pt idx="518">
                  <c:v>6.6666965846558226E-3</c:v>
                </c:pt>
                <c:pt idx="519">
                  <c:v>6.6646132419731184E-3</c:v>
                </c:pt>
                <c:pt idx="520">
                  <c:v>6.6625312009728132E-3</c:v>
                </c:pt>
                <c:pt idx="521">
                  <c:v>6.6604504604353462E-3</c:v>
                </c:pt>
                <c:pt idx="522">
                  <c:v>6.6583710191426716E-3</c:v>
                </c:pt>
                <c:pt idx="523">
                  <c:v>6.6562928758782704E-3</c:v>
                </c:pt>
                <c:pt idx="524">
                  <c:v>6.6542160294271379E-3</c:v>
                </c:pt>
                <c:pt idx="525">
                  <c:v>6.6521404785757883E-3</c:v>
                </c:pt>
                <c:pt idx="526">
                  <c:v>6.6500662221122466E-3</c:v>
                </c:pt>
                <c:pt idx="527">
                  <c:v>6.6479932588260522E-3</c:v>
                </c:pt>
                <c:pt idx="528">
                  <c:v>6.6459215875082503E-3</c:v>
                </c:pt>
                <c:pt idx="529">
                  <c:v>6.6438512069513936E-3</c:v>
                </c:pt>
                <c:pt idx="530">
                  <c:v>6.6417821159495405E-3</c:v>
                </c:pt>
                <c:pt idx="531">
                  <c:v>6.6397143132982499E-3</c:v>
                </c:pt>
                <c:pt idx="532">
                  <c:v>6.6376477977945778E-3</c:v>
                </c:pt>
                <c:pt idx="533">
                  <c:v>6.6355825682370808E-3</c:v>
                </c:pt>
                <c:pt idx="534">
                  <c:v>6.6335186234258089E-3</c:v>
                </c:pt>
                <c:pt idx="535">
                  <c:v>6.6314559621623061E-3</c:v>
                </c:pt>
                <c:pt idx="536">
                  <c:v>6.6293945832496034E-3</c:v>
                </c:pt>
                <c:pt idx="537">
                  <c:v>6.6273344854922232E-3</c:v>
                </c:pt>
                <c:pt idx="538">
                  <c:v>6.6252756676961726E-3</c:v>
                </c:pt>
                <c:pt idx="539">
                  <c:v>6.6232181286689359E-3</c:v>
                </c:pt>
                <c:pt idx="540">
                  <c:v>6.6211618672194902E-3</c:v>
                </c:pt>
                <c:pt idx="541">
                  <c:v>6.6191068821582801E-3</c:v>
                </c:pt>
                <c:pt idx="542">
                  <c:v>6.6170531722972315E-3</c:v>
                </c:pt>
                <c:pt idx="543">
                  <c:v>6.6150007364497443E-3</c:v>
                </c:pt>
                <c:pt idx="544">
                  <c:v>6.61294957343069E-3</c:v>
                </c:pt>
                <c:pt idx="545">
                  <c:v>6.6108996820564104E-3</c:v>
                </c:pt>
                <c:pt idx="546">
                  <c:v>6.6088510611447089E-3</c:v>
                </c:pt>
                <c:pt idx="547">
                  <c:v>6.6068037095148632E-3</c:v>
                </c:pt>
                <c:pt idx="548">
                  <c:v>6.6047576259876039E-3</c:v>
                </c:pt>
                <c:pt idx="549">
                  <c:v>6.602712809385132E-3</c:v>
                </c:pt>
                <c:pt idx="550">
                  <c:v>6.6006692585310976E-3</c:v>
                </c:pt>
                <c:pt idx="551">
                  <c:v>6.5986269722506114E-3</c:v>
                </c:pt>
                <c:pt idx="552">
                  <c:v>6.5965859493702372E-3</c:v>
                </c:pt>
                <c:pt idx="553">
                  <c:v>6.5945461887179889E-3</c:v>
                </c:pt>
                <c:pt idx="554">
                  <c:v>6.5925076891233305E-3</c:v>
                </c:pt>
                <c:pt idx="555">
                  <c:v>6.5904704494171738E-3</c:v>
                </c:pt>
                <c:pt idx="556">
                  <c:v>6.5884344684318738E-3</c:v>
                </c:pt>
                <c:pt idx="557">
                  <c:v>6.5863997450012288E-3</c:v>
                </c:pt>
                <c:pt idx="558">
                  <c:v>6.5843662779604736E-3</c:v>
                </c:pt>
                <c:pt idx="559">
                  <c:v>6.5823340661462894E-3</c:v>
                </c:pt>
                <c:pt idx="560">
                  <c:v>6.5803031083967838E-3</c:v>
                </c:pt>
                <c:pt idx="561">
                  <c:v>6.5782734035515038E-3</c:v>
                </c:pt>
                <c:pt idx="562">
                  <c:v>6.5762449504514261E-3</c:v>
                </c:pt>
                <c:pt idx="563">
                  <c:v>6.5742177479389567E-3</c:v>
                </c:pt>
                <c:pt idx="564">
                  <c:v>6.5721917948579284E-3</c:v>
                </c:pt>
                <c:pt idx="565">
                  <c:v>6.5701670900535965E-3</c:v>
                </c:pt>
                <c:pt idx="566">
                  <c:v>6.5681436323726449E-3</c:v>
                </c:pt>
                <c:pt idx="567">
                  <c:v>6.5661214206631695E-3</c:v>
                </c:pt>
                <c:pt idx="568">
                  <c:v>6.564100453774693E-3</c:v>
                </c:pt>
                <c:pt idx="569">
                  <c:v>6.5620807305581466E-3</c:v>
                </c:pt>
                <c:pt idx="570">
                  <c:v>6.5600622498658799E-3</c:v>
                </c:pt>
                <c:pt idx="571">
                  <c:v>6.5580450105516526E-3</c:v>
                </c:pt>
                <c:pt idx="572">
                  <c:v>6.5560290114706349E-3</c:v>
                </c:pt>
                <c:pt idx="573">
                  <c:v>6.5540142514794036E-3</c:v>
                </c:pt>
                <c:pt idx="574">
                  <c:v>6.5520007294359367E-3</c:v>
                </c:pt>
                <c:pt idx="575">
                  <c:v>6.5499884441996246E-3</c:v>
                </c:pt>
                <c:pt idx="576">
                  <c:v>6.5479773946312487E-3</c:v>
                </c:pt>
                <c:pt idx="577">
                  <c:v>6.5459675795929949E-3</c:v>
                </c:pt>
                <c:pt idx="578">
                  <c:v>6.5439589979484434E-3</c:v>
                </c:pt>
                <c:pt idx="579">
                  <c:v>6.5419516485625689E-3</c:v>
                </c:pt>
                <c:pt idx="580">
                  <c:v>6.5399455303017402E-3</c:v>
                </c:pt>
                <c:pt idx="581">
                  <c:v>6.5379406420337143E-3</c:v>
                </c:pt>
                <c:pt idx="582">
                  <c:v>6.5359369826276355E-3</c:v>
                </c:pt>
                <c:pt idx="583">
                  <c:v>6.5339345509540375E-3</c:v>
                </c:pt>
                <c:pt idx="584">
                  <c:v>6.5319333458848314E-3</c:v>
                </c:pt>
                <c:pt idx="585">
                  <c:v>6.5299333662933185E-3</c:v>
                </c:pt>
                <c:pt idx="586">
                  <c:v>6.5279346110541708E-3</c:v>
                </c:pt>
                <c:pt idx="587">
                  <c:v>6.5259370790434444E-3</c:v>
                </c:pt>
                <c:pt idx="588">
                  <c:v>6.5239407691385668E-3</c:v>
                </c:pt>
                <c:pt idx="589">
                  <c:v>6.5219456802183412E-3</c:v>
                </c:pt>
                <c:pt idx="590">
                  <c:v>6.519951811162941E-3</c:v>
                </c:pt>
                <c:pt idx="591">
                  <c:v>6.5179591608539042E-3</c:v>
                </c:pt>
                <c:pt idx="592">
                  <c:v>6.5159677281741452E-3</c:v>
                </c:pt>
                <c:pt idx="593">
                  <c:v>6.5139775120079332E-3</c:v>
                </c:pt>
                <c:pt idx="594">
                  <c:v>6.5119885112409088E-3</c:v>
                </c:pt>
                <c:pt idx="595">
                  <c:v>6.5100007247600664E-3</c:v>
                </c:pt>
                <c:pt idx="596">
                  <c:v>6.5080141514537613E-3</c:v>
                </c:pt>
                <c:pt idx="597">
                  <c:v>6.5060287902117073E-3</c:v>
                </c:pt>
                <c:pt idx="598">
                  <c:v>6.5040446399249694E-3</c:v>
                </c:pt>
                <c:pt idx="599">
                  <c:v>6.5020616994859691E-3</c:v>
                </c:pt>
                <c:pt idx="600">
                  <c:v>6.5000799677884715E-3</c:v>
                </c:pt>
                <c:pt idx="601">
                  <c:v>6.4980994437275983E-3</c:v>
                </c:pt>
                <c:pt idx="602">
                  <c:v>6.4961201261998103E-3</c:v>
                </c:pt>
                <c:pt idx="603">
                  <c:v>6.4941420141029164E-3</c:v>
                </c:pt>
                <c:pt idx="604">
                  <c:v>6.4921651063360661E-3</c:v>
                </c:pt>
                <c:pt idx="605">
                  <c:v>6.4901894017997492E-3</c:v>
                </c:pt>
                <c:pt idx="606">
                  <c:v>6.4882148993957939E-3</c:v>
                </c:pt>
                <c:pt idx="607">
                  <c:v>6.4862415980273648E-3</c:v>
                </c:pt>
                <c:pt idx="608">
                  <c:v>6.4842694965989581E-3</c:v>
                </c:pt>
                <c:pt idx="609">
                  <c:v>6.4822985940164064E-3</c:v>
                </c:pt>
                <c:pt idx="610">
                  <c:v>6.4803288891868652E-3</c:v>
                </c:pt>
                <c:pt idx="611">
                  <c:v>6.4783603810188266E-3</c:v>
                </c:pt>
                <c:pt idx="612">
                  <c:v>6.4763930684221E-3</c:v>
                </c:pt>
                <c:pt idx="613">
                  <c:v>6.4744269503078256E-3</c:v>
                </c:pt>
                <c:pt idx="614">
                  <c:v>6.4724620255884602E-3</c:v>
                </c:pt>
                <c:pt idx="615">
                  <c:v>6.470498293177784E-3</c:v>
                </c:pt>
                <c:pt idx="616">
                  <c:v>6.4685357519908941E-3</c:v>
                </c:pt>
                <c:pt idx="617">
                  <c:v>6.4665744009442007E-3</c:v>
                </c:pt>
                <c:pt idx="618">
                  <c:v>6.464614238955434E-3</c:v>
                </c:pt>
                <c:pt idx="619">
                  <c:v>6.4626552649436281E-3</c:v>
                </c:pt>
                <c:pt idx="620">
                  <c:v>6.4606974778291361E-3</c:v>
                </c:pt>
                <c:pt idx="621">
                  <c:v>6.4587408765336089E-3</c:v>
                </c:pt>
                <c:pt idx="622">
                  <c:v>6.4567854599800112E-3</c:v>
                </c:pt>
                <c:pt idx="623">
                  <c:v>6.454831227092608E-3</c:v>
                </c:pt>
                <c:pt idx="624">
                  <c:v>6.4528781767969664E-3</c:v>
                </c:pt>
                <c:pt idx="625">
                  <c:v>6.450926308019956E-3</c:v>
                </c:pt>
                <c:pt idx="626">
                  <c:v>6.4489756196897414E-3</c:v>
                </c:pt>
                <c:pt idx="627">
                  <c:v>6.4470261107357849E-3</c:v>
                </c:pt>
                <c:pt idx="628">
                  <c:v>6.4450777800888421E-3</c:v>
                </c:pt>
                <c:pt idx="629">
                  <c:v>6.4431306266809598E-3</c:v>
                </c:pt>
                <c:pt idx="630">
                  <c:v>6.4411846494454774E-3</c:v>
                </c:pt>
                <c:pt idx="631">
                  <c:v>6.4392398473170215E-3</c:v>
                </c:pt>
                <c:pt idx="632">
                  <c:v>6.4372962192315048E-3</c:v>
                </c:pt>
                <c:pt idx="633">
                  <c:v>6.4353537641261239E-3</c:v>
                </c:pt>
                <c:pt idx="634">
                  <c:v>6.433412480939359E-3</c:v>
                </c:pt>
                <c:pt idx="635">
                  <c:v>6.4314723686109704E-3</c:v>
                </c:pt>
                <c:pt idx="636">
                  <c:v>6.4295334260819938E-3</c:v>
                </c:pt>
                <c:pt idx="637">
                  <c:v>6.427595652294749E-3</c:v>
                </c:pt>
                <c:pt idx="638">
                  <c:v>6.4256590461928206E-3</c:v>
                </c:pt>
                <c:pt idx="639">
                  <c:v>6.4237236067210771E-3</c:v>
                </c:pt>
                <c:pt idx="640">
                  <c:v>6.4217893328256479E-3</c:v>
                </c:pt>
                <c:pt idx="641">
                  <c:v>6.4198562234539357E-3</c:v>
                </c:pt>
                <c:pt idx="642">
                  <c:v>6.4179242775546132E-3</c:v>
                </c:pt>
                <c:pt idx="643">
                  <c:v>6.4159934940776096E-3</c:v>
                </c:pt>
                <c:pt idx="644">
                  <c:v>6.4140638719741285E-3</c:v>
                </c:pt>
                <c:pt idx="645">
                  <c:v>6.4121354101966243E-3</c:v>
                </c:pt>
                <c:pt idx="646">
                  <c:v>6.4102081076988209E-3</c:v>
                </c:pt>
                <c:pt idx="647">
                  <c:v>6.4082819634356898E-3</c:v>
                </c:pt>
                <c:pt idx="648">
                  <c:v>6.4063569763634651E-3</c:v>
                </c:pt>
                <c:pt idx="649">
                  <c:v>6.4044331454396327E-3</c:v>
                </c:pt>
                <c:pt idx="650">
                  <c:v>6.4025104696229284E-3</c:v>
                </c:pt>
                <c:pt idx="651">
                  <c:v>6.4005889478733419E-3</c:v>
                </c:pt>
                <c:pt idx="652">
                  <c:v>6.3986685791521079E-3</c:v>
                </c:pt>
                <c:pt idx="653">
                  <c:v>6.3967493624217091E-3</c:v>
                </c:pt>
                <c:pt idx="654">
                  <c:v>6.3948312966458703E-3</c:v>
                </c:pt>
                <c:pt idx="655">
                  <c:v>6.3929143807895617E-3</c:v>
                </c:pt>
                <c:pt idx="656">
                  <c:v>6.3909986138189923E-3</c:v>
                </c:pt>
                <c:pt idx="657">
                  <c:v>6.3890839947016104E-3</c:v>
                </c:pt>
                <c:pt idx="658">
                  <c:v>6.3871705224061021E-3</c:v>
                </c:pt>
                <c:pt idx="659">
                  <c:v>6.3852581959023876E-3</c:v>
                </c:pt>
                <c:pt idx="660">
                  <c:v>6.3833470141616208E-3</c:v>
                </c:pt>
                <c:pt idx="661">
                  <c:v>6.381436976156187E-3</c:v>
                </c:pt>
                <c:pt idx="662">
                  <c:v>6.3795280808596989E-3</c:v>
                </c:pt>
                <c:pt idx="663">
                  <c:v>6.3776203272470026E-3</c:v>
                </c:pt>
                <c:pt idx="664">
                  <c:v>6.3757137142941627E-3</c:v>
                </c:pt>
                <c:pt idx="665">
                  <c:v>6.3738082409784749E-3</c:v>
                </c:pt>
                <c:pt idx="666">
                  <c:v>6.3719039062784515E-3</c:v>
                </c:pt>
                <c:pt idx="667">
                  <c:v>6.370000709173828E-3</c:v>
                </c:pt>
                <c:pt idx="668">
                  <c:v>6.36809864864556E-3</c:v>
                </c:pt>
                <c:pt idx="669">
                  <c:v>6.3661977236758134E-3</c:v>
                </c:pt>
                <c:pt idx="670">
                  <c:v>6.3642979332479794E-3</c:v>
                </c:pt>
                <c:pt idx="671">
                  <c:v>6.3623992763466508E-3</c:v>
                </c:pt>
                <c:pt idx="672">
                  <c:v>6.360501751957643E-3</c:v>
                </c:pt>
                <c:pt idx="673">
                  <c:v>6.3586053590679713E-3</c:v>
                </c:pt>
                <c:pt idx="674">
                  <c:v>6.3567100966658652E-3</c:v>
                </c:pt>
                <c:pt idx="675">
                  <c:v>6.3548159637407554E-3</c:v>
                </c:pt>
                <c:pt idx="676">
                  <c:v>6.3529229592832817E-3</c:v>
                </c:pt>
                <c:pt idx="677">
                  <c:v>6.3510310822852811E-3</c:v>
                </c:pt>
                <c:pt idx="678">
                  <c:v>6.3491403317397959E-3</c:v>
                </c:pt>
                <c:pt idx="679">
                  <c:v>6.3472507066410647E-3</c:v>
                </c:pt>
                <c:pt idx="680">
                  <c:v>6.3453622059845222E-3</c:v>
                </c:pt>
                <c:pt idx="681">
                  <c:v>6.3434748287667991E-3</c:v>
                </c:pt>
                <c:pt idx="682">
                  <c:v>6.3415885739857205E-3</c:v>
                </c:pt>
                <c:pt idx="683">
                  <c:v>6.3397034406403024E-3</c:v>
                </c:pt>
                <c:pt idx="684">
                  <c:v>6.3378194277307507E-3</c:v>
                </c:pt>
                <c:pt idx="685">
                  <c:v>6.3359365342584599E-3</c:v>
                </c:pt>
                <c:pt idx="686">
                  <c:v>6.3340547592260097E-3</c:v>
                </c:pt>
                <c:pt idx="687">
                  <c:v>6.3321741016371669E-3</c:v>
                </c:pt>
                <c:pt idx="688">
                  <c:v>6.3302945604968757E-3</c:v>
                </c:pt>
                <c:pt idx="689">
                  <c:v>6.3284161348112697E-3</c:v>
                </c:pt>
                <c:pt idx="690">
                  <c:v>6.3265388235876517E-3</c:v>
                </c:pt>
                <c:pt idx="691">
                  <c:v>6.3246626258345127E-3</c:v>
                </c:pt>
                <c:pt idx="692">
                  <c:v>6.3227875405615112E-3</c:v>
                </c:pt>
                <c:pt idx="693">
                  <c:v>6.3209135667794828E-3</c:v>
                </c:pt>
                <c:pt idx="694">
                  <c:v>6.3190407035004382E-3</c:v>
                </c:pt>
                <c:pt idx="695">
                  <c:v>6.3171689497375522E-3</c:v>
                </c:pt>
                <c:pt idx="696">
                  <c:v>6.3152983045051759E-3</c:v>
                </c:pt>
                <c:pt idx="697">
                  <c:v>6.3134287668188196E-3</c:v>
                </c:pt>
                <c:pt idx="698">
                  <c:v>6.3115603356951695E-3</c:v>
                </c:pt>
                <c:pt idx="699">
                  <c:v>6.309693010152064E-3</c:v>
                </c:pt>
                <c:pt idx="700">
                  <c:v>6.3078267892085109E-3</c:v>
                </c:pt>
                <c:pt idx="701">
                  <c:v>6.3059616718846769E-3</c:v>
                </c:pt>
                <c:pt idx="702">
                  <c:v>6.3040976572018848E-3</c:v>
                </c:pt>
                <c:pt idx="703">
                  <c:v>6.3022347441826169E-3</c:v>
                </c:pt>
                <c:pt idx="704">
                  <c:v>6.3003729318505093E-3</c:v>
                </c:pt>
                <c:pt idx="705">
                  <c:v>6.2985122192303527E-3</c:v>
                </c:pt>
                <c:pt idx="706">
                  <c:v>6.2966526053480892E-3</c:v>
                </c:pt>
                <c:pt idx="707">
                  <c:v>6.2947940892308079E-3</c:v>
                </c:pt>
                <c:pt idx="708">
                  <c:v>6.2929366699067506E-3</c:v>
                </c:pt>
                <c:pt idx="709">
                  <c:v>6.291080346405303E-3</c:v>
                </c:pt>
                <c:pt idx="710">
                  <c:v>6.2892251177569967E-3</c:v>
                </c:pt>
                <c:pt idx="711">
                  <c:v>6.2873709829935074E-3</c:v>
                </c:pt>
                <c:pt idx="712">
                  <c:v>6.2855179411476494E-3</c:v>
                </c:pt>
                <c:pt idx="713">
                  <c:v>6.2836659912533822E-3</c:v>
                </c:pt>
                <c:pt idx="714">
                  <c:v>6.2818151323457954E-3</c:v>
                </c:pt>
                <c:pt idx="715">
                  <c:v>6.2799653634611242E-3</c:v>
                </c:pt>
                <c:pt idx="716">
                  <c:v>6.2781166836367308E-3</c:v>
                </c:pt>
                <c:pt idx="717">
                  <c:v>6.2762690919111177E-3</c:v>
                </c:pt>
                <c:pt idx="718">
                  <c:v>6.2744225873239117E-3</c:v>
                </c:pt>
                <c:pt idx="719">
                  <c:v>6.2725771689158749E-3</c:v>
                </c:pt>
                <c:pt idx="720">
                  <c:v>6.2707328357288969E-3</c:v>
                </c:pt>
                <c:pt idx="721">
                  <c:v>6.2688895868059889E-3</c:v>
                </c:pt>
                <c:pt idx="722">
                  <c:v>6.2670474211912958E-3</c:v>
                </c:pt>
                <c:pt idx="723">
                  <c:v>6.2652063379300751E-3</c:v>
                </c:pt>
                <c:pt idx="724">
                  <c:v>6.2633663360687156E-3</c:v>
                </c:pt>
                <c:pt idx="725">
                  <c:v>6.2615274146547205E-3</c:v>
                </c:pt>
                <c:pt idx="726">
                  <c:v>6.2596895727367119E-3</c:v>
                </c:pt>
                <c:pt idx="727">
                  <c:v>6.25785280936443E-3</c:v>
                </c:pt>
                <c:pt idx="728">
                  <c:v>6.2560171235887287E-3</c:v>
                </c:pt>
                <c:pt idx="729">
                  <c:v>6.2541825144615763E-3</c:v>
                </c:pt>
                <c:pt idx="730">
                  <c:v>6.2523489810360523E-3</c:v>
                </c:pt>
                <c:pt idx="731">
                  <c:v>6.2505165223663466E-3</c:v>
                </c:pt>
                <c:pt idx="732">
                  <c:v>6.2486851375077581E-3</c:v>
                </c:pt>
                <c:pt idx="733">
                  <c:v>6.2468548255166893E-3</c:v>
                </c:pt>
                <c:pt idx="734">
                  <c:v>6.2450255854506519E-3</c:v>
                </c:pt>
                <c:pt idx="735">
                  <c:v>6.24319741636826E-3</c:v>
                </c:pt>
                <c:pt idx="736">
                  <c:v>6.2413703173292293E-3</c:v>
                </c:pt>
                <c:pt idx="737">
                  <c:v>6.2395442873943753E-3</c:v>
                </c:pt>
                <c:pt idx="738">
                  <c:v>6.2377193256256142E-3</c:v>
                </c:pt>
                <c:pt idx="739">
                  <c:v>6.2358954310859586E-3</c:v>
                </c:pt>
                <c:pt idx="740">
                  <c:v>6.2340726028395129E-3</c:v>
                </c:pt>
                <c:pt idx="741">
                  <c:v>6.2322508399514842E-3</c:v>
                </c:pt>
                <c:pt idx="742">
                  <c:v>6.2304301414881609E-3</c:v>
                </c:pt>
                <c:pt idx="743">
                  <c:v>6.2286105065169324E-3</c:v>
                </c:pt>
                <c:pt idx="744">
                  <c:v>6.2267919341062704E-3</c:v>
                </c:pt>
                <c:pt idx="745">
                  <c:v>6.2249744233257376E-3</c:v>
                </c:pt>
                <c:pt idx="746">
                  <c:v>6.2231579732459821E-3</c:v>
                </c:pt>
                <c:pt idx="747">
                  <c:v>6.2213425829387324E-3</c:v>
                </c:pt>
                <c:pt idx="748">
                  <c:v>6.2195282514768092E-3</c:v>
                </c:pt>
                <c:pt idx="749">
                  <c:v>6.2177149779341035E-3</c:v>
                </c:pt>
                <c:pt idx="750">
                  <c:v>6.2159027613855958E-3</c:v>
                </c:pt>
                <c:pt idx="751">
                  <c:v>6.2140916009073358E-3</c:v>
                </c:pt>
                <c:pt idx="752">
                  <c:v>6.2122814955764567E-3</c:v>
                </c:pt>
                <c:pt idx="753">
                  <c:v>6.2104724444711637E-3</c:v>
                </c:pt>
                <c:pt idx="754">
                  <c:v>6.2086644466707351E-3</c:v>
                </c:pt>
                <c:pt idx="755">
                  <c:v>6.2068575012555229E-3</c:v>
                </c:pt>
                <c:pt idx="756">
                  <c:v>6.2050516073069465E-3</c:v>
                </c:pt>
                <c:pt idx="757">
                  <c:v>6.2032467639074971E-3</c:v>
                </c:pt>
                <c:pt idx="758">
                  <c:v>6.2014429701407322E-3</c:v>
                </c:pt>
                <c:pt idx="759">
                  <c:v>6.1996402250912713E-3</c:v>
                </c:pt>
                <c:pt idx="760">
                  <c:v>6.1978385278448058E-3</c:v>
                </c:pt>
                <c:pt idx="761">
                  <c:v>6.1960378774880819E-3</c:v>
                </c:pt>
                <c:pt idx="762">
                  <c:v>6.19423827310891E-3</c:v>
                </c:pt>
                <c:pt idx="763">
                  <c:v>6.1924397137961603E-3</c:v>
                </c:pt>
                <c:pt idx="764">
                  <c:v>6.1906421986397606E-3</c:v>
                </c:pt>
                <c:pt idx="765">
                  <c:v>6.1888457267306966E-3</c:v>
                </c:pt>
                <c:pt idx="766">
                  <c:v>6.1870502971610019E-3</c:v>
                </c:pt>
                <c:pt idx="767">
                  <c:v>6.1852559090237753E-3</c:v>
                </c:pt>
                <c:pt idx="768">
                  <c:v>6.1834625614131554E-3</c:v>
                </c:pt>
                <c:pt idx="769">
                  <c:v>6.1816702534243416E-3</c:v>
                </c:pt>
                <c:pt idx="770">
                  <c:v>6.1798789841535718E-3</c:v>
                </c:pt>
                <c:pt idx="771">
                  <c:v>6.178088752698139E-3</c:v>
                </c:pt>
                <c:pt idx="772">
                  <c:v>6.1762995581563784E-3</c:v>
                </c:pt>
                <c:pt idx="773">
                  <c:v>6.1745113996276709E-3</c:v>
                </c:pt>
                <c:pt idx="774">
                  <c:v>6.1727242762124393E-3</c:v>
                </c:pt>
                <c:pt idx="775">
                  <c:v>6.1709381870121453E-3</c:v>
                </c:pt>
                <c:pt idx="776">
                  <c:v>6.1691531311292968E-3</c:v>
                </c:pt>
                <c:pt idx="777">
                  <c:v>6.1673691076674312E-3</c:v>
                </c:pt>
                <c:pt idx="778">
                  <c:v>6.1655861157311294E-3</c:v>
                </c:pt>
                <c:pt idx="779">
                  <c:v>6.1638041544260051E-3</c:v>
                </c:pt>
                <c:pt idx="780">
                  <c:v>6.1620232228587046E-3</c:v>
                </c:pt>
                <c:pt idx="781">
                  <c:v>6.1602433201369084E-3</c:v>
                </c:pt>
                <c:pt idx="782">
                  <c:v>6.1584644453693263E-3</c:v>
                </c:pt>
                <c:pt idx="783">
                  <c:v>6.1566865976656971E-3</c:v>
                </c:pt>
                <c:pt idx="784">
                  <c:v>6.1549097761367903E-3</c:v>
                </c:pt>
                <c:pt idx="785">
                  <c:v>6.1531339798943955E-3</c:v>
                </c:pt>
                <c:pt idx="786">
                  <c:v>6.1513592080513343E-3</c:v>
                </c:pt>
                <c:pt idx="787">
                  <c:v>6.1495854597214466E-3</c:v>
                </c:pt>
                <c:pt idx="788">
                  <c:v>6.1478127340195959E-3</c:v>
                </c:pt>
                <c:pt idx="789">
                  <c:v>6.1460410300616646E-3</c:v>
                </c:pt>
                <c:pt idx="790">
                  <c:v>6.1442703469645563E-3</c:v>
                </c:pt>
                <c:pt idx="791">
                  <c:v>6.142500683846191E-3</c:v>
                </c:pt>
                <c:pt idx="792">
                  <c:v>6.1407320398255034E-3</c:v>
                </c:pt>
                <c:pt idx="793">
                  <c:v>6.1389644140224459E-3</c:v>
                </c:pt>
                <c:pt idx="794">
                  <c:v>6.1371978055579784E-3</c:v>
                </c:pt>
                <c:pt idx="795">
                  <c:v>6.1354322135540786E-3</c:v>
                </c:pt>
                <c:pt idx="796">
                  <c:v>6.1336676371337292E-3</c:v>
                </c:pt>
                <c:pt idx="797">
                  <c:v>6.1319040754209252E-3</c:v>
                </c:pt>
                <c:pt idx="798">
                  <c:v>6.1301415275406661E-3</c:v>
                </c:pt>
                <c:pt idx="799">
                  <c:v>6.1283799926189582E-3</c:v>
                </c:pt>
                <c:pt idx="800">
                  <c:v>6.1266194697828149E-3</c:v>
                </c:pt>
                <c:pt idx="801">
                  <c:v>6.1248599581602454E-3</c:v>
                </c:pt>
                <c:pt idx="802">
                  <c:v>6.1231014568802694E-3</c:v>
                </c:pt>
                <c:pt idx="803">
                  <c:v>6.121343965072897E-3</c:v>
                </c:pt>
                <c:pt idx="804">
                  <c:v>6.1195874818691471E-3</c:v>
                </c:pt>
                <c:pt idx="805">
                  <c:v>6.1178320064010257E-3</c:v>
                </c:pt>
                <c:pt idx="806">
                  <c:v>6.1160775378015422E-3</c:v>
                </c:pt>
                <c:pt idx="807">
                  <c:v>6.1143240752046949E-3</c:v>
                </c:pt>
                <c:pt idx="808">
                  <c:v>6.1125716177454787E-3</c:v>
                </c:pt>
                <c:pt idx="809">
                  <c:v>6.1108201645598782E-3</c:v>
                </c:pt>
                <c:pt idx="810">
                  <c:v>6.1090697147848684E-3</c:v>
                </c:pt>
                <c:pt idx="811">
                  <c:v>6.1073202675584115E-3</c:v>
                </c:pt>
                <c:pt idx="812">
                  <c:v>6.1055718220194609E-3</c:v>
                </c:pt>
                <c:pt idx="813">
                  <c:v>6.1038243773079504E-3</c:v>
                </c:pt>
                <c:pt idx="814">
                  <c:v>6.1020779325648006E-3</c:v>
                </c:pt>
                <c:pt idx="815">
                  <c:v>6.1003324869319158E-3</c:v>
                </c:pt>
                <c:pt idx="816">
                  <c:v>6.0985880395521804E-3</c:v>
                </c:pt>
                <c:pt idx="817">
                  <c:v>6.0968445895694615E-3</c:v>
                </c:pt>
                <c:pt idx="818">
                  <c:v>6.0951021361286013E-3</c:v>
                </c:pt>
                <c:pt idx="819">
                  <c:v>6.0933606783754226E-3</c:v>
                </c:pt>
                <c:pt idx="820">
                  <c:v>6.0916202154567192E-3</c:v>
                </c:pt>
                <c:pt idx="821">
                  <c:v>6.0898807465202681E-3</c:v>
                </c:pt>
                <c:pt idx="822">
                  <c:v>6.0881422707148086E-3</c:v>
                </c:pt>
                <c:pt idx="823">
                  <c:v>6.0864047871900615E-3</c:v>
                </c:pt>
                <c:pt idx="824">
                  <c:v>6.0846682950967124E-3</c:v>
                </c:pt>
                <c:pt idx="825">
                  <c:v>6.0829327935864163E-3</c:v>
                </c:pt>
                <c:pt idx="826">
                  <c:v>6.0811982818117982E-3</c:v>
                </c:pt>
                <c:pt idx="827">
                  <c:v>6.0794647589264466E-3</c:v>
                </c:pt>
                <c:pt idx="828">
                  <c:v>6.0777322240849179E-3</c:v>
                </c:pt>
                <c:pt idx="829">
                  <c:v>6.076000676442728E-3</c:v>
                </c:pt>
                <c:pt idx="830">
                  <c:v>6.0742701151563589E-3</c:v>
                </c:pt>
                <c:pt idx="831">
                  <c:v>6.0725405393832511E-3</c:v>
                </c:pt>
                <c:pt idx="832">
                  <c:v>6.0708119482818035E-3</c:v>
                </c:pt>
                <c:pt idx="833">
                  <c:v>6.069084341011376E-3</c:v>
                </c:pt>
                <c:pt idx="834">
                  <c:v>6.0673577167322836E-3</c:v>
                </c:pt>
                <c:pt idx="835">
                  <c:v>6.0656320746057951E-3</c:v>
                </c:pt>
                <c:pt idx="836">
                  <c:v>6.0639074137941356E-3</c:v>
                </c:pt>
                <c:pt idx="837">
                  <c:v>6.0621837334604821E-3</c:v>
                </c:pt>
                <c:pt idx="838">
                  <c:v>6.0604610327689625E-3</c:v>
                </c:pt>
                <c:pt idx="839">
                  <c:v>6.0587393108846518E-3</c:v>
                </c:pt>
                <c:pt idx="840">
                  <c:v>6.0570185669735809E-3</c:v>
                </c:pt>
                <c:pt idx="841">
                  <c:v>6.0552988002027189E-3</c:v>
                </c:pt>
                <c:pt idx="842">
                  <c:v>6.0535800097399877E-3</c:v>
                </c:pt>
                <c:pt idx="843">
                  <c:v>6.0518621947542499E-3</c:v>
                </c:pt>
                <c:pt idx="844">
                  <c:v>6.050145354415312E-3</c:v>
                </c:pt>
                <c:pt idx="845">
                  <c:v>6.048429487893925E-3</c:v>
                </c:pt>
                <c:pt idx="846">
                  <c:v>6.0467145943617732E-3</c:v>
                </c:pt>
                <c:pt idx="847">
                  <c:v>6.0450006729914907E-3</c:v>
                </c:pt>
                <c:pt idx="848">
                  <c:v>6.0432877229566377E-3</c:v>
                </c:pt>
                <c:pt idx="849">
                  <c:v>6.0415757434317211E-3</c:v>
                </c:pt>
                <c:pt idx="850">
                  <c:v>6.0398647335921764E-3</c:v>
                </c:pt>
                <c:pt idx="851">
                  <c:v>6.038154692614376E-3</c:v>
                </c:pt>
                <c:pt idx="852">
                  <c:v>6.036445619675623E-3</c:v>
                </c:pt>
                <c:pt idx="853">
                  <c:v>6.0347375139541528E-3</c:v>
                </c:pt>
                <c:pt idx="854">
                  <c:v>6.0330303746291307E-3</c:v>
                </c:pt>
                <c:pt idx="855">
                  <c:v>6.0313242008806492E-3</c:v>
                </c:pt>
                <c:pt idx="856">
                  <c:v>6.0296189918897306E-3</c:v>
                </c:pt>
                <c:pt idx="857">
                  <c:v>6.02791474683832E-3</c:v>
                </c:pt>
                <c:pt idx="858">
                  <c:v>6.02621146490929E-3</c:v>
                </c:pt>
                <c:pt idx="859">
                  <c:v>6.0245091452864339E-3</c:v>
                </c:pt>
                <c:pt idx="860">
                  <c:v>6.022807787154469E-3</c:v>
                </c:pt>
                <c:pt idx="861">
                  <c:v>6.021107389699033E-3</c:v>
                </c:pt>
                <c:pt idx="862">
                  <c:v>6.0194079521066826E-3</c:v>
                </c:pt>
                <c:pt idx="863">
                  <c:v>6.0177094735648909E-3</c:v>
                </c:pt>
                <c:pt idx="864">
                  <c:v>6.0160119532620534E-3</c:v>
                </c:pt>
                <c:pt idx="865">
                  <c:v>6.0143153903874716E-3</c:v>
                </c:pt>
                <c:pt idx="866">
                  <c:v>6.0126197841313721E-3</c:v>
                </c:pt>
                <c:pt idx="867">
                  <c:v>6.0109251336848864E-3</c:v>
                </c:pt>
                <c:pt idx="868">
                  <c:v>6.0092314382400609E-3</c:v>
                </c:pt>
                <c:pt idx="869">
                  <c:v>6.0075386969898528E-3</c:v>
                </c:pt>
                <c:pt idx="870">
                  <c:v>6.0058469091281257E-3</c:v>
                </c:pt>
                <c:pt idx="871">
                  <c:v>6.0041560738496565E-3</c:v>
                </c:pt>
                <c:pt idx="872">
                  <c:v>6.0024661903501199E-3</c:v>
                </c:pt>
                <c:pt idx="873">
                  <c:v>6.0007772578261048E-3</c:v>
                </c:pt>
                <c:pt idx="874">
                  <c:v>5.9990892754750984E-3</c:v>
                </c:pt>
                <c:pt idx="875">
                  <c:v>5.9974022424954939E-3</c:v>
                </c:pt>
                <c:pt idx="876">
                  <c:v>5.9957161580865836E-3</c:v>
                </c:pt>
                <c:pt idx="877">
                  <c:v>5.9940310214485603E-3</c:v>
                </c:pt>
                <c:pt idx="878">
                  <c:v>5.9923468317825161E-3</c:v>
                </c:pt>
                <c:pt idx="879">
                  <c:v>5.9906635882904426E-3</c:v>
                </c:pt>
                <c:pt idx="880">
                  <c:v>5.9889812901752259E-3</c:v>
                </c:pt>
                <c:pt idx="881">
                  <c:v>5.9872999366406441E-3</c:v>
                </c:pt>
                <c:pt idx="882">
                  <c:v>5.9856195268913771E-3</c:v>
                </c:pt>
                <c:pt idx="883">
                  <c:v>5.9839400601329898E-3</c:v>
                </c:pt>
                <c:pt idx="884">
                  <c:v>5.9822615355719427E-3</c:v>
                </c:pt>
                <c:pt idx="885">
                  <c:v>5.980583952415585E-3</c:v>
                </c:pt>
                <c:pt idx="886">
                  <c:v>5.9789073098721552E-3</c:v>
                </c:pt>
                <c:pt idx="887">
                  <c:v>5.977231607150778E-3</c:v>
                </c:pt>
                <c:pt idx="888">
                  <c:v>5.9755568434614673E-3</c:v>
                </c:pt>
                <c:pt idx="889">
                  <c:v>5.9738830180151191E-3</c:v>
                </c:pt>
                <c:pt idx="890">
                  <c:v>5.9722101300235166E-3</c:v>
                </c:pt>
                <c:pt idx="891">
                  <c:v>5.970538178699321E-3</c:v>
                </c:pt>
                <c:pt idx="892">
                  <c:v>5.9688671632560806E-3</c:v>
                </c:pt>
                <c:pt idx="893">
                  <c:v>5.9671970829082198E-3</c:v>
                </c:pt>
                <c:pt idx="894">
                  <c:v>5.9655279368710425E-3</c:v>
                </c:pt>
                <c:pt idx="895">
                  <c:v>5.9638597243607313E-3</c:v>
                </c:pt>
                <c:pt idx="896">
                  <c:v>5.9621924445943456E-3</c:v>
                </c:pt>
                <c:pt idx="897">
                  <c:v>5.9605260967898208E-3</c:v>
                </c:pt>
                <c:pt idx="898">
                  <c:v>5.9588606801659607E-3</c:v>
                </c:pt>
                <c:pt idx="899">
                  <c:v>5.957196193942452E-3</c:v>
                </c:pt>
                <c:pt idx="900">
                  <c:v>5.9555326373398419E-3</c:v>
                </c:pt>
                <c:pt idx="901">
                  <c:v>5.9538700095795585E-3</c:v>
                </c:pt>
                <c:pt idx="902">
                  <c:v>5.9522083098838899E-3</c:v>
                </c:pt>
                <c:pt idx="903">
                  <c:v>5.9505475374759982E-3</c:v>
                </c:pt>
                <c:pt idx="904">
                  <c:v>5.9488876915799096E-3</c:v>
                </c:pt>
                <c:pt idx="905">
                  <c:v>5.9472287714205175E-3</c:v>
                </c:pt>
                <c:pt idx="906">
                  <c:v>5.9455707762235783E-3</c:v>
                </c:pt>
                <c:pt idx="907">
                  <c:v>5.9439137052157117E-3</c:v>
                </c:pt>
                <c:pt idx="908">
                  <c:v>5.9422575576244018E-3</c:v>
                </c:pt>
                <c:pt idx="909">
                  <c:v>5.9406023326779881E-3</c:v>
                </c:pt>
                <c:pt idx="910">
                  <c:v>5.9389480296056741E-3</c:v>
                </c:pt>
                <c:pt idx="911">
                  <c:v>5.9372946476375209E-3</c:v>
                </c:pt>
                <c:pt idx="912">
                  <c:v>5.9356421860044467E-3</c:v>
                </c:pt>
                <c:pt idx="913">
                  <c:v>5.933990643938224E-3</c:v>
                </c:pt>
                <c:pt idx="914">
                  <c:v>5.9323400206714814E-3</c:v>
                </c:pt>
                <c:pt idx="915">
                  <c:v>5.9306903154377017E-3</c:v>
                </c:pt>
                <c:pt idx="916">
                  <c:v>5.9290415274712198E-3</c:v>
                </c:pt>
                <c:pt idx="917">
                  <c:v>5.9273936560072195E-3</c:v>
                </c:pt>
                <c:pt idx="918">
                  <c:v>5.9257467002817388E-3</c:v>
                </c:pt>
                <c:pt idx="919">
                  <c:v>5.9241006595316592E-3</c:v>
                </c:pt>
                <c:pt idx="920">
                  <c:v>5.922455532994717E-3</c:v>
                </c:pt>
                <c:pt idx="921">
                  <c:v>5.9208113199094884E-3</c:v>
                </c:pt>
                <c:pt idx="922">
                  <c:v>5.9191680195153969E-3</c:v>
                </c:pt>
                <c:pt idx="923">
                  <c:v>5.9175256310527134E-3</c:v>
                </c:pt>
                <c:pt idx="924">
                  <c:v>5.915884153762545E-3</c:v>
                </c:pt>
                <c:pt idx="925">
                  <c:v>5.9142435868868495E-3</c:v>
                </c:pt>
                <c:pt idx="926">
                  <c:v>5.9126039296684149E-3</c:v>
                </c:pt>
                <c:pt idx="927">
                  <c:v>5.9109651813508803E-3</c:v>
                </c:pt>
                <c:pt idx="928">
                  <c:v>5.9093273411787136E-3</c:v>
                </c:pt>
                <c:pt idx="929">
                  <c:v>5.9076904083972233E-3</c:v>
                </c:pt>
                <c:pt idx="930">
                  <c:v>5.9060543822525551E-3</c:v>
                </c:pt>
                <c:pt idx="931">
                  <c:v>5.9044192619916872E-3</c:v>
                </c:pt>
                <c:pt idx="932">
                  <c:v>5.9027850468624347E-3</c:v>
                </c:pt>
                <c:pt idx="933">
                  <c:v>5.9011517361134405E-3</c:v>
                </c:pt>
                <c:pt idx="934">
                  <c:v>5.899519328994185E-3</c:v>
                </c:pt>
                <c:pt idx="935">
                  <c:v>5.8978878247549719E-3</c:v>
                </c:pt>
                <c:pt idx="936">
                  <c:v>5.8962572226469384E-3</c:v>
                </c:pt>
                <c:pt idx="937">
                  <c:v>5.8946275219220502E-3</c:v>
                </c:pt>
                <c:pt idx="938">
                  <c:v>5.8929987218330968E-3</c:v>
                </c:pt>
                <c:pt idx="939">
                  <c:v>5.891370821633695E-3</c:v>
                </c:pt>
                <c:pt idx="940">
                  <c:v>5.8897438205782861E-3</c:v>
                </c:pt>
                <c:pt idx="941">
                  <c:v>5.8881177179221358E-3</c:v>
                </c:pt>
                <c:pt idx="942">
                  <c:v>5.8864925129213297E-3</c:v>
                </c:pt>
                <c:pt idx="943">
                  <c:v>5.8848682048327746E-3</c:v>
                </c:pt>
                <c:pt idx="944">
                  <c:v>5.8832447929142006E-3</c:v>
                </c:pt>
                <c:pt idx="945">
                  <c:v>5.8816222764241513E-3</c:v>
                </c:pt>
                <c:pt idx="946">
                  <c:v>5.8800006546219953E-3</c:v>
                </c:pt>
                <c:pt idx="947">
                  <c:v>5.8783799267679094E-3</c:v>
                </c:pt>
                <c:pt idx="948">
                  <c:v>5.8767600921228926E-3</c:v>
                </c:pt>
                <c:pt idx="949">
                  <c:v>5.8751411499487543E-3</c:v>
                </c:pt>
                <c:pt idx="950">
                  <c:v>5.8735230995081173E-3</c:v>
                </c:pt>
                <c:pt idx="951">
                  <c:v>5.8719059400644215E-3</c:v>
                </c:pt>
                <c:pt idx="952">
                  <c:v>5.8702896708819089E-3</c:v>
                </c:pt>
                <c:pt idx="953">
                  <c:v>5.8686742912256408E-3</c:v>
                </c:pt>
                <c:pt idx="954">
                  <c:v>5.8670598003614793E-3</c:v>
                </c:pt>
                <c:pt idx="955">
                  <c:v>5.8654461975560989E-3</c:v>
                </c:pt>
                <c:pt idx="956">
                  <c:v>5.8638334820769796E-3</c:v>
                </c:pt>
                <c:pt idx="957">
                  <c:v>5.8622216531924063E-3</c:v>
                </c:pt>
                <c:pt idx="958">
                  <c:v>5.860610710171469E-3</c:v>
                </c:pt>
                <c:pt idx="959">
                  <c:v>5.8590006522840589E-3</c:v>
                </c:pt>
                <c:pt idx="960">
                  <c:v>5.8573914788008731E-3</c:v>
                </c:pt>
                <c:pt idx="961">
                  <c:v>5.8557831889934041E-3</c:v>
                </c:pt>
                <c:pt idx="962">
                  <c:v>5.8541757821339493E-3</c:v>
                </c:pt>
                <c:pt idx="963">
                  <c:v>5.8525692574956031E-3</c:v>
                </c:pt>
                <c:pt idx="964">
                  <c:v>5.8509636143522573E-3</c:v>
                </c:pt>
                <c:pt idx="965">
                  <c:v>5.8493588519786003E-3</c:v>
                </c:pt>
                <c:pt idx="966">
                  <c:v>5.8477549696501164E-3</c:v>
                </c:pt>
                <c:pt idx="967">
                  <c:v>5.846151966643085E-3</c:v>
                </c:pt>
                <c:pt idx="968">
                  <c:v>5.8445498422345791E-3</c:v>
                </c:pt>
                <c:pt idx="969">
                  <c:v>5.8429485957024584E-3</c:v>
                </c:pt>
                <c:pt idx="970">
                  <c:v>5.8413482263253843E-3</c:v>
                </c:pt>
                <c:pt idx="971">
                  <c:v>5.8397487333827968E-3</c:v>
                </c:pt>
                <c:pt idx="972">
                  <c:v>5.8381501161549349E-3</c:v>
                </c:pt>
                <c:pt idx="973">
                  <c:v>5.8365523739228181E-3</c:v>
                </c:pt>
                <c:pt idx="974">
                  <c:v>5.8349555059682562E-3</c:v>
                </c:pt>
                <c:pt idx="975">
                  <c:v>5.8333595115738456E-3</c:v>
                </c:pt>
                <c:pt idx="976">
                  <c:v>5.8317643900229633E-3</c:v>
                </c:pt>
                <c:pt idx="977">
                  <c:v>5.8301701405997757E-3</c:v>
                </c:pt>
                <c:pt idx="978">
                  <c:v>5.8285767625892246E-3</c:v>
                </c:pt>
                <c:pt idx="979">
                  <c:v>5.8269842552770429E-3</c:v>
                </c:pt>
                <c:pt idx="980">
                  <c:v>5.8253926179497343E-3</c:v>
                </c:pt>
                <c:pt idx="981">
                  <c:v>5.823801849894587E-3</c:v>
                </c:pt>
                <c:pt idx="982">
                  <c:v>5.822211950399666E-3</c:v>
                </c:pt>
                <c:pt idx="983">
                  <c:v>5.8206229187538145E-3</c:v>
                </c:pt>
                <c:pt idx="984">
                  <c:v>5.8190347542466511E-3</c:v>
                </c:pt>
                <c:pt idx="985">
                  <c:v>5.817447456168569E-3</c:v>
                </c:pt>
                <c:pt idx="986">
                  <c:v>5.8158610238107375E-3</c:v>
                </c:pt>
                <c:pt idx="987">
                  <c:v>5.8142754564650973E-3</c:v>
                </c:pt>
                <c:pt idx="988">
                  <c:v>5.8126907534243599E-3</c:v>
                </c:pt>
                <c:pt idx="989">
                  <c:v>5.8111069139820098E-3</c:v>
                </c:pt>
                <c:pt idx="990">
                  <c:v>5.8095239374323007E-3</c:v>
                </c:pt>
                <c:pt idx="991">
                  <c:v>5.8079418230702548E-3</c:v>
                </c:pt>
                <c:pt idx="992">
                  <c:v>5.8063605701916621E-3</c:v>
                </c:pt>
                <c:pt idx="993">
                  <c:v>5.80478017809308E-3</c:v>
                </c:pt>
                <c:pt idx="994">
                  <c:v>5.8032006460718311E-3</c:v>
                </c:pt>
                <c:pt idx="995">
                  <c:v>5.8016219734259994E-3</c:v>
                </c:pt>
                <c:pt idx="996">
                  <c:v>5.8000441594544408E-3</c:v>
                </c:pt>
                <c:pt idx="997">
                  <c:v>5.7984672034567626E-3</c:v>
                </c:pt>
                <c:pt idx="998">
                  <c:v>5.7968911047333455E-3</c:v>
                </c:pt>
                <c:pt idx="999">
                  <c:v>5.7953158625853197E-3</c:v>
                </c:pt>
                <c:pt idx="1000">
                  <c:v>5.7937414763145822E-3</c:v>
                </c:pt>
                <c:pt idx="1001">
                  <c:v>5.7921679452237855E-3</c:v>
                </c:pt>
                <c:pt idx="1002">
                  <c:v>5.7905952686163383E-3</c:v>
                </c:pt>
                <c:pt idx="1003">
                  <c:v>5.789023445796411E-3</c:v>
                </c:pt>
                <c:pt idx="1004">
                  <c:v>5.7874524760689215E-3</c:v>
                </c:pt>
                <c:pt idx="1005">
                  <c:v>5.7858823587395494E-3</c:v>
                </c:pt>
                <c:pt idx="1006">
                  <c:v>5.7843130931147209E-3</c:v>
                </c:pt>
                <c:pt idx="1007">
                  <c:v>5.7827446785016206E-3</c:v>
                </c:pt>
                <c:pt idx="1008">
                  <c:v>5.7811771142081804E-3</c:v>
                </c:pt>
                <c:pt idx="1009">
                  <c:v>5.7796103995430828E-3</c:v>
                </c:pt>
                <c:pt idx="1010">
                  <c:v>5.7780445338157611E-3</c:v>
                </c:pt>
                <c:pt idx="1011">
                  <c:v>5.7764795163363965E-3</c:v>
                </c:pt>
                <c:pt idx="1012">
                  <c:v>5.7749153464159153E-3</c:v>
                </c:pt>
                <c:pt idx="1013">
                  <c:v>5.773352023365993E-3</c:v>
                </c:pt>
                <c:pt idx="1014">
                  <c:v>5.7717895464990468E-3</c:v>
                </c:pt>
                <c:pt idx="1015">
                  <c:v>5.7702279151282407E-3</c:v>
                </c:pt>
                <c:pt idx="1016">
                  <c:v>5.7686671285674812E-3</c:v>
                </c:pt>
                <c:pt idx="1017">
                  <c:v>5.7671071861314163E-3</c:v>
                </c:pt>
                <c:pt idx="1018">
                  <c:v>5.7655480871354357E-3</c:v>
                </c:pt>
                <c:pt idx="1019">
                  <c:v>5.7639898308956689E-3</c:v>
                </c:pt>
                <c:pt idx="1020">
                  <c:v>5.762432416728986E-3</c:v>
                </c:pt>
                <c:pt idx="1021">
                  <c:v>5.7608758439529912E-3</c:v>
                </c:pt>
                <c:pt idx="1022">
                  <c:v>5.7593201118860326E-3</c:v>
                </c:pt>
                <c:pt idx="1023">
                  <c:v>5.7577652198471854E-3</c:v>
                </c:pt>
                <c:pt idx="1024">
                  <c:v>5.7562111671562695E-3</c:v>
                </c:pt>
                <c:pt idx="1025">
                  <c:v>5.7546579531338304E-3</c:v>
                </c:pt>
                <c:pt idx="1026">
                  <c:v>5.7531055771011539E-3</c:v>
                </c:pt>
                <c:pt idx="1027">
                  <c:v>5.751554038380252E-3</c:v>
                </c:pt>
                <c:pt idx="1028">
                  <c:v>5.750003336293873E-3</c:v>
                </c:pt>
                <c:pt idx="1029">
                  <c:v>5.7484534701654931E-3</c:v>
                </c:pt>
                <c:pt idx="1030">
                  <c:v>5.7469044393193142E-3</c:v>
                </c:pt>
                <c:pt idx="1031">
                  <c:v>5.7453562430802739E-3</c:v>
                </c:pt>
                <c:pt idx="1032">
                  <c:v>5.7438088807740314E-3</c:v>
                </c:pt>
                <c:pt idx="1033">
                  <c:v>5.7422623517269728E-3</c:v>
                </c:pt>
                <c:pt idx="1034">
                  <c:v>5.7407166552662118E-3</c:v>
                </c:pt>
                <c:pt idx="1035">
                  <c:v>5.7391717907195848E-3</c:v>
                </c:pt>
                <c:pt idx="1036">
                  <c:v>5.7376277574156514E-3</c:v>
                </c:pt>
                <c:pt idx="1037">
                  <c:v>5.7360845546836946E-3</c:v>
                </c:pt>
                <c:pt idx="1038">
                  <c:v>5.7345421818537174E-3</c:v>
                </c:pt>
                <c:pt idx="1039">
                  <c:v>5.7330006382564453E-3</c:v>
                </c:pt>
                <c:pt idx="1040">
                  <c:v>5.7314599232233202E-3</c:v>
                </c:pt>
                <c:pt idx="1041">
                  <c:v>5.7299200360865065E-3</c:v>
                </c:pt>
                <c:pt idx="1042">
                  <c:v>5.7283809761788816E-3</c:v>
                </c:pt>
                <c:pt idx="1043">
                  <c:v>5.7268427428340428E-3</c:v>
                </c:pt>
                <c:pt idx="1044">
                  <c:v>5.725305335386302E-3</c:v>
                </c:pt>
                <c:pt idx="1045">
                  <c:v>5.7237687531706861E-3</c:v>
                </c:pt>
                <c:pt idx="1046">
                  <c:v>5.7222329955229339E-3</c:v>
                </c:pt>
                <c:pt idx="1047">
                  <c:v>5.7206980617794997E-3</c:v>
                </c:pt>
                <c:pt idx="1048">
                  <c:v>5.7191639512775483E-3</c:v>
                </c:pt>
                <c:pt idx="1049">
                  <c:v>5.717630663354953E-3</c:v>
                </c:pt>
                <c:pt idx="1050">
                  <c:v>5.7160981973503021E-3</c:v>
                </c:pt>
                <c:pt idx="1051">
                  <c:v>5.7145665526028878E-3</c:v>
                </c:pt>
                <c:pt idx="1052">
                  <c:v>5.7130357284527131E-3</c:v>
                </c:pt>
                <c:pt idx="1053">
                  <c:v>5.7115057242404866E-3</c:v>
                </c:pt>
                <c:pt idx="1054">
                  <c:v>5.709976539307624E-3</c:v>
                </c:pt>
                <c:pt idx="1055">
                  <c:v>5.7084481729962472E-3</c:v>
                </c:pt>
                <c:pt idx="1056">
                  <c:v>5.7069206246491769E-3</c:v>
                </c:pt>
                <c:pt idx="1057">
                  <c:v>5.705393893609946E-3</c:v>
                </c:pt>
                <c:pt idx="1058">
                  <c:v>5.7038679792227806E-3</c:v>
                </c:pt>
                <c:pt idx="1059">
                  <c:v>5.7023428808326143E-3</c:v>
                </c:pt>
                <c:pt idx="1060">
                  <c:v>5.7008185977850782E-3</c:v>
                </c:pt>
                <c:pt idx="1061">
                  <c:v>5.6992951294265034E-3</c:v>
                </c:pt>
                <c:pt idx="1062">
                  <c:v>5.6977724751039209E-3</c:v>
                </c:pt>
                <c:pt idx="1063">
                  <c:v>5.6962506341650572E-3</c:v>
                </c:pt>
                <c:pt idx="1064">
                  <c:v>5.6947296059583381E-3</c:v>
                </c:pt>
                <c:pt idx="1065">
                  <c:v>5.6932093898328815E-3</c:v>
                </c:pt>
                <c:pt idx="1066">
                  <c:v>5.6916899851385035E-3</c:v>
                </c:pt>
                <c:pt idx="1067">
                  <c:v>5.6901713912257141E-3</c:v>
                </c:pt>
                <c:pt idx="1068">
                  <c:v>5.6886536074457128E-3</c:v>
                </c:pt>
                <c:pt idx="1069">
                  <c:v>5.6871366331503938E-3</c:v>
                </c:pt>
                <c:pt idx="1070">
                  <c:v>5.6856204676923421E-3</c:v>
                </c:pt>
                <c:pt idx="1071">
                  <c:v>5.6841051104248334E-3</c:v>
                </c:pt>
                <c:pt idx="1072">
                  <c:v>5.6825905607018317E-3</c:v>
                </c:pt>
                <c:pt idx="1073">
                  <c:v>5.6810768178779903E-3</c:v>
                </c:pt>
                <c:pt idx="1074">
                  <c:v>5.6795638813086496E-3</c:v>
                </c:pt>
                <c:pt idx="1075">
                  <c:v>5.6780517503498334E-3</c:v>
                </c:pt>
                <c:pt idx="1076">
                  <c:v>5.6765404243582585E-3</c:v>
                </c:pt>
                <c:pt idx="1077">
                  <c:v>5.6750299026913191E-3</c:v>
                </c:pt>
                <c:pt idx="1078">
                  <c:v>5.6735201847070964E-3</c:v>
                </c:pt>
                <c:pt idx="1079">
                  <c:v>5.6720112697643552E-3</c:v>
                </c:pt>
                <c:pt idx="1080">
                  <c:v>5.6705031572225409E-3</c:v>
                </c:pt>
                <c:pt idx="1081">
                  <c:v>5.6689958464417808E-3</c:v>
                </c:pt>
                <c:pt idx="1082">
                  <c:v>5.6674893367828797E-3</c:v>
                </c:pt>
                <c:pt idx="1083">
                  <c:v>5.6659836276073267E-3</c:v>
                </c:pt>
                <c:pt idx="1084">
                  <c:v>5.6644787182772837E-3</c:v>
                </c:pt>
                <c:pt idx="1085">
                  <c:v>5.6629746081555965E-3</c:v>
                </c:pt>
                <c:pt idx="1086">
                  <c:v>5.6614712966057811E-3</c:v>
                </c:pt>
                <c:pt idx="1087">
                  <c:v>5.6599687829920319E-3</c:v>
                </c:pt>
                <c:pt idx="1088">
                  <c:v>5.6584670666792189E-3</c:v>
                </c:pt>
                <c:pt idx="1089">
                  <c:v>5.6569661470328844E-3</c:v>
                </c:pt>
                <c:pt idx="1090">
                  <c:v>5.6554660234192453E-3</c:v>
                </c:pt>
                <c:pt idx="1091">
                  <c:v>5.6539666952051893E-3</c:v>
                </c:pt>
                <c:pt idx="1092">
                  <c:v>5.6524681617582759E-3</c:v>
                </c:pt>
                <c:pt idx="1093">
                  <c:v>5.6509704224467347E-3</c:v>
                </c:pt>
                <c:pt idx="1094">
                  <c:v>5.6494734766394644E-3</c:v>
                </c:pt>
                <c:pt idx="1095">
                  <c:v>5.6479773237060318E-3</c:v>
                </c:pt>
                <c:pt idx="1096">
                  <c:v>5.6464819630166734E-3</c:v>
                </c:pt>
                <c:pt idx="1097">
                  <c:v>5.6449873939422909E-3</c:v>
                </c:pt>
                <c:pt idx="1098">
                  <c:v>5.6434936158544528E-3</c:v>
                </c:pt>
                <c:pt idx="1099">
                  <c:v>5.6420006281253906E-3</c:v>
                </c:pt>
                <c:pt idx="1100">
                  <c:v>5.6405084301280025E-3</c:v>
                </c:pt>
                <c:pt idx="1101">
                  <c:v>5.6390170212358469E-3</c:v>
                </c:pt>
                <c:pt idx="1102">
                  <c:v>5.6375264008231502E-3</c:v>
                </c:pt>
                <c:pt idx="1103">
                  <c:v>5.6360365682647925E-3</c:v>
                </c:pt>
                <c:pt idx="1104">
                  <c:v>5.6345475229363211E-3</c:v>
                </c:pt>
                <c:pt idx="1105">
                  <c:v>5.6330592642139399E-3</c:v>
                </c:pt>
                <c:pt idx="1106">
                  <c:v>5.6315717914745119E-3</c:v>
                </c:pt>
                <c:pt idx="1107">
                  <c:v>5.6300851040955585E-3</c:v>
                </c:pt>
                <c:pt idx="1108">
                  <c:v>5.6285992014552585E-3</c:v>
                </c:pt>
                <c:pt idx="1109">
                  <c:v>5.6271140829324481E-3</c:v>
                </c:pt>
                <c:pt idx="1110">
                  <c:v>5.6256297479066143E-3</c:v>
                </c:pt>
                <c:pt idx="1111">
                  <c:v>5.6241461957579056E-3</c:v>
                </c:pt>
                <c:pt idx="1112">
                  <c:v>5.6226634258671176E-3</c:v>
                </c:pt>
                <c:pt idx="1113">
                  <c:v>5.6211814376157026E-3</c:v>
                </c:pt>
                <c:pt idx="1114">
                  <c:v>5.6197002303857643E-3</c:v>
                </c:pt>
                <c:pt idx="1115">
                  <c:v>5.6182198035600569E-3</c:v>
                </c:pt>
                <c:pt idx="1116">
                  <c:v>5.6167401565219849E-3</c:v>
                </c:pt>
                <c:pt idx="1117">
                  <c:v>5.6152612886556019E-3</c:v>
                </c:pt>
                <c:pt idx="1118">
                  <c:v>5.613783199345611E-3</c:v>
                </c:pt>
                <c:pt idx="1119">
                  <c:v>5.6123058879773624E-3</c:v>
                </c:pt>
                <c:pt idx="1120">
                  <c:v>5.6108293539368515E-3</c:v>
                </c:pt>
                <c:pt idx="1121">
                  <c:v>5.6093535966107253E-3</c:v>
                </c:pt>
                <c:pt idx="1122">
                  <c:v>5.6078786153862682E-3</c:v>
                </c:pt>
                <c:pt idx="1123">
                  <c:v>5.6064044096514132E-3</c:v>
                </c:pt>
                <c:pt idx="1124">
                  <c:v>5.6049309787947373E-3</c:v>
                </c:pt>
                <c:pt idx="1125">
                  <c:v>5.6034583222054589E-3</c:v>
                </c:pt>
                <c:pt idx="1126">
                  <c:v>5.6019864392734377E-3</c:v>
                </c:pt>
                <c:pt idx="1127">
                  <c:v>5.6005153293891743E-3</c:v>
                </c:pt>
                <c:pt idx="1128">
                  <c:v>5.599044991943811E-3</c:v>
                </c:pt>
                <c:pt idx="1129">
                  <c:v>5.597575426329127E-3</c:v>
                </c:pt>
                <c:pt idx="1130">
                  <c:v>5.5961066319375431E-3</c:v>
                </c:pt>
                <c:pt idx="1131">
                  <c:v>5.5946386081621134E-3</c:v>
                </c:pt>
                <c:pt idx="1132">
                  <c:v>5.5931713543965322E-3</c:v>
                </c:pt>
                <c:pt idx="1133">
                  <c:v>5.5917048700351276E-3</c:v>
                </c:pt>
                <c:pt idx="1134">
                  <c:v>5.5902391544728636E-3</c:v>
                </c:pt>
                <c:pt idx="1135">
                  <c:v>5.5887742071053402E-3</c:v>
                </c:pt>
                <c:pt idx="1136">
                  <c:v>5.5873100273287858E-3</c:v>
                </c:pt>
                <c:pt idx="1137">
                  <c:v>5.5858466145400675E-3</c:v>
                </c:pt>
                <c:pt idx="1138">
                  <c:v>5.5843839681366794E-3</c:v>
                </c:pt>
                <c:pt idx="1139">
                  <c:v>5.5829220875167479E-3</c:v>
                </c:pt>
                <c:pt idx="1140">
                  <c:v>5.5814609720790309E-3</c:v>
                </c:pt>
                <c:pt idx="1141">
                  <c:v>5.5800006212229133E-3</c:v>
                </c:pt>
                <c:pt idx="1142">
                  <c:v>5.5785410343484115E-3</c:v>
                </c:pt>
                <c:pt idx="1143">
                  <c:v>5.5770822108561647E-3</c:v>
                </c:pt>
                <c:pt idx="1144">
                  <c:v>5.5756241501474443E-3</c:v>
                </c:pt>
                <c:pt idx="1145">
                  <c:v>5.5741668516241447E-3</c:v>
                </c:pt>
                <c:pt idx="1146">
                  <c:v>5.5727103146887835E-3</c:v>
                </c:pt>
                <c:pt idx="1147">
                  <c:v>5.5712545387445085E-3</c:v>
                </c:pt>
                <c:pt idx="1148">
                  <c:v>5.5697995231950839E-3</c:v>
                </c:pt>
                <c:pt idx="1149">
                  <c:v>5.5683452674449027E-3</c:v>
                </c:pt>
                <c:pt idx="1150">
                  <c:v>5.5668917708989758E-3</c:v>
                </c:pt>
                <c:pt idx="1151">
                  <c:v>5.5654390329629372E-3</c:v>
                </c:pt>
                <c:pt idx="1152">
                  <c:v>5.5639870530430416E-3</c:v>
                </c:pt>
                <c:pt idx="1153">
                  <c:v>5.5625358305461592E-3</c:v>
                </c:pt>
                <c:pt idx="1154">
                  <c:v>5.5610853648797856E-3</c:v>
                </c:pt>
                <c:pt idx="1155">
                  <c:v>5.5596356554520263E-3</c:v>
                </c:pt>
                <c:pt idx="1156">
                  <c:v>5.5581867016716129E-3</c:v>
                </c:pt>
                <c:pt idx="1157">
                  <c:v>5.5567385029478833E-3</c:v>
                </c:pt>
                <c:pt idx="1158">
                  <c:v>5.5552910586907983E-3</c:v>
                </c:pt>
                <c:pt idx="1159">
                  <c:v>5.5538443683109309E-3</c:v>
                </c:pt>
                <c:pt idx="1160">
                  <c:v>5.5523984312194673E-3</c:v>
                </c:pt>
                <c:pt idx="1161">
                  <c:v>5.5509532468282089E-3</c:v>
                </c:pt>
                <c:pt idx="1162">
                  <c:v>5.549508814549564E-3</c:v>
                </c:pt>
                <c:pt idx="1163">
                  <c:v>5.5480651337965602E-3</c:v>
                </c:pt>
                <c:pt idx="1164">
                  <c:v>5.5466222039828291E-3</c:v>
                </c:pt>
                <c:pt idx="1165">
                  <c:v>5.5451800245226151E-3</c:v>
                </c:pt>
                <c:pt idx="1166">
                  <c:v>5.5437385948307709E-3</c:v>
                </c:pt>
                <c:pt idx="1167">
                  <c:v>5.5422979143227588E-3</c:v>
                </c:pt>
                <c:pt idx="1168">
                  <c:v>5.5408579824146468E-3</c:v>
                </c:pt>
                <c:pt idx="1169">
                  <c:v>5.5394187985231104E-3</c:v>
                </c:pt>
                <c:pt idx="1170">
                  <c:v>5.5379803620654311E-3</c:v>
                </c:pt>
                <c:pt idx="1171">
                  <c:v>5.5365426724594954E-3</c:v>
                </c:pt>
                <c:pt idx="1172">
                  <c:v>5.5351057291237928E-3</c:v>
                </c:pt>
                <c:pt idx="1173">
                  <c:v>5.53366953147742E-3</c:v>
                </c:pt>
                <c:pt idx="1174">
                  <c:v>5.5322340789400711E-3</c:v>
                </c:pt>
                <c:pt idx="1175">
                  <c:v>5.5307993709320475E-3</c:v>
                </c:pt>
                <c:pt idx="1176">
                  <c:v>5.5293654068742483E-3</c:v>
                </c:pt>
                <c:pt idx="1177">
                  <c:v>5.5279321861881744E-3</c:v>
                </c:pt>
                <c:pt idx="1178">
                  <c:v>5.5264997082959261E-3</c:v>
                </c:pt>
                <c:pt idx="1179">
                  <c:v>5.5250679726202004E-3</c:v>
                </c:pt>
                <c:pt idx="1180">
                  <c:v>5.5236369785842988E-3</c:v>
                </c:pt>
                <c:pt idx="1181">
                  <c:v>5.5222067256121112E-3</c:v>
                </c:pt>
                <c:pt idx="1182">
                  <c:v>5.5207772131281325E-3</c:v>
                </c:pt>
                <c:pt idx="1183">
                  <c:v>5.5193484405574476E-3</c:v>
                </c:pt>
                <c:pt idx="1184">
                  <c:v>5.5179204073257373E-3</c:v>
                </c:pt>
                <c:pt idx="1185">
                  <c:v>5.51649311285928E-3</c:v>
                </c:pt>
                <c:pt idx="1186">
                  <c:v>5.515066556584943E-3</c:v>
                </c:pt>
                <c:pt idx="1187">
                  <c:v>5.5136407379301903E-3</c:v>
                </c:pt>
                <c:pt idx="1188">
                  <c:v>5.512215656323074E-3</c:v>
                </c:pt>
                <c:pt idx="1189">
                  <c:v>5.5107913111922422E-3</c:v>
                </c:pt>
                <c:pt idx="1190">
                  <c:v>5.5093677019669276E-3</c:v>
                </c:pt>
                <c:pt idx="1191">
                  <c:v>5.5079448280769567E-3</c:v>
                </c:pt>
                <c:pt idx="1192">
                  <c:v>5.5065226889527436E-3</c:v>
                </c:pt>
                <c:pt idx="1193">
                  <c:v>5.5051012840252904E-3</c:v>
                </c:pt>
                <c:pt idx="1194">
                  <c:v>5.503680612726187E-3</c:v>
                </c:pt>
                <c:pt idx="1195">
                  <c:v>5.50226067448761E-3</c:v>
                </c:pt>
                <c:pt idx="1196">
                  <c:v>5.5008414687423204E-3</c:v>
                </c:pt>
                <c:pt idx="1197">
                  <c:v>5.4994229949236664E-3</c:v>
                </c:pt>
                <c:pt idx="1198">
                  <c:v>5.4980052524655773E-3</c:v>
                </c:pt>
                <c:pt idx="1199">
                  <c:v>5.4965882408025716E-3</c:v>
                </c:pt>
                <c:pt idx="1200">
                  <c:v>5.4951719593697435E-3</c:v>
                </c:pt>
                <c:pt idx="1201">
                  <c:v>5.493756407602776E-3</c:v>
                </c:pt>
                <c:pt idx="1202">
                  <c:v>5.4923415849379284E-3</c:v>
                </c:pt>
                <c:pt idx="1203">
                  <c:v>5.4909274908120434E-3</c:v>
                </c:pt>
                <c:pt idx="1204">
                  <c:v>5.4895141246625425E-3</c:v>
                </c:pt>
                <c:pt idx="1205">
                  <c:v>5.4881014859274255E-3</c:v>
                </c:pt>
                <c:pt idx="1206">
                  <c:v>5.4866895740452734E-3</c:v>
                </c:pt>
                <c:pt idx="1207">
                  <c:v>5.4852783884552399E-3</c:v>
                </c:pt>
                <c:pt idx="1208">
                  <c:v>5.4838679285970629E-3</c:v>
                </c:pt>
                <c:pt idx="1209">
                  <c:v>5.4824581939110478E-3</c:v>
                </c:pt>
                <c:pt idx="1210">
                  <c:v>5.4810491838380819E-3</c:v>
                </c:pt>
                <c:pt idx="1211">
                  <c:v>5.4796408978196242E-3</c:v>
                </c:pt>
                <c:pt idx="1212">
                  <c:v>5.4782333352977079E-3</c:v>
                </c:pt>
                <c:pt idx="1213">
                  <c:v>5.4768264957149393E-3</c:v>
                </c:pt>
                <c:pt idx="1214">
                  <c:v>5.4754203785144992E-3</c:v>
                </c:pt>
                <c:pt idx="1215">
                  <c:v>5.474014983140138E-3</c:v>
                </c:pt>
                <c:pt idx="1216">
                  <c:v>5.4726103090361761E-3</c:v>
                </c:pt>
                <c:pt idx="1217">
                  <c:v>5.4712063556475055E-3</c:v>
                </c:pt>
                <c:pt idx="1218">
                  <c:v>5.4698031224195889E-3</c:v>
                </c:pt>
                <c:pt idx="1219">
                  <c:v>5.4684006087984552E-3</c:v>
                </c:pt>
                <c:pt idx="1220">
                  <c:v>5.4669988142307035E-3</c:v>
                </c:pt>
                <c:pt idx="1221">
                  <c:v>5.4655977381634999E-3</c:v>
                </c:pt>
                <c:pt idx="1222">
                  <c:v>5.4641973800445744E-3</c:v>
                </c:pt>
                <c:pt idx="1223">
                  <c:v>5.4627977393222277E-3</c:v>
                </c:pt>
                <c:pt idx="1224">
                  <c:v>5.4613988154453199E-3</c:v>
                </c:pt>
                <c:pt idx="1225">
                  <c:v>5.4600006078632819E-3</c:v>
                </c:pt>
                <c:pt idx="1226">
                  <c:v>5.4586031160261004E-3</c:v>
                </c:pt>
                <c:pt idx="1227">
                  <c:v>5.457206339384334E-3</c:v>
                </c:pt>
                <c:pt idx="1228">
                  <c:v>5.4558102773890962E-3</c:v>
                </c:pt>
                <c:pt idx="1229">
                  <c:v>5.4544149294920652E-3</c:v>
                </c:pt>
                <c:pt idx="1230">
                  <c:v>5.4530202951454821E-3</c:v>
                </c:pt>
                <c:pt idx="1231">
                  <c:v>5.4516263738021405E-3</c:v>
                </c:pt>
                <c:pt idx="1232">
                  <c:v>5.4502331649154048E-3</c:v>
                </c:pt>
                <c:pt idx="1233">
                  <c:v>5.4488406679391857E-3</c:v>
                </c:pt>
                <c:pt idx="1234">
                  <c:v>5.4474488823279639E-3</c:v>
                </c:pt>
                <c:pt idx="1235">
                  <c:v>5.4460578075367664E-3</c:v>
                </c:pt>
                <c:pt idx="1236">
                  <c:v>5.4446674430211834E-3</c:v>
                </c:pt>
                <c:pt idx="1237">
                  <c:v>5.4432777882373598E-3</c:v>
                </c:pt>
                <c:pt idx="1238">
                  <c:v>5.4418888426419941E-3</c:v>
                </c:pt>
                <c:pt idx="1239">
                  <c:v>5.4405006056923409E-3</c:v>
                </c:pt>
                <c:pt idx="1240">
                  <c:v>5.4391130768462062E-3</c:v>
                </c:pt>
                <c:pt idx="1241">
                  <c:v>5.4377262555619522E-3</c:v>
                </c:pt>
                <c:pt idx="1242">
                  <c:v>5.4363401412984907E-3</c:v>
                </c:pt>
                <c:pt idx="1243">
                  <c:v>5.4349547335152846E-3</c:v>
                </c:pt>
                <c:pt idx="1244">
                  <c:v>5.4335700316723509E-3</c:v>
                </c:pt>
                <c:pt idx="1245">
                  <c:v>5.4321860352302539E-3</c:v>
                </c:pt>
                <c:pt idx="1246">
                  <c:v>5.4308027436501087E-3</c:v>
                </c:pt>
                <c:pt idx="1247">
                  <c:v>5.4294201563935785E-3</c:v>
                </c:pt>
                <c:pt idx="1248">
                  <c:v>5.4280382729228749E-3</c:v>
                </c:pt>
                <c:pt idx="1249">
                  <c:v>5.4266570927007582E-3</c:v>
                </c:pt>
                <c:pt idx="1250">
                  <c:v>5.4252766151905302E-3</c:v>
                </c:pt>
                <c:pt idx="1251">
                  <c:v>5.4238968398560468E-3</c:v>
                </c:pt>
                <c:pt idx="1252">
                  <c:v>5.4225177661617018E-3</c:v>
                </c:pt>
                <c:pt idx="1253">
                  <c:v>5.4211393935724396E-3</c:v>
                </c:pt>
                <c:pt idx="1254">
                  <c:v>5.4197617215537425E-3</c:v>
                </c:pt>
                <c:pt idx="1255">
                  <c:v>5.41838474957164E-3</c:v>
                </c:pt>
                <c:pt idx="1256">
                  <c:v>5.4170084770927048E-3</c:v>
                </c:pt>
                <c:pt idx="1257">
                  <c:v>5.4156329035840462E-3</c:v>
                </c:pt>
                <c:pt idx="1258">
                  <c:v>5.4142580285133227E-3</c:v>
                </c:pt>
                <c:pt idx="1259">
                  <c:v>5.4128838513487244E-3</c:v>
                </c:pt>
                <c:pt idx="1260">
                  <c:v>5.4115103715589898E-3</c:v>
                </c:pt>
                <c:pt idx="1261">
                  <c:v>5.4101375886133887E-3</c:v>
                </c:pt>
                <c:pt idx="1262">
                  <c:v>5.4087655019817342E-3</c:v>
                </c:pt>
                <c:pt idx="1263">
                  <c:v>5.4073941111343754E-3</c:v>
                </c:pt>
                <c:pt idx="1264">
                  <c:v>5.406023415542199E-3</c:v>
                </c:pt>
                <c:pt idx="1265">
                  <c:v>5.4046534146766287E-3</c:v>
                </c:pt>
                <c:pt idx="1266">
                  <c:v>5.4032841080096216E-3</c:v>
                </c:pt>
                <c:pt idx="1267">
                  <c:v>5.4019154950136717E-3</c:v>
                </c:pt>
                <c:pt idx="1268">
                  <c:v>5.4005475751618074E-3</c:v>
                </c:pt>
                <c:pt idx="1269">
                  <c:v>5.3991803479275895E-3</c:v>
                </c:pt>
                <c:pt idx="1270">
                  <c:v>5.3978138127851122E-3</c:v>
                </c:pt>
                <c:pt idx="1271">
                  <c:v>5.3964479692090025E-3</c:v>
                </c:pt>
                <c:pt idx="1272">
                  <c:v>5.3950828166744189E-3</c:v>
                </c:pt>
                <c:pt idx="1273">
                  <c:v>5.3937183546570499E-3</c:v>
                </c:pt>
                <c:pt idx="1274">
                  <c:v>5.3923545826331165E-3</c:v>
                </c:pt>
                <c:pt idx="1275">
                  <c:v>5.390991500079368E-3</c:v>
                </c:pt>
                <c:pt idx="1276">
                  <c:v>5.3896291064730794E-3</c:v>
                </c:pt>
                <c:pt idx="1277">
                  <c:v>5.3882674012920607E-3</c:v>
                </c:pt>
                <c:pt idx="1278">
                  <c:v>5.3869063840146433E-3</c:v>
                </c:pt>
                <c:pt idx="1279">
                  <c:v>5.3855460541196911E-3</c:v>
                </c:pt>
                <c:pt idx="1280">
                  <c:v>5.3841864110865884E-3</c:v>
                </c:pt>
                <c:pt idx="1281">
                  <c:v>5.3828274543952486E-3</c:v>
                </c:pt>
                <c:pt idx="1282">
                  <c:v>5.3814691835261117E-3</c:v>
                </c:pt>
                <c:pt idx="1283">
                  <c:v>5.3801115979601353E-3</c:v>
                </c:pt>
                <c:pt idx="1284">
                  <c:v>5.378754697178809E-3</c:v>
                </c:pt>
                <c:pt idx="1285">
                  <c:v>5.3773984806641389E-3</c:v>
                </c:pt>
                <c:pt idx="1286">
                  <c:v>5.3760429478986582E-3</c:v>
                </c:pt>
                <c:pt idx="1287">
                  <c:v>5.3746880983654172E-3</c:v>
                </c:pt>
                <c:pt idx="1288">
                  <c:v>5.3733339315479908E-3</c:v>
                </c:pt>
                <c:pt idx="1289">
                  <c:v>5.3719804469304728E-3</c:v>
                </c:pt>
                <c:pt idx="1290">
                  <c:v>5.3706276439974754E-3</c:v>
                </c:pt>
                <c:pt idx="1291">
                  <c:v>5.3692755222341333E-3</c:v>
                </c:pt>
                <c:pt idx="1292">
                  <c:v>5.367924081126095E-3</c:v>
                </c:pt>
                <c:pt idx="1293">
                  <c:v>5.3665733201595303E-3</c:v>
                </c:pt>
                <c:pt idx="1294">
                  <c:v>5.3652232388211266E-3</c:v>
                </c:pt>
                <c:pt idx="1295">
                  <c:v>5.3638738365980832E-3</c:v>
                </c:pt>
                <c:pt idx="1296">
                  <c:v>5.3625251129781181E-3</c:v>
                </c:pt>
                <c:pt idx="1297">
                  <c:v>5.3611770674494661E-3</c:v>
                </c:pt>
                <c:pt idx="1298">
                  <c:v>5.3598296995008739E-3</c:v>
                </c:pt>
                <c:pt idx="1299">
                  <c:v>5.3584830086216024E-3</c:v>
                </c:pt>
                <c:pt idx="1300">
                  <c:v>5.3571369943014261E-3</c:v>
                </c:pt>
                <c:pt idx="1301">
                  <c:v>5.3557916560306321E-3</c:v>
                </c:pt>
                <c:pt idx="1302">
                  <c:v>5.3544469933000192E-3</c:v>
                </c:pt>
                <c:pt idx="1303">
                  <c:v>5.3531030056008979E-3</c:v>
                </c:pt>
                <c:pt idx="1304">
                  <c:v>5.351759692425088E-3</c:v>
                </c:pt>
                <c:pt idx="1305">
                  <c:v>5.3504170532649217E-3</c:v>
                </c:pt>
                <c:pt idx="1306">
                  <c:v>5.349075087613237E-3</c:v>
                </c:pt>
                <c:pt idx="1307">
                  <c:v>5.3477337949633845E-3</c:v>
                </c:pt>
                <c:pt idx="1308">
                  <c:v>5.3463931748092197E-3</c:v>
                </c:pt>
                <c:pt idx="1309">
                  <c:v>5.345053226645107E-3</c:v>
                </c:pt>
                <c:pt idx="1310">
                  <c:v>5.3437139499659175E-3</c:v>
                </c:pt>
                <c:pt idx="1311">
                  <c:v>5.342375344267028E-3</c:v>
                </c:pt>
                <c:pt idx="1312">
                  <c:v>5.3410374090443217E-3</c:v>
                </c:pt>
                <c:pt idx="1313">
                  <c:v>5.3397001437941859E-3</c:v>
                </c:pt>
                <c:pt idx="1314">
                  <c:v>5.3383635480135109E-3</c:v>
                </c:pt>
                <c:pt idx="1315">
                  <c:v>5.3370276211996935E-3</c:v>
                </c:pt>
                <c:pt idx="1316">
                  <c:v>5.3356923628506319E-3</c:v>
                </c:pt>
                <c:pt idx="1317">
                  <c:v>5.3343577724647264E-3</c:v>
                </c:pt>
                <c:pt idx="1318">
                  <c:v>5.3330238495408787E-3</c:v>
                </c:pt>
                <c:pt idx="1319">
                  <c:v>5.3316905935784937E-3</c:v>
                </c:pt>
                <c:pt idx="1320">
                  <c:v>5.3303580040774748E-3</c:v>
                </c:pt>
                <c:pt idx="1321">
                  <c:v>5.3290260805382243E-3</c:v>
                </c:pt>
                <c:pt idx="1322">
                  <c:v>5.3276948224616483E-3</c:v>
                </c:pt>
                <c:pt idx="1323">
                  <c:v>5.3263642293491448E-3</c:v>
                </c:pt>
                <c:pt idx="1324">
                  <c:v>5.3250343007026158E-3</c:v>
                </c:pt>
                <c:pt idx="1325">
                  <c:v>5.3237050360244575E-3</c:v>
                </c:pt>
                <c:pt idx="1326">
                  <c:v>5.3223764348175632E-3</c:v>
                </c:pt>
                <c:pt idx="1327">
                  <c:v>5.3210484965853233E-3</c:v>
                </c:pt>
                <c:pt idx="1328">
                  <c:v>5.3197212208316224E-3</c:v>
                </c:pt>
                <c:pt idx="1329">
                  <c:v>5.3183946070608423E-3</c:v>
                </c:pt>
                <c:pt idx="1330">
                  <c:v>5.3170686547778546E-3</c:v>
                </c:pt>
                <c:pt idx="1331">
                  <c:v>5.31574336348803E-3</c:v>
                </c:pt>
                <c:pt idx="1332">
                  <c:v>5.314418732697228E-3</c:v>
                </c:pt>
                <c:pt idx="1333">
                  <c:v>5.3130947619118027E-3</c:v>
                </c:pt>
                <c:pt idx="1334">
                  <c:v>5.3117714506385992E-3</c:v>
                </c:pt>
                <c:pt idx="1335">
                  <c:v>5.3104487983849542E-3</c:v>
                </c:pt>
                <c:pt idx="1336">
                  <c:v>5.3091268046586955E-3</c:v>
                </c:pt>
                <c:pt idx="1337">
                  <c:v>5.3078054689681374E-3</c:v>
                </c:pt>
                <c:pt idx="1338">
                  <c:v>5.3064847908220894E-3</c:v>
                </c:pt>
                <c:pt idx="1339">
                  <c:v>5.3051647697298452E-3</c:v>
                </c:pt>
                <c:pt idx="1340">
                  <c:v>5.3038454052011883E-3</c:v>
                </c:pt>
                <c:pt idx="1341">
                  <c:v>5.302526696746389E-3</c:v>
                </c:pt>
                <c:pt idx="1342">
                  <c:v>5.3012086438762058E-3</c:v>
                </c:pt>
                <c:pt idx="1343">
                  <c:v>5.2998912461018829E-3</c:v>
                </c:pt>
                <c:pt idx="1344">
                  <c:v>5.2985745029351496E-3</c:v>
                </c:pt>
                <c:pt idx="1345">
                  <c:v>5.2972584138882206E-3</c:v>
                </c:pt>
                <c:pt idx="1346">
                  <c:v>5.2959429784737956E-3</c:v>
                </c:pt>
                <c:pt idx="1347">
                  <c:v>5.2946281962050583E-3</c:v>
                </c:pt>
                <c:pt idx="1348">
                  <c:v>5.2933140665956755E-3</c:v>
                </c:pt>
                <c:pt idx="1349">
                  <c:v>5.2920005891597954E-3</c:v>
                </c:pt>
                <c:pt idx="1350">
                  <c:v>5.2906877634120511E-3</c:v>
                </c:pt>
                <c:pt idx="1351">
                  <c:v>5.2893755888675535E-3</c:v>
                </c:pt>
                <c:pt idx="1352">
                  <c:v>5.2880640650418984E-3</c:v>
                </c:pt>
                <c:pt idx="1353">
                  <c:v>5.2867531914511587E-3</c:v>
                </c:pt>
                <c:pt idx="1354">
                  <c:v>5.2854429676118895E-3</c:v>
                </c:pt>
                <c:pt idx="1355">
                  <c:v>5.2841333930411247E-3</c:v>
                </c:pt>
                <c:pt idx="1356">
                  <c:v>5.2828244672563718E-3</c:v>
                </c:pt>
                <c:pt idx="1357">
                  <c:v>5.2815161897756258E-3</c:v>
                </c:pt>
                <c:pt idx="1358">
                  <c:v>5.280208560117349E-3</c:v>
                </c:pt>
                <c:pt idx="1359">
                  <c:v>5.2789015778004897E-3</c:v>
                </c:pt>
                <c:pt idx="1360">
                  <c:v>5.2775952423444634E-3</c:v>
                </c:pt>
                <c:pt idx="1361">
                  <c:v>5.2762895532691674E-3</c:v>
                </c:pt>
                <c:pt idx="1362">
                  <c:v>5.274984510094974E-3</c:v>
                </c:pt>
                <c:pt idx="1363">
                  <c:v>5.2736801123427239E-3</c:v>
                </c:pt>
                <c:pt idx="1364">
                  <c:v>5.2723763595337401E-3</c:v>
                </c:pt>
                <c:pt idx="1365">
                  <c:v>5.2710732511898105E-3</c:v>
                </c:pt>
                <c:pt idx="1366">
                  <c:v>5.2697707868332045E-3</c:v>
                </c:pt>
                <c:pt idx="1367">
                  <c:v>5.2684689659866545E-3</c:v>
                </c:pt>
                <c:pt idx="1368">
                  <c:v>5.26716778817337E-3</c:v>
                </c:pt>
                <c:pt idx="1369">
                  <c:v>5.2658672529170315E-3</c:v>
                </c:pt>
                <c:pt idx="1370">
                  <c:v>5.2645673597417862E-3</c:v>
                </c:pt>
                <c:pt idx="1371">
                  <c:v>5.2632681081722548E-3</c:v>
                </c:pt>
                <c:pt idx="1372">
                  <c:v>5.2619694977335246E-3</c:v>
                </c:pt>
                <c:pt idx="1373">
                  <c:v>5.260671527951153E-3</c:v>
                </c:pt>
                <c:pt idx="1374">
                  <c:v>5.259374198351166E-3</c:v>
                </c:pt>
                <c:pt idx="1375">
                  <c:v>5.2580775084600535E-3</c:v>
                </c:pt>
                <c:pt idx="1376">
                  <c:v>5.2567814578047762E-3</c:v>
                </c:pt>
                <c:pt idx="1377">
                  <c:v>5.255486045912759E-3</c:v>
                </c:pt>
                <c:pt idx="1378">
                  <c:v>5.2541912723118936E-3</c:v>
                </c:pt>
                <c:pt idx="1379">
                  <c:v>5.2528971365305363E-3</c:v>
                </c:pt>
                <c:pt idx="1380">
                  <c:v>5.2516036380975068E-3</c:v>
                </c:pt>
                <c:pt idx="1381">
                  <c:v>5.2503107765420921E-3</c:v>
                </c:pt>
                <c:pt idx="1382">
                  <c:v>5.2490185513940375E-3</c:v>
                </c:pt>
                <c:pt idx="1383">
                  <c:v>5.2477269621835571E-3</c:v>
                </c:pt>
                <c:pt idx="1384">
                  <c:v>5.2464360084413216E-3</c:v>
                </c:pt>
                <c:pt idx="1385">
                  <c:v>5.245145689698469E-3</c:v>
                </c:pt>
                <c:pt idx="1386">
                  <c:v>5.2438560054865937E-3</c:v>
                </c:pt>
                <c:pt idx="1387">
                  <c:v>5.2425669553377522E-3</c:v>
                </c:pt>
                <c:pt idx="1388">
                  <c:v>5.2412785387844617E-3</c:v>
                </c:pt>
                <c:pt idx="1389">
                  <c:v>5.2399907553596992E-3</c:v>
                </c:pt>
                <c:pt idx="1390">
                  <c:v>5.2387036045968994E-3</c:v>
                </c:pt>
                <c:pt idx="1391">
                  <c:v>5.2374170860299543E-3</c:v>
                </c:pt>
                <c:pt idx="1392">
                  <c:v>5.2361311991932181E-3</c:v>
                </c:pt>
                <c:pt idx="1393">
                  <c:v>5.2348459436214962E-3</c:v>
                </c:pt>
                <c:pt idx="1394">
                  <c:v>5.233561318850056E-3</c:v>
                </c:pt>
                <c:pt idx="1395">
                  <c:v>5.2322773244146163E-3</c:v>
                </c:pt>
                <c:pt idx="1396">
                  <c:v>5.2309939598513553E-3</c:v>
                </c:pt>
                <c:pt idx="1397">
                  <c:v>5.229711224696904E-3</c:v>
                </c:pt>
                <c:pt idx="1398">
                  <c:v>5.2284291184883491E-3</c:v>
                </c:pt>
                <c:pt idx="1399">
                  <c:v>5.2271476407632295E-3</c:v>
                </c:pt>
                <c:pt idx="1400">
                  <c:v>5.2258667910595391E-3</c:v>
                </c:pt>
                <c:pt idx="1401">
                  <c:v>5.2245865689157216E-3</c:v>
                </c:pt>
                <c:pt idx="1402">
                  <c:v>5.2233069738706773E-3</c:v>
                </c:pt>
                <c:pt idx="1403">
                  <c:v>5.2220280054637554E-3</c:v>
                </c:pt>
                <c:pt idx="1404">
                  <c:v>5.2207496632347555E-3</c:v>
                </c:pt>
                <c:pt idx="1405">
                  <c:v>5.2194719467239291E-3</c:v>
                </c:pt>
                <c:pt idx="1406">
                  <c:v>5.2181948554719786E-3</c:v>
                </c:pt>
                <c:pt idx="1407">
                  <c:v>5.2169183890200532E-3</c:v>
                </c:pt>
                <c:pt idx="1408">
                  <c:v>5.2156425469097514E-3</c:v>
                </c:pt>
                <c:pt idx="1409">
                  <c:v>5.2143673286831243E-3</c:v>
                </c:pt>
                <c:pt idx="1410">
                  <c:v>5.2130927338826629E-3</c:v>
                </c:pt>
                <c:pt idx="1411">
                  <c:v>5.2118187620513136E-3</c:v>
                </c:pt>
                <c:pt idx="1412">
                  <c:v>5.2105454127324641E-3</c:v>
                </c:pt>
                <c:pt idx="1413">
                  <c:v>5.2092726854699499E-3</c:v>
                </c:pt>
                <c:pt idx="1414">
                  <c:v>5.2080005798080531E-3</c:v>
                </c:pt>
                <c:pt idx="1415">
                  <c:v>5.206729095291498E-3</c:v>
                </c:pt>
                <c:pt idx="1416">
                  <c:v>5.2054582314654575E-3</c:v>
                </c:pt>
                <c:pt idx="1417">
                  <c:v>5.2041879878755425E-3</c:v>
                </c:pt>
                <c:pt idx="1418">
                  <c:v>5.2029183640678158E-3</c:v>
                </c:pt>
                <c:pt idx="1419">
                  <c:v>5.2016493595887746E-3</c:v>
                </c:pt>
                <c:pt idx="1420">
                  <c:v>5.2003809739853638E-3</c:v>
                </c:pt>
                <c:pt idx="1421">
                  <c:v>5.1991132068049672E-3</c:v>
                </c:pt>
                <c:pt idx="1422">
                  <c:v>5.1978460575954118E-3</c:v>
                </c:pt>
                <c:pt idx="1423">
                  <c:v>5.1965795259049652E-3</c:v>
                </c:pt>
                <c:pt idx="1424">
                  <c:v>5.1953136112823329E-3</c:v>
                </c:pt>
                <c:pt idx="1425">
                  <c:v>5.1940483132766621E-3</c:v>
                </c:pt>
                <c:pt idx="1426">
                  <c:v>5.1927836314375406E-3</c:v>
                </c:pt>
                <c:pt idx="1427">
                  <c:v>5.1915195653149887E-3</c:v>
                </c:pt>
                <c:pt idx="1428">
                  <c:v>5.1902561144594739E-3</c:v>
                </c:pt>
                <c:pt idx="1429">
                  <c:v>5.1889932784218917E-3</c:v>
                </c:pt>
                <c:pt idx="1430">
                  <c:v>5.187731056753582E-3</c:v>
                </c:pt>
                <c:pt idx="1431">
                  <c:v>5.1864694490063173E-3</c:v>
                </c:pt>
                <c:pt idx="1432">
                  <c:v>5.1852084547323058E-3</c:v>
                </c:pt>
                <c:pt idx="1433">
                  <c:v>5.1839480734841951E-3</c:v>
                </c:pt>
                <c:pt idx="1434">
                  <c:v>5.1826883048150607E-3</c:v>
                </c:pt>
                <c:pt idx="1435">
                  <c:v>5.1814291482784203E-3</c:v>
                </c:pt>
                <c:pt idx="1436">
                  <c:v>5.1801706034282184E-3</c:v>
                </c:pt>
                <c:pt idx="1437">
                  <c:v>5.1789126698188383E-3</c:v>
                </c:pt>
                <c:pt idx="1438">
                  <c:v>5.1776553470050928E-3</c:v>
                </c:pt>
                <c:pt idx="1439">
                  <c:v>5.1763986345422274E-3</c:v>
                </c:pt>
                <c:pt idx="1440">
                  <c:v>5.1751425319859195E-3</c:v>
                </c:pt>
                <c:pt idx="1441">
                  <c:v>5.1738870388922794E-3</c:v>
                </c:pt>
                <c:pt idx="1442">
                  <c:v>5.172632154817846E-3</c:v>
                </c:pt>
                <c:pt idx="1443">
                  <c:v>5.1713778793195863E-3</c:v>
                </c:pt>
                <c:pt idx="1444">
                  <c:v>5.170124211954904E-3</c:v>
                </c:pt>
                <c:pt idx="1445">
                  <c:v>5.1688711522816233E-3</c:v>
                </c:pt>
                <c:pt idx="1446">
                  <c:v>5.1676186998580028E-3</c:v>
                </c:pt>
                <c:pt idx="1447">
                  <c:v>5.1663668542427273E-3</c:v>
                </c:pt>
                <c:pt idx="1448">
                  <c:v>5.1651156149949079E-3</c:v>
                </c:pt>
                <c:pt idx="1449">
                  <c:v>5.1638649816740864E-3</c:v>
                </c:pt>
                <c:pt idx="1450">
                  <c:v>5.1626149538402267E-3</c:v>
                </c:pt>
                <c:pt idx="1451">
                  <c:v>5.1613655310537212E-3</c:v>
                </c:pt>
                <c:pt idx="1452">
                  <c:v>5.1601167128753882E-3</c:v>
                </c:pt>
                <c:pt idx="1453">
                  <c:v>5.1588684988664668E-3</c:v>
                </c:pt>
                <c:pt idx="1454">
                  <c:v>5.1576208885886279E-3</c:v>
                </c:pt>
                <c:pt idx="1455">
                  <c:v>5.1563738816039588E-3</c:v>
                </c:pt>
                <c:pt idx="1456">
                  <c:v>5.155127477474976E-3</c:v>
                </c:pt>
                <c:pt idx="1457">
                  <c:v>5.1538816757646152E-3</c:v>
                </c:pt>
                <c:pt idx="1458">
                  <c:v>5.1526364760362351E-3</c:v>
                </c:pt>
                <c:pt idx="1459">
                  <c:v>5.1513918778536179E-3</c:v>
                </c:pt>
                <c:pt idx="1460">
                  <c:v>5.1501478807809645E-3</c:v>
                </c:pt>
                <c:pt idx="1461">
                  <c:v>5.1489044843829011E-3</c:v>
                </c:pt>
                <c:pt idx="1462">
                  <c:v>5.1476616882244692E-3</c:v>
                </c:pt>
                <c:pt idx="1463">
                  <c:v>5.1464194918711334E-3</c:v>
                </c:pt>
                <c:pt idx="1464">
                  <c:v>5.1451778948887758E-3</c:v>
                </c:pt>
                <c:pt idx="1465">
                  <c:v>5.1439368968436991E-3</c:v>
                </c:pt>
                <c:pt idx="1466">
                  <c:v>5.1426964973026222E-3</c:v>
                </c:pt>
                <c:pt idx="1467">
                  <c:v>5.1414566958326849E-3</c:v>
                </c:pt>
                <c:pt idx="1468">
                  <c:v>5.1402174920014403E-3</c:v>
                </c:pt>
                <c:pt idx="1469">
                  <c:v>5.138978885376861E-3</c:v>
                </c:pt>
                <c:pt idx="1470">
                  <c:v>5.1377408755273373E-3</c:v>
                </c:pt>
                <c:pt idx="1471">
                  <c:v>5.1365034620216707E-3</c:v>
                </c:pt>
                <c:pt idx="1472">
                  <c:v>5.1352666444290816E-3</c:v>
                </c:pt>
                <c:pt idx="1473">
                  <c:v>5.1340304223192051E-3</c:v>
                </c:pt>
                <c:pt idx="1474">
                  <c:v>5.1327947952620884E-3</c:v>
                </c:pt>
                <c:pt idx="1475">
                  <c:v>5.1315597628281947E-3</c:v>
                </c:pt>
                <c:pt idx="1476">
                  <c:v>5.1303253245883994E-3</c:v>
                </c:pt>
                <c:pt idx="1477">
                  <c:v>5.1290914801139908E-3</c:v>
                </c:pt>
                <c:pt idx="1478">
                  <c:v>5.1278582289766717E-3</c:v>
                </c:pt>
                <c:pt idx="1479">
                  <c:v>5.1266255707485518E-3</c:v>
                </c:pt>
                <c:pt idx="1480">
                  <c:v>5.1253935050021571E-3</c:v>
                </c:pt>
                <c:pt idx="1481">
                  <c:v>5.1241620313104211E-3</c:v>
                </c:pt>
                <c:pt idx="1482">
                  <c:v>5.1229311492466912E-3</c:v>
                </c:pt>
                <c:pt idx="1483">
                  <c:v>5.1217008583847208E-3</c:v>
                </c:pt>
                <c:pt idx="1484">
                  <c:v>5.1204711582986734E-3</c:v>
                </c:pt>
                <c:pt idx="1485">
                  <c:v>5.1192420485631253E-3</c:v>
                </c:pt>
                <c:pt idx="1486">
                  <c:v>5.1180135287530537E-3</c:v>
                </c:pt>
                <c:pt idx="1487">
                  <c:v>5.1167855984438531E-3</c:v>
                </c:pt>
                <c:pt idx="1488">
                  <c:v>5.1155582572113157E-3</c:v>
                </c:pt>
                <c:pt idx="1489">
                  <c:v>5.1143315046316496E-3</c:v>
                </c:pt>
                <c:pt idx="1490">
                  <c:v>5.1131053402814616E-3</c:v>
                </c:pt>
                <c:pt idx="1491">
                  <c:v>5.1118797637377698E-3</c:v>
                </c:pt>
                <c:pt idx="1492">
                  <c:v>5.1106547745779956E-3</c:v>
                </c:pt>
                <c:pt idx="1493">
                  <c:v>5.1094303723799653E-3</c:v>
                </c:pt>
                <c:pt idx="1494">
                  <c:v>5.1082065567219104E-3</c:v>
                </c:pt>
                <c:pt idx="1495">
                  <c:v>5.106983327182465E-3</c:v>
                </c:pt>
                <c:pt idx="1496">
                  <c:v>5.1057606833406696E-3</c:v>
                </c:pt>
                <c:pt idx="1497">
                  <c:v>5.1045386247759641E-3</c:v>
                </c:pt>
                <c:pt idx="1498">
                  <c:v>5.1033171510681923E-3</c:v>
                </c:pt>
                <c:pt idx="1499">
                  <c:v>5.1020962617976022E-3</c:v>
                </c:pt>
                <c:pt idx="1500">
                  <c:v>5.1008759565448402E-3</c:v>
                </c:pt>
                <c:pt idx="1501">
                  <c:v>5.0996562348909558E-3</c:v>
                </c:pt>
                <c:pt idx="1502">
                  <c:v>5.0984370964173983E-3</c:v>
                </c:pt>
                <c:pt idx="1503">
                  <c:v>5.097218540706017E-3</c:v>
                </c:pt>
                <c:pt idx="1504">
                  <c:v>5.0960005673390627E-3</c:v>
                </c:pt>
                <c:pt idx="1505">
                  <c:v>5.0947831758991818E-3</c:v>
                </c:pt>
                <c:pt idx="1506">
                  <c:v>5.0935663659694239E-3</c:v>
                </c:pt>
                <c:pt idx="1507">
                  <c:v>5.0923501371332317E-3</c:v>
                </c:pt>
                <c:pt idx="1508">
                  <c:v>5.091134488974451E-3</c:v>
                </c:pt>
                <c:pt idx="1509">
                  <c:v>5.0899194210773215E-3</c:v>
                </c:pt>
                <c:pt idx="1510">
                  <c:v>5.0887049330264793E-3</c:v>
                </c:pt>
                <c:pt idx="1511">
                  <c:v>5.0874910244069604E-3</c:v>
                </c:pt>
                <c:pt idx="1512">
                  <c:v>5.0862776948041918E-3</c:v>
                </c:pt>
                <c:pt idx="1513">
                  <c:v>5.0850649438040005E-3</c:v>
                </c:pt>
                <c:pt idx="1514">
                  <c:v>5.0838527709926038E-3</c:v>
                </c:pt>
                <c:pt idx="1515">
                  <c:v>5.0826411759566197E-3</c:v>
                </c:pt>
                <c:pt idx="1516">
                  <c:v>5.0814301582830538E-3</c:v>
                </c:pt>
                <c:pt idx="1517">
                  <c:v>5.0802197175593084E-3</c:v>
                </c:pt>
                <c:pt idx="1518">
                  <c:v>5.0790098533731783E-3</c:v>
                </c:pt>
                <c:pt idx="1519">
                  <c:v>5.0778005653128516E-3</c:v>
                </c:pt>
                <c:pt idx="1520">
                  <c:v>5.0765918529669064E-3</c:v>
                </c:pt>
                <c:pt idx="1521">
                  <c:v>5.0753837159243156E-3</c:v>
                </c:pt>
                <c:pt idx="1522">
                  <c:v>5.0741761537744408E-3</c:v>
                </c:pt>
                <c:pt idx="1523">
                  <c:v>5.0729691661070353E-3</c:v>
                </c:pt>
                <c:pt idx="1524">
                  <c:v>5.0717627525122422E-3</c:v>
                </c:pt>
                <c:pt idx="1525">
                  <c:v>5.0705569125805939E-3</c:v>
                </c:pt>
                <c:pt idx="1526">
                  <c:v>5.0693516459030131E-3</c:v>
                </c:pt>
                <c:pt idx="1527">
                  <c:v>5.0681469520708119E-3</c:v>
                </c:pt>
                <c:pt idx="1528">
                  <c:v>5.0669428306756893E-3</c:v>
                </c:pt>
                <c:pt idx="1529">
                  <c:v>5.065739281309733E-3</c:v>
                </c:pt>
                <c:pt idx="1530">
                  <c:v>5.064536303565419E-3</c:v>
                </c:pt>
                <c:pt idx="1531">
                  <c:v>5.0633338970356061E-3</c:v>
                </c:pt>
                <c:pt idx="1532">
                  <c:v>5.0621320613135476E-3</c:v>
                </c:pt>
                <c:pt idx="1533">
                  <c:v>5.0609307959928749E-3</c:v>
                </c:pt>
                <c:pt idx="1534">
                  <c:v>5.0597301006676098E-3</c:v>
                </c:pt>
                <c:pt idx="1535">
                  <c:v>5.0585299749321576E-3</c:v>
                </c:pt>
                <c:pt idx="1536">
                  <c:v>5.0573304183813084E-3</c:v>
                </c:pt>
                <c:pt idx="1537">
                  <c:v>5.0561314306102369E-3</c:v>
                </c:pt>
                <c:pt idx="1538">
                  <c:v>5.0549330112145E-3</c:v>
                </c:pt>
                <c:pt idx="1539">
                  <c:v>5.0537351597900425E-3</c:v>
                </c:pt>
                <c:pt idx="1540">
                  <c:v>5.0525378759331855E-3</c:v>
                </c:pt>
                <c:pt idx="1541">
                  <c:v>5.0513411592406389E-3</c:v>
                </c:pt>
                <c:pt idx="1542">
                  <c:v>5.0501450093094905E-3</c:v>
                </c:pt>
                <c:pt idx="1543">
                  <c:v>5.0489494257372107E-3</c:v>
                </c:pt>
                <c:pt idx="1544">
                  <c:v>5.0477544081216508E-3</c:v>
                </c:pt>
                <c:pt idx="1545">
                  <c:v>5.0465599560610454E-3</c:v>
                </c:pt>
                <c:pt idx="1546">
                  <c:v>5.0453660691540045E-3</c:v>
                </c:pt>
                <c:pt idx="1547">
                  <c:v>5.0441727469995208E-3</c:v>
                </c:pt>
                <c:pt idx="1548">
                  <c:v>5.0429799891969678E-3</c:v>
                </c:pt>
                <c:pt idx="1549">
                  <c:v>5.0417877953460944E-3</c:v>
                </c:pt>
                <c:pt idx="1550">
                  <c:v>5.0405961650470286E-3</c:v>
                </c:pt>
                <c:pt idx="1551">
                  <c:v>5.0394050979002784E-3</c:v>
                </c:pt>
                <c:pt idx="1552">
                  <c:v>5.0382145935067273E-3</c:v>
                </c:pt>
                <c:pt idx="1553">
                  <c:v>5.037024651467637E-3</c:v>
                </c:pt>
                <c:pt idx="1554">
                  <c:v>5.0358352713846463E-3</c:v>
                </c:pt>
                <c:pt idx="1555">
                  <c:v>5.0346464528597673E-3</c:v>
                </c:pt>
                <c:pt idx="1556">
                  <c:v>5.0334581954953926E-3</c:v>
                </c:pt>
                <c:pt idx="1557">
                  <c:v>5.0322704988942837E-3</c:v>
                </c:pt>
                <c:pt idx="1558">
                  <c:v>5.0310833626595842E-3</c:v>
                </c:pt>
                <c:pt idx="1559">
                  <c:v>5.029896786394805E-3</c:v>
                </c:pt>
                <c:pt idx="1560">
                  <c:v>5.0287107697038376E-3</c:v>
                </c:pt>
                <c:pt idx="1561">
                  <c:v>5.0275253121909421E-3</c:v>
                </c:pt>
                <c:pt idx="1562">
                  <c:v>5.0263404134607533E-3</c:v>
                </c:pt>
                <c:pt idx="1563">
                  <c:v>5.025156073118279E-3</c:v>
                </c:pt>
                <c:pt idx="1564">
                  <c:v>5.0239722907688992E-3</c:v>
                </c:pt>
                <c:pt idx="1565">
                  <c:v>5.022789066018365E-3</c:v>
                </c:pt>
                <c:pt idx="1566">
                  <c:v>5.0216063984727987E-3</c:v>
                </c:pt>
                <c:pt idx="1567">
                  <c:v>5.0204242877386956E-3</c:v>
                </c:pt>
                <c:pt idx="1568">
                  <c:v>5.019242733422918E-3</c:v>
                </c:pt>
                <c:pt idx="1569">
                  <c:v>5.0180617351327002E-3</c:v>
                </c:pt>
                <c:pt idx="1570">
                  <c:v>5.0168812924756469E-3</c:v>
                </c:pt>
                <c:pt idx="1571">
                  <c:v>5.0157014050597306E-3</c:v>
                </c:pt>
                <c:pt idx="1572">
                  <c:v>5.014522072493293E-3</c:v>
                </c:pt>
                <c:pt idx="1573">
                  <c:v>5.0133432943850432E-3</c:v>
                </c:pt>
                <c:pt idx="1574">
                  <c:v>5.0121650703440603E-3</c:v>
                </c:pt>
                <c:pt idx="1575">
                  <c:v>5.0109873999797877E-3</c:v>
                </c:pt>
                <c:pt idx="1576">
                  <c:v>5.0098102829020386E-3</c:v>
                </c:pt>
                <c:pt idx="1577">
                  <c:v>5.00863371872099E-3</c:v>
                </c:pt>
                <c:pt idx="1578">
                  <c:v>5.0074577070471889E-3</c:v>
                </c:pt>
                <c:pt idx="1579">
                  <c:v>5.0062822474915437E-3</c:v>
                </c:pt>
                <c:pt idx="1580">
                  <c:v>5.0051073396653314E-3</c:v>
                </c:pt>
                <c:pt idx="1581">
                  <c:v>5.0039329831801918E-3</c:v>
                </c:pt>
                <c:pt idx="1582">
                  <c:v>5.0027591776481296E-3</c:v>
                </c:pt>
                <c:pt idx="1583">
                  <c:v>5.0015859226815139E-3</c:v>
                </c:pt>
                <c:pt idx="1584">
                  <c:v>5.0004132178930781E-3</c:v>
                </c:pt>
                <c:pt idx="1585">
                  <c:v>4.9992410628959148E-3</c:v>
                </c:pt>
                <c:pt idx="1586">
                  <c:v>4.9980694573034867E-3</c:v>
                </c:pt>
                <c:pt idx="1587">
                  <c:v>4.9968984007296106E-3</c:v>
                </c:pt>
                <c:pt idx="1588">
                  <c:v>4.9957278927884692E-3</c:v>
                </c:pt>
                <c:pt idx="1589">
                  <c:v>4.9945579330946078E-3</c:v>
                </c:pt>
                <c:pt idx="1590">
                  <c:v>4.99338852126293E-3</c:v>
                </c:pt>
                <c:pt idx="1591">
                  <c:v>4.9922196569087028E-3</c:v>
                </c:pt>
                <c:pt idx="1592">
                  <c:v>4.9910513396475486E-3</c:v>
                </c:pt>
                <c:pt idx="1593">
                  <c:v>4.9898835690954553E-3</c:v>
                </c:pt>
                <c:pt idx="1594">
                  <c:v>4.988716344868767E-3</c:v>
                </c:pt>
                <c:pt idx="1595">
                  <c:v>4.9875496665841854E-3</c:v>
                </c:pt>
                <c:pt idx="1596">
                  <c:v>4.9863835338587736E-3</c:v>
                </c:pt>
                <c:pt idx="1597">
                  <c:v>4.9852179463099524E-3</c:v>
                </c:pt>
                <c:pt idx="1598">
                  <c:v>4.9840529035554979E-3</c:v>
                </c:pt>
                <c:pt idx="1599">
                  <c:v>4.9828884052135454E-3</c:v>
                </c:pt>
                <c:pt idx="1600">
                  <c:v>4.9817244509025868E-3</c:v>
                </c:pt>
                <c:pt idx="1601">
                  <c:v>4.9805610402414704E-3</c:v>
                </c:pt>
                <c:pt idx="1602">
                  <c:v>4.9793981728493983E-3</c:v>
                </c:pt>
                <c:pt idx="1603">
                  <c:v>4.9782358483459327E-3</c:v>
                </c:pt>
                <c:pt idx="1604">
                  <c:v>4.9770740663509861E-3</c:v>
                </c:pt>
                <c:pt idx="1605">
                  <c:v>4.9759128264848292E-3</c:v>
                </c:pt>
                <c:pt idx="1606">
                  <c:v>4.9747521283680842E-3</c:v>
                </c:pt>
                <c:pt idx="1607">
                  <c:v>4.9735919716217296E-3</c:v>
                </c:pt>
                <c:pt idx="1608">
                  <c:v>4.9724323558670959E-3</c:v>
                </c:pt>
                <c:pt idx="1609">
                  <c:v>4.9712732807258688E-3</c:v>
                </c:pt>
                <c:pt idx="1610">
                  <c:v>4.9701147458200831E-3</c:v>
                </c:pt>
                <c:pt idx="1611">
                  <c:v>4.9689567507721286E-3</c:v>
                </c:pt>
                <c:pt idx="1612">
                  <c:v>4.9677992952047462E-3</c:v>
                </c:pt>
                <c:pt idx="1613">
                  <c:v>4.9666423787410284E-3</c:v>
                </c:pt>
                <c:pt idx="1614">
                  <c:v>4.9654860010044186E-3</c:v>
                </c:pt>
                <c:pt idx="1615">
                  <c:v>4.9643301616187092E-3</c:v>
                </c:pt>
                <c:pt idx="1616">
                  <c:v>4.963174860208047E-3</c:v>
                </c:pt>
                <c:pt idx="1617">
                  <c:v>4.9620200963969236E-3</c:v>
                </c:pt>
                <c:pt idx="1618">
                  <c:v>4.9608658698101823E-3</c:v>
                </c:pt>
                <c:pt idx="1619">
                  <c:v>4.9597121800730171E-3</c:v>
                </c:pt>
                <c:pt idx="1620">
                  <c:v>4.9585590268109688E-3</c:v>
                </c:pt>
                <c:pt idx="1621">
                  <c:v>4.9574064096499252E-3</c:v>
                </c:pt>
                <c:pt idx="1622">
                  <c:v>4.9562543282161229E-3</c:v>
                </c:pt>
                <c:pt idx="1623">
                  <c:v>4.9551027821361461E-3</c:v>
                </c:pt>
                <c:pt idx="1624">
                  <c:v>4.9539517710369286E-3</c:v>
                </c:pt>
                <c:pt idx="1625">
                  <c:v>4.9528012945457443E-3</c:v>
                </c:pt>
                <c:pt idx="1626">
                  <c:v>4.9516513522902192E-3</c:v>
                </c:pt>
                <c:pt idx="1627">
                  <c:v>4.9505019438983227E-3</c:v>
                </c:pt>
                <c:pt idx="1628">
                  <c:v>4.9493530689983705E-3</c:v>
                </c:pt>
                <c:pt idx="1629">
                  <c:v>4.9482047272190206E-3</c:v>
                </c:pt>
                <c:pt idx="1630">
                  <c:v>4.9470569181892772E-3</c:v>
                </c:pt>
                <c:pt idx="1631">
                  <c:v>4.9459096415384925E-3</c:v>
                </c:pt>
                <c:pt idx="1632">
                  <c:v>4.9447628968963542E-3</c:v>
                </c:pt>
                <c:pt idx="1633">
                  <c:v>4.9436166838929011E-3</c:v>
                </c:pt>
                <c:pt idx="1634">
                  <c:v>4.9424710021585116E-3</c:v>
                </c:pt>
                <c:pt idx="1635">
                  <c:v>4.9413258513239062E-3</c:v>
                </c:pt>
                <c:pt idx="1636">
                  <c:v>4.9401812310201475E-3</c:v>
                </c:pt>
                <c:pt idx="1637">
                  <c:v>4.9390371408786415E-3</c:v>
                </c:pt>
                <c:pt idx="1638">
                  <c:v>4.9378935805311358E-3</c:v>
                </c:pt>
                <c:pt idx="1639">
                  <c:v>4.9367505496097173E-3</c:v>
                </c:pt>
                <c:pt idx="1640">
                  <c:v>4.9356080477468128E-3</c:v>
                </c:pt>
                <c:pt idx="1641">
                  <c:v>4.9344660745751908E-3</c:v>
                </c:pt>
                <c:pt idx="1642">
                  <c:v>4.9333246297279601E-3</c:v>
                </c:pt>
                <c:pt idx="1643">
                  <c:v>4.93218371283857E-3</c:v>
                </c:pt>
                <c:pt idx="1644">
                  <c:v>4.9310433235408039E-3</c:v>
                </c:pt>
                <c:pt idx="1645">
                  <c:v>4.9299034614687879E-3</c:v>
                </c:pt>
                <c:pt idx="1646">
                  <c:v>4.9287641262569862E-3</c:v>
                </c:pt>
                <c:pt idx="1647">
                  <c:v>4.9276253175401978E-3</c:v>
                </c:pt>
                <c:pt idx="1648">
                  <c:v>4.9264870349535637E-3</c:v>
                </c:pt>
                <c:pt idx="1649">
                  <c:v>4.9253492781325577E-3</c:v>
                </c:pt>
                <c:pt idx="1650">
                  <c:v>4.9242120467129944E-3</c:v>
                </c:pt>
                <c:pt idx="1651">
                  <c:v>4.9230753403310193E-3</c:v>
                </c:pt>
                <c:pt idx="1652">
                  <c:v>4.9219391586231192E-3</c:v>
                </c:pt>
                <c:pt idx="1653">
                  <c:v>4.9208035012261132E-3</c:v>
                </c:pt>
                <c:pt idx="1654">
                  <c:v>4.9196683677771571E-3</c:v>
                </c:pt>
                <c:pt idx="1655">
                  <c:v>4.9185337579137406E-3</c:v>
                </c:pt>
                <c:pt idx="1656">
                  <c:v>4.9173996712736853E-3</c:v>
                </c:pt>
                <c:pt idx="1657">
                  <c:v>4.9162661074951541E-3</c:v>
                </c:pt>
                <c:pt idx="1658">
                  <c:v>4.9151330662166341E-3</c:v>
                </c:pt>
                <c:pt idx="1659">
                  <c:v>4.9140005470769531E-3</c:v>
                </c:pt>
                <c:pt idx="1660">
                  <c:v>4.9128685497152672E-3</c:v>
                </c:pt>
                <c:pt idx="1661">
                  <c:v>4.9117370737710685E-3</c:v>
                </c:pt>
                <c:pt idx="1662">
                  <c:v>4.9106061188841765E-3</c:v>
                </c:pt>
                <c:pt idx="1663">
                  <c:v>4.9094756846947453E-3</c:v>
                </c:pt>
                <c:pt idx="1664">
                  <c:v>4.9083457708432622E-3</c:v>
                </c:pt>
                <c:pt idx="1665">
                  <c:v>4.9072163769705423E-3</c:v>
                </c:pt>
                <c:pt idx="1666">
                  <c:v>4.9060875027177311E-3</c:v>
                </c:pt>
                <c:pt idx="1667">
                  <c:v>4.9049591477263055E-3</c:v>
                </c:pt>
                <c:pt idx="1668">
                  <c:v>4.9038313116380712E-3</c:v>
                </c:pt>
                <c:pt idx="1669">
                  <c:v>4.9027039940951677E-3</c:v>
                </c:pt>
                <c:pt idx="1670">
                  <c:v>4.9015771947400538E-3</c:v>
                </c:pt>
                <c:pt idx="1671">
                  <c:v>4.9004509132155273E-3</c:v>
                </c:pt>
                <c:pt idx="1672">
                  <c:v>4.8993251491647087E-3</c:v>
                </c:pt>
                <c:pt idx="1673">
                  <c:v>4.8981999022310466E-3</c:v>
                </c:pt>
                <c:pt idx="1674">
                  <c:v>4.8970751720583188E-3</c:v>
                </c:pt>
                <c:pt idx="1675">
                  <c:v>4.8959509582906279E-3</c:v>
                </c:pt>
                <c:pt idx="1676">
                  <c:v>4.8948272605724074E-3</c:v>
                </c:pt>
                <c:pt idx="1677">
                  <c:v>4.8937040785484113E-3</c:v>
                </c:pt>
                <c:pt idx="1678">
                  <c:v>4.8925814118637246E-3</c:v>
                </c:pt>
                <c:pt idx="1679">
                  <c:v>4.8914592601637559E-3</c:v>
                </c:pt>
                <c:pt idx="1680">
                  <c:v>4.8903376230942392E-3</c:v>
                </c:pt>
                <c:pt idx="1681">
                  <c:v>4.8892165003012328E-3</c:v>
                </c:pt>
                <c:pt idx="1682">
                  <c:v>4.8880958914311193E-3</c:v>
                </c:pt>
                <c:pt idx="1683">
                  <c:v>4.8869757961306094E-3</c:v>
                </c:pt>
                <c:pt idx="1684">
                  <c:v>4.88585621404673E-3</c:v>
                </c:pt>
                <c:pt idx="1685">
                  <c:v>4.8847371448268381E-3</c:v>
                </c:pt>
                <c:pt idx="1686">
                  <c:v>4.8836185881186113E-3</c:v>
                </c:pt>
                <c:pt idx="1687">
                  <c:v>4.8825005435700498E-3</c:v>
                </c:pt>
                <c:pt idx="1688">
                  <c:v>4.8813830108294758E-3</c:v>
                </c:pt>
                <c:pt idx="1689">
                  <c:v>4.8802659895455323E-3</c:v>
                </c:pt>
                <c:pt idx="1690">
                  <c:v>4.8791494793671867E-3</c:v>
                </c:pt>
                <c:pt idx="1691">
                  <c:v>4.8780334799437275E-3</c:v>
                </c:pt>
                <c:pt idx="1692">
                  <c:v>4.8769179909247604E-3</c:v>
                </c:pt>
                <c:pt idx="1693">
                  <c:v>4.8758030119602138E-3</c:v>
                </c:pt>
                <c:pt idx="1694">
                  <c:v>4.8746885427003363E-3</c:v>
                </c:pt>
                <c:pt idx="1695">
                  <c:v>4.8735745827956992E-3</c:v>
                </c:pt>
                <c:pt idx="1696">
                  <c:v>4.872461131897184E-3</c:v>
                </c:pt>
                <c:pt idx="1697">
                  <c:v>4.871348189656002E-3</c:v>
                </c:pt>
                <c:pt idx="1698">
                  <c:v>4.870235755723676E-3</c:v>
                </c:pt>
                <c:pt idx="1699">
                  <c:v>4.8691238297520496E-3</c:v>
                </c:pt>
                <c:pt idx="1700">
                  <c:v>4.8680124113932837E-3</c:v>
                </c:pt>
                <c:pt idx="1701">
                  <c:v>4.866901500299857E-3</c:v>
                </c:pt>
                <c:pt idx="1702">
                  <c:v>4.8657910961245679E-3</c:v>
                </c:pt>
                <c:pt idx="1703">
                  <c:v>4.8646811985205238E-3</c:v>
                </c:pt>
                <c:pt idx="1704">
                  <c:v>4.8635718071411574E-3</c:v>
                </c:pt>
                <c:pt idx="1705">
                  <c:v>4.8624629216402135E-3</c:v>
                </c:pt>
                <c:pt idx="1706">
                  <c:v>4.8613545416717526E-3</c:v>
                </c:pt>
                <c:pt idx="1707">
                  <c:v>4.8602466668901502E-3</c:v>
                </c:pt>
                <c:pt idx="1708">
                  <c:v>4.8591392969500966E-3</c:v>
                </c:pt>
                <c:pt idx="1709">
                  <c:v>4.8580324315066004E-3</c:v>
                </c:pt>
                <c:pt idx="1710">
                  <c:v>4.8569260702149798E-3</c:v>
                </c:pt>
                <c:pt idx="1711">
                  <c:v>4.8558202127308688E-3</c:v>
                </c:pt>
                <c:pt idx="1712">
                  <c:v>4.8547148587102153E-3</c:v>
                </c:pt>
                <c:pt idx="1713">
                  <c:v>4.8536100078092805E-3</c:v>
                </c:pt>
                <c:pt idx="1714">
                  <c:v>4.8525056596846368E-3</c:v>
                </c:pt>
                <c:pt idx="1715">
                  <c:v>4.8514018139931697E-3</c:v>
                </c:pt>
                <c:pt idx="1716">
                  <c:v>4.8502984703920797E-3</c:v>
                </c:pt>
                <c:pt idx="1717">
                  <c:v>4.849195628538876E-3</c:v>
                </c:pt>
                <c:pt idx="1718">
                  <c:v>4.8480932880913792E-3</c:v>
                </c:pt>
                <c:pt idx="1719">
                  <c:v>4.8469914487077222E-3</c:v>
                </c:pt>
                <c:pt idx="1720">
                  <c:v>4.8458901100463473E-3</c:v>
                </c:pt>
                <c:pt idx="1721">
                  <c:v>4.8447892717660103E-3</c:v>
                </c:pt>
                <c:pt idx="1722">
                  <c:v>4.8436889335257719E-3</c:v>
                </c:pt>
                <c:pt idx="1723">
                  <c:v>4.8425890949850081E-3</c:v>
                </c:pt>
                <c:pt idx="1724">
                  <c:v>4.8414897558033999E-3</c:v>
                </c:pt>
                <c:pt idx="1725">
                  <c:v>4.8403909156409389E-3</c:v>
                </c:pt>
                <c:pt idx="1726">
                  <c:v>4.8392925741579254E-3</c:v>
                </c:pt>
                <c:pt idx="1727">
                  <c:v>4.838194731014967E-3</c:v>
                </c:pt>
                <c:pt idx="1728">
                  <c:v>4.8370973858729823E-3</c:v>
                </c:pt>
                <c:pt idx="1729">
                  <c:v>4.836000538393192E-3</c:v>
                </c:pt>
                <c:pt idx="1730">
                  <c:v>4.8349041882371291E-3</c:v>
                </c:pt>
                <c:pt idx="1731">
                  <c:v>4.8338083350666309E-3</c:v>
                </c:pt>
                <c:pt idx="1732">
                  <c:v>4.8327129785438426E-3</c:v>
                </c:pt>
                <c:pt idx="1733">
                  <c:v>4.8316181183312139E-3</c:v>
                </c:pt>
                <c:pt idx="1734">
                  <c:v>4.8305237540915008E-3</c:v>
                </c:pt>
                <c:pt idx="1735">
                  <c:v>4.8294298854877661E-3</c:v>
                </c:pt>
                <c:pt idx="1736">
                  <c:v>4.8283365121833772E-3</c:v>
                </c:pt>
                <c:pt idx="1737">
                  <c:v>4.8272436338420042E-3</c:v>
                </c:pt>
                <c:pt idx="1738">
                  <c:v>4.8261512501276251E-3</c:v>
                </c:pt>
                <c:pt idx="1739">
                  <c:v>4.8250593607045197E-3</c:v>
                </c:pt>
                <c:pt idx="1740">
                  <c:v>4.8239679652372714E-3</c:v>
                </c:pt>
                <c:pt idx="1741">
                  <c:v>4.822877063390768E-3</c:v>
                </c:pt>
                <c:pt idx="1742">
                  <c:v>4.8217866548302003E-3</c:v>
                </c:pt>
                <c:pt idx="1743">
                  <c:v>4.8206967392210621E-3</c:v>
                </c:pt>
                <c:pt idx="1744">
                  <c:v>4.8196073162291471E-3</c:v>
                </c:pt>
                <c:pt idx="1745">
                  <c:v>4.8185183855205546E-3</c:v>
                </c:pt>
                <c:pt idx="1746">
                  <c:v>4.8174299467616836E-3</c:v>
                </c:pt>
                <c:pt idx="1747">
                  <c:v>4.8163419996192364E-3</c:v>
                </c:pt>
                <c:pt idx="1748">
                  <c:v>4.8152545437602111E-3</c:v>
                </c:pt>
                <c:pt idx="1749">
                  <c:v>4.8141675788519129E-3</c:v>
                </c:pt>
                <c:pt idx="1750">
                  <c:v>4.8130811045619453E-3</c:v>
                </c:pt>
                <c:pt idx="1751">
                  <c:v>4.8119951205582078E-3</c:v>
                </c:pt>
                <c:pt idx="1752">
                  <c:v>4.810909626508905E-3</c:v>
                </c:pt>
                <c:pt idx="1753">
                  <c:v>4.8098246220825381E-3</c:v>
                </c:pt>
                <c:pt idx="1754">
                  <c:v>4.8087401069479094E-3</c:v>
                </c:pt>
                <c:pt idx="1755">
                  <c:v>4.8076560807741153E-3</c:v>
                </c:pt>
                <c:pt idx="1756">
                  <c:v>4.8065725432305554E-3</c:v>
                </c:pt>
                <c:pt idx="1757">
                  <c:v>4.8054894939869256E-3</c:v>
                </c:pt>
                <c:pt idx="1758">
                  <c:v>4.8044069327132189E-3</c:v>
                </c:pt>
                <c:pt idx="1759">
                  <c:v>4.8033248590797243E-3</c:v>
                </c:pt>
                <c:pt idx="1760">
                  <c:v>4.8022432727570308E-3</c:v>
                </c:pt>
                <c:pt idx="1761">
                  <c:v>4.8011621734160232E-3</c:v>
                </c:pt>
                <c:pt idx="1762">
                  <c:v>4.8000815607278811E-3</c:v>
                </c:pt>
                <c:pt idx="1763">
                  <c:v>4.7990014343640809E-3</c:v>
                </c:pt>
                <c:pt idx="1764">
                  <c:v>4.7979217939963948E-3</c:v>
                </c:pt>
                <c:pt idx="1765">
                  <c:v>4.7968426392968914E-3</c:v>
                </c:pt>
                <c:pt idx="1766">
                  <c:v>4.7957639699379309E-3</c:v>
                </c:pt>
                <c:pt idx="1767">
                  <c:v>4.7946857855921711E-3</c:v>
                </c:pt>
                <c:pt idx="1768">
                  <c:v>4.7936080859325636E-3</c:v>
                </c:pt>
                <c:pt idx="1769">
                  <c:v>4.7925308706323541E-3</c:v>
                </c:pt>
                <c:pt idx="1770">
                  <c:v>4.7914541393650817E-3</c:v>
                </c:pt>
                <c:pt idx="1771">
                  <c:v>4.7903778918045774E-3</c:v>
                </c:pt>
                <c:pt idx="1772">
                  <c:v>4.7893021276249658E-3</c:v>
                </c:pt>
                <c:pt idx="1773">
                  <c:v>4.7882268465006686E-3</c:v>
                </c:pt>
                <c:pt idx="1774">
                  <c:v>4.7871520481063915E-3</c:v>
                </c:pt>
                <c:pt idx="1775">
                  <c:v>4.78607773211714E-3</c:v>
                </c:pt>
                <c:pt idx="1776">
                  <c:v>4.7850038982082061E-3</c:v>
                </c:pt>
                <c:pt idx="1777">
                  <c:v>4.7839305460551764E-3</c:v>
                </c:pt>
                <c:pt idx="1778">
                  <c:v>4.7828576753339265E-3</c:v>
                </c:pt>
                <c:pt idx="1779">
                  <c:v>4.7817852857206218E-3</c:v>
                </c:pt>
                <c:pt idx="1780">
                  <c:v>4.7807133768917234E-3</c:v>
                </c:pt>
                <c:pt idx="1781">
                  <c:v>4.7796419485239749E-3</c:v>
                </c:pt>
                <c:pt idx="1782">
                  <c:v>4.7785710002944152E-3</c:v>
                </c:pt>
                <c:pt idx="1783">
                  <c:v>4.777500531880371E-3</c:v>
                </c:pt>
                <c:pt idx="1784">
                  <c:v>4.7764305429594577E-3</c:v>
                </c:pt>
                <c:pt idx="1785">
                  <c:v>4.7753610332095789E-3</c:v>
                </c:pt>
                <c:pt idx="1786">
                  <c:v>4.7742920023089268E-3</c:v>
                </c:pt>
                <c:pt idx="1787">
                  <c:v>4.7732234499359835E-3</c:v>
                </c:pt>
                <c:pt idx="1788">
                  <c:v>4.7721553757695181E-3</c:v>
                </c:pt>
                <c:pt idx="1789">
                  <c:v>4.771087779488585E-3</c:v>
                </c:pt>
                <c:pt idx="1790">
                  <c:v>4.7700206607725285E-3</c:v>
                </c:pt>
                <c:pt idx="1791">
                  <c:v>4.7689540193009789E-3</c:v>
                </c:pt>
                <c:pt idx="1792">
                  <c:v>4.7678878547538521E-3</c:v>
                </c:pt>
                <c:pt idx="1793">
                  <c:v>4.766822166811349E-3</c:v>
                </c:pt>
                <c:pt idx="1794">
                  <c:v>4.7657569551539606E-3</c:v>
                </c:pt>
                <c:pt idx="1795">
                  <c:v>4.7646922194624613E-3</c:v>
                </c:pt>
                <c:pt idx="1796">
                  <c:v>4.7636279594179083E-3</c:v>
                </c:pt>
                <c:pt idx="1797">
                  <c:v>4.7625641747016476E-3</c:v>
                </c:pt>
                <c:pt idx="1798">
                  <c:v>4.7615008649953055E-3</c:v>
                </c:pt>
                <c:pt idx="1799">
                  <c:v>4.7604380299807987E-3</c:v>
                </c:pt>
                <c:pt idx="1800">
                  <c:v>4.7593756693403207E-3</c:v>
                </c:pt>
                <c:pt idx="1801">
                  <c:v>4.7583137827563529E-3</c:v>
                </c:pt>
                <c:pt idx="1802">
                  <c:v>4.7572523699116612E-3</c:v>
                </c:pt>
                <c:pt idx="1803">
                  <c:v>4.7561914304892899E-3</c:v>
                </c:pt>
                <c:pt idx="1804">
                  <c:v>4.7551309641725705E-3</c:v>
                </c:pt>
                <c:pt idx="1805">
                  <c:v>4.754070970645112E-3</c:v>
                </c:pt>
                <c:pt idx="1806">
                  <c:v>4.7530114495908131E-3</c:v>
                </c:pt>
                <c:pt idx="1807">
                  <c:v>4.7519524006938447E-3</c:v>
                </c:pt>
                <c:pt idx="1808">
                  <c:v>4.7508938236386668E-3</c:v>
                </c:pt>
                <c:pt idx="1809">
                  <c:v>4.7498357181100168E-3</c:v>
                </c:pt>
                <c:pt idx="1810">
                  <c:v>4.748778083792914E-3</c:v>
                </c:pt>
                <c:pt idx="1811">
                  <c:v>4.7477209203726578E-3</c:v>
                </c:pt>
                <c:pt idx="1812">
                  <c:v>4.7466642275348263E-3</c:v>
                </c:pt>
                <c:pt idx="1813">
                  <c:v>4.7456080049652818E-3</c:v>
                </c:pt>
                <c:pt idx="1814">
                  <c:v>4.7445522523501616E-3</c:v>
                </c:pt>
                <c:pt idx="1815">
                  <c:v>4.7434969693758849E-3</c:v>
                </c:pt>
                <c:pt idx="1816">
                  <c:v>4.7424421557291478E-3</c:v>
                </c:pt>
                <c:pt idx="1817">
                  <c:v>4.7413878110969272E-3</c:v>
                </c:pt>
                <c:pt idx="1818">
                  <c:v>4.7403339351664766E-3</c:v>
                </c:pt>
                <c:pt idx="1819">
                  <c:v>4.7392805276253282E-3</c:v>
                </c:pt>
                <c:pt idx="1820">
                  <c:v>4.7382275881612916E-3</c:v>
                </c:pt>
                <c:pt idx="1821">
                  <c:v>4.7371751164624566E-3</c:v>
                </c:pt>
                <c:pt idx="1822">
                  <c:v>4.7361231122171835E-3</c:v>
                </c:pt>
                <c:pt idx="1823">
                  <c:v>4.7350715751141156E-3</c:v>
                </c:pt>
                <c:pt idx="1824">
                  <c:v>4.7340205048421692E-3</c:v>
                </c:pt>
                <c:pt idx="1825">
                  <c:v>4.7329699010905408E-3</c:v>
                </c:pt>
                <c:pt idx="1826">
                  <c:v>4.7319197635486967E-3</c:v>
                </c:pt>
                <c:pt idx="1827">
                  <c:v>4.7308700919063834E-3</c:v>
                </c:pt>
                <c:pt idx="1828">
                  <c:v>4.7298208858536205E-3</c:v>
                </c:pt>
                <c:pt idx="1829">
                  <c:v>4.7287721450807044E-3</c:v>
                </c:pt>
                <c:pt idx="1830">
                  <c:v>4.7277238692782038E-3</c:v>
                </c:pt>
                <c:pt idx="1831">
                  <c:v>4.7266760581369622E-3</c:v>
                </c:pt>
                <c:pt idx="1832">
                  <c:v>4.7256287113481002E-3</c:v>
                </c:pt>
                <c:pt idx="1833">
                  <c:v>4.7245818286030077E-3</c:v>
                </c:pt>
                <c:pt idx="1834">
                  <c:v>4.7235354095933506E-3</c:v>
                </c:pt>
                <c:pt idx="1835">
                  <c:v>4.7224894540110664E-3</c:v>
                </c:pt>
                <c:pt idx="1836">
                  <c:v>4.7214439615483684E-3</c:v>
                </c:pt>
                <c:pt idx="1837">
                  <c:v>4.7203989318977376E-3</c:v>
                </c:pt>
                <c:pt idx="1838">
                  <c:v>4.7193543647519303E-3</c:v>
                </c:pt>
                <c:pt idx="1839">
                  <c:v>4.7183102598039768E-3</c:v>
                </c:pt>
                <c:pt idx="1840">
                  <c:v>4.7172666167471745E-3</c:v>
                </c:pt>
                <c:pt idx="1841">
                  <c:v>4.716223435275094E-3</c:v>
                </c:pt>
                <c:pt idx="1842">
                  <c:v>4.7151807150815775E-3</c:v>
                </c:pt>
                <c:pt idx="1843">
                  <c:v>4.7141384558607368E-3</c:v>
                </c:pt>
                <c:pt idx="1844">
                  <c:v>4.7130966573069562E-3</c:v>
                </c:pt>
                <c:pt idx="1845">
                  <c:v>4.7120553191148861E-3</c:v>
                </c:pt>
                <c:pt idx="1846">
                  <c:v>4.7110144409794512E-3</c:v>
                </c:pt>
                <c:pt idx="1847">
                  <c:v>4.7099740225958432E-3</c:v>
                </c:pt>
                <c:pt idx="1848">
                  <c:v>4.7089340636595227E-3</c:v>
                </c:pt>
                <c:pt idx="1849">
                  <c:v>4.70789456386622E-3</c:v>
                </c:pt>
                <c:pt idx="1850">
                  <c:v>4.7068555229119345E-3</c:v>
                </c:pt>
                <c:pt idx="1851">
                  <c:v>4.7058169404929342E-3</c:v>
                </c:pt>
                <c:pt idx="1852">
                  <c:v>4.7047788163057528E-3</c:v>
                </c:pt>
                <c:pt idx="1853">
                  <c:v>4.7037411500471934E-3</c:v>
                </c:pt>
                <c:pt idx="1854">
                  <c:v>4.7027039414143275E-3</c:v>
                </c:pt>
                <c:pt idx="1855">
                  <c:v>4.7016671901044926E-3</c:v>
                </c:pt>
                <c:pt idx="1856">
                  <c:v>4.7006308958152917E-3</c:v>
                </c:pt>
                <c:pt idx="1857">
                  <c:v>4.6995950582445958E-3</c:v>
                </c:pt>
                <c:pt idx="1858">
                  <c:v>4.6985596770905439E-3</c:v>
                </c:pt>
                <c:pt idx="1859">
                  <c:v>4.6975247520515363E-3</c:v>
                </c:pt>
                <c:pt idx="1860">
                  <c:v>4.6964902828262444E-3</c:v>
                </c:pt>
                <c:pt idx="1861">
                  <c:v>4.695456269113601E-3</c:v>
                </c:pt>
                <c:pt idx="1862">
                  <c:v>4.6944227106128066E-3</c:v>
                </c:pt>
                <c:pt idx="1863">
                  <c:v>4.6933896070233223E-3</c:v>
                </c:pt>
                <c:pt idx="1864">
                  <c:v>4.6923569580448786E-3</c:v>
                </c:pt>
                <c:pt idx="1865">
                  <c:v>4.6913247633774691E-3</c:v>
                </c:pt>
                <c:pt idx="1866">
                  <c:v>4.6902930227213499E-3</c:v>
                </c:pt>
                <c:pt idx="1867">
                  <c:v>4.6892617357770401E-3</c:v>
                </c:pt>
                <c:pt idx="1868">
                  <c:v>4.6882309022453234E-3</c:v>
                </c:pt>
                <c:pt idx="1869">
                  <c:v>4.6872005218272471E-3</c:v>
                </c:pt>
                <c:pt idx="1870">
                  <c:v>4.6861705942241212E-3</c:v>
                </c:pt>
                <c:pt idx="1871">
                  <c:v>4.685141119137517E-3</c:v>
                </c:pt>
                <c:pt idx="1872">
                  <c:v>4.6841120962692676E-3</c:v>
                </c:pt>
                <c:pt idx="1873">
                  <c:v>4.6830835253214706E-3</c:v>
                </c:pt>
                <c:pt idx="1874">
                  <c:v>4.6820554059964822E-3</c:v>
                </c:pt>
                <c:pt idx="1875">
                  <c:v>4.6810277379969213E-3</c:v>
                </c:pt>
                <c:pt idx="1876">
                  <c:v>4.6800005210256689E-3</c:v>
                </c:pt>
                <c:pt idx="1877">
                  <c:v>4.6789737547858661E-3</c:v>
                </c:pt>
                <c:pt idx="1878">
                  <c:v>4.6779474389809115E-3</c:v>
                </c:pt>
                <c:pt idx="1879">
                  <c:v>4.6769215733144685E-3</c:v>
                </c:pt>
                <c:pt idx="1880">
                  <c:v>4.675896157490457E-3</c:v>
                </c:pt>
                <c:pt idx="1881">
                  <c:v>4.6748711912130599E-3</c:v>
                </c:pt>
                <c:pt idx="1882">
                  <c:v>4.673846674186714E-3</c:v>
                </c:pt>
                <c:pt idx="1883">
                  <c:v>4.6728226061161209E-3</c:v>
                </c:pt>
                <c:pt idx="1884">
                  <c:v>4.671798986706238E-3</c:v>
                </c:pt>
                <c:pt idx="1885">
                  <c:v>4.670775815662281E-3</c:v>
                </c:pt>
                <c:pt idx="1886">
                  <c:v>4.6697530926897253E-3</c:v>
                </c:pt>
                <c:pt idx="1887">
                  <c:v>4.6687308174943034E-3</c:v>
                </c:pt>
                <c:pt idx="1888">
                  <c:v>4.6677089897820042E-3</c:v>
                </c:pt>
                <c:pt idx="1889">
                  <c:v>4.6666876092590756E-3</c:v>
                </c:pt>
                <c:pt idx="1890">
                  <c:v>4.6656666756320223E-3</c:v>
                </c:pt>
                <c:pt idx="1891">
                  <c:v>4.6646461886076058E-3</c:v>
                </c:pt>
                <c:pt idx="1892">
                  <c:v>4.6636261478928444E-3</c:v>
                </c:pt>
                <c:pt idx="1893">
                  <c:v>4.6626065531950103E-3</c:v>
                </c:pt>
                <c:pt idx="1894">
                  <c:v>4.6615874042216336E-3</c:v>
                </c:pt>
                <c:pt idx="1895">
                  <c:v>4.6605687006805009E-3</c:v>
                </c:pt>
                <c:pt idx="1896">
                  <c:v>4.659550442279654E-3</c:v>
                </c:pt>
                <c:pt idx="1897">
                  <c:v>4.6585326287273869E-3</c:v>
                </c:pt>
                <c:pt idx="1898">
                  <c:v>4.6575152597322506E-3</c:v>
                </c:pt>
                <c:pt idx="1899">
                  <c:v>4.6564983350030516E-3</c:v>
                </c:pt>
                <c:pt idx="1900">
                  <c:v>4.6554818542488491E-3</c:v>
                </c:pt>
                <c:pt idx="1901">
                  <c:v>4.6544658171789556E-3</c:v>
                </c:pt>
                <c:pt idx="1902">
                  <c:v>4.6534502235029401E-3</c:v>
                </c:pt>
                <c:pt idx="1903">
                  <c:v>4.6524350729306232E-3</c:v>
                </c:pt>
                <c:pt idx="1904">
                  <c:v>4.6514203651720773E-3</c:v>
                </c:pt>
                <c:pt idx="1905">
                  <c:v>4.6504060999376312E-3</c:v>
                </c:pt>
                <c:pt idx="1906">
                  <c:v>4.6493922769378629E-3</c:v>
                </c:pt>
                <c:pt idx="1907">
                  <c:v>4.648378895883605E-3</c:v>
                </c:pt>
                <c:pt idx="1908">
                  <c:v>4.6473659564859396E-3</c:v>
                </c:pt>
                <c:pt idx="1909">
                  <c:v>4.6463534584562033E-3</c:v>
                </c:pt>
                <c:pt idx="1910">
                  <c:v>4.6453414015059846E-3</c:v>
                </c:pt>
                <c:pt idx="1911">
                  <c:v>4.6443297853471207E-3</c:v>
                </c:pt>
                <c:pt idx="1912">
                  <c:v>4.6433186096916995E-3</c:v>
                </c:pt>
                <c:pt idx="1913">
                  <c:v>4.6423078742520623E-3</c:v>
                </c:pt>
                <c:pt idx="1914">
                  <c:v>4.6412975787408009E-3</c:v>
                </c:pt>
                <c:pt idx="1915">
                  <c:v>4.6402877228707519E-3</c:v>
                </c:pt>
                <c:pt idx="1916">
                  <c:v>4.6392783063550084E-3</c:v>
                </c:pt>
                <c:pt idx="1917">
                  <c:v>4.6382693289069108E-3</c:v>
                </c:pt>
                <c:pt idx="1918">
                  <c:v>4.6372607902400477E-3</c:v>
                </c:pt>
                <c:pt idx="1919">
                  <c:v>4.6362526900682556E-3</c:v>
                </c:pt>
                <c:pt idx="1920">
                  <c:v>4.6352450281056234E-3</c:v>
                </c:pt>
                <c:pt idx="1921">
                  <c:v>4.6342378040664873E-3</c:v>
                </c:pt>
                <c:pt idx="1922">
                  <c:v>4.6332310176654306E-3</c:v>
                </c:pt>
                <c:pt idx="1923">
                  <c:v>4.6322246686172838E-3</c:v>
                </c:pt>
                <c:pt idx="1924">
                  <c:v>4.6312187566371283E-3</c:v>
                </c:pt>
                <c:pt idx="1925">
                  <c:v>4.6302132814402906E-3</c:v>
                </c:pt>
                <c:pt idx="1926">
                  <c:v>4.6292082427423437E-3</c:v>
                </c:pt>
                <c:pt idx="1927">
                  <c:v>4.6282036402591088E-3</c:v>
                </c:pt>
                <c:pt idx="1928">
                  <c:v>4.6271994737066557E-3</c:v>
                </c:pt>
                <c:pt idx="1929">
                  <c:v>4.6261957428012966E-3</c:v>
                </c:pt>
                <c:pt idx="1930">
                  <c:v>4.6251924472595915E-3</c:v>
                </c:pt>
                <c:pt idx="1931">
                  <c:v>4.6241895867983468E-3</c:v>
                </c:pt>
                <c:pt idx="1932">
                  <c:v>4.6231871611346134E-3</c:v>
                </c:pt>
                <c:pt idx="1933">
                  <c:v>4.6221851699856913E-3</c:v>
                </c:pt>
                <c:pt idx="1934">
                  <c:v>4.6211836130691172E-3</c:v>
                </c:pt>
                <c:pt idx="1935">
                  <c:v>4.6201824901026811E-3</c:v>
                </c:pt>
                <c:pt idx="1936">
                  <c:v>4.6191818008044132E-3</c:v>
                </c:pt>
                <c:pt idx="1937">
                  <c:v>4.6181815448925892E-3</c:v>
                </c:pt>
                <c:pt idx="1938">
                  <c:v>4.6171817220857277E-3</c:v>
                </c:pt>
                <c:pt idx="1939">
                  <c:v>4.6161823321025919E-3</c:v>
                </c:pt>
                <c:pt idx="1940">
                  <c:v>4.6151833746621894E-3</c:v>
                </c:pt>
                <c:pt idx="1941">
                  <c:v>4.6141848494837684E-3</c:v>
                </c:pt>
                <c:pt idx="1942">
                  <c:v>4.6131867562868214E-3</c:v>
                </c:pt>
                <c:pt idx="1943">
                  <c:v>4.6121890947910847E-3</c:v>
                </c:pt>
                <c:pt idx="1944">
                  <c:v>4.6111918647165359E-3</c:v>
                </c:pt>
                <c:pt idx="1945">
                  <c:v>4.6101950657833936E-3</c:v>
                </c:pt>
                <c:pt idx="1946">
                  <c:v>4.6091986977121191E-3</c:v>
                </c:pt>
                <c:pt idx="1947">
                  <c:v>4.6082027602234168E-3</c:v>
                </c:pt>
                <c:pt idx="1948">
                  <c:v>4.6072072530382322E-3</c:v>
                </c:pt>
                <c:pt idx="1949">
                  <c:v>4.6062121758777483E-3</c:v>
                </c:pt>
                <c:pt idx="1950">
                  <c:v>4.6052175284633937E-3</c:v>
                </c:pt>
                <c:pt idx="1951">
                  <c:v>4.6042233105168346E-3</c:v>
                </c:pt>
                <c:pt idx="1952">
                  <c:v>4.6032295217599776E-3</c:v>
                </c:pt>
                <c:pt idx="1953">
                  <c:v>4.602236161914971E-3</c:v>
                </c:pt>
                <c:pt idx="1954">
                  <c:v>4.6012432307042019E-3</c:v>
                </c:pt>
                <c:pt idx="1955">
                  <c:v>4.6002507278502967E-3</c:v>
                </c:pt>
                <c:pt idx="1956">
                  <c:v>4.599258653076122E-3</c:v>
                </c:pt>
                <c:pt idx="1957">
                  <c:v>4.5982670061047812E-3</c:v>
                </c:pt>
                <c:pt idx="1958">
                  <c:v>4.597275786659619E-3</c:v>
                </c:pt>
                <c:pt idx="1959">
                  <c:v>4.5962849944642193E-3</c:v>
                </c:pt>
                <c:pt idx="1960">
                  <c:v>4.5952946292423993E-3</c:v>
                </c:pt>
                <c:pt idx="1961">
                  <c:v>4.5943046907182192E-3</c:v>
                </c:pt>
                <c:pt idx="1962">
                  <c:v>4.5933151786159759E-3</c:v>
                </c:pt>
                <c:pt idx="1963">
                  <c:v>4.5923260926602014E-3</c:v>
                </c:pt>
                <c:pt idx="1964">
                  <c:v>4.591337432575668E-3</c:v>
                </c:pt>
                <c:pt idx="1965">
                  <c:v>4.5903491980873812E-3</c:v>
                </c:pt>
                <c:pt idx="1966">
                  <c:v>4.5893613889205894E-3</c:v>
                </c:pt>
                <c:pt idx="1967">
                  <c:v>4.5883740048007693E-3</c:v>
                </c:pt>
                <c:pt idx="1968">
                  <c:v>4.5873870454536409E-3</c:v>
                </c:pt>
                <c:pt idx="1969">
                  <c:v>4.5864005106051563E-3</c:v>
                </c:pt>
                <c:pt idx="1970">
                  <c:v>4.5854143999815048E-3</c:v>
                </c:pt>
                <c:pt idx="1971">
                  <c:v>4.5844287133091095E-3</c:v>
                </c:pt>
                <c:pt idx="1972">
                  <c:v>4.5834434503146306E-3</c:v>
                </c:pt>
                <c:pt idx="1973">
                  <c:v>4.5824586107249621E-3</c:v>
                </c:pt>
                <c:pt idx="1974">
                  <c:v>4.5814741942672346E-3</c:v>
                </c:pt>
                <c:pt idx="1975">
                  <c:v>4.5804902006688093E-3</c:v>
                </c:pt>
                <c:pt idx="1976">
                  <c:v>4.5795066296572852E-3</c:v>
                </c:pt>
                <c:pt idx="1977">
                  <c:v>4.5785234809604921E-3</c:v>
                </c:pt>
                <c:pt idx="1978">
                  <c:v>4.5775407543064989E-3</c:v>
                </c:pt>
                <c:pt idx="1979">
                  <c:v>4.5765584494235996E-3</c:v>
                </c:pt>
                <c:pt idx="1980">
                  <c:v>4.5755765660403297E-3</c:v>
                </c:pt>
                <c:pt idx="1981">
                  <c:v>4.5745951038854522E-3</c:v>
                </c:pt>
                <c:pt idx="1982">
                  <c:v>4.5736140626879643E-3</c:v>
                </c:pt>
                <c:pt idx="1983">
                  <c:v>4.5726334421770957E-3</c:v>
                </c:pt>
                <c:pt idx="1984">
                  <c:v>4.5716532420823092E-3</c:v>
                </c:pt>
                <c:pt idx="1985">
                  <c:v>4.5706734621333003E-3</c:v>
                </c:pt>
                <c:pt idx="1986">
                  <c:v>4.5696941020599907E-3</c:v>
                </c:pt>
                <c:pt idx="1987">
                  <c:v>4.5687151615925398E-3</c:v>
                </c:pt>
                <c:pt idx="1988">
                  <c:v>4.5677366404613352E-3</c:v>
                </c:pt>
                <c:pt idx="1989">
                  <c:v>4.5667585383969969E-3</c:v>
                </c:pt>
                <c:pt idx="1990">
                  <c:v>4.5657808551303738E-3</c:v>
                </c:pt>
                <c:pt idx="1991">
                  <c:v>4.5648035903925457E-3</c:v>
                </c:pt>
                <c:pt idx="1992">
                  <c:v>4.5638267439148256E-3</c:v>
                </c:pt>
                <c:pt idx="1993">
                  <c:v>4.5628503154287493E-3</c:v>
                </c:pt>
                <c:pt idx="1994">
                  <c:v>4.5618743046660915E-3</c:v>
                </c:pt>
                <c:pt idx="1995">
                  <c:v>4.5608987113588484E-3</c:v>
                </c:pt>
                <c:pt idx="1996">
                  <c:v>4.5599235352392509E-3</c:v>
                </c:pt>
                <c:pt idx="1997">
                  <c:v>4.5589487760397561E-3</c:v>
                </c:pt>
                <c:pt idx="1998">
                  <c:v>4.557974433493049E-3</c:v>
                </c:pt>
                <c:pt idx="1999">
                  <c:v>4.5570005073320456E-3</c:v>
                </c:pt>
                <c:pt idx="2000">
                  <c:v>4.5560269972898899E-3</c:v>
                </c:pt>
                <c:pt idx="2001">
                  <c:v>4.5550539030999523E-3</c:v>
                </c:pt>
                <c:pt idx="2002">
                  <c:v>4.5540812244958305E-3</c:v>
                </c:pt>
                <c:pt idx="2003">
                  <c:v>4.553108961211352E-3</c:v>
                </c:pt>
                <c:pt idx="2004">
                  <c:v>4.5521371129805714E-3</c:v>
                </c:pt>
                <c:pt idx="2005">
                  <c:v>4.5511656795377666E-3</c:v>
                </c:pt>
                <c:pt idx="2006">
                  <c:v>4.5501946606174475E-3</c:v>
                </c:pt>
                <c:pt idx="2007">
                  <c:v>4.5492240559543463E-3</c:v>
                </c:pt>
                <c:pt idx="2008">
                  <c:v>4.5482538652834243E-3</c:v>
                </c:pt>
                <c:pt idx="2009">
                  <c:v>4.5472840883398671E-3</c:v>
                </c:pt>
                <c:pt idx="2010">
                  <c:v>4.546314724859086E-3</c:v>
                </c:pt>
                <c:pt idx="2011">
                  <c:v>4.5453457745767215E-3</c:v>
                </c:pt>
                <c:pt idx="2012">
                  <c:v>4.5443772372286331E-3</c:v>
                </c:pt>
                <c:pt idx="2013">
                  <c:v>4.5434091125509104E-3</c:v>
                </c:pt>
                <c:pt idx="2014">
                  <c:v>4.5424414002798669E-3</c:v>
                </c:pt>
                <c:pt idx="2015">
                  <c:v>4.5414741001520396E-3</c:v>
                </c:pt>
                <c:pt idx="2016">
                  <c:v>4.5405072119041896E-3</c:v>
                </c:pt>
                <c:pt idx="2017">
                  <c:v>4.5395407352733022E-3</c:v>
                </c:pt>
                <c:pt idx="2018">
                  <c:v>4.5385746699965904E-3</c:v>
                </c:pt>
                <c:pt idx="2019">
                  <c:v>4.5376090158114847E-3</c:v>
                </c:pt>
                <c:pt idx="2020">
                  <c:v>4.5366437724556428E-3</c:v>
                </c:pt>
                <c:pt idx="2021">
                  <c:v>4.5356789396669454E-3</c:v>
                </c:pt>
                <c:pt idx="2022">
                  <c:v>4.5347145171834953E-3</c:v>
                </c:pt>
                <c:pt idx="2023">
                  <c:v>4.533750504743618E-3</c:v>
                </c:pt>
                <c:pt idx="2024">
                  <c:v>4.5327869020858605E-3</c:v>
                </c:pt>
                <c:pt idx="2025">
                  <c:v>4.5318237089489958E-3</c:v>
                </c:pt>
                <c:pt idx="2026">
                  <c:v>4.5308609250720158E-3</c:v>
                </c:pt>
                <c:pt idx="2027">
                  <c:v>4.5298985501941325E-3</c:v>
                </c:pt>
                <c:pt idx="2028">
                  <c:v>4.5289365840547836E-3</c:v>
                </c:pt>
                <c:pt idx="2029">
                  <c:v>4.5279750263936252E-3</c:v>
                </c:pt>
                <c:pt idx="2030">
                  <c:v>4.5270138769505364E-3</c:v>
                </c:pt>
                <c:pt idx="2031">
                  <c:v>4.5260531354656148E-3</c:v>
                </c:pt>
                <c:pt idx="2032">
                  <c:v>4.5250928016791802E-3</c:v>
                </c:pt>
                <c:pt idx="2033">
                  <c:v>4.5241328753317725E-3</c:v>
                </c:pt>
                <c:pt idx="2034">
                  <c:v>4.5231733561641521E-3</c:v>
                </c:pt>
                <c:pt idx="2035">
                  <c:v>4.5222142439172979E-3</c:v>
                </c:pt>
                <c:pt idx="2036">
                  <c:v>4.5212555383324091E-3</c:v>
                </c:pt>
                <c:pt idx="2037">
                  <c:v>4.5202972391509069E-3</c:v>
                </c:pt>
                <c:pt idx="2038">
                  <c:v>4.519339346114426E-3</c:v>
                </c:pt>
                <c:pt idx="2039">
                  <c:v>4.5183818589648256E-3</c:v>
                </c:pt>
                <c:pt idx="2040">
                  <c:v>4.5174247774441801E-3</c:v>
                </c:pt>
                <c:pt idx="2041">
                  <c:v>4.516468101294786E-3</c:v>
                </c:pt>
                <c:pt idx="2042">
                  <c:v>4.5155118302591521E-3</c:v>
                </c:pt>
                <c:pt idx="2043">
                  <c:v>4.5145559640800111E-3</c:v>
                </c:pt>
                <c:pt idx="2044">
                  <c:v>4.5136005025003118E-3</c:v>
                </c:pt>
                <c:pt idx="2045">
                  <c:v>4.5126454452632195E-3</c:v>
                </c:pt>
                <c:pt idx="2046">
                  <c:v>4.5116907921121168E-3</c:v>
                </c:pt>
                <c:pt idx="2047">
                  <c:v>4.5107365427906037E-3</c:v>
                </c:pt>
                <c:pt idx="2048">
                  <c:v>4.5097826970424987E-3</c:v>
                </c:pt>
                <c:pt idx="2049">
                  <c:v>4.5088292546118349E-3</c:v>
                </c:pt>
                <c:pt idx="2050">
                  <c:v>4.5078762152428609E-3</c:v>
                </c:pt>
                <c:pt idx="2051">
                  <c:v>4.5069235786800452E-3</c:v>
                </c:pt>
                <c:pt idx="2052">
                  <c:v>4.5059713446680702E-3</c:v>
                </c:pt>
                <c:pt idx="2053">
                  <c:v>4.5050195129518328E-3</c:v>
                </c:pt>
                <c:pt idx="2054">
                  <c:v>4.5040680832764473E-3</c:v>
                </c:pt>
                <c:pt idx="2055">
                  <c:v>4.5031170553872409E-3</c:v>
                </c:pt>
                <c:pt idx="2056">
                  <c:v>4.5021664290297607E-3</c:v>
                </c:pt>
                <c:pt idx="2057">
                  <c:v>4.5012162039497622E-3</c:v>
                </c:pt>
                <c:pt idx="2058">
                  <c:v>4.5002663798932212E-3</c:v>
                </c:pt>
                <c:pt idx="2059">
                  <c:v>4.4993169566063243E-3</c:v>
                </c:pt>
                <c:pt idx="2060">
                  <c:v>4.498367933835473E-3</c:v>
                </c:pt>
                <c:pt idx="2061">
                  <c:v>4.4974193113272833E-3</c:v>
                </c:pt>
                <c:pt idx="2062">
                  <c:v>4.4964710888285835E-3</c:v>
                </c:pt>
                <c:pt idx="2063">
                  <c:v>4.4955232660864207E-3</c:v>
                </c:pt>
                <c:pt idx="2064">
                  <c:v>4.4945758428480455E-3</c:v>
                </c:pt>
                <c:pt idx="2065">
                  <c:v>4.49362881886093E-3</c:v>
                </c:pt>
                <c:pt idx="2066">
                  <c:v>4.4926821938727568E-3</c:v>
                </c:pt>
                <c:pt idx="2067">
                  <c:v>4.4917359676314187E-3</c:v>
                </c:pt>
                <c:pt idx="2068">
                  <c:v>4.4907901398850234E-3</c:v>
                </c:pt>
                <c:pt idx="2069">
                  <c:v>4.4898447103818894E-3</c:v>
                </c:pt>
                <c:pt idx="2070">
                  <c:v>4.4888996788705485E-3</c:v>
                </c:pt>
                <c:pt idx="2071">
                  <c:v>4.4879550450997426E-3</c:v>
                </c:pt>
                <c:pt idx="2072">
                  <c:v>4.487010808818425E-3</c:v>
                </c:pt>
                <c:pt idx="2073">
                  <c:v>4.4860669697757627E-3</c:v>
                </c:pt>
                <c:pt idx="2074">
                  <c:v>4.4851235277211313E-3</c:v>
                </c:pt>
                <c:pt idx="2075">
                  <c:v>4.4841804824041166E-3</c:v>
                </c:pt>
                <c:pt idx="2076">
                  <c:v>4.4832378335745169E-3</c:v>
                </c:pt>
                <c:pt idx="2077">
                  <c:v>4.4822955809823402E-3</c:v>
                </c:pt>
                <c:pt idx="2078">
                  <c:v>4.4813537243778056E-3</c:v>
                </c:pt>
                <c:pt idx="2079">
                  <c:v>4.4804122635113399E-3</c:v>
                </c:pt>
                <c:pt idx="2080">
                  <c:v>4.4794711981335803E-3</c:v>
                </c:pt>
                <c:pt idx="2081">
                  <c:v>4.4785305279953745E-3</c:v>
                </c:pt>
                <c:pt idx="2082">
                  <c:v>4.4775902528477801E-3</c:v>
                </c:pt>
                <c:pt idx="2083">
                  <c:v>4.4766503724420603E-3</c:v>
                </c:pt>
                <c:pt idx="2084">
                  <c:v>4.4757108865296907E-3</c:v>
                </c:pt>
                <c:pt idx="2085">
                  <c:v>4.4747717948623537E-3</c:v>
                </c:pt>
                <c:pt idx="2086">
                  <c:v>4.4738330971919402E-3</c:v>
                </c:pt>
                <c:pt idx="2087">
                  <c:v>4.4728947932705489E-3</c:v>
                </c:pt>
                <c:pt idx="2088">
                  <c:v>4.4719568828504872E-3</c:v>
                </c:pt>
                <c:pt idx="2089">
                  <c:v>4.4710193656842725E-3</c:v>
                </c:pt>
                <c:pt idx="2090">
                  <c:v>4.4700822415246226E-3</c:v>
                </c:pt>
                <c:pt idx="2091">
                  <c:v>4.4691455101244712E-3</c:v>
                </c:pt>
                <c:pt idx="2092">
                  <c:v>4.4682091712369525E-3</c:v>
                </c:pt>
                <c:pt idx="2093">
                  <c:v>4.4672732246154121E-3</c:v>
                </c:pt>
                <c:pt idx="2094">
                  <c:v>4.466337670013398E-3</c:v>
                </c:pt>
                <c:pt idx="2095">
                  <c:v>4.4654025071846678E-3</c:v>
                </c:pt>
                <c:pt idx="2096">
                  <c:v>4.4644677358831849E-3</c:v>
                </c:pt>
                <c:pt idx="2097">
                  <c:v>4.4635333558631181E-3</c:v>
                </c:pt>
                <c:pt idx="2098">
                  <c:v>4.4625993668788401E-3</c:v>
                </c:pt>
                <c:pt idx="2099">
                  <c:v>4.4616657686849318E-3</c:v>
                </c:pt>
                <c:pt idx="2100">
                  <c:v>4.4607325610361804E-3</c:v>
                </c:pt>
                <c:pt idx="2101">
                  <c:v>4.4597997436875737E-3</c:v>
                </c:pt>
                <c:pt idx="2102">
                  <c:v>4.4588673163943084E-3</c:v>
                </c:pt>
                <c:pt idx="2103">
                  <c:v>4.457935278911784E-3</c:v>
                </c:pt>
                <c:pt idx="2104">
                  <c:v>4.4570036309956066E-3</c:v>
                </c:pt>
                <c:pt idx="2105">
                  <c:v>4.4560723724015828E-3</c:v>
                </c:pt>
                <c:pt idx="2106">
                  <c:v>4.4551415028857271E-3</c:v>
                </c:pt>
                <c:pt idx="2107">
                  <c:v>4.4542110222042554E-3</c:v>
                </c:pt>
                <c:pt idx="2108">
                  <c:v>4.453280930113589E-3</c:v>
                </c:pt>
                <c:pt idx="2109">
                  <c:v>4.4523512263703498E-3</c:v>
                </c:pt>
                <c:pt idx="2110">
                  <c:v>4.4514219107313659E-3</c:v>
                </c:pt>
                <c:pt idx="2111">
                  <c:v>4.4504929829536676E-3</c:v>
                </c:pt>
                <c:pt idx="2112">
                  <c:v>4.4495644427944873E-3</c:v>
                </c:pt>
                <c:pt idx="2113">
                  <c:v>4.4486362900112595E-3</c:v>
                </c:pt>
                <c:pt idx="2114">
                  <c:v>4.4477085243616208E-3</c:v>
                </c:pt>
                <c:pt idx="2115">
                  <c:v>4.4467811456034151E-3</c:v>
                </c:pt>
                <c:pt idx="2116">
                  <c:v>4.4458541534946796E-3</c:v>
                </c:pt>
                <c:pt idx="2117">
                  <c:v>4.444927547793659E-3</c:v>
                </c:pt>
                <c:pt idx="2118">
                  <c:v>4.444001328258799E-3</c:v>
                </c:pt>
                <c:pt idx="2119">
                  <c:v>4.443075494648745E-3</c:v>
                </c:pt>
                <c:pt idx="2120">
                  <c:v>4.4421500467223445E-3</c:v>
                </c:pt>
                <c:pt idx="2121">
                  <c:v>4.4412249842386451E-3</c:v>
                </c:pt>
                <c:pt idx="2122">
                  <c:v>4.4403003069568969E-3</c:v>
                </c:pt>
                <c:pt idx="2123">
                  <c:v>4.4393760146365481E-3</c:v>
                </c:pt>
                <c:pt idx="2124">
                  <c:v>4.4384521070372478E-3</c:v>
                </c:pt>
                <c:pt idx="2125">
                  <c:v>4.437528583918846E-3</c:v>
                </c:pt>
                <c:pt idx="2126">
                  <c:v>4.4366054450413932E-3</c:v>
                </c:pt>
                <c:pt idx="2127">
                  <c:v>4.4356826901651367E-3</c:v>
                </c:pt>
                <c:pt idx="2128">
                  <c:v>4.434760319050525E-3</c:v>
                </c:pt>
                <c:pt idx="2129">
                  <c:v>4.4338383314582071E-3</c:v>
                </c:pt>
                <c:pt idx="2130">
                  <c:v>4.4329167271490288E-3</c:v>
                </c:pt>
                <c:pt idx="2131">
                  <c:v>4.4319955058840354E-3</c:v>
                </c:pt>
                <c:pt idx="2132">
                  <c:v>4.4310746674244708E-3</c:v>
                </c:pt>
                <c:pt idx="2133">
                  <c:v>4.4301542115317769E-3</c:v>
                </c:pt>
                <c:pt idx="2134">
                  <c:v>4.4292341379675972E-3</c:v>
                </c:pt>
                <c:pt idx="2135">
                  <c:v>4.4283144464937656E-3</c:v>
                </c:pt>
                <c:pt idx="2136">
                  <c:v>4.4273951368723223E-3</c:v>
                </c:pt>
                <c:pt idx="2137">
                  <c:v>4.426476208865499E-3</c:v>
                </c:pt>
                <c:pt idx="2138">
                  <c:v>4.425557662235729E-3</c:v>
                </c:pt>
                <c:pt idx="2139">
                  <c:v>4.4246394967456387E-3</c:v>
                </c:pt>
                <c:pt idx="2140">
                  <c:v>4.4237217121580533E-3</c:v>
                </c:pt>
                <c:pt idx="2141">
                  <c:v>4.4228043082359973E-3</c:v>
                </c:pt>
                <c:pt idx="2142">
                  <c:v>4.4218872847426862E-3</c:v>
                </c:pt>
                <c:pt idx="2143">
                  <c:v>4.4209706414415377E-3</c:v>
                </c:pt>
                <c:pt idx="2144">
                  <c:v>4.4200543780961608E-3</c:v>
                </c:pt>
                <c:pt idx="2145">
                  <c:v>4.4191384944703644E-3</c:v>
                </c:pt>
                <c:pt idx="2146">
                  <c:v>4.4182229903281496E-3</c:v>
                </c:pt>
                <c:pt idx="2147">
                  <c:v>4.4173078654337148E-3</c:v>
                </c:pt>
                <c:pt idx="2148">
                  <c:v>4.4163931195514549E-3</c:v>
                </c:pt>
                <c:pt idx="2149">
                  <c:v>4.4154787524459576E-3</c:v>
                </c:pt>
                <c:pt idx="2150">
                  <c:v>4.4145647638820073E-3</c:v>
                </c:pt>
                <c:pt idx="2151">
                  <c:v>4.4136511536245811E-3</c:v>
                </c:pt>
                <c:pt idx="2152">
                  <c:v>4.4127379214388531E-3</c:v>
                </c:pt>
                <c:pt idx="2153">
                  <c:v>4.4118250670901896E-3</c:v>
                </c:pt>
                <c:pt idx="2154">
                  <c:v>4.4109125903441524E-3</c:v>
                </c:pt>
                <c:pt idx="2155">
                  <c:v>4.4100004909664956E-3</c:v>
                </c:pt>
                <c:pt idx="2156">
                  <c:v>4.4090887687231704E-3</c:v>
                </c:pt>
                <c:pt idx="2157">
                  <c:v>4.4081774233803179E-3</c:v>
                </c:pt>
                <c:pt idx="2158">
                  <c:v>4.4072664547042733E-3</c:v>
                </c:pt>
                <c:pt idx="2159">
                  <c:v>4.4063558624615647E-3</c:v>
                </c:pt>
                <c:pt idx="2160">
                  <c:v>4.4054456464189175E-3</c:v>
                </c:pt>
                <c:pt idx="2161">
                  <c:v>4.4045358063432415E-3</c:v>
                </c:pt>
                <c:pt idx="2162">
                  <c:v>4.4036263420016465E-3</c:v>
                </c:pt>
                <c:pt idx="2163">
                  <c:v>4.4027172531614315E-3</c:v>
                </c:pt>
                <c:pt idx="2164">
                  <c:v>4.401808539590088E-3</c:v>
                </c:pt>
                <c:pt idx="2165">
                  <c:v>4.4009002010552984E-3</c:v>
                </c:pt>
                <c:pt idx="2166">
                  <c:v>4.3999922373249376E-3</c:v>
                </c:pt>
                <c:pt idx="2167">
                  <c:v>4.3990846481670749E-3</c:v>
                </c:pt>
                <c:pt idx="2168">
                  <c:v>4.3981774333499641E-3</c:v>
                </c:pt>
                <c:pt idx="2169">
                  <c:v>4.397270592642057E-3</c:v>
                </c:pt>
                <c:pt idx="2170">
                  <c:v>4.3963641258119926E-3</c:v>
                </c:pt>
                <c:pt idx="2171">
                  <c:v>4.3954580326286026E-3</c:v>
                </c:pt>
                <c:pt idx="2172">
                  <c:v>4.3945523128609059E-3</c:v>
                </c:pt>
                <c:pt idx="2173">
                  <c:v>4.3936469662781159E-3</c:v>
                </c:pt>
                <c:pt idx="2174">
                  <c:v>4.3927419926496339E-3</c:v>
                </c:pt>
                <c:pt idx="2175">
                  <c:v>4.3918373917450531E-3</c:v>
                </c:pt>
                <c:pt idx="2176">
                  <c:v>4.3909331633341523E-3</c:v>
                </c:pt>
                <c:pt idx="2177">
                  <c:v>4.3900293071869037E-3</c:v>
                </c:pt>
                <c:pt idx="2178">
                  <c:v>4.3891258230734677E-3</c:v>
                </c:pt>
                <c:pt idx="2179">
                  <c:v>4.3882227107641929E-3</c:v>
                </c:pt>
                <c:pt idx="2180">
                  <c:v>4.387319970029618E-3</c:v>
                </c:pt>
                <c:pt idx="2181">
                  <c:v>4.3864176006404723E-3</c:v>
                </c:pt>
                <c:pt idx="2182">
                  <c:v>4.3855156023676692E-3</c:v>
                </c:pt>
                <c:pt idx="2183">
                  <c:v>4.3846139749823144E-3</c:v>
                </c:pt>
                <c:pt idx="2184">
                  <c:v>4.3837127182556994E-3</c:v>
                </c:pt>
                <c:pt idx="2185">
                  <c:v>4.3828118319593039E-3</c:v>
                </c:pt>
                <c:pt idx="2186">
                  <c:v>4.3819113158647992E-3</c:v>
                </c:pt>
                <c:pt idx="2187">
                  <c:v>4.381011169744038E-3</c:v>
                </c:pt>
                <c:pt idx="2188">
                  <c:v>4.3801113933690647E-3</c:v>
                </c:pt>
                <c:pt idx="2189">
                  <c:v>4.3792119865121099E-3</c:v>
                </c:pt>
                <c:pt idx="2190">
                  <c:v>4.3783129489455919E-3</c:v>
                </c:pt>
                <c:pt idx="2191">
                  <c:v>4.3774142804421136E-3</c:v>
                </c:pt>
                <c:pt idx="2192">
                  <c:v>4.3765159807744661E-3</c:v>
                </c:pt>
                <c:pt idx="2193">
                  <c:v>4.3756180497156296E-3</c:v>
                </c:pt>
                <c:pt idx="2194">
                  <c:v>4.3747204870387647E-3</c:v>
                </c:pt>
                <c:pt idx="2195">
                  <c:v>4.373823292517222E-3</c:v>
                </c:pt>
                <c:pt idx="2196">
                  <c:v>4.3729264659245386E-3</c:v>
                </c:pt>
                <c:pt idx="2197">
                  <c:v>4.3720300070344362E-3</c:v>
                </c:pt>
                <c:pt idx="2198">
                  <c:v>4.3711339156208198E-3</c:v>
                </c:pt>
                <c:pt idx="2199">
                  <c:v>4.3702381914577813E-3</c:v>
                </c:pt>
                <c:pt idx="2200">
                  <c:v>4.3693428343196013E-3</c:v>
                </c:pt>
                <c:pt idx="2201">
                  <c:v>4.3684478439807405E-3</c:v>
                </c:pt>
                <c:pt idx="2202">
                  <c:v>4.3675532202158461E-3</c:v>
                </c:pt>
                <c:pt idx="2203">
                  <c:v>4.3666589627997495E-3</c:v>
                </c:pt>
                <c:pt idx="2204">
                  <c:v>4.3657650715074664E-3</c:v>
                </c:pt>
                <c:pt idx="2205">
                  <c:v>4.3648715461141992E-3</c:v>
                </c:pt>
                <c:pt idx="2206">
                  <c:v>4.3639783863953299E-3</c:v>
                </c:pt>
                <c:pt idx="2207">
                  <c:v>4.3630855921264269E-3</c:v>
                </c:pt>
                <c:pt idx="2208">
                  <c:v>4.3621931630832434E-3</c:v>
                </c:pt>
                <c:pt idx="2209">
                  <c:v>4.3613010990417129E-3</c:v>
                </c:pt>
                <c:pt idx="2210">
                  <c:v>4.3604093997779547E-3</c:v>
                </c:pt>
                <c:pt idx="2211">
                  <c:v>4.3595180650682691E-3</c:v>
                </c:pt>
                <c:pt idx="2212">
                  <c:v>4.3586270946891431E-3</c:v>
                </c:pt>
                <c:pt idx="2213">
                  <c:v>4.3577364884172408E-3</c:v>
                </c:pt>
                <c:pt idx="2214">
                  <c:v>4.3568462460294131E-3</c:v>
                </c:pt>
                <c:pt idx="2215">
                  <c:v>4.3559563673026911E-3</c:v>
                </c:pt>
                <c:pt idx="2216">
                  <c:v>4.3550668520142902E-3</c:v>
                </c:pt>
                <c:pt idx="2217">
                  <c:v>4.3541776999416045E-3</c:v>
                </c:pt>
                <c:pt idx="2218">
                  <c:v>4.3532889108622115E-3</c:v>
                </c:pt>
                <c:pt idx="2219">
                  <c:v>4.3524004845538729E-3</c:v>
                </c:pt>
                <c:pt idx="2220">
                  <c:v>4.3515124207945269E-3</c:v>
                </c:pt>
                <c:pt idx="2221">
                  <c:v>4.3506247193622963E-3</c:v>
                </c:pt>
                <c:pt idx="2222">
                  <c:v>4.3497373800354833E-3</c:v>
                </c:pt>
                <c:pt idx="2223">
                  <c:v>4.3488504025925735E-3</c:v>
                </c:pt>
                <c:pt idx="2224">
                  <c:v>4.347963786812228E-3</c:v>
                </c:pt>
                <c:pt idx="2225">
                  <c:v>4.3470775324732933E-3</c:v>
                </c:pt>
                <c:pt idx="2226">
                  <c:v>4.3461916393547941E-3</c:v>
                </c:pt>
                <c:pt idx="2227">
                  <c:v>4.3453061072359364E-3</c:v>
                </c:pt>
                <c:pt idx="2228">
                  <c:v>4.3444209358961044E-3</c:v>
                </c:pt>
                <c:pt idx="2229">
                  <c:v>4.3435361251148632E-3</c:v>
                </c:pt>
                <c:pt idx="2230">
                  <c:v>4.3426516746719558E-3</c:v>
                </c:pt>
                <c:pt idx="2231">
                  <c:v>4.3417675843473082E-3</c:v>
                </c:pt>
                <c:pt idx="2232">
                  <c:v>4.3408838539210209E-3</c:v>
                </c:pt>
                <c:pt idx="2233">
                  <c:v>4.3400004831733773E-3</c:v>
                </c:pt>
                <c:pt idx="2234">
                  <c:v>4.3391174718848376E-3</c:v>
                </c:pt>
                <c:pt idx="2235">
                  <c:v>4.3382348198360409E-3</c:v>
                </c:pt>
                <c:pt idx="2236">
                  <c:v>4.3373525268078049E-3</c:v>
                </c:pt>
                <c:pt idx="2237">
                  <c:v>4.336470592581125E-3</c:v>
                </c:pt>
                <c:pt idx="2238">
                  <c:v>4.3355890169371782E-3</c:v>
                </c:pt>
                <c:pt idx="2239">
                  <c:v>4.3347077996573119E-3</c:v>
                </c:pt>
                <c:pt idx="2240">
                  <c:v>4.3338269405230594E-3</c:v>
                </c:pt>
                <c:pt idx="2241">
                  <c:v>4.3329464393161267E-3</c:v>
                </c:pt>
                <c:pt idx="2242">
                  <c:v>4.3320662958183992E-3</c:v>
                </c:pt>
                <c:pt idx="2243">
                  <c:v>4.3311865098119373E-3</c:v>
                </c:pt>
                <c:pt idx="2244">
                  <c:v>4.3303070810789797E-3</c:v>
                </c:pt>
                <c:pt idx="2245">
                  <c:v>4.3294280094019442E-3</c:v>
                </c:pt>
                <c:pt idx="2246">
                  <c:v>4.3285492945634215E-3</c:v>
                </c:pt>
                <c:pt idx="2247">
                  <c:v>4.3276709363461799E-3</c:v>
                </c:pt>
                <c:pt idx="2248">
                  <c:v>4.3267929345331664E-3</c:v>
                </c:pt>
                <c:pt idx="2249">
                  <c:v>4.3259152889075008E-3</c:v>
                </c:pt>
                <c:pt idx="2250">
                  <c:v>4.3250379992524797E-3</c:v>
                </c:pt>
                <c:pt idx="2251">
                  <c:v>4.3241610653515766E-3</c:v>
                </c:pt>
                <c:pt idx="2252">
                  <c:v>4.3232844869884402E-3</c:v>
                </c:pt>
                <c:pt idx="2253">
                  <c:v>4.3224082639468945E-3</c:v>
                </c:pt>
                <c:pt idx="2254">
                  <c:v>4.3215323960109379E-3</c:v>
                </c:pt>
                <c:pt idx="2255">
                  <c:v>4.3206568829647438E-3</c:v>
                </c:pt>
                <c:pt idx="2256">
                  <c:v>4.3197817245926619E-3</c:v>
                </c:pt>
                <c:pt idx="2257">
                  <c:v>4.3189069206792177E-3</c:v>
                </c:pt>
                <c:pt idx="2258">
                  <c:v>4.3180324710091061E-3</c:v>
                </c:pt>
                <c:pt idx="2259">
                  <c:v>4.3171583753672015E-3</c:v>
                </c:pt>
                <c:pt idx="2260">
                  <c:v>4.3162846335385507E-3</c:v>
                </c:pt>
                <c:pt idx="2261">
                  <c:v>4.3154112453083725E-3</c:v>
                </c:pt>
                <c:pt idx="2262">
                  <c:v>4.3145382104620633E-3</c:v>
                </c:pt>
                <c:pt idx="2263">
                  <c:v>4.3136655287851888E-3</c:v>
                </c:pt>
                <c:pt idx="2264">
                  <c:v>4.3127932000634941E-3</c:v>
                </c:pt>
                <c:pt idx="2265">
                  <c:v>4.3119212240828901E-3</c:v>
                </c:pt>
                <c:pt idx="2266">
                  <c:v>4.3110496006294671E-3</c:v>
                </c:pt>
                <c:pt idx="2267">
                  <c:v>4.3101783294894856E-3</c:v>
                </c:pt>
                <c:pt idx="2268">
                  <c:v>4.3093074104493794E-3</c:v>
                </c:pt>
                <c:pt idx="2269">
                  <c:v>4.3084368432957532E-3</c:v>
                </c:pt>
                <c:pt idx="2270">
                  <c:v>4.3075666278153861E-3</c:v>
                </c:pt>
                <c:pt idx="2271">
                  <c:v>4.3066967637952289E-3</c:v>
                </c:pt>
                <c:pt idx="2272">
                  <c:v>4.3058272510224059E-3</c:v>
                </c:pt>
                <c:pt idx="2273">
                  <c:v>4.3049580892842096E-3</c:v>
                </c:pt>
                <c:pt idx="2274">
                  <c:v>4.3040892783681086E-3</c:v>
                </c:pt>
                <c:pt idx="2275">
                  <c:v>4.303220818061739E-3</c:v>
                </c:pt>
                <c:pt idx="2276">
                  <c:v>4.302352708152911E-3</c:v>
                </c:pt>
                <c:pt idx="2277">
                  <c:v>4.3014849484296035E-3</c:v>
                </c:pt>
                <c:pt idx="2278">
                  <c:v>4.3006175386799709E-3</c:v>
                </c:pt>
                <c:pt idx="2279">
                  <c:v>4.2997504786923338E-3</c:v>
                </c:pt>
                <c:pt idx="2280">
                  <c:v>4.2988837682551859E-3</c:v>
                </c:pt>
                <c:pt idx="2281">
                  <c:v>4.2980174071571902E-3</c:v>
                </c:pt>
                <c:pt idx="2282">
                  <c:v>4.2971513951871798E-3</c:v>
                </c:pt>
                <c:pt idx="2283">
                  <c:v>4.2962857321341618E-3</c:v>
                </c:pt>
                <c:pt idx="2284">
                  <c:v>4.2954204177873059E-3</c:v>
                </c:pt>
                <c:pt idx="2285">
                  <c:v>4.2945554519359594E-3</c:v>
                </c:pt>
                <c:pt idx="2286">
                  <c:v>4.2936908343696352E-3</c:v>
                </c:pt>
                <c:pt idx="2287">
                  <c:v>4.2928265648780146E-3</c:v>
                </c:pt>
                <c:pt idx="2288">
                  <c:v>4.2919626432509515E-3</c:v>
                </c:pt>
                <c:pt idx="2289">
                  <c:v>4.2910990692784654E-3</c:v>
                </c:pt>
                <c:pt idx="2290">
                  <c:v>4.2902358427507501E-3</c:v>
                </c:pt>
                <c:pt idx="2291">
                  <c:v>4.289372963458161E-3</c:v>
                </c:pt>
                <c:pt idx="2292">
                  <c:v>4.2885104311912274E-3</c:v>
                </c:pt>
                <c:pt idx="2293">
                  <c:v>4.2876482457406464E-3</c:v>
                </c:pt>
                <c:pt idx="2294">
                  <c:v>4.2867864068972823E-3</c:v>
                </c:pt>
                <c:pt idx="2295">
                  <c:v>4.2859249144521659E-3</c:v>
                </c:pt>
                <c:pt idx="2296">
                  <c:v>4.285063768196499E-3</c:v>
                </c:pt>
                <c:pt idx="2297">
                  <c:v>4.2842029679216499E-3</c:v>
                </c:pt>
                <c:pt idx="2298">
                  <c:v>4.283342513419156E-3</c:v>
                </c:pt>
                <c:pt idx="2299">
                  <c:v>4.2824824044807178E-3</c:v>
                </c:pt>
                <c:pt idx="2300">
                  <c:v>4.2816226408982083E-3</c:v>
                </c:pt>
                <c:pt idx="2301">
                  <c:v>4.2807632224636646E-3</c:v>
                </c:pt>
                <c:pt idx="2302">
                  <c:v>4.2799041489692911E-3</c:v>
                </c:pt>
                <c:pt idx="2303">
                  <c:v>4.2790454202074587E-3</c:v>
                </c:pt>
                <c:pt idx="2304">
                  <c:v>4.2781870359707075E-3</c:v>
                </c:pt>
                <c:pt idx="2305">
                  <c:v>4.2773289960517406E-3</c:v>
                </c:pt>
                <c:pt idx="2306">
                  <c:v>4.2764713002434286E-3</c:v>
                </c:pt>
                <c:pt idx="2307">
                  <c:v>4.2756139483388087E-3</c:v>
                </c:pt>
                <c:pt idx="2308">
                  <c:v>4.2747569401310834E-3</c:v>
                </c:pt>
                <c:pt idx="2309">
                  <c:v>4.2739002754136231E-3</c:v>
                </c:pt>
                <c:pt idx="2310">
                  <c:v>4.2730439539799591E-3</c:v>
                </c:pt>
                <c:pt idx="2311">
                  <c:v>4.2721879756237929E-3</c:v>
                </c:pt>
                <c:pt idx="2312">
                  <c:v>4.27133234013899E-3</c:v>
                </c:pt>
                <c:pt idx="2313">
                  <c:v>4.2704770473195788E-3</c:v>
                </c:pt>
                <c:pt idx="2314">
                  <c:v>4.2696220969597552E-3</c:v>
                </c:pt>
                <c:pt idx="2315">
                  <c:v>4.2687674888538781E-3</c:v>
                </c:pt>
                <c:pt idx="2316">
                  <c:v>4.2679132227964739E-3</c:v>
                </c:pt>
                <c:pt idx="2317">
                  <c:v>4.2670592985822285E-3</c:v>
                </c:pt>
                <c:pt idx="2318">
                  <c:v>4.2662057160059962E-3</c:v>
                </c:pt>
                <c:pt idx="2319">
                  <c:v>4.265352474862795E-3</c:v>
                </c:pt>
                <c:pt idx="2320">
                  <c:v>4.2644995749478061E-3</c:v>
                </c:pt>
                <c:pt idx="2321">
                  <c:v>4.263647016056373E-3</c:v>
                </c:pt>
                <c:pt idx="2322">
                  <c:v>4.2627947979840047E-3</c:v>
                </c:pt>
                <c:pt idx="2323">
                  <c:v>4.2619429205263742E-3</c:v>
                </c:pt>
                <c:pt idx="2324">
                  <c:v>4.2610913834793158E-3</c:v>
                </c:pt>
                <c:pt idx="2325">
                  <c:v>4.2602401866388287E-3</c:v>
                </c:pt>
                <c:pt idx="2326">
                  <c:v>4.2593893298010742E-3</c:v>
                </c:pt>
                <c:pt idx="2327">
                  <c:v>4.2585388127623757E-3</c:v>
                </c:pt>
                <c:pt idx="2328">
                  <c:v>4.2576886353192208E-3</c:v>
                </c:pt>
                <c:pt idx="2329">
                  <c:v>4.256838797268259E-3</c:v>
                </c:pt>
                <c:pt idx="2330">
                  <c:v>4.2559892984063014E-3</c:v>
                </c:pt>
                <c:pt idx="2331">
                  <c:v>4.2551401385303228E-3</c:v>
                </c:pt>
                <c:pt idx="2332">
                  <c:v>4.2542913174374577E-3</c:v>
                </c:pt>
                <c:pt idx="2333">
                  <c:v>4.2534428349250055E-3</c:v>
                </c:pt>
                <c:pt idx="2334">
                  <c:v>4.2525946907904233E-3</c:v>
                </c:pt>
                <c:pt idx="2335">
                  <c:v>4.2517468848313356E-3</c:v>
                </c:pt>
                <c:pt idx="2336">
                  <c:v>4.2508994168455206E-3</c:v>
                </c:pt>
                <c:pt idx="2337">
                  <c:v>4.2500522866309237E-3</c:v>
                </c:pt>
                <c:pt idx="2338">
                  <c:v>4.24920549398565E-3</c:v>
                </c:pt>
                <c:pt idx="2339">
                  <c:v>4.2483590387079641E-3</c:v>
                </c:pt>
                <c:pt idx="2340">
                  <c:v>4.2475129205962912E-3</c:v>
                </c:pt>
                <c:pt idx="2341">
                  <c:v>4.2466671394492186E-3</c:v>
                </c:pt>
                <c:pt idx="2342">
                  <c:v>4.2458216950654942E-3</c:v>
                </c:pt>
                <c:pt idx="2343">
                  <c:v>4.2449765872440244E-3</c:v>
                </c:pt>
                <c:pt idx="2344">
                  <c:v>4.2441318157838762E-3</c:v>
                </c:pt>
                <c:pt idx="2345">
                  <c:v>4.243287380484277E-3</c:v>
                </c:pt>
                <c:pt idx="2346">
                  <c:v>4.2424432811446148E-3</c:v>
                </c:pt>
                <c:pt idx="2347">
                  <c:v>4.2415995175644344E-3</c:v>
                </c:pt>
                <c:pt idx="2348">
                  <c:v>4.240756089543443E-3</c:v>
                </c:pt>
                <c:pt idx="2349">
                  <c:v>4.2399129968815055E-3</c:v>
                </c:pt>
                <c:pt idx="2350">
                  <c:v>4.2390702393786481E-3</c:v>
                </c:pt>
                <c:pt idx="2351">
                  <c:v>4.2382278168350508E-3</c:v>
                </c:pt>
                <c:pt idx="2352">
                  <c:v>4.237385729051058E-3</c:v>
                </c:pt>
                <c:pt idx="2353">
                  <c:v>4.2365439758271705E-3</c:v>
                </c:pt>
                <c:pt idx="2354">
                  <c:v>4.235702556964047E-3</c:v>
                </c:pt>
                <c:pt idx="2355">
                  <c:v>4.2348614722625046E-3</c:v>
                </c:pt>
                <c:pt idx="2356">
                  <c:v>4.2340207215235213E-3</c:v>
                </c:pt>
                <c:pt idx="2357">
                  <c:v>4.2331803045482291E-3</c:v>
                </c:pt>
                <c:pt idx="2358">
                  <c:v>4.2323402211379198E-3</c:v>
                </c:pt>
                <c:pt idx="2359">
                  <c:v>4.2315004710940431E-3</c:v>
                </c:pt>
                <c:pt idx="2360">
                  <c:v>4.2306610542182056E-3</c:v>
                </c:pt>
                <c:pt idx="2361">
                  <c:v>4.2298219703121734E-3</c:v>
                </c:pt>
                <c:pt idx="2362">
                  <c:v>4.2289832191778655E-3</c:v>
                </c:pt>
                <c:pt idx="2363">
                  <c:v>4.228144800617362E-3</c:v>
                </c:pt>
                <c:pt idx="2364">
                  <c:v>4.2273067144328992E-3</c:v>
                </c:pt>
                <c:pt idx="2365">
                  <c:v>4.226468960426868E-3</c:v>
                </c:pt>
                <c:pt idx="2366">
                  <c:v>4.2256315384018184E-3</c:v>
                </c:pt>
                <c:pt idx="2367">
                  <c:v>4.2247944481604545E-3</c:v>
                </c:pt>
                <c:pt idx="2368">
                  <c:v>4.2239576895056405E-3</c:v>
                </c:pt>
                <c:pt idx="2369">
                  <c:v>4.2231212622403915E-3</c:v>
                </c:pt>
                <c:pt idx="2370">
                  <c:v>4.2222851661678825E-3</c:v>
                </c:pt>
                <c:pt idx="2371">
                  <c:v>4.2214494010914443E-3</c:v>
                </c:pt>
                <c:pt idx="2372">
                  <c:v>4.2206139668145614E-3</c:v>
                </c:pt>
                <c:pt idx="2373">
                  <c:v>4.2197788631408743E-3</c:v>
                </c:pt>
                <c:pt idx="2374">
                  <c:v>4.2189440898741789E-3</c:v>
                </c:pt>
                <c:pt idx="2375">
                  <c:v>4.2181096468184289E-3</c:v>
                </c:pt>
                <c:pt idx="2376">
                  <c:v>4.217275533777729E-3</c:v>
                </c:pt>
                <c:pt idx="2377">
                  <c:v>4.2164417505563415E-3</c:v>
                </c:pt>
                <c:pt idx="2378">
                  <c:v>4.2156082969586825E-3</c:v>
                </c:pt>
                <c:pt idx="2379">
                  <c:v>4.2147751727893241E-3</c:v>
                </c:pt>
                <c:pt idx="2380">
                  <c:v>4.2139423778529885E-3</c:v>
                </c:pt>
                <c:pt idx="2381">
                  <c:v>4.2131099119545583E-3</c:v>
                </c:pt>
                <c:pt idx="2382">
                  <c:v>4.2122777748990672E-3</c:v>
                </c:pt>
                <c:pt idx="2383">
                  <c:v>4.2114459664917021E-3</c:v>
                </c:pt>
                <c:pt idx="2384">
                  <c:v>4.2106144865378036E-3</c:v>
                </c:pt>
                <c:pt idx="2385">
                  <c:v>4.2097833348428695E-3</c:v>
                </c:pt>
                <c:pt idx="2386">
                  <c:v>4.2089525112125464E-3</c:v>
                </c:pt>
                <c:pt idx="2387">
                  <c:v>4.2081220154526391E-3</c:v>
                </c:pt>
                <c:pt idx="2388">
                  <c:v>4.2072918473691013E-3</c:v>
                </c:pt>
                <c:pt idx="2389">
                  <c:v>4.2064620067680429E-3</c:v>
                </c:pt>
                <c:pt idx="2390">
                  <c:v>4.2056324934557241E-3</c:v>
                </c:pt>
                <c:pt idx="2391">
                  <c:v>4.2048033072385601E-3</c:v>
                </c:pt>
                <c:pt idx="2392">
                  <c:v>4.2039744479231179E-3</c:v>
                </c:pt>
                <c:pt idx="2393">
                  <c:v>4.2031459153161164E-3</c:v>
                </c:pt>
                <c:pt idx="2394">
                  <c:v>4.2023177092244289E-3</c:v>
                </c:pt>
                <c:pt idx="2395">
                  <c:v>4.2014898294550785E-3</c:v>
                </c:pt>
                <c:pt idx="2396">
                  <c:v>4.2006622758152404E-3</c:v>
                </c:pt>
                <c:pt idx="2397">
                  <c:v>4.1998350481122441E-3</c:v>
                </c:pt>
                <c:pt idx="2398">
                  <c:v>4.199008146153569E-3</c:v>
                </c:pt>
                <c:pt idx="2399">
                  <c:v>4.1981815697468457E-3</c:v>
                </c:pt>
                <c:pt idx="2400">
                  <c:v>4.1973553186998571E-3</c:v>
                </c:pt>
                <c:pt idx="2401">
                  <c:v>4.1965293928205383E-3</c:v>
                </c:pt>
                <c:pt idx="2402">
                  <c:v>4.1957037919169732E-3</c:v>
                </c:pt>
                <c:pt idx="2403">
                  <c:v>4.1948785157973987E-3</c:v>
                </c:pt>
                <c:pt idx="2404">
                  <c:v>4.1940535642702023E-3</c:v>
                </c:pt>
                <c:pt idx="2405">
                  <c:v>4.1932289371439191E-3</c:v>
                </c:pt>
                <c:pt idx="2406">
                  <c:v>4.1924046342272413E-3</c:v>
                </c:pt>
                <c:pt idx="2407">
                  <c:v>4.1915806553290049E-3</c:v>
                </c:pt>
                <c:pt idx="2408">
                  <c:v>4.1907570002581995E-3</c:v>
                </c:pt>
                <c:pt idx="2409">
                  <c:v>4.1899336688239639E-3</c:v>
                </c:pt>
                <c:pt idx="2410">
                  <c:v>4.1891106608355879E-3</c:v>
                </c:pt>
                <c:pt idx="2411">
                  <c:v>4.1882879761025093E-3</c:v>
                </c:pt>
                <c:pt idx="2412">
                  <c:v>4.1874656144343164E-3</c:v>
                </c:pt>
                <c:pt idx="2413">
                  <c:v>4.1866435756407489E-3</c:v>
                </c:pt>
                <c:pt idx="2414">
                  <c:v>4.1858218595316934E-3</c:v>
                </c:pt>
                <c:pt idx="2415">
                  <c:v>4.1850004659171854E-3</c:v>
                </c:pt>
                <c:pt idx="2416">
                  <c:v>4.1841793946074115E-3</c:v>
                </c:pt>
                <c:pt idx="2417">
                  <c:v>4.1833586454127067E-3</c:v>
                </c:pt>
                <c:pt idx="2418">
                  <c:v>4.1825382181435531E-3</c:v>
                </c:pt>
                <c:pt idx="2419">
                  <c:v>4.1817181126105833E-3</c:v>
                </c:pt>
                <c:pt idx="2420">
                  <c:v>4.1808983286245787E-3</c:v>
                </c:pt>
                <c:pt idx="2421">
                  <c:v>4.1800788659964675E-3</c:v>
                </c:pt>
                <c:pt idx="2422">
                  <c:v>4.1792597245373262E-3</c:v>
                </c:pt>
                <c:pt idx="2423">
                  <c:v>4.1784409040583805E-3</c:v>
                </c:pt>
                <c:pt idx="2424">
                  <c:v>4.1776224043710043E-3</c:v>
                </c:pt>
                <c:pt idx="2425">
                  <c:v>4.1768042252867165E-3</c:v>
                </c:pt>
                <c:pt idx="2426">
                  <c:v>4.1759863666171876E-3</c:v>
                </c:pt>
                <c:pt idx="2427">
                  <c:v>4.1751688281742314E-3</c:v>
                </c:pt>
                <c:pt idx="2428">
                  <c:v>4.1743516097698134E-3</c:v>
                </c:pt>
                <c:pt idx="2429">
                  <c:v>4.1735347112160422E-3</c:v>
                </c:pt>
                <c:pt idx="2430">
                  <c:v>4.1727181323251757E-3</c:v>
                </c:pt>
                <c:pt idx="2431">
                  <c:v>4.1719018729096191E-3</c:v>
                </c:pt>
                <c:pt idx="2432">
                  <c:v>4.1710859327819235E-3</c:v>
                </c:pt>
                <c:pt idx="2433">
                  <c:v>4.1702703117547863E-3</c:v>
                </c:pt>
                <c:pt idx="2434">
                  <c:v>4.1694550096410508E-3</c:v>
                </c:pt>
                <c:pt idx="2435">
                  <c:v>4.1686400262537096E-3</c:v>
                </c:pt>
                <c:pt idx="2436">
                  <c:v>4.1678253614058974E-3</c:v>
                </c:pt>
                <c:pt idx="2437">
                  <c:v>4.167011014910898E-3</c:v>
                </c:pt>
                <c:pt idx="2438">
                  <c:v>4.1661969865821403E-3</c:v>
                </c:pt>
                <c:pt idx="2439">
                  <c:v>4.1653832762331986E-3</c:v>
                </c:pt>
                <c:pt idx="2440">
                  <c:v>4.1645698836777923E-3</c:v>
                </c:pt>
                <c:pt idx="2441">
                  <c:v>4.1637568087297882E-3</c:v>
                </c:pt>
                <c:pt idx="2442">
                  <c:v>4.1629440512031962E-3</c:v>
                </c:pt>
                <c:pt idx="2443">
                  <c:v>4.1621316109121736E-3</c:v>
                </c:pt>
                <c:pt idx="2444">
                  <c:v>4.1613194876710191E-3</c:v>
                </c:pt>
                <c:pt idx="2445">
                  <c:v>4.1605076812941816E-3</c:v>
                </c:pt>
                <c:pt idx="2446">
                  <c:v>4.1596961915962511E-3</c:v>
                </c:pt>
                <c:pt idx="2447">
                  <c:v>4.1588850183919609E-3</c:v>
                </c:pt>
                <c:pt idx="2448">
                  <c:v>4.1580741614961935E-3</c:v>
                </c:pt>
                <c:pt idx="2449">
                  <c:v>4.1572636207239718E-3</c:v>
                </c:pt>
                <c:pt idx="2450">
                  <c:v>4.1564533958904654E-3</c:v>
                </c:pt>
                <c:pt idx="2451">
                  <c:v>4.1556434868109853E-3</c:v>
                </c:pt>
                <c:pt idx="2452">
                  <c:v>4.1548338933009889E-3</c:v>
                </c:pt>
                <c:pt idx="2453">
                  <c:v>4.154024615176076E-3</c:v>
                </c:pt>
                <c:pt idx="2454">
                  <c:v>4.153215652251992E-3</c:v>
                </c:pt>
                <c:pt idx="2455">
                  <c:v>4.1524070043446213E-3</c:v>
                </c:pt>
                <c:pt idx="2456">
                  <c:v>4.1515986712699973E-3</c:v>
                </c:pt>
                <c:pt idx="2457">
                  <c:v>4.1507906528442922E-3</c:v>
                </c:pt>
                <c:pt idx="2458">
                  <c:v>4.1499829488838248E-3</c:v>
                </c:pt>
                <c:pt idx="2459">
                  <c:v>4.1491755592050535E-3</c:v>
                </c:pt>
                <c:pt idx="2460">
                  <c:v>4.1483684836245817E-3</c:v>
                </c:pt>
                <c:pt idx="2461">
                  <c:v>4.1475617219591558E-3</c:v>
                </c:pt>
                <c:pt idx="2462">
                  <c:v>4.1467552740256618E-3</c:v>
                </c:pt>
                <c:pt idx="2463">
                  <c:v>4.1459491396411306E-3</c:v>
                </c:pt>
                <c:pt idx="2464">
                  <c:v>4.1451433186227354E-3</c:v>
                </c:pt>
                <c:pt idx="2465">
                  <c:v>4.1443378107877916E-3</c:v>
                </c:pt>
                <c:pt idx="2466">
                  <c:v>4.1435326159537551E-3</c:v>
                </c:pt>
                <c:pt idx="2467">
                  <c:v>4.1427277339382241E-3</c:v>
                </c:pt>
                <c:pt idx="2468">
                  <c:v>4.1419231645589381E-3</c:v>
                </c:pt>
                <c:pt idx="2469">
                  <c:v>4.1411189076337824E-3</c:v>
                </c:pt>
                <c:pt idx="2470">
                  <c:v>4.1403149629807758E-3</c:v>
                </c:pt>
                <c:pt idx="2471">
                  <c:v>4.1395113304180855E-3</c:v>
                </c:pt>
                <c:pt idx="2472">
                  <c:v>4.1387080097640165E-3</c:v>
                </c:pt>
                <c:pt idx="2473">
                  <c:v>4.1379050008370152E-3</c:v>
                </c:pt>
                <c:pt idx="2474">
                  <c:v>4.1371023034556696E-3</c:v>
                </c:pt>
                <c:pt idx="2475">
                  <c:v>4.136299917438707E-3</c:v>
                </c:pt>
                <c:pt idx="2476">
                  <c:v>4.1354978426049989E-3</c:v>
                </c:pt>
                <c:pt idx="2477">
                  <c:v>4.1346960787735513E-3</c:v>
                </c:pt>
                <c:pt idx="2478">
                  <c:v>4.1338946257635156E-3</c:v>
                </c:pt>
                <c:pt idx="2479">
                  <c:v>4.1330934833941815E-3</c:v>
                </c:pt>
                <c:pt idx="2480">
                  <c:v>4.1322926514849789E-3</c:v>
                </c:pt>
                <c:pt idx="2481">
                  <c:v>4.1314921298554776E-3</c:v>
                </c:pt>
                <c:pt idx="2482">
                  <c:v>4.1306919183253877E-3</c:v>
                </c:pt>
                <c:pt idx="2483">
                  <c:v>4.1298920167145573E-3</c:v>
                </c:pt>
                <c:pt idx="2484">
                  <c:v>4.1290924248429768E-3</c:v>
                </c:pt>
                <c:pt idx="2485">
                  <c:v>4.1282931425307735E-3</c:v>
                </c:pt>
                <c:pt idx="2486">
                  <c:v>4.1274941695982146E-3</c:v>
                </c:pt>
                <c:pt idx="2487">
                  <c:v>4.1266955058657075E-3</c:v>
                </c:pt>
                <c:pt idx="2488">
                  <c:v>4.1258971511537968E-3</c:v>
                </c:pt>
                <c:pt idx="2489">
                  <c:v>4.1250991052831669E-3</c:v>
                </c:pt>
                <c:pt idx="2490">
                  <c:v>4.1243013680746423E-3</c:v>
                </c:pt>
                <c:pt idx="2491">
                  <c:v>4.1235039393491832E-3</c:v>
                </c:pt>
                <c:pt idx="2492">
                  <c:v>4.1227068189278902E-3</c:v>
                </c:pt>
                <c:pt idx="2493">
                  <c:v>4.1219100066320017E-3</c:v>
                </c:pt>
                <c:pt idx="2494">
                  <c:v>4.1211135022828933E-3</c:v>
                </c:pt>
                <c:pt idx="2495">
                  <c:v>4.1203173057020826E-3</c:v>
                </c:pt>
                <c:pt idx="2496">
                  <c:v>4.1195214167112177E-3</c:v>
                </c:pt>
                <c:pt idx="2497">
                  <c:v>4.1187258351320921E-3</c:v>
                </c:pt>
                <c:pt idx="2498">
                  <c:v>4.1179305607866338E-3</c:v>
                </c:pt>
                <c:pt idx="2499">
                  <c:v>4.1171355934969071E-3</c:v>
                </c:pt>
                <c:pt idx="2500">
                  <c:v>4.116340933085114E-3</c:v>
                </c:pt>
                <c:pt idx="2501">
                  <c:v>4.1155465793735963E-3</c:v>
                </c:pt>
                <c:pt idx="2502">
                  <c:v>4.1147525321848311E-3</c:v>
                </c:pt>
                <c:pt idx="2503">
                  <c:v>4.1139587913414308E-3</c:v>
                </c:pt>
                <c:pt idx="2504">
                  <c:v>4.1131653566661474E-3</c:v>
                </c:pt>
                <c:pt idx="2505">
                  <c:v>4.1123722279818699E-3</c:v>
                </c:pt>
                <c:pt idx="2506">
                  <c:v>4.1115794051116211E-3</c:v>
                </c:pt>
                <c:pt idx="2507">
                  <c:v>4.1107868878785614E-3</c:v>
                </c:pt>
                <c:pt idx="2508">
                  <c:v>4.1099946761059885E-3</c:v>
                </c:pt>
                <c:pt idx="2509">
                  <c:v>4.1092027696173362E-3</c:v>
                </c:pt>
                <c:pt idx="2510">
                  <c:v>4.1084111682361734E-3</c:v>
                </c:pt>
                <c:pt idx="2511">
                  <c:v>4.1076198717862047E-3</c:v>
                </c:pt>
                <c:pt idx="2512">
                  <c:v>4.1068288800912723E-3</c:v>
                </c:pt>
                <c:pt idx="2513">
                  <c:v>4.1060381929753521E-3</c:v>
                </c:pt>
                <c:pt idx="2514">
                  <c:v>4.1052478102625561E-3</c:v>
                </c:pt>
                <c:pt idx="2515">
                  <c:v>4.1044577317771317E-3</c:v>
                </c:pt>
                <c:pt idx="2516">
                  <c:v>4.1036679573434624E-3</c:v>
                </c:pt>
                <c:pt idx="2517">
                  <c:v>4.1028784867860671E-3</c:v>
                </c:pt>
                <c:pt idx="2518">
                  <c:v>4.1020893199295973E-3</c:v>
                </c:pt>
                <c:pt idx="2519">
                  <c:v>4.1013004565988416E-3</c:v>
                </c:pt>
                <c:pt idx="2520">
                  <c:v>4.1005118966187222E-3</c:v>
                </c:pt>
                <c:pt idx="2521">
                  <c:v>4.0997236398142983E-3</c:v>
                </c:pt>
                <c:pt idx="2522">
                  <c:v>4.0989356860107583E-3</c:v>
                </c:pt>
                <c:pt idx="2523">
                  <c:v>4.0981480350334313E-3</c:v>
                </c:pt>
                <c:pt idx="2524">
                  <c:v>4.0973606867077761E-3</c:v>
                </c:pt>
                <c:pt idx="2525">
                  <c:v>4.096573640859389E-3</c:v>
                </c:pt>
                <c:pt idx="2526">
                  <c:v>4.0957868973139962E-3</c:v>
                </c:pt>
                <c:pt idx="2527">
                  <c:v>4.0950004558974601E-3</c:v>
                </c:pt>
                <c:pt idx="2528">
                  <c:v>4.09421431643578E-3</c:v>
                </c:pt>
                <c:pt idx="2529">
                  <c:v>4.0934284787550821E-3</c:v>
                </c:pt>
                <c:pt idx="2530">
                  <c:v>4.0926429426816303E-3</c:v>
                </c:pt>
                <c:pt idx="2531">
                  <c:v>4.0918577080418222E-3</c:v>
                </c:pt>
                <c:pt idx="2532">
                  <c:v>4.0910727746621862E-3</c:v>
                </c:pt>
                <c:pt idx="2533">
                  <c:v>4.0902881423693855E-3</c:v>
                </c:pt>
                <c:pt idx="2534">
                  <c:v>4.0895038109902155E-3</c:v>
                </c:pt>
                <c:pt idx="2535">
                  <c:v>4.0887197803516056E-3</c:v>
                </c:pt>
                <c:pt idx="2536">
                  <c:v>4.0879360502806168E-3</c:v>
                </c:pt>
                <c:pt idx="2537">
                  <c:v>4.0871526206044412E-3</c:v>
                </c:pt>
                <c:pt idx="2538">
                  <c:v>4.0863694911504071E-3</c:v>
                </c:pt>
                <c:pt idx="2539">
                  <c:v>4.0855866617459718E-3</c:v>
                </c:pt>
                <c:pt idx="2540">
                  <c:v>4.0848041322187282E-3</c:v>
                </c:pt>
                <c:pt idx="2541">
                  <c:v>4.0840219023963948E-3</c:v>
                </c:pt>
                <c:pt idx="2542">
                  <c:v>4.0832399721068306E-3</c:v>
                </c:pt>
                <c:pt idx="2543">
                  <c:v>4.0824583411780205E-3</c:v>
                </c:pt>
                <c:pt idx="2544">
                  <c:v>4.081677009438082E-3</c:v>
                </c:pt>
                <c:pt idx="2545">
                  <c:v>4.0808959767152653E-3</c:v>
                </c:pt>
                <c:pt idx="2546">
                  <c:v>4.0801152428379516E-3</c:v>
                </c:pt>
                <c:pt idx="2547">
                  <c:v>4.0793348076346558E-3</c:v>
                </c:pt>
                <c:pt idx="2548">
                  <c:v>4.0785546709340174E-3</c:v>
                </c:pt>
                <c:pt idx="2549">
                  <c:v>4.0777748325648133E-3</c:v>
                </c:pt>
                <c:pt idx="2550">
                  <c:v>4.0769952923559501E-3</c:v>
                </c:pt>
                <c:pt idx="2551">
                  <c:v>4.0762160501364633E-3</c:v>
                </c:pt>
                <c:pt idx="2552">
                  <c:v>4.0754371057355205E-3</c:v>
                </c:pt>
                <c:pt idx="2553">
                  <c:v>4.0746584589824173E-3</c:v>
                </c:pt>
                <c:pt idx="2554">
                  <c:v>4.073880109706586E-3</c:v>
                </c:pt>
                <c:pt idx="2555">
                  <c:v>4.0731020577375815E-3</c:v>
                </c:pt>
                <c:pt idx="2556">
                  <c:v>4.0723243029050938E-3</c:v>
                </c:pt>
                <c:pt idx="2557">
                  <c:v>4.0715468450389413E-3</c:v>
                </c:pt>
                <c:pt idx="2558">
                  <c:v>4.0707696839690742E-3</c:v>
                </c:pt>
                <c:pt idx="2559">
                  <c:v>4.0699928195255686E-3</c:v>
                </c:pt>
                <c:pt idx="2560">
                  <c:v>4.0692162515386324E-3</c:v>
                </c:pt>
                <c:pt idx="2561">
                  <c:v>4.0684399798386062E-3</c:v>
                </c:pt>
                <c:pt idx="2562">
                  <c:v>4.0676640042559562E-3</c:v>
                </c:pt>
                <c:pt idx="2563">
                  <c:v>4.0668883246212772E-3</c:v>
                </c:pt>
                <c:pt idx="2564">
                  <c:v>4.0661129407652957E-3</c:v>
                </c:pt>
                <c:pt idx="2565">
                  <c:v>4.0653378525188667E-3</c:v>
                </c:pt>
                <c:pt idx="2566">
                  <c:v>4.0645630597129744E-3</c:v>
                </c:pt>
                <c:pt idx="2567">
                  <c:v>4.0637885621787303E-3</c:v>
                </c:pt>
                <c:pt idx="2568">
                  <c:v>4.0630143597473753E-3</c:v>
                </c:pt>
                <c:pt idx="2569">
                  <c:v>4.0622404522502814E-3</c:v>
                </c:pt>
                <c:pt idx="2570">
                  <c:v>4.0614668395189445E-3</c:v>
                </c:pt>
                <c:pt idx="2571">
                  <c:v>4.0606935213849914E-3</c:v>
                </c:pt>
                <c:pt idx="2572">
                  <c:v>4.0599204976801782E-3</c:v>
                </c:pt>
                <c:pt idx="2573">
                  <c:v>4.0591477682363876E-3</c:v>
                </c:pt>
                <c:pt idx="2574">
                  <c:v>4.0583753328856283E-3</c:v>
                </c:pt>
                <c:pt idx="2575">
                  <c:v>4.0576031914600413E-3</c:v>
                </c:pt>
                <c:pt idx="2576">
                  <c:v>4.056831343791892E-3</c:v>
                </c:pt>
                <c:pt idx="2577">
                  <c:v>4.0560597897135748E-3</c:v>
                </c:pt>
                <c:pt idx="2578">
                  <c:v>4.0552885290576109E-3</c:v>
                </c:pt>
                <c:pt idx="2579">
                  <c:v>4.0545175616566488E-3</c:v>
                </c:pt>
                <c:pt idx="2580">
                  <c:v>4.0537468873434665E-3</c:v>
                </c:pt>
                <c:pt idx="2581">
                  <c:v>4.052976505950965E-3</c:v>
                </c:pt>
                <c:pt idx="2582">
                  <c:v>4.0522064173121744E-3</c:v>
                </c:pt>
                <c:pt idx="2583">
                  <c:v>4.0514366212602536E-3</c:v>
                </c:pt>
                <c:pt idx="2584">
                  <c:v>4.0506671176284859E-3</c:v>
                </c:pt>
                <c:pt idx="2585">
                  <c:v>4.0498979062502808E-3</c:v>
                </c:pt>
                <c:pt idx="2586">
                  <c:v>4.0491289869591749E-3</c:v>
                </c:pt>
                <c:pt idx="2587">
                  <c:v>4.0483603595888335E-3</c:v>
                </c:pt>
                <c:pt idx="2588">
                  <c:v>4.0475920239730458E-3</c:v>
                </c:pt>
                <c:pt idx="2589">
                  <c:v>4.0468239799457259E-3</c:v>
                </c:pt>
                <c:pt idx="2590">
                  <c:v>4.0460562273409179E-3</c:v>
                </c:pt>
                <c:pt idx="2591">
                  <c:v>4.0452887659927867E-3</c:v>
                </c:pt>
                <c:pt idx="2592">
                  <c:v>4.0445215957356298E-3</c:v>
                </c:pt>
                <c:pt idx="2593">
                  <c:v>4.0437547164038634E-3</c:v>
                </c:pt>
                <c:pt idx="2594">
                  <c:v>4.0429881278320331E-3</c:v>
                </c:pt>
                <c:pt idx="2595">
                  <c:v>4.0422218298548102E-3</c:v>
                </c:pt>
                <c:pt idx="2596">
                  <c:v>4.0414558223069883E-3</c:v>
                </c:pt>
                <c:pt idx="2597">
                  <c:v>4.0406901050234895E-3</c:v>
                </c:pt>
                <c:pt idx="2598">
                  <c:v>4.0399246778393587E-3</c:v>
                </c:pt>
                <c:pt idx="2599">
                  <c:v>4.0391595405897688E-3</c:v>
                </c:pt>
                <c:pt idx="2600">
                  <c:v>4.0383946931100128E-3</c:v>
                </c:pt>
                <c:pt idx="2601">
                  <c:v>4.0376301352355124E-3</c:v>
                </c:pt>
                <c:pt idx="2602">
                  <c:v>4.0368658668018123E-3</c:v>
                </c:pt>
                <c:pt idx="2603">
                  <c:v>4.0361018876445831E-3</c:v>
                </c:pt>
                <c:pt idx="2604">
                  <c:v>4.0353381975996175E-3</c:v>
                </c:pt>
                <c:pt idx="2605">
                  <c:v>4.0345747965028324E-3</c:v>
                </c:pt>
                <c:pt idx="2606">
                  <c:v>4.033811684190273E-3</c:v>
                </c:pt>
                <c:pt idx="2607">
                  <c:v>4.0330488604981042E-3</c:v>
                </c:pt>
                <c:pt idx="2608">
                  <c:v>4.0322863252626158E-3</c:v>
                </c:pt>
                <c:pt idx="2609">
                  <c:v>4.0315240783202226E-3</c:v>
                </c:pt>
                <c:pt idx="2610">
                  <c:v>4.0307621195074615E-3</c:v>
                </c:pt>
                <c:pt idx="2611">
                  <c:v>4.0300004486609935E-3</c:v>
                </c:pt>
                <c:pt idx="2612">
                  <c:v>4.0292390656176038E-3</c:v>
                </c:pt>
                <c:pt idx="2613">
                  <c:v>4.0284779702141997E-3</c:v>
                </c:pt>
                <c:pt idx="2614">
                  <c:v>4.0277171622878144E-3</c:v>
                </c:pt>
                <c:pt idx="2615">
                  <c:v>4.0269566416755997E-3</c:v>
                </c:pt>
                <c:pt idx="2616">
                  <c:v>4.0261964082148344E-3</c:v>
                </c:pt>
                <c:pt idx="2617">
                  <c:v>4.0254364617429168E-3</c:v>
                </c:pt>
                <c:pt idx="2618">
                  <c:v>4.0246768020973725E-3</c:v>
                </c:pt>
                <c:pt idx="2619">
                  <c:v>4.0239174291158445E-3</c:v>
                </c:pt>
                <c:pt idx="2620">
                  <c:v>4.0231583426361016E-3</c:v>
                </c:pt>
                <c:pt idx="2621">
                  <c:v>4.0223995424960354E-3</c:v>
                </c:pt>
                <c:pt idx="2622">
                  <c:v>4.0216410285336558E-3</c:v>
                </c:pt>
                <c:pt idx="2623">
                  <c:v>4.0208828005871E-3</c:v>
                </c:pt>
                <c:pt idx="2624">
                  <c:v>4.0201248584946225E-3</c:v>
                </c:pt>
                <c:pt idx="2625">
                  <c:v>4.0193672020946061E-3</c:v>
                </c:pt>
                <c:pt idx="2626">
                  <c:v>4.018609831225547E-3</c:v>
                </c:pt>
                <c:pt idx="2627">
                  <c:v>4.0178527457260691E-3</c:v>
                </c:pt>
                <c:pt idx="2628">
                  <c:v>4.017095945434917E-3</c:v>
                </c:pt>
                <c:pt idx="2629">
                  <c:v>4.0163394301909565E-3</c:v>
                </c:pt>
                <c:pt idx="2630">
                  <c:v>4.0155831998331722E-3</c:v>
                </c:pt>
                <c:pt idx="2631">
                  <c:v>4.014827254200673E-3</c:v>
                </c:pt>
                <c:pt idx="2632">
                  <c:v>4.0140715931326889E-3</c:v>
                </c:pt>
                <c:pt idx="2633">
                  <c:v>4.013316216468569E-3</c:v>
                </c:pt>
                <c:pt idx="2634">
                  <c:v>4.0125611240477846E-3</c:v>
                </c:pt>
                <c:pt idx="2635">
                  <c:v>4.0118063157099275E-3</c:v>
                </c:pt>
                <c:pt idx="2636">
                  <c:v>4.011051791294711E-3</c:v>
                </c:pt>
                <c:pt idx="2637">
                  <c:v>4.0102975506419664E-3</c:v>
                </c:pt>
                <c:pt idx="2638">
                  <c:v>4.009543593591648E-3</c:v>
                </c:pt>
                <c:pt idx="2639">
                  <c:v>4.00878991998383E-3</c:v>
                </c:pt>
                <c:pt idx="2640">
                  <c:v>4.0080365296587062E-3</c:v>
                </c:pt>
                <c:pt idx="2641">
                  <c:v>4.0072834224565909E-3</c:v>
                </c:pt>
                <c:pt idx="2642">
                  <c:v>4.0065305982179174E-3</c:v>
                </c:pt>
                <c:pt idx="2643">
                  <c:v>4.0057780567832411E-3</c:v>
                </c:pt>
                <c:pt idx="2644">
                  <c:v>4.0050257979932355E-3</c:v>
                </c:pt>
                <c:pt idx="2645">
                  <c:v>4.0042738216886919E-3</c:v>
                </c:pt>
                <c:pt idx="2646">
                  <c:v>4.0035221277105269E-3</c:v>
                </c:pt>
                <c:pt idx="2647">
                  <c:v>4.0027707158997701E-3</c:v>
                </c:pt>
                <c:pt idx="2648">
                  <c:v>4.0020195860975749E-3</c:v>
                </c:pt>
                <c:pt idx="2649">
                  <c:v>4.0012687381452113E-3</c:v>
                </c:pt>
                <c:pt idx="2650">
                  <c:v>4.0005181718840693E-3</c:v>
                </c:pt>
                <c:pt idx="2651">
                  <c:v>3.9997678871556601E-3</c:v>
                </c:pt>
                <c:pt idx="2652">
                  <c:v>3.999017883801608E-3</c:v>
                </c:pt>
                <c:pt idx="2653">
                  <c:v>3.9982681616636626E-3</c:v>
                </c:pt>
                <c:pt idx="2654">
                  <c:v>3.9975187205836876E-3</c:v>
                </c:pt>
                <c:pt idx="2655">
                  <c:v>3.9967695604036686E-3</c:v>
                </c:pt>
                <c:pt idx="2656">
                  <c:v>3.9960206809657069E-3</c:v>
                </c:pt>
                <c:pt idx="2657">
                  <c:v>3.9952720821120223E-3</c:v>
                </c:pt>
                <c:pt idx="2658">
                  <c:v>3.9945237636849545E-3</c:v>
                </c:pt>
                <c:pt idx="2659">
                  <c:v>3.993775725526962E-3</c:v>
                </c:pt>
                <c:pt idx="2660">
                  <c:v>3.993027967480617E-3</c:v>
                </c:pt>
                <c:pt idx="2661">
                  <c:v>3.9922804893886138E-3</c:v>
                </c:pt>
                <c:pt idx="2662">
                  <c:v>3.991533291093763E-3</c:v>
                </c:pt>
                <c:pt idx="2663">
                  <c:v>3.9907863724389925E-3</c:v>
                </c:pt>
                <c:pt idx="2664">
                  <c:v>3.9900397332673478E-3</c:v>
                </c:pt>
                <c:pt idx="2665">
                  <c:v>3.9892933734219926E-3</c:v>
                </c:pt>
                <c:pt idx="2666">
                  <c:v>3.9885472927462086E-3</c:v>
                </c:pt>
                <c:pt idx="2667">
                  <c:v>3.987801491083391E-3</c:v>
                </c:pt>
                <c:pt idx="2668">
                  <c:v>3.9870559682770564E-3</c:v>
                </c:pt>
                <c:pt idx="2669">
                  <c:v>3.986310724170836E-3</c:v>
                </c:pt>
                <c:pt idx="2670">
                  <c:v>3.9855657586084807E-3</c:v>
                </c:pt>
                <c:pt idx="2671">
                  <c:v>3.9848210714338523E-3</c:v>
                </c:pt>
                <c:pt idx="2672">
                  <c:v>3.984076662490935E-3</c:v>
                </c:pt>
                <c:pt idx="2673">
                  <c:v>3.9833325316238283E-3</c:v>
                </c:pt>
                <c:pt idx="2674">
                  <c:v>3.9825886786767463E-3</c:v>
                </c:pt>
                <c:pt idx="2675">
                  <c:v>3.981845103494021E-3</c:v>
                </c:pt>
                <c:pt idx="2676">
                  <c:v>3.9811018059200997E-3</c:v>
                </c:pt>
                <c:pt idx="2677">
                  <c:v>3.9803587857995485E-3</c:v>
                </c:pt>
                <c:pt idx="2678">
                  <c:v>3.9796160429770439E-3</c:v>
                </c:pt>
                <c:pt idx="2679">
                  <c:v>3.9788735772973835E-3</c:v>
                </c:pt>
                <c:pt idx="2680">
                  <c:v>3.9781313886054796E-3</c:v>
                </c:pt>
                <c:pt idx="2681">
                  <c:v>3.977389476746359E-3</c:v>
                </c:pt>
                <c:pt idx="2682">
                  <c:v>3.9766478415651646E-3</c:v>
                </c:pt>
                <c:pt idx="2683">
                  <c:v>3.9759064829071539E-3</c:v>
                </c:pt>
                <c:pt idx="2684">
                  <c:v>3.9751654006177023E-3</c:v>
                </c:pt>
                <c:pt idx="2685">
                  <c:v>3.9744245945422989E-3</c:v>
                </c:pt>
                <c:pt idx="2686">
                  <c:v>3.9736840645265463E-3</c:v>
                </c:pt>
                <c:pt idx="2687">
                  <c:v>3.9729438104161652E-3</c:v>
                </c:pt>
                <c:pt idx="2688">
                  <c:v>3.9722038320569898E-3</c:v>
                </c:pt>
                <c:pt idx="2689">
                  <c:v>3.971464129294968E-3</c:v>
                </c:pt>
                <c:pt idx="2690">
                  <c:v>3.970724701976164E-3</c:v>
                </c:pt>
                <c:pt idx="2691">
                  <c:v>3.9699855499467562E-3</c:v>
                </c:pt>
                <c:pt idx="2692">
                  <c:v>3.9692466730530387E-3</c:v>
                </c:pt>
                <c:pt idx="2693">
                  <c:v>3.9685080711414173E-3</c:v>
                </c:pt>
                <c:pt idx="2694">
                  <c:v>3.9677697440584142E-3</c:v>
                </c:pt>
                <c:pt idx="2695">
                  <c:v>3.9670316916506649E-3</c:v>
                </c:pt>
                <c:pt idx="2696">
                  <c:v>3.9662939137649206E-3</c:v>
                </c:pt>
                <c:pt idx="2697">
                  <c:v>3.9655564102480433E-3</c:v>
                </c:pt>
                <c:pt idx="2698">
                  <c:v>3.9648191809470113E-3</c:v>
                </c:pt>
                <c:pt idx="2699">
                  <c:v>3.9640822257089176E-3</c:v>
                </c:pt>
                <c:pt idx="2700">
                  <c:v>3.9633455443809657E-3</c:v>
                </c:pt>
                <c:pt idx="2701">
                  <c:v>3.962609136810475E-3</c:v>
                </c:pt>
                <c:pt idx="2702">
                  <c:v>3.9618730028448774E-3</c:v>
                </c:pt>
                <c:pt idx="2703">
                  <c:v>3.9611371423317193E-3</c:v>
                </c:pt>
                <c:pt idx="2704">
                  <c:v>3.9604015551186582E-3</c:v>
                </c:pt>
                <c:pt idx="2705">
                  <c:v>3.9596662410534677E-3</c:v>
                </c:pt>
                <c:pt idx="2706">
                  <c:v>3.9589311999840308E-3</c:v>
                </c:pt>
                <c:pt idx="2707">
                  <c:v>3.9581964317583476E-3</c:v>
                </c:pt>
                <c:pt idx="2708">
                  <c:v>3.9574619362245274E-3</c:v>
                </c:pt>
                <c:pt idx="2709">
                  <c:v>3.9567277132307932E-3</c:v>
                </c:pt>
                <c:pt idx="2710">
                  <c:v>3.9559937626254824E-3</c:v>
                </c:pt>
                <c:pt idx="2711">
                  <c:v>3.9552600842570436E-3</c:v>
                </c:pt>
                <c:pt idx="2712">
                  <c:v>3.9545266779740362E-3</c:v>
                </c:pt>
                <c:pt idx="2713">
                  <c:v>3.9537935436251342E-3</c:v>
                </c:pt>
                <c:pt idx="2714">
                  <c:v>3.9530606810591245E-3</c:v>
                </c:pt>
                <c:pt idx="2715">
                  <c:v>3.9523280901249029E-3</c:v>
                </c:pt>
                <c:pt idx="2716">
                  <c:v>3.9515957706714793E-3</c:v>
                </c:pt>
                <c:pt idx="2717">
                  <c:v>3.9508637225479761E-3</c:v>
                </c:pt>
                <c:pt idx="2718">
                  <c:v>3.9501319456036257E-3</c:v>
                </c:pt>
                <c:pt idx="2719">
                  <c:v>3.9494004396877736E-3</c:v>
                </c:pt>
                <c:pt idx="2720">
                  <c:v>3.9486692046498753E-3</c:v>
                </c:pt>
                <c:pt idx="2721">
                  <c:v>3.947938240339499E-3</c:v>
                </c:pt>
                <c:pt idx="2722">
                  <c:v>3.9472075466063256E-3</c:v>
                </c:pt>
                <c:pt idx="2723">
                  <c:v>3.9464771233001439E-3</c:v>
                </c:pt>
                <c:pt idx="2724">
                  <c:v>3.9457469702708558E-3</c:v>
                </c:pt>
                <c:pt idx="2725">
                  <c:v>3.9450170873684747E-3</c:v>
                </c:pt>
                <c:pt idx="2726">
                  <c:v>3.9442874744431249E-3</c:v>
                </c:pt>
                <c:pt idx="2727">
                  <c:v>3.9435581313450405E-3</c:v>
                </c:pt>
                <c:pt idx="2728">
                  <c:v>3.9428290579245654E-3</c:v>
                </c:pt>
                <c:pt idx="2729">
                  <c:v>3.9421002540321586E-3</c:v>
                </c:pt>
                <c:pt idx="2730">
                  <c:v>3.941371719518384E-3</c:v>
                </c:pt>
                <c:pt idx="2731">
                  <c:v>3.9406434542339202E-3</c:v>
                </c:pt>
                <c:pt idx="2732">
                  <c:v>3.939915458029554E-3</c:v>
                </c:pt>
                <c:pt idx="2733">
                  <c:v>3.9391877307561832E-3</c:v>
                </c:pt>
                <c:pt idx="2734">
                  <c:v>3.9384602722648161E-3</c:v>
                </c:pt>
                <c:pt idx="2735">
                  <c:v>3.9377330824065682E-3</c:v>
                </c:pt>
                <c:pt idx="2736">
                  <c:v>3.9370061610326705E-3</c:v>
                </c:pt>
                <c:pt idx="2737">
                  <c:v>3.936279507994459E-3</c:v>
                </c:pt>
                <c:pt idx="2738">
                  <c:v>3.9355531231433797E-3</c:v>
                </c:pt>
                <c:pt idx="2739">
                  <c:v>3.9348270063309923E-3</c:v>
                </c:pt>
                <c:pt idx="2740">
                  <c:v>3.9341011574089606E-3</c:v>
                </c:pt>
                <c:pt idx="2741">
                  <c:v>3.933375576229063E-3</c:v>
                </c:pt>
                <c:pt idx="2742">
                  <c:v>3.9326502626431817E-3</c:v>
                </c:pt>
                <c:pt idx="2743">
                  <c:v>3.9319252165033137E-3</c:v>
                </c:pt>
                <c:pt idx="2744">
                  <c:v>3.9312004376615625E-3</c:v>
                </c:pt>
                <c:pt idx="2745">
                  <c:v>3.9304759259701392E-3</c:v>
                </c:pt>
                <c:pt idx="2746">
                  <c:v>3.9297516812813668E-3</c:v>
                </c:pt>
                <c:pt idx="2747">
                  <c:v>3.9290277034476741E-3</c:v>
                </c:pt>
                <c:pt idx="2748">
                  <c:v>3.9283039923216027E-3</c:v>
                </c:pt>
                <c:pt idx="2749">
                  <c:v>3.9275805477557964E-3</c:v>
                </c:pt>
                <c:pt idx="2750">
                  <c:v>3.9268573696030155E-3</c:v>
                </c:pt>
                <c:pt idx="2751">
                  <c:v>3.9261344577161223E-3</c:v>
                </c:pt>
                <c:pt idx="2752">
                  <c:v>3.9254118119480905E-3</c:v>
                </c:pt>
                <c:pt idx="2753">
                  <c:v>3.924689432152002E-3</c:v>
                </c:pt>
                <c:pt idx="2754">
                  <c:v>3.9239673181810444E-3</c:v>
                </c:pt>
                <c:pt idx="2755">
                  <c:v>3.9232454698885175E-3</c:v>
                </c:pt>
                <c:pt idx="2756">
                  <c:v>3.9225238871278233E-3</c:v>
                </c:pt>
                <c:pt idx="2757">
                  <c:v>3.9218025697524781E-3</c:v>
                </c:pt>
                <c:pt idx="2758">
                  <c:v>3.9210815176161018E-3</c:v>
                </c:pt>
                <c:pt idx="2759">
                  <c:v>3.9203607305724223E-3</c:v>
                </c:pt>
                <c:pt idx="2760">
                  <c:v>3.9196402084752764E-3</c:v>
                </c:pt>
                <c:pt idx="2761">
                  <c:v>3.9189199511786062E-3</c:v>
                </c:pt>
                <c:pt idx="2762">
                  <c:v>3.9181999585364644E-3</c:v>
                </c:pt>
                <c:pt idx="2763">
                  <c:v>3.9174802304030084E-3</c:v>
                </c:pt>
                <c:pt idx="2764">
                  <c:v>3.9167607666325023E-3</c:v>
                </c:pt>
                <c:pt idx="2765">
                  <c:v>3.9160415670793196E-3</c:v>
                </c:pt>
                <c:pt idx="2766">
                  <c:v>3.9153226315979386E-3</c:v>
                </c:pt>
                <c:pt idx="2767">
                  <c:v>3.9146039600429479E-3</c:v>
                </c:pt>
                <c:pt idx="2768">
                  <c:v>3.9138855522690358E-3</c:v>
                </c:pt>
                <c:pt idx="2769">
                  <c:v>3.9131674081310042E-3</c:v>
                </c:pt>
                <c:pt idx="2770">
                  <c:v>3.9124495274837599E-3</c:v>
                </c:pt>
                <c:pt idx="2771">
                  <c:v>3.911731910182314E-3</c:v>
                </c:pt>
                <c:pt idx="2772">
                  <c:v>3.9110145560817856E-3</c:v>
                </c:pt>
                <c:pt idx="2773">
                  <c:v>3.9102974650373993E-3</c:v>
                </c:pt>
                <c:pt idx="2774">
                  <c:v>3.9095806369044877E-3</c:v>
                </c:pt>
                <c:pt idx="2775">
                  <c:v>3.9088640715384849E-3</c:v>
                </c:pt>
                <c:pt idx="2776">
                  <c:v>3.9081477687949381E-3</c:v>
                </c:pt>
                <c:pt idx="2777">
                  <c:v>3.9074317285294931E-3</c:v>
                </c:pt>
                <c:pt idx="2778">
                  <c:v>3.9067159505979075E-3</c:v>
                </c:pt>
                <c:pt idx="2779">
                  <c:v>3.9060004348560398E-3</c:v>
                </c:pt>
                <c:pt idx="2780">
                  <c:v>3.9052851811598567E-3</c:v>
                </c:pt>
                <c:pt idx="2781">
                  <c:v>3.9045701893654296E-3</c:v>
                </c:pt>
                <c:pt idx="2782">
                  <c:v>3.9038554593289359E-3</c:v>
                </c:pt>
                <c:pt idx="2783">
                  <c:v>3.9031409909066573E-3</c:v>
                </c:pt>
                <c:pt idx="2784">
                  <c:v>3.9024267839549817E-3</c:v>
                </c:pt>
                <c:pt idx="2785">
                  <c:v>3.9017128383304015E-3</c:v>
                </c:pt>
                <c:pt idx="2786">
                  <c:v>3.9009991538895145E-3</c:v>
                </c:pt>
                <c:pt idx="2787">
                  <c:v>3.9002857304890224E-3</c:v>
                </c:pt>
                <c:pt idx="2788">
                  <c:v>3.8995725679857331E-3</c:v>
                </c:pt>
                <c:pt idx="2789">
                  <c:v>3.8988596662365592E-3</c:v>
                </c:pt>
                <c:pt idx="2790">
                  <c:v>3.8981470250985147E-3</c:v>
                </c:pt>
                <c:pt idx="2791">
                  <c:v>3.8974346444287235E-3</c:v>
                </c:pt>
                <c:pt idx="2792">
                  <c:v>3.8967225240844096E-3</c:v>
                </c:pt>
                <c:pt idx="2793">
                  <c:v>3.8960106639229042E-3</c:v>
                </c:pt>
                <c:pt idx="2794">
                  <c:v>3.8952990638016398E-3</c:v>
                </c:pt>
                <c:pt idx="2795">
                  <c:v>3.8945877235781541E-3</c:v>
                </c:pt>
                <c:pt idx="2796">
                  <c:v>3.8938766431100926E-3</c:v>
                </c:pt>
                <c:pt idx="2797">
                  <c:v>3.8931658222551985E-3</c:v>
                </c:pt>
                <c:pt idx="2798">
                  <c:v>3.8924552608713228E-3</c:v>
                </c:pt>
                <c:pt idx="2799">
                  <c:v>3.891744958816419E-3</c:v>
                </c:pt>
                <c:pt idx="2800">
                  <c:v>3.8910349159485451E-3</c:v>
                </c:pt>
                <c:pt idx="2801">
                  <c:v>3.8903251321258619E-3</c:v>
                </c:pt>
                <c:pt idx="2802">
                  <c:v>3.8896156072066343E-3</c:v>
                </c:pt>
                <c:pt idx="2803">
                  <c:v>3.8889063410492298E-3</c:v>
                </c:pt>
                <c:pt idx="2804">
                  <c:v>3.8881973335121193E-3</c:v>
                </c:pt>
                <c:pt idx="2805">
                  <c:v>3.8874885844538782E-3</c:v>
                </c:pt>
                <c:pt idx="2806">
                  <c:v>3.8867800937331829E-3</c:v>
                </c:pt>
                <c:pt idx="2807">
                  <c:v>3.8860718612088144E-3</c:v>
                </c:pt>
                <c:pt idx="2808">
                  <c:v>3.8853638867396571E-3</c:v>
                </c:pt>
                <c:pt idx="2809">
                  <c:v>3.8846561701846947E-3</c:v>
                </c:pt>
                <c:pt idx="2810">
                  <c:v>3.8839487114030184E-3</c:v>
                </c:pt>
                <c:pt idx="2811">
                  <c:v>3.8832415102538196E-3</c:v>
                </c:pt>
                <c:pt idx="2812">
                  <c:v>3.8825345665963913E-3</c:v>
                </c:pt>
                <c:pt idx="2813">
                  <c:v>3.8818278802901307E-3</c:v>
                </c:pt>
                <c:pt idx="2814">
                  <c:v>3.8811214511945357E-3</c:v>
                </c:pt>
                <c:pt idx="2815">
                  <c:v>3.8804152791692098E-3</c:v>
                </c:pt>
                <c:pt idx="2816">
                  <c:v>3.8797093640738542E-3</c:v>
                </c:pt>
                <c:pt idx="2817">
                  <c:v>3.8790037057682752E-3</c:v>
                </c:pt>
                <c:pt idx="2818">
                  <c:v>3.8782983041123799E-3</c:v>
                </c:pt>
                <c:pt idx="2819">
                  <c:v>3.8775931589661774E-3</c:v>
                </c:pt>
                <c:pt idx="2820">
                  <c:v>3.8768882701897792E-3</c:v>
                </c:pt>
                <c:pt idx="2821">
                  <c:v>3.8761836376433978E-3</c:v>
                </c:pt>
                <c:pt idx="2822">
                  <c:v>3.8754792611873489E-3</c:v>
                </c:pt>
                <c:pt idx="2823">
                  <c:v>3.874775140682045E-3</c:v>
                </c:pt>
                <c:pt idx="2824">
                  <c:v>3.8740712759880061E-3</c:v>
                </c:pt>
                <c:pt idx="2825">
                  <c:v>3.873367666965851E-3</c:v>
                </c:pt>
                <c:pt idx="2826">
                  <c:v>3.8726643134762992E-3</c:v>
                </c:pt>
                <c:pt idx="2827">
                  <c:v>3.8719612153801704E-3</c:v>
                </c:pt>
                <c:pt idx="2828">
                  <c:v>3.8712583725383871E-3</c:v>
                </c:pt>
                <c:pt idx="2829">
                  <c:v>3.8705557848119736E-3</c:v>
                </c:pt>
                <c:pt idx="2830">
                  <c:v>3.8698534520620535E-3</c:v>
                </c:pt>
                <c:pt idx="2831">
                  <c:v>3.8691513741498508E-3</c:v>
                </c:pt>
                <c:pt idx="2832">
                  <c:v>3.8684495509366907E-3</c:v>
                </c:pt>
                <c:pt idx="2833">
                  <c:v>3.8677479822839993E-3</c:v>
                </c:pt>
                <c:pt idx="2834">
                  <c:v>3.8670466680533048E-3</c:v>
                </c:pt>
                <c:pt idx="2835">
                  <c:v>3.8663456081062322E-3</c:v>
                </c:pt>
                <c:pt idx="2836">
                  <c:v>3.865644802304509E-3</c:v>
                </c:pt>
                <c:pt idx="2837">
                  <c:v>3.864944250509963E-3</c:v>
                </c:pt>
                <c:pt idx="2838">
                  <c:v>3.864243952584522E-3</c:v>
                </c:pt>
                <c:pt idx="2839">
                  <c:v>3.863543908390213E-3</c:v>
                </c:pt>
                <c:pt idx="2840">
                  <c:v>3.8628441177891641E-3</c:v>
                </c:pt>
                <c:pt idx="2841">
                  <c:v>3.8621445806436036E-3</c:v>
                </c:pt>
                <c:pt idx="2842">
                  <c:v>3.8614452968158564E-3</c:v>
                </c:pt>
                <c:pt idx="2843">
                  <c:v>3.8607462661683517E-3</c:v>
                </c:pt>
                <c:pt idx="2844">
                  <c:v>3.860047488563615E-3</c:v>
                </c:pt>
                <c:pt idx="2845">
                  <c:v>3.8593489638642738E-3</c:v>
                </c:pt>
                <c:pt idx="2846">
                  <c:v>3.858650691933052E-3</c:v>
                </c:pt>
                <c:pt idx="2847">
                  <c:v>3.8579526726327737E-3</c:v>
                </c:pt>
                <c:pt idx="2848">
                  <c:v>3.8572549058263658E-3</c:v>
                </c:pt>
                <c:pt idx="2849">
                  <c:v>3.8565573913768494E-3</c:v>
                </c:pt>
                <c:pt idx="2850">
                  <c:v>3.8558601291473473E-3</c:v>
                </c:pt>
                <c:pt idx="2851">
                  <c:v>3.8551631190010802E-3</c:v>
                </c:pt>
                <c:pt idx="2852">
                  <c:v>3.8544663608013692E-3</c:v>
                </c:pt>
                <c:pt idx="2853">
                  <c:v>3.853769854411633E-3</c:v>
                </c:pt>
                <c:pt idx="2854">
                  <c:v>3.8530735996953887E-3</c:v>
                </c:pt>
                <c:pt idx="2855">
                  <c:v>3.8523775965162528E-3</c:v>
                </c:pt>
                <c:pt idx="2856">
                  <c:v>3.8516818447379402E-3</c:v>
                </c:pt>
                <c:pt idx="2857">
                  <c:v>3.8509863442242644E-3</c:v>
                </c:pt>
                <c:pt idx="2858">
                  <c:v>3.8502910948391362E-3</c:v>
                </c:pt>
                <c:pt idx="2859">
                  <c:v>3.8495960964465658E-3</c:v>
                </c:pt>
                <c:pt idx="2860">
                  <c:v>3.8489013489106621E-3</c:v>
                </c:pt>
                <c:pt idx="2861">
                  <c:v>3.8482068520956287E-3</c:v>
                </c:pt>
                <c:pt idx="2862">
                  <c:v>3.847512605865772E-3</c:v>
                </c:pt>
                <c:pt idx="2863">
                  <c:v>3.846818610085494E-3</c:v>
                </c:pt>
                <c:pt idx="2864">
                  <c:v>3.8461248646192926E-3</c:v>
                </c:pt>
                <c:pt idx="2865">
                  <c:v>3.8454313693317668E-3</c:v>
                </c:pt>
                <c:pt idx="2866">
                  <c:v>3.8447381240876099E-3</c:v>
                </c:pt>
                <c:pt idx="2867">
                  <c:v>3.8440451287516182E-3</c:v>
                </c:pt>
                <c:pt idx="2868">
                  <c:v>3.8433523831886787E-3</c:v>
                </c:pt>
                <c:pt idx="2869">
                  <c:v>3.8426598872637794E-3</c:v>
                </c:pt>
                <c:pt idx="2870">
                  <c:v>3.8419676408420061E-3</c:v>
                </c:pt>
                <c:pt idx="2871">
                  <c:v>3.8412756437885402E-3</c:v>
                </c:pt>
                <c:pt idx="2872">
                  <c:v>3.8405838959686611E-3</c:v>
                </c:pt>
                <c:pt idx="2873">
                  <c:v>3.8398923972477448E-3</c:v>
                </c:pt>
                <c:pt idx="2874">
                  <c:v>3.8392011474912648E-3</c:v>
                </c:pt>
                <c:pt idx="2875">
                  <c:v>3.8385101465647905E-3</c:v>
                </c:pt>
                <c:pt idx="2876">
                  <c:v>3.8378193943339888E-3</c:v>
                </c:pt>
                <c:pt idx="2877">
                  <c:v>3.8371288906646232E-3</c:v>
                </c:pt>
                <c:pt idx="2878">
                  <c:v>3.8364386354225542E-3</c:v>
                </c:pt>
                <c:pt idx="2879">
                  <c:v>3.835748628473737E-3</c:v>
                </c:pt>
                <c:pt idx="2880">
                  <c:v>3.8350588696842249E-3</c:v>
                </c:pt>
                <c:pt idx="2881">
                  <c:v>3.8343693589201677E-3</c:v>
                </c:pt>
                <c:pt idx="2882">
                  <c:v>3.833680096047812E-3</c:v>
                </c:pt>
                <c:pt idx="2883">
                  <c:v>3.8329910809334969E-3</c:v>
                </c:pt>
                <c:pt idx="2884">
                  <c:v>3.8323023134436618E-3</c:v>
                </c:pt>
                <c:pt idx="2885">
                  <c:v>3.8316137934448387E-3</c:v>
                </c:pt>
                <c:pt idx="2886">
                  <c:v>3.8309255208036604E-3</c:v>
                </c:pt>
                <c:pt idx="2887">
                  <c:v>3.8302374953868494E-3</c:v>
                </c:pt>
                <c:pt idx="2888">
                  <c:v>3.8295497170612275E-3</c:v>
                </c:pt>
                <c:pt idx="2889">
                  <c:v>3.8288621856937119E-3</c:v>
                </c:pt>
                <c:pt idx="2890">
                  <c:v>3.8281749011513152E-3</c:v>
                </c:pt>
                <c:pt idx="2891">
                  <c:v>3.8274878633011442E-3</c:v>
                </c:pt>
                <c:pt idx="2892">
                  <c:v>3.8268010720104027E-3</c:v>
                </c:pt>
                <c:pt idx="2893">
                  <c:v>3.8261145271463902E-3</c:v>
                </c:pt>
                <c:pt idx="2894">
                  <c:v>3.8254282285764976E-3</c:v>
                </c:pt>
                <c:pt idx="2895">
                  <c:v>3.8247421761682162E-3</c:v>
                </c:pt>
                <c:pt idx="2896">
                  <c:v>3.8240563697891292E-3</c:v>
                </c:pt>
                <c:pt idx="2897">
                  <c:v>3.8233708093069162E-3</c:v>
                </c:pt>
                <c:pt idx="2898">
                  <c:v>3.8226854945893492E-3</c:v>
                </c:pt>
                <c:pt idx="2899">
                  <c:v>3.8220004255042962E-3</c:v>
                </c:pt>
                <c:pt idx="2900">
                  <c:v>3.8213156019197229E-3</c:v>
                </c:pt>
                <c:pt idx="2901">
                  <c:v>3.8206310237036863E-3</c:v>
                </c:pt>
                <c:pt idx="2902">
                  <c:v>3.8199466907243378E-3</c:v>
                </c:pt>
                <c:pt idx="2903">
                  <c:v>3.8192626028499244E-3</c:v>
                </c:pt>
                <c:pt idx="2904">
                  <c:v>3.818578759948787E-3</c:v>
                </c:pt>
                <c:pt idx="2905">
                  <c:v>3.8178951618893621E-3</c:v>
                </c:pt>
                <c:pt idx="2906">
                  <c:v>3.8172118085401784E-3</c:v>
                </c:pt>
                <c:pt idx="2907">
                  <c:v>3.8165286997698597E-3</c:v>
                </c:pt>
                <c:pt idx="2908">
                  <c:v>3.8158458354471238E-3</c:v>
                </c:pt>
                <c:pt idx="2909">
                  <c:v>3.8151632154407827E-3</c:v>
                </c:pt>
                <c:pt idx="2910">
                  <c:v>3.8144808396197417E-3</c:v>
                </c:pt>
                <c:pt idx="2911">
                  <c:v>3.8137987078529999E-3</c:v>
                </c:pt>
                <c:pt idx="2912">
                  <c:v>3.8131168200096514E-3</c:v>
                </c:pt>
                <c:pt idx="2913">
                  <c:v>3.8124351759588801E-3</c:v>
                </c:pt>
                <c:pt idx="2914">
                  <c:v>3.8117537755699687E-3</c:v>
                </c:pt>
                <c:pt idx="2915">
                  <c:v>3.8110726187122906E-3</c:v>
                </c:pt>
                <c:pt idx="2916">
                  <c:v>3.8103917052553114E-3</c:v>
                </c:pt>
                <c:pt idx="2917">
                  <c:v>3.809711035068592E-3</c:v>
                </c:pt>
                <c:pt idx="2918">
                  <c:v>3.809030608021785E-3</c:v>
                </c:pt>
                <c:pt idx="2919">
                  <c:v>3.8083504239846389E-3</c:v>
                </c:pt>
                <c:pt idx="2920">
                  <c:v>3.807670482826991E-3</c:v>
                </c:pt>
                <c:pt idx="2921">
                  <c:v>3.8069907844187748E-3</c:v>
                </c:pt>
                <c:pt idx="2922">
                  <c:v>3.8063113286300153E-3</c:v>
                </c:pt>
                <c:pt idx="2923">
                  <c:v>3.805632115330831E-3</c:v>
                </c:pt>
                <c:pt idx="2924">
                  <c:v>3.8049531443914318E-3</c:v>
                </c:pt>
                <c:pt idx="2925">
                  <c:v>3.8042744156821218E-3</c:v>
                </c:pt>
                <c:pt idx="2926">
                  <c:v>3.8035959290732969E-3</c:v>
                </c:pt>
                <c:pt idx="2927">
                  <c:v>3.8029176844354448E-3</c:v>
                </c:pt>
                <c:pt idx="2928">
                  <c:v>3.8022396816391468E-3</c:v>
                </c:pt>
                <c:pt idx="2929">
                  <c:v>3.8015619205550759E-3</c:v>
                </c:pt>
                <c:pt idx="2930">
                  <c:v>3.8008844010539973E-3</c:v>
                </c:pt>
                <c:pt idx="2931">
                  <c:v>3.8002071230067674E-3</c:v>
                </c:pt>
                <c:pt idx="2932">
                  <c:v>3.7995300862843353E-3</c:v>
                </c:pt>
                <c:pt idx="2933">
                  <c:v>3.7988532907577439E-3</c:v>
                </c:pt>
                <c:pt idx="2934">
                  <c:v>3.7981767362981261E-3</c:v>
                </c:pt>
                <c:pt idx="2935">
                  <c:v>3.7975004227767057E-3</c:v>
                </c:pt>
                <c:pt idx="2936">
                  <c:v>3.7968243500647995E-3</c:v>
                </c:pt>
                <c:pt idx="2937">
                  <c:v>3.7961485180338151E-3</c:v>
                </c:pt>
                <c:pt idx="2938">
                  <c:v>3.7954729265552547E-3</c:v>
                </c:pt>
                <c:pt idx="2939">
                  <c:v>3.7947975755007078E-3</c:v>
                </c:pt>
                <c:pt idx="2940">
                  <c:v>3.7941224647418566E-3</c:v>
                </c:pt>
                <c:pt idx="2941">
                  <c:v>3.7934475941504759E-3</c:v>
                </c:pt>
                <c:pt idx="2942">
                  <c:v>3.7927729635984309E-3</c:v>
                </c:pt>
                <c:pt idx="2943">
                  <c:v>3.7920985729576772E-3</c:v>
                </c:pt>
                <c:pt idx="2944">
                  <c:v>3.7914244221002621E-3</c:v>
                </c:pt>
                <c:pt idx="2945">
                  <c:v>3.7907505108983257E-3</c:v>
                </c:pt>
                <c:pt idx="2946">
                  <c:v>3.7900768392240937E-3</c:v>
                </c:pt>
                <c:pt idx="2947">
                  <c:v>3.7894034069498889E-3</c:v>
                </c:pt>
                <c:pt idx="2948">
                  <c:v>3.7887302139481211E-3</c:v>
                </c:pt>
                <c:pt idx="2949">
                  <c:v>3.7880572600912927E-3</c:v>
                </c:pt>
                <c:pt idx="2950">
                  <c:v>3.7873845452519941E-3</c:v>
                </c:pt>
                <c:pt idx="2951">
                  <c:v>3.7867120693029074E-3</c:v>
                </c:pt>
                <c:pt idx="2952">
                  <c:v>3.786039832116807E-3</c:v>
                </c:pt>
                <c:pt idx="2953">
                  <c:v>3.785367833566556E-3</c:v>
                </c:pt>
                <c:pt idx="2954">
                  <c:v>3.7846960735251067E-3</c:v>
                </c:pt>
                <c:pt idx="2955">
                  <c:v>3.7840245518655034E-3</c:v>
                </c:pt>
                <c:pt idx="2956">
                  <c:v>3.7833532684608795E-3</c:v>
                </c:pt>
                <c:pt idx="2957">
                  <c:v>3.7826822231844586E-3</c:v>
                </c:pt>
                <c:pt idx="2958">
                  <c:v>3.7820114159095542E-3</c:v>
                </c:pt>
                <c:pt idx="2959">
                  <c:v>3.7813408465095701E-3</c:v>
                </c:pt>
                <c:pt idx="2960">
                  <c:v>3.7806705148579994E-3</c:v>
                </c:pt>
                <c:pt idx="2961">
                  <c:v>3.7800004208284254E-3</c:v>
                </c:pt>
                <c:pt idx="2962">
                  <c:v>3.77933056429452E-3</c:v>
                </c:pt>
                <c:pt idx="2963">
                  <c:v>3.7786609451300451E-3</c:v>
                </c:pt>
                <c:pt idx="2964">
                  <c:v>3.7779915632088538E-3</c:v>
                </c:pt>
                <c:pt idx="2965">
                  <c:v>3.7773224184048837E-3</c:v>
                </c:pt>
                <c:pt idx="2966">
                  <c:v>3.7766535105921684E-3</c:v>
                </c:pt>
                <c:pt idx="2967">
                  <c:v>3.7759848396448255E-3</c:v>
                </c:pt>
                <c:pt idx="2968">
                  <c:v>3.7753164054370645E-3</c:v>
                </c:pt>
                <c:pt idx="2969">
                  <c:v>3.7746482078431821E-3</c:v>
                </c:pt>
                <c:pt idx="2970">
                  <c:v>3.7739802467375637E-3</c:v>
                </c:pt>
                <c:pt idx="2971">
                  <c:v>3.7733125219946884E-3</c:v>
                </c:pt>
                <c:pt idx="2972">
                  <c:v>3.7726450334891167E-3</c:v>
                </c:pt>
                <c:pt idx="2973">
                  <c:v>3.7719777810955035E-3</c:v>
                </c:pt>
                <c:pt idx="2974">
                  <c:v>3.7713107646885902E-3</c:v>
                </c:pt>
                <c:pt idx="2975">
                  <c:v>3.7706439841432068E-3</c:v>
                </c:pt>
                <c:pt idx="2976">
                  <c:v>3.769977439334272E-3</c:v>
                </c:pt>
                <c:pt idx="2977">
                  <c:v>3.7693111301367933E-3</c:v>
                </c:pt>
                <c:pt idx="2978">
                  <c:v>3.7686450564258659E-3</c:v>
                </c:pt>
                <c:pt idx="2979">
                  <c:v>3.7679792180766742E-3</c:v>
                </c:pt>
                <c:pt idx="2980">
                  <c:v>3.7673136149644895E-3</c:v>
                </c:pt>
                <c:pt idx="2981">
                  <c:v>3.7666482469646723E-3</c:v>
                </c:pt>
                <c:pt idx="2982">
                  <c:v>3.7659831139526716E-3</c:v>
                </c:pt>
                <c:pt idx="2983">
                  <c:v>3.7653182158040219E-3</c:v>
                </c:pt>
                <c:pt idx="2984">
                  <c:v>3.7646535523943466E-3</c:v>
                </c:pt>
                <c:pt idx="2985">
                  <c:v>3.7639891235993601E-3</c:v>
                </c:pt>
                <c:pt idx="2986">
                  <c:v>3.7633249292948613E-3</c:v>
                </c:pt>
                <c:pt idx="2987">
                  <c:v>3.7626609693567356E-3</c:v>
                </c:pt>
                <c:pt idx="2988">
                  <c:v>3.761997243660959E-3</c:v>
                </c:pt>
                <c:pt idx="2989">
                  <c:v>3.7613337520835933E-3</c:v>
                </c:pt>
                <c:pt idx="2990">
                  <c:v>3.7606704945007895E-3</c:v>
                </c:pt>
                <c:pt idx="2991">
                  <c:v>3.7600074707887831E-3</c:v>
                </c:pt>
                <c:pt idx="2992">
                  <c:v>3.7593446808238985E-3</c:v>
                </c:pt>
                <c:pt idx="2993">
                  <c:v>3.7586821244825477E-3</c:v>
                </c:pt>
                <c:pt idx="2994">
                  <c:v>3.7580198016412291E-3</c:v>
                </c:pt>
                <c:pt idx="2995">
                  <c:v>3.7573577121765285E-3</c:v>
                </c:pt>
                <c:pt idx="2996">
                  <c:v>3.7566958559651182E-3</c:v>
                </c:pt>
                <c:pt idx="2997">
                  <c:v>3.7560342328837584E-3</c:v>
                </c:pt>
                <c:pt idx="2998">
                  <c:v>3.7553728428092932E-3</c:v>
                </c:pt>
                <c:pt idx="2999">
                  <c:v>3.7547116856186578E-3</c:v>
                </c:pt>
                <c:pt idx="3000">
                  <c:v>3.7540507611888707E-3</c:v>
                </c:pt>
                <c:pt idx="3001">
                  <c:v>3.7533900693970394E-3</c:v>
                </c:pt>
                <c:pt idx="3002">
                  <c:v>3.7527296101203551E-3</c:v>
                </c:pt>
                <c:pt idx="3003">
                  <c:v>3.7520693832360967E-3</c:v>
                </c:pt>
                <c:pt idx="3004">
                  <c:v>3.7514093886216312E-3</c:v>
                </c:pt>
                <c:pt idx="3005">
                  <c:v>3.7507496261544103E-3</c:v>
                </c:pt>
                <c:pt idx="3006">
                  <c:v>3.7500900957119707E-3</c:v>
                </c:pt>
                <c:pt idx="3007">
                  <c:v>3.7494307971719367E-3</c:v>
                </c:pt>
                <c:pt idx="3008">
                  <c:v>3.7487717304120192E-3</c:v>
                </c:pt>
                <c:pt idx="3009">
                  <c:v>3.7481128953100137E-3</c:v>
                </c:pt>
                <c:pt idx="3010">
                  <c:v>3.7474542917438017E-3</c:v>
                </c:pt>
                <c:pt idx="3011">
                  <c:v>3.7467959195913521E-3</c:v>
                </c:pt>
                <c:pt idx="3012">
                  <c:v>3.7461377787307176E-3</c:v>
                </c:pt>
                <c:pt idx="3013">
                  <c:v>3.7454798690400378E-3</c:v>
                </c:pt>
                <c:pt idx="3014">
                  <c:v>3.7448221903975372E-3</c:v>
                </c:pt>
                <c:pt idx="3015">
                  <c:v>3.7441647426815264E-3</c:v>
                </c:pt>
                <c:pt idx="3016">
                  <c:v>3.7435075257704017E-3</c:v>
                </c:pt>
                <c:pt idx="3017">
                  <c:v>3.7428505395426422E-3</c:v>
                </c:pt>
                <c:pt idx="3018">
                  <c:v>3.7421937838768159E-3</c:v>
                </c:pt>
                <c:pt idx="3019">
                  <c:v>3.7415372586515746E-3</c:v>
                </c:pt>
                <c:pt idx="3020">
                  <c:v>3.7408809637456547E-3</c:v>
                </c:pt>
                <c:pt idx="3021">
                  <c:v>3.7402248990378775E-3</c:v>
                </c:pt>
                <c:pt idx="3022">
                  <c:v>3.7395690644071496E-3</c:v>
                </c:pt>
                <c:pt idx="3023">
                  <c:v>3.7389134597324647E-3</c:v>
                </c:pt>
                <c:pt idx="3024">
                  <c:v>3.7382580848928969E-3</c:v>
                </c:pt>
                <c:pt idx="3025">
                  <c:v>3.7376029397676092E-3</c:v>
                </c:pt>
                <c:pt idx="3026">
                  <c:v>3.7369480242358468E-3</c:v>
                </c:pt>
                <c:pt idx="3027">
                  <c:v>3.7362933381769403E-3</c:v>
                </c:pt>
                <c:pt idx="3028">
                  <c:v>3.7356388814703059E-3</c:v>
                </c:pt>
                <c:pt idx="3029">
                  <c:v>3.7349846539954422E-3</c:v>
                </c:pt>
                <c:pt idx="3030">
                  <c:v>3.7343306556319343E-3</c:v>
                </c:pt>
                <c:pt idx="3031">
                  <c:v>3.7336768862594495E-3</c:v>
                </c:pt>
                <c:pt idx="3032">
                  <c:v>3.7330233457577413E-3</c:v>
                </c:pt>
                <c:pt idx="3033">
                  <c:v>3.7323700340066461E-3</c:v>
                </c:pt>
                <c:pt idx="3034">
                  <c:v>3.7317169508860847E-3</c:v>
                </c:pt>
                <c:pt idx="3035">
                  <c:v>3.7310640962760636E-3</c:v>
                </c:pt>
                <c:pt idx="3036">
                  <c:v>3.7304114700566688E-3</c:v>
                </c:pt>
                <c:pt idx="3037">
                  <c:v>3.7297590721080752E-3</c:v>
                </c:pt>
                <c:pt idx="3038">
                  <c:v>3.7291069023105399E-3</c:v>
                </c:pt>
                <c:pt idx="3039">
                  <c:v>3.7284549605444018E-3</c:v>
                </c:pt>
                <c:pt idx="3040">
                  <c:v>3.7278032466900855E-3</c:v>
                </c:pt>
                <c:pt idx="3041">
                  <c:v>3.7271517606280976E-3</c:v>
                </c:pt>
                <c:pt idx="3042">
                  <c:v>3.7265005022390314E-3</c:v>
                </c:pt>
                <c:pt idx="3043">
                  <c:v>3.7258494714035601E-3</c:v>
                </c:pt>
                <c:pt idx="3044">
                  <c:v>3.7251986680024414E-3</c:v>
                </c:pt>
                <c:pt idx="3045">
                  <c:v>3.7245480919165172E-3</c:v>
                </c:pt>
                <c:pt idx="3046">
                  <c:v>3.7238977430267112E-3</c:v>
                </c:pt>
                <c:pt idx="3047">
                  <c:v>3.7232476212140323E-3</c:v>
                </c:pt>
                <c:pt idx="3048">
                  <c:v>3.7225977263595699E-3</c:v>
                </c:pt>
                <c:pt idx="3049">
                  <c:v>3.721948058344499E-3</c:v>
                </c:pt>
                <c:pt idx="3050">
                  <c:v>3.7212986170500743E-3</c:v>
                </c:pt>
                <c:pt idx="3051">
                  <c:v>3.7206494023576371E-3</c:v>
                </c:pt>
                <c:pt idx="3052">
                  <c:v>3.7200004141486089E-3</c:v>
                </c:pt>
                <c:pt idx="3053">
                  <c:v>3.7193516523044957E-3</c:v>
                </c:pt>
                <c:pt idx="3054">
                  <c:v>3.718703116706884E-3</c:v>
                </c:pt>
                <c:pt idx="3055">
                  <c:v>3.7180548072374433E-3</c:v>
                </c:pt>
                <c:pt idx="3056">
                  <c:v>3.7174067237779281E-3</c:v>
                </c:pt>
                <c:pt idx="3057">
                  <c:v>3.716758866210174E-3</c:v>
                </c:pt>
                <c:pt idx="3058">
                  <c:v>3.7161112344160966E-3</c:v>
                </c:pt>
                <c:pt idx="3059">
                  <c:v>3.7154638282776964E-3</c:v>
                </c:pt>
                <c:pt idx="3060">
                  <c:v>3.7148166476770549E-3</c:v>
                </c:pt>
                <c:pt idx="3061">
                  <c:v>3.7141696924963387E-3</c:v>
                </c:pt>
                <c:pt idx="3062">
                  <c:v>3.7135229626177914E-3</c:v>
                </c:pt>
                <c:pt idx="3063">
                  <c:v>3.7128764579237423E-3</c:v>
                </c:pt>
                <c:pt idx="3064">
                  <c:v>3.7122301782966014E-3</c:v>
                </c:pt>
                <c:pt idx="3065">
                  <c:v>3.7115841236188612E-3</c:v>
                </c:pt>
                <c:pt idx="3066">
                  <c:v>3.7109382937730948E-3</c:v>
                </c:pt>
                <c:pt idx="3067">
                  <c:v>3.7102926886419581E-3</c:v>
                </c:pt>
                <c:pt idx="3068">
                  <c:v>3.7096473081081891E-3</c:v>
                </c:pt>
                <c:pt idx="3069">
                  <c:v>3.7090021520546045E-3</c:v>
                </c:pt>
                <c:pt idx="3070">
                  <c:v>3.7083572203641061E-3</c:v>
                </c:pt>
                <c:pt idx="3071">
                  <c:v>3.7077125129196756E-3</c:v>
                </c:pt>
                <c:pt idx="3072">
                  <c:v>3.7070680296043767E-3</c:v>
                </c:pt>
                <c:pt idx="3073">
                  <c:v>3.7064237703013517E-3</c:v>
                </c:pt>
                <c:pt idx="3074">
                  <c:v>3.705779734893827E-3</c:v>
                </c:pt>
                <c:pt idx="3075">
                  <c:v>3.7051359232651107E-3</c:v>
                </c:pt>
                <c:pt idx="3076">
                  <c:v>3.704492335298589E-3</c:v>
                </c:pt>
                <c:pt idx="3077">
                  <c:v>3.7038489708777315E-3</c:v>
                </c:pt>
                <c:pt idx="3078">
                  <c:v>3.7032058298860876E-3</c:v>
                </c:pt>
                <c:pt idx="3079">
                  <c:v>3.7025629122072875E-3</c:v>
                </c:pt>
                <c:pt idx="3080">
                  <c:v>3.7019202177250438E-3</c:v>
                </c:pt>
                <c:pt idx="3081">
                  <c:v>3.7012777463231476E-3</c:v>
                </c:pt>
                <c:pt idx="3082">
                  <c:v>3.7006354978854723E-3</c:v>
                </c:pt>
                <c:pt idx="3083">
                  <c:v>3.6999934722959709E-3</c:v>
                </c:pt>
                <c:pt idx="3084">
                  <c:v>3.6993516694386773E-3</c:v>
                </c:pt>
                <c:pt idx="3085">
                  <c:v>3.6987100891977065E-3</c:v>
                </c:pt>
                <c:pt idx="3086">
                  <c:v>3.6980687314572525E-3</c:v>
                </c:pt>
                <c:pt idx="3087">
                  <c:v>3.6974275961015914E-3</c:v>
                </c:pt>
                <c:pt idx="3088">
                  <c:v>3.696786683015076E-3</c:v>
                </c:pt>
                <c:pt idx="3089">
                  <c:v>3.6961459920821448E-3</c:v>
                </c:pt>
                <c:pt idx="3090">
                  <c:v>3.695505523187312E-3</c:v>
                </c:pt>
                <c:pt idx="3091">
                  <c:v>3.694865276215173E-3</c:v>
                </c:pt>
                <c:pt idx="3092">
                  <c:v>3.6942252510504033E-3</c:v>
                </c:pt>
                <c:pt idx="3093">
                  <c:v>3.6935854475777579E-3</c:v>
                </c:pt>
                <c:pt idx="3094">
                  <c:v>3.6929458656820742E-3</c:v>
                </c:pt>
                <c:pt idx="3095">
                  <c:v>3.6923065052482649E-3</c:v>
                </c:pt>
                <c:pt idx="3096">
                  <c:v>3.6916673661613253E-3</c:v>
                </c:pt>
                <c:pt idx="3097">
                  <c:v>3.6910284483063303E-3</c:v>
                </c:pt>
                <c:pt idx="3098">
                  <c:v>3.6903897515684334E-3</c:v>
                </c:pt>
                <c:pt idx="3099">
                  <c:v>3.6897512758328681E-3</c:v>
                </c:pt>
                <c:pt idx="3100">
                  <c:v>3.6891130209849464E-3</c:v>
                </c:pt>
                <c:pt idx="3101">
                  <c:v>3.6884749869100617E-3</c:v>
                </c:pt>
                <c:pt idx="3102">
                  <c:v>3.6878371734936841E-3</c:v>
                </c:pt>
                <c:pt idx="3103">
                  <c:v>3.6871995806213652E-3</c:v>
                </c:pt>
                <c:pt idx="3104">
                  <c:v>3.6865622081787338E-3</c:v>
                </c:pt>
                <c:pt idx="3105">
                  <c:v>3.6859250560514999E-3</c:v>
                </c:pt>
                <c:pt idx="3106">
                  <c:v>3.68528812412545E-3</c:v>
                </c:pt>
                <c:pt idx="3107">
                  <c:v>3.6846514122864504E-3</c:v>
                </c:pt>
                <c:pt idx="3108">
                  <c:v>3.684014920420448E-3</c:v>
                </c:pt>
                <c:pt idx="3109">
                  <c:v>3.6833786484134676E-3</c:v>
                </c:pt>
                <c:pt idx="3110">
                  <c:v>3.6827425961516108E-3</c:v>
                </c:pt>
                <c:pt idx="3111">
                  <c:v>3.6821067635210598E-3</c:v>
                </c:pt>
                <c:pt idx="3112">
                  <c:v>3.681471150408074E-3</c:v>
                </c:pt>
                <c:pt idx="3113">
                  <c:v>3.6808357566989951E-3</c:v>
                </c:pt>
                <c:pt idx="3114">
                  <c:v>3.6802005822802377E-3</c:v>
                </c:pt>
                <c:pt idx="3115">
                  <c:v>3.6795656270382981E-3</c:v>
                </c:pt>
                <c:pt idx="3116">
                  <c:v>3.6789308908597509E-3</c:v>
                </c:pt>
                <c:pt idx="3117">
                  <c:v>3.6782963736312481E-3</c:v>
                </c:pt>
                <c:pt idx="3118">
                  <c:v>3.6776620752395199E-3</c:v>
                </c:pt>
                <c:pt idx="3119">
                  <c:v>3.6770279955713752E-3</c:v>
                </c:pt>
                <c:pt idx="3120">
                  <c:v>3.6763941345137009E-3</c:v>
                </c:pt>
                <c:pt idx="3121">
                  <c:v>3.6757604919534599E-3</c:v>
                </c:pt>
                <c:pt idx="3122">
                  <c:v>3.6751270677776969E-3</c:v>
                </c:pt>
                <c:pt idx="3123">
                  <c:v>3.6744938618735309E-3</c:v>
                </c:pt>
                <c:pt idx="3124">
                  <c:v>3.6738608741281619E-3</c:v>
                </c:pt>
                <c:pt idx="3125">
                  <c:v>3.6732281044288629E-3</c:v>
                </c:pt>
                <c:pt idx="3126">
                  <c:v>3.6725955526629886E-3</c:v>
                </c:pt>
                <c:pt idx="3127">
                  <c:v>3.6719632187179707E-3</c:v>
                </c:pt>
                <c:pt idx="3128">
                  <c:v>3.6713311024813185E-3</c:v>
                </c:pt>
                <c:pt idx="3129">
                  <c:v>3.6706992038406158E-3</c:v>
                </c:pt>
                <c:pt idx="3130">
                  <c:v>3.6700675226835275E-3</c:v>
                </c:pt>
                <c:pt idx="3131">
                  <c:v>3.6694360588977936E-3</c:v>
                </c:pt>
                <c:pt idx="3132">
                  <c:v>3.6688048123712327E-3</c:v>
                </c:pt>
                <c:pt idx="3133">
                  <c:v>3.6681737829917399E-3</c:v>
                </c:pt>
                <c:pt idx="3134">
                  <c:v>3.6675429706472876E-3</c:v>
                </c:pt>
                <c:pt idx="3135">
                  <c:v>3.6669123752259242E-3</c:v>
                </c:pt>
                <c:pt idx="3136">
                  <c:v>3.6662819966157773E-3</c:v>
                </c:pt>
                <c:pt idx="3137">
                  <c:v>3.6656518347050492E-3</c:v>
                </c:pt>
                <c:pt idx="3138">
                  <c:v>3.6650218893820204E-3</c:v>
                </c:pt>
                <c:pt idx="3139">
                  <c:v>3.6643921605350482E-3</c:v>
                </c:pt>
                <c:pt idx="3140">
                  <c:v>3.663762648052564E-3</c:v>
                </c:pt>
                <c:pt idx="3141">
                  <c:v>3.6631333518230805E-3</c:v>
                </c:pt>
                <c:pt idx="3142">
                  <c:v>3.6625042717351843E-3</c:v>
                </c:pt>
                <c:pt idx="3143">
                  <c:v>3.6618754076775373E-3</c:v>
                </c:pt>
                <c:pt idx="3144">
                  <c:v>3.6612467595388805E-3</c:v>
                </c:pt>
                <c:pt idx="3145">
                  <c:v>3.6606183272080285E-3</c:v>
                </c:pt>
                <c:pt idx="3146">
                  <c:v>3.6599901105738766E-3</c:v>
                </c:pt>
                <c:pt idx="3147">
                  <c:v>3.6593621095253907E-3</c:v>
                </c:pt>
                <c:pt idx="3148">
                  <c:v>3.6587343239516171E-3</c:v>
                </c:pt>
                <c:pt idx="3149">
                  <c:v>3.6581067537416771E-3</c:v>
                </c:pt>
                <c:pt idx="3150">
                  <c:v>3.6574793987847669E-3</c:v>
                </c:pt>
                <c:pt idx="3151">
                  <c:v>3.6568522589701608E-3</c:v>
                </c:pt>
                <c:pt idx="3152">
                  <c:v>3.6562253341872065E-3</c:v>
                </c:pt>
                <c:pt idx="3153">
                  <c:v>3.6555986243253301E-3</c:v>
                </c:pt>
                <c:pt idx="3154">
                  <c:v>3.6549721292740318E-3</c:v>
                </c:pt>
                <c:pt idx="3155">
                  <c:v>3.6543458489228884E-3</c:v>
                </c:pt>
                <c:pt idx="3156">
                  <c:v>3.6537197831615514E-3</c:v>
                </c:pt>
                <c:pt idx="3157">
                  <c:v>3.6530939318797496E-3</c:v>
                </c:pt>
                <c:pt idx="3158">
                  <c:v>3.6524682949672853E-3</c:v>
                </c:pt>
                <c:pt idx="3159">
                  <c:v>3.6518428723140367E-3</c:v>
                </c:pt>
                <c:pt idx="3160">
                  <c:v>3.6512176638099597E-3</c:v>
                </c:pt>
                <c:pt idx="3161">
                  <c:v>3.6505926693450835E-3</c:v>
                </c:pt>
                <c:pt idx="3162">
                  <c:v>3.6499678888095117E-3</c:v>
                </c:pt>
                <c:pt idx="3163">
                  <c:v>3.6493433220934255E-3</c:v>
                </c:pt>
                <c:pt idx="3164">
                  <c:v>3.6487189690870784E-3</c:v>
                </c:pt>
                <c:pt idx="3165">
                  <c:v>3.6480948296808034E-3</c:v>
                </c:pt>
                <c:pt idx="3166">
                  <c:v>3.6474709037650037E-3</c:v>
                </c:pt>
                <c:pt idx="3167">
                  <c:v>3.6468471912301601E-3</c:v>
                </c:pt>
                <c:pt idx="3168">
                  <c:v>3.6462236919668281E-3</c:v>
                </c:pt>
                <c:pt idx="3169">
                  <c:v>3.6456004058656368E-3</c:v>
                </c:pt>
                <c:pt idx="3170">
                  <c:v>3.6449773328172922E-3</c:v>
                </c:pt>
                <c:pt idx="3171">
                  <c:v>3.6443544727125729E-3</c:v>
                </c:pt>
                <c:pt idx="3172">
                  <c:v>3.6437318254423333E-3</c:v>
                </c:pt>
                <c:pt idx="3173">
                  <c:v>3.6431093908975017E-3</c:v>
                </c:pt>
                <c:pt idx="3174">
                  <c:v>3.642487168969082E-3</c:v>
                </c:pt>
                <c:pt idx="3175">
                  <c:v>3.6418651595481514E-3</c:v>
                </c:pt>
                <c:pt idx="3176">
                  <c:v>3.6412433625258628E-3</c:v>
                </c:pt>
                <c:pt idx="3177">
                  <c:v>3.6406217777934413E-3</c:v>
                </c:pt>
                <c:pt idx="3178">
                  <c:v>3.640000405242187E-3</c:v>
                </c:pt>
                <c:pt idx="3179">
                  <c:v>3.6393792447634767E-3</c:v>
                </c:pt>
                <c:pt idx="3180">
                  <c:v>3.6387582962487592E-3</c:v>
                </c:pt>
                <c:pt idx="3181">
                  <c:v>3.6381375595895562E-3</c:v>
                </c:pt>
                <c:pt idx="3182">
                  <c:v>3.6375170346774652E-3</c:v>
                </c:pt>
                <c:pt idx="3183">
                  <c:v>3.636896721404157E-3</c:v>
                </c:pt>
                <c:pt idx="3184">
                  <c:v>3.6362766196613772E-3</c:v>
                </c:pt>
                <c:pt idx="3185">
                  <c:v>3.6356567293409437E-3</c:v>
                </c:pt>
                <c:pt idx="3186">
                  <c:v>3.6350370503347496E-3</c:v>
                </c:pt>
                <c:pt idx="3187">
                  <c:v>3.6344175825347609E-3</c:v>
                </c:pt>
                <c:pt idx="3188">
                  <c:v>3.633798325833017E-3</c:v>
                </c:pt>
                <c:pt idx="3189">
                  <c:v>3.6331792801216315E-3</c:v>
                </c:pt>
                <c:pt idx="3190">
                  <c:v>3.6325604452927909E-3</c:v>
                </c:pt>
                <c:pt idx="3191">
                  <c:v>3.6319418212387559E-3</c:v>
                </c:pt>
                <c:pt idx="3192">
                  <c:v>3.63132340785186E-3</c:v>
                </c:pt>
                <c:pt idx="3193">
                  <c:v>3.6307052050245105E-3</c:v>
                </c:pt>
                <c:pt idx="3194">
                  <c:v>3.630087212649187E-3</c:v>
                </c:pt>
                <c:pt idx="3195">
                  <c:v>3.6294694306184443E-3</c:v>
                </c:pt>
                <c:pt idx="3196">
                  <c:v>3.6288518588249068E-3</c:v>
                </c:pt>
                <c:pt idx="3197">
                  <c:v>3.628234497161275E-3</c:v>
                </c:pt>
                <c:pt idx="3198">
                  <c:v>3.6276173455203229E-3</c:v>
                </c:pt>
                <c:pt idx="3199">
                  <c:v>3.6270004037948942E-3</c:v>
                </c:pt>
                <c:pt idx="3200">
                  <c:v>3.6263836718779079E-3</c:v>
                </c:pt>
                <c:pt idx="3201">
                  <c:v>3.6257671496623557E-3</c:v>
                </c:pt>
                <c:pt idx="3202">
                  <c:v>3.6251508370413014E-3</c:v>
                </c:pt>
                <c:pt idx="3203">
                  <c:v>3.624534733907882E-3</c:v>
                </c:pt>
                <c:pt idx="3204">
                  <c:v>3.6239188401553063E-3</c:v>
                </c:pt>
                <c:pt idx="3205">
                  <c:v>3.6233031556768564E-3</c:v>
                </c:pt>
                <c:pt idx="3206">
                  <c:v>3.6226876803658868E-3</c:v>
                </c:pt>
                <c:pt idx="3207">
                  <c:v>3.6220724141158246E-3</c:v>
                </c:pt>
                <c:pt idx="3208">
                  <c:v>3.6214573568201691E-3</c:v>
                </c:pt>
                <c:pt idx="3209">
                  <c:v>3.6208425083724921E-3</c:v>
                </c:pt>
                <c:pt idx="3210">
                  <c:v>3.6202278686664363E-3</c:v>
                </c:pt>
                <c:pt idx="3211">
                  <c:v>3.6196134375957186E-3</c:v>
                </c:pt>
                <c:pt idx="3212">
                  <c:v>3.6189992150541276E-3</c:v>
                </c:pt>
                <c:pt idx="3213">
                  <c:v>3.6183852009355239E-3</c:v>
                </c:pt>
                <c:pt idx="3214">
                  <c:v>3.6177713951338385E-3</c:v>
                </c:pt>
                <c:pt idx="3215">
                  <c:v>3.6171577975430765E-3</c:v>
                </c:pt>
                <c:pt idx="3216">
                  <c:v>3.6165444080573129E-3</c:v>
                </c:pt>
                <c:pt idx="3217">
                  <c:v>3.6159312265706981E-3</c:v>
                </c:pt>
                <c:pt idx="3218">
                  <c:v>3.6153182529774499E-3</c:v>
                </c:pt>
                <c:pt idx="3219">
                  <c:v>3.6147054871718603E-3</c:v>
                </c:pt>
                <c:pt idx="3220">
                  <c:v>3.6140929290482929E-3</c:v>
                </c:pt>
                <c:pt idx="3221">
                  <c:v>3.6134805785011819E-3</c:v>
                </c:pt>
                <c:pt idx="3222">
                  <c:v>3.6128684354250341E-3</c:v>
                </c:pt>
                <c:pt idx="3223">
                  <c:v>3.6122564997144268E-3</c:v>
                </c:pt>
                <c:pt idx="3224">
                  <c:v>3.6116447712640095E-3</c:v>
                </c:pt>
                <c:pt idx="3225">
                  <c:v>3.6110332499685025E-3</c:v>
                </c:pt>
                <c:pt idx="3226">
                  <c:v>3.6104219357226976E-3</c:v>
                </c:pt>
                <c:pt idx="3227">
                  <c:v>3.6098108284214584E-3</c:v>
                </c:pt>
                <c:pt idx="3228">
                  <c:v>3.609199927959719E-3</c:v>
                </c:pt>
                <c:pt idx="3229">
                  <c:v>3.608589234232483E-3</c:v>
                </c:pt>
                <c:pt idx="3230">
                  <c:v>3.6079787471348288E-3</c:v>
                </c:pt>
                <c:pt idx="3231">
                  <c:v>3.6073684665619034E-3</c:v>
                </c:pt>
                <c:pt idx="3232">
                  <c:v>3.6067583924089259E-3</c:v>
                </c:pt>
                <c:pt idx="3233">
                  <c:v>3.6061485245711834E-3</c:v>
                </c:pt>
                <c:pt idx="3234">
                  <c:v>3.6055388629440363E-3</c:v>
                </c:pt>
                <c:pt idx="3235">
                  <c:v>3.6049294074229164E-3</c:v>
                </c:pt>
                <c:pt idx="3236">
                  <c:v>3.6043201579033257E-3</c:v>
                </c:pt>
                <c:pt idx="3237">
                  <c:v>3.6037111142808343E-3</c:v>
                </c:pt>
                <c:pt idx="3238">
                  <c:v>3.6031022764510859E-3</c:v>
                </c:pt>
                <c:pt idx="3239">
                  <c:v>3.6024936443097935E-3</c:v>
                </c:pt>
                <c:pt idx="3240">
                  <c:v>3.6018852177527403E-3</c:v>
                </c:pt>
                <c:pt idx="3241">
                  <c:v>3.601276996675781E-3</c:v>
                </c:pt>
                <c:pt idx="3242">
                  <c:v>3.6006689809748396E-3</c:v>
                </c:pt>
                <c:pt idx="3243">
                  <c:v>3.6000611705459106E-3</c:v>
                </c:pt>
                <c:pt idx="3244">
                  <c:v>3.5994535652850591E-3</c:v>
                </c:pt>
                <c:pt idx="3245">
                  <c:v>3.5988461650884197E-3</c:v>
                </c:pt>
                <c:pt idx="3246">
                  <c:v>3.5982389698521974E-3</c:v>
                </c:pt>
                <c:pt idx="3247">
                  <c:v>3.5976319794726683E-3</c:v>
                </c:pt>
                <c:pt idx="3248">
                  <c:v>3.5970251938461754E-3</c:v>
                </c:pt>
                <c:pt idx="3249">
                  <c:v>3.5964186128691357E-3</c:v>
                </c:pt>
                <c:pt idx="3250">
                  <c:v>3.5958122364380335E-3</c:v>
                </c:pt>
                <c:pt idx="3251">
                  <c:v>3.5952060644494229E-3</c:v>
                </c:pt>
                <c:pt idx="3252">
                  <c:v>3.5946000967999286E-3</c:v>
                </c:pt>
                <c:pt idx="3253">
                  <c:v>3.5939943333862441E-3</c:v>
                </c:pt>
                <c:pt idx="3254">
                  <c:v>3.5933887741051353E-3</c:v>
                </c:pt>
                <c:pt idx="3255">
                  <c:v>3.5927834188534328E-3</c:v>
                </c:pt>
                <c:pt idx="3256">
                  <c:v>3.5921782675280406E-3</c:v>
                </c:pt>
                <c:pt idx="3257">
                  <c:v>3.5915733200259305E-3</c:v>
                </c:pt>
                <c:pt idx="3258">
                  <c:v>3.5909685762441448E-3</c:v>
                </c:pt>
                <c:pt idx="3259">
                  <c:v>3.5903640360797941E-3</c:v>
                </c:pt>
                <c:pt idx="3260">
                  <c:v>3.5897596994300582E-3</c:v>
                </c:pt>
                <c:pt idx="3261">
                  <c:v>3.589155566192187E-3</c:v>
                </c:pt>
                <c:pt idx="3262">
                  <c:v>3.5885516362634991E-3</c:v>
                </c:pt>
                <c:pt idx="3263">
                  <c:v>3.5879479095413821E-3</c:v>
                </c:pt>
                <c:pt idx="3264">
                  <c:v>3.5873443859232926E-3</c:v>
                </c:pt>
                <c:pt idx="3265">
                  <c:v>3.5867410653067575E-3</c:v>
                </c:pt>
                <c:pt idx="3266">
                  <c:v>3.586137947589369E-3</c:v>
                </c:pt>
                <c:pt idx="3267">
                  <c:v>3.5855350326687917E-3</c:v>
                </c:pt>
                <c:pt idx="3268">
                  <c:v>3.584932320442759E-3</c:v>
                </c:pt>
                <c:pt idx="3269">
                  <c:v>3.584329810809072E-3</c:v>
                </c:pt>
                <c:pt idx="3270">
                  <c:v>3.5837275036655985E-3</c:v>
                </c:pt>
                <c:pt idx="3271">
                  <c:v>3.5831253989102784E-3</c:v>
                </c:pt>
                <c:pt idx="3272">
                  <c:v>3.5825234964411176E-3</c:v>
                </c:pt>
                <c:pt idx="3273">
                  <c:v>3.5819217961561936E-3</c:v>
                </c:pt>
                <c:pt idx="3274">
                  <c:v>3.5813202979536485E-3</c:v>
                </c:pt>
                <c:pt idx="3275">
                  <c:v>3.5807190017316951E-3</c:v>
                </c:pt>
                <c:pt idx="3276">
                  <c:v>3.5801179073886142E-3</c:v>
                </c:pt>
                <c:pt idx="3277">
                  <c:v>3.5795170148227554E-3</c:v>
                </c:pt>
                <c:pt idx="3278">
                  <c:v>3.578916323932535E-3</c:v>
                </c:pt>
                <c:pt idx="3279">
                  <c:v>3.5783158346164388E-3</c:v>
                </c:pt>
                <c:pt idx="3280">
                  <c:v>3.5777155467730214E-3</c:v>
                </c:pt>
                <c:pt idx="3281">
                  <c:v>3.5771154603009016E-3</c:v>
                </c:pt>
                <c:pt idx="3282">
                  <c:v>3.5765155750987717E-3</c:v>
                </c:pt>
                <c:pt idx="3283">
                  <c:v>3.575915891065388E-3</c:v>
                </c:pt>
                <c:pt idx="3284">
                  <c:v>3.5753164080995774E-3</c:v>
                </c:pt>
                <c:pt idx="3285">
                  <c:v>3.5747171261002308E-3</c:v>
                </c:pt>
                <c:pt idx="3286">
                  <c:v>3.5741180449663104E-3</c:v>
                </c:pt>
                <c:pt idx="3287">
                  <c:v>3.5735191645968455E-3</c:v>
                </c:pt>
                <c:pt idx="3288">
                  <c:v>3.5729204848909328E-3</c:v>
                </c:pt>
                <c:pt idx="3289">
                  <c:v>3.5723220057477349E-3</c:v>
                </c:pt>
                <c:pt idx="3290">
                  <c:v>3.571723727066484E-3</c:v>
                </c:pt>
                <c:pt idx="3291">
                  <c:v>3.5711256487464798E-3</c:v>
                </c:pt>
                <c:pt idx="3292">
                  <c:v>3.5705277706870879E-3</c:v>
                </c:pt>
                <c:pt idx="3293">
                  <c:v>3.569930092787743E-3</c:v>
                </c:pt>
                <c:pt idx="3294">
                  <c:v>3.5693326149479456E-3</c:v>
                </c:pt>
                <c:pt idx="3295">
                  <c:v>3.5687353370672651E-3</c:v>
                </c:pt>
                <c:pt idx="3296">
                  <c:v>3.5681382590453362E-3</c:v>
                </c:pt>
                <c:pt idx="3297">
                  <c:v>3.5675413807818627E-3</c:v>
                </c:pt>
                <c:pt idx="3298">
                  <c:v>3.566944702176614E-3</c:v>
                </c:pt>
                <c:pt idx="3299">
                  <c:v>3.5663482231294281E-3</c:v>
                </c:pt>
                <c:pt idx="3300">
                  <c:v>3.5657519435402063E-3</c:v>
                </c:pt>
                <c:pt idx="3301">
                  <c:v>3.5651558633089226E-3</c:v>
                </c:pt>
                <c:pt idx="3302">
                  <c:v>3.5645599823356132E-3</c:v>
                </c:pt>
                <c:pt idx="3303">
                  <c:v>3.5639643005203839E-3</c:v>
                </c:pt>
                <c:pt idx="3304">
                  <c:v>3.5633688177634047E-3</c:v>
                </c:pt>
                <c:pt idx="3305">
                  <c:v>3.5627735339649135E-3</c:v>
                </c:pt>
                <c:pt idx="3306">
                  <c:v>3.5621784490252177E-3</c:v>
                </c:pt>
                <c:pt idx="3307">
                  <c:v>3.5615835628446855E-3</c:v>
                </c:pt>
                <c:pt idx="3308">
                  <c:v>3.5609888753237564E-3</c:v>
                </c:pt>
                <c:pt idx="3309">
                  <c:v>3.5603943863629344E-3</c:v>
                </c:pt>
                <c:pt idx="3310">
                  <c:v>3.55980009586279E-3</c:v>
                </c:pt>
                <c:pt idx="3311">
                  <c:v>3.5592060037239613E-3</c:v>
                </c:pt>
                <c:pt idx="3312">
                  <c:v>3.558612109847151E-3</c:v>
                </c:pt>
                <c:pt idx="3313">
                  <c:v>3.5580184141331289E-3</c:v>
                </c:pt>
                <c:pt idx="3314">
                  <c:v>3.5574249164827313E-3</c:v>
                </c:pt>
                <c:pt idx="3315">
                  <c:v>3.5568316167968604E-3</c:v>
                </c:pt>
                <c:pt idx="3316">
                  <c:v>3.556238514976484E-3</c:v>
                </c:pt>
                <c:pt idx="3317">
                  <c:v>3.5556456109226372E-3</c:v>
                </c:pt>
                <c:pt idx="3318">
                  <c:v>3.5550529045364192E-3</c:v>
                </c:pt>
                <c:pt idx="3319">
                  <c:v>3.5544603957189955E-3</c:v>
                </c:pt>
                <c:pt idx="3320">
                  <c:v>3.5538680843716004E-3</c:v>
                </c:pt>
                <c:pt idx="3321">
                  <c:v>3.5532759703955311E-3</c:v>
                </c:pt>
                <c:pt idx="3322">
                  <c:v>3.5526840536921501E-3</c:v>
                </c:pt>
                <c:pt idx="3323">
                  <c:v>3.5520923341628876E-3</c:v>
                </c:pt>
                <c:pt idx="3324">
                  <c:v>3.5515008117092376E-3</c:v>
                </c:pt>
                <c:pt idx="3325">
                  <c:v>3.5509094862327634E-3</c:v>
                </c:pt>
                <c:pt idx="3326">
                  <c:v>3.5503183576350884E-3</c:v>
                </c:pt>
                <c:pt idx="3327">
                  <c:v>3.5497274258179056E-3</c:v>
                </c:pt>
                <c:pt idx="3328">
                  <c:v>3.5491366906829714E-3</c:v>
                </c:pt>
                <c:pt idx="3329">
                  <c:v>3.5485461521321091E-3</c:v>
                </c:pt>
                <c:pt idx="3330">
                  <c:v>3.5479558100672062E-3</c:v>
                </c:pt>
                <c:pt idx="3331">
                  <c:v>3.5473656643902154E-3</c:v>
                </c:pt>
                <c:pt idx="3332">
                  <c:v>3.5467757150031563E-3</c:v>
                </c:pt>
                <c:pt idx="3333">
                  <c:v>3.54618596180811E-3</c:v>
                </c:pt>
                <c:pt idx="3334">
                  <c:v>3.5455964047072276E-3</c:v>
                </c:pt>
                <c:pt idx="3335">
                  <c:v>3.5450070436027219E-3</c:v>
                </c:pt>
                <c:pt idx="3336">
                  <c:v>3.544417878396872E-3</c:v>
                </c:pt>
                <c:pt idx="3337">
                  <c:v>3.5438289089920203E-3</c:v>
                </c:pt>
                <c:pt idx="3338">
                  <c:v>3.5432401352905756E-3</c:v>
                </c:pt>
                <c:pt idx="3339">
                  <c:v>3.5426515571950123E-3</c:v>
                </c:pt>
                <c:pt idx="3340">
                  <c:v>3.5420631746078688E-3</c:v>
                </c:pt>
                <c:pt idx="3341">
                  <c:v>3.5414749874317464E-3</c:v>
                </c:pt>
                <c:pt idx="3342">
                  <c:v>3.5408869955693137E-3</c:v>
                </c:pt>
                <c:pt idx="3343">
                  <c:v>3.540299198923303E-3</c:v>
                </c:pt>
                <c:pt idx="3344">
                  <c:v>3.5397115973965108E-3</c:v>
                </c:pt>
                <c:pt idx="3345">
                  <c:v>3.5391241908917983E-3</c:v>
                </c:pt>
                <c:pt idx="3346">
                  <c:v>3.5385369793120916E-3</c:v>
                </c:pt>
                <c:pt idx="3347">
                  <c:v>3.5379499625603807E-3</c:v>
                </c:pt>
                <c:pt idx="3348">
                  <c:v>3.5373631405397205E-3</c:v>
                </c:pt>
                <c:pt idx="3349">
                  <c:v>3.5367765131532297E-3</c:v>
                </c:pt>
                <c:pt idx="3350">
                  <c:v>3.5361900803040913E-3</c:v>
                </c:pt>
                <c:pt idx="3351">
                  <c:v>3.5356038418955537E-3</c:v>
                </c:pt>
                <c:pt idx="3352">
                  <c:v>3.5350177978309256E-3</c:v>
                </c:pt>
                <c:pt idx="3353">
                  <c:v>3.5344319480135854E-3</c:v>
                </c:pt>
                <c:pt idx="3354">
                  <c:v>3.5338462923469715E-3</c:v>
                </c:pt>
                <c:pt idx="3355">
                  <c:v>3.5332608307345886E-3</c:v>
                </c:pt>
                <c:pt idx="3356">
                  <c:v>3.5326755630800031E-3</c:v>
                </c:pt>
                <c:pt idx="3357">
                  <c:v>3.5320904892868457E-3</c:v>
                </c:pt>
                <c:pt idx="3358">
                  <c:v>3.5315056092588139E-3</c:v>
                </c:pt>
                <c:pt idx="3359">
                  <c:v>3.530920922899665E-3</c:v>
                </c:pt>
                <c:pt idx="3360">
                  <c:v>3.5303364301132226E-3</c:v>
                </c:pt>
                <c:pt idx="3361">
                  <c:v>3.5297521308033726E-3</c:v>
                </c:pt>
                <c:pt idx="3362">
                  <c:v>3.5291680248740651E-3</c:v>
                </c:pt>
                <c:pt idx="3363">
                  <c:v>3.5285841122293144E-3</c:v>
                </c:pt>
                <c:pt idx="3364">
                  <c:v>3.5280003927731971E-3</c:v>
                </c:pt>
                <c:pt idx="3365">
                  <c:v>3.5274168664098538E-3</c:v>
                </c:pt>
                <c:pt idx="3366">
                  <c:v>3.5268335330434887E-3</c:v>
                </c:pt>
                <c:pt idx="3367">
                  <c:v>3.526250392578369E-3</c:v>
                </c:pt>
                <c:pt idx="3368">
                  <c:v>3.5256674449188254E-3</c:v>
                </c:pt>
                <c:pt idx="3369">
                  <c:v>3.5250846899692518E-3</c:v>
                </c:pt>
                <c:pt idx="3370">
                  <c:v>3.5245021276341065E-3</c:v>
                </c:pt>
                <c:pt idx="3371">
                  <c:v>3.5239197578179073E-3</c:v>
                </c:pt>
                <c:pt idx="3372">
                  <c:v>3.5233375804252392E-3</c:v>
                </c:pt>
                <c:pt idx="3373">
                  <c:v>3.5227555953607497E-3</c:v>
                </c:pt>
                <c:pt idx="3374">
                  <c:v>3.522173802529146E-3</c:v>
                </c:pt>
                <c:pt idx="3375">
                  <c:v>3.5215922018352009E-3</c:v>
                </c:pt>
                <c:pt idx="3376">
                  <c:v>3.5210107931837498E-3</c:v>
                </c:pt>
                <c:pt idx="3377">
                  <c:v>3.5204295764796924E-3</c:v>
                </c:pt>
                <c:pt idx="3378">
                  <c:v>3.5198485516279875E-3</c:v>
                </c:pt>
                <c:pt idx="3379">
                  <c:v>3.5192677185336596E-3</c:v>
                </c:pt>
                <c:pt idx="3380">
                  <c:v>3.5186870771017945E-3</c:v>
                </c:pt>
                <c:pt idx="3381">
                  <c:v>3.5181066272375414E-3</c:v>
                </c:pt>
                <c:pt idx="3382">
                  <c:v>3.5175263688461116E-3</c:v>
                </c:pt>
                <c:pt idx="3383">
                  <c:v>3.5169463018327797E-3</c:v>
                </c:pt>
                <c:pt idx="3384">
                  <c:v>3.5163664261028821E-3</c:v>
                </c:pt>
                <c:pt idx="3385">
                  <c:v>3.5157867415618158E-3</c:v>
                </c:pt>
                <c:pt idx="3386">
                  <c:v>3.5152072481150444E-3</c:v>
                </c:pt>
                <c:pt idx="3387">
                  <c:v>3.5146279456680909E-3</c:v>
                </c:pt>
                <c:pt idx="3388">
                  <c:v>3.5140488341265414E-3</c:v>
                </c:pt>
                <c:pt idx="3389">
                  <c:v>3.5134699133960424E-3</c:v>
                </c:pt>
                <c:pt idx="3390">
                  <c:v>3.5128911833823052E-3</c:v>
                </c:pt>
                <c:pt idx="3391">
                  <c:v>3.5123126439911023E-3</c:v>
                </c:pt>
                <c:pt idx="3392">
                  <c:v>3.5117342951282689E-3</c:v>
                </c:pt>
                <c:pt idx="3393">
                  <c:v>3.5111561366996998E-3</c:v>
                </c:pt>
                <c:pt idx="3394">
                  <c:v>3.5105781686113544E-3</c:v>
                </c:pt>
                <c:pt idx="3395">
                  <c:v>3.5100003907692517E-3</c:v>
                </c:pt>
                <c:pt idx="3396">
                  <c:v>3.5094228030794761E-3</c:v>
                </c:pt>
                <c:pt idx="3397">
                  <c:v>3.5088454054481698E-3</c:v>
                </c:pt>
                <c:pt idx="3398">
                  <c:v>3.5082681977815391E-3</c:v>
                </c:pt>
                <c:pt idx="3399">
                  <c:v>3.5076911799858512E-3</c:v>
                </c:pt>
                <c:pt idx="3400">
                  <c:v>3.5071143519674356E-3</c:v>
                </c:pt>
                <c:pt idx="3401">
                  <c:v>3.5065377136326826E-3</c:v>
                </c:pt>
                <c:pt idx="3402">
                  <c:v>3.5059612648880444E-3</c:v>
                </c:pt>
                <c:pt idx="3403">
                  <c:v>3.5053850056400359E-3</c:v>
                </c:pt>
                <c:pt idx="3404">
                  <c:v>3.5048089357952298E-3</c:v>
                </c:pt>
                <c:pt idx="3405">
                  <c:v>3.5042330552602654E-3</c:v>
                </c:pt>
                <c:pt idx="3406">
                  <c:v>3.5036573639418392E-3</c:v>
                </c:pt>
                <c:pt idx="3407">
                  <c:v>3.5030818617467112E-3</c:v>
                </c:pt>
                <c:pt idx="3408">
                  <c:v>3.5025065485817012E-3</c:v>
                </c:pt>
                <c:pt idx="3409">
                  <c:v>3.5019314243536904E-3</c:v>
                </c:pt>
                <c:pt idx="3410">
                  <c:v>3.5013564889696236E-3</c:v>
                </c:pt>
                <c:pt idx="3411">
                  <c:v>3.5007817423365032E-3</c:v>
                </c:pt>
                <c:pt idx="3412">
                  <c:v>3.5002071843613946E-3</c:v>
                </c:pt>
                <c:pt idx="3413">
                  <c:v>3.499632814951424E-3</c:v>
                </c:pt>
                <c:pt idx="3414">
                  <c:v>3.4990586340137779E-3</c:v>
                </c:pt>
                <c:pt idx="3415">
                  <c:v>3.4984846414557046E-3</c:v>
                </c:pt>
                <c:pt idx="3416">
                  <c:v>3.497910837184513E-3</c:v>
                </c:pt>
                <c:pt idx="3417">
                  <c:v>3.4973372211075725E-3</c:v>
                </c:pt>
                <c:pt idx="3418">
                  <c:v>3.4967637931323128E-3</c:v>
                </c:pt>
                <c:pt idx="3419">
                  <c:v>3.4961905531662256E-3</c:v>
                </c:pt>
                <c:pt idx="3420">
                  <c:v>3.4956175011168619E-3</c:v>
                </c:pt>
                <c:pt idx="3421">
                  <c:v>3.4950446368918345E-3</c:v>
                </c:pt>
                <c:pt idx="3422">
                  <c:v>3.4944719603988168E-3</c:v>
                </c:pt>
                <c:pt idx="3423">
                  <c:v>3.4938994715455396E-3</c:v>
                </c:pt>
                <c:pt idx="3424">
                  <c:v>3.4933271702397993E-3</c:v>
                </c:pt>
                <c:pt idx="3425">
                  <c:v>3.4927550563894493E-3</c:v>
                </c:pt>
                <c:pt idx="3426">
                  <c:v>3.4921831299024033E-3</c:v>
                </c:pt>
                <c:pt idx="3427">
                  <c:v>3.4916113906866366E-3</c:v>
                </c:pt>
                <c:pt idx="3428">
                  <c:v>3.4910398386501841E-3</c:v>
                </c:pt>
                <c:pt idx="3429">
                  <c:v>3.4904684737011417E-3</c:v>
                </c:pt>
                <c:pt idx="3430">
                  <c:v>3.4898972957476643E-3</c:v>
                </c:pt>
                <c:pt idx="3431">
                  <c:v>3.4893263046979674E-3</c:v>
                </c:pt>
                <c:pt idx="3432">
                  <c:v>3.4887555004603265E-3</c:v>
                </c:pt>
                <c:pt idx="3433">
                  <c:v>3.4881848829430777E-3</c:v>
                </c:pt>
                <c:pt idx="3434">
                  <c:v>3.487614452054616E-3</c:v>
                </c:pt>
                <c:pt idx="3435">
                  <c:v>3.4870442077033969E-3</c:v>
                </c:pt>
                <c:pt idx="3436">
                  <c:v>3.486474149797936E-3</c:v>
                </c:pt>
                <c:pt idx="3437">
                  <c:v>3.4859042782468086E-3</c:v>
                </c:pt>
                <c:pt idx="3438">
                  <c:v>3.4853345929586493E-3</c:v>
                </c:pt>
                <c:pt idx="3439">
                  <c:v>3.4847650938421527E-3</c:v>
                </c:pt>
                <c:pt idx="3440">
                  <c:v>3.4841957808060741E-3</c:v>
                </c:pt>
                <c:pt idx="3441">
                  <c:v>3.4836266537592257E-3</c:v>
                </c:pt>
                <c:pt idx="3442">
                  <c:v>3.4830577126104809E-3</c:v>
                </c:pt>
                <c:pt idx="3443">
                  <c:v>3.4824889572687744E-3</c:v>
                </c:pt>
                <c:pt idx="3444">
                  <c:v>3.4819203876430985E-3</c:v>
                </c:pt>
                <c:pt idx="3445">
                  <c:v>3.4813520036425039E-3</c:v>
                </c:pt>
                <c:pt idx="3446">
                  <c:v>3.4807838051761019E-3</c:v>
                </c:pt>
                <c:pt idx="3447">
                  <c:v>3.4802157921530632E-3</c:v>
                </c:pt>
                <c:pt idx="3448">
                  <c:v>3.4796479644826198E-3</c:v>
                </c:pt>
                <c:pt idx="3449">
                  <c:v>3.4790803220740582E-3</c:v>
                </c:pt>
                <c:pt idx="3450">
                  <c:v>3.4785128648367274E-3</c:v>
                </c:pt>
                <c:pt idx="3451">
                  <c:v>3.4779455926800353E-3</c:v>
                </c:pt>
                <c:pt idx="3452">
                  <c:v>3.4773785055134481E-3</c:v>
                </c:pt>
                <c:pt idx="3453">
                  <c:v>3.4768116032464912E-3</c:v>
                </c:pt>
                <c:pt idx="3454">
                  <c:v>3.4762448857887491E-3</c:v>
                </c:pt>
                <c:pt idx="3455">
                  <c:v>3.4756783530498661E-3</c:v>
                </c:pt>
                <c:pt idx="3456">
                  <c:v>3.475112004939543E-3</c:v>
                </c:pt>
                <c:pt idx="3457">
                  <c:v>3.4745458413675424E-3</c:v>
                </c:pt>
                <c:pt idx="3458">
                  <c:v>3.4739798622436839E-3</c:v>
                </c:pt>
                <c:pt idx="3459">
                  <c:v>3.4734140674778468E-3</c:v>
                </c:pt>
                <c:pt idx="3460">
                  <c:v>3.4728484569799671E-3</c:v>
                </c:pt>
                <c:pt idx="3461">
                  <c:v>3.4722830306600414E-3</c:v>
                </c:pt>
                <c:pt idx="3462">
                  <c:v>3.4717177884281253E-3</c:v>
                </c:pt>
                <c:pt idx="3463">
                  <c:v>3.4711527301943324E-3</c:v>
                </c:pt>
                <c:pt idx="3464">
                  <c:v>3.4705878558688326E-3</c:v>
                </c:pt>
                <c:pt idx="3465">
                  <c:v>3.4700231653618575E-3</c:v>
                </c:pt>
                <c:pt idx="3466">
                  <c:v>3.4694586585836957E-3</c:v>
                </c:pt>
                <c:pt idx="3467">
                  <c:v>3.4688943354446934E-3</c:v>
                </c:pt>
                <c:pt idx="3468">
                  <c:v>3.4683301958552573E-3</c:v>
                </c:pt>
                <c:pt idx="3469">
                  <c:v>3.4677662397258496E-3</c:v>
                </c:pt>
                <c:pt idx="3470">
                  <c:v>3.4672024669669932E-3</c:v>
                </c:pt>
                <c:pt idx="3471">
                  <c:v>3.4666388774892676E-3</c:v>
                </c:pt>
                <c:pt idx="3472">
                  <c:v>3.4660754712033115E-3</c:v>
                </c:pt>
                <c:pt idx="3473">
                  <c:v>3.4655122480198204E-3</c:v>
                </c:pt>
                <c:pt idx="3474">
                  <c:v>3.4649492078495498E-3</c:v>
                </c:pt>
                <c:pt idx="3475">
                  <c:v>3.4643863506033097E-3</c:v>
                </c:pt>
                <c:pt idx="3476">
                  <c:v>3.4638236761919726E-3</c:v>
                </c:pt>
                <c:pt idx="3477">
                  <c:v>3.4632611845264662E-3</c:v>
                </c:pt>
                <c:pt idx="3478">
                  <c:v>3.4626988755177752E-3</c:v>
                </c:pt>
                <c:pt idx="3479">
                  <c:v>3.4621367490769443E-3</c:v>
                </c:pt>
                <c:pt idx="3480">
                  <c:v>3.4615748051150742E-3</c:v>
                </c:pt>
                <c:pt idx="3481">
                  <c:v>3.4610130435433263E-3</c:v>
                </c:pt>
                <c:pt idx="3482">
                  <c:v>3.4604514642729155E-3</c:v>
                </c:pt>
                <c:pt idx="3483">
                  <c:v>3.4598900672151165E-3</c:v>
                </c:pt>
                <c:pt idx="3484">
                  <c:v>3.4593288522812614E-3</c:v>
                </c:pt>
                <c:pt idx="3485">
                  <c:v>3.4587678193827402E-3</c:v>
                </c:pt>
                <c:pt idx="3486">
                  <c:v>3.458206968431E-3</c:v>
                </c:pt>
                <c:pt idx="3487">
                  <c:v>3.4576462993375448E-3</c:v>
                </c:pt>
                <c:pt idx="3488">
                  <c:v>3.4570858120139369E-3</c:v>
                </c:pt>
                <c:pt idx="3489">
                  <c:v>3.456525506371795E-3</c:v>
                </c:pt>
                <c:pt idx="3490">
                  <c:v>3.4559653823227963E-3</c:v>
                </c:pt>
                <c:pt idx="3491">
                  <c:v>3.4554054397786739E-3</c:v>
                </c:pt>
                <c:pt idx="3492">
                  <c:v>3.4548456786512196E-3</c:v>
                </c:pt>
                <c:pt idx="3493">
                  <c:v>3.4542860988522805E-3</c:v>
                </c:pt>
                <c:pt idx="3494">
                  <c:v>3.4537267002937612E-3</c:v>
                </c:pt>
                <c:pt idx="3495">
                  <c:v>3.4531674828876253E-3</c:v>
                </c:pt>
                <c:pt idx="3496">
                  <c:v>3.4526084465458925E-3</c:v>
                </c:pt>
                <c:pt idx="3497">
                  <c:v>3.4520495911806374E-3</c:v>
                </c:pt>
                <c:pt idx="3498">
                  <c:v>3.4514909167039937E-3</c:v>
                </c:pt>
                <c:pt idx="3499">
                  <c:v>3.450932423028151E-3</c:v>
                </c:pt>
                <c:pt idx="3500">
                  <c:v>3.4503741100653578E-3</c:v>
                </c:pt>
                <c:pt idx="3501">
                  <c:v>3.4498159777279162E-3</c:v>
                </c:pt>
                <c:pt idx="3502">
                  <c:v>3.4492580259281864E-3</c:v>
                </c:pt>
                <c:pt idx="3503">
                  <c:v>3.4487002545785859E-3</c:v>
                </c:pt>
                <c:pt idx="3504">
                  <c:v>3.4481426635915888E-3</c:v>
                </c:pt>
                <c:pt idx="3505">
                  <c:v>3.4475852528797245E-3</c:v>
                </c:pt>
                <c:pt idx="3506">
                  <c:v>3.4470280223555805E-3</c:v>
                </c:pt>
                <c:pt idx="3507">
                  <c:v>3.4464709719318003E-3</c:v>
                </c:pt>
                <c:pt idx="3508">
                  <c:v>3.4459141015210819E-3</c:v>
                </c:pt>
                <c:pt idx="3509">
                  <c:v>3.4453574110361834E-3</c:v>
                </c:pt>
                <c:pt idx="3510">
                  <c:v>3.4448009003899167E-3</c:v>
                </c:pt>
                <c:pt idx="3511">
                  <c:v>3.4442445694951515E-3</c:v>
                </c:pt>
                <c:pt idx="3512">
                  <c:v>3.4436884182648115E-3</c:v>
                </c:pt>
                <c:pt idx="3513">
                  <c:v>3.4431324466118783E-3</c:v>
                </c:pt>
                <c:pt idx="3514">
                  <c:v>3.4425766544493902E-3</c:v>
                </c:pt>
                <c:pt idx="3515">
                  <c:v>3.4420210416904419E-3</c:v>
                </c:pt>
                <c:pt idx="3516">
                  <c:v>3.4414656082481809E-3</c:v>
                </c:pt>
                <c:pt idx="3517">
                  <c:v>3.4409103540358143E-3</c:v>
                </c:pt>
                <c:pt idx="3518">
                  <c:v>3.4403552789666037E-3</c:v>
                </c:pt>
                <c:pt idx="3519">
                  <c:v>3.4398003829538672E-3</c:v>
                </c:pt>
                <c:pt idx="3520">
                  <c:v>3.4392456659109783E-3</c:v>
                </c:pt>
                <c:pt idx="3521">
                  <c:v>3.4386911277513666E-3</c:v>
                </c:pt>
                <c:pt idx="3522">
                  <c:v>3.4381367683885178E-3</c:v>
                </c:pt>
                <c:pt idx="3523">
                  <c:v>3.437582587735973E-3</c:v>
                </c:pt>
                <c:pt idx="3524">
                  <c:v>3.4370285857073289E-3</c:v>
                </c:pt>
                <c:pt idx="3525">
                  <c:v>3.4364747622162382E-3</c:v>
                </c:pt>
                <c:pt idx="3526">
                  <c:v>3.4359211171764103E-3</c:v>
                </c:pt>
                <c:pt idx="3527">
                  <c:v>3.4353676505016069E-3</c:v>
                </c:pt>
                <c:pt idx="3528">
                  <c:v>3.4348143621056489E-3</c:v>
                </c:pt>
                <c:pt idx="3529">
                  <c:v>3.4342612519024113E-3</c:v>
                </c:pt>
                <c:pt idx="3530">
                  <c:v>3.4337083198058248E-3</c:v>
                </c:pt>
                <c:pt idx="3531">
                  <c:v>3.4331555657298742E-3</c:v>
                </c:pt>
                <c:pt idx="3532">
                  <c:v>3.4326029895886002E-3</c:v>
                </c:pt>
                <c:pt idx="3533">
                  <c:v>3.4320505912961018E-3</c:v>
                </c:pt>
                <c:pt idx="3534">
                  <c:v>3.4314983707665289E-3</c:v>
                </c:pt>
                <c:pt idx="3535">
                  <c:v>3.4309463279140889E-3</c:v>
                </c:pt>
                <c:pt idx="3536">
                  <c:v>3.4303944626530442E-3</c:v>
                </c:pt>
                <c:pt idx="3537">
                  <c:v>3.4298427748977126E-3</c:v>
                </c:pt>
                <c:pt idx="3538">
                  <c:v>3.4292912645624662E-3</c:v>
                </c:pt>
                <c:pt idx="3539">
                  <c:v>3.4287399315617324E-3</c:v>
                </c:pt>
                <c:pt idx="3540">
                  <c:v>3.4281887758099944E-3</c:v>
                </c:pt>
                <c:pt idx="3541">
                  <c:v>3.4276377972217898E-3</c:v>
                </c:pt>
                <c:pt idx="3542">
                  <c:v>3.4270869957117108E-3</c:v>
                </c:pt>
                <c:pt idx="3543">
                  <c:v>3.4265363711944046E-3</c:v>
                </c:pt>
                <c:pt idx="3544">
                  <c:v>3.425985923584575E-3</c:v>
                </c:pt>
                <c:pt idx="3545">
                  <c:v>3.4254356527969772E-3</c:v>
                </c:pt>
                <c:pt idx="3546">
                  <c:v>3.4248855587464227E-3</c:v>
                </c:pt>
                <c:pt idx="3547">
                  <c:v>3.4243356413477801E-3</c:v>
                </c:pt>
                <c:pt idx="3548">
                  <c:v>3.4237859005159703E-3</c:v>
                </c:pt>
                <c:pt idx="3549">
                  <c:v>3.4232363361659675E-3</c:v>
                </c:pt>
                <c:pt idx="3550">
                  <c:v>3.4226869482128033E-3</c:v>
                </c:pt>
                <c:pt idx="3551">
                  <c:v>3.422137736571562E-3</c:v>
                </c:pt>
                <c:pt idx="3552">
                  <c:v>3.4215887011573845E-3</c:v>
                </c:pt>
                <c:pt idx="3553">
                  <c:v>3.4210398418854631E-3</c:v>
                </c:pt>
                <c:pt idx="3554">
                  <c:v>3.4204911586710467E-3</c:v>
                </c:pt>
                <c:pt idx="3555">
                  <c:v>3.4199426514294382E-3</c:v>
                </c:pt>
                <c:pt idx="3556">
                  <c:v>3.4193943200759944E-3</c:v>
                </c:pt>
                <c:pt idx="3557">
                  <c:v>3.4188461645261264E-3</c:v>
                </c:pt>
                <c:pt idx="3558">
                  <c:v>3.4182981846953E-3</c:v>
                </c:pt>
                <c:pt idx="3559">
                  <c:v>3.4177503804990353E-3</c:v>
                </c:pt>
                <c:pt idx="3560">
                  <c:v>3.4172027518529044E-3</c:v>
                </c:pt>
                <c:pt idx="3561">
                  <c:v>3.416655298672537E-3</c:v>
                </c:pt>
                <c:pt idx="3562">
                  <c:v>3.4161080208736146E-3</c:v>
                </c:pt>
                <c:pt idx="3563">
                  <c:v>3.4155609183718736E-3</c:v>
                </c:pt>
                <c:pt idx="3564">
                  <c:v>3.4150139910831029E-3</c:v>
                </c:pt>
                <c:pt idx="3565">
                  <c:v>3.4144672389231465E-3</c:v>
                </c:pt>
                <c:pt idx="3566">
                  <c:v>3.4139206618079036E-3</c:v>
                </c:pt>
                <c:pt idx="3567">
                  <c:v>3.4133742596533256E-3</c:v>
                </c:pt>
                <c:pt idx="3568">
                  <c:v>3.4128280323754163E-3</c:v>
                </c:pt>
                <c:pt idx="3569">
                  <c:v>3.4122819798902363E-3</c:v>
                </c:pt>
                <c:pt idx="3570">
                  <c:v>3.4117361021138975E-3</c:v>
                </c:pt>
                <c:pt idx="3571">
                  <c:v>3.4111903989625684E-3</c:v>
                </c:pt>
                <c:pt idx="3572">
                  <c:v>3.4106448703524672E-3</c:v>
                </c:pt>
                <c:pt idx="3573">
                  <c:v>3.4100995161998682E-3</c:v>
                </c:pt>
                <c:pt idx="3574">
                  <c:v>3.4095543364210993E-3</c:v>
                </c:pt>
                <c:pt idx="3575">
                  <c:v>3.4090093309325411E-3</c:v>
                </c:pt>
                <c:pt idx="3576">
                  <c:v>3.4084644996506272E-3</c:v>
                </c:pt>
                <c:pt idx="3577">
                  <c:v>3.4079198424918464E-3</c:v>
                </c:pt>
                <c:pt idx="3578">
                  <c:v>3.4073753593727401E-3</c:v>
                </c:pt>
                <c:pt idx="3579">
                  <c:v>3.4068310502099E-3</c:v>
                </c:pt>
                <c:pt idx="3580">
                  <c:v>3.4062869149199767E-3</c:v>
                </c:pt>
                <c:pt idx="3581">
                  <c:v>3.4057429534196703E-3</c:v>
                </c:pt>
                <c:pt idx="3582">
                  <c:v>3.4051991656257352E-3</c:v>
                </c:pt>
                <c:pt idx="3583">
                  <c:v>3.4046555514549775E-3</c:v>
                </c:pt>
                <c:pt idx="3584">
                  <c:v>3.4041121108242577E-3</c:v>
                </c:pt>
                <c:pt idx="3585">
                  <c:v>3.4035688436504911E-3</c:v>
                </c:pt>
                <c:pt idx="3586">
                  <c:v>3.4030257498506426E-3</c:v>
                </c:pt>
                <c:pt idx="3587">
                  <c:v>3.4024828293417321E-3</c:v>
                </c:pt>
                <c:pt idx="3588">
                  <c:v>3.401940082040832E-3</c:v>
                </c:pt>
                <c:pt idx="3589">
                  <c:v>3.4013975078650682E-3</c:v>
                </c:pt>
                <c:pt idx="3590">
                  <c:v>3.4008551067316178E-3</c:v>
                </c:pt>
                <c:pt idx="3591">
                  <c:v>3.4003128785577131E-3</c:v>
                </c:pt>
                <c:pt idx="3592">
                  <c:v>3.3997708232606371E-3</c:v>
                </c:pt>
                <c:pt idx="3593">
                  <c:v>3.3992289407577263E-3</c:v>
                </c:pt>
                <c:pt idx="3594">
                  <c:v>3.3986872309663707E-3</c:v>
                </c:pt>
                <c:pt idx="3595">
                  <c:v>3.3981456938040112E-3</c:v>
                </c:pt>
                <c:pt idx="3596">
                  <c:v>3.3976043291881431E-3</c:v>
                </c:pt>
                <c:pt idx="3597">
                  <c:v>3.3970631370363138E-3</c:v>
                </c:pt>
                <c:pt idx="3598">
                  <c:v>3.3965221172661212E-3</c:v>
                </c:pt>
                <c:pt idx="3599">
                  <c:v>3.3959812697952189E-3</c:v>
                </c:pt>
                <c:pt idx="3600">
                  <c:v>3.3954405945413116E-3</c:v>
                </c:pt>
                <c:pt idx="3601">
                  <c:v>3.3949000914221552E-3</c:v>
                </c:pt>
                <c:pt idx="3602">
                  <c:v>3.3943597603555589E-3</c:v>
                </c:pt>
                <c:pt idx="3603">
                  <c:v>3.3938196012593849E-3</c:v>
                </c:pt>
                <c:pt idx="3604">
                  <c:v>3.3932796140515478E-3</c:v>
                </c:pt>
                <c:pt idx="3605">
                  <c:v>3.3927397986500121E-3</c:v>
                </c:pt>
                <c:pt idx="3606">
                  <c:v>3.3922001549727973E-3</c:v>
                </c:pt>
                <c:pt idx="3607">
                  <c:v>3.3916606829379734E-3</c:v>
                </c:pt>
                <c:pt idx="3608">
                  <c:v>3.3911213824636631E-3</c:v>
                </c:pt>
                <c:pt idx="3609">
                  <c:v>3.3905822534680409E-3</c:v>
                </c:pt>
                <c:pt idx="3610">
                  <c:v>3.3900432958693335E-3</c:v>
                </c:pt>
                <c:pt idx="3611">
                  <c:v>3.3895045095858199E-3</c:v>
                </c:pt>
                <c:pt idx="3612">
                  <c:v>3.3889658945358294E-3</c:v>
                </c:pt>
                <c:pt idx="3613">
                  <c:v>3.3884274506377461E-3</c:v>
                </c:pt>
                <c:pt idx="3614">
                  <c:v>3.387889177810004E-3</c:v>
                </c:pt>
                <c:pt idx="3615">
                  <c:v>3.3873510759710895E-3</c:v>
                </c:pt>
                <c:pt idx="3616">
                  <c:v>3.3868131450395392E-3</c:v>
                </c:pt>
                <c:pt idx="3617">
                  <c:v>3.386275384933943E-3</c:v>
                </c:pt>
                <c:pt idx="3618">
                  <c:v>3.3857377955729441E-3</c:v>
                </c:pt>
                <c:pt idx="3619">
                  <c:v>3.3852003768752347E-3</c:v>
                </c:pt>
                <c:pt idx="3620">
                  <c:v>3.3846631287595586E-3</c:v>
                </c:pt>
                <c:pt idx="3621">
                  <c:v>3.3841260511447125E-3</c:v>
                </c:pt>
                <c:pt idx="3622">
                  <c:v>3.3835891439495435E-3</c:v>
                </c:pt>
                <c:pt idx="3623">
                  <c:v>3.3830524070929532E-3</c:v>
                </c:pt>
                <c:pt idx="3624">
                  <c:v>3.3825158404938902E-3</c:v>
                </c:pt>
                <c:pt idx="3625">
                  <c:v>3.3819794440713567E-3</c:v>
                </c:pt>
                <c:pt idx="3626">
                  <c:v>3.3814432177444072E-3</c:v>
                </c:pt>
                <c:pt idx="3627">
                  <c:v>3.3809071614321457E-3</c:v>
                </c:pt>
                <c:pt idx="3628">
                  <c:v>3.380371275053729E-3</c:v>
                </c:pt>
                <c:pt idx="3629">
                  <c:v>3.3798355585283636E-3</c:v>
                </c:pt>
                <c:pt idx="3630">
                  <c:v>3.3793000117753099E-3</c:v>
                </c:pt>
                <c:pt idx="3631">
                  <c:v>3.3787646347138746E-3</c:v>
                </c:pt>
                <c:pt idx="3632">
                  <c:v>3.3782294272634208E-3</c:v>
                </c:pt>
                <c:pt idx="3633">
                  <c:v>3.3776943893433597E-3</c:v>
                </c:pt>
                <c:pt idx="3634">
                  <c:v>3.3771595208731556E-3</c:v>
                </c:pt>
                <c:pt idx="3635">
                  <c:v>3.3766248217723207E-3</c:v>
                </c:pt>
                <c:pt idx="3636">
                  <c:v>3.3760902919604202E-3</c:v>
                </c:pt>
                <c:pt idx="3637">
                  <c:v>3.375555931357071E-3</c:v>
                </c:pt>
                <c:pt idx="3638">
                  <c:v>3.3750217398819398E-3</c:v>
                </c:pt>
                <c:pt idx="3639">
                  <c:v>3.3744877174547434E-3</c:v>
                </c:pt>
                <c:pt idx="3640">
                  <c:v>3.3739538639952502E-3</c:v>
                </c:pt>
                <c:pt idx="3641">
                  <c:v>3.3734201794232803E-3</c:v>
                </c:pt>
                <c:pt idx="3642">
                  <c:v>3.3728866636587025E-3</c:v>
                </c:pt>
                <c:pt idx="3643">
                  <c:v>3.3723533166214385E-3</c:v>
                </c:pt>
                <c:pt idx="3644">
                  <c:v>3.3718201382314586E-3</c:v>
                </c:pt>
                <c:pt idx="3645">
                  <c:v>3.3712871284087855E-3</c:v>
                </c:pt>
                <c:pt idx="3646">
                  <c:v>3.3707542870734905E-3</c:v>
                </c:pt>
                <c:pt idx="3647">
                  <c:v>3.3702216141456979E-3</c:v>
                </c:pt>
                <c:pt idx="3648">
                  <c:v>3.36968910954558E-3</c:v>
                </c:pt>
                <c:pt idx="3649">
                  <c:v>3.3691567731933617E-3</c:v>
                </c:pt>
                <c:pt idx="3650">
                  <c:v>3.3686246050093154E-3</c:v>
                </c:pt>
                <c:pt idx="3651">
                  <c:v>3.3680926049137671E-3</c:v>
                </c:pt>
                <c:pt idx="3652">
                  <c:v>3.3675607728270926E-3</c:v>
                </c:pt>
                <c:pt idx="3653">
                  <c:v>3.3670291086697157E-3</c:v>
                </c:pt>
                <c:pt idx="3654">
                  <c:v>3.366497612362112E-3</c:v>
                </c:pt>
                <c:pt idx="3655">
                  <c:v>3.3659662838248063E-3</c:v>
                </c:pt>
                <c:pt idx="3656">
                  <c:v>3.3654351229783774E-3</c:v>
                </c:pt>
                <c:pt idx="3657">
                  <c:v>3.3649041297434488E-3</c:v>
                </c:pt>
                <c:pt idx="3658">
                  <c:v>3.3643733040406966E-3</c:v>
                </c:pt>
                <c:pt idx="3659">
                  <c:v>3.363842645790848E-3</c:v>
                </c:pt>
                <c:pt idx="3660">
                  <c:v>3.3633121549146786E-3</c:v>
                </c:pt>
                <c:pt idx="3661">
                  <c:v>3.3627818313330142E-3</c:v>
                </c:pt>
                <c:pt idx="3662">
                  <c:v>3.3622516749667311E-3</c:v>
                </c:pt>
                <c:pt idx="3663">
                  <c:v>3.3617216857367554E-3</c:v>
                </c:pt>
                <c:pt idx="3664">
                  <c:v>3.3611918635640622E-3</c:v>
                </c:pt>
                <c:pt idx="3665">
                  <c:v>3.3606622083696778E-3</c:v>
                </c:pt>
                <c:pt idx="3666">
                  <c:v>3.360132720074677E-3</c:v>
                </c:pt>
                <c:pt idx="3667">
                  <c:v>3.3596033986001859E-3</c:v>
                </c:pt>
                <c:pt idx="3668">
                  <c:v>3.3590742438673773E-3</c:v>
                </c:pt>
                <c:pt idx="3669">
                  <c:v>3.3585452557974762E-3</c:v>
                </c:pt>
                <c:pt idx="3670">
                  <c:v>3.3580164343117577E-3</c:v>
                </c:pt>
                <c:pt idx="3671">
                  <c:v>3.3574877793315456E-3</c:v>
                </c:pt>
                <c:pt idx="3672">
                  <c:v>3.3569592907782115E-3</c:v>
                </c:pt>
                <c:pt idx="3673">
                  <c:v>3.3564309685731788E-3</c:v>
                </c:pt>
                <c:pt idx="3674">
                  <c:v>3.3559028126379188E-3</c:v>
                </c:pt>
                <c:pt idx="3675">
                  <c:v>3.3553748228939547E-3</c:v>
                </c:pt>
                <c:pt idx="3676">
                  <c:v>3.3548469992628564E-3</c:v>
                </c:pt>
                <c:pt idx="3677">
                  <c:v>3.3543193416662436E-3</c:v>
                </c:pt>
                <c:pt idx="3678">
                  <c:v>3.3537918500257864E-3</c:v>
                </c:pt>
                <c:pt idx="3679">
                  <c:v>3.3532645242632039E-3</c:v>
                </c:pt>
                <c:pt idx="3680">
                  <c:v>3.3527373643002633E-3</c:v>
                </c:pt>
                <c:pt idx="3681">
                  <c:v>3.3522103700587827E-3</c:v>
                </c:pt>
                <c:pt idx="3682">
                  <c:v>3.3516835414606279E-3</c:v>
                </c:pt>
                <c:pt idx="3683">
                  <c:v>3.3511568784277143E-3</c:v>
                </c:pt>
                <c:pt idx="3684">
                  <c:v>3.3506303808820072E-3</c:v>
                </c:pt>
                <c:pt idx="3685">
                  <c:v>3.3501040487455189E-3</c:v>
                </c:pt>
                <c:pt idx="3686">
                  <c:v>3.349577881940314E-3</c:v>
                </c:pt>
                <c:pt idx="3687">
                  <c:v>3.3490518803885017E-3</c:v>
                </c:pt>
                <c:pt idx="3688">
                  <c:v>3.3485260440122427E-3</c:v>
                </c:pt>
                <c:pt idx="3689">
                  <c:v>3.3480003727337478E-3</c:v>
                </c:pt>
                <c:pt idx="3690">
                  <c:v>3.3474748664752752E-3</c:v>
                </c:pt>
                <c:pt idx="3691">
                  <c:v>3.3469495251591303E-3</c:v>
                </c:pt>
                <c:pt idx="3692">
                  <c:v>3.3464243487076693E-3</c:v>
                </c:pt>
                <c:pt idx="3693">
                  <c:v>3.3458993370432972E-3</c:v>
                </c:pt>
                <c:pt idx="3694">
                  <c:v>3.3453744900884671E-3</c:v>
                </c:pt>
                <c:pt idx="3695">
                  <c:v>3.3448498077656803E-3</c:v>
                </c:pt>
                <c:pt idx="3696">
                  <c:v>3.3443252899974874E-3</c:v>
                </c:pt>
                <c:pt idx="3697">
                  <c:v>3.3438009367064872E-3</c:v>
                </c:pt>
                <c:pt idx="3698">
                  <c:v>3.343276747815328E-3</c:v>
                </c:pt>
                <c:pt idx="3699">
                  <c:v>3.3427527232467048E-3</c:v>
                </c:pt>
                <c:pt idx="3700">
                  <c:v>3.3422288629233626E-3</c:v>
                </c:pt>
                <c:pt idx="3701">
                  <c:v>3.3417051667680941E-3</c:v>
                </c:pt>
                <c:pt idx="3702">
                  <c:v>3.3411816347037404E-3</c:v>
                </c:pt>
                <c:pt idx="3703">
                  <c:v>3.3406582666531915E-3</c:v>
                </c:pt>
                <c:pt idx="3704">
                  <c:v>3.3401350625393857E-3</c:v>
                </c:pt>
                <c:pt idx="3705">
                  <c:v>3.3396120222853082E-3</c:v>
                </c:pt>
                <c:pt idx="3706">
                  <c:v>3.3390891458139936E-3</c:v>
                </c:pt>
                <c:pt idx="3707">
                  <c:v>3.3385664330485244E-3</c:v>
                </c:pt>
                <c:pt idx="3708">
                  <c:v>3.3380438839120327E-3</c:v>
                </c:pt>
                <c:pt idx="3709">
                  <c:v>3.3375214983276959E-3</c:v>
                </c:pt>
                <c:pt idx="3710">
                  <c:v>3.3369992762187417E-3</c:v>
                </c:pt>
                <c:pt idx="3711">
                  <c:v>3.3364772175084444E-3</c:v>
                </c:pt>
                <c:pt idx="3712">
                  <c:v>3.3359553221201277E-3</c:v>
                </c:pt>
                <c:pt idx="3713">
                  <c:v>3.3354335899771622E-3</c:v>
                </c:pt>
                <c:pt idx="3714">
                  <c:v>3.3349120210029674E-3</c:v>
                </c:pt>
                <c:pt idx="3715">
                  <c:v>3.3343906151210093E-3</c:v>
                </c:pt>
                <c:pt idx="3716">
                  <c:v>3.3338693722548031E-3</c:v>
                </c:pt>
                <c:pt idx="3717">
                  <c:v>3.3333482923279113E-3</c:v>
                </c:pt>
                <c:pt idx="3718">
                  <c:v>3.3328273752639436E-3</c:v>
                </c:pt>
                <c:pt idx="3719">
                  <c:v>3.3323066209865592E-3</c:v>
                </c:pt>
                <c:pt idx="3720">
                  <c:v>3.3317860294194619E-3</c:v>
                </c:pt>
                <c:pt idx="3721">
                  <c:v>3.3312656004864066E-3</c:v>
                </c:pt>
                <c:pt idx="3722">
                  <c:v>3.330745334111194E-3</c:v>
                </c:pt>
                <c:pt idx="3723">
                  <c:v>3.3302252302176731E-3</c:v>
                </c:pt>
                <c:pt idx="3724">
                  <c:v>3.329705288729739E-3</c:v>
                </c:pt>
                <c:pt idx="3725">
                  <c:v>3.3291855095713358E-3</c:v>
                </c:pt>
                <c:pt idx="3726">
                  <c:v>3.3286658926664544E-3</c:v>
                </c:pt>
                <c:pt idx="3727">
                  <c:v>3.3281464379391352E-3</c:v>
                </c:pt>
                <c:pt idx="3728">
                  <c:v>3.3276271453134619E-3</c:v>
                </c:pt>
                <c:pt idx="3729">
                  <c:v>3.327108014713569E-3</c:v>
                </c:pt>
                <c:pt idx="3730">
                  <c:v>3.3265890460636369E-3</c:v>
                </c:pt>
                <c:pt idx="3731">
                  <c:v>3.3260702392878942E-3</c:v>
                </c:pt>
                <c:pt idx="3732">
                  <c:v>3.3255515943106154E-3</c:v>
                </c:pt>
                <c:pt idx="3733">
                  <c:v>3.3250331110561233E-3</c:v>
                </c:pt>
                <c:pt idx="3734">
                  <c:v>3.3245147894487882E-3</c:v>
                </c:pt>
                <c:pt idx="3735">
                  <c:v>3.3239966294130261E-3</c:v>
                </c:pt>
                <c:pt idx="3736">
                  <c:v>3.3234786308733015E-3</c:v>
                </c:pt>
                <c:pt idx="3737">
                  <c:v>3.3229607937541252E-3</c:v>
                </c:pt>
                <c:pt idx="3738">
                  <c:v>3.3224431179800559E-3</c:v>
                </c:pt>
                <c:pt idx="3739">
                  <c:v>3.3219256034756968E-3</c:v>
                </c:pt>
                <c:pt idx="3740">
                  <c:v>3.3214082501657025E-3</c:v>
                </c:pt>
                <c:pt idx="3741">
                  <c:v>3.3208910579747702E-3</c:v>
                </c:pt>
                <c:pt idx="3742">
                  <c:v>3.3203740268276474E-3</c:v>
                </c:pt>
                <c:pt idx="3743">
                  <c:v>3.3198571566491249E-3</c:v>
                </c:pt>
                <c:pt idx="3744">
                  <c:v>3.319340447364043E-3</c:v>
                </c:pt>
                <c:pt idx="3745">
                  <c:v>3.3188238988972889E-3</c:v>
                </c:pt>
                <c:pt idx="3746">
                  <c:v>3.3183075111737946E-3</c:v>
                </c:pt>
                <c:pt idx="3747">
                  <c:v>3.3177912841185404E-3</c:v>
                </c:pt>
                <c:pt idx="3748">
                  <c:v>3.3172752176565527E-3</c:v>
                </c:pt>
                <c:pt idx="3749">
                  <c:v>3.3167593117129045E-3</c:v>
                </c:pt>
                <c:pt idx="3750">
                  <c:v>3.316243566212716E-3</c:v>
                </c:pt>
                <c:pt idx="3751">
                  <c:v>3.315727981081153E-3</c:v>
                </c:pt>
                <c:pt idx="3752">
                  <c:v>3.3152125562434286E-3</c:v>
                </c:pt>
                <c:pt idx="3753">
                  <c:v>3.3146972916248017E-3</c:v>
                </c:pt>
                <c:pt idx="3754">
                  <c:v>3.314182187150579E-3</c:v>
                </c:pt>
                <c:pt idx="3755">
                  <c:v>3.3136672427461116E-3</c:v>
                </c:pt>
                <c:pt idx="3756">
                  <c:v>3.3131524583367988E-3</c:v>
                </c:pt>
                <c:pt idx="3757">
                  <c:v>3.3126378338480863E-3</c:v>
                </c:pt>
                <c:pt idx="3758">
                  <c:v>3.3121233692054628E-3</c:v>
                </c:pt>
                <c:pt idx="3759">
                  <c:v>3.311609064334468E-3</c:v>
                </c:pt>
                <c:pt idx="3760">
                  <c:v>3.311094919160686E-3</c:v>
                </c:pt>
                <c:pt idx="3761">
                  <c:v>3.3105809336097451E-3</c:v>
                </c:pt>
                <c:pt idx="3762">
                  <c:v>3.3100671076073222E-3</c:v>
                </c:pt>
                <c:pt idx="3763">
                  <c:v>3.30955344107914E-3</c:v>
                </c:pt>
                <c:pt idx="3764">
                  <c:v>3.3090399339509662E-3</c:v>
                </c:pt>
                <c:pt idx="3765">
                  <c:v>3.3085265861486158E-3</c:v>
                </c:pt>
                <c:pt idx="3766">
                  <c:v>3.3080133975979488E-3</c:v>
                </c:pt>
                <c:pt idx="3767">
                  <c:v>3.3075003682248721E-3</c:v>
                </c:pt>
                <c:pt idx="3768">
                  <c:v>3.3069874979553384E-3</c:v>
                </c:pt>
                <c:pt idx="3769">
                  <c:v>3.306474786715345E-3</c:v>
                </c:pt>
                <c:pt idx="3770">
                  <c:v>3.3059622344309373E-3</c:v>
                </c:pt>
                <c:pt idx="3771">
                  <c:v>3.3054498410282052E-3</c:v>
                </c:pt>
                <c:pt idx="3772">
                  <c:v>3.3049376064332829E-3</c:v>
                </c:pt>
                <c:pt idx="3773">
                  <c:v>3.3044255305723544E-3</c:v>
                </c:pt>
                <c:pt idx="3774">
                  <c:v>3.3039136133716459E-3</c:v>
                </c:pt>
                <c:pt idx="3775">
                  <c:v>3.3034018547574316E-3</c:v>
                </c:pt>
                <c:pt idx="3776">
                  <c:v>3.3028902546560286E-3</c:v>
                </c:pt>
                <c:pt idx="3777">
                  <c:v>3.302378812993802E-3</c:v>
                </c:pt>
                <c:pt idx="3778">
                  <c:v>3.3018675296971629E-3</c:v>
                </c:pt>
                <c:pt idx="3779">
                  <c:v>3.301356404692566E-3</c:v>
                </c:pt>
                <c:pt idx="3780">
                  <c:v>3.3008454379065124E-3</c:v>
                </c:pt>
                <c:pt idx="3781">
                  <c:v>3.3003346292655488E-3</c:v>
                </c:pt>
                <c:pt idx="3782">
                  <c:v>3.2998239786962676E-3</c:v>
                </c:pt>
                <c:pt idx="3783">
                  <c:v>3.2993134861253057E-3</c:v>
                </c:pt>
                <c:pt idx="3784">
                  <c:v>3.2988031514793468E-3</c:v>
                </c:pt>
                <c:pt idx="3785">
                  <c:v>3.2982929746851186E-3</c:v>
                </c:pt>
                <c:pt idx="3786">
                  <c:v>3.2977829556693947E-3</c:v>
                </c:pt>
                <c:pt idx="3787">
                  <c:v>3.2972730943589944E-3</c:v>
                </c:pt>
                <c:pt idx="3788">
                  <c:v>3.2967633906807814E-3</c:v>
                </c:pt>
                <c:pt idx="3789">
                  <c:v>3.2962538445616653E-3</c:v>
                </c:pt>
                <c:pt idx="3790">
                  <c:v>3.2957444559286015E-3</c:v>
                </c:pt>
                <c:pt idx="3791">
                  <c:v>3.2952352247085869E-3</c:v>
                </c:pt>
                <c:pt idx="3792">
                  <c:v>3.294726150828669E-3</c:v>
                </c:pt>
                <c:pt idx="3793">
                  <c:v>3.2942172342159369E-3</c:v>
                </c:pt>
                <c:pt idx="3794">
                  <c:v>3.2937084747975257E-3</c:v>
                </c:pt>
                <c:pt idx="3795">
                  <c:v>3.2931998725006144E-3</c:v>
                </c:pt>
                <c:pt idx="3796">
                  <c:v>3.2926914272524278E-3</c:v>
                </c:pt>
                <c:pt idx="3797">
                  <c:v>3.2921831389802368E-3</c:v>
                </c:pt>
                <c:pt idx="3798">
                  <c:v>3.2916750076113564E-3</c:v>
                </c:pt>
                <c:pt idx="3799">
                  <c:v>3.2911670330731447E-3</c:v>
                </c:pt>
                <c:pt idx="3800">
                  <c:v>3.2906592152930065E-3</c:v>
                </c:pt>
                <c:pt idx="3801">
                  <c:v>3.2901515541983919E-3</c:v>
                </c:pt>
                <c:pt idx="3802">
                  <c:v>3.289644049716794E-3</c:v>
                </c:pt>
                <c:pt idx="3803">
                  <c:v>3.2891367017757519E-3</c:v>
                </c:pt>
                <c:pt idx="3804">
                  <c:v>3.288629510302849E-3</c:v>
                </c:pt>
                <c:pt idx="3805">
                  <c:v>3.288122475225713E-3</c:v>
                </c:pt>
                <c:pt idx="3806">
                  <c:v>3.287615596472017E-3</c:v>
                </c:pt>
                <c:pt idx="3807">
                  <c:v>3.2871088739694783E-3</c:v>
                </c:pt>
                <c:pt idx="3808">
                  <c:v>3.2866023076458585E-3</c:v>
                </c:pt>
                <c:pt idx="3809">
                  <c:v>3.2860958974289642E-3</c:v>
                </c:pt>
                <c:pt idx="3810">
                  <c:v>3.2855896432466454E-3</c:v>
                </c:pt>
                <c:pt idx="3811">
                  <c:v>3.2850835450267983E-3</c:v>
                </c:pt>
                <c:pt idx="3812">
                  <c:v>3.2845776026973628E-3</c:v>
                </c:pt>
                <c:pt idx="3813">
                  <c:v>3.2840718161863225E-3</c:v>
                </c:pt>
                <c:pt idx="3814">
                  <c:v>3.2835661854217057E-3</c:v>
                </c:pt>
                <c:pt idx="3815">
                  <c:v>3.2830607103315848E-3</c:v>
                </c:pt>
                <c:pt idx="3816">
                  <c:v>3.2825553908440784E-3</c:v>
                </c:pt>
                <c:pt idx="3817">
                  <c:v>3.2820502268873465E-3</c:v>
                </c:pt>
                <c:pt idx="3818">
                  <c:v>3.2815452183895949E-3</c:v>
                </c:pt>
                <c:pt idx="3819">
                  <c:v>3.2810403652790733E-3</c:v>
                </c:pt>
                <c:pt idx="3820">
                  <c:v>3.2805356674840756E-3</c:v>
                </c:pt>
                <c:pt idx="3821">
                  <c:v>3.28003112493294E-3</c:v>
                </c:pt>
                <c:pt idx="3822">
                  <c:v>3.2795267375540483E-3</c:v>
                </c:pt>
                <c:pt idx="3823">
                  <c:v>3.2790225052758263E-3</c:v>
                </c:pt>
                <c:pt idx="3824">
                  <c:v>3.2785184280267449E-3</c:v>
                </c:pt>
                <c:pt idx="3825">
                  <c:v>3.2780145057353174E-3</c:v>
                </c:pt>
                <c:pt idx="3826">
                  <c:v>3.2775107383301023E-3</c:v>
                </c:pt>
                <c:pt idx="3827">
                  <c:v>3.2770071257397018E-3</c:v>
                </c:pt>
                <c:pt idx="3828">
                  <c:v>3.2765036678927607E-3</c:v>
                </c:pt>
                <c:pt idx="3829">
                  <c:v>3.2760003647179683E-3</c:v>
                </c:pt>
                <c:pt idx="3830">
                  <c:v>3.2754972161440597E-3</c:v>
                </c:pt>
                <c:pt idx="3831">
                  <c:v>3.2749942220998123E-3</c:v>
                </c:pt>
                <c:pt idx="3832">
                  <c:v>3.2744913825140452E-3</c:v>
                </c:pt>
                <c:pt idx="3833">
                  <c:v>3.2739886973156243E-3</c:v>
                </c:pt>
                <c:pt idx="3834">
                  <c:v>3.2734861664334572E-3</c:v>
                </c:pt>
                <c:pt idx="3835">
                  <c:v>3.2729837897964974E-3</c:v>
                </c:pt>
                <c:pt idx="3836">
                  <c:v>3.2724815673337388E-3</c:v>
                </c:pt>
                <c:pt idx="3837">
                  <c:v>3.2719794989742217E-3</c:v>
                </c:pt>
                <c:pt idx="3838">
                  <c:v>3.2714775846470279E-3</c:v>
                </c:pt>
                <c:pt idx="3839">
                  <c:v>3.2709758242812845E-3</c:v>
                </c:pt>
                <c:pt idx="3840">
                  <c:v>3.2704742178061609E-3</c:v>
                </c:pt>
                <c:pt idx="3841">
                  <c:v>3.2699727651508701E-3</c:v>
                </c:pt>
                <c:pt idx="3842">
                  <c:v>3.2694714662446695E-3</c:v>
                </c:pt>
                <c:pt idx="3843">
                  <c:v>3.2689703210168571E-3</c:v>
                </c:pt>
                <c:pt idx="3844">
                  <c:v>3.2684693293967776E-3</c:v>
                </c:pt>
                <c:pt idx="3845">
                  <c:v>3.2679684913138178E-3</c:v>
                </c:pt>
                <c:pt idx="3846">
                  <c:v>3.2674678066974073E-3</c:v>
                </c:pt>
                <c:pt idx="3847">
                  <c:v>3.2669672754770188E-3</c:v>
                </c:pt>
                <c:pt idx="3848">
                  <c:v>3.2664668975821679E-3</c:v>
                </c:pt>
                <c:pt idx="3849">
                  <c:v>3.2659666729424157E-3</c:v>
                </c:pt>
                <c:pt idx="3850">
                  <c:v>3.2654666014873645E-3</c:v>
                </c:pt>
                <c:pt idx="3851">
                  <c:v>3.2649666831466593E-3</c:v>
                </c:pt>
                <c:pt idx="3852">
                  <c:v>3.2644669178499889E-3</c:v>
                </c:pt>
                <c:pt idx="3853">
                  <c:v>3.2639673055270854E-3</c:v>
                </c:pt>
                <c:pt idx="3854">
                  <c:v>3.2634678461077242E-3</c:v>
                </c:pt>
                <c:pt idx="3855">
                  <c:v>3.2629685395217222E-3</c:v>
                </c:pt>
                <c:pt idx="3856">
                  <c:v>3.2624693856989407E-3</c:v>
                </c:pt>
                <c:pt idx="3857">
                  <c:v>3.2619703845692834E-3</c:v>
                </c:pt>
                <c:pt idx="3858">
                  <c:v>3.261471536062697E-3</c:v>
                </c:pt>
                <c:pt idx="3859">
                  <c:v>3.2609728401091706E-3</c:v>
                </c:pt>
                <c:pt idx="3860">
                  <c:v>3.2604742966387363E-3</c:v>
                </c:pt>
                <c:pt idx="3861">
                  <c:v>3.2599759055814705E-3</c:v>
                </c:pt>
                <c:pt idx="3862">
                  <c:v>3.2594776668674881E-3</c:v>
                </c:pt>
                <c:pt idx="3863">
                  <c:v>3.2589795804269521E-3</c:v>
                </c:pt>
                <c:pt idx="3864">
                  <c:v>3.2584816461900647E-3</c:v>
                </c:pt>
                <c:pt idx="3865">
                  <c:v>3.2579838640870726E-3</c:v>
                </c:pt>
                <c:pt idx="3866">
                  <c:v>3.257486234048263E-3</c:v>
                </c:pt>
                <c:pt idx="3867">
                  <c:v>3.2569887560039666E-3</c:v>
                </c:pt>
                <c:pt idx="3868">
                  <c:v>3.2564914298845592E-3</c:v>
                </c:pt>
                <c:pt idx="3869">
                  <c:v>3.2559942556204544E-3</c:v>
                </c:pt>
                <c:pt idx="3870">
                  <c:v>3.2554972331421119E-3</c:v>
                </c:pt>
                <c:pt idx="3871">
                  <c:v>3.2550003623800332E-3</c:v>
                </c:pt>
                <c:pt idx="3872">
                  <c:v>3.2545036432647606E-3</c:v>
                </c:pt>
                <c:pt idx="3873">
                  <c:v>3.2540070757268807E-3</c:v>
                </c:pt>
                <c:pt idx="3874">
                  <c:v>3.2535106596970217E-3</c:v>
                </c:pt>
                <c:pt idx="3875">
                  <c:v>3.2530143951058537E-3</c:v>
                </c:pt>
                <c:pt idx="3876">
                  <c:v>3.2525182818840897E-3</c:v>
                </c:pt>
                <c:pt idx="3877">
                  <c:v>3.2520223199624847E-3</c:v>
                </c:pt>
                <c:pt idx="3878">
                  <c:v>3.2515265092718363E-3</c:v>
                </c:pt>
                <c:pt idx="3879">
                  <c:v>3.2510308497429845E-3</c:v>
                </c:pt>
                <c:pt idx="3880">
                  <c:v>3.2505353413068098E-3</c:v>
                </c:pt>
                <c:pt idx="3881">
                  <c:v>3.2500399838942358E-3</c:v>
                </c:pt>
                <c:pt idx="3882">
                  <c:v>3.2495447774362296E-3</c:v>
                </c:pt>
                <c:pt idx="3883">
                  <c:v>3.2490497218637992E-3</c:v>
                </c:pt>
                <c:pt idx="3884">
                  <c:v>3.2485548171079935E-3</c:v>
                </c:pt>
                <c:pt idx="3885">
                  <c:v>3.2480600630999052E-3</c:v>
                </c:pt>
                <c:pt idx="3886">
                  <c:v>3.2475654597706673E-3</c:v>
                </c:pt>
                <c:pt idx="3887">
                  <c:v>3.2470710070514582E-3</c:v>
                </c:pt>
                <c:pt idx="3888">
                  <c:v>3.2465767048734931E-3</c:v>
                </c:pt>
                <c:pt idx="3889">
                  <c:v>3.246082553168033E-3</c:v>
                </c:pt>
                <c:pt idx="3890">
                  <c:v>3.2455885518663788E-3</c:v>
                </c:pt>
                <c:pt idx="3891">
                  <c:v>3.2450947008998746E-3</c:v>
                </c:pt>
                <c:pt idx="3892">
                  <c:v>3.2446010001999049E-3</c:v>
                </c:pt>
                <c:pt idx="3893">
                  <c:v>3.244107449697897E-3</c:v>
                </c:pt>
                <c:pt idx="3894">
                  <c:v>3.24361404932532E-3</c:v>
                </c:pt>
                <c:pt idx="3895">
                  <c:v>3.2431207990136824E-3</c:v>
                </c:pt>
                <c:pt idx="3896">
                  <c:v>3.2426276986945377E-3</c:v>
                </c:pt>
                <c:pt idx="3897">
                  <c:v>3.2421347482994791E-3</c:v>
                </c:pt>
                <c:pt idx="3898">
                  <c:v>3.2416419477601425E-3</c:v>
                </c:pt>
                <c:pt idx="3899">
                  <c:v>3.2411492970082032E-3</c:v>
                </c:pt>
                <c:pt idx="3900">
                  <c:v>3.2406567959753795E-3</c:v>
                </c:pt>
                <c:pt idx="3901">
                  <c:v>3.2401644445934326E-3</c:v>
                </c:pt>
                <c:pt idx="3902">
                  <c:v>3.2396722427941635E-3</c:v>
                </c:pt>
                <c:pt idx="3903">
                  <c:v>3.2391801905094133E-3</c:v>
                </c:pt>
                <c:pt idx="3904">
                  <c:v>3.2386882876710671E-3</c:v>
                </c:pt>
                <c:pt idx="3905">
                  <c:v>3.23819653421105E-3</c:v>
                </c:pt>
                <c:pt idx="3906">
                  <c:v>3.2377049300613293E-3</c:v>
                </c:pt>
                <c:pt idx="3907">
                  <c:v>3.2372134751539128E-3</c:v>
                </c:pt>
                <c:pt idx="3908">
                  <c:v>3.2367221694208493E-3</c:v>
                </c:pt>
                <c:pt idx="3909">
                  <c:v>3.2362310127942301E-3</c:v>
                </c:pt>
                <c:pt idx="3910">
                  <c:v>3.2357400052061866E-3</c:v>
                </c:pt>
                <c:pt idx="3911">
                  <c:v>3.235249146588892E-3</c:v>
                </c:pt>
                <c:pt idx="3912">
                  <c:v>3.2347584368745603E-3</c:v>
                </c:pt>
                <c:pt idx="3913">
                  <c:v>3.2342678759954471E-3</c:v>
                </c:pt>
                <c:pt idx="3914">
                  <c:v>3.2337774638838477E-3</c:v>
                </c:pt>
                <c:pt idx="3915">
                  <c:v>3.2332872004721003E-3</c:v>
                </c:pt>
                <c:pt idx="3916">
                  <c:v>3.2327970856925836E-3</c:v>
                </c:pt>
                <c:pt idx="3917">
                  <c:v>3.232307119477717E-3</c:v>
                </c:pt>
                <c:pt idx="3918">
                  <c:v>3.2318173017599604E-3</c:v>
                </c:pt>
                <c:pt idx="3919">
                  <c:v>3.2313276324718141E-3</c:v>
                </c:pt>
                <c:pt idx="3920">
                  <c:v>3.2308381115458231E-3</c:v>
                </c:pt>
                <c:pt idx="3921">
                  <c:v>3.2303487389145681E-3</c:v>
                </c:pt>
                <c:pt idx="3922">
                  <c:v>3.2298595145106735E-3</c:v>
                </c:pt>
                <c:pt idx="3923">
                  <c:v>3.2293704382668044E-3</c:v>
                </c:pt>
                <c:pt idx="3924">
                  <c:v>3.2288815101156666E-3</c:v>
                </c:pt>
                <c:pt idx="3925">
                  <c:v>3.2283927299900056E-3</c:v>
                </c:pt>
                <c:pt idx="3926">
                  <c:v>3.2279040978226087E-3</c:v>
                </c:pt>
                <c:pt idx="3927">
                  <c:v>3.227415613546304E-3</c:v>
                </c:pt>
                <c:pt idx="3928">
                  <c:v>3.226927277093959E-3</c:v>
                </c:pt>
                <c:pt idx="3929">
                  <c:v>3.2264390883984832E-3</c:v>
                </c:pt>
                <c:pt idx="3930">
                  <c:v>3.2259510473928265E-3</c:v>
                </c:pt>
                <c:pt idx="3931">
                  <c:v>3.225463154009978E-3</c:v>
                </c:pt>
                <c:pt idx="3932">
                  <c:v>3.2249754081829698E-3</c:v>
                </c:pt>
                <c:pt idx="3933">
                  <c:v>3.2244878098448707E-3</c:v>
                </c:pt>
                <c:pt idx="3934">
                  <c:v>3.2240003589287941E-3</c:v>
                </c:pt>
                <c:pt idx="3935">
                  <c:v>3.2235130553678925E-3</c:v>
                </c:pt>
                <c:pt idx="3936">
                  <c:v>3.2230258990953572E-3</c:v>
                </c:pt>
                <c:pt idx="3937">
                  <c:v>3.222538890044421E-3</c:v>
                </c:pt>
                <c:pt idx="3938">
                  <c:v>3.2220520281483569E-3</c:v>
                </c:pt>
                <c:pt idx="3939">
                  <c:v>3.2215653133404799E-3</c:v>
                </c:pt>
                <c:pt idx="3940">
                  <c:v>3.2210787455541423E-3</c:v>
                </c:pt>
                <c:pt idx="3941">
                  <c:v>3.2205923247227387E-3</c:v>
                </c:pt>
                <c:pt idx="3942">
                  <c:v>3.2201060507797037E-3</c:v>
                </c:pt>
                <c:pt idx="3943">
                  <c:v>3.2196199236585107E-3</c:v>
                </c:pt>
                <c:pt idx="3944">
                  <c:v>3.2191339432926756E-3</c:v>
                </c:pt>
                <c:pt idx="3945">
                  <c:v>3.2186481096157524E-3</c:v>
                </c:pt>
                <c:pt idx="3946">
                  <c:v>3.2181624225613367E-3</c:v>
                </c:pt>
                <c:pt idx="3947">
                  <c:v>3.217676882063062E-3</c:v>
                </c:pt>
                <c:pt idx="3948">
                  <c:v>3.2171914880546049E-3</c:v>
                </c:pt>
                <c:pt idx="3949">
                  <c:v>3.2167062404696795E-3</c:v>
                </c:pt>
                <c:pt idx="3950">
                  <c:v>3.2162211392420415E-3</c:v>
                </c:pt>
                <c:pt idx="3951">
                  <c:v>3.2157361843054852E-3</c:v>
                </c:pt>
                <c:pt idx="3952">
                  <c:v>3.2152513755938452E-3</c:v>
                </c:pt>
                <c:pt idx="3953">
                  <c:v>3.2147667130409969E-3</c:v>
                </c:pt>
                <c:pt idx="3954">
                  <c:v>3.2142821965808555E-3</c:v>
                </c:pt>
                <c:pt idx="3955">
                  <c:v>3.2137978261473745E-3</c:v>
                </c:pt>
                <c:pt idx="3956">
                  <c:v>3.2133136016745485E-3</c:v>
                </c:pt>
                <c:pt idx="3957">
                  <c:v>3.2128295230964103E-3</c:v>
                </c:pt>
                <c:pt idx="3958">
                  <c:v>3.2123455903470366E-3</c:v>
                </c:pt>
                <c:pt idx="3959">
                  <c:v>3.2118618033605386E-3</c:v>
                </c:pt>
                <c:pt idx="3960">
                  <c:v>3.2113781620710701E-3</c:v>
                </c:pt>
                <c:pt idx="3961">
                  <c:v>3.210894666412824E-3</c:v>
                </c:pt>
                <c:pt idx="3962">
                  <c:v>3.2104113163200325E-3</c:v>
                </c:pt>
                <c:pt idx="3963">
                  <c:v>3.2099281117269679E-3</c:v>
                </c:pt>
                <c:pt idx="3964">
                  <c:v>3.2094450525679422E-3</c:v>
                </c:pt>
                <c:pt idx="3965">
                  <c:v>3.2089621387773066E-3</c:v>
                </c:pt>
                <c:pt idx="3966">
                  <c:v>3.2084793702894499E-3</c:v>
                </c:pt>
                <c:pt idx="3967">
                  <c:v>3.2079967470388048E-3</c:v>
                </c:pt>
                <c:pt idx="3968">
                  <c:v>3.2075142689598399E-3</c:v>
                </c:pt>
                <c:pt idx="3969">
                  <c:v>3.2070319359870643E-3</c:v>
                </c:pt>
                <c:pt idx="3970">
                  <c:v>3.2065497480550259E-3</c:v>
                </c:pt>
                <c:pt idx="3971">
                  <c:v>3.2060677050983121E-3</c:v>
                </c:pt>
                <c:pt idx="3972">
                  <c:v>3.2055858070515523E-3</c:v>
                </c:pt>
                <c:pt idx="3973">
                  <c:v>3.2051040538494105E-3</c:v>
                </c:pt>
                <c:pt idx="3974">
                  <c:v>3.204622445426593E-3</c:v>
                </c:pt>
                <c:pt idx="3975">
                  <c:v>3.2041409817178449E-3</c:v>
                </c:pt>
                <c:pt idx="3976">
                  <c:v>3.2036596626579504E-3</c:v>
                </c:pt>
                <c:pt idx="3977">
                  <c:v>3.2031784881817326E-3</c:v>
                </c:pt>
                <c:pt idx="3978">
                  <c:v>3.2026974582240542E-3</c:v>
                </c:pt>
                <c:pt idx="3979">
                  <c:v>3.2022165727198164E-3</c:v>
                </c:pt>
                <c:pt idx="3980">
                  <c:v>3.2017358316039596E-3</c:v>
                </c:pt>
                <c:pt idx="3981">
                  <c:v>3.2012552348114642E-3</c:v>
                </c:pt>
                <c:pt idx="3982">
                  <c:v>3.2007747822773488E-3</c:v>
                </c:pt>
                <c:pt idx="3983">
                  <c:v>3.200294473936671E-3</c:v>
                </c:pt>
                <c:pt idx="3984">
                  <c:v>3.1998143097245278E-3</c:v>
                </c:pt>
                <c:pt idx="3985">
                  <c:v>3.199334289576054E-3</c:v>
                </c:pt>
                <c:pt idx="3986">
                  <c:v>3.1988544134264247E-3</c:v>
                </c:pt>
                <c:pt idx="3987">
                  <c:v>3.1983746812108546E-3</c:v>
                </c:pt>
                <c:pt idx="3988">
                  <c:v>3.1978950928645941E-3</c:v>
                </c:pt>
                <c:pt idx="3989">
                  <c:v>3.1974156483229352E-3</c:v>
                </c:pt>
                <c:pt idx="3990">
                  <c:v>3.1969363475212072E-3</c:v>
                </c:pt>
                <c:pt idx="3991">
                  <c:v>3.1964571903947809E-3</c:v>
                </c:pt>
                <c:pt idx="3992">
                  <c:v>3.1959781768790612E-3</c:v>
                </c:pt>
                <c:pt idx="3993">
                  <c:v>3.1954993069094962E-3</c:v>
                </c:pt>
                <c:pt idx="3994">
                  <c:v>3.1950205804215696E-3</c:v>
                </c:pt>
                <c:pt idx="3995">
                  <c:v>3.1945419973508052E-3</c:v>
                </c:pt>
                <c:pt idx="3996">
                  <c:v>3.1940635576327655E-3</c:v>
                </c:pt>
                <c:pt idx="3997">
                  <c:v>3.193585261203051E-3</c:v>
                </c:pt>
                <c:pt idx="3998">
                  <c:v>3.1931071079973014E-3</c:v>
                </c:pt>
                <c:pt idx="3999">
                  <c:v>3.1926290979511938E-3</c:v>
                </c:pt>
                <c:pt idx="4000">
                  <c:v>3.1921512310004452E-3</c:v>
                </c:pt>
                <c:pt idx="4001">
                  <c:v>3.1916735070808104E-3</c:v>
                </c:pt>
                <c:pt idx="4002">
                  <c:v>3.191195926128083E-3</c:v>
                </c:pt>
                <c:pt idx="4003">
                  <c:v>3.1907184880780935E-3</c:v>
                </c:pt>
                <c:pt idx="4004">
                  <c:v>3.1902411928667125E-3</c:v>
                </c:pt>
                <c:pt idx="4005">
                  <c:v>3.1897640404298495E-3</c:v>
                </c:pt>
                <c:pt idx="4006">
                  <c:v>3.1892870307034509E-3</c:v>
                </c:pt>
                <c:pt idx="4007">
                  <c:v>3.1888101636235013E-3</c:v>
                </c:pt>
                <c:pt idx="4008">
                  <c:v>3.1883334391260244E-3</c:v>
                </c:pt>
                <c:pt idx="4009">
                  <c:v>3.1878568571470814E-3</c:v>
                </c:pt>
                <c:pt idx="4010">
                  <c:v>3.1873804176227732E-3</c:v>
                </c:pt>
                <c:pt idx="4011">
                  <c:v>3.1869041204892375E-3</c:v>
                </c:pt>
                <c:pt idx="4012">
                  <c:v>3.1864279656826501E-3</c:v>
                </c:pt>
                <c:pt idx="4013">
                  <c:v>3.1859519531392258E-3</c:v>
                </c:pt>
                <c:pt idx="4014">
                  <c:v>3.1854760827952169E-3</c:v>
                </c:pt>
                <c:pt idx="4015">
                  <c:v>3.185000354586914E-3</c:v>
                </c:pt>
                <c:pt idx="4016">
                  <c:v>3.1845247684506458E-3</c:v>
                </c:pt>
                <c:pt idx="4017">
                  <c:v>3.18404932432278E-3</c:v>
                </c:pt>
                <c:pt idx="4018">
                  <c:v>3.1835740221397187E-3</c:v>
                </c:pt>
                <c:pt idx="4019">
                  <c:v>3.1830988618379067E-3</c:v>
                </c:pt>
                <c:pt idx="4020">
                  <c:v>3.1826238433538242E-3</c:v>
                </c:pt>
                <c:pt idx="4021">
                  <c:v>3.1821489666239897E-3</c:v>
                </c:pt>
                <c:pt idx="4022">
                  <c:v>3.1816742315849589E-3</c:v>
                </c:pt>
                <c:pt idx="4023">
                  <c:v>3.1811996381733254E-3</c:v>
                </c:pt>
                <c:pt idx="4024">
                  <c:v>3.1807251863257232E-3</c:v>
                </c:pt>
                <c:pt idx="4025">
                  <c:v>3.1802508759788215E-3</c:v>
                </c:pt>
                <c:pt idx="4026">
                  <c:v>3.1797767070693272E-3</c:v>
                </c:pt>
                <c:pt idx="4027">
                  <c:v>3.1793026795339857E-3</c:v>
                </c:pt>
                <c:pt idx="4028">
                  <c:v>3.1788287933095806E-3</c:v>
                </c:pt>
                <c:pt idx="4029">
                  <c:v>3.1783550483329326E-3</c:v>
                </c:pt>
                <c:pt idx="4030">
                  <c:v>3.1778814445408993E-3</c:v>
                </c:pt>
                <c:pt idx="4031">
                  <c:v>3.1774079818703777E-3</c:v>
                </c:pt>
                <c:pt idx="4032">
                  <c:v>3.1769346602583013E-3</c:v>
                </c:pt>
                <c:pt idx="4033">
                  <c:v>3.1764614796416409E-3</c:v>
                </c:pt>
                <c:pt idx="4034">
                  <c:v>3.175988439957405E-3</c:v>
                </c:pt>
                <c:pt idx="4035">
                  <c:v>3.1755155411426405E-3</c:v>
                </c:pt>
                <c:pt idx="4036">
                  <c:v>3.1750427831344318E-3</c:v>
                </c:pt>
                <c:pt idx="4037">
                  <c:v>3.1745701658698979E-3</c:v>
                </c:pt>
                <c:pt idx="4038">
                  <c:v>3.1740976892861996E-3</c:v>
                </c:pt>
                <c:pt idx="4039">
                  <c:v>3.1736253533205324E-3</c:v>
                </c:pt>
                <c:pt idx="4040">
                  <c:v>3.1731531579101292E-3</c:v>
                </c:pt>
                <c:pt idx="4041">
                  <c:v>3.1726811029922611E-3</c:v>
                </c:pt>
                <c:pt idx="4042">
                  <c:v>3.1722091885042353E-3</c:v>
                </c:pt>
                <c:pt idx="4043">
                  <c:v>3.1717374143833995E-3</c:v>
                </c:pt>
                <c:pt idx="4044">
                  <c:v>3.1712657805671343E-3</c:v>
                </c:pt>
                <c:pt idx="4045">
                  <c:v>3.1707942869928602E-3</c:v>
                </c:pt>
                <c:pt idx="4046">
                  <c:v>3.1703229335980341E-3</c:v>
                </c:pt>
                <c:pt idx="4047">
                  <c:v>3.1698517203201512E-3</c:v>
                </c:pt>
                <c:pt idx="4048">
                  <c:v>3.1693806470967419E-3</c:v>
                </c:pt>
                <c:pt idx="4049">
                  <c:v>3.1689097138653754E-3</c:v>
                </c:pt>
                <c:pt idx="4050">
                  <c:v>3.168438920563657E-3</c:v>
                </c:pt>
                <c:pt idx="4051">
                  <c:v>3.1679682671292299E-3</c:v>
                </c:pt>
                <c:pt idx="4052">
                  <c:v>3.1674977534997734E-3</c:v>
                </c:pt>
                <c:pt idx="4053">
                  <c:v>3.1670273796130049E-3</c:v>
                </c:pt>
                <c:pt idx="4054">
                  <c:v>3.1665571454066784E-3</c:v>
                </c:pt>
                <c:pt idx="4055">
                  <c:v>3.1660870508185834E-3</c:v>
                </c:pt>
                <c:pt idx="4056">
                  <c:v>3.1656170957865479E-3</c:v>
                </c:pt>
                <c:pt idx="4057">
                  <c:v>3.1651472802484378E-3</c:v>
                </c:pt>
                <c:pt idx="4058">
                  <c:v>3.1646776041421541E-3</c:v>
                </c:pt>
                <c:pt idx="4059">
                  <c:v>3.1642080674056348E-3</c:v>
                </c:pt>
                <c:pt idx="4060">
                  <c:v>3.1637386699768545E-3</c:v>
                </c:pt>
                <c:pt idx="4061">
                  <c:v>3.1632694117938258E-3</c:v>
                </c:pt>
                <c:pt idx="4062">
                  <c:v>3.1628002927945984E-3</c:v>
                </c:pt>
                <c:pt idx="4063">
                  <c:v>3.1623313129172563E-3</c:v>
                </c:pt>
                <c:pt idx="4064">
                  <c:v>3.1618624720999222E-3</c:v>
                </c:pt>
                <c:pt idx="4065">
                  <c:v>3.1613937702807556E-3</c:v>
                </c:pt>
                <c:pt idx="4066">
                  <c:v>3.160925207397951E-3</c:v>
                </c:pt>
                <c:pt idx="4067">
                  <c:v>3.1604567833897414E-3</c:v>
                </c:pt>
                <c:pt idx="4068">
                  <c:v>3.1599884981943958E-3</c:v>
                </c:pt>
                <c:pt idx="4069">
                  <c:v>3.1595203517502191E-3</c:v>
                </c:pt>
                <c:pt idx="4070">
                  <c:v>3.1590523439955524E-3</c:v>
                </c:pt>
                <c:pt idx="4071">
                  <c:v>3.1585844748687761E-3</c:v>
                </c:pt>
                <c:pt idx="4072">
                  <c:v>3.1581167443083037E-3</c:v>
                </c:pt>
                <c:pt idx="4073">
                  <c:v>3.1576491522525879E-3</c:v>
                </c:pt>
                <c:pt idx="4074">
                  <c:v>3.1571816986401152E-3</c:v>
                </c:pt>
                <c:pt idx="4075">
                  <c:v>3.1567143834094098E-3</c:v>
                </c:pt>
                <c:pt idx="4076">
                  <c:v>3.1562472064990341E-3</c:v>
                </c:pt>
                <c:pt idx="4077">
                  <c:v>3.1557801678475847E-3</c:v>
                </c:pt>
                <c:pt idx="4078">
                  <c:v>3.1553132673936939E-3</c:v>
                </c:pt>
                <c:pt idx="4079">
                  <c:v>3.154846505076032E-3</c:v>
                </c:pt>
                <c:pt idx="4080">
                  <c:v>3.1543798808333053E-3</c:v>
                </c:pt>
                <c:pt idx="4081">
                  <c:v>3.1539133946042555E-3</c:v>
                </c:pt>
                <c:pt idx="4082">
                  <c:v>3.153447046327662E-3</c:v>
                </c:pt>
                <c:pt idx="4083">
                  <c:v>3.1529808359423385E-3</c:v>
                </c:pt>
                <c:pt idx="4084">
                  <c:v>3.152514763387136E-3</c:v>
                </c:pt>
                <c:pt idx="4085">
                  <c:v>3.1520488286009424E-3</c:v>
                </c:pt>
                <c:pt idx="4086">
                  <c:v>3.1515830315226802E-3</c:v>
                </c:pt>
                <c:pt idx="4087">
                  <c:v>3.1511173720913084E-3</c:v>
                </c:pt>
                <c:pt idx="4088">
                  <c:v>3.1506518502458234E-3</c:v>
                </c:pt>
                <c:pt idx="4089">
                  <c:v>3.1501864659252547E-3</c:v>
                </c:pt>
                <c:pt idx="4090">
                  <c:v>3.1497212190686715E-3</c:v>
                </c:pt>
                <c:pt idx="4091">
                  <c:v>3.1492561096151763E-3</c:v>
                </c:pt>
                <c:pt idx="4092">
                  <c:v>3.1487911375039095E-3</c:v>
                </c:pt>
                <c:pt idx="4093">
                  <c:v>3.1483263026740446E-3</c:v>
                </c:pt>
                <c:pt idx="4094">
                  <c:v>3.147861605064793E-3</c:v>
                </c:pt>
                <c:pt idx="4095">
                  <c:v>3.1473970446154039E-3</c:v>
                </c:pt>
                <c:pt idx="4096">
                  <c:v>3.1469326212651581E-3</c:v>
                </c:pt>
                <c:pt idx="4097">
                  <c:v>3.1464683349533753E-3</c:v>
                </c:pt>
                <c:pt idx="4098">
                  <c:v>3.1460041856194096E-3</c:v>
                </c:pt>
                <c:pt idx="4099">
                  <c:v>3.1455401732026515E-3</c:v>
                </c:pt>
                <c:pt idx="4100">
                  <c:v>3.1450762976425271E-3</c:v>
                </c:pt>
                <c:pt idx="4101">
                  <c:v>3.1446125588784984E-3</c:v>
                </c:pt>
                <c:pt idx="4102">
                  <c:v>3.144148956850063E-3</c:v>
                </c:pt>
                <c:pt idx="4103">
                  <c:v>3.1436854914967537E-3</c:v>
                </c:pt>
                <c:pt idx="4104">
                  <c:v>3.1432221627581392E-3</c:v>
                </c:pt>
                <c:pt idx="4105">
                  <c:v>3.1427589705738247E-3</c:v>
                </c:pt>
                <c:pt idx="4106">
                  <c:v>3.1422959148834505E-3</c:v>
                </c:pt>
                <c:pt idx="4107">
                  <c:v>3.1418329956266911E-3</c:v>
                </c:pt>
                <c:pt idx="4108">
                  <c:v>3.1413702127432576E-3</c:v>
                </c:pt>
                <c:pt idx="4109">
                  <c:v>3.1409075661728977E-3</c:v>
                </c:pt>
                <c:pt idx="4110">
                  <c:v>3.1404450558553936E-3</c:v>
                </c:pt>
                <c:pt idx="4111">
                  <c:v>3.1399826817305621E-3</c:v>
                </c:pt>
                <c:pt idx="4112">
                  <c:v>3.1395204437382569E-3</c:v>
                </c:pt>
                <c:pt idx="4113">
                  <c:v>3.1390583418183654E-3</c:v>
                </c:pt>
                <c:pt idx="4114">
                  <c:v>3.1385963759108133E-3</c:v>
                </c:pt>
                <c:pt idx="4115">
                  <c:v>3.1381345459555589E-3</c:v>
                </c:pt>
                <c:pt idx="4116">
                  <c:v>3.1376728518925962E-3</c:v>
                </c:pt>
                <c:pt idx="4117">
                  <c:v>3.1372112936619559E-3</c:v>
                </c:pt>
                <c:pt idx="4118">
                  <c:v>3.1367498712037028E-3</c:v>
                </c:pt>
                <c:pt idx="4119">
                  <c:v>3.1362885844579374E-3</c:v>
                </c:pt>
                <c:pt idx="4120">
                  <c:v>3.1358274333647958E-3</c:v>
                </c:pt>
                <c:pt idx="4121">
                  <c:v>3.1353664178644484E-3</c:v>
                </c:pt>
                <c:pt idx="4122">
                  <c:v>3.1349055378971005E-3</c:v>
                </c:pt>
                <c:pt idx="4123">
                  <c:v>3.1344447934029945E-3</c:v>
                </c:pt>
                <c:pt idx="4124">
                  <c:v>3.1339841843224061E-3</c:v>
                </c:pt>
                <c:pt idx="4125">
                  <c:v>3.1335237105956479E-3</c:v>
                </c:pt>
                <c:pt idx="4126">
                  <c:v>3.1330633721630644E-3</c:v>
                </c:pt>
                <c:pt idx="4127">
                  <c:v>3.1326031689650376E-3</c:v>
                </c:pt>
                <c:pt idx="4128">
                  <c:v>3.1321431009419848E-3</c:v>
                </c:pt>
                <c:pt idx="4129">
                  <c:v>3.1316831680343578E-3</c:v>
                </c:pt>
                <c:pt idx="4130">
                  <c:v>3.1312233701826426E-3</c:v>
                </c:pt>
                <c:pt idx="4131">
                  <c:v>3.1307637073273603E-3</c:v>
                </c:pt>
                <c:pt idx="4132">
                  <c:v>3.130304179409067E-3</c:v>
                </c:pt>
                <c:pt idx="4133">
                  <c:v>3.129844786368356E-3</c:v>
                </c:pt>
                <c:pt idx="4134">
                  <c:v>3.1293855281458514E-3</c:v>
                </c:pt>
                <c:pt idx="4135">
                  <c:v>3.128926404682215E-3</c:v>
                </c:pt>
                <c:pt idx="4136">
                  <c:v>3.1284674159181422E-3</c:v>
                </c:pt>
                <c:pt idx="4137">
                  <c:v>3.1280085617943643E-3</c:v>
                </c:pt>
                <c:pt idx="4138">
                  <c:v>3.1275498422516463E-3</c:v>
                </c:pt>
                <c:pt idx="4139">
                  <c:v>3.1270912572307881E-3</c:v>
                </c:pt>
                <c:pt idx="4140">
                  <c:v>3.1266328066726257E-3</c:v>
                </c:pt>
                <c:pt idx="4141">
                  <c:v>3.1261744905180262E-3</c:v>
                </c:pt>
                <c:pt idx="4142">
                  <c:v>3.1257163087078962E-3</c:v>
                </c:pt>
                <c:pt idx="4143">
                  <c:v>3.1252582611831733E-3</c:v>
                </c:pt>
                <c:pt idx="4144">
                  <c:v>3.1248003478848321E-3</c:v>
                </c:pt>
                <c:pt idx="4145">
                  <c:v>3.1243425687538791E-3</c:v>
                </c:pt>
                <c:pt idx="4146">
                  <c:v>3.123884923731357E-3</c:v>
                </c:pt>
                <c:pt idx="4147">
                  <c:v>3.1234274127583447E-3</c:v>
                </c:pt>
                <c:pt idx="4148">
                  <c:v>3.1229700357759522E-3</c:v>
                </c:pt>
                <c:pt idx="4149">
                  <c:v>3.122512792725326E-3</c:v>
                </c:pt>
                <c:pt idx="4150">
                  <c:v>3.1220556835476472E-3</c:v>
                </c:pt>
                <c:pt idx="4151">
                  <c:v>3.12159870818413E-3</c:v>
                </c:pt>
                <c:pt idx="4152">
                  <c:v>3.1211418665760245E-3</c:v>
                </c:pt>
                <c:pt idx="4153">
                  <c:v>3.1206851586646146E-3</c:v>
                </c:pt>
                <c:pt idx="4154">
                  <c:v>3.1202285843912182E-3</c:v>
                </c:pt>
                <c:pt idx="4155">
                  <c:v>3.1197721436971877E-3</c:v>
                </c:pt>
                <c:pt idx="4156">
                  <c:v>3.1193158365239106E-3</c:v>
                </c:pt>
                <c:pt idx="4157">
                  <c:v>3.1188596628128071E-3</c:v>
                </c:pt>
                <c:pt idx="4158">
                  <c:v>3.1184036225053334E-3</c:v>
                </c:pt>
                <c:pt idx="4159">
                  <c:v>3.1179477155429793E-3</c:v>
                </c:pt>
                <c:pt idx="4160">
                  <c:v>3.1174919418672674E-3</c:v>
                </c:pt>
                <c:pt idx="4161">
                  <c:v>3.1170363014197565E-3</c:v>
                </c:pt>
                <c:pt idx="4162">
                  <c:v>3.1165807941420398E-3</c:v>
                </c:pt>
                <c:pt idx="4163">
                  <c:v>3.1161254199757421E-3</c:v>
                </c:pt>
                <c:pt idx="4164">
                  <c:v>3.1156701788625243E-3</c:v>
                </c:pt>
                <c:pt idx="4165">
                  <c:v>3.1152150707440805E-3</c:v>
                </c:pt>
                <c:pt idx="4166">
                  <c:v>3.1147600955621405E-3</c:v>
                </c:pt>
                <c:pt idx="4167">
                  <c:v>3.1143052532584662E-3</c:v>
                </c:pt>
                <c:pt idx="4168">
                  <c:v>3.1138505437748542E-3</c:v>
                </c:pt>
                <c:pt idx="4169">
                  <c:v>3.1133959670531352E-3</c:v>
                </c:pt>
                <c:pt idx="4170">
                  <c:v>3.1129415230351739E-3</c:v>
                </c:pt>
                <c:pt idx="4171">
                  <c:v>3.1124872116628688E-3</c:v>
                </c:pt>
                <c:pt idx="4172">
                  <c:v>3.1120330328781522E-3</c:v>
                </c:pt>
                <c:pt idx="4173">
                  <c:v>3.111578986622991E-3</c:v>
                </c:pt>
                <c:pt idx="4174">
                  <c:v>3.1111250728393836E-3</c:v>
                </c:pt>
                <c:pt idx="4175">
                  <c:v>3.1106712914693662E-3</c:v>
                </c:pt>
                <c:pt idx="4176">
                  <c:v>3.1102176424550061E-3</c:v>
                </c:pt>
                <c:pt idx="4177">
                  <c:v>3.1097641257384046E-3</c:v>
                </c:pt>
                <c:pt idx="4178">
                  <c:v>3.1093107412616967E-3</c:v>
                </c:pt>
                <c:pt idx="4179">
                  <c:v>3.1088574889670518E-3</c:v>
                </c:pt>
                <c:pt idx="4180">
                  <c:v>3.1084043687966733E-3</c:v>
                </c:pt>
                <c:pt idx="4181">
                  <c:v>3.1079513806927979E-3</c:v>
                </c:pt>
                <c:pt idx="4182">
                  <c:v>3.1074985245976945E-3</c:v>
                </c:pt>
                <c:pt idx="4183">
                  <c:v>3.1070458004536679E-3</c:v>
                </c:pt>
                <c:pt idx="4184">
                  <c:v>3.106593208203055E-3</c:v>
                </c:pt>
                <c:pt idx="4185">
                  <c:v>3.1061407477882283E-3</c:v>
                </c:pt>
                <c:pt idx="4186">
                  <c:v>3.1056884191515912E-3</c:v>
                </c:pt>
                <c:pt idx="4187">
                  <c:v>3.1052362222355819E-3</c:v>
                </c:pt>
                <c:pt idx="4188">
                  <c:v>3.1047841569826723E-3</c:v>
                </c:pt>
                <c:pt idx="4189">
                  <c:v>3.1043322233353676E-3</c:v>
                </c:pt>
                <c:pt idx="4190">
                  <c:v>3.1038804212362068E-3</c:v>
                </c:pt>
                <c:pt idx="4191">
                  <c:v>3.1034287506277614E-3</c:v>
                </c:pt>
                <c:pt idx="4192">
                  <c:v>3.1029772114526378E-3</c:v>
                </c:pt>
                <c:pt idx="4193">
                  <c:v>3.1025258036534733E-3</c:v>
                </c:pt>
                <c:pt idx="4194">
                  <c:v>3.1020745271729418E-3</c:v>
                </c:pt>
                <c:pt idx="4195">
                  <c:v>3.1016233819537485E-3</c:v>
                </c:pt>
                <c:pt idx="4196">
                  <c:v>3.1011723679386328E-3</c:v>
                </c:pt>
                <c:pt idx="4197">
                  <c:v>3.1007214850703661E-3</c:v>
                </c:pt>
                <c:pt idx="4198">
                  <c:v>3.1002707332917537E-3</c:v>
                </c:pt>
                <c:pt idx="4199">
                  <c:v>3.0998201125456357E-3</c:v>
                </c:pt>
                <c:pt idx="4200">
                  <c:v>3.099369622774884E-3</c:v>
                </c:pt>
                <c:pt idx="4201">
                  <c:v>3.0989192639224029E-3</c:v>
                </c:pt>
                <c:pt idx="4202">
                  <c:v>3.0984690359311313E-3</c:v>
                </c:pt>
                <c:pt idx="4203">
                  <c:v>3.098018938744041E-3</c:v>
                </c:pt>
                <c:pt idx="4204">
                  <c:v>3.0975689723041358E-3</c:v>
                </c:pt>
                <c:pt idx="4205">
                  <c:v>3.097119136554455E-3</c:v>
                </c:pt>
                <c:pt idx="4206">
                  <c:v>3.0966694314380682E-3</c:v>
                </c:pt>
                <c:pt idx="4207">
                  <c:v>3.0962198568980802E-3</c:v>
                </c:pt>
                <c:pt idx="4208">
                  <c:v>3.0957704128776273E-3</c:v>
                </c:pt>
                <c:pt idx="4209">
                  <c:v>3.0953210993198803E-3</c:v>
                </c:pt>
                <c:pt idx="4210">
                  <c:v>3.0948719161680415E-3</c:v>
                </c:pt>
                <c:pt idx="4211">
                  <c:v>3.0944228633653483E-3</c:v>
                </c:pt>
                <c:pt idx="4212">
                  <c:v>3.0939739408550669E-3</c:v>
                </c:pt>
                <c:pt idx="4213">
                  <c:v>3.0935251485805009E-3</c:v>
                </c:pt>
                <c:pt idx="4214">
                  <c:v>3.0930764864849861E-3</c:v>
                </c:pt>
                <c:pt idx="4215">
                  <c:v>3.0926279545118876E-3</c:v>
                </c:pt>
                <c:pt idx="4216">
                  <c:v>3.0921795526046075E-3</c:v>
                </c:pt>
                <c:pt idx="4217">
                  <c:v>3.0917312807065777E-3</c:v>
                </c:pt>
                <c:pt idx="4218">
                  <c:v>3.0912831387612666E-3</c:v>
                </c:pt>
                <c:pt idx="4219">
                  <c:v>3.0908351267121708E-3</c:v>
                </c:pt>
                <c:pt idx="4220">
                  <c:v>3.0903872445028225E-3</c:v>
                </c:pt>
                <c:pt idx="4221">
                  <c:v>3.0899394920767859E-3</c:v>
                </c:pt>
                <c:pt idx="4222">
                  <c:v>3.0894918693776586E-3</c:v>
                </c:pt>
                <c:pt idx="4223">
                  <c:v>3.0890443763490695E-3</c:v>
                </c:pt>
                <c:pt idx="4224">
                  <c:v>3.0885970129346818E-3</c:v>
                </c:pt>
                <c:pt idx="4225">
                  <c:v>3.0881497790781892E-3</c:v>
                </c:pt>
                <c:pt idx="4226">
                  <c:v>3.0877026747233205E-3</c:v>
                </c:pt>
                <c:pt idx="4227">
                  <c:v>3.0872556998138355E-3</c:v>
                </c:pt>
                <c:pt idx="4228">
                  <c:v>3.0868088542935265E-3</c:v>
                </c:pt>
                <c:pt idx="4229">
                  <c:v>3.0863621381062196E-3</c:v>
                </c:pt>
                <c:pt idx="4230">
                  <c:v>3.0859155511957716E-3</c:v>
                </c:pt>
                <c:pt idx="4231">
                  <c:v>3.0854690935060726E-3</c:v>
                </c:pt>
                <c:pt idx="4232">
                  <c:v>3.0850227649810466E-3</c:v>
                </c:pt>
                <c:pt idx="4233">
                  <c:v>3.0845765655646484E-3</c:v>
                </c:pt>
                <c:pt idx="4234">
                  <c:v>3.0841304952008643E-3</c:v>
                </c:pt>
                <c:pt idx="4235">
                  <c:v>3.0836845538337156E-3</c:v>
                </c:pt>
                <c:pt idx="4236">
                  <c:v>3.0832387414072536E-3</c:v>
                </c:pt>
                <c:pt idx="4237">
                  <c:v>3.0827930578655647E-3</c:v>
                </c:pt>
                <c:pt idx="4238">
                  <c:v>3.0823475031527643E-3</c:v>
                </c:pt>
                <c:pt idx="4239">
                  <c:v>3.0819020772130026E-3</c:v>
                </c:pt>
                <c:pt idx="4240">
                  <c:v>3.0814567799904605E-3</c:v>
                </c:pt>
                <c:pt idx="4241">
                  <c:v>3.0810116114293523E-3</c:v>
                </c:pt>
                <c:pt idx="4242">
                  <c:v>3.080566571473924E-3</c:v>
                </c:pt>
                <c:pt idx="4243">
                  <c:v>3.0801216600684542E-3</c:v>
                </c:pt>
                <c:pt idx="4244">
                  <c:v>3.0796768771572526E-3</c:v>
                </c:pt>
                <c:pt idx="4245">
                  <c:v>3.0792322226846631E-3</c:v>
                </c:pt>
                <c:pt idx="4246">
                  <c:v>3.0787876965950593E-3</c:v>
                </c:pt>
                <c:pt idx="4247">
                  <c:v>3.0783432988328485E-3</c:v>
                </c:pt>
                <c:pt idx="4248">
                  <c:v>3.0778990293424706E-3</c:v>
                </c:pt>
                <c:pt idx="4249">
                  <c:v>3.0774548880683952E-3</c:v>
                </c:pt>
                <c:pt idx="4250">
                  <c:v>3.0770108749551255E-3</c:v>
                </c:pt>
                <c:pt idx="4251">
                  <c:v>3.0765669899471978E-3</c:v>
                </c:pt>
                <c:pt idx="4252">
                  <c:v>3.0761232329891788E-3</c:v>
                </c:pt>
                <c:pt idx="4253">
                  <c:v>3.0756796040256672E-3</c:v>
                </c:pt>
                <c:pt idx="4254">
                  <c:v>3.0752361030012944E-3</c:v>
                </c:pt>
                <c:pt idx="4255">
                  <c:v>3.0747927298607233E-3</c:v>
                </c:pt>
                <c:pt idx="4256">
                  <c:v>3.0743494845486487E-3</c:v>
                </c:pt>
                <c:pt idx="4257">
                  <c:v>3.0739063670097979E-3</c:v>
                </c:pt>
                <c:pt idx="4258">
                  <c:v>3.0734633771889288E-3</c:v>
                </c:pt>
                <c:pt idx="4259">
                  <c:v>3.0730205150308323E-3</c:v>
                </c:pt>
                <c:pt idx="4260">
                  <c:v>3.0725777804803309E-3</c:v>
                </c:pt>
                <c:pt idx="4261">
                  <c:v>3.0721351734822782E-3</c:v>
                </c:pt>
                <c:pt idx="4262">
                  <c:v>3.0716926939815606E-3</c:v>
                </c:pt>
                <c:pt idx="4263">
                  <c:v>3.0712503419230955E-3</c:v>
                </c:pt>
                <c:pt idx="4264">
                  <c:v>3.0708081172518323E-3</c:v>
                </c:pt>
                <c:pt idx="4265">
                  <c:v>3.0703660199127517E-3</c:v>
                </c:pt>
                <c:pt idx="4266">
                  <c:v>3.0699240498508673E-3</c:v>
                </c:pt>
                <c:pt idx="4267">
                  <c:v>3.0694822070112229E-3</c:v>
                </c:pt>
                <c:pt idx="4268">
                  <c:v>3.0690404913388944E-3</c:v>
                </c:pt>
                <c:pt idx="4269">
                  <c:v>3.0685989027789892E-3</c:v>
                </c:pt>
                <c:pt idx="4270">
                  <c:v>3.0681574412766478E-3</c:v>
                </c:pt>
                <c:pt idx="4271">
                  <c:v>3.0677161067770393E-3</c:v>
                </c:pt>
                <c:pt idx="4272">
                  <c:v>3.067274899225367E-3</c:v>
                </c:pt>
                <c:pt idx="4273">
                  <c:v>3.0668338185668646E-3</c:v>
                </c:pt>
                <c:pt idx="4274">
                  <c:v>3.0663928647467974E-3</c:v>
                </c:pt>
                <c:pt idx="4275">
                  <c:v>3.0659520377104626E-3</c:v>
                </c:pt>
                <c:pt idx="4276">
                  <c:v>3.0655113374031878E-3</c:v>
                </c:pt>
                <c:pt idx="4277">
                  <c:v>3.065070763770333E-3</c:v>
                </c:pt>
                <c:pt idx="4278">
                  <c:v>3.0646303167572893E-3</c:v>
                </c:pt>
                <c:pt idx="4279">
                  <c:v>3.0641899963094791E-3</c:v>
                </c:pt>
                <c:pt idx="4280">
                  <c:v>3.0637498023723567E-3</c:v>
                </c:pt>
                <c:pt idx="4281">
                  <c:v>3.0633097348914074E-3</c:v>
                </c:pt>
                <c:pt idx="4282">
                  <c:v>3.0628697938121464E-3</c:v>
                </c:pt>
                <c:pt idx="4283">
                  <c:v>3.0624299790801227E-3</c:v>
                </c:pt>
                <c:pt idx="4284">
                  <c:v>3.0619902906409151E-3</c:v>
                </c:pt>
                <c:pt idx="4285">
                  <c:v>3.0615507284401347E-3</c:v>
                </c:pt>
                <c:pt idx="4286">
                  <c:v>3.0611112924234215E-3</c:v>
                </c:pt>
                <c:pt idx="4287">
                  <c:v>3.0606719825364485E-3</c:v>
                </c:pt>
                <c:pt idx="4288">
                  <c:v>3.0602327987249208E-3</c:v>
                </c:pt>
                <c:pt idx="4289">
                  <c:v>3.0597937409345736E-3</c:v>
                </c:pt>
                <c:pt idx="4290">
                  <c:v>3.0593548091111715E-3</c:v>
                </c:pt>
                <c:pt idx="4291">
                  <c:v>3.0589160032005128E-3</c:v>
                </c:pt>
                <c:pt idx="4292">
                  <c:v>3.0584773231484264E-3</c:v>
                </c:pt>
                <c:pt idx="4293">
                  <c:v>3.0580387689007711E-3</c:v>
                </c:pt>
                <c:pt idx="4294">
                  <c:v>3.0576003404034374E-3</c:v>
                </c:pt>
                <c:pt idx="4295">
                  <c:v>3.0571620376023474E-3</c:v>
                </c:pt>
                <c:pt idx="4296">
                  <c:v>3.0567238604434538E-3</c:v>
                </c:pt>
                <c:pt idx="4297">
                  <c:v>3.0562858088727394E-3</c:v>
                </c:pt>
                <c:pt idx="4298">
                  <c:v>3.0558478828362195E-3</c:v>
                </c:pt>
                <c:pt idx="4299">
                  <c:v>3.0554100822799391E-3</c:v>
                </c:pt>
                <c:pt idx="4300">
                  <c:v>3.0549724071499756E-3</c:v>
                </c:pt>
                <c:pt idx="4301">
                  <c:v>3.0545348573924342E-3</c:v>
                </c:pt>
                <c:pt idx="4302">
                  <c:v>3.0540974329534547E-3</c:v>
                </c:pt>
                <c:pt idx="4303">
                  <c:v>3.0536601337792057E-3</c:v>
                </c:pt>
                <c:pt idx="4304">
                  <c:v>3.0532229598158882E-3</c:v>
                </c:pt>
                <c:pt idx="4305">
                  <c:v>3.0527859110097305E-3</c:v>
                </c:pt>
                <c:pt idx="4306">
                  <c:v>3.0523489873069951E-3</c:v>
                </c:pt>
                <c:pt idx="4307">
                  <c:v>3.0519121886539752E-3</c:v>
                </c:pt>
                <c:pt idx="4308">
                  <c:v>3.0514755149969918E-3</c:v>
                </c:pt>
                <c:pt idx="4309">
                  <c:v>3.0510389662824003E-3</c:v>
                </c:pt>
                <c:pt idx="4310">
                  <c:v>3.0506025424565835E-3</c:v>
                </c:pt>
                <c:pt idx="4311">
                  <c:v>3.0501662434659579E-3</c:v>
                </c:pt>
                <c:pt idx="4312">
                  <c:v>3.0497300692569678E-3</c:v>
                </c:pt>
                <c:pt idx="4313">
                  <c:v>3.0492940197760902E-3</c:v>
                </c:pt>
                <c:pt idx="4314">
                  <c:v>3.0488580949698321E-3</c:v>
                </c:pt>
                <c:pt idx="4315">
                  <c:v>3.0484222947847308E-3</c:v>
                </c:pt>
                <c:pt idx="4316">
                  <c:v>3.047986619167354E-3</c:v>
                </c:pt>
                <c:pt idx="4317">
                  <c:v>3.0475510680643006E-3</c:v>
                </c:pt>
                <c:pt idx="4318">
                  <c:v>3.0471156414221996E-3</c:v>
                </c:pt>
                <c:pt idx="4319">
                  <c:v>3.0466803391877113E-3</c:v>
                </c:pt>
                <c:pt idx="4320">
                  <c:v>3.0462451613075237E-3</c:v>
                </c:pt>
                <c:pt idx="4321">
                  <c:v>3.0458101077283596E-3</c:v>
                </c:pt>
                <c:pt idx="4322">
                  <c:v>3.0453751783969694E-3</c:v>
                </c:pt>
                <c:pt idx="4323">
                  <c:v>3.0449403732601341E-3</c:v>
                </c:pt>
                <c:pt idx="4324">
                  <c:v>3.0445056922646647E-3</c:v>
                </c:pt>
                <c:pt idx="4325">
                  <c:v>3.0440711353574043E-3</c:v>
                </c:pt>
                <c:pt idx="4326">
                  <c:v>3.0436367024852255E-3</c:v>
                </c:pt>
                <c:pt idx="4327">
                  <c:v>3.0432023935950308E-3</c:v>
                </c:pt>
                <c:pt idx="4328">
                  <c:v>3.0427682086337535E-3</c:v>
                </c:pt>
                <c:pt idx="4329">
                  <c:v>3.0423341475483562E-3</c:v>
                </c:pt>
                <c:pt idx="4330">
                  <c:v>3.0419002102858332E-3</c:v>
                </c:pt>
                <c:pt idx="4331">
                  <c:v>3.0414663967932081E-3</c:v>
                </c:pt>
                <c:pt idx="4332">
                  <c:v>3.0410327070175352E-3</c:v>
                </c:pt>
                <c:pt idx="4333">
                  <c:v>3.0405991409058991E-3</c:v>
                </c:pt>
                <c:pt idx="4334">
                  <c:v>3.0401656984054134E-3</c:v>
                </c:pt>
                <c:pt idx="4335">
                  <c:v>3.0397323794632233E-3</c:v>
                </c:pt>
                <c:pt idx="4336">
                  <c:v>3.0392991840265033E-3</c:v>
                </c:pt>
                <c:pt idx="4337">
                  <c:v>3.038866112042459E-3</c:v>
                </c:pt>
                <c:pt idx="4338">
                  <c:v>3.0384331634583242E-3</c:v>
                </c:pt>
                <c:pt idx="4339">
                  <c:v>3.038000338221364E-3</c:v>
                </c:pt>
                <c:pt idx="4340">
                  <c:v>3.0375676362788739E-3</c:v>
                </c:pt>
                <c:pt idx="4341">
                  <c:v>3.0371350575781795E-3</c:v>
                </c:pt>
                <c:pt idx="4342">
                  <c:v>3.0367026020666349E-3</c:v>
                </c:pt>
                <c:pt idx="4343">
                  <c:v>3.0362702696916256E-3</c:v>
                </c:pt>
                <c:pt idx="4344">
                  <c:v>3.0358380604005655E-3</c:v>
                </c:pt>
                <c:pt idx="4345">
                  <c:v>3.0354059741409018E-3</c:v>
                </c:pt>
                <c:pt idx="4346">
                  <c:v>3.0349740108601077E-3</c:v>
                </c:pt>
                <c:pt idx="4347">
                  <c:v>3.034542170505688E-3</c:v>
                </c:pt>
                <c:pt idx="4348">
                  <c:v>3.0341104530251782E-3</c:v>
                </c:pt>
                <c:pt idx="4349">
                  <c:v>3.0336788583661418E-3</c:v>
                </c:pt>
                <c:pt idx="4350">
                  <c:v>3.0332473864761733E-3</c:v>
                </c:pt>
                <c:pt idx="4351">
                  <c:v>3.0328160373028976E-3</c:v>
                </c:pt>
                <c:pt idx="4352">
                  <c:v>3.0323848107939684E-3</c:v>
                </c:pt>
                <c:pt idx="4353">
                  <c:v>3.0319537068970678E-3</c:v>
                </c:pt>
                <c:pt idx="4354">
                  <c:v>3.0315227255599112E-3</c:v>
                </c:pt>
                <c:pt idx="4355">
                  <c:v>3.031091866730241E-3</c:v>
                </c:pt>
                <c:pt idx="4356">
                  <c:v>3.0306611303558303E-3</c:v>
                </c:pt>
                <c:pt idx="4357">
                  <c:v>3.0302305163844813E-3</c:v>
                </c:pt>
                <c:pt idx="4358">
                  <c:v>3.0298000247640251E-3</c:v>
                </c:pt>
                <c:pt idx="4359">
                  <c:v>3.0293696554423259E-3</c:v>
                </c:pt>
                <c:pt idx="4360">
                  <c:v>3.028939408367274E-3</c:v>
                </c:pt>
                <c:pt idx="4361">
                  <c:v>3.0285092834867904E-3</c:v>
                </c:pt>
                <c:pt idx="4362">
                  <c:v>3.0280792807488252E-3</c:v>
                </c:pt>
                <c:pt idx="4363">
                  <c:v>3.0276494001013595E-3</c:v>
                </c:pt>
                <c:pt idx="4364">
                  <c:v>3.0272196414924024E-3</c:v>
                </c:pt>
                <c:pt idx="4365">
                  <c:v>3.0267900048699939E-3</c:v>
                </c:pt>
                <c:pt idx="4366">
                  <c:v>3.0263604901822018E-3</c:v>
                </c:pt>
                <c:pt idx="4367">
                  <c:v>3.025931097377125E-3</c:v>
                </c:pt>
                <c:pt idx="4368">
                  <c:v>3.0255018264028904E-3</c:v>
                </c:pt>
                <c:pt idx="4369">
                  <c:v>3.025072677207656E-3</c:v>
                </c:pt>
                <c:pt idx="4370">
                  <c:v>3.0246436497396081E-3</c:v>
                </c:pt>
                <c:pt idx="4371">
                  <c:v>3.0242147439469625E-3</c:v>
                </c:pt>
                <c:pt idx="4372">
                  <c:v>3.023785959777963E-3</c:v>
                </c:pt>
                <c:pt idx="4373">
                  <c:v>3.0233572971808866E-3</c:v>
                </c:pt>
                <c:pt idx="4374">
                  <c:v>3.0229287561040364E-3</c:v>
                </c:pt>
                <c:pt idx="4375">
                  <c:v>3.0225003364957453E-3</c:v>
                </c:pt>
                <c:pt idx="4376">
                  <c:v>3.0220720383043755E-3</c:v>
                </c:pt>
                <c:pt idx="4377">
                  <c:v>3.0216438614783189E-3</c:v>
                </c:pt>
                <c:pt idx="4378">
                  <c:v>3.0212158059659978E-3</c:v>
                </c:pt>
                <c:pt idx="4379">
                  <c:v>3.0207878717158606E-3</c:v>
                </c:pt>
                <c:pt idx="4380">
                  <c:v>3.0203600586763881E-3</c:v>
                </c:pt>
                <c:pt idx="4381">
                  <c:v>3.0199323667960882E-3</c:v>
                </c:pt>
                <c:pt idx="4382">
                  <c:v>3.0195047960234994E-3</c:v>
                </c:pt>
                <c:pt idx="4383">
                  <c:v>3.019077346307188E-3</c:v>
                </c:pt>
                <c:pt idx="4384">
                  <c:v>3.0186500175957503E-3</c:v>
                </c:pt>
                <c:pt idx="4385">
                  <c:v>3.0182228098378115E-3</c:v>
                </c:pt>
                <c:pt idx="4386">
                  <c:v>3.0177957229820256E-3</c:v>
                </c:pt>
                <c:pt idx="4387">
                  <c:v>3.0173687569770764E-3</c:v>
                </c:pt>
                <c:pt idx="4388">
                  <c:v>3.0169419117716755E-3</c:v>
                </c:pt>
                <c:pt idx="4389">
                  <c:v>3.0165151873145653E-3</c:v>
                </c:pt>
                <c:pt idx="4390">
                  <c:v>3.0160885835545156E-3</c:v>
                </c:pt>
                <c:pt idx="4391">
                  <c:v>3.0156621004403246E-3</c:v>
                </c:pt>
                <c:pt idx="4392">
                  <c:v>3.0152357379208219E-3</c:v>
                </c:pt>
                <c:pt idx="4393">
                  <c:v>3.0148094959448653E-3</c:v>
                </c:pt>
                <c:pt idx="4394">
                  <c:v>3.0143833744613394E-3</c:v>
                </c:pt>
                <c:pt idx="4395">
                  <c:v>3.01395737341916E-3</c:v>
                </c:pt>
                <c:pt idx="4396">
                  <c:v>3.0135314927672704E-3</c:v>
                </c:pt>
                <c:pt idx="4397">
                  <c:v>3.013105732454645E-3</c:v>
                </c:pt>
                <c:pt idx="4398">
                  <c:v>3.0126800924302833E-3</c:v>
                </c:pt>
                <c:pt idx="4399">
                  <c:v>3.0122545726432169E-3</c:v>
                </c:pt>
                <c:pt idx="4400">
                  <c:v>3.0118291730425045E-3</c:v>
                </c:pt>
                <c:pt idx="4401">
                  <c:v>3.0114038935772345E-3</c:v>
                </c:pt>
                <c:pt idx="4402">
                  <c:v>3.0109787341965235E-3</c:v>
                </c:pt>
                <c:pt idx="4403">
                  <c:v>3.0105536948495165E-3</c:v>
                </c:pt>
                <c:pt idx="4404">
                  <c:v>3.0101287754853885E-3</c:v>
                </c:pt>
                <c:pt idx="4405">
                  <c:v>3.0097039760533413E-3</c:v>
                </c:pt>
                <c:pt idx="4406">
                  <c:v>3.0092792965026069E-3</c:v>
                </c:pt>
                <c:pt idx="4407">
                  <c:v>3.0088547367824454E-3</c:v>
                </c:pt>
                <c:pt idx="4408">
                  <c:v>3.0084302968421467E-3</c:v>
                </c:pt>
                <c:pt idx="4409">
                  <c:v>3.0080059766310267E-3</c:v>
                </c:pt>
                <c:pt idx="4410">
                  <c:v>3.0075817760984308E-3</c:v>
                </c:pt>
                <c:pt idx="4411">
                  <c:v>3.0071576951937358E-3</c:v>
                </c:pt>
                <c:pt idx="4412">
                  <c:v>3.0067337338663437E-3</c:v>
                </c:pt>
                <c:pt idx="4413">
                  <c:v>3.0063098920656861E-3</c:v>
                </c:pt>
                <c:pt idx="4414">
                  <c:v>3.005886169741223E-3</c:v>
                </c:pt>
                <c:pt idx="4415">
                  <c:v>3.0054625668424432E-3</c:v>
                </c:pt>
                <c:pt idx="4416">
                  <c:v>3.0050390833188637E-3</c:v>
                </c:pt>
                <c:pt idx="4417">
                  <c:v>3.0046157191200304E-3</c:v>
                </c:pt>
                <c:pt idx="4418">
                  <c:v>3.0041924741955172E-3</c:v>
                </c:pt>
                <c:pt idx="4419">
                  <c:v>3.0037693484949264E-3</c:v>
                </c:pt>
                <c:pt idx="4420">
                  <c:v>3.0033463419678885E-3</c:v>
                </c:pt>
                <c:pt idx="4421">
                  <c:v>3.0029234545640628E-3</c:v>
                </c:pt>
                <c:pt idx="4422">
                  <c:v>3.0025006862331375E-3</c:v>
                </c:pt>
                <c:pt idx="4423">
                  <c:v>3.0020780369248283E-3</c:v>
                </c:pt>
                <c:pt idx="4424">
                  <c:v>3.0016555065888774E-3</c:v>
                </c:pt>
                <c:pt idx="4425">
                  <c:v>3.00123309517506E-3</c:v>
                </c:pt>
                <c:pt idx="4426">
                  <c:v>3.0008108026331748E-3</c:v>
                </c:pt>
                <c:pt idx="4427">
                  <c:v>3.0003886289130524E-3</c:v>
                </c:pt>
                <c:pt idx="4428">
                  <c:v>2.9999665739645488E-3</c:v>
                </c:pt>
                <c:pt idx="4429">
                  <c:v>2.9995446377375492E-3</c:v>
                </c:pt>
                <c:pt idx="4430">
                  <c:v>2.9991228201819682E-3</c:v>
                </c:pt>
                <c:pt idx="4431">
                  <c:v>2.998701121247747E-3</c:v>
                </c:pt>
                <c:pt idx="4432">
                  <c:v>2.9982795408848555E-3</c:v>
                </c:pt>
                <c:pt idx="4433">
                  <c:v>2.9978580790432918E-3</c:v>
                </c:pt>
                <c:pt idx="4434">
                  <c:v>2.9974367356730815E-3</c:v>
                </c:pt>
                <c:pt idx="4435">
                  <c:v>2.9970155107242802E-3</c:v>
                </c:pt>
                <c:pt idx="4436">
                  <c:v>2.9965944041469685E-3</c:v>
                </c:pt>
                <c:pt idx="4437">
                  <c:v>2.996173415891258E-3</c:v>
                </c:pt>
                <c:pt idx="4438">
                  <c:v>2.9957525459072868E-3</c:v>
                </c:pt>
                <c:pt idx="4439">
                  <c:v>2.9953317941452213E-3</c:v>
                </c:pt>
                <c:pt idx="4440">
                  <c:v>2.9949111605552556E-3</c:v>
                </c:pt>
                <c:pt idx="4441">
                  <c:v>2.9944906450876129E-3</c:v>
                </c:pt>
                <c:pt idx="4442">
                  <c:v>2.9940702476925424E-3</c:v>
                </c:pt>
                <c:pt idx="4443">
                  <c:v>2.9936499683203221E-3</c:v>
                </c:pt>
                <c:pt idx="4444">
                  <c:v>2.9932298069212594E-3</c:v>
                </c:pt>
                <c:pt idx="4445">
                  <c:v>2.9928097634456885E-3</c:v>
                </c:pt>
                <c:pt idx="4446">
                  <c:v>2.9923898378439707E-3</c:v>
                </c:pt>
                <c:pt idx="4447">
                  <c:v>2.9919700300664949E-3</c:v>
                </c:pt>
                <c:pt idx="4448">
                  <c:v>2.9915503400636798E-3</c:v>
                </c:pt>
                <c:pt idx="4449">
                  <c:v>2.9911307677859713E-3</c:v>
                </c:pt>
                <c:pt idx="4450">
                  <c:v>2.9907113131838418E-3</c:v>
                </c:pt>
                <c:pt idx="4451">
                  <c:v>2.9902919762077925E-3</c:v>
                </c:pt>
                <c:pt idx="4452">
                  <c:v>2.9898727568083523E-3</c:v>
                </c:pt>
                <c:pt idx="4453">
                  <c:v>2.9894536549360776E-3</c:v>
                </c:pt>
                <c:pt idx="4454">
                  <c:v>2.9890346705415522E-3</c:v>
                </c:pt>
                <c:pt idx="4455">
                  <c:v>2.988615803575389E-3</c:v>
                </c:pt>
                <c:pt idx="4456">
                  <c:v>2.9881970539882272E-3</c:v>
                </c:pt>
                <c:pt idx="4457">
                  <c:v>2.9877784217307336E-3</c:v>
                </c:pt>
                <c:pt idx="4458">
                  <c:v>2.9873599067536034E-3</c:v>
                </c:pt>
                <c:pt idx="4459">
                  <c:v>2.9869415090075595E-3</c:v>
                </c:pt>
                <c:pt idx="4460">
                  <c:v>2.9865232284433524E-3</c:v>
                </c:pt>
                <c:pt idx="4461">
                  <c:v>2.9861050650117583E-3</c:v>
                </c:pt>
                <c:pt idx="4462">
                  <c:v>2.9856870186635832E-3</c:v>
                </c:pt>
                <c:pt idx="4463">
                  <c:v>2.9852690893496605E-3</c:v>
                </c:pt>
                <c:pt idx="4464">
                  <c:v>2.9848512770208504E-3</c:v>
                </c:pt>
                <c:pt idx="4465">
                  <c:v>2.9844335816280403E-3</c:v>
                </c:pt>
                <c:pt idx="4466">
                  <c:v>2.9840160031221461E-3</c:v>
                </c:pt>
                <c:pt idx="4467">
                  <c:v>2.9835985414541099E-3</c:v>
                </c:pt>
                <c:pt idx="4468">
                  <c:v>2.9831811965749023E-3</c:v>
                </c:pt>
                <c:pt idx="4469">
                  <c:v>2.9827639684355213E-3</c:v>
                </c:pt>
                <c:pt idx="4470">
                  <c:v>2.9823468569869917E-3</c:v>
                </c:pt>
                <c:pt idx="4471">
                  <c:v>2.9819298621803656E-3</c:v>
                </c:pt>
                <c:pt idx="4472">
                  <c:v>2.981512983966724E-3</c:v>
                </c:pt>
                <c:pt idx="4473">
                  <c:v>2.9810962222971728E-3</c:v>
                </c:pt>
                <c:pt idx="4474">
                  <c:v>2.9806795771228477E-3</c:v>
                </c:pt>
                <c:pt idx="4475">
                  <c:v>2.9802630483949104E-3</c:v>
                </c:pt>
                <c:pt idx="4476">
                  <c:v>2.9798466360645487E-3</c:v>
                </c:pt>
                <c:pt idx="4477">
                  <c:v>2.9794303400829804E-3</c:v>
                </c:pt>
                <c:pt idx="4478">
                  <c:v>2.9790141604014489E-3</c:v>
                </c:pt>
                <c:pt idx="4479">
                  <c:v>2.978598096971226E-3</c:v>
                </c:pt>
                <c:pt idx="4480">
                  <c:v>2.9781821497436079E-3</c:v>
                </c:pt>
                <c:pt idx="4481">
                  <c:v>2.9777663186699209E-3</c:v>
                </c:pt>
                <c:pt idx="4482">
                  <c:v>2.9773506037015186E-3</c:v>
                </c:pt>
                <c:pt idx="4483">
                  <c:v>2.9769350047897792E-3</c:v>
                </c:pt>
                <c:pt idx="4484">
                  <c:v>2.9765195218861098E-3</c:v>
                </c:pt>
                <c:pt idx="4485">
                  <c:v>2.9761041549419449E-3</c:v>
                </c:pt>
                <c:pt idx="4486">
                  <c:v>2.9756889039087449E-3</c:v>
                </c:pt>
                <c:pt idx="4487">
                  <c:v>2.9752737687379991E-3</c:v>
                </c:pt>
                <c:pt idx="4488">
                  <c:v>2.9748587493812215E-3</c:v>
                </c:pt>
                <c:pt idx="4489">
                  <c:v>2.9744438457899548E-3</c:v>
                </c:pt>
                <c:pt idx="4490">
                  <c:v>2.9740290579157685E-3</c:v>
                </c:pt>
                <c:pt idx="4491">
                  <c:v>2.9736143857102587E-3</c:v>
                </c:pt>
                <c:pt idx="4492">
                  <c:v>2.9731998291250487E-3</c:v>
                </c:pt>
                <c:pt idx="4493">
                  <c:v>2.9727853881117892E-3</c:v>
                </c:pt>
                <c:pt idx="4494">
                  <c:v>2.9723710626221572E-3</c:v>
                </c:pt>
                <c:pt idx="4495">
                  <c:v>2.9719568526078558E-3</c:v>
                </c:pt>
                <c:pt idx="4496">
                  <c:v>2.9715427580206178E-3</c:v>
                </c:pt>
                <c:pt idx="4497">
                  <c:v>2.9711287788122009E-3</c:v>
                </c:pt>
                <c:pt idx="4498">
                  <c:v>2.9707149149343888E-3</c:v>
                </c:pt>
                <c:pt idx="4499">
                  <c:v>2.9703011663389941E-3</c:v>
                </c:pt>
                <c:pt idx="4500">
                  <c:v>2.9698875329778546E-3</c:v>
                </c:pt>
                <c:pt idx="4501">
                  <c:v>2.9694740148028371E-3</c:v>
                </c:pt>
                <c:pt idx="4502">
                  <c:v>2.9690606117658328E-3</c:v>
                </c:pt>
                <c:pt idx="4503">
                  <c:v>2.9686473238187605E-3</c:v>
                </c:pt>
                <c:pt idx="4504">
                  <c:v>2.9682341509135665E-3</c:v>
                </c:pt>
                <c:pt idx="4505">
                  <c:v>2.9678210930022234E-3</c:v>
                </c:pt>
                <c:pt idx="4506">
                  <c:v>2.9674081500367295E-3</c:v>
                </c:pt>
                <c:pt idx="4507">
                  <c:v>2.966995321969112E-3</c:v>
                </c:pt>
                <c:pt idx="4508">
                  <c:v>2.9665826087514227E-3</c:v>
                </c:pt>
                <c:pt idx="4509">
                  <c:v>2.9661700103357407E-3</c:v>
                </c:pt>
                <c:pt idx="4510">
                  <c:v>2.9657575266741724E-3</c:v>
                </c:pt>
                <c:pt idx="4511">
                  <c:v>2.9653451577188509E-3</c:v>
                </c:pt>
                <c:pt idx="4512">
                  <c:v>2.9649329034219349E-3</c:v>
                </c:pt>
                <c:pt idx="4513">
                  <c:v>2.9645207637356099E-3</c:v>
                </c:pt>
                <c:pt idx="4514">
                  <c:v>2.9641087386120882E-3</c:v>
                </c:pt>
                <c:pt idx="4515">
                  <c:v>2.9636968280036097E-3</c:v>
                </c:pt>
                <c:pt idx="4516">
                  <c:v>2.9632850318624397E-3</c:v>
                </c:pt>
                <c:pt idx="4517">
                  <c:v>2.9628733501408694E-3</c:v>
                </c:pt>
                <c:pt idx="4518">
                  <c:v>2.9624617827912177E-3</c:v>
                </c:pt>
                <c:pt idx="4519">
                  <c:v>2.9620503297658296E-3</c:v>
                </c:pt>
                <c:pt idx="4520">
                  <c:v>2.9616389910170778E-3</c:v>
                </c:pt>
                <c:pt idx="4521">
                  <c:v>2.9612277664973585E-3</c:v>
                </c:pt>
                <c:pt idx="4522">
                  <c:v>2.9608166561590969E-3</c:v>
                </c:pt>
                <c:pt idx="4523">
                  <c:v>2.9604056599547442E-3</c:v>
                </c:pt>
                <c:pt idx="4524">
                  <c:v>2.9599947778367768E-3</c:v>
                </c:pt>
                <c:pt idx="4525">
                  <c:v>2.9595840097576985E-3</c:v>
                </c:pt>
                <c:pt idx="4526">
                  <c:v>2.9591733556700397E-3</c:v>
                </c:pt>
                <c:pt idx="4527">
                  <c:v>2.9587628155263567E-3</c:v>
                </c:pt>
                <c:pt idx="4528">
                  <c:v>2.9583523892792308E-3</c:v>
                </c:pt>
                <c:pt idx="4529">
                  <c:v>2.9579420768812725E-3</c:v>
                </c:pt>
                <c:pt idx="4530">
                  <c:v>2.9575318782851163E-3</c:v>
                </c:pt>
                <c:pt idx="4531">
                  <c:v>2.9571217934434247E-3</c:v>
                </c:pt>
                <c:pt idx="4532">
                  <c:v>2.9567118223088836E-3</c:v>
                </c:pt>
                <c:pt idx="4533">
                  <c:v>2.9563019648342075E-3</c:v>
                </c:pt>
                <c:pt idx="4534">
                  <c:v>2.9558922209721381E-3</c:v>
                </c:pt>
                <c:pt idx="4535">
                  <c:v>2.9554825906754401E-3</c:v>
                </c:pt>
                <c:pt idx="4536">
                  <c:v>2.9550730738969067E-3</c:v>
                </c:pt>
                <c:pt idx="4537">
                  <c:v>2.9546636705893568E-3</c:v>
                </c:pt>
                <c:pt idx="4538">
                  <c:v>2.9542543807056345E-3</c:v>
                </c:pt>
                <c:pt idx="4539">
                  <c:v>2.9538452041986117E-3</c:v>
                </c:pt>
                <c:pt idx="4540">
                  <c:v>2.953436141021185E-3</c:v>
                </c:pt>
                <c:pt idx="4541">
                  <c:v>2.9530271911262776E-3</c:v>
                </c:pt>
                <c:pt idx="4542">
                  <c:v>2.9526183544668389E-3</c:v>
                </c:pt>
                <c:pt idx="4543">
                  <c:v>2.9522096309958436E-3</c:v>
                </c:pt>
                <c:pt idx="4544">
                  <c:v>2.9518010206662942E-3</c:v>
                </c:pt>
                <c:pt idx="4545">
                  <c:v>2.9513925234312174E-3</c:v>
                </c:pt>
                <c:pt idx="4546">
                  <c:v>2.9509841392436668E-3</c:v>
                </c:pt>
                <c:pt idx="4547">
                  <c:v>2.9505758680567202E-3</c:v>
                </c:pt>
                <c:pt idx="4548">
                  <c:v>2.9501677098234852E-3</c:v>
                </c:pt>
                <c:pt idx="4549">
                  <c:v>2.9497596644970925E-3</c:v>
                </c:pt>
                <c:pt idx="4550">
                  <c:v>2.949351732030698E-3</c:v>
                </c:pt>
                <c:pt idx="4551">
                  <c:v>2.9489439123774859E-3</c:v>
                </c:pt>
                <c:pt idx="4552">
                  <c:v>2.9485362054906643E-3</c:v>
                </c:pt>
                <c:pt idx="4553">
                  <c:v>2.9481286113234692E-3</c:v>
                </c:pt>
                <c:pt idx="4554">
                  <c:v>2.9477211298291608E-3</c:v>
                </c:pt>
                <c:pt idx="4555">
                  <c:v>2.9473137609610251E-3</c:v>
                </c:pt>
                <c:pt idx="4556">
                  <c:v>2.9469065046723746E-3</c:v>
                </c:pt>
                <c:pt idx="4557">
                  <c:v>2.9464993609165484E-3</c:v>
                </c:pt>
                <c:pt idx="4558">
                  <c:v>2.9460923296469091E-3</c:v>
                </c:pt>
                <c:pt idx="4559">
                  <c:v>2.9456854108168475E-3</c:v>
                </c:pt>
                <c:pt idx="4560">
                  <c:v>2.9452786043797784E-3</c:v>
                </c:pt>
                <c:pt idx="4561">
                  <c:v>2.9448719102891431E-3</c:v>
                </c:pt>
                <c:pt idx="4562">
                  <c:v>2.9444653284984089E-3</c:v>
                </c:pt>
                <c:pt idx="4563">
                  <c:v>2.9440588589610679E-3</c:v>
                </c:pt>
                <c:pt idx="4564">
                  <c:v>2.9436525016306387E-3</c:v>
                </c:pt>
                <c:pt idx="4565">
                  <c:v>2.9432462564606648E-3</c:v>
                </c:pt>
                <c:pt idx="4566">
                  <c:v>2.9428401234047157E-3</c:v>
                </c:pt>
                <c:pt idx="4567">
                  <c:v>2.9424341024163873E-3</c:v>
                </c:pt>
                <c:pt idx="4568">
                  <c:v>2.9420281934493002E-3</c:v>
                </c:pt>
                <c:pt idx="4569">
                  <c:v>2.9416223964571003E-3</c:v>
                </c:pt>
                <c:pt idx="4570">
                  <c:v>2.9412167113934597E-3</c:v>
                </c:pt>
                <c:pt idx="4571">
                  <c:v>2.9408111382120757E-3</c:v>
                </c:pt>
                <c:pt idx="4572">
                  <c:v>2.9404056768666726E-3</c:v>
                </c:pt>
                <c:pt idx="4573">
                  <c:v>2.9400003273109977E-3</c:v>
                </c:pt>
                <c:pt idx="4574">
                  <c:v>2.9395950894988252E-3</c:v>
                </c:pt>
                <c:pt idx="4575">
                  <c:v>2.9391899633839547E-3</c:v>
                </c:pt>
                <c:pt idx="4576">
                  <c:v>2.9387849489202118E-3</c:v>
                </c:pt>
                <c:pt idx="4577">
                  <c:v>2.9383800460614463E-3</c:v>
                </c:pt>
                <c:pt idx="4578">
                  <c:v>2.9379752547615341E-3</c:v>
                </c:pt>
                <c:pt idx="4579">
                  <c:v>2.9375705749743772E-3</c:v>
                </c:pt>
                <c:pt idx="4580">
                  <c:v>2.9371660066539011E-3</c:v>
                </c:pt>
                <c:pt idx="4581">
                  <c:v>2.9367615497540587E-3</c:v>
                </c:pt>
                <c:pt idx="4582">
                  <c:v>2.9363572042288275E-3</c:v>
                </c:pt>
                <c:pt idx="4583">
                  <c:v>2.9359529700322107E-3</c:v>
                </c:pt>
                <c:pt idx="4584">
                  <c:v>2.935548847118235E-3</c:v>
                </c:pt>
                <c:pt idx="4585">
                  <c:v>2.9351448354409545E-3</c:v>
                </c:pt>
                <c:pt idx="4586">
                  <c:v>2.934740934954448E-3</c:v>
                </c:pt>
                <c:pt idx="4587">
                  <c:v>2.9343371456128204E-3</c:v>
                </c:pt>
                <c:pt idx="4588">
                  <c:v>2.9339334673701991E-3</c:v>
                </c:pt>
                <c:pt idx="4589">
                  <c:v>2.9335299001807397E-3</c:v>
                </c:pt>
                <c:pt idx="4590">
                  <c:v>2.9331264439986216E-3</c:v>
                </c:pt>
                <c:pt idx="4591">
                  <c:v>2.9327230987780495E-3</c:v>
                </c:pt>
                <c:pt idx="4592">
                  <c:v>2.9323198644732539E-3</c:v>
                </c:pt>
                <c:pt idx="4593">
                  <c:v>2.9319167410384898E-3</c:v>
                </c:pt>
                <c:pt idx="4594">
                  <c:v>2.9315137284280381E-3</c:v>
                </c:pt>
                <c:pt idx="4595">
                  <c:v>2.9311108265962032E-3</c:v>
                </c:pt>
                <c:pt idx="4596">
                  <c:v>2.9307080354973171E-3</c:v>
                </c:pt>
                <c:pt idx="4597">
                  <c:v>2.9303053550857345E-3</c:v>
                </c:pt>
                <c:pt idx="4598">
                  <c:v>2.929902785315837E-3</c:v>
                </c:pt>
                <c:pt idx="4599">
                  <c:v>2.9295003261420294E-3</c:v>
                </c:pt>
                <c:pt idx="4600">
                  <c:v>2.9290979775187438E-3</c:v>
                </c:pt>
                <c:pt idx="4601">
                  <c:v>2.9286957394004365E-3</c:v>
                </c:pt>
                <c:pt idx="4602">
                  <c:v>2.9282936117415869E-3</c:v>
                </c:pt>
                <c:pt idx="4603">
                  <c:v>2.927891594496702E-3</c:v>
                </c:pt>
                <c:pt idx="4604">
                  <c:v>2.927489687620312E-3</c:v>
                </c:pt>
                <c:pt idx="4605">
                  <c:v>2.9270878910669746E-3</c:v>
                </c:pt>
                <c:pt idx="4606">
                  <c:v>2.926686204791269E-3</c:v>
                </c:pt>
                <c:pt idx="4607">
                  <c:v>2.9262846287478016E-3</c:v>
                </c:pt>
                <c:pt idx="4608">
                  <c:v>2.9258831628912029E-3</c:v>
                </c:pt>
                <c:pt idx="4609">
                  <c:v>2.9254818071761286E-3</c:v>
                </c:pt>
                <c:pt idx="4610">
                  <c:v>2.9250805615572591E-3</c:v>
                </c:pt>
                <c:pt idx="4611">
                  <c:v>2.9246794259893002E-3</c:v>
                </c:pt>
                <c:pt idx="4612">
                  <c:v>2.9242784004269813E-3</c:v>
                </c:pt>
                <c:pt idx="4613">
                  <c:v>2.9238774848250582E-3</c:v>
                </c:pt>
                <c:pt idx="4614">
                  <c:v>2.9234766791383106E-3</c:v>
                </c:pt>
                <c:pt idx="4615">
                  <c:v>2.9230759833215425E-3</c:v>
                </c:pt>
                <c:pt idx="4616">
                  <c:v>2.9226753973295846E-3</c:v>
                </c:pt>
                <c:pt idx="4617">
                  <c:v>2.9222749211172895E-3</c:v>
                </c:pt>
                <c:pt idx="4618">
                  <c:v>2.9218745546395362E-3</c:v>
                </c:pt>
                <c:pt idx="4619">
                  <c:v>2.9214742978512292E-3</c:v>
                </c:pt>
                <c:pt idx="4620">
                  <c:v>2.9210741507072974E-3</c:v>
                </c:pt>
                <c:pt idx="4621">
                  <c:v>2.9206741131626922E-3</c:v>
                </c:pt>
                <c:pt idx="4622">
                  <c:v>2.9202741851723918E-3</c:v>
                </c:pt>
                <c:pt idx="4623">
                  <c:v>2.9198743666913984E-3</c:v>
                </c:pt>
                <c:pt idx="4624">
                  <c:v>2.9194746576747402E-3</c:v>
                </c:pt>
                <c:pt idx="4625">
                  <c:v>2.9190750580774675E-3</c:v>
                </c:pt>
                <c:pt idx="4626">
                  <c:v>2.9186755678546569E-3</c:v>
                </c:pt>
                <c:pt idx="4627">
                  <c:v>2.9182761869614091E-3</c:v>
                </c:pt>
                <c:pt idx="4628">
                  <c:v>2.9178769153528493E-3</c:v>
                </c:pt>
                <c:pt idx="4629">
                  <c:v>2.9174777529841281E-3</c:v>
                </c:pt>
                <c:pt idx="4630">
                  <c:v>2.9170786998104193E-3</c:v>
                </c:pt>
                <c:pt idx="4631">
                  <c:v>2.9166797557869228E-3</c:v>
                </c:pt>
                <c:pt idx="4632">
                  <c:v>2.9162809208688602E-3</c:v>
                </c:pt>
                <c:pt idx="4633">
                  <c:v>2.9158821950114816E-3</c:v>
                </c:pt>
                <c:pt idx="4634">
                  <c:v>2.9154835781700582E-3</c:v>
                </c:pt>
                <c:pt idx="4635">
                  <c:v>2.9150850702998879E-3</c:v>
                </c:pt>
                <c:pt idx="4636">
                  <c:v>2.9146866713562905E-3</c:v>
                </c:pt>
                <c:pt idx="4637">
                  <c:v>2.9142883812946123E-3</c:v>
                </c:pt>
                <c:pt idx="4638">
                  <c:v>2.9138902000702249E-3</c:v>
                </c:pt>
                <c:pt idx="4639">
                  <c:v>2.9134921276385214E-3</c:v>
                </c:pt>
                <c:pt idx="4640">
                  <c:v>2.913094163954921E-3</c:v>
                </c:pt>
                <c:pt idx="4641">
                  <c:v>2.9126963089748672E-3</c:v>
                </c:pt>
                <c:pt idx="4642">
                  <c:v>2.9122985626538274E-3</c:v>
                </c:pt>
                <c:pt idx="4643">
                  <c:v>2.9119009249472935E-3</c:v>
                </c:pt>
                <c:pt idx="4644">
                  <c:v>2.9115033958107819E-3</c:v>
                </c:pt>
                <c:pt idx="4645">
                  <c:v>2.911105975199833E-3</c:v>
                </c:pt>
                <c:pt idx="4646">
                  <c:v>2.9107086630700118E-3</c:v>
                </c:pt>
                <c:pt idx="4647">
                  <c:v>2.9103114593769072E-3</c:v>
                </c:pt>
                <c:pt idx="4648">
                  <c:v>2.9099143640761325E-3</c:v>
                </c:pt>
                <c:pt idx="4649">
                  <c:v>2.9095173771233255E-3</c:v>
                </c:pt>
                <c:pt idx="4650">
                  <c:v>2.9091204984741481E-3</c:v>
                </c:pt>
                <c:pt idx="4651">
                  <c:v>2.9087237280842845E-3</c:v>
                </c:pt>
                <c:pt idx="4652">
                  <c:v>2.9083270659094472E-3</c:v>
                </c:pt>
                <c:pt idx="4653">
                  <c:v>2.9079305119053688E-3</c:v>
                </c:pt>
                <c:pt idx="4654">
                  <c:v>2.9075340660278089E-3</c:v>
                </c:pt>
                <c:pt idx="4655">
                  <c:v>2.9071377282325487E-3</c:v>
                </c:pt>
                <c:pt idx="4656">
                  <c:v>2.9067414984753951E-3</c:v>
                </c:pt>
                <c:pt idx="4657">
                  <c:v>2.90634537671218E-3</c:v>
                </c:pt>
                <c:pt idx="4658">
                  <c:v>2.9059493628987567E-3</c:v>
                </c:pt>
                <c:pt idx="4659">
                  <c:v>2.9055534569910049E-3</c:v>
                </c:pt>
                <c:pt idx="4660">
                  <c:v>2.9051576589448273E-3</c:v>
                </c:pt>
                <c:pt idx="4661">
                  <c:v>2.9047619687161503E-3</c:v>
                </c:pt>
                <c:pt idx="4662">
                  <c:v>2.9043663862609254E-3</c:v>
                </c:pt>
                <c:pt idx="4663">
                  <c:v>2.9039709115351274E-3</c:v>
                </c:pt>
                <c:pt idx="4664">
                  <c:v>2.9035755444947551E-3</c:v>
                </c:pt>
                <c:pt idx="4665">
                  <c:v>2.9031802850958311E-3</c:v>
                </c:pt>
                <c:pt idx="4666">
                  <c:v>2.9027851332944026E-3</c:v>
                </c:pt>
                <c:pt idx="4667">
                  <c:v>2.90239008904654E-3</c:v>
                </c:pt>
                <c:pt idx="4668">
                  <c:v>2.9019951523083383E-3</c:v>
                </c:pt>
                <c:pt idx="4669">
                  <c:v>2.9016003230359156E-3</c:v>
                </c:pt>
                <c:pt idx="4670">
                  <c:v>2.9012056011854135E-3</c:v>
                </c:pt>
                <c:pt idx="4671">
                  <c:v>2.9008109867129997E-3</c:v>
                </c:pt>
                <c:pt idx="4672">
                  <c:v>2.9004164795748645E-3</c:v>
                </c:pt>
                <c:pt idx="4673">
                  <c:v>2.9000220797272204E-3</c:v>
                </c:pt>
                <c:pt idx="4674">
                  <c:v>2.8996277871263056E-3</c:v>
                </c:pt>
                <c:pt idx="4675">
                  <c:v>2.8992336017283813E-3</c:v>
                </c:pt>
                <c:pt idx="4676">
                  <c:v>2.8988395234897345E-3</c:v>
                </c:pt>
                <c:pt idx="4677">
                  <c:v>2.8984455523666727E-3</c:v>
                </c:pt>
                <c:pt idx="4678">
                  <c:v>2.8980516883155287E-3</c:v>
                </c:pt>
                <c:pt idx="4679">
                  <c:v>2.8976579312926598E-3</c:v>
                </c:pt>
                <c:pt idx="4680">
                  <c:v>2.897264281254446E-3</c:v>
                </c:pt>
                <c:pt idx="4681">
                  <c:v>2.8968707381572911E-3</c:v>
                </c:pt>
                <c:pt idx="4682">
                  <c:v>2.8964773019576227E-3</c:v>
                </c:pt>
                <c:pt idx="4683">
                  <c:v>2.8960839726118928E-3</c:v>
                </c:pt>
                <c:pt idx="4684">
                  <c:v>2.8956907500765749E-3</c:v>
                </c:pt>
                <c:pt idx="4685">
                  <c:v>2.8952976343081692E-3</c:v>
                </c:pt>
                <c:pt idx="4686">
                  <c:v>2.8949046252631973E-3</c:v>
                </c:pt>
                <c:pt idx="4687">
                  <c:v>2.8945117228982055E-3</c:v>
                </c:pt>
                <c:pt idx="4688">
                  <c:v>2.8941189271697622E-3</c:v>
                </c:pt>
                <c:pt idx="4689">
                  <c:v>2.8937262380344607E-3</c:v>
                </c:pt>
                <c:pt idx="4690">
                  <c:v>2.8933336554489179E-3</c:v>
                </c:pt>
                <c:pt idx="4691">
                  <c:v>2.8929411793697747E-3</c:v>
                </c:pt>
                <c:pt idx="4692">
                  <c:v>2.8925488097536929E-3</c:v>
                </c:pt>
                <c:pt idx="4693">
                  <c:v>2.8921565465573605E-3</c:v>
                </c:pt>
                <c:pt idx="4694">
                  <c:v>2.8917643897374877E-3</c:v>
                </c:pt>
                <c:pt idx="4695">
                  <c:v>2.8913723392508103E-3</c:v>
                </c:pt>
                <c:pt idx="4696">
                  <c:v>2.8909803950540837E-3</c:v>
                </c:pt>
                <c:pt idx="4697">
                  <c:v>2.8905885571040902E-3</c:v>
                </c:pt>
                <c:pt idx="4698">
                  <c:v>2.8901968253576332E-3</c:v>
                </c:pt>
                <c:pt idx="4699">
                  <c:v>2.8898051997715414E-3</c:v>
                </c:pt>
                <c:pt idx="4700">
                  <c:v>2.8894136803026657E-3</c:v>
                </c:pt>
                <c:pt idx="4701">
                  <c:v>2.8890222669078806E-3</c:v>
                </c:pt>
                <c:pt idx="4702">
                  <c:v>2.8886309595440849E-3</c:v>
                </c:pt>
                <c:pt idx="4703">
                  <c:v>2.8882397581681983E-3</c:v>
                </c:pt>
                <c:pt idx="4704">
                  <c:v>2.8878486627371665E-3</c:v>
                </c:pt>
                <c:pt idx="4705">
                  <c:v>2.8874576732079577E-3</c:v>
                </c:pt>
                <c:pt idx="4706">
                  <c:v>2.8870667895375631E-3</c:v>
                </c:pt>
                <c:pt idx="4707">
                  <c:v>2.8866760116829965E-3</c:v>
                </c:pt>
                <c:pt idx="4708">
                  <c:v>2.8862853396012956E-3</c:v>
                </c:pt>
                <c:pt idx="4709">
                  <c:v>2.8858947732495234E-3</c:v>
                </c:pt>
                <c:pt idx="4710">
                  <c:v>2.885504312584762E-3</c:v>
                </c:pt>
                <c:pt idx="4711">
                  <c:v>2.8851139575641204E-3</c:v>
                </c:pt>
                <c:pt idx="4712">
                  <c:v>2.8847237081447282E-3</c:v>
                </c:pt>
                <c:pt idx="4713">
                  <c:v>2.8843335642837406E-3</c:v>
                </c:pt>
                <c:pt idx="4714">
                  <c:v>2.8839435259383336E-3</c:v>
                </c:pt>
                <c:pt idx="4715">
                  <c:v>2.8835535930657082E-3</c:v>
                </c:pt>
                <c:pt idx="4716">
                  <c:v>2.8831637656230873E-3</c:v>
                </c:pt>
                <c:pt idx="4717">
                  <c:v>2.8827740435677178E-3</c:v>
                </c:pt>
                <c:pt idx="4718">
                  <c:v>2.8823844268568693E-3</c:v>
                </c:pt>
                <c:pt idx="4719">
                  <c:v>2.8819949154478344E-3</c:v>
                </c:pt>
                <c:pt idx="4720">
                  <c:v>2.8816055092979295E-3</c:v>
                </c:pt>
                <c:pt idx="4721">
                  <c:v>2.881216208364493E-3</c:v>
                </c:pt>
                <c:pt idx="4722">
                  <c:v>2.8808270126048866E-3</c:v>
                </c:pt>
                <c:pt idx="4723">
                  <c:v>2.8804379219764956E-3</c:v>
                </c:pt>
                <c:pt idx="4724">
                  <c:v>2.880048936436729E-3</c:v>
                </c:pt>
                <c:pt idx="4725">
                  <c:v>2.8796600559430163E-3</c:v>
                </c:pt>
                <c:pt idx="4726">
                  <c:v>2.8792712804528121E-3</c:v>
                </c:pt>
                <c:pt idx="4727">
                  <c:v>2.8788826099235927E-3</c:v>
                </c:pt>
                <c:pt idx="4728">
                  <c:v>2.8784940443128595E-3</c:v>
                </c:pt>
                <c:pt idx="4729">
                  <c:v>2.8781055835781348E-3</c:v>
                </c:pt>
                <c:pt idx="4730">
                  <c:v>2.8777172276769633E-3</c:v>
                </c:pt>
                <c:pt idx="4731">
                  <c:v>2.8773289765669152E-3</c:v>
                </c:pt>
                <c:pt idx="4732">
                  <c:v>2.8769408302055815E-3</c:v>
                </c:pt>
                <c:pt idx="4733">
                  <c:v>2.8765527885505769E-3</c:v>
                </c:pt>
                <c:pt idx="4734">
                  <c:v>2.8761648515595382E-3</c:v>
                </c:pt>
                <c:pt idx="4735">
                  <c:v>2.875777019190126E-3</c:v>
                </c:pt>
                <c:pt idx="4736">
                  <c:v>2.8753892914000238E-3</c:v>
                </c:pt>
                <c:pt idx="4737">
                  <c:v>2.8750016681469365E-3</c:v>
                </c:pt>
                <c:pt idx="4738">
                  <c:v>2.8746141493885937E-3</c:v>
                </c:pt>
                <c:pt idx="4739">
                  <c:v>2.8742267350827465E-3</c:v>
                </c:pt>
                <c:pt idx="4740">
                  <c:v>2.8738394251871685E-3</c:v>
                </c:pt>
                <c:pt idx="4741">
                  <c:v>2.8734522196596571E-3</c:v>
                </c:pt>
                <c:pt idx="4742">
                  <c:v>2.8730651184580322E-3</c:v>
                </c:pt>
                <c:pt idx="4743">
                  <c:v>2.8726781215401369E-3</c:v>
                </c:pt>
                <c:pt idx="4744">
                  <c:v>2.8722912288638353E-3</c:v>
                </c:pt>
                <c:pt idx="4745">
                  <c:v>2.8719044403870157E-3</c:v>
                </c:pt>
                <c:pt idx="4746">
                  <c:v>2.8715177560675875E-3</c:v>
                </c:pt>
                <c:pt idx="4747">
                  <c:v>2.8711311758634864E-3</c:v>
                </c:pt>
                <c:pt idx="4748">
                  <c:v>2.8707446997326661E-3</c:v>
                </c:pt>
                <c:pt idx="4749">
                  <c:v>2.8703583276331059E-3</c:v>
                </c:pt>
                <c:pt idx="4750">
                  <c:v>2.8699720595228065E-3</c:v>
                </c:pt>
                <c:pt idx="4751">
                  <c:v>2.8695858953597924E-3</c:v>
                </c:pt>
                <c:pt idx="4752">
                  <c:v>2.8691998351021088E-3</c:v>
                </c:pt>
                <c:pt idx="4753">
                  <c:v>2.8688138787078257E-3</c:v>
                </c:pt>
                <c:pt idx="4754">
                  <c:v>2.8684280261350335E-3</c:v>
                </c:pt>
                <c:pt idx="4755">
                  <c:v>2.8680422773418473E-3</c:v>
                </c:pt>
                <c:pt idx="4756">
                  <c:v>2.8676566322864026E-3</c:v>
                </c:pt>
                <c:pt idx="4757">
                  <c:v>2.8672710909268587E-3</c:v>
                </c:pt>
                <c:pt idx="4758">
                  <c:v>2.866885653221398E-3</c:v>
                </c:pt>
                <c:pt idx="4759">
                  <c:v>2.8665003191282227E-3</c:v>
                </c:pt>
                <c:pt idx="4760">
                  <c:v>2.8661150886055602E-3</c:v>
                </c:pt>
                <c:pt idx="4761">
                  <c:v>2.8657299616116601E-3</c:v>
                </c:pt>
                <c:pt idx="4762">
                  <c:v>2.8653449381047936E-3</c:v>
                </c:pt>
                <c:pt idx="4763">
                  <c:v>2.8649600180432533E-3</c:v>
                </c:pt>
                <c:pt idx="4764">
                  <c:v>2.8645752013853562E-3</c:v>
                </c:pt>
                <c:pt idx="4765">
                  <c:v>2.8641904880894408E-3</c:v>
                </c:pt>
                <c:pt idx="4766">
                  <c:v>2.8638058781138682E-3</c:v>
                </c:pt>
                <c:pt idx="4767">
                  <c:v>2.8634213714170214E-3</c:v>
                </c:pt>
                <c:pt idx="4768">
                  <c:v>2.8630369679573065E-3</c:v>
                </c:pt>
                <c:pt idx="4769">
                  <c:v>2.862652667693151E-3</c:v>
                </c:pt>
                <c:pt idx="4770">
                  <c:v>2.8622684705830056E-3</c:v>
                </c:pt>
                <c:pt idx="4771">
                  <c:v>2.8618843765853431E-3</c:v>
                </c:pt>
                <c:pt idx="4772">
                  <c:v>2.8615003856586577E-3</c:v>
                </c:pt>
                <c:pt idx="4773">
                  <c:v>2.8611164977614669E-3</c:v>
                </c:pt>
                <c:pt idx="4774">
                  <c:v>2.8607327128523105E-3</c:v>
                </c:pt>
                <c:pt idx="4775">
                  <c:v>2.8603490308897498E-3</c:v>
                </c:pt>
                <c:pt idx="4776">
                  <c:v>2.8599654518323692E-3</c:v>
                </c:pt>
                <c:pt idx="4777">
                  <c:v>2.8595819756387741E-3</c:v>
                </c:pt>
                <c:pt idx="4778">
                  <c:v>2.8591986022675933E-3</c:v>
                </c:pt>
                <c:pt idx="4779">
                  <c:v>2.8588153316774765E-3</c:v>
                </c:pt>
                <c:pt idx="4780">
                  <c:v>2.8584321638270979E-3</c:v>
                </c:pt>
                <c:pt idx="4781">
                  <c:v>2.858049098675151E-3</c:v>
                </c:pt>
                <c:pt idx="4782">
                  <c:v>2.8576661361803535E-3</c:v>
                </c:pt>
                <c:pt idx="4783">
                  <c:v>2.8572832763014439E-3</c:v>
                </c:pt>
                <c:pt idx="4784">
                  <c:v>2.8569005189971837E-3</c:v>
                </c:pt>
                <c:pt idx="4785">
                  <c:v>2.8565178642263565E-3</c:v>
                </c:pt>
                <c:pt idx="4786">
                  <c:v>2.8561353119477672E-3</c:v>
                </c:pt>
                <c:pt idx="4787">
                  <c:v>2.8557528621202433E-3</c:v>
                </c:pt>
                <c:pt idx="4788">
                  <c:v>2.8553705147026341E-3</c:v>
                </c:pt>
                <c:pt idx="4789">
                  <c:v>2.854988269653812E-3</c:v>
                </c:pt>
                <c:pt idx="4790">
                  <c:v>2.8546061269326697E-3</c:v>
                </c:pt>
                <c:pt idx="4791">
                  <c:v>2.8542240864981236E-3</c:v>
                </c:pt>
                <c:pt idx="4792">
                  <c:v>2.8538421483091094E-3</c:v>
                </c:pt>
                <c:pt idx="4793">
                  <c:v>2.8534603123245884E-3</c:v>
                </c:pt>
                <c:pt idx="4794">
                  <c:v>2.8530785785035417E-3</c:v>
                </c:pt>
                <c:pt idx="4795">
                  <c:v>2.852696946804973E-3</c:v>
                </c:pt>
                <c:pt idx="4796">
                  <c:v>2.8523154171879064E-3</c:v>
                </c:pt>
                <c:pt idx="4797">
                  <c:v>2.8519339896113903E-3</c:v>
                </c:pt>
                <c:pt idx="4798">
                  <c:v>2.851552664034493E-3</c:v>
                </c:pt>
                <c:pt idx="4799">
                  <c:v>2.8511714404163072E-3</c:v>
                </c:pt>
                <c:pt idx="4800">
                  <c:v>2.850790318715944E-3</c:v>
                </c:pt>
                <c:pt idx="4801">
                  <c:v>2.8504092988925391E-3</c:v>
                </c:pt>
                <c:pt idx="4802">
                  <c:v>2.8500283809052489E-3</c:v>
                </c:pt>
                <c:pt idx="4803">
                  <c:v>2.8496475647132517E-3</c:v>
                </c:pt>
                <c:pt idx="4804">
                  <c:v>2.8492668502757483E-3</c:v>
                </c:pt>
                <c:pt idx="4805">
                  <c:v>2.8488862375519604E-3</c:v>
                </c:pt>
                <c:pt idx="4806">
                  <c:v>2.8485057265011321E-3</c:v>
                </c:pt>
                <c:pt idx="4807">
                  <c:v>2.8481253170825286E-3</c:v>
                </c:pt>
                <c:pt idx="4808">
                  <c:v>2.847745009255438E-3</c:v>
                </c:pt>
                <c:pt idx="4809">
                  <c:v>2.8473648029791691E-3</c:v>
                </c:pt>
                <c:pt idx="4810">
                  <c:v>2.8469846982130528E-3</c:v>
                </c:pt>
                <c:pt idx="4811">
                  <c:v>2.8466046949164408E-3</c:v>
                </c:pt>
                <c:pt idx="4812">
                  <c:v>2.8462247930487088E-3</c:v>
                </c:pt>
                <c:pt idx="4813">
                  <c:v>2.8458449925692518E-3</c:v>
                </c:pt>
                <c:pt idx="4814">
                  <c:v>2.8454652934374889E-3</c:v>
                </c:pt>
                <c:pt idx="4815">
                  <c:v>2.845085695612857E-3</c:v>
                </c:pt>
                <c:pt idx="4816">
                  <c:v>2.8447061990548189E-3</c:v>
                </c:pt>
                <c:pt idx="4817">
                  <c:v>2.8443268037228564E-3</c:v>
                </c:pt>
                <c:pt idx="4818">
                  <c:v>2.8439475095764738E-3</c:v>
                </c:pt>
                <c:pt idx="4819">
                  <c:v>2.8435683165751969E-3</c:v>
                </c:pt>
                <c:pt idx="4820">
                  <c:v>2.8431892246785729E-3</c:v>
                </c:pt>
                <c:pt idx="4821">
                  <c:v>2.842810233846171E-3</c:v>
                </c:pt>
                <c:pt idx="4822">
                  <c:v>2.8424313440375817E-3</c:v>
                </c:pt>
                <c:pt idx="4823">
                  <c:v>2.8420525552124167E-3</c:v>
                </c:pt>
                <c:pt idx="4824">
                  <c:v>2.8416738673303099E-3</c:v>
                </c:pt>
                <c:pt idx="4825">
                  <c:v>2.8412952803509159E-3</c:v>
                </c:pt>
                <c:pt idx="4826">
                  <c:v>2.8409167942339119E-3</c:v>
                </c:pt>
                <c:pt idx="4827">
                  <c:v>2.8405384089389952E-3</c:v>
                </c:pt>
                <c:pt idx="4828">
                  <c:v>2.8401601244258854E-3</c:v>
                </c:pt>
                <c:pt idx="4829">
                  <c:v>2.8397819406543248E-3</c:v>
                </c:pt>
                <c:pt idx="4830">
                  <c:v>2.8394038575840731E-3</c:v>
                </c:pt>
                <c:pt idx="4831">
                  <c:v>2.8390258751749167E-3</c:v>
                </c:pt>
                <c:pt idx="4832">
                  <c:v>2.83864799338666E-3</c:v>
                </c:pt>
                <c:pt idx="4833">
                  <c:v>2.8382702121791292E-3</c:v>
                </c:pt>
                <c:pt idx="4834">
                  <c:v>2.8378925315121727E-3</c:v>
                </c:pt>
                <c:pt idx="4835">
                  <c:v>2.8375149513456596E-3</c:v>
                </c:pt>
                <c:pt idx="4836">
                  <c:v>2.8371374716394809E-3</c:v>
                </c:pt>
                <c:pt idx="4837">
                  <c:v>2.8367600923535482E-3</c:v>
                </c:pt>
                <c:pt idx="4838">
                  <c:v>2.8363828134477958E-3</c:v>
                </c:pt>
                <c:pt idx="4839">
                  <c:v>2.8360056348821776E-3</c:v>
                </c:pt>
                <c:pt idx="4840">
                  <c:v>2.83562855661667E-3</c:v>
                </c:pt>
                <c:pt idx="4841">
                  <c:v>2.8352515786112704E-3</c:v>
                </c:pt>
                <c:pt idx="4842">
                  <c:v>2.8348747008259969E-3</c:v>
                </c:pt>
                <c:pt idx="4843">
                  <c:v>2.8344979232208904E-3</c:v>
                </c:pt>
                <c:pt idx="4844">
                  <c:v>2.8341212457560099E-3</c:v>
                </c:pt>
                <c:pt idx="4845">
                  <c:v>2.8337446683914399E-3</c:v>
                </c:pt>
                <c:pt idx="4846">
                  <c:v>2.8333681910872825E-3</c:v>
                </c:pt>
                <c:pt idx="4847">
                  <c:v>2.8329918138036633E-3</c:v>
                </c:pt>
                <c:pt idx="4848">
                  <c:v>2.8326155365007277E-3</c:v>
                </c:pt>
                <c:pt idx="4849">
                  <c:v>2.8322393591386419E-3</c:v>
                </c:pt>
                <c:pt idx="4850">
                  <c:v>2.8318632816775957E-3</c:v>
                </c:pt>
                <c:pt idx="4851">
                  <c:v>2.8314873040777983E-3</c:v>
                </c:pt>
                <c:pt idx="4852">
                  <c:v>2.8311114262994791E-3</c:v>
                </c:pt>
                <c:pt idx="4853">
                  <c:v>2.8307356483028906E-3</c:v>
                </c:pt>
                <c:pt idx="4854">
                  <c:v>2.8303599700483049E-3</c:v>
                </c:pt>
                <c:pt idx="4855">
                  <c:v>2.829984391496016E-3</c:v>
                </c:pt>
                <c:pt idx="4856">
                  <c:v>2.829608912606339E-3</c:v>
                </c:pt>
                <c:pt idx="4857">
                  <c:v>2.8292335333396095E-3</c:v>
                </c:pt>
                <c:pt idx="4858">
                  <c:v>2.8288582536561847E-3</c:v>
                </c:pt>
                <c:pt idx="4859">
                  <c:v>2.8284830735164422E-3</c:v>
                </c:pt>
                <c:pt idx="4860">
                  <c:v>2.8281079928807818E-3</c:v>
                </c:pt>
                <c:pt idx="4861">
                  <c:v>2.8277330117096227E-3</c:v>
                </c:pt>
                <c:pt idx="4862">
                  <c:v>2.8273581299634071E-3</c:v>
                </c:pt>
                <c:pt idx="4863">
                  <c:v>2.8269833476025946E-3</c:v>
                </c:pt>
                <c:pt idx="4864">
                  <c:v>2.8266086645876705E-3</c:v>
                </c:pt>
                <c:pt idx="4865">
                  <c:v>2.826234080879138E-3</c:v>
                </c:pt>
                <c:pt idx="4866">
                  <c:v>2.8258595964375218E-3</c:v>
                </c:pt>
                <c:pt idx="4867">
                  <c:v>2.8254852112233673E-3</c:v>
                </c:pt>
                <c:pt idx="4868">
                  <c:v>2.8251109251972413E-3</c:v>
                </c:pt>
                <c:pt idx="4869">
                  <c:v>2.8247367383197322E-3</c:v>
                </c:pt>
                <c:pt idx="4870">
                  <c:v>2.8243626505514469E-3</c:v>
                </c:pt>
                <c:pt idx="4871">
                  <c:v>2.8239886618530159E-3</c:v>
                </c:pt>
                <c:pt idx="4872">
                  <c:v>2.8236147721850888E-3</c:v>
                </c:pt>
                <c:pt idx="4873">
                  <c:v>2.8232409815083367E-3</c:v>
                </c:pt>
                <c:pt idx="4874">
                  <c:v>2.8228672897834513E-3</c:v>
                </c:pt>
                <c:pt idx="4875">
                  <c:v>2.8224936969711454E-3</c:v>
                </c:pt>
                <c:pt idx="4876">
                  <c:v>2.8221202030321523E-3</c:v>
                </c:pt>
                <c:pt idx="4877">
                  <c:v>2.8217468079272264E-3</c:v>
                </c:pt>
                <c:pt idx="4878">
                  <c:v>2.8213735116171417E-3</c:v>
                </c:pt>
                <c:pt idx="4879">
                  <c:v>2.8210003140626953E-3</c:v>
                </c:pt>
                <c:pt idx="4880">
                  <c:v>2.8206272152247022E-3</c:v>
                </c:pt>
                <c:pt idx="4881">
                  <c:v>2.8202542150640012E-3</c:v>
                </c:pt>
                <c:pt idx="4882">
                  <c:v>2.8198813135414487E-3</c:v>
                </c:pt>
                <c:pt idx="4883">
                  <c:v>2.8195085106179235E-3</c:v>
                </c:pt>
                <c:pt idx="4884">
                  <c:v>2.8191358062543263E-3</c:v>
                </c:pt>
                <c:pt idx="4885">
                  <c:v>2.8187632004115751E-3</c:v>
                </c:pt>
                <c:pt idx="4886">
                  <c:v>2.8183906930506113E-3</c:v>
                </c:pt>
                <c:pt idx="4887">
                  <c:v>2.8180182841323963E-3</c:v>
                </c:pt>
                <c:pt idx="4888">
                  <c:v>2.8176459736179121E-3</c:v>
                </c:pt>
                <c:pt idx="4889">
                  <c:v>2.8172737614681606E-3</c:v>
                </c:pt>
                <c:pt idx="4890">
                  <c:v>2.8169016476441654E-3</c:v>
                </c:pt>
                <c:pt idx="4891">
                  <c:v>2.81652963210697E-3</c:v>
                </c:pt>
                <c:pt idx="4892">
                  <c:v>2.8161577148176384E-3</c:v>
                </c:pt>
                <c:pt idx="4893">
                  <c:v>2.815785895737256E-3</c:v>
                </c:pt>
                <c:pt idx="4894">
                  <c:v>2.8154141748269277E-3</c:v>
                </c:pt>
                <c:pt idx="4895">
                  <c:v>2.8150425520477793E-3</c:v>
                </c:pt>
                <c:pt idx="4896">
                  <c:v>2.8146710273609576E-3</c:v>
                </c:pt>
                <c:pt idx="4897">
                  <c:v>2.8142996007276292E-3</c:v>
                </c:pt>
                <c:pt idx="4898">
                  <c:v>2.8139282721089819E-3</c:v>
                </c:pt>
                <c:pt idx="4899">
                  <c:v>2.8135570414662241E-3</c:v>
                </c:pt>
                <c:pt idx="4900">
                  <c:v>2.8131859087605826E-3</c:v>
                </c:pt>
                <c:pt idx="4901">
                  <c:v>2.8128148739533071E-3</c:v>
                </c:pt>
                <c:pt idx="4902">
                  <c:v>2.812443937005667E-3</c:v>
                </c:pt>
                <c:pt idx="4903">
                  <c:v>2.8120730978789528E-3</c:v>
                </c:pt>
                <c:pt idx="4904">
                  <c:v>2.8117023565344731E-3</c:v>
                </c:pt>
                <c:pt idx="4905">
                  <c:v>2.8113317129335588E-3</c:v>
                </c:pt>
                <c:pt idx="4906">
                  <c:v>2.8109611670375607E-3</c:v>
                </c:pt>
                <c:pt idx="4907">
                  <c:v>2.8105907188078513E-3</c:v>
                </c:pt>
                <c:pt idx="4908">
                  <c:v>2.8102203682058213E-3</c:v>
                </c:pt>
                <c:pt idx="4909">
                  <c:v>2.8098501151928822E-3</c:v>
                </c:pt>
                <c:pt idx="4910">
                  <c:v>2.8094799597304671E-3</c:v>
                </c:pt>
                <c:pt idx="4911">
                  <c:v>2.8091099017800284E-3</c:v>
                </c:pt>
                <c:pt idx="4912">
                  <c:v>2.8087399413030392E-3</c:v>
                </c:pt>
                <c:pt idx="4913">
                  <c:v>2.8083700782609924E-3</c:v>
                </c:pt>
                <c:pt idx="4914">
                  <c:v>2.808000312615402E-3</c:v>
                </c:pt>
                <c:pt idx="4915">
                  <c:v>2.8076306443278009E-3</c:v>
                </c:pt>
                <c:pt idx="4916">
                  <c:v>2.8072610733597438E-3</c:v>
                </c:pt>
                <c:pt idx="4917">
                  <c:v>2.8068915996728055E-3</c:v>
                </c:pt>
                <c:pt idx="4918">
                  <c:v>2.8065222232285798E-3</c:v>
                </c:pt>
                <c:pt idx="4919">
                  <c:v>2.8061529439886812E-3</c:v>
                </c:pt>
                <c:pt idx="4920">
                  <c:v>2.8057837619147445E-3</c:v>
                </c:pt>
                <c:pt idx="4921">
                  <c:v>2.8054146769684258E-3</c:v>
                </c:pt>
                <c:pt idx="4922">
                  <c:v>2.8050456891114003E-3</c:v>
                </c:pt>
                <c:pt idx="4923">
                  <c:v>2.8046767983053627E-3</c:v>
                </c:pt>
                <c:pt idx="4924">
                  <c:v>2.8043080045120285E-3</c:v>
                </c:pt>
                <c:pt idx="4925">
                  <c:v>2.8039393076931341E-3</c:v>
                </c:pt>
                <c:pt idx="4926">
                  <c:v>2.8035707078104348E-3</c:v>
                </c:pt>
                <c:pt idx="4927">
                  <c:v>2.8032022048257066E-3</c:v>
                </c:pt>
                <c:pt idx="4928">
                  <c:v>2.802833798700746E-3</c:v>
                </c:pt>
                <c:pt idx="4929">
                  <c:v>2.8024654893973686E-3</c:v>
                </c:pt>
                <c:pt idx="4930">
                  <c:v>2.8020972768774111E-3</c:v>
                </c:pt>
                <c:pt idx="4931">
                  <c:v>2.8017291611027294E-3</c:v>
                </c:pt>
                <c:pt idx="4932">
                  <c:v>2.8013611420351996E-3</c:v>
                </c:pt>
                <c:pt idx="4933">
                  <c:v>2.8009932196367189E-3</c:v>
                </c:pt>
                <c:pt idx="4934">
                  <c:v>2.8006253938692022E-3</c:v>
                </c:pt>
                <c:pt idx="4935">
                  <c:v>2.8002576646945871E-3</c:v>
                </c:pt>
                <c:pt idx="4936">
                  <c:v>2.7998900320748295E-3</c:v>
                </c:pt>
                <c:pt idx="4937">
                  <c:v>2.7995224959719055E-3</c:v>
                </c:pt>
                <c:pt idx="4938">
                  <c:v>2.7991550563478116E-3</c:v>
                </c:pt>
                <c:pt idx="4939">
                  <c:v>2.7987877131645635E-3</c:v>
                </c:pt>
                <c:pt idx="4940">
                  <c:v>2.7984204663841984E-3</c:v>
                </c:pt>
                <c:pt idx="4941">
                  <c:v>2.7980533159687715E-3</c:v>
                </c:pt>
                <c:pt idx="4942">
                  <c:v>2.7976862618803592E-3</c:v>
                </c:pt>
                <c:pt idx="4943">
                  <c:v>2.7973193040810567E-3</c:v>
                </c:pt>
                <c:pt idx="4944">
                  <c:v>2.7969524425329804E-3</c:v>
                </c:pt>
                <c:pt idx="4945">
                  <c:v>2.7965856771982661E-3</c:v>
                </c:pt>
                <c:pt idx="4946">
                  <c:v>2.7962190080390685E-3</c:v>
                </c:pt>
                <c:pt idx="4947">
                  <c:v>2.7958524350175638E-3</c:v>
                </c:pt>
                <c:pt idx="4948">
                  <c:v>2.7954859580959467E-3</c:v>
                </c:pt>
                <c:pt idx="4949">
                  <c:v>2.7951195772364318E-3</c:v>
                </c:pt>
                <c:pt idx="4950">
                  <c:v>2.7947532924012548E-3</c:v>
                </c:pt>
                <c:pt idx="4951">
                  <c:v>2.7943871035526701E-3</c:v>
                </c:pt>
                <c:pt idx="4952">
                  <c:v>2.7940210106529514E-3</c:v>
                </c:pt>
                <c:pt idx="4953">
                  <c:v>2.7936550136643929E-3</c:v>
                </c:pt>
                <c:pt idx="4954">
                  <c:v>2.7932891125493089E-3</c:v>
                </c:pt>
                <c:pt idx="4955">
                  <c:v>2.7929233072700337E-3</c:v>
                </c:pt>
                <c:pt idx="4956">
                  <c:v>2.7925575977889193E-3</c:v>
                </c:pt>
                <c:pt idx="4957">
                  <c:v>2.7921919840683397E-3</c:v>
                </c:pt>
                <c:pt idx="4958">
                  <c:v>2.7918264660706862E-3</c:v>
                </c:pt>
                <c:pt idx="4959">
                  <c:v>2.7914610437583739E-3</c:v>
                </c:pt>
                <c:pt idx="4960">
                  <c:v>2.7910957170938326E-3</c:v>
                </c:pt>
                <c:pt idx="4961">
                  <c:v>2.7907304860395154E-3</c:v>
                </c:pt>
                <c:pt idx="4962">
                  <c:v>2.790365350557893E-3</c:v>
                </c:pt>
                <c:pt idx="4963">
                  <c:v>2.7900003106114566E-3</c:v>
                </c:pt>
                <c:pt idx="4964">
                  <c:v>2.7896353661627177E-3</c:v>
                </c:pt>
                <c:pt idx="4965">
                  <c:v>2.7892705171742057E-3</c:v>
                </c:pt>
                <c:pt idx="4966">
                  <c:v>2.7889057636084711E-3</c:v>
                </c:pt>
                <c:pt idx="4967">
                  <c:v>2.7885411054280823E-3</c:v>
                </c:pt>
                <c:pt idx="4968">
                  <c:v>2.7881765425956302E-3</c:v>
                </c:pt>
                <c:pt idx="4969">
                  <c:v>2.7878120750737222E-3</c:v>
                </c:pt>
                <c:pt idx="4970">
                  <c:v>2.7874477028249872E-3</c:v>
                </c:pt>
                <c:pt idx="4971">
                  <c:v>2.7870834258120723E-3</c:v>
                </c:pt>
                <c:pt idx="4972">
                  <c:v>2.7867192439976446E-3</c:v>
                </c:pt>
                <c:pt idx="4973">
                  <c:v>2.7863551573443918E-3</c:v>
                </c:pt>
                <c:pt idx="4974">
                  <c:v>2.7859911658150199E-3</c:v>
                </c:pt>
                <c:pt idx="4975">
                  <c:v>2.7856272693722543E-3</c:v>
                </c:pt>
                <c:pt idx="4976">
                  <c:v>2.7852634679788398E-3</c:v>
                </c:pt>
                <c:pt idx="4977">
                  <c:v>2.7848997615975419E-3</c:v>
                </c:pt>
                <c:pt idx="4978">
                  <c:v>2.7845361501911445E-3</c:v>
                </c:pt>
                <c:pt idx="4979">
                  <c:v>2.7841726337224514E-3</c:v>
                </c:pt>
                <c:pt idx="4980">
                  <c:v>2.783809212154285E-3</c:v>
                </c:pt>
                <c:pt idx="4981">
                  <c:v>2.7834458854494879E-3</c:v>
                </c:pt>
                <c:pt idx="4982">
                  <c:v>2.7830826535709219E-3</c:v>
                </c:pt>
                <c:pt idx="4983">
                  <c:v>2.7827195164814686E-3</c:v>
                </c:pt>
                <c:pt idx="4984">
                  <c:v>2.782356474144028E-3</c:v>
                </c:pt>
                <c:pt idx="4985">
                  <c:v>2.7819935265215208E-3</c:v>
                </c:pt>
                <c:pt idx="4986">
                  <c:v>2.7816306735768846E-3</c:v>
                </c:pt>
                <c:pt idx="4987">
                  <c:v>2.7812679152730796E-3</c:v>
                </c:pt>
                <c:pt idx="4988">
                  <c:v>2.7809052515730833E-3</c:v>
                </c:pt>
                <c:pt idx="4989">
                  <c:v>2.7805426824398928E-3</c:v>
                </c:pt>
                <c:pt idx="4990">
                  <c:v>2.7801802078365242E-3</c:v>
                </c:pt>
                <c:pt idx="4991">
                  <c:v>2.7798178277260131E-3</c:v>
                </c:pt>
                <c:pt idx="4992">
                  <c:v>2.7794555420714161E-3</c:v>
                </c:pt>
                <c:pt idx="4993">
                  <c:v>2.7790933508358064E-3</c:v>
                </c:pt>
                <c:pt idx="4994">
                  <c:v>2.778731253982277E-3</c:v>
                </c:pt>
                <c:pt idx="4995">
                  <c:v>2.7783692514739416E-3</c:v>
                </c:pt>
                <c:pt idx="4996">
                  <c:v>2.7780073432739322E-3</c:v>
                </c:pt>
                <c:pt idx="4997">
                  <c:v>2.7776455293453991E-3</c:v>
                </c:pt>
                <c:pt idx="4998">
                  <c:v>2.777283809651514E-3</c:v>
                </c:pt>
                <c:pt idx="4999">
                  <c:v>2.7769221841554654E-3</c:v>
                </c:pt>
                <c:pt idx="5000">
                  <c:v>2.776560652820463E-3</c:v>
                </c:pt>
                <c:pt idx="5001">
                  <c:v>2.7761992156097337E-3</c:v>
                </c:pt>
                <c:pt idx="5002">
                  <c:v>2.7758378724865255E-3</c:v>
                </c:pt>
                <c:pt idx="5003">
                  <c:v>2.7754766234141044E-3</c:v>
                </c:pt>
                <c:pt idx="5004">
                  <c:v>2.7751154683557551E-3</c:v>
                </c:pt>
                <c:pt idx="5005">
                  <c:v>2.774754407274782E-3</c:v>
                </c:pt>
                <c:pt idx="5006">
                  <c:v>2.7743934401345096E-3</c:v>
                </c:pt>
                <c:pt idx="5007">
                  <c:v>2.7740325668982801E-3</c:v>
                </c:pt>
                <c:pt idx="5008">
                  <c:v>2.7736717875294545E-3</c:v>
                </c:pt>
                <c:pt idx="5009">
                  <c:v>2.7733111019914145E-3</c:v>
                </c:pt>
                <c:pt idx="5010">
                  <c:v>2.7729505102475588E-3</c:v>
                </c:pt>
                <c:pt idx="5011">
                  <c:v>2.7725900122613075E-3</c:v>
                </c:pt>
                <c:pt idx="5012">
                  <c:v>2.7722296079960972E-3</c:v>
                </c:pt>
                <c:pt idx="5013">
                  <c:v>2.7718692974153854E-3</c:v>
                </c:pt>
                <c:pt idx="5014">
                  <c:v>2.771509080482648E-3</c:v>
                </c:pt>
                <c:pt idx="5015">
                  <c:v>2.7711489571613794E-3</c:v>
                </c:pt>
                <c:pt idx="5016">
                  <c:v>2.7707889274150937E-3</c:v>
                </c:pt>
                <c:pt idx="5017">
                  <c:v>2.7704289912073234E-3</c:v>
                </c:pt>
                <c:pt idx="5018">
                  <c:v>2.7700691485016207E-3</c:v>
                </c:pt>
                <c:pt idx="5019">
                  <c:v>2.7697093992615552E-3</c:v>
                </c:pt>
                <c:pt idx="5020">
                  <c:v>2.7693497434507176E-3</c:v>
                </c:pt>
                <c:pt idx="5021">
                  <c:v>2.7689901810327155E-3</c:v>
                </c:pt>
                <c:pt idx="5022">
                  <c:v>2.7686307119711771E-3</c:v>
                </c:pt>
                <c:pt idx="5023">
                  <c:v>2.7682713362297477E-3</c:v>
                </c:pt>
                <c:pt idx="5024">
                  <c:v>2.7679120537720927E-3</c:v>
                </c:pt>
                <c:pt idx="5025">
                  <c:v>2.7675528645618964E-3</c:v>
                </c:pt>
                <c:pt idx="5026">
                  <c:v>2.767193768562862E-3</c:v>
                </c:pt>
                <c:pt idx="5027">
                  <c:v>2.76683476573871E-3</c:v>
                </c:pt>
                <c:pt idx="5028">
                  <c:v>2.7664758560531815E-3</c:v>
                </c:pt>
                <c:pt idx="5029">
                  <c:v>2.7661170394700355E-3</c:v>
                </c:pt>
                <c:pt idx="5030">
                  <c:v>2.7657583159530512E-3</c:v>
                </c:pt>
                <c:pt idx="5031">
                  <c:v>2.7653996854660238E-3</c:v>
                </c:pt>
                <c:pt idx="5032">
                  <c:v>2.7650411479727701E-3</c:v>
                </c:pt>
                <c:pt idx="5033">
                  <c:v>2.7646827034371242E-3</c:v>
                </c:pt>
                <c:pt idx="5034">
                  <c:v>2.7643243518229391E-3</c:v>
                </c:pt>
                <c:pt idx="5035">
                  <c:v>2.7639660930940872E-3</c:v>
                </c:pt>
                <c:pt idx="5036">
                  <c:v>2.7636079272144584E-3</c:v>
                </c:pt>
                <c:pt idx="5037">
                  <c:v>2.763249854147963E-3</c:v>
                </c:pt>
                <c:pt idx="5038">
                  <c:v>2.7628918738585276E-3</c:v>
                </c:pt>
                <c:pt idx="5039">
                  <c:v>2.7625339863101002E-3</c:v>
                </c:pt>
                <c:pt idx="5040">
                  <c:v>2.7621761914666462E-3</c:v>
                </c:pt>
                <c:pt idx="5041">
                  <c:v>2.7618184892921494E-3</c:v>
                </c:pt>
                <c:pt idx="5042">
                  <c:v>2.7614608797506121E-3</c:v>
                </c:pt>
                <c:pt idx="5043">
                  <c:v>2.7611033628060556E-3</c:v>
                </c:pt>
                <c:pt idx="5044">
                  <c:v>2.7607459384225213E-3</c:v>
                </c:pt>
                <c:pt idx="5045">
                  <c:v>2.7603886065640662E-3</c:v>
                </c:pt>
                <c:pt idx="5046">
                  <c:v>2.7600313671947685E-3</c:v>
                </c:pt>
                <c:pt idx="5047">
                  <c:v>2.7596742202787238E-3</c:v>
                </c:pt>
                <c:pt idx="5048">
                  <c:v>2.7593171657800462E-3</c:v>
                </c:pt>
                <c:pt idx="5049">
                  <c:v>2.7589602036628687E-3</c:v>
                </c:pt>
                <c:pt idx="5050">
                  <c:v>2.7586033338913435E-3</c:v>
                </c:pt>
                <c:pt idx="5051">
                  <c:v>2.75824655642964E-3</c:v>
                </c:pt>
                <c:pt idx="5052">
                  <c:v>2.757889871241947E-3</c:v>
                </c:pt>
                <c:pt idx="5053">
                  <c:v>2.7575332782924715E-3</c:v>
                </c:pt>
                <c:pt idx="5054">
                  <c:v>2.7571767775454396E-3</c:v>
                </c:pt>
                <c:pt idx="5055">
                  <c:v>2.7568203689650951E-3</c:v>
                </c:pt>
                <c:pt idx="5056">
                  <c:v>2.7564640525157011E-3</c:v>
                </c:pt>
                <c:pt idx="5057">
                  <c:v>2.756107828161537E-3</c:v>
                </c:pt>
                <c:pt idx="5058">
                  <c:v>2.7557516958669048E-3</c:v>
                </c:pt>
                <c:pt idx="5059">
                  <c:v>2.7553956555961211E-3</c:v>
                </c:pt>
                <c:pt idx="5060">
                  <c:v>2.7550397073135223E-3</c:v>
                </c:pt>
                <c:pt idx="5061">
                  <c:v>2.7546838509834638E-3</c:v>
                </c:pt>
                <c:pt idx="5062">
                  <c:v>2.7543280865703181E-3</c:v>
                </c:pt>
                <c:pt idx="5063">
                  <c:v>2.7539724140384783E-3</c:v>
                </c:pt>
                <c:pt idx="5064">
                  <c:v>2.7536168333523532E-3</c:v>
                </c:pt>
                <c:pt idx="5065">
                  <c:v>2.7532613444763718E-3</c:v>
                </c:pt>
                <c:pt idx="5066">
                  <c:v>2.7529059473749809E-3</c:v>
                </c:pt>
                <c:pt idx="5067">
                  <c:v>2.7525506420126452E-3</c:v>
                </c:pt>
                <c:pt idx="5068">
                  <c:v>2.7521954283538492E-3</c:v>
                </c:pt>
                <c:pt idx="5069">
                  <c:v>2.7518403063630935E-3</c:v>
                </c:pt>
                <c:pt idx="5070">
                  <c:v>2.7514852760049001E-3</c:v>
                </c:pt>
                <c:pt idx="5071">
                  <c:v>2.751130337243805E-3</c:v>
                </c:pt>
                <c:pt idx="5072">
                  <c:v>2.7507754900443666E-3</c:v>
                </c:pt>
                <c:pt idx="5073">
                  <c:v>2.7504207343711602E-3</c:v>
                </c:pt>
                <c:pt idx="5074">
                  <c:v>2.7500660701887786E-3</c:v>
                </c:pt>
                <c:pt idx="5075">
                  <c:v>2.7497114974618332E-3</c:v>
                </c:pt>
                <c:pt idx="5076">
                  <c:v>2.7493570161549537E-3</c:v>
                </c:pt>
                <c:pt idx="5077">
                  <c:v>2.7490026262327887E-3</c:v>
                </c:pt>
                <c:pt idx="5078">
                  <c:v>2.7486483276600048E-3</c:v>
                </c:pt>
                <c:pt idx="5079">
                  <c:v>2.7482941204012858E-3</c:v>
                </c:pt>
                <c:pt idx="5080">
                  <c:v>2.7479400044213343E-3</c:v>
                </c:pt>
                <c:pt idx="5081">
                  <c:v>2.7475859796848717E-3</c:v>
                </c:pt>
                <c:pt idx="5082">
                  <c:v>2.7472320461566376E-3</c:v>
                </c:pt>
                <c:pt idx="5083">
                  <c:v>2.746878203801388E-3</c:v>
                </c:pt>
                <c:pt idx="5084">
                  <c:v>2.7465244525838989E-3</c:v>
                </c:pt>
                <c:pt idx="5085">
                  <c:v>2.7461707924689642E-3</c:v>
                </c:pt>
                <c:pt idx="5086">
                  <c:v>2.7458172234213953E-3</c:v>
                </c:pt>
                <c:pt idx="5087">
                  <c:v>2.7454637454060217E-3</c:v>
                </c:pt>
                <c:pt idx="5088">
                  <c:v>2.7451103583876917E-3</c:v>
                </c:pt>
                <c:pt idx="5089">
                  <c:v>2.7447570623312712E-3</c:v>
                </c:pt>
                <c:pt idx="5090">
                  <c:v>2.7444038572016442E-3</c:v>
                </c:pt>
                <c:pt idx="5091">
                  <c:v>2.7440507429637127E-3</c:v>
                </c:pt>
                <c:pt idx="5092">
                  <c:v>2.7436977195823974E-3</c:v>
                </c:pt>
                <c:pt idx="5093">
                  <c:v>2.7433447870226367E-3</c:v>
                </c:pt>
                <c:pt idx="5094">
                  <c:v>2.7429919452493863E-3</c:v>
                </c:pt>
                <c:pt idx="5095">
                  <c:v>2.7426391942276199E-3</c:v>
                </c:pt>
                <c:pt idx="5096">
                  <c:v>2.7422865339223317E-3</c:v>
                </c:pt>
                <c:pt idx="5097">
                  <c:v>2.7419339642985314E-3</c:v>
                </c:pt>
                <c:pt idx="5098">
                  <c:v>2.7415814853212466E-3</c:v>
                </c:pt>
                <c:pt idx="5099">
                  <c:v>2.7412290969555239E-3</c:v>
                </c:pt>
                <c:pt idx="5100">
                  <c:v>2.7408767991664281E-3</c:v>
                </c:pt>
                <c:pt idx="5101">
                  <c:v>2.740524591919041E-3</c:v>
                </c:pt>
                <c:pt idx="5102">
                  <c:v>2.7401724751784629E-3</c:v>
                </c:pt>
                <c:pt idx="5103">
                  <c:v>2.7398204489098121E-3</c:v>
                </c:pt>
                <c:pt idx="5104">
                  <c:v>2.7394685130782241E-3</c:v>
                </c:pt>
                <c:pt idx="5105">
                  <c:v>2.7391166676488539E-3</c:v>
                </c:pt>
                <c:pt idx="5106">
                  <c:v>2.7387649125868723E-3</c:v>
                </c:pt>
                <c:pt idx="5107">
                  <c:v>2.7384132478574697E-3</c:v>
                </c:pt>
                <c:pt idx="5108">
                  <c:v>2.7380616734258541E-3</c:v>
                </c:pt>
                <c:pt idx="5109">
                  <c:v>2.7377101892572496E-3</c:v>
                </c:pt>
                <c:pt idx="5110">
                  <c:v>2.7373587953169009E-3</c:v>
                </c:pt>
                <c:pt idx="5111">
                  <c:v>2.737007491570069E-3</c:v>
                </c:pt>
                <c:pt idx="5112">
                  <c:v>2.7366562779820324E-3</c:v>
                </c:pt>
                <c:pt idx="5113">
                  <c:v>2.7363051545180881E-3</c:v>
                </c:pt>
                <c:pt idx="5114">
                  <c:v>2.7359541211435501E-3</c:v>
                </c:pt>
                <c:pt idx="5115">
                  <c:v>2.7356031778237528E-3</c:v>
                </c:pt>
                <c:pt idx="5116">
                  <c:v>2.7352523245240449E-3</c:v>
                </c:pt>
                <c:pt idx="5117">
                  <c:v>2.7349015612097944E-3</c:v>
                </c:pt>
                <c:pt idx="5118">
                  <c:v>2.7345508878463876E-3</c:v>
                </c:pt>
                <c:pt idx="5119">
                  <c:v>2.7342003043992276E-3</c:v>
                </c:pt>
                <c:pt idx="5120">
                  <c:v>2.7338498108337361E-3</c:v>
                </c:pt>
                <c:pt idx="5121">
                  <c:v>2.7334994071153518E-3</c:v>
                </c:pt>
                <c:pt idx="5122">
                  <c:v>2.7331490932095315E-3</c:v>
                </c:pt>
                <c:pt idx="5123">
                  <c:v>2.73279886908175E-3</c:v>
                </c:pt>
                <c:pt idx="5124">
                  <c:v>2.7324487346974983E-3</c:v>
                </c:pt>
                <c:pt idx="5125">
                  <c:v>2.7320986900222872E-3</c:v>
                </c:pt>
                <c:pt idx="5126">
                  <c:v>2.7317487350216447E-3</c:v>
                </c:pt>
                <c:pt idx="5127">
                  <c:v>2.7313988696611139E-3</c:v>
                </c:pt>
                <c:pt idx="5128">
                  <c:v>2.7310490939062588E-3</c:v>
                </c:pt>
                <c:pt idx="5129">
                  <c:v>2.7306994077226599E-3</c:v>
                </c:pt>
                <c:pt idx="5130">
                  <c:v>2.7303498110759156E-3</c:v>
                </c:pt>
                <c:pt idx="5131">
                  <c:v>2.7300003039316409E-3</c:v>
                </c:pt>
                <c:pt idx="5132">
                  <c:v>2.7296508862554689E-3</c:v>
                </c:pt>
                <c:pt idx="5133">
                  <c:v>2.7293015580130502E-3</c:v>
                </c:pt>
                <c:pt idx="5134">
                  <c:v>2.7289523191700547E-3</c:v>
                </c:pt>
                <c:pt idx="5135">
                  <c:v>2.728603169692167E-3</c:v>
                </c:pt>
                <c:pt idx="5136">
                  <c:v>2.7282541095450911E-3</c:v>
                </c:pt>
                <c:pt idx="5137">
                  <c:v>2.7279051386945481E-3</c:v>
                </c:pt>
                <c:pt idx="5138">
                  <c:v>2.7275562571062767E-3</c:v>
                </c:pt>
                <c:pt idx="5139">
                  <c:v>2.7272074647460326E-3</c:v>
                </c:pt>
                <c:pt idx="5140">
                  <c:v>2.7268587615795902E-3</c:v>
                </c:pt>
                <c:pt idx="5141">
                  <c:v>2.7265101475727411E-3</c:v>
                </c:pt>
                <c:pt idx="5142">
                  <c:v>2.7261616226912917E-3</c:v>
                </c:pt>
                <c:pt idx="5143">
                  <c:v>2.7258131869010702E-3</c:v>
                </c:pt>
                <c:pt idx="5144">
                  <c:v>2.72546484016792E-3</c:v>
                </c:pt>
                <c:pt idx="5145">
                  <c:v>2.7251165824577024E-3</c:v>
                </c:pt>
                <c:pt idx="5146">
                  <c:v>2.7247684137362946E-3</c:v>
                </c:pt>
                <c:pt idx="5147">
                  <c:v>2.7244203339695928E-3</c:v>
                </c:pt>
                <c:pt idx="5148">
                  <c:v>2.7240723431235119E-3</c:v>
                </c:pt>
                <c:pt idx="5149">
                  <c:v>2.7237244411639819E-3</c:v>
                </c:pt>
                <c:pt idx="5150">
                  <c:v>2.7233766280569502E-3</c:v>
                </c:pt>
                <c:pt idx="5151">
                  <c:v>2.7230289037683832E-3</c:v>
                </c:pt>
                <c:pt idx="5152">
                  <c:v>2.7226812682642635E-3</c:v>
                </c:pt>
                <c:pt idx="5153">
                  <c:v>2.7223337215105917E-3</c:v>
                </c:pt>
                <c:pt idx="5154">
                  <c:v>2.7219862634733855E-3</c:v>
                </c:pt>
                <c:pt idx="5155">
                  <c:v>2.7216388941186799E-3</c:v>
                </c:pt>
                <c:pt idx="5156">
                  <c:v>2.7212916134125272E-3</c:v>
                </c:pt>
                <c:pt idx="5157">
                  <c:v>2.7209444213209971E-3</c:v>
                </c:pt>
                <c:pt idx="5158">
                  <c:v>2.7205973178101766E-3</c:v>
                </c:pt>
                <c:pt idx="5159">
                  <c:v>2.7202503028461705E-3</c:v>
                </c:pt>
                <c:pt idx="5160">
                  <c:v>2.7199033763951001E-3</c:v>
                </c:pt>
                <c:pt idx="5161">
                  <c:v>2.7195565384231031E-3</c:v>
                </c:pt>
                <c:pt idx="5162">
                  <c:v>2.7192097888963374E-3</c:v>
                </c:pt>
                <c:pt idx="5163">
                  <c:v>2.7188631277809761E-3</c:v>
                </c:pt>
                <c:pt idx="5164">
                  <c:v>2.7185165550432096E-3</c:v>
                </c:pt>
                <c:pt idx="5165">
                  <c:v>2.7181700706492454E-3</c:v>
                </c:pt>
                <c:pt idx="5166">
                  <c:v>2.7178236745653084E-3</c:v>
                </c:pt>
                <c:pt idx="5167">
                  <c:v>2.7174773667576423E-3</c:v>
                </c:pt>
                <c:pt idx="5168">
                  <c:v>2.7171311471925058E-3</c:v>
                </c:pt>
                <c:pt idx="5169">
                  <c:v>2.7167850158361755E-3</c:v>
                </c:pt>
                <c:pt idx="5170">
                  <c:v>2.7164389726549456E-3</c:v>
                </c:pt>
                <c:pt idx="5171">
                  <c:v>2.716093017615127E-3</c:v>
                </c:pt>
                <c:pt idx="5172">
                  <c:v>2.7157471506830482E-3</c:v>
                </c:pt>
                <c:pt idx="5173">
                  <c:v>2.7154013718250544E-3</c:v>
                </c:pt>
                <c:pt idx="5174">
                  <c:v>2.7150556810075083E-3</c:v>
                </c:pt>
                <c:pt idx="5175">
                  <c:v>2.7147100781967893E-3</c:v>
                </c:pt>
                <c:pt idx="5176">
                  <c:v>2.7143645633592945E-3</c:v>
                </c:pt>
                <c:pt idx="5177">
                  <c:v>2.7140191364614374E-3</c:v>
                </c:pt>
                <c:pt idx="5178">
                  <c:v>2.71367379746965E-3</c:v>
                </c:pt>
                <c:pt idx="5179">
                  <c:v>2.7133285463503791E-3</c:v>
                </c:pt>
                <c:pt idx="5180">
                  <c:v>2.7129833830700895E-3</c:v>
                </c:pt>
                <c:pt idx="5181">
                  <c:v>2.7126383075952651E-3</c:v>
                </c:pt>
                <c:pt idx="5182">
                  <c:v>2.7122933198924048E-3</c:v>
                </c:pt>
                <c:pt idx="5183">
                  <c:v>2.7119484199280234E-3</c:v>
                </c:pt>
                <c:pt idx="5184">
                  <c:v>2.7116036076686558E-3</c:v>
                </c:pt>
                <c:pt idx="5185">
                  <c:v>2.7112588830808509E-3</c:v>
                </c:pt>
                <c:pt idx="5186">
                  <c:v>2.710914246131178E-3</c:v>
                </c:pt>
                <c:pt idx="5187">
                  <c:v>2.7105696967862198E-3</c:v>
                </c:pt>
                <c:pt idx="5188">
                  <c:v>2.7102252350125781E-3</c:v>
                </c:pt>
                <c:pt idx="5189">
                  <c:v>2.7098808607768712E-3</c:v>
                </c:pt>
                <c:pt idx="5190">
                  <c:v>2.7095365740457344E-3</c:v>
                </c:pt>
                <c:pt idx="5191">
                  <c:v>2.70919237478582E-3</c:v>
                </c:pt>
                <c:pt idx="5192">
                  <c:v>2.7088482629637973E-3</c:v>
                </c:pt>
                <c:pt idx="5193">
                  <c:v>2.7085042385463524E-3</c:v>
                </c:pt>
                <c:pt idx="5194">
                  <c:v>2.7081603015001875E-3</c:v>
                </c:pt>
                <c:pt idx="5195">
                  <c:v>2.7078164517920231E-3</c:v>
                </c:pt>
                <c:pt idx="5196">
                  <c:v>2.7074726893885964E-3</c:v>
                </c:pt>
                <c:pt idx="5197">
                  <c:v>2.7071290142566613E-3</c:v>
                </c:pt>
                <c:pt idx="5198">
                  <c:v>2.7067854263629876E-3</c:v>
                </c:pt>
                <c:pt idx="5199">
                  <c:v>2.7064419256743622E-3</c:v>
                </c:pt>
                <c:pt idx="5200">
                  <c:v>2.7060985121575912E-3</c:v>
                </c:pt>
                <c:pt idx="5201">
                  <c:v>2.7057551857794949E-3</c:v>
                </c:pt>
                <c:pt idx="5202">
                  <c:v>2.7054119465069106E-3</c:v>
                </c:pt>
                <c:pt idx="5203">
                  <c:v>2.7050687943066943E-3</c:v>
                </c:pt>
                <c:pt idx="5204">
                  <c:v>2.7047257291457167E-3</c:v>
                </c:pt>
                <c:pt idx="5205">
                  <c:v>2.7043827509908671E-3</c:v>
                </c:pt>
                <c:pt idx="5206">
                  <c:v>2.70403985980905E-3</c:v>
                </c:pt>
                <c:pt idx="5207">
                  <c:v>2.7036970555671877E-3</c:v>
                </c:pt>
                <c:pt idx="5208">
                  <c:v>2.703354338232219E-3</c:v>
                </c:pt>
                <c:pt idx="5209">
                  <c:v>2.7030117077710995E-3</c:v>
                </c:pt>
                <c:pt idx="5210">
                  <c:v>2.7026691641508015E-3</c:v>
                </c:pt>
                <c:pt idx="5211">
                  <c:v>2.7023267073383143E-3</c:v>
                </c:pt>
                <c:pt idx="5212">
                  <c:v>2.7019843373006433E-3</c:v>
                </c:pt>
                <c:pt idx="5213">
                  <c:v>2.7016420540048108E-3</c:v>
                </c:pt>
                <c:pt idx="5214">
                  <c:v>2.7012998574178562E-3</c:v>
                </c:pt>
                <c:pt idx="5215">
                  <c:v>2.7009577475068359E-3</c:v>
                </c:pt>
                <c:pt idx="5216">
                  <c:v>2.7006157242388221E-3</c:v>
                </c:pt>
                <c:pt idx="5217">
                  <c:v>2.7002737875809037E-3</c:v>
                </c:pt>
                <c:pt idx="5218">
                  <c:v>2.6999319375001865E-3</c:v>
                </c:pt>
                <c:pt idx="5219">
                  <c:v>2.6995901739637947E-3</c:v>
                </c:pt>
                <c:pt idx="5220">
                  <c:v>2.6992484969388655E-3</c:v>
                </c:pt>
                <c:pt idx="5221">
                  <c:v>2.6989069063925561E-3</c:v>
                </c:pt>
                <c:pt idx="5222">
                  <c:v>2.6985654022920382E-3</c:v>
                </c:pt>
                <c:pt idx="5223">
                  <c:v>2.6982239846045013E-3</c:v>
                </c:pt>
                <c:pt idx="5224">
                  <c:v>2.6978826532971507E-3</c:v>
                </c:pt>
                <c:pt idx="5225">
                  <c:v>2.6975414083372094E-3</c:v>
                </c:pt>
                <c:pt idx="5226">
                  <c:v>2.6972002496919154E-3</c:v>
                </c:pt>
                <c:pt idx="5227">
                  <c:v>2.6968591773285249E-3</c:v>
                </c:pt>
                <c:pt idx="5228">
                  <c:v>2.6965181912143098E-3</c:v>
                </c:pt>
                <c:pt idx="5229">
                  <c:v>2.6961772913165582E-3</c:v>
                </c:pt>
                <c:pt idx="5230">
                  <c:v>2.695836477602576E-3</c:v>
                </c:pt>
                <c:pt idx="5231">
                  <c:v>2.695495750039684E-3</c:v>
                </c:pt>
                <c:pt idx="5232">
                  <c:v>2.6951551085952199E-3</c:v>
                </c:pt>
                <c:pt idx="5233">
                  <c:v>2.6948145532365397E-3</c:v>
                </c:pt>
                <c:pt idx="5234">
                  <c:v>2.6944740839310141E-3</c:v>
                </c:pt>
                <c:pt idx="5235">
                  <c:v>2.6941337006460304E-3</c:v>
                </c:pt>
                <c:pt idx="5236">
                  <c:v>2.693793403348993E-3</c:v>
                </c:pt>
                <c:pt idx="5237">
                  <c:v>2.6934531920073217E-3</c:v>
                </c:pt>
                <c:pt idx="5238">
                  <c:v>2.6931130665884553E-3</c:v>
                </c:pt>
                <c:pt idx="5239">
                  <c:v>2.6927730270598456E-3</c:v>
                </c:pt>
                <c:pt idx="5240">
                  <c:v>2.692433073388963E-3</c:v>
                </c:pt>
                <c:pt idx="5241">
                  <c:v>2.6920932055432942E-3</c:v>
                </c:pt>
                <c:pt idx="5242">
                  <c:v>2.6917534234903416E-3</c:v>
                </c:pt>
                <c:pt idx="5243">
                  <c:v>2.6914137271976243E-3</c:v>
                </c:pt>
                <c:pt idx="5244">
                  <c:v>2.6910741166326782E-3</c:v>
                </c:pt>
                <c:pt idx="5245">
                  <c:v>2.6907345917630558E-3</c:v>
                </c:pt>
                <c:pt idx="5246">
                  <c:v>2.6903951525563234E-3</c:v>
                </c:pt>
                <c:pt idx="5247">
                  <c:v>2.6900557989800677E-3</c:v>
                </c:pt>
                <c:pt idx="5248">
                  <c:v>2.6897165310018887E-3</c:v>
                </c:pt>
                <c:pt idx="5249">
                  <c:v>2.6893773485894045E-3</c:v>
                </c:pt>
                <c:pt idx="5250">
                  <c:v>2.6890382517102481E-3</c:v>
                </c:pt>
                <c:pt idx="5251">
                  <c:v>2.6886992403320695E-3</c:v>
                </c:pt>
                <c:pt idx="5252">
                  <c:v>2.6883603144225356E-3</c:v>
                </c:pt>
                <c:pt idx="5253">
                  <c:v>2.6880214739493291E-3</c:v>
                </c:pt>
                <c:pt idx="5254">
                  <c:v>2.6876827188801484E-3</c:v>
                </c:pt>
                <c:pt idx="5255">
                  <c:v>2.6873440491827086E-3</c:v>
                </c:pt>
                <c:pt idx="5256">
                  <c:v>2.6870054648247418E-3</c:v>
                </c:pt>
                <c:pt idx="5257">
                  <c:v>2.6866669657739954E-3</c:v>
                </c:pt>
                <c:pt idx="5258">
                  <c:v>2.6863285519982336E-3</c:v>
                </c:pt>
                <c:pt idx="5259">
                  <c:v>2.6859902234652364E-3</c:v>
                </c:pt>
                <c:pt idx="5260">
                  <c:v>2.6856519801428001E-3</c:v>
                </c:pt>
                <c:pt idx="5261">
                  <c:v>2.6853138219987377E-3</c:v>
                </c:pt>
                <c:pt idx="5262">
                  <c:v>2.6849757490008783E-3</c:v>
                </c:pt>
                <c:pt idx="5263">
                  <c:v>2.6846377611170666E-3</c:v>
                </c:pt>
                <c:pt idx="5264">
                  <c:v>2.684299858315164E-3</c:v>
                </c:pt>
                <c:pt idx="5265">
                  <c:v>2.6839620405630475E-3</c:v>
                </c:pt>
                <c:pt idx="5266">
                  <c:v>2.6836243078286115E-3</c:v>
                </c:pt>
                <c:pt idx="5267">
                  <c:v>2.6832866600797652E-3</c:v>
                </c:pt>
                <c:pt idx="5268">
                  <c:v>2.6829490972844357E-3</c:v>
                </c:pt>
                <c:pt idx="5269">
                  <c:v>2.6826116194105633E-3</c:v>
                </c:pt>
                <c:pt idx="5270">
                  <c:v>2.6822742264261067E-3</c:v>
                </c:pt>
                <c:pt idx="5271">
                  <c:v>2.6819369182990416E-3</c:v>
                </c:pt>
                <c:pt idx="5272">
                  <c:v>2.6815996949973568E-3</c:v>
                </c:pt>
                <c:pt idx="5273">
                  <c:v>2.6812625564890591E-3</c:v>
                </c:pt>
                <c:pt idx="5274">
                  <c:v>2.6809255027421719E-3</c:v>
                </c:pt>
                <c:pt idx="5275">
                  <c:v>2.6805885337247331E-3</c:v>
                </c:pt>
                <c:pt idx="5276">
                  <c:v>2.680251649404798E-3</c:v>
                </c:pt>
                <c:pt idx="5277">
                  <c:v>2.6799148497504369E-3</c:v>
                </c:pt>
                <c:pt idx="5278">
                  <c:v>2.6795781347297371E-3</c:v>
                </c:pt>
                <c:pt idx="5279">
                  <c:v>2.6792415043108012E-3</c:v>
                </c:pt>
                <c:pt idx="5280">
                  <c:v>2.6789049584617481E-3</c:v>
                </c:pt>
                <c:pt idx="5281">
                  <c:v>2.6785684971507131E-3</c:v>
                </c:pt>
                <c:pt idx="5282">
                  <c:v>2.6782321203458466E-3</c:v>
                </c:pt>
                <c:pt idx="5283">
                  <c:v>2.677895828015316E-3</c:v>
                </c:pt>
                <c:pt idx="5284">
                  <c:v>2.677559620127304E-3</c:v>
                </c:pt>
                <c:pt idx="5285">
                  <c:v>2.6772234966500096E-3</c:v>
                </c:pt>
                <c:pt idx="5286">
                  <c:v>2.6768874575516478E-3</c:v>
                </c:pt>
                <c:pt idx="5287">
                  <c:v>2.6765515028004489E-3</c:v>
                </c:pt>
                <c:pt idx="5288">
                  <c:v>2.6762156323646602E-3</c:v>
                </c:pt>
                <c:pt idx="5289">
                  <c:v>2.675879846212544E-3</c:v>
                </c:pt>
                <c:pt idx="5290">
                  <c:v>2.6755441443123795E-3</c:v>
                </c:pt>
                <c:pt idx="5291">
                  <c:v>2.6752085266324608E-3</c:v>
                </c:pt>
                <c:pt idx="5292">
                  <c:v>2.6748729931410985E-3</c:v>
                </c:pt>
                <c:pt idx="5293">
                  <c:v>2.6745375438066185E-3</c:v>
                </c:pt>
                <c:pt idx="5294">
                  <c:v>2.674202178597364E-3</c:v>
                </c:pt>
                <c:pt idx="5295">
                  <c:v>2.6738668974816923E-3</c:v>
                </c:pt>
                <c:pt idx="5296">
                  <c:v>2.6735317004279776E-3</c:v>
                </c:pt>
                <c:pt idx="5297">
                  <c:v>2.6731965874046098E-3</c:v>
                </c:pt>
                <c:pt idx="5298">
                  <c:v>2.6728615583799945E-3</c:v>
                </c:pt>
                <c:pt idx="5299">
                  <c:v>2.6725266133225535E-3</c:v>
                </c:pt>
                <c:pt idx="5300">
                  <c:v>2.6721917522007236E-3</c:v>
                </c:pt>
                <c:pt idx="5301">
                  <c:v>2.6718569749829587E-3</c:v>
                </c:pt>
                <c:pt idx="5302">
                  <c:v>2.6715222816377274E-3</c:v>
                </c:pt>
                <c:pt idx="5303">
                  <c:v>2.671187672133514E-3</c:v>
                </c:pt>
                <c:pt idx="5304">
                  <c:v>2.6708531464388198E-3</c:v>
                </c:pt>
                <c:pt idx="5305">
                  <c:v>2.6705187045221609E-3</c:v>
                </c:pt>
                <c:pt idx="5306">
                  <c:v>2.6701843463520693E-3</c:v>
                </c:pt>
                <c:pt idx="5307">
                  <c:v>2.669850071897093E-3</c:v>
                </c:pt>
                <c:pt idx="5308">
                  <c:v>2.6695158811257946E-3</c:v>
                </c:pt>
                <c:pt idx="5309">
                  <c:v>2.6691817740067555E-3</c:v>
                </c:pt>
                <c:pt idx="5310">
                  <c:v>2.6688477505085692E-3</c:v>
                </c:pt>
                <c:pt idx="5311">
                  <c:v>2.6685138105998468E-3</c:v>
                </c:pt>
                <c:pt idx="5312">
                  <c:v>2.6681799542492149E-3</c:v>
                </c:pt>
                <c:pt idx="5313">
                  <c:v>2.6678461814253159E-3</c:v>
                </c:pt>
                <c:pt idx="5314">
                  <c:v>2.6675124920968077E-3</c:v>
                </c:pt>
                <c:pt idx="5315">
                  <c:v>2.6671788862323632E-3</c:v>
                </c:pt>
                <c:pt idx="5316">
                  <c:v>2.666845363800672E-3</c:v>
                </c:pt>
                <c:pt idx="5317">
                  <c:v>2.6665119247704394E-3</c:v>
                </c:pt>
                <c:pt idx="5318">
                  <c:v>2.6661785691103855E-3</c:v>
                </c:pt>
                <c:pt idx="5319">
                  <c:v>2.6658452967892468E-3</c:v>
                </c:pt>
                <c:pt idx="5320">
                  <c:v>2.6655121077757754E-3</c:v>
                </c:pt>
                <c:pt idx="5321">
                  <c:v>2.6651790020387374E-3</c:v>
                </c:pt>
                <c:pt idx="5322">
                  <c:v>2.6648459795469166E-3</c:v>
                </c:pt>
                <c:pt idx="5323">
                  <c:v>2.6645130402691121E-3</c:v>
                </c:pt>
                <c:pt idx="5324">
                  <c:v>2.6641801841741385E-3</c:v>
                </c:pt>
                <c:pt idx="5325">
                  <c:v>2.6638474112308241E-3</c:v>
                </c:pt>
                <c:pt idx="5326">
                  <c:v>2.663514721408015E-3</c:v>
                </c:pt>
                <c:pt idx="5327">
                  <c:v>2.6631821146745724E-3</c:v>
                </c:pt>
                <c:pt idx="5328">
                  <c:v>2.6628495909993728E-3</c:v>
                </c:pt>
                <c:pt idx="5329">
                  <c:v>2.6625171503513079E-3</c:v>
                </c:pt>
                <c:pt idx="5330">
                  <c:v>2.6621847926992857E-3</c:v>
                </c:pt>
                <c:pt idx="5331">
                  <c:v>2.6618525180122287E-3</c:v>
                </c:pt>
                <c:pt idx="5332">
                  <c:v>2.6615203262590759E-3</c:v>
                </c:pt>
                <c:pt idx="5333">
                  <c:v>2.6611882174087816E-3</c:v>
                </c:pt>
                <c:pt idx="5334">
                  <c:v>2.6608561914303152E-3</c:v>
                </c:pt>
                <c:pt idx="5335">
                  <c:v>2.6605242482926617E-3</c:v>
                </c:pt>
                <c:pt idx="5336">
                  <c:v>2.6601923879648218E-3</c:v>
                </c:pt>
                <c:pt idx="5337">
                  <c:v>2.6598606104158112E-3</c:v>
                </c:pt>
                <c:pt idx="5338">
                  <c:v>2.6595289156146626E-3</c:v>
                </c:pt>
                <c:pt idx="5339">
                  <c:v>2.6591973035304211E-3</c:v>
                </c:pt>
                <c:pt idx="5340">
                  <c:v>2.6588657741321501E-3</c:v>
                </c:pt>
                <c:pt idx="5341">
                  <c:v>2.6585343273889273E-3</c:v>
                </c:pt>
                <c:pt idx="5342">
                  <c:v>2.6582029632698464E-3</c:v>
                </c:pt>
                <c:pt idx="5343">
                  <c:v>2.657871681744015E-3</c:v>
                </c:pt>
                <c:pt idx="5344">
                  <c:v>2.6575404827805581E-3</c:v>
                </c:pt>
                <c:pt idx="5345">
                  <c:v>2.657209366348614E-3</c:v>
                </c:pt>
                <c:pt idx="5346">
                  <c:v>2.6568783324173386E-3</c:v>
                </c:pt>
                <c:pt idx="5347">
                  <c:v>2.6565473809559014E-3</c:v>
                </c:pt>
                <c:pt idx="5348">
                  <c:v>2.6562165119334881E-3</c:v>
                </c:pt>
                <c:pt idx="5349">
                  <c:v>2.6558857253192996E-3</c:v>
                </c:pt>
                <c:pt idx="5350">
                  <c:v>2.6555550210825519E-3</c:v>
                </c:pt>
                <c:pt idx="5351">
                  <c:v>2.6552243991924771E-3</c:v>
                </c:pt>
                <c:pt idx="5352">
                  <c:v>2.6548938596183212E-3</c:v>
                </c:pt>
                <c:pt idx="5353">
                  <c:v>2.6545634023293478E-3</c:v>
                </c:pt>
                <c:pt idx="5354">
                  <c:v>2.654233027294832E-3</c:v>
                </c:pt>
                <c:pt idx="5355">
                  <c:v>2.6539027344840687E-3</c:v>
                </c:pt>
                <c:pt idx="5356">
                  <c:v>2.6535725238663651E-3</c:v>
                </c:pt>
                <c:pt idx="5357">
                  <c:v>2.6532423954110447E-3</c:v>
                </c:pt>
                <c:pt idx="5358">
                  <c:v>2.6529123490874459E-3</c:v>
                </c:pt>
                <c:pt idx="5359">
                  <c:v>2.6525823848649226E-3</c:v>
                </c:pt>
                <c:pt idx="5360">
                  <c:v>2.6522525027128435E-3</c:v>
                </c:pt>
                <c:pt idx="5361">
                  <c:v>2.6519227026005942E-3</c:v>
                </c:pt>
                <c:pt idx="5362">
                  <c:v>2.6515929844975728E-3</c:v>
                </c:pt>
                <c:pt idx="5363">
                  <c:v>2.6512633483731945E-3</c:v>
                </c:pt>
                <c:pt idx="5364">
                  <c:v>2.6509337941968895E-3</c:v>
                </c:pt>
                <c:pt idx="5365">
                  <c:v>2.6506043219381029E-3</c:v>
                </c:pt>
                <c:pt idx="5366">
                  <c:v>2.6502749315662952E-3</c:v>
                </c:pt>
                <c:pt idx="5367">
                  <c:v>2.6499456230509415E-3</c:v>
                </c:pt>
                <c:pt idx="5368">
                  <c:v>2.6496163963615326E-3</c:v>
                </c:pt>
                <c:pt idx="5369">
                  <c:v>2.6492872514675748E-3</c:v>
                </c:pt>
                <c:pt idx="5370">
                  <c:v>2.6489581883385885E-3</c:v>
                </c:pt>
                <c:pt idx="5371">
                  <c:v>2.6486292069441103E-3</c:v>
                </c:pt>
                <c:pt idx="5372">
                  <c:v>2.6483003072536914E-3</c:v>
                </c:pt>
                <c:pt idx="5373">
                  <c:v>2.6479714892368978E-3</c:v>
                </c:pt>
                <c:pt idx="5374">
                  <c:v>2.6476427528633116E-3</c:v>
                </c:pt>
                <c:pt idx="5375">
                  <c:v>2.6473140981025291E-3</c:v>
                </c:pt>
                <c:pt idx="5376">
                  <c:v>2.6469855249241624E-3</c:v>
                </c:pt>
                <c:pt idx="5377">
                  <c:v>2.6466570332978378E-3</c:v>
                </c:pt>
                <c:pt idx="5378">
                  <c:v>2.646328623193197E-3</c:v>
                </c:pt>
                <c:pt idx="5379">
                  <c:v>2.6460002945798977E-3</c:v>
                </c:pt>
                <c:pt idx="5380">
                  <c:v>2.6456720474276117E-3</c:v>
                </c:pt>
                <c:pt idx="5381">
                  <c:v>2.6453438817060256E-3</c:v>
                </c:pt>
                <c:pt idx="5382">
                  <c:v>2.6450157973848414E-3</c:v>
                </c:pt>
                <c:pt idx="5383">
                  <c:v>2.6446877944337767E-3</c:v>
                </c:pt>
                <c:pt idx="5384">
                  <c:v>2.6443598728225636E-3</c:v>
                </c:pt>
                <c:pt idx="5385">
                  <c:v>2.6440320325209492E-3</c:v>
                </c:pt>
                <c:pt idx="5386">
                  <c:v>2.6437042734986952E-3</c:v>
                </c:pt>
                <c:pt idx="5387">
                  <c:v>2.6433765957255793E-3</c:v>
                </c:pt>
                <c:pt idx="5388">
                  <c:v>2.6430489991713935E-3</c:v>
                </c:pt>
                <c:pt idx="5389">
                  <c:v>2.6427214838059447E-3</c:v>
                </c:pt>
                <c:pt idx="5390">
                  <c:v>2.6423940495990551E-3</c:v>
                </c:pt>
                <c:pt idx="5391">
                  <c:v>2.6420666965205624E-3</c:v>
                </c:pt>
                <c:pt idx="5392">
                  <c:v>2.6417394245403162E-3</c:v>
                </c:pt>
                <c:pt idx="5393">
                  <c:v>2.6414122336281859E-3</c:v>
                </c:pt>
                <c:pt idx="5394">
                  <c:v>2.6410851237540531E-3</c:v>
                </c:pt>
                <c:pt idx="5395">
                  <c:v>2.6407580948878129E-3</c:v>
                </c:pt>
                <c:pt idx="5396">
                  <c:v>2.6404311469993783E-3</c:v>
                </c:pt>
                <c:pt idx="5397">
                  <c:v>2.6401042800586745E-3</c:v>
                </c:pt>
                <c:pt idx="5398">
                  <c:v>2.6397774940356451E-3</c:v>
                </c:pt>
                <c:pt idx="5399">
                  <c:v>2.6394507889002448E-3</c:v>
                </c:pt>
                <c:pt idx="5400">
                  <c:v>2.6391241646224447E-3</c:v>
                </c:pt>
                <c:pt idx="5401">
                  <c:v>2.6387976211722317E-3</c:v>
                </c:pt>
                <c:pt idx="5402">
                  <c:v>2.6384711585196062E-3</c:v>
                </c:pt>
                <c:pt idx="5403">
                  <c:v>2.6381447766345837E-3</c:v>
                </c:pt>
                <c:pt idx="5404">
                  <c:v>2.6378184754871953E-3</c:v>
                </c:pt>
                <c:pt idx="5405">
                  <c:v>2.637492255047487E-3</c:v>
                </c:pt>
                <c:pt idx="5406">
                  <c:v>2.6371661152855171E-3</c:v>
                </c:pt>
                <c:pt idx="5407">
                  <c:v>2.6368400561713619E-3</c:v>
                </c:pt>
                <c:pt idx="5408">
                  <c:v>2.6365140776751111E-3</c:v>
                </c:pt>
                <c:pt idx="5409">
                  <c:v>2.63618817976687E-3</c:v>
                </c:pt>
                <c:pt idx="5410">
                  <c:v>2.6358623624167564E-3</c:v>
                </c:pt>
                <c:pt idx="5411">
                  <c:v>2.6355366255949053E-3</c:v>
                </c:pt>
                <c:pt idx="5412">
                  <c:v>2.6352109692714659E-3</c:v>
                </c:pt>
                <c:pt idx="5413">
                  <c:v>2.6348853934166023E-3</c:v>
                </c:pt>
                <c:pt idx="5414">
                  <c:v>2.6345598980004911E-3</c:v>
                </c:pt>
                <c:pt idx="5415">
                  <c:v>2.6342344829933272E-3</c:v>
                </c:pt>
                <c:pt idx="5416">
                  <c:v>2.6339091483653172E-3</c:v>
                </c:pt>
                <c:pt idx="5417">
                  <c:v>2.633583894086685E-3</c:v>
                </c:pt>
                <c:pt idx="5418">
                  <c:v>2.633258720127667E-3</c:v>
                </c:pt>
                <c:pt idx="5419">
                  <c:v>2.6329336264585158E-3</c:v>
                </c:pt>
                <c:pt idx="5420">
                  <c:v>2.6326086130494973E-3</c:v>
                </c:pt>
                <c:pt idx="5421">
                  <c:v>2.6322836798708931E-3</c:v>
                </c:pt>
                <c:pt idx="5422">
                  <c:v>2.6319588268929996E-3</c:v>
                </c:pt>
                <c:pt idx="5423">
                  <c:v>2.6316340540861274E-3</c:v>
                </c:pt>
                <c:pt idx="5424">
                  <c:v>2.6313093614206019E-3</c:v>
                </c:pt>
                <c:pt idx="5425">
                  <c:v>2.6309847488667623E-3</c:v>
                </c:pt>
                <c:pt idx="5426">
                  <c:v>2.6306602163949644E-3</c:v>
                </c:pt>
                <c:pt idx="5427">
                  <c:v>2.6303357639755765E-3</c:v>
                </c:pt>
                <c:pt idx="5428">
                  <c:v>2.6300113915789835E-3</c:v>
                </c:pt>
                <c:pt idx="5429">
                  <c:v>2.629687099175583E-3</c:v>
                </c:pt>
                <c:pt idx="5430">
                  <c:v>2.6293628867357878E-3</c:v>
                </c:pt>
                <c:pt idx="5431">
                  <c:v>2.6290387542300267E-3</c:v>
                </c:pt>
                <c:pt idx="5432">
                  <c:v>2.6287147016287411E-3</c:v>
                </c:pt>
                <c:pt idx="5433">
                  <c:v>2.6283907289023881E-3</c:v>
                </c:pt>
                <c:pt idx="5434">
                  <c:v>2.6280668360214388E-3</c:v>
                </c:pt>
                <c:pt idx="5435">
                  <c:v>2.6277430229563795E-3</c:v>
                </c:pt>
                <c:pt idx="5436">
                  <c:v>2.6274192896777104E-3</c:v>
                </c:pt>
                <c:pt idx="5437">
                  <c:v>2.6270956361559468E-3</c:v>
                </c:pt>
                <c:pt idx="5438">
                  <c:v>2.6267720623616179E-3</c:v>
                </c:pt>
                <c:pt idx="5439">
                  <c:v>2.6264485682652682E-3</c:v>
                </c:pt>
                <c:pt idx="5440">
                  <c:v>2.6261251538374553E-3</c:v>
                </c:pt>
                <c:pt idx="5441">
                  <c:v>2.6258018190487534E-3</c:v>
                </c:pt>
                <c:pt idx="5442">
                  <c:v>2.6254785638697496E-3</c:v>
                </c:pt>
                <c:pt idx="5443">
                  <c:v>2.6251553882710461E-3</c:v>
                </c:pt>
                <c:pt idx="5444">
                  <c:v>2.6248322922232583E-3</c:v>
                </c:pt>
                <c:pt idx="5445">
                  <c:v>2.6245092756970187E-3</c:v>
                </c:pt>
                <c:pt idx="5446">
                  <c:v>2.6241863386629724E-3</c:v>
                </c:pt>
                <c:pt idx="5447">
                  <c:v>2.6238634810917785E-3</c:v>
                </c:pt>
                <c:pt idx="5448">
                  <c:v>2.6235407029541122E-3</c:v>
                </c:pt>
                <c:pt idx="5449">
                  <c:v>2.6232180042206608E-3</c:v>
                </c:pt>
                <c:pt idx="5450">
                  <c:v>2.6228953848621297E-3</c:v>
                </c:pt>
                <c:pt idx="5451">
                  <c:v>2.6225728448492345E-3</c:v>
                </c:pt>
                <c:pt idx="5452">
                  <c:v>2.6222503841527084E-3</c:v>
                </c:pt>
                <c:pt idx="5453">
                  <c:v>2.6219280027432968E-3</c:v>
                </c:pt>
                <c:pt idx="5454">
                  <c:v>2.6216057005917612E-3</c:v>
                </c:pt>
                <c:pt idx="5455">
                  <c:v>2.6212834776688761E-3</c:v>
                </c:pt>
                <c:pt idx="5456">
                  <c:v>2.6209613339454314E-3</c:v>
                </c:pt>
                <c:pt idx="5457">
                  <c:v>2.6206392693922309E-3</c:v>
                </c:pt>
                <c:pt idx="5458">
                  <c:v>2.620317283980093E-3</c:v>
                </c:pt>
                <c:pt idx="5459">
                  <c:v>2.6199953776798496E-3</c:v>
                </c:pt>
                <c:pt idx="5460">
                  <c:v>2.6196735504623479E-3</c:v>
                </c:pt>
                <c:pt idx="5461">
                  <c:v>2.6193518022984497E-3</c:v>
                </c:pt>
                <c:pt idx="5462">
                  <c:v>2.6190301331590294E-3</c:v>
                </c:pt>
                <c:pt idx="5463">
                  <c:v>2.6187085430149771E-3</c:v>
                </c:pt>
                <c:pt idx="5464">
                  <c:v>2.6183870318371976E-3</c:v>
                </c:pt>
                <c:pt idx="5465">
                  <c:v>2.6180655995966091E-3</c:v>
                </c:pt>
                <c:pt idx="5466">
                  <c:v>2.6177442462641436E-3</c:v>
                </c:pt>
                <c:pt idx="5467">
                  <c:v>2.6174229718107481E-3</c:v>
                </c:pt>
                <c:pt idx="5468">
                  <c:v>2.6171017762073841E-3</c:v>
                </c:pt>
                <c:pt idx="5469">
                  <c:v>2.616780659425028E-3</c:v>
                </c:pt>
                <c:pt idx="5470">
                  <c:v>2.6164596214346678E-3</c:v>
                </c:pt>
                <c:pt idx="5471">
                  <c:v>2.6161386622073081E-3</c:v>
                </c:pt>
                <c:pt idx="5472">
                  <c:v>2.6158177817139673E-3</c:v>
                </c:pt>
                <c:pt idx="5473">
                  <c:v>2.6154969799256776E-3</c:v>
                </c:pt>
                <c:pt idx="5474">
                  <c:v>2.6151762568134857E-3</c:v>
                </c:pt>
                <c:pt idx="5475">
                  <c:v>2.614855612348452E-3</c:v>
                </c:pt>
                <c:pt idx="5476">
                  <c:v>2.6145350465016522E-3</c:v>
                </c:pt>
                <c:pt idx="5477">
                  <c:v>2.6142145592441745E-3</c:v>
                </c:pt>
                <c:pt idx="5478">
                  <c:v>2.6138941505471228E-3</c:v>
                </c:pt>
                <c:pt idx="5479">
                  <c:v>2.6135738203816147E-3</c:v>
                </c:pt>
                <c:pt idx="5480">
                  <c:v>2.6132535687187815E-3</c:v>
                </c:pt>
                <c:pt idx="5481">
                  <c:v>2.6129333955297695E-3</c:v>
                </c:pt>
                <c:pt idx="5482">
                  <c:v>2.6126133007857372E-3</c:v>
                </c:pt>
                <c:pt idx="5483">
                  <c:v>2.6122932844578608E-3</c:v>
                </c:pt>
                <c:pt idx="5484">
                  <c:v>2.6119733465173271E-3</c:v>
                </c:pt>
                <c:pt idx="5485">
                  <c:v>2.6116534869353386E-3</c:v>
                </c:pt>
                <c:pt idx="5486">
                  <c:v>2.6113337056831122E-3</c:v>
                </c:pt>
                <c:pt idx="5487">
                  <c:v>2.6110140027318777E-3</c:v>
                </c:pt>
                <c:pt idx="5488">
                  <c:v>2.61069437805288E-3</c:v>
                </c:pt>
                <c:pt idx="5489">
                  <c:v>2.6103748316173778E-3</c:v>
                </c:pt>
                <c:pt idx="5490">
                  <c:v>2.6100553633966435E-3</c:v>
                </c:pt>
                <c:pt idx="5491">
                  <c:v>2.6097359733619646E-3</c:v>
                </c:pt>
                <c:pt idx="5492">
                  <c:v>2.6094166614846416E-3</c:v>
                </c:pt>
                <c:pt idx="5493">
                  <c:v>2.6090974277359893E-3</c:v>
                </c:pt>
                <c:pt idx="5494">
                  <c:v>2.6087782720873366E-3</c:v>
                </c:pt>
                <c:pt idx="5495">
                  <c:v>2.6084591945100266E-3</c:v>
                </c:pt>
                <c:pt idx="5496">
                  <c:v>2.6081401949754157E-3</c:v>
                </c:pt>
                <c:pt idx="5497">
                  <c:v>2.6078212734548757E-3</c:v>
                </c:pt>
                <c:pt idx="5498">
                  <c:v>2.6075024299197919E-3</c:v>
                </c:pt>
                <c:pt idx="5499">
                  <c:v>2.6071836643415621E-3</c:v>
                </c:pt>
                <c:pt idx="5500">
                  <c:v>2.6068649766915995E-3</c:v>
                </c:pt>
                <c:pt idx="5501">
                  <c:v>2.6065463669413314E-3</c:v>
                </c:pt>
                <c:pt idx="5502">
                  <c:v>2.6062278350621991E-3</c:v>
                </c:pt>
                <c:pt idx="5503">
                  <c:v>2.6059093810256568E-3</c:v>
                </c:pt>
                <c:pt idx="5504">
                  <c:v>2.6055910048031739E-3</c:v>
                </c:pt>
                <c:pt idx="5505">
                  <c:v>2.6052727063662321E-3</c:v>
                </c:pt>
                <c:pt idx="5506">
                  <c:v>2.6049544856863293E-3</c:v>
                </c:pt>
                <c:pt idx="5507">
                  <c:v>2.604636342734975E-3</c:v>
                </c:pt>
                <c:pt idx="5508">
                  <c:v>2.6043182774836949E-3</c:v>
                </c:pt>
                <c:pt idx="5509">
                  <c:v>2.6040002899040265E-3</c:v>
                </c:pt>
                <c:pt idx="5510">
                  <c:v>2.6036823799675222E-3</c:v>
                </c:pt>
                <c:pt idx="5511">
                  <c:v>2.603364547645749E-3</c:v>
                </c:pt>
                <c:pt idx="5512">
                  <c:v>2.6030467929102864E-3</c:v>
                </c:pt>
                <c:pt idx="5513">
                  <c:v>2.6027291157327288E-3</c:v>
                </c:pt>
                <c:pt idx="5514">
                  <c:v>2.602411516084683E-3</c:v>
                </c:pt>
                <c:pt idx="5515">
                  <c:v>2.6020939939377713E-3</c:v>
                </c:pt>
                <c:pt idx="5516">
                  <c:v>2.6017765492636299E-3</c:v>
                </c:pt>
                <c:pt idx="5517">
                  <c:v>2.6014591820339079E-3</c:v>
                </c:pt>
                <c:pt idx="5518">
                  <c:v>2.6011418922202681E-3</c:v>
                </c:pt>
                <c:pt idx="5519">
                  <c:v>2.6008246797943873E-3</c:v>
                </c:pt>
                <c:pt idx="5520">
                  <c:v>2.6005075447279569E-3</c:v>
                </c:pt>
                <c:pt idx="5521">
                  <c:v>2.6001904869926819E-3</c:v>
                </c:pt>
                <c:pt idx="5522">
                  <c:v>2.5998735065602798E-3</c:v>
                </c:pt>
                <c:pt idx="5523">
                  <c:v>2.5995566034024836E-3</c:v>
                </c:pt>
                <c:pt idx="5524">
                  <c:v>2.5992397774910391E-3</c:v>
                </c:pt>
                <c:pt idx="5525">
                  <c:v>2.5989230287977059E-3</c:v>
                </c:pt>
                <c:pt idx="5526">
                  <c:v>2.5986063572942582E-3</c:v>
                </c:pt>
                <c:pt idx="5527">
                  <c:v>2.5982897629524826E-3</c:v>
                </c:pt>
                <c:pt idx="5528">
                  <c:v>2.5979732457441806E-3</c:v>
                </c:pt>
                <c:pt idx="5529">
                  <c:v>2.5976568056411665E-3</c:v>
                </c:pt>
                <c:pt idx="5530">
                  <c:v>2.5973404426152692E-3</c:v>
                </c:pt>
                <c:pt idx="5531">
                  <c:v>2.5970241566383311E-3</c:v>
                </c:pt>
                <c:pt idx="5532">
                  <c:v>2.5967079476822085E-3</c:v>
                </c:pt>
                <c:pt idx="5533">
                  <c:v>2.5963918157187703E-3</c:v>
                </c:pt>
                <c:pt idx="5534">
                  <c:v>2.5960757607198996E-3</c:v>
                </c:pt>
                <c:pt idx="5535">
                  <c:v>2.5957597826574944E-3</c:v>
                </c:pt>
                <c:pt idx="5536">
                  <c:v>2.5954438815034655E-3</c:v>
                </c:pt>
                <c:pt idx="5537">
                  <c:v>2.5951280572297369E-3</c:v>
                </c:pt>
                <c:pt idx="5538">
                  <c:v>2.5948123098082465E-3</c:v>
                </c:pt>
                <c:pt idx="5539">
                  <c:v>2.5944966392109458E-3</c:v>
                </c:pt>
                <c:pt idx="5540">
                  <c:v>2.5941810454098014E-3</c:v>
                </c:pt>
                <c:pt idx="5541">
                  <c:v>2.593865528376791E-3</c:v>
                </c:pt>
                <c:pt idx="5542">
                  <c:v>2.5935500880839082E-3</c:v>
                </c:pt>
                <c:pt idx="5543">
                  <c:v>2.5932347245031587E-3</c:v>
                </c:pt>
                <c:pt idx="5544">
                  <c:v>2.5929194376065625E-3</c:v>
                </c:pt>
                <c:pt idx="5545">
                  <c:v>2.5926042273661529E-3</c:v>
                </c:pt>
                <c:pt idx="5546">
                  <c:v>2.5922890937539779E-3</c:v>
                </c:pt>
                <c:pt idx="5547">
                  <c:v>2.5919740367420976E-3</c:v>
                </c:pt>
                <c:pt idx="5548">
                  <c:v>2.5916590563025855E-3</c:v>
                </c:pt>
                <c:pt idx="5549">
                  <c:v>2.5913441524075304E-3</c:v>
                </c:pt>
                <c:pt idx="5550">
                  <c:v>2.5910293250290335E-3</c:v>
                </c:pt>
                <c:pt idx="5551">
                  <c:v>2.5907145741392102E-3</c:v>
                </c:pt>
                <c:pt idx="5552">
                  <c:v>2.590399899710188E-3</c:v>
                </c:pt>
                <c:pt idx="5553">
                  <c:v>2.5900853017141092E-3</c:v>
                </c:pt>
                <c:pt idx="5554">
                  <c:v>2.5897707801231301E-3</c:v>
                </c:pt>
                <c:pt idx="5555">
                  <c:v>2.5894563349094192E-3</c:v>
                </c:pt>
                <c:pt idx="5556">
                  <c:v>2.5891419660451593E-3</c:v>
                </c:pt>
                <c:pt idx="5557">
                  <c:v>2.5888276735025464E-3</c:v>
                </c:pt>
                <c:pt idx="5558">
                  <c:v>2.5885134572537901E-3</c:v>
                </c:pt>
                <c:pt idx="5559">
                  <c:v>2.5881993172711137E-3</c:v>
                </c:pt>
                <c:pt idx="5560">
                  <c:v>2.5878852535267537E-3</c:v>
                </c:pt>
                <c:pt idx="5561">
                  <c:v>2.5875712659929597E-3</c:v>
                </c:pt>
                <c:pt idx="5562">
                  <c:v>2.5872573546419963E-3</c:v>
                </c:pt>
                <c:pt idx="5563">
                  <c:v>2.5869435194461397E-3</c:v>
                </c:pt>
                <c:pt idx="5564">
                  <c:v>2.5866297603776805E-3</c:v>
                </c:pt>
                <c:pt idx="5565">
                  <c:v>2.586316077408923E-3</c:v>
                </c:pt>
                <c:pt idx="5566">
                  <c:v>2.5860024705121835E-3</c:v>
                </c:pt>
                <c:pt idx="5567">
                  <c:v>2.5856889396597932E-3</c:v>
                </c:pt>
                <c:pt idx="5568">
                  <c:v>2.5853754848240967E-3</c:v>
                </c:pt>
                <c:pt idx="5569">
                  <c:v>2.585062105977452E-3</c:v>
                </c:pt>
                <c:pt idx="5570">
                  <c:v>2.5847488030922286E-3</c:v>
                </c:pt>
                <c:pt idx="5571">
                  <c:v>2.5844355761408117E-3</c:v>
                </c:pt>
                <c:pt idx="5572">
                  <c:v>2.5841224250955984E-3</c:v>
                </c:pt>
                <c:pt idx="5573">
                  <c:v>2.5838093499290014E-3</c:v>
                </c:pt>
                <c:pt idx="5574">
                  <c:v>2.5834963506134435E-3</c:v>
                </c:pt>
                <c:pt idx="5575">
                  <c:v>2.5831834271213636E-3</c:v>
                </c:pt>
                <c:pt idx="5576">
                  <c:v>2.5828705794252119E-3</c:v>
                </c:pt>
                <c:pt idx="5577">
                  <c:v>2.582557807497454E-3</c:v>
                </c:pt>
                <c:pt idx="5578">
                  <c:v>2.5822451113105675E-3</c:v>
                </c:pt>
                <c:pt idx="5579">
                  <c:v>2.5819324908370432E-3</c:v>
                </c:pt>
                <c:pt idx="5580">
                  <c:v>2.5816199460493862E-3</c:v>
                </c:pt>
                <c:pt idx="5581">
                  <c:v>2.5813074769201133E-3</c:v>
                </c:pt>
                <c:pt idx="5582">
                  <c:v>2.5809950834217565E-3</c:v>
                </c:pt>
                <c:pt idx="5583">
                  <c:v>2.5806827655268606E-3</c:v>
                </c:pt>
                <c:pt idx="5584">
                  <c:v>2.5803705232079828E-3</c:v>
                </c:pt>
                <c:pt idx="5585">
                  <c:v>2.5800583564376941E-3</c:v>
                </c:pt>
                <c:pt idx="5586">
                  <c:v>2.5797462651885781E-3</c:v>
                </c:pt>
                <c:pt idx="5587">
                  <c:v>2.5794342494332334E-3</c:v>
                </c:pt>
                <c:pt idx="5588">
                  <c:v>2.579122309144271E-3</c:v>
                </c:pt>
                <c:pt idx="5589">
                  <c:v>2.578810444294314E-3</c:v>
                </c:pt>
                <c:pt idx="5590">
                  <c:v>2.578498654856E-3</c:v>
                </c:pt>
                <c:pt idx="5591">
                  <c:v>2.5781869408019794E-3</c:v>
                </c:pt>
                <c:pt idx="5592">
                  <c:v>2.5778753021049169E-3</c:v>
                </c:pt>
                <c:pt idx="5593">
                  <c:v>2.577563738737488E-3</c:v>
                </c:pt>
                <c:pt idx="5594">
                  <c:v>2.5772522506723838E-3</c:v>
                </c:pt>
                <c:pt idx="5595">
                  <c:v>2.5769408378823076E-3</c:v>
                </c:pt>
                <c:pt idx="5596">
                  <c:v>2.5766295003399752E-3</c:v>
                </c:pt>
                <c:pt idx="5597">
                  <c:v>2.5763182380181176E-3</c:v>
                </c:pt>
                <c:pt idx="5598">
                  <c:v>2.5760070508894766E-3</c:v>
                </c:pt>
                <c:pt idx="5599">
                  <c:v>2.5756959389268089E-3</c:v>
                </c:pt>
                <c:pt idx="5600">
                  <c:v>2.5753849021028833E-3</c:v>
                </c:pt>
                <c:pt idx="5601">
                  <c:v>2.5750739403904823E-3</c:v>
                </c:pt>
                <c:pt idx="5602">
                  <c:v>2.574763053762402E-3</c:v>
                </c:pt>
                <c:pt idx="5603">
                  <c:v>2.5744522421914506E-3</c:v>
                </c:pt>
                <c:pt idx="5604">
                  <c:v>2.5741415056504497E-3</c:v>
                </c:pt>
                <c:pt idx="5605">
                  <c:v>2.5738308441122346E-3</c:v>
                </c:pt>
                <c:pt idx="5606">
                  <c:v>2.5735202575496532E-3</c:v>
                </c:pt>
                <c:pt idx="5607">
                  <c:v>2.5732097459355667E-3</c:v>
                </c:pt>
                <c:pt idx="5608">
                  <c:v>2.5728993092428492E-3</c:v>
                </c:pt>
                <c:pt idx="5609">
                  <c:v>2.5725889474443879E-3</c:v>
                </c:pt>
                <c:pt idx="5610">
                  <c:v>2.5722786605130838E-3</c:v>
                </c:pt>
                <c:pt idx="5611">
                  <c:v>2.5719684484218496E-3</c:v>
                </c:pt>
                <c:pt idx="5612">
                  <c:v>2.5716583111436123E-3</c:v>
                </c:pt>
                <c:pt idx="5613">
                  <c:v>2.5713482486513111E-3</c:v>
                </c:pt>
                <c:pt idx="5614">
                  <c:v>2.5710382609178996E-3</c:v>
                </c:pt>
                <c:pt idx="5615">
                  <c:v>2.5707283479163424E-3</c:v>
                </c:pt>
                <c:pt idx="5616">
                  <c:v>2.5704185096196187E-3</c:v>
                </c:pt>
                <c:pt idx="5617">
                  <c:v>2.5701087460007202E-3</c:v>
                </c:pt>
                <c:pt idx="5618">
                  <c:v>2.5697990570326518E-3</c:v>
                </c:pt>
                <c:pt idx="5619">
                  <c:v>2.5694894426884305E-3</c:v>
                </c:pt>
                <c:pt idx="5620">
                  <c:v>2.5691799029410882E-3</c:v>
                </c:pt>
                <c:pt idx="5621">
                  <c:v>2.5688704377636686E-3</c:v>
                </c:pt>
                <c:pt idx="5622">
                  <c:v>2.5685610471292276E-3</c:v>
                </c:pt>
                <c:pt idx="5623">
                  <c:v>2.5682517310108353E-3</c:v>
                </c:pt>
                <c:pt idx="5624">
                  <c:v>2.567942489381574E-3</c:v>
                </c:pt>
                <c:pt idx="5625">
                  <c:v>2.5676333222145408E-3</c:v>
                </c:pt>
                <c:pt idx="5626">
                  <c:v>2.5673242294828431E-3</c:v>
                </c:pt>
                <c:pt idx="5627">
                  <c:v>2.5670152111596026E-3</c:v>
                </c:pt>
                <c:pt idx="5628">
                  <c:v>2.5667062672179537E-3</c:v>
                </c:pt>
                <c:pt idx="5629">
                  <c:v>2.5663973976310442E-3</c:v>
                </c:pt>
                <c:pt idx="5630">
                  <c:v>2.566088602372034E-3</c:v>
                </c:pt>
                <c:pt idx="5631">
                  <c:v>2.5657798814140973E-3</c:v>
                </c:pt>
                <c:pt idx="5632">
                  <c:v>2.5654712347304197E-3</c:v>
                </c:pt>
                <c:pt idx="5633">
                  <c:v>2.5651626622941997E-3</c:v>
                </c:pt>
                <c:pt idx="5634">
                  <c:v>2.5648541640786501E-3</c:v>
                </c:pt>
                <c:pt idx="5635">
                  <c:v>2.5645457400569954E-3</c:v>
                </c:pt>
                <c:pt idx="5636">
                  <c:v>2.5642373902024741E-3</c:v>
                </c:pt>
                <c:pt idx="5637">
                  <c:v>2.5639291144883359E-3</c:v>
                </c:pt>
                <c:pt idx="5638">
                  <c:v>2.5636209128878438E-3</c:v>
                </c:pt>
                <c:pt idx="5639">
                  <c:v>2.5633127853742759E-3</c:v>
                </c:pt>
                <c:pt idx="5640">
                  <c:v>2.5630047319209204E-3</c:v>
                </c:pt>
                <c:pt idx="5641">
                  <c:v>2.5626967525010785E-3</c:v>
                </c:pt>
                <c:pt idx="5642">
                  <c:v>2.5623888470880664E-3</c:v>
                </c:pt>
                <c:pt idx="5643">
                  <c:v>2.5620810156552105E-3</c:v>
                </c:pt>
                <c:pt idx="5644">
                  <c:v>2.5617732581758529E-3</c:v>
                </c:pt>
                <c:pt idx="5645">
                  <c:v>2.5614655746233456E-3</c:v>
                </c:pt>
                <c:pt idx="5646">
                  <c:v>2.561157964971055E-3</c:v>
                </c:pt>
                <c:pt idx="5647">
                  <c:v>2.5608504291923604E-3</c:v>
                </c:pt>
                <c:pt idx="5648">
                  <c:v>2.5605429672606525E-3</c:v>
                </c:pt>
                <c:pt idx="5649">
                  <c:v>2.5602355791493367E-3</c:v>
                </c:pt>
                <c:pt idx="5650">
                  <c:v>2.55992826483183E-3</c:v>
                </c:pt>
                <c:pt idx="5651">
                  <c:v>2.5596210242815626E-3</c:v>
                </c:pt>
                <c:pt idx="5652">
                  <c:v>2.5593138574719759E-3</c:v>
                </c:pt>
                <c:pt idx="5653">
                  <c:v>2.5590067643765269E-3</c:v>
                </c:pt>
                <c:pt idx="5654">
                  <c:v>2.5586997449686833E-3</c:v>
                </c:pt>
                <c:pt idx="5655">
                  <c:v>2.5583927992219265E-3</c:v>
                </c:pt>
                <c:pt idx="5656">
                  <c:v>2.5580859271097491E-3</c:v>
                </c:pt>
                <c:pt idx="5657">
                  <c:v>2.5577791286056578E-3</c:v>
                </c:pt>
                <c:pt idx="5658">
                  <c:v>2.5574724036831723E-3</c:v>
                </c:pt>
                <c:pt idx="5659">
                  <c:v>2.5571657523158248E-3</c:v>
                </c:pt>
                <c:pt idx="5660">
                  <c:v>2.5568591744771583E-3</c:v>
                </c:pt>
                <c:pt idx="5661">
                  <c:v>2.5565526701407308E-3</c:v>
                </c:pt>
                <c:pt idx="5662">
                  <c:v>2.5562462392801121E-3</c:v>
                </c:pt>
                <c:pt idx="5663">
                  <c:v>2.5559398818688849E-3</c:v>
                </c:pt>
                <c:pt idx="5664">
                  <c:v>2.5556335978806442E-3</c:v>
                </c:pt>
                <c:pt idx="5665">
                  <c:v>2.5553273872889978E-3</c:v>
                </c:pt>
                <c:pt idx="5666">
                  <c:v>2.5550212500675662E-3</c:v>
                </c:pt>
                <c:pt idx="5667">
                  <c:v>2.5547151861899826E-3</c:v>
                </c:pt>
                <c:pt idx="5668">
                  <c:v>2.554409195629893E-3</c:v>
                </c:pt>
                <c:pt idx="5669">
                  <c:v>2.5541032783609552E-3</c:v>
                </c:pt>
                <c:pt idx="5670">
                  <c:v>2.5537974343568409E-3</c:v>
                </c:pt>
                <c:pt idx="5671">
                  <c:v>2.5534916635912325E-3</c:v>
                </c:pt>
                <c:pt idx="5672">
                  <c:v>2.5531859660378278E-3</c:v>
                </c:pt>
                <c:pt idx="5673">
                  <c:v>2.5528803416703348E-3</c:v>
                </c:pt>
                <c:pt idx="5674">
                  <c:v>2.5525747904624747E-3</c:v>
                </c:pt>
                <c:pt idx="5675">
                  <c:v>2.552269312387982E-3</c:v>
                </c:pt>
                <c:pt idx="5676">
                  <c:v>2.5519639074206022E-3</c:v>
                </c:pt>
                <c:pt idx="5677">
                  <c:v>2.5516585755340961E-3</c:v>
                </c:pt>
                <c:pt idx="5678">
                  <c:v>2.5513533167022344E-3</c:v>
                </c:pt>
                <c:pt idx="5679">
                  <c:v>2.5510481308988011E-3</c:v>
                </c:pt>
                <c:pt idx="5680">
                  <c:v>2.5507430180975931E-3</c:v>
                </c:pt>
                <c:pt idx="5681">
                  <c:v>2.5504379782724201E-3</c:v>
                </c:pt>
                <c:pt idx="5682">
                  <c:v>2.5501330113971033E-3</c:v>
                </c:pt>
                <c:pt idx="5683">
                  <c:v>2.5498281174454779E-3</c:v>
                </c:pt>
                <c:pt idx="5684">
                  <c:v>2.5495232963913899E-3</c:v>
                </c:pt>
                <c:pt idx="5685">
                  <c:v>2.5492185482086992E-3</c:v>
                </c:pt>
                <c:pt idx="5686">
                  <c:v>2.5489138728712773E-3</c:v>
                </c:pt>
                <c:pt idx="5687">
                  <c:v>2.5486092703530085E-3</c:v>
                </c:pt>
                <c:pt idx="5688">
                  <c:v>2.5483047406277904E-3</c:v>
                </c:pt>
                <c:pt idx="5689">
                  <c:v>2.5480002836695314E-3</c:v>
                </c:pt>
                <c:pt idx="5690">
                  <c:v>2.5476958994521534E-3</c:v>
                </c:pt>
                <c:pt idx="5691">
                  <c:v>2.5473915879495909E-3</c:v>
                </c:pt>
                <c:pt idx="5692">
                  <c:v>2.547087349135791E-3</c:v>
                </c:pt>
                <c:pt idx="5693">
                  <c:v>2.546783182984712E-3</c:v>
                </c:pt>
                <c:pt idx="5694">
                  <c:v>2.5464790894703256E-3</c:v>
                </c:pt>
                <c:pt idx="5695">
                  <c:v>2.5461750685666158E-3</c:v>
                </c:pt>
                <c:pt idx="5696">
                  <c:v>2.54587112024758E-3</c:v>
                </c:pt>
                <c:pt idx="5697">
                  <c:v>2.5455672444872255E-3</c:v>
                </c:pt>
                <c:pt idx="5698">
                  <c:v>2.5452634412595748E-3</c:v>
                </c:pt>
                <c:pt idx="5699">
                  <c:v>2.5449597105386607E-3</c:v>
                </c:pt>
                <c:pt idx="5700">
                  <c:v>2.5446560522985294E-3</c:v>
                </c:pt>
                <c:pt idx="5701">
                  <c:v>2.5443524665132397E-3</c:v>
                </c:pt>
                <c:pt idx="5702">
                  <c:v>2.5440489531568622E-3</c:v>
                </c:pt>
                <c:pt idx="5703">
                  <c:v>2.5437455122034802E-3</c:v>
                </c:pt>
                <c:pt idx="5704">
                  <c:v>2.5434421436271886E-3</c:v>
                </c:pt>
                <c:pt idx="5705">
                  <c:v>2.5431388474020959E-3</c:v>
                </c:pt>
                <c:pt idx="5706">
                  <c:v>2.5428356235023221E-3</c:v>
                </c:pt>
                <c:pt idx="5707">
                  <c:v>2.5425324719020002E-3</c:v>
                </c:pt>
                <c:pt idx="5708">
                  <c:v>2.5422293925752744E-3</c:v>
                </c:pt>
                <c:pt idx="5709">
                  <c:v>2.5419263854963019E-3</c:v>
                </c:pt>
                <c:pt idx="5710">
                  <c:v>2.5416234506392531E-3</c:v>
                </c:pt>
                <c:pt idx="5711">
                  <c:v>2.5413205879783098E-3</c:v>
                </c:pt>
                <c:pt idx="5712">
                  <c:v>2.5410177974876658E-3</c:v>
                </c:pt>
                <c:pt idx="5713">
                  <c:v>2.5407150791415269E-3</c:v>
                </c:pt>
                <c:pt idx="5714">
                  <c:v>2.5404124329141127E-3</c:v>
                </c:pt>
                <c:pt idx="5715">
                  <c:v>2.5401098587796542E-3</c:v>
                </c:pt>
                <c:pt idx="5716">
                  <c:v>2.5398073567123943E-3</c:v>
                </c:pt>
                <c:pt idx="5717">
                  <c:v>2.5395049266865892E-3</c:v>
                </c:pt>
                <c:pt idx="5718">
                  <c:v>2.5392025686765064E-3</c:v>
                </c:pt>
                <c:pt idx="5719">
                  <c:v>2.5389002826564258E-3</c:v>
                </c:pt>
                <c:pt idx="5720">
                  <c:v>2.5385980686006399E-3</c:v>
                </c:pt>
                <c:pt idx="5721">
                  <c:v>2.5382959264834532E-3</c:v>
                </c:pt>
                <c:pt idx="5722">
                  <c:v>2.5379938562791835E-3</c:v>
                </c:pt>
                <c:pt idx="5723">
                  <c:v>2.5376918579621578E-3</c:v>
                </c:pt>
                <c:pt idx="5724">
                  <c:v>2.5373899315067191E-3</c:v>
                </c:pt>
                <c:pt idx="5725">
                  <c:v>2.5370880768872204E-3</c:v>
                </c:pt>
                <c:pt idx="5726">
                  <c:v>2.5367862940780276E-3</c:v>
                </c:pt>
                <c:pt idx="5727">
                  <c:v>2.5364845830535177E-3</c:v>
                </c:pt>
                <c:pt idx="5728">
                  <c:v>2.5361829437880812E-3</c:v>
                </c:pt>
                <c:pt idx="5729">
                  <c:v>2.5358813762561211E-3</c:v>
                </c:pt>
                <c:pt idx="5730">
                  <c:v>2.5355798804320507E-3</c:v>
                </c:pt>
                <c:pt idx="5731">
                  <c:v>2.535278456290297E-3</c:v>
                </c:pt>
                <c:pt idx="5732">
                  <c:v>2.5349771038052984E-3</c:v>
                </c:pt>
                <c:pt idx="5733">
                  <c:v>2.5346758229515065E-3</c:v>
                </c:pt>
                <c:pt idx="5734">
                  <c:v>2.5343746137033839E-3</c:v>
                </c:pt>
                <c:pt idx="5735">
                  <c:v>2.5340734760354059E-3</c:v>
                </c:pt>
                <c:pt idx="5736">
                  <c:v>2.5337724099220595E-3</c:v>
                </c:pt>
                <c:pt idx="5737">
                  <c:v>2.5334714153378447E-3</c:v>
                </c:pt>
                <c:pt idx="5738">
                  <c:v>2.5331704922572722E-3</c:v>
                </c:pt>
                <c:pt idx="5739">
                  <c:v>2.5328696406548665E-3</c:v>
                </c:pt>
                <c:pt idx="5740">
                  <c:v>2.532568860505163E-3</c:v>
                </c:pt>
                <c:pt idx="5741">
                  <c:v>2.5322681517827095E-3</c:v>
                </c:pt>
                <c:pt idx="5742">
                  <c:v>2.5319675144620654E-3</c:v>
                </c:pt>
                <c:pt idx="5743">
                  <c:v>2.5316669485178031E-3</c:v>
                </c:pt>
                <c:pt idx="5744">
                  <c:v>2.5313664539245075E-3</c:v>
                </c:pt>
                <c:pt idx="5745">
                  <c:v>2.5310660306567738E-3</c:v>
                </c:pt>
                <c:pt idx="5746">
                  <c:v>2.5307656786892107E-3</c:v>
                </c:pt>
                <c:pt idx="5747">
                  <c:v>2.5304653979964374E-3</c:v>
                </c:pt>
                <c:pt idx="5748">
                  <c:v>2.5301651885530877E-3</c:v>
                </c:pt>
                <c:pt idx="5749">
                  <c:v>2.5298650503338049E-3</c:v>
                </c:pt>
                <c:pt idx="5750">
                  <c:v>2.5295649833132461E-3</c:v>
                </c:pt>
                <c:pt idx="5751">
                  <c:v>2.5292649874660788E-3</c:v>
                </c:pt>
                <c:pt idx="5752">
                  <c:v>2.5289650627669841E-3</c:v>
                </c:pt>
                <c:pt idx="5753">
                  <c:v>2.5286652091906542E-3</c:v>
                </c:pt>
                <c:pt idx="5754">
                  <c:v>2.5283654267117934E-3</c:v>
                </c:pt>
                <c:pt idx="5755">
                  <c:v>2.5280657153051184E-3</c:v>
                </c:pt>
                <c:pt idx="5756">
                  <c:v>2.5277660749453566E-3</c:v>
                </c:pt>
                <c:pt idx="5757">
                  <c:v>2.52746650560725E-3</c:v>
                </c:pt>
                <c:pt idx="5758">
                  <c:v>2.52716700726555E-3</c:v>
                </c:pt>
                <c:pt idx="5759">
                  <c:v>2.5268675798950212E-3</c:v>
                </c:pt>
                <c:pt idx="5760">
                  <c:v>2.5265682234704391E-3</c:v>
                </c:pt>
                <c:pt idx="5761">
                  <c:v>2.5262689379665928E-3</c:v>
                </c:pt>
                <c:pt idx="5762">
                  <c:v>2.525969723358282E-3</c:v>
                </c:pt>
                <c:pt idx="5763">
                  <c:v>2.5256705796203194E-3</c:v>
                </c:pt>
                <c:pt idx="5764">
                  <c:v>2.5253715067275282E-3</c:v>
                </c:pt>
                <c:pt idx="5765">
                  <c:v>2.5250725046547452E-3</c:v>
                </c:pt>
                <c:pt idx="5766">
                  <c:v>2.5247735733768175E-3</c:v>
                </c:pt>
                <c:pt idx="5767">
                  <c:v>2.5244747128686054E-3</c:v>
                </c:pt>
                <c:pt idx="5768">
                  <c:v>2.5241759231049801E-3</c:v>
                </c:pt>
                <c:pt idx="5769">
                  <c:v>2.5238772040608254E-3</c:v>
                </c:pt>
                <c:pt idx="5770">
                  <c:v>2.5235785557110374E-3</c:v>
                </c:pt>
                <c:pt idx="5771">
                  <c:v>2.5232799780305227E-3</c:v>
                </c:pt>
                <c:pt idx="5772">
                  <c:v>2.5229814709942003E-3</c:v>
                </c:pt>
                <c:pt idx="5773">
                  <c:v>2.5226830345770022E-3</c:v>
                </c:pt>
                <c:pt idx="5774">
                  <c:v>2.5223846687538708E-3</c:v>
                </c:pt>
                <c:pt idx="5775">
                  <c:v>2.5220863734997604E-3</c:v>
                </c:pt>
                <c:pt idx="5776">
                  <c:v>2.5217881487896387E-3</c:v>
                </c:pt>
                <c:pt idx="5777">
                  <c:v>2.5214899945984839E-3</c:v>
                </c:pt>
                <c:pt idx="5778">
                  <c:v>2.5211919109012861E-3</c:v>
                </c:pt>
                <c:pt idx="5779">
                  <c:v>2.5208938976730472E-3</c:v>
                </c:pt>
                <c:pt idx="5780">
                  <c:v>2.5205959548887809E-3</c:v>
                </c:pt>
                <c:pt idx="5781">
                  <c:v>2.5202980825235143E-3</c:v>
                </c:pt>
                <c:pt idx="5782">
                  <c:v>2.5200002805522838E-3</c:v>
                </c:pt>
                <c:pt idx="5783">
                  <c:v>2.5197025489501392E-3</c:v>
                </c:pt>
                <c:pt idx="5784">
                  <c:v>2.5194048876921414E-3</c:v>
                </c:pt>
                <c:pt idx="5785">
                  <c:v>2.5191072967533637E-3</c:v>
                </c:pt>
                <c:pt idx="5786">
                  <c:v>2.5188097761088906E-3</c:v>
                </c:pt>
                <c:pt idx="5787">
                  <c:v>2.5185123257338185E-3</c:v>
                </c:pt>
                <c:pt idx="5788">
                  <c:v>2.5182149456032562E-3</c:v>
                </c:pt>
                <c:pt idx="5789">
                  <c:v>2.5179176356923232E-3</c:v>
                </c:pt>
                <c:pt idx="5790">
                  <c:v>2.5176203959761511E-3</c:v>
                </c:pt>
                <c:pt idx="5791">
                  <c:v>2.5173232264298837E-3</c:v>
                </c:pt>
                <c:pt idx="5792">
                  <c:v>2.5170261270286765E-3</c:v>
                </c:pt>
                <c:pt idx="5793">
                  <c:v>2.5167290977476963E-3</c:v>
                </c:pt>
                <c:pt idx="5794">
                  <c:v>2.5164321385621208E-3</c:v>
                </c:pt>
                <c:pt idx="5795">
                  <c:v>2.5161352494471418E-3</c:v>
                </c:pt>
                <c:pt idx="5796">
                  <c:v>2.5158384303779614E-3</c:v>
                </c:pt>
                <c:pt idx="5797">
                  <c:v>2.5155416813297921E-3</c:v>
                </c:pt>
                <c:pt idx="5798">
                  <c:v>2.5152450022778603E-3</c:v>
                </c:pt>
                <c:pt idx="5799">
                  <c:v>2.5149483931974025E-3</c:v>
                </c:pt>
                <c:pt idx="5800">
                  <c:v>2.5146518540636689E-3</c:v>
                </c:pt>
                <c:pt idx="5801">
                  <c:v>2.5143553848519188E-3</c:v>
                </c:pt>
                <c:pt idx="5802">
                  <c:v>2.5140589855374251E-3</c:v>
                </c:pt>
                <c:pt idx="5803">
                  <c:v>2.513762656095471E-3</c:v>
                </c:pt>
                <c:pt idx="5804">
                  <c:v>2.5134663965013524E-3</c:v>
                </c:pt>
                <c:pt idx="5805">
                  <c:v>2.5131702067303766E-3</c:v>
                </c:pt>
                <c:pt idx="5806">
                  <c:v>2.5128740867578622E-3</c:v>
                </c:pt>
                <c:pt idx="5807">
                  <c:v>2.5125780365591395E-3</c:v>
                </c:pt>
                <c:pt idx="5808">
                  <c:v>2.5122820561095508E-3</c:v>
                </c:pt>
                <c:pt idx="5809">
                  <c:v>2.5119861453844496E-3</c:v>
                </c:pt>
                <c:pt idx="5810">
                  <c:v>2.5116903043592011E-3</c:v>
                </c:pt>
                <c:pt idx="5811">
                  <c:v>2.5113945330091825E-3</c:v>
                </c:pt>
                <c:pt idx="5812">
                  <c:v>2.5110988313097821E-3</c:v>
                </c:pt>
                <c:pt idx="5813">
                  <c:v>2.5108031992363993E-3</c:v>
                </c:pt>
                <c:pt idx="5814">
                  <c:v>2.5105076367644467E-3</c:v>
                </c:pt>
                <c:pt idx="5815">
                  <c:v>2.5102121438693478E-3</c:v>
                </c:pt>
                <c:pt idx="5816">
                  <c:v>2.5099167205265361E-3</c:v>
                </c:pt>
                <c:pt idx="5817">
                  <c:v>2.509621366711459E-3</c:v>
                </c:pt>
                <c:pt idx="5818">
                  <c:v>2.5093260823995734E-3</c:v>
                </c:pt>
                <c:pt idx="5819">
                  <c:v>2.5090308675663501E-3</c:v>
                </c:pt>
                <c:pt idx="5820">
                  <c:v>2.5087357221872694E-3</c:v>
                </c:pt>
                <c:pt idx="5821">
                  <c:v>2.5084406462378235E-3</c:v>
                </c:pt>
                <c:pt idx="5822">
                  <c:v>2.5081456396935172E-3</c:v>
                </c:pt>
                <c:pt idx="5823">
                  <c:v>2.5078507025298653E-3</c:v>
                </c:pt>
                <c:pt idx="5824">
                  <c:v>2.5075558347223957E-3</c:v>
                </c:pt>
                <c:pt idx="5825">
                  <c:v>2.5072610362466465E-3</c:v>
                </c:pt>
                <c:pt idx="5826">
                  <c:v>2.5069663070781682E-3</c:v>
                </c:pt>
                <c:pt idx="5827">
                  <c:v>2.5066716471925216E-3</c:v>
                </c:pt>
                <c:pt idx="5828">
                  <c:v>2.5063770565652808E-3</c:v>
                </c:pt>
                <c:pt idx="5829">
                  <c:v>2.5060825351720301E-3</c:v>
                </c:pt>
                <c:pt idx="5830">
                  <c:v>2.5057880829883654E-3</c:v>
                </c:pt>
                <c:pt idx="5831">
                  <c:v>2.5054936999898939E-3</c:v>
                </c:pt>
                <c:pt idx="5832">
                  <c:v>2.5051993861522348E-3</c:v>
                </c:pt>
                <c:pt idx="5833">
                  <c:v>2.5049051414510193E-3</c:v>
                </c:pt>
                <c:pt idx="5834">
                  <c:v>2.5046109658618883E-3</c:v>
                </c:pt>
                <c:pt idx="5835">
                  <c:v>2.504316859360495E-3</c:v>
                </c:pt>
                <c:pt idx="5836">
                  <c:v>2.5040228219225052E-3</c:v>
                </c:pt>
                <c:pt idx="5837">
                  <c:v>2.5037288535235945E-3</c:v>
                </c:pt>
                <c:pt idx="5838">
                  <c:v>2.5034349541394503E-3</c:v>
                </c:pt>
                <c:pt idx="5839">
                  <c:v>2.5031411237457718E-3</c:v>
                </c:pt>
                <c:pt idx="5840">
                  <c:v>2.5028473623182699E-3</c:v>
                </c:pt>
                <c:pt idx="5841">
                  <c:v>2.5025536698326657E-3</c:v>
                </c:pt>
                <c:pt idx="5842">
                  <c:v>2.5022600462646927E-3</c:v>
                </c:pt>
                <c:pt idx="5843">
                  <c:v>2.5019664915900959E-3</c:v>
                </c:pt>
                <c:pt idx="5844">
                  <c:v>2.5016730057846304E-3</c:v>
                </c:pt>
                <c:pt idx="5845">
                  <c:v>2.5013795888240648E-3</c:v>
                </c:pt>
                <c:pt idx="5846">
                  <c:v>2.5010862406841766E-3</c:v>
                </c:pt>
                <c:pt idx="5847">
                  <c:v>2.5007929613407569E-3</c:v>
                </c:pt>
                <c:pt idx="5848">
                  <c:v>2.5004997507696069E-3</c:v>
                </c:pt>
                <c:pt idx="5849">
                  <c:v>2.5002066089465391E-3</c:v>
                </c:pt>
                <c:pt idx="5850">
                  <c:v>2.4999135358473776E-3</c:v>
                </c:pt>
                <c:pt idx="5851">
                  <c:v>2.4996205314479574E-3</c:v>
                </c:pt>
                <c:pt idx="5852">
                  <c:v>2.4993275957241271E-3</c:v>
                </c:pt>
                <c:pt idx="5853">
                  <c:v>2.4990347286517433E-3</c:v>
                </c:pt>
                <c:pt idx="5854">
                  <c:v>2.4987419302066756E-3</c:v>
                </c:pt>
                <c:pt idx="5855">
                  <c:v>2.4984492003648053E-3</c:v>
                </c:pt>
                <c:pt idx="5856">
                  <c:v>2.4981565391020235E-3</c:v>
                </c:pt>
                <c:pt idx="5857">
                  <c:v>2.4978639463942346E-3</c:v>
                </c:pt>
                <c:pt idx="5858">
                  <c:v>2.4975714222173527E-3</c:v>
                </c:pt>
                <c:pt idx="5859">
                  <c:v>2.4972789665473039E-3</c:v>
                </c:pt>
                <c:pt idx="5860">
                  <c:v>2.4969865793600253E-3</c:v>
                </c:pt>
                <c:pt idx="5861">
                  <c:v>2.496694260631465E-3</c:v>
                </c:pt>
                <c:pt idx="5862">
                  <c:v>2.4964020103375836E-3</c:v>
                </c:pt>
                <c:pt idx="5863">
                  <c:v>2.4961098284543514E-3</c:v>
                </c:pt>
                <c:pt idx="5864">
                  <c:v>2.4958177149577501E-3</c:v>
                </c:pt>
                <c:pt idx="5865">
                  <c:v>2.4955256698237743E-3</c:v>
                </c:pt>
                <c:pt idx="5866">
                  <c:v>2.495233693028428E-3</c:v>
                </c:pt>
                <c:pt idx="5867">
                  <c:v>2.4949417845477277E-3</c:v>
                </c:pt>
                <c:pt idx="5868">
                  <c:v>2.4946499443576999E-3</c:v>
                </c:pt>
                <c:pt idx="5869">
                  <c:v>2.4943581724343835E-3</c:v>
                </c:pt>
                <c:pt idx="5870">
                  <c:v>2.4940664687538271E-3</c:v>
                </c:pt>
                <c:pt idx="5871">
                  <c:v>2.4937748332920927E-3</c:v>
                </c:pt>
                <c:pt idx="5872">
                  <c:v>2.4934832660252516E-3</c:v>
                </c:pt>
                <c:pt idx="5873">
                  <c:v>2.4931917669293868E-3</c:v>
                </c:pt>
                <c:pt idx="5874">
                  <c:v>2.4929003359805933E-3</c:v>
                </c:pt>
                <c:pt idx="5875">
                  <c:v>2.4926089731549762E-3</c:v>
                </c:pt>
                <c:pt idx="5876">
                  <c:v>2.4923176784286522E-3</c:v>
                </c:pt>
                <c:pt idx="5877">
                  <c:v>2.4920264517777489E-3</c:v>
                </c:pt>
                <c:pt idx="5878">
                  <c:v>2.4917352931784057E-3</c:v>
                </c:pt>
                <c:pt idx="5879">
                  <c:v>2.4914442026067727E-3</c:v>
                </c:pt>
                <c:pt idx="5880">
                  <c:v>2.4911531800390113E-3</c:v>
                </c:pt>
                <c:pt idx="5881">
                  <c:v>2.4908622254512934E-3</c:v>
                </c:pt>
                <c:pt idx="5882">
                  <c:v>2.4905713388198034E-3</c:v>
                </c:pt>
                <c:pt idx="5883">
                  <c:v>2.4902805201207352E-3</c:v>
                </c:pt>
                <c:pt idx="5884">
                  <c:v>2.489989769330295E-3</c:v>
                </c:pt>
                <c:pt idx="5885">
                  <c:v>2.4896990864246992E-3</c:v>
                </c:pt>
                <c:pt idx="5886">
                  <c:v>2.4894084713801773E-3</c:v>
                </c:pt>
                <c:pt idx="5887">
                  <c:v>2.4891179241729663E-3</c:v>
                </c:pt>
                <c:pt idx="5888">
                  <c:v>2.4888274447793183E-3</c:v>
                </c:pt>
                <c:pt idx="5889">
                  <c:v>2.488537033175493E-3</c:v>
                </c:pt>
                <c:pt idx="5890">
                  <c:v>2.4882466893377643E-3</c:v>
                </c:pt>
                <c:pt idx="5891">
                  <c:v>2.4879564132424146E-3</c:v>
                </c:pt>
                <c:pt idx="5892">
                  <c:v>2.4876662048657384E-3</c:v>
                </c:pt>
                <c:pt idx="5893">
                  <c:v>2.4873760641840421E-3</c:v>
                </c:pt>
                <c:pt idx="5894">
                  <c:v>2.4870859911736414E-3</c:v>
                </c:pt>
                <c:pt idx="5895">
                  <c:v>2.4867959858108648E-3</c:v>
                </c:pt>
                <c:pt idx="5896">
                  <c:v>2.4865060480720501E-3</c:v>
                </c:pt>
                <c:pt idx="5897">
                  <c:v>2.486216177933548E-3</c:v>
                </c:pt>
                <c:pt idx="5898">
                  <c:v>2.4859263753717188E-3</c:v>
                </c:pt>
                <c:pt idx="5899">
                  <c:v>2.4856366403629344E-3</c:v>
                </c:pt>
                <c:pt idx="5900">
                  <c:v>2.4853469728835773E-3</c:v>
                </c:pt>
                <c:pt idx="5901">
                  <c:v>2.4850573729100415E-3</c:v>
                </c:pt>
                <c:pt idx="5902">
                  <c:v>2.4847678404187317E-3</c:v>
                </c:pt>
                <c:pt idx="5903">
                  <c:v>2.4844783753860643E-3</c:v>
                </c:pt>
                <c:pt idx="5904">
                  <c:v>2.4841889777884652E-3</c:v>
                </c:pt>
                <c:pt idx="5905">
                  <c:v>2.4838996476023731E-3</c:v>
                </c:pt>
                <c:pt idx="5906">
                  <c:v>2.4836103848042365E-3</c:v>
                </c:pt>
                <c:pt idx="5907">
                  <c:v>2.4833211893705142E-3</c:v>
                </c:pt>
                <c:pt idx="5908">
                  <c:v>2.4830320612776778E-3</c:v>
                </c:pt>
                <c:pt idx="5909">
                  <c:v>2.4827430005022093E-3</c:v>
                </c:pt>
                <c:pt idx="5910">
                  <c:v>2.4824540070206001E-3</c:v>
                </c:pt>
                <c:pt idx="5911">
                  <c:v>2.4821650808093546E-3</c:v>
                </c:pt>
                <c:pt idx="5912">
                  <c:v>2.4818762218449873E-3</c:v>
                </c:pt>
                <c:pt idx="5913">
                  <c:v>2.4815874301040235E-3</c:v>
                </c:pt>
                <c:pt idx="5914">
                  <c:v>2.4812987055629994E-3</c:v>
                </c:pt>
                <c:pt idx="5915">
                  <c:v>2.4810100481984618E-3</c:v>
                </c:pt>
                <c:pt idx="5916">
                  <c:v>2.4807214579869695E-3</c:v>
                </c:pt>
                <c:pt idx="5917">
                  <c:v>2.4804329349050911E-3</c:v>
                </c:pt>
                <c:pt idx="5918">
                  <c:v>2.4801444789294075E-3</c:v>
                </c:pt>
                <c:pt idx="5919">
                  <c:v>2.4798560900365085E-3</c:v>
                </c:pt>
                <c:pt idx="5920">
                  <c:v>2.4795677682029967E-3</c:v>
                </c:pt>
                <c:pt idx="5921">
                  <c:v>2.4792795134054844E-3</c:v>
                </c:pt>
                <c:pt idx="5922">
                  <c:v>2.478991325620595E-3</c:v>
                </c:pt>
                <c:pt idx="5923">
                  <c:v>2.4787032048249626E-3</c:v>
                </c:pt>
                <c:pt idx="5924">
                  <c:v>2.4784151509952327E-3</c:v>
                </c:pt>
                <c:pt idx="5925">
                  <c:v>2.4781271641080614E-3</c:v>
                </c:pt>
                <c:pt idx="5926">
                  <c:v>2.4778392441401156E-3</c:v>
                </c:pt>
                <c:pt idx="5927">
                  <c:v>2.477551391068073E-3</c:v>
                </c:pt>
                <c:pt idx="5928">
                  <c:v>2.4772636048686235E-3</c:v>
                </c:pt>
                <c:pt idx="5929">
                  <c:v>2.4769758855184643E-3</c:v>
                </c:pt>
                <c:pt idx="5930">
                  <c:v>2.4766882329943069E-3</c:v>
                </c:pt>
                <c:pt idx="5931">
                  <c:v>2.4764006472728721E-3</c:v>
                </c:pt>
                <c:pt idx="5932">
                  <c:v>2.4761131283308922E-3</c:v>
                </c:pt>
                <c:pt idx="5933">
                  <c:v>2.4758256761451096E-3</c:v>
                </c:pt>
                <c:pt idx="5934">
                  <c:v>2.4755382906922782E-3</c:v>
                </c:pt>
                <c:pt idx="5935">
                  <c:v>2.4752509719491614E-3</c:v>
                </c:pt>
                <c:pt idx="5936">
                  <c:v>2.4749637198925355E-3</c:v>
                </c:pt>
                <c:pt idx="5937">
                  <c:v>2.4746765344991852E-3</c:v>
                </c:pt>
                <c:pt idx="5938">
                  <c:v>2.4743894157459078E-3</c:v>
                </c:pt>
                <c:pt idx="5939">
                  <c:v>2.4741023636095103E-3</c:v>
                </c:pt>
                <c:pt idx="5940">
                  <c:v>2.4738153780668108E-3</c:v>
                </c:pt>
                <c:pt idx="5941">
                  <c:v>2.4735284590946386E-3</c:v>
                </c:pt>
                <c:pt idx="5942">
                  <c:v>2.4732416066698334E-3</c:v>
                </c:pt>
                <c:pt idx="5943">
                  <c:v>2.4729548207692463E-3</c:v>
                </c:pt>
                <c:pt idx="5944">
                  <c:v>2.4726681013697363E-3</c:v>
                </c:pt>
                <c:pt idx="5945">
                  <c:v>2.4723814484481771E-3</c:v>
                </c:pt>
                <c:pt idx="5946">
                  <c:v>2.4720948619814508E-3</c:v>
                </c:pt>
                <c:pt idx="5947">
                  <c:v>2.4718083419464506E-3</c:v>
                </c:pt>
                <c:pt idx="5948">
                  <c:v>2.4715218883200806E-3</c:v>
                </c:pt>
                <c:pt idx="5949">
                  <c:v>2.4712355010792558E-3</c:v>
                </c:pt>
                <c:pt idx="5950">
                  <c:v>2.4709491802009007E-3</c:v>
                </c:pt>
                <c:pt idx="5951">
                  <c:v>2.4706629256619531E-3</c:v>
                </c:pt>
                <c:pt idx="5952">
                  <c:v>2.4703767374393581E-3</c:v>
                </c:pt>
                <c:pt idx="5953">
                  <c:v>2.4700906155100738E-3</c:v>
                </c:pt>
                <c:pt idx="5954">
                  <c:v>2.4698045598510682E-3</c:v>
                </c:pt>
                <c:pt idx="5955">
                  <c:v>2.4695185704393208E-3</c:v>
                </c:pt>
                <c:pt idx="5956">
                  <c:v>2.4692326472518207E-3</c:v>
                </c:pt>
                <c:pt idx="5957">
                  <c:v>2.4689467902655679E-3</c:v>
                </c:pt>
                <c:pt idx="5958">
                  <c:v>2.4686609994575733E-3</c:v>
                </c:pt>
                <c:pt idx="5959">
                  <c:v>2.4683752748048586E-3</c:v>
                </c:pt>
                <c:pt idx="5960">
                  <c:v>2.468089616284455E-3</c:v>
                </c:pt>
                <c:pt idx="5961">
                  <c:v>2.4678040238734064E-3</c:v>
                </c:pt>
                <c:pt idx="5962">
                  <c:v>2.4675184975487649E-3</c:v>
                </c:pt>
                <c:pt idx="5963">
                  <c:v>2.4672330372875954E-3</c:v>
                </c:pt>
                <c:pt idx="5964">
                  <c:v>2.4669476430669722E-3</c:v>
                </c:pt>
                <c:pt idx="5965">
                  <c:v>2.46666231486398E-3</c:v>
                </c:pt>
                <c:pt idx="5966">
                  <c:v>2.4663770526557162E-3</c:v>
                </c:pt>
                <c:pt idx="5967">
                  <c:v>2.466091856419285E-3</c:v>
                </c:pt>
                <c:pt idx="5968">
                  <c:v>2.4658067261318045E-3</c:v>
                </c:pt>
                <c:pt idx="5969">
                  <c:v>2.465521661770402E-3</c:v>
                </c:pt>
                <c:pt idx="5970">
                  <c:v>2.4652366633122155E-3</c:v>
                </c:pt>
                <c:pt idx="5971">
                  <c:v>2.4649517307343939E-3</c:v>
                </c:pt>
                <c:pt idx="5972">
                  <c:v>2.4646668640140963E-3</c:v>
                </c:pt>
                <c:pt idx="5973">
                  <c:v>2.4643820631284931E-3</c:v>
                </c:pt>
                <c:pt idx="5974">
                  <c:v>2.4640973280547632E-3</c:v>
                </c:pt>
                <c:pt idx="5975">
                  <c:v>2.4638126587700989E-3</c:v>
                </c:pt>
                <c:pt idx="5976">
                  <c:v>2.4635280552517012E-3</c:v>
                </c:pt>
                <c:pt idx="5977">
                  <c:v>2.4632435174767819E-3</c:v>
                </c:pt>
                <c:pt idx="5978">
                  <c:v>2.4629590454225631E-3</c:v>
                </c:pt>
                <c:pt idx="5979">
                  <c:v>2.4626746390662788E-3</c:v>
                </c:pt>
                <c:pt idx="5980">
                  <c:v>2.4623902983851725E-3</c:v>
                </c:pt>
                <c:pt idx="5981">
                  <c:v>2.4621060233564972E-3</c:v>
                </c:pt>
                <c:pt idx="5982">
                  <c:v>2.4618218139575176E-3</c:v>
                </c:pt>
                <c:pt idx="5983">
                  <c:v>2.4615376701655096E-3</c:v>
                </c:pt>
                <c:pt idx="5984">
                  <c:v>2.4612535919577585E-3</c:v>
                </c:pt>
                <c:pt idx="5985">
                  <c:v>2.4609695793115596E-3</c:v>
                </c:pt>
                <c:pt idx="5986">
                  <c:v>2.4606856322042202E-3</c:v>
                </c:pt>
                <c:pt idx="5987">
                  <c:v>2.4604017506130566E-3</c:v>
                </c:pt>
                <c:pt idx="5988">
                  <c:v>2.4601179345153973E-3</c:v>
                </c:pt>
                <c:pt idx="5989">
                  <c:v>2.4598341838885786E-3</c:v>
                </c:pt>
                <c:pt idx="5990">
                  <c:v>2.4595504987099501E-3</c:v>
                </c:pt>
                <c:pt idx="5991">
                  <c:v>2.4592668789568703E-3</c:v>
                </c:pt>
                <c:pt idx="5992">
                  <c:v>2.4589833246067075E-3</c:v>
                </c:pt>
                <c:pt idx="5993">
                  <c:v>2.4586998356368427E-3</c:v>
                </c:pt>
                <c:pt idx="5994">
                  <c:v>2.4584164120246654E-3</c:v>
                </c:pt>
                <c:pt idx="5995">
                  <c:v>2.4581330537475771E-3</c:v>
                </c:pt>
                <c:pt idx="5996">
                  <c:v>2.4578497607829868E-3</c:v>
                </c:pt>
                <c:pt idx="5997">
                  <c:v>2.457566533108317E-3</c:v>
                </c:pt>
                <c:pt idx="5998">
                  <c:v>2.4572833707009996E-3</c:v>
                </c:pt>
                <c:pt idx="5999">
                  <c:v>2.4570002735384766E-3</c:v>
                </c:pt>
                <c:pt idx="6000">
                  <c:v>2.4567172415982004E-3</c:v>
                </c:pt>
                <c:pt idx="6001">
                  <c:v>2.4564342748576336E-3</c:v>
                </c:pt>
                <c:pt idx="6002">
                  <c:v>2.4561513732942503E-3</c:v>
                </c:pt>
                <c:pt idx="6003">
                  <c:v>2.4558685368855342E-3</c:v>
                </c:pt>
                <c:pt idx="6004">
                  <c:v>2.4555857656089787E-3</c:v>
                </c:pt>
                <c:pt idx="6005">
                  <c:v>2.4553030594420882E-3</c:v>
                </c:pt>
                <c:pt idx="6006">
                  <c:v>2.4550204183623778E-3</c:v>
                </c:pt>
                <c:pt idx="6007">
                  <c:v>2.4547378423473726E-3</c:v>
                </c:pt>
                <c:pt idx="6008">
                  <c:v>2.4544553313746087E-3</c:v>
                </c:pt>
                <c:pt idx="6009">
                  <c:v>2.4541728854216311E-3</c:v>
                </c:pt>
                <c:pt idx="6010">
                  <c:v>2.4538905044659966E-3</c:v>
                </c:pt>
                <c:pt idx="6011">
                  <c:v>2.4536081884852711E-3</c:v>
                </c:pt>
                <c:pt idx="6012">
                  <c:v>2.4533259374570318E-3</c:v>
                </c:pt>
                <c:pt idx="6013">
                  <c:v>2.4530437513588656E-3</c:v>
                </c:pt>
                <c:pt idx="6014">
                  <c:v>2.4527616301683701E-3</c:v>
                </c:pt>
                <c:pt idx="6015">
                  <c:v>2.4524795738631528E-3</c:v>
                </c:pt>
                <c:pt idx="6016">
                  <c:v>2.4521975824208318E-3</c:v>
                </c:pt>
                <c:pt idx="6017">
                  <c:v>2.4519156558190356E-3</c:v>
                </c:pt>
                <c:pt idx="6018">
                  <c:v>2.4516337940354038E-3</c:v>
                </c:pt>
                <c:pt idx="6019">
                  <c:v>2.4513519970475839E-3</c:v>
                </c:pt>
                <c:pt idx="6020">
                  <c:v>2.4510702648332348E-3</c:v>
                </c:pt>
                <c:pt idx="6021">
                  <c:v>2.4507885973700269E-3</c:v>
                </c:pt>
                <c:pt idx="6022">
                  <c:v>2.4505069946356402E-3</c:v>
                </c:pt>
                <c:pt idx="6023">
                  <c:v>2.4502254566077636E-3</c:v>
                </c:pt>
                <c:pt idx="6024">
                  <c:v>2.4499439832640982E-3</c:v>
                </c:pt>
                <c:pt idx="6025">
                  <c:v>2.4496625745823544E-3</c:v>
                </c:pt>
                <c:pt idx="6026">
                  <c:v>2.4493812305402523E-3</c:v>
                </c:pt>
                <c:pt idx="6027">
                  <c:v>2.4490999511155233E-3</c:v>
                </c:pt>
                <c:pt idx="6028">
                  <c:v>2.4488187362859083E-3</c:v>
                </c:pt>
                <c:pt idx="6029">
                  <c:v>2.4485375860291594E-3</c:v>
                </c:pt>
                <c:pt idx="6030">
                  <c:v>2.4482565003230367E-3</c:v>
                </c:pt>
                <c:pt idx="6031">
                  <c:v>2.4479754791453139E-3</c:v>
                </c:pt>
                <c:pt idx="6032">
                  <c:v>2.447694522473772E-3</c:v>
                </c:pt>
                <c:pt idx="6033">
                  <c:v>2.4474136302862037E-3</c:v>
                </c:pt>
                <c:pt idx="6034">
                  <c:v>2.4471328025604104E-3</c:v>
                </c:pt>
                <c:pt idx="6035">
                  <c:v>2.4468520392742056E-3</c:v>
                </c:pt>
                <c:pt idx="6036">
                  <c:v>2.446571340405412E-3</c:v>
                </c:pt>
                <c:pt idx="6037">
                  <c:v>2.4462907059318623E-3</c:v>
                </c:pt>
                <c:pt idx="6038">
                  <c:v>2.4460101358313997E-3</c:v>
                </c:pt>
                <c:pt idx="6039">
                  <c:v>2.445729630081878E-3</c:v>
                </c:pt>
                <c:pt idx="6040">
                  <c:v>2.4454491886611602E-3</c:v>
                </c:pt>
                <c:pt idx="6041">
                  <c:v>2.4451688115471196E-3</c:v>
                </c:pt>
                <c:pt idx="6042">
                  <c:v>2.4448884987176406E-3</c:v>
                </c:pt>
                <c:pt idx="6043">
                  <c:v>2.4446082501506164E-3</c:v>
                </c:pt>
                <c:pt idx="6044">
                  <c:v>2.4443280658239513E-3</c:v>
                </c:pt>
                <c:pt idx="6045">
                  <c:v>2.4440479457155597E-3</c:v>
                </c:pt>
                <c:pt idx="6046">
                  <c:v>2.4437678898033659E-3</c:v>
                </c:pt>
                <c:pt idx="6047">
                  <c:v>2.4434878980653047E-3</c:v>
                </c:pt>
                <c:pt idx="6048">
                  <c:v>2.4432079704793191E-3</c:v>
                </c:pt>
                <c:pt idx="6049">
                  <c:v>2.442928107023365E-3</c:v>
                </c:pt>
                <c:pt idx="6050">
                  <c:v>2.4426483076754068E-3</c:v>
                </c:pt>
                <c:pt idx="6051">
                  <c:v>2.4423685724134191E-3</c:v>
                </c:pt>
                <c:pt idx="6052">
                  <c:v>2.4420889012153873E-3</c:v>
                </c:pt>
                <c:pt idx="6053">
                  <c:v>2.4418092940593056E-3</c:v>
                </c:pt>
                <c:pt idx="6054">
                  <c:v>2.4415297509231795E-3</c:v>
                </c:pt>
                <c:pt idx="6055">
                  <c:v>2.4412502717850249E-3</c:v>
                </c:pt>
                <c:pt idx="6056">
                  <c:v>2.4409708566228657E-3</c:v>
                </c:pt>
                <c:pt idx="6057">
                  <c:v>2.4406915054147379E-3</c:v>
                </c:pt>
                <c:pt idx="6058">
                  <c:v>2.4404122181386858E-3</c:v>
                </c:pt>
                <c:pt idx="6059">
                  <c:v>2.4401329947727661E-3</c:v>
                </c:pt>
                <c:pt idx="6060">
                  <c:v>2.4398538352950433E-3</c:v>
                </c:pt>
                <c:pt idx="6061">
                  <c:v>2.4395747396835934E-3</c:v>
                </c:pt>
                <c:pt idx="6062">
                  <c:v>2.4392957079165021E-3</c:v>
                </c:pt>
                <c:pt idx="6063">
                  <c:v>2.4390167399718637E-3</c:v>
                </c:pt>
                <c:pt idx="6064">
                  <c:v>2.4387378358277849E-3</c:v>
                </c:pt>
                <c:pt idx="6065">
                  <c:v>2.4384589954623802E-3</c:v>
                </c:pt>
                <c:pt idx="6066">
                  <c:v>2.4381802188537757E-3</c:v>
                </c:pt>
                <c:pt idx="6067">
                  <c:v>2.4379015059801069E-3</c:v>
                </c:pt>
                <c:pt idx="6068">
                  <c:v>2.4376228568195194E-3</c:v>
                </c:pt>
                <c:pt idx="6069">
                  <c:v>2.4373442713501682E-3</c:v>
                </c:pt>
                <c:pt idx="6070">
                  <c:v>2.4370657495502205E-3</c:v>
                </c:pt>
                <c:pt idx="6071">
                  <c:v>2.4367872913978496E-3</c:v>
                </c:pt>
                <c:pt idx="6072">
                  <c:v>2.4365088968712413E-3</c:v>
                </c:pt>
                <c:pt idx="6073">
                  <c:v>2.436230565948592E-3</c:v>
                </c:pt>
                <c:pt idx="6074">
                  <c:v>2.4359522986081069E-3</c:v>
                </c:pt>
                <c:pt idx="6075">
                  <c:v>2.435674094828001E-3</c:v>
                </c:pt>
                <c:pt idx="6076">
                  <c:v>2.4353959545864992E-3</c:v>
                </c:pt>
                <c:pt idx="6077">
                  <c:v>2.435117877861838E-3</c:v>
                </c:pt>
                <c:pt idx="6078">
                  <c:v>2.4348398646322615E-3</c:v>
                </c:pt>
                <c:pt idx="6079">
                  <c:v>2.4345619148760248E-3</c:v>
                </c:pt>
                <c:pt idx="6080">
                  <c:v>2.4342840285713932E-3</c:v>
                </c:pt>
                <c:pt idx="6081">
                  <c:v>2.4340062056966419E-3</c:v>
                </c:pt>
                <c:pt idx="6082">
                  <c:v>2.4337284462300551E-3</c:v>
                </c:pt>
                <c:pt idx="6083">
                  <c:v>2.4334507501499285E-3</c:v>
                </c:pt>
                <c:pt idx="6084">
                  <c:v>2.4331731174345663E-3</c:v>
                </c:pt>
                <c:pt idx="6085">
                  <c:v>2.4328955480622839E-3</c:v>
                </c:pt>
                <c:pt idx="6086">
                  <c:v>2.4326180420114036E-3</c:v>
                </c:pt>
                <c:pt idx="6087">
                  <c:v>2.4323405992602619E-3</c:v>
                </c:pt>
                <c:pt idx="6088">
                  <c:v>2.4320632197872023E-3</c:v>
                </c:pt>
                <c:pt idx="6089">
                  <c:v>2.4317859035705787E-3</c:v>
                </c:pt>
                <c:pt idx="6090">
                  <c:v>2.4315086505887558E-3</c:v>
                </c:pt>
                <c:pt idx="6091">
                  <c:v>2.4312314608201067E-3</c:v>
                </c:pt>
                <c:pt idx="6092">
                  <c:v>2.430954334243016E-3</c:v>
                </c:pt>
                <c:pt idx="6093">
                  <c:v>2.4306772708358763E-3</c:v>
                </c:pt>
                <c:pt idx="6094">
                  <c:v>2.4304002705770916E-3</c:v>
                </c:pt>
                <c:pt idx="6095">
                  <c:v>2.4301233334450751E-3</c:v>
                </c:pt>
                <c:pt idx="6096">
                  <c:v>2.4298464594182494E-3</c:v>
                </c:pt>
                <c:pt idx="6097">
                  <c:v>2.4295696484750483E-3</c:v>
                </c:pt>
                <c:pt idx="6098">
                  <c:v>2.4292929005939145E-3</c:v>
                </c:pt>
                <c:pt idx="6099">
                  <c:v>2.4290162157533002E-3</c:v>
                </c:pt>
                <c:pt idx="6100">
                  <c:v>2.4287395939316678E-3</c:v>
                </c:pt>
                <c:pt idx="6101">
                  <c:v>2.4284630351074899E-3</c:v>
                </c:pt>
                <c:pt idx="6102">
                  <c:v>2.4281865392592481E-3</c:v>
                </c:pt>
                <c:pt idx="6103">
                  <c:v>2.4279101063654344E-3</c:v>
                </c:pt>
                <c:pt idx="6104">
                  <c:v>2.4276337364045504E-3</c:v>
                </c:pt>
                <c:pt idx="6105">
                  <c:v>2.4273574293551077E-3</c:v>
                </c:pt>
                <c:pt idx="6106">
                  <c:v>2.4270811851956268E-3</c:v>
                </c:pt>
                <c:pt idx="6107">
                  <c:v>2.4268050039046403E-3</c:v>
                </c:pt>
                <c:pt idx="6108">
                  <c:v>2.4265288854606873E-3</c:v>
                </c:pt>
                <c:pt idx="6109">
                  <c:v>2.4262528298423184E-3</c:v>
                </c:pt>
                <c:pt idx="6110">
                  <c:v>2.4259768370280942E-3</c:v>
                </c:pt>
                <c:pt idx="6111">
                  <c:v>2.4257009069965849E-3</c:v>
                </c:pt>
                <c:pt idx="6112">
                  <c:v>2.4254250397263703E-3</c:v>
                </c:pt>
                <c:pt idx="6113">
                  <c:v>2.4251492351960399E-3</c:v>
                </c:pt>
                <c:pt idx="6114">
                  <c:v>2.424873493384193E-3</c:v>
                </c:pt>
                <c:pt idx="6115">
                  <c:v>2.424597814269438E-3</c:v>
                </c:pt>
                <c:pt idx="6116">
                  <c:v>2.424322197830394E-3</c:v>
                </c:pt>
                <c:pt idx="6117">
                  <c:v>2.4240466440456896E-3</c:v>
                </c:pt>
                <c:pt idx="6118">
                  <c:v>2.4237711528939626E-3</c:v>
                </c:pt>
                <c:pt idx="6119">
                  <c:v>2.4234957243538611E-3</c:v>
                </c:pt>
                <c:pt idx="6120">
                  <c:v>2.4232203584040419E-3</c:v>
                </c:pt>
                <c:pt idx="6121">
                  <c:v>2.4229450550231737E-3</c:v>
                </c:pt>
                <c:pt idx="6122">
                  <c:v>2.422669814189933E-3</c:v>
                </c:pt>
                <c:pt idx="6123">
                  <c:v>2.4223946358830051E-3</c:v>
                </c:pt>
                <c:pt idx="6124">
                  <c:v>2.4221195200810875E-3</c:v>
                </c:pt>
                <c:pt idx="6125">
                  <c:v>2.421844466762886E-3</c:v>
                </c:pt>
                <c:pt idx="6126">
                  <c:v>2.4215694759071164E-3</c:v>
                </c:pt>
                <c:pt idx="6127">
                  <c:v>2.4212945474925041E-3</c:v>
                </c:pt>
                <c:pt idx="6128">
                  <c:v>2.4210196814977835E-3</c:v>
                </c:pt>
                <c:pt idx="6129">
                  <c:v>2.4207448779017E-3</c:v>
                </c:pt>
                <c:pt idx="6130">
                  <c:v>2.4204701366830074E-3</c:v>
                </c:pt>
                <c:pt idx="6131">
                  <c:v>2.4201954578204695E-3</c:v>
                </c:pt>
                <c:pt idx="6132">
                  <c:v>2.4199208412928603E-3</c:v>
                </c:pt>
                <c:pt idx="6133">
                  <c:v>2.4196462870789627E-3</c:v>
                </c:pt>
                <c:pt idx="6134">
                  <c:v>2.4193717951575696E-3</c:v>
                </c:pt>
                <c:pt idx="6135">
                  <c:v>2.4190973655074835E-3</c:v>
                </c:pt>
                <c:pt idx="6136">
                  <c:v>2.4188229981075165E-3</c:v>
                </c:pt>
                <c:pt idx="6137">
                  <c:v>2.4185486929364911E-3</c:v>
                </c:pt>
                <c:pt idx="6138">
                  <c:v>2.4182744499732368E-3</c:v>
                </c:pt>
                <c:pt idx="6139">
                  <c:v>2.418000269196596E-3</c:v>
                </c:pt>
                <c:pt idx="6140">
                  <c:v>2.4177261505854185E-3</c:v>
                </c:pt>
                <c:pt idx="6141">
                  <c:v>2.4174520941185646E-3</c:v>
                </c:pt>
                <c:pt idx="6142">
                  <c:v>2.4171780997749039E-3</c:v>
                </c:pt>
                <c:pt idx="6143">
                  <c:v>2.4169041675333154E-3</c:v>
                </c:pt>
                <c:pt idx="6144">
                  <c:v>2.4166302973726889E-3</c:v>
                </c:pt>
                <c:pt idx="6145">
                  <c:v>2.4163564892719213E-3</c:v>
                </c:pt>
                <c:pt idx="6146">
                  <c:v>2.4160827432099215E-3</c:v>
                </c:pt>
                <c:pt idx="6147">
                  <c:v>2.415809059165607E-3</c:v>
                </c:pt>
                <c:pt idx="6148">
                  <c:v>2.4155354371179038E-3</c:v>
                </c:pt>
                <c:pt idx="6149">
                  <c:v>2.4152618770457504E-3</c:v>
                </c:pt>
                <c:pt idx="6150">
                  <c:v>2.4149883789280915E-3</c:v>
                </c:pt>
                <c:pt idx="6151">
                  <c:v>2.4147149427438831E-3</c:v>
                </c:pt>
                <c:pt idx="6152">
                  <c:v>2.4144415684720908E-3</c:v>
                </c:pt>
                <c:pt idx="6153">
                  <c:v>2.4141682560916886E-3</c:v>
                </c:pt>
                <c:pt idx="6154">
                  <c:v>2.4138950055816611E-3</c:v>
                </c:pt>
                <c:pt idx="6155">
                  <c:v>2.4136218169210021E-3</c:v>
                </c:pt>
                <c:pt idx="6156">
                  <c:v>2.4133486900887154E-3</c:v>
                </c:pt>
                <c:pt idx="6157">
                  <c:v>2.4130756250638125E-3</c:v>
                </c:pt>
                <c:pt idx="6158">
                  <c:v>2.4128026218253164E-3</c:v>
                </c:pt>
                <c:pt idx="6159">
                  <c:v>2.4125296803522598E-3</c:v>
                </c:pt>
                <c:pt idx="6160">
                  <c:v>2.4122568006236826E-3</c:v>
                </c:pt>
                <c:pt idx="6161">
                  <c:v>2.4119839826186357E-3</c:v>
                </c:pt>
                <c:pt idx="6162">
                  <c:v>2.4117112263161793E-3</c:v>
                </c:pt>
                <c:pt idx="6163">
                  <c:v>2.411438531695384E-3</c:v>
                </c:pt>
                <c:pt idx="6164">
                  <c:v>2.4111658987353277E-3</c:v>
                </c:pt>
                <c:pt idx="6165">
                  <c:v>2.4108933274151001E-3</c:v>
                </c:pt>
                <c:pt idx="6166">
                  <c:v>2.4106208177137986E-3</c:v>
                </c:pt>
                <c:pt idx="6167">
                  <c:v>2.4103483696105311E-3</c:v>
                </c:pt>
                <c:pt idx="6168">
                  <c:v>2.4100759830844136E-3</c:v>
                </c:pt>
                <c:pt idx="6169">
                  <c:v>2.4098036581145735E-3</c:v>
                </c:pt>
                <c:pt idx="6170">
                  <c:v>2.4095313946801466E-3</c:v>
                </c:pt>
                <c:pt idx="6171">
                  <c:v>2.4092591927602773E-3</c:v>
                </c:pt>
                <c:pt idx="6172">
                  <c:v>2.408987052334121E-3</c:v>
                </c:pt>
                <c:pt idx="6173">
                  <c:v>2.4087149733808418E-3</c:v>
                </c:pt>
                <c:pt idx="6174">
                  <c:v>2.4084429558796135E-3</c:v>
                </c:pt>
                <c:pt idx="6175">
                  <c:v>2.4081709998096182E-3</c:v>
                </c:pt>
                <c:pt idx="6176">
                  <c:v>2.4078991051500482E-3</c:v>
                </c:pt>
                <c:pt idx="6177">
                  <c:v>2.4076272718801055E-3</c:v>
                </c:pt>
                <c:pt idx="6178">
                  <c:v>2.4073554999790017E-3</c:v>
                </c:pt>
                <c:pt idx="6179">
                  <c:v>2.4070837894259564E-3</c:v>
                </c:pt>
                <c:pt idx="6180">
                  <c:v>2.4068121402002003E-3</c:v>
                </c:pt>
                <c:pt idx="6181">
                  <c:v>2.4065405522809727E-3</c:v>
                </c:pt>
                <c:pt idx="6182">
                  <c:v>2.4062690256475209E-3</c:v>
                </c:pt>
                <c:pt idx="6183">
                  <c:v>2.4059975602791039E-3</c:v>
                </c:pt>
                <c:pt idx="6184">
                  <c:v>2.4057261561549891E-3</c:v>
                </c:pt>
                <c:pt idx="6185">
                  <c:v>2.4054548132544525E-3</c:v>
                </c:pt>
                <c:pt idx="6186">
                  <c:v>2.4051835315567808E-3</c:v>
                </c:pt>
                <c:pt idx="6187">
                  <c:v>2.4049123110412691E-3</c:v>
                </c:pt>
                <c:pt idx="6188">
                  <c:v>2.4046411516872221E-3</c:v>
                </c:pt>
                <c:pt idx="6189">
                  <c:v>2.4043700534739547E-3</c:v>
                </c:pt>
                <c:pt idx="6190">
                  <c:v>2.4040990163807885E-3</c:v>
                </c:pt>
                <c:pt idx="6191">
                  <c:v>2.4038280403870576E-3</c:v>
                </c:pt>
                <c:pt idx="6192">
                  <c:v>2.4035571254721038E-3</c:v>
                </c:pt>
                <c:pt idx="6193">
                  <c:v>2.4032862716152777E-3</c:v>
                </c:pt>
                <c:pt idx="6194">
                  <c:v>2.4030154787959409E-3</c:v>
                </c:pt>
                <c:pt idx="6195">
                  <c:v>2.4027447469934628E-3</c:v>
                </c:pt>
                <c:pt idx="6196">
                  <c:v>2.4024740761872231E-3</c:v>
                </c:pt>
                <c:pt idx="6197">
                  <c:v>2.4022034663566095E-3</c:v>
                </c:pt>
                <c:pt idx="6198">
                  <c:v>2.4019329174810203E-3</c:v>
                </c:pt>
                <c:pt idx="6199">
                  <c:v>2.4016624295398622E-3</c:v>
                </c:pt>
                <c:pt idx="6200">
                  <c:v>2.4013920025125523E-3</c:v>
                </c:pt>
                <c:pt idx="6201">
                  <c:v>2.4011216363785154E-3</c:v>
                </c:pt>
                <c:pt idx="6202">
                  <c:v>2.4008513311171873E-3</c:v>
                </c:pt>
                <c:pt idx="6203">
                  <c:v>2.4005810867080116E-3</c:v>
                </c:pt>
                <c:pt idx="6204">
                  <c:v>2.4003109031304421E-3</c:v>
                </c:pt>
                <c:pt idx="6205">
                  <c:v>2.4000407803639406E-3</c:v>
                </c:pt>
                <c:pt idx="6206">
                  <c:v>2.39977071838798E-3</c:v>
                </c:pt>
                <c:pt idx="6207">
                  <c:v>2.3995007171820405E-3</c:v>
                </c:pt>
                <c:pt idx="6208">
                  <c:v>2.3992307767256131E-3</c:v>
                </c:pt>
                <c:pt idx="6209">
                  <c:v>2.3989608969981974E-3</c:v>
                </c:pt>
                <c:pt idx="6210">
                  <c:v>2.3986910779793019E-3</c:v>
                </c:pt>
                <c:pt idx="6211">
                  <c:v>2.3984213196484457E-3</c:v>
                </c:pt>
                <c:pt idx="6212">
                  <c:v>2.3981516219851546E-3</c:v>
                </c:pt>
                <c:pt idx="6213">
                  <c:v>2.3978819849689655E-3</c:v>
                </c:pt>
                <c:pt idx="6214">
                  <c:v>2.3976124085794237E-3</c:v>
                </c:pt>
                <c:pt idx="6215">
                  <c:v>2.3973428927960855E-3</c:v>
                </c:pt>
                <c:pt idx="6216">
                  <c:v>2.3970734375985134E-3</c:v>
                </c:pt>
                <c:pt idx="6217">
                  <c:v>2.3968040429662818E-3</c:v>
                </c:pt>
                <c:pt idx="6218">
                  <c:v>2.3965347088789725E-3</c:v>
                </c:pt>
                <c:pt idx="6219">
                  <c:v>2.3962654353161771E-3</c:v>
                </c:pt>
                <c:pt idx="6220">
                  <c:v>2.3959962222574968E-3</c:v>
                </c:pt>
                <c:pt idx="6221">
                  <c:v>2.3957270696825408E-3</c:v>
                </c:pt>
                <c:pt idx="6222">
                  <c:v>2.3954579775709284E-3</c:v>
                </c:pt>
                <c:pt idx="6223">
                  <c:v>2.3951889459022887E-3</c:v>
                </c:pt>
                <c:pt idx="6224">
                  <c:v>2.3949199746562577E-3</c:v>
                </c:pt>
                <c:pt idx="6225">
                  <c:v>2.3946510638124829E-3</c:v>
                </c:pt>
                <c:pt idx="6226">
                  <c:v>2.3943822133506206E-3</c:v>
                </c:pt>
                <c:pt idx="6227">
                  <c:v>2.3941134232503343E-3</c:v>
                </c:pt>
                <c:pt idx="6228">
                  <c:v>2.3938446934912982E-3</c:v>
                </c:pt>
                <c:pt idx="6229">
                  <c:v>2.3935760240531958E-3</c:v>
                </c:pt>
                <c:pt idx="6230">
                  <c:v>2.3933074149157193E-3</c:v>
                </c:pt>
                <c:pt idx="6231">
                  <c:v>2.39303886605857E-3</c:v>
                </c:pt>
                <c:pt idx="6232">
                  <c:v>2.3927703774614581E-3</c:v>
                </c:pt>
                <c:pt idx="6233">
                  <c:v>2.392501949104103E-3</c:v>
                </c:pt>
                <c:pt idx="6234">
                  <c:v>2.392233580966234E-3</c:v>
                </c:pt>
                <c:pt idx="6235">
                  <c:v>2.3919652730275882E-3</c:v>
                </c:pt>
                <c:pt idx="6236">
                  <c:v>2.3916970252679127E-3</c:v>
                </c:pt>
                <c:pt idx="6237">
                  <c:v>2.3914288376669633E-3</c:v>
                </c:pt>
                <c:pt idx="6238">
                  <c:v>2.3911607102045044E-3</c:v>
                </c:pt>
                <c:pt idx="6239">
                  <c:v>2.3908926428603109E-3</c:v>
                </c:pt>
                <c:pt idx="6240">
                  <c:v>2.3906246356141659E-3</c:v>
                </c:pt>
                <c:pt idx="6241">
                  <c:v>2.3903566884458617E-3</c:v>
                </c:pt>
                <c:pt idx="6242">
                  <c:v>2.3900888013351986E-3</c:v>
                </c:pt>
                <c:pt idx="6243">
                  <c:v>2.3898209742619875E-3</c:v>
                </c:pt>
                <c:pt idx="6244">
                  <c:v>2.3895532072060479E-3</c:v>
                </c:pt>
                <c:pt idx="6245">
                  <c:v>2.3892855001472076E-3</c:v>
                </c:pt>
                <c:pt idx="6246">
                  <c:v>2.3890178530653048E-3</c:v>
                </c:pt>
                <c:pt idx="6247">
                  <c:v>2.3887502659401855E-3</c:v>
                </c:pt>
                <c:pt idx="6248">
                  <c:v>2.3884827387517056E-3</c:v>
                </c:pt>
                <c:pt idx="6249">
                  <c:v>2.3882152714797288E-3</c:v>
                </c:pt>
                <c:pt idx="6250">
                  <c:v>2.387947864104129E-3</c:v>
                </c:pt>
                <c:pt idx="6251">
                  <c:v>2.3876805166047894E-3</c:v>
                </c:pt>
                <c:pt idx="6252">
                  <c:v>2.3874132289616002E-3</c:v>
                </c:pt>
                <c:pt idx="6253">
                  <c:v>2.3871460011544634E-3</c:v>
                </c:pt>
                <c:pt idx="6254">
                  <c:v>2.3868788331632878E-3</c:v>
                </c:pt>
                <c:pt idx="6255">
                  <c:v>2.3866117249679917E-3</c:v>
                </c:pt>
                <c:pt idx="6256">
                  <c:v>2.3863446765485037E-3</c:v>
                </c:pt>
                <c:pt idx="6257">
                  <c:v>2.386077687884759E-3</c:v>
                </c:pt>
                <c:pt idx="6258">
                  <c:v>2.3858107589567038E-3</c:v>
                </c:pt>
                <c:pt idx="6259">
                  <c:v>2.3855438897442925E-3</c:v>
                </c:pt>
                <c:pt idx="6260">
                  <c:v>2.3852770802274886E-3</c:v>
                </c:pt>
                <c:pt idx="6261">
                  <c:v>2.3850103303862643E-3</c:v>
                </c:pt>
                <c:pt idx="6262">
                  <c:v>2.3847436402006008E-3</c:v>
                </c:pt>
                <c:pt idx="6263">
                  <c:v>2.3844770096504895E-3</c:v>
                </c:pt>
                <c:pt idx="6264">
                  <c:v>2.3842104387159285E-3</c:v>
                </c:pt>
                <c:pt idx="6265">
                  <c:v>2.383943927376926E-3</c:v>
                </c:pt>
                <c:pt idx="6266">
                  <c:v>2.383677475613499E-3</c:v>
                </c:pt>
                <c:pt idx="6267">
                  <c:v>2.3834110834056745E-3</c:v>
                </c:pt>
                <c:pt idx="6268">
                  <c:v>2.3831447507334869E-3</c:v>
                </c:pt>
                <c:pt idx="6269">
                  <c:v>2.3828784775769803E-3</c:v>
                </c:pt>
                <c:pt idx="6270">
                  <c:v>2.3826122639162076E-3</c:v>
                </c:pt>
                <c:pt idx="6271">
                  <c:v>2.3823461097312306E-3</c:v>
                </c:pt>
                <c:pt idx="6272">
                  <c:v>2.3820800150021197E-3</c:v>
                </c:pt>
                <c:pt idx="6273">
                  <c:v>2.3818139797089541E-3</c:v>
                </c:pt>
                <c:pt idx="6274">
                  <c:v>2.3815480038318231E-3</c:v>
                </c:pt>
                <c:pt idx="6275">
                  <c:v>2.3812820873508238E-3</c:v>
                </c:pt>
                <c:pt idx="6276">
                  <c:v>2.3810162302460615E-3</c:v>
                </c:pt>
                <c:pt idx="6277">
                  <c:v>2.3807504324976528E-3</c:v>
                </c:pt>
                <c:pt idx="6278">
                  <c:v>2.3804846940857216E-3</c:v>
                </c:pt>
                <c:pt idx="6279">
                  <c:v>2.3802190149903994E-3</c:v>
                </c:pt>
                <c:pt idx="6280">
                  <c:v>2.3799533951918287E-3</c:v>
                </c:pt>
                <c:pt idx="6281">
                  <c:v>2.3796878346701604E-3</c:v>
                </c:pt>
                <c:pt idx="6282">
                  <c:v>2.3794223334055536E-3</c:v>
                </c:pt>
                <c:pt idx="6283">
                  <c:v>2.3791568913781765E-3</c:v>
                </c:pt>
                <c:pt idx="6284">
                  <c:v>2.3788915085682068E-3</c:v>
                </c:pt>
                <c:pt idx="6285">
                  <c:v>2.3786261849558306E-3</c:v>
                </c:pt>
                <c:pt idx="6286">
                  <c:v>2.3783609205212421E-3</c:v>
                </c:pt>
                <c:pt idx="6287">
                  <c:v>2.378095715244645E-3</c:v>
                </c:pt>
                <c:pt idx="6288">
                  <c:v>2.3778305691062522E-3</c:v>
                </c:pt>
                <c:pt idx="6289">
                  <c:v>2.3775654820862853E-3</c:v>
                </c:pt>
                <c:pt idx="6290">
                  <c:v>2.3773004541649732E-3</c:v>
                </c:pt>
                <c:pt idx="6291">
                  <c:v>2.377035485322556E-3</c:v>
                </c:pt>
                <c:pt idx="6292">
                  <c:v>2.3767705755392814E-3</c:v>
                </c:pt>
                <c:pt idx="6293">
                  <c:v>2.3765057247954065E-3</c:v>
                </c:pt>
                <c:pt idx="6294">
                  <c:v>2.3762409330711953E-3</c:v>
                </c:pt>
                <c:pt idx="6295">
                  <c:v>2.3759762003469223E-3</c:v>
                </c:pt>
                <c:pt idx="6296">
                  <c:v>2.3757115266028715E-3</c:v>
                </c:pt>
                <c:pt idx="6297">
                  <c:v>2.3754469118193334E-3</c:v>
                </c:pt>
                <c:pt idx="6298">
                  <c:v>2.3751823559766093E-3</c:v>
                </c:pt>
                <c:pt idx="6299">
                  <c:v>2.3749178590550084E-3</c:v>
                </c:pt>
                <c:pt idx="6300">
                  <c:v>2.3746534210348485E-3</c:v>
                </c:pt>
                <c:pt idx="6301">
                  <c:v>2.374389041896457E-3</c:v>
                </c:pt>
                <c:pt idx="6302">
                  <c:v>2.374124721620169E-3</c:v>
                </c:pt>
                <c:pt idx="6303">
                  <c:v>2.3738604601863289E-3</c:v>
                </c:pt>
                <c:pt idx="6304">
                  <c:v>2.3735962575752892E-3</c:v>
                </c:pt>
                <c:pt idx="6305">
                  <c:v>2.3733321137674132E-3</c:v>
                </c:pt>
                <c:pt idx="6306">
                  <c:v>2.3730680287430703E-3</c:v>
                </c:pt>
                <c:pt idx="6307">
                  <c:v>2.3728040024826409E-3</c:v>
                </c:pt>
                <c:pt idx="6308">
                  <c:v>2.3725400349665121E-3</c:v>
                </c:pt>
                <c:pt idx="6309">
                  <c:v>2.3722761261750808E-3</c:v>
                </c:pt>
                <c:pt idx="6310">
                  <c:v>2.3720122760887527E-3</c:v>
                </c:pt>
                <c:pt idx="6311">
                  <c:v>2.3717484846879425E-3</c:v>
                </c:pt>
                <c:pt idx="6312">
                  <c:v>2.3714847519530719E-3</c:v>
                </c:pt>
                <c:pt idx="6313">
                  <c:v>2.3712210778645739E-3</c:v>
                </c:pt>
                <c:pt idx="6314">
                  <c:v>2.3709574624028876E-3</c:v>
                </c:pt>
                <c:pt idx="6315">
                  <c:v>2.3706939055484636E-3</c:v>
                </c:pt>
                <c:pt idx="6316">
                  <c:v>2.3704304072817584E-3</c:v>
                </c:pt>
                <c:pt idx="6317">
                  <c:v>2.3701669675832383E-3</c:v>
                </c:pt>
                <c:pt idx="6318">
                  <c:v>2.3699035864333789E-3</c:v>
                </c:pt>
                <c:pt idx="6319">
                  <c:v>2.3696402638126641E-3</c:v>
                </c:pt>
                <c:pt idx="6320">
                  <c:v>2.3693769997015861E-3</c:v>
                </c:pt>
                <c:pt idx="6321">
                  <c:v>2.3691137940806458E-3</c:v>
                </c:pt>
                <c:pt idx="6322">
                  <c:v>2.3688506469303539E-3</c:v>
                </c:pt>
                <c:pt idx="6323">
                  <c:v>2.3685875582312283E-3</c:v>
                </c:pt>
                <c:pt idx="6324">
                  <c:v>2.3683245279637953E-3</c:v>
                </c:pt>
                <c:pt idx="6325">
                  <c:v>2.3680615561085918E-3</c:v>
                </c:pt>
                <c:pt idx="6326">
                  <c:v>2.3677986426461615E-3</c:v>
                </c:pt>
                <c:pt idx="6327">
                  <c:v>2.3675357875570578E-3</c:v>
                </c:pt>
                <c:pt idx="6328">
                  <c:v>2.3672729908218418E-3</c:v>
                </c:pt>
                <c:pt idx="6329">
                  <c:v>2.3670102524210846E-3</c:v>
                </c:pt>
                <c:pt idx="6330">
                  <c:v>2.3667475723353655E-3</c:v>
                </c:pt>
                <c:pt idx="6331">
                  <c:v>2.3664849505452704E-3</c:v>
                </c:pt>
                <c:pt idx="6332">
                  <c:v>2.3662223870313964E-3</c:v>
                </c:pt>
                <c:pt idx="6333">
                  <c:v>2.3659598817743484E-3</c:v>
                </c:pt>
                <c:pt idx="6334">
                  <c:v>2.3656974347547395E-3</c:v>
                </c:pt>
                <c:pt idx="6335">
                  <c:v>2.3654350459531917E-3</c:v>
                </c:pt>
                <c:pt idx="6336">
                  <c:v>2.3651727153503354E-3</c:v>
                </c:pt>
                <c:pt idx="6337">
                  <c:v>2.3649104429268103E-3</c:v>
                </c:pt>
                <c:pt idx="6338">
                  <c:v>2.3646482286632641E-3</c:v>
                </c:pt>
                <c:pt idx="6339">
                  <c:v>2.3643860725403522E-3</c:v>
                </c:pt>
                <c:pt idx="6340">
                  <c:v>2.3641239745387406E-3</c:v>
                </c:pt>
                <c:pt idx="6341">
                  <c:v>2.3638619346391019E-3</c:v>
                </c:pt>
                <c:pt idx="6342">
                  <c:v>2.3635999528221186E-3</c:v>
                </c:pt>
                <c:pt idx="6343">
                  <c:v>2.3633380290684811E-3</c:v>
                </c:pt>
                <c:pt idx="6344">
                  <c:v>2.3630761633588893E-3</c:v>
                </c:pt>
                <c:pt idx="6345">
                  <c:v>2.3628143556740501E-3</c:v>
                </c:pt>
                <c:pt idx="6346">
                  <c:v>2.3625526059946802E-3</c:v>
                </c:pt>
                <c:pt idx="6347">
                  <c:v>2.3622909143015038E-3</c:v>
                </c:pt>
                <c:pt idx="6348">
                  <c:v>2.3620292805752547E-3</c:v>
                </c:pt>
                <c:pt idx="6349">
                  <c:v>2.3617677047966753E-3</c:v>
                </c:pt>
                <c:pt idx="6350">
                  <c:v>2.3615061869465149E-3</c:v>
                </c:pt>
                <c:pt idx="6351">
                  <c:v>2.3612447270055332E-3</c:v>
                </c:pt>
                <c:pt idx="6352">
                  <c:v>2.360983324954497E-3</c:v>
                </c:pt>
                <c:pt idx="6353">
                  <c:v>2.3607219807741842E-3</c:v>
                </c:pt>
                <c:pt idx="6354">
                  <c:v>2.3604606944453766E-3</c:v>
                </c:pt>
                <c:pt idx="6355">
                  <c:v>2.3601994659488688E-3</c:v>
                </c:pt>
                <c:pt idx="6356">
                  <c:v>2.3599382952654616E-3</c:v>
                </c:pt>
                <c:pt idx="6357">
                  <c:v>2.3596771823759652E-3</c:v>
                </c:pt>
                <c:pt idx="6358">
                  <c:v>2.3594161272611986E-3</c:v>
                </c:pt>
                <c:pt idx="6359">
                  <c:v>2.3591551299019884E-3</c:v>
                </c:pt>
                <c:pt idx="6360">
                  <c:v>2.3588941902791703E-3</c:v>
                </c:pt>
                <c:pt idx="6361">
                  <c:v>2.3586333083735873E-3</c:v>
                </c:pt>
                <c:pt idx="6362">
                  <c:v>2.3583724841660927E-3</c:v>
                </c:pt>
                <c:pt idx="6363">
                  <c:v>2.358111717637547E-3</c:v>
                </c:pt>
                <c:pt idx="6364">
                  <c:v>2.3578510087688201E-3</c:v>
                </c:pt>
                <c:pt idx="6365">
                  <c:v>2.3575903575407888E-3</c:v>
                </c:pt>
                <c:pt idx="6366">
                  <c:v>2.3573297639343399E-3</c:v>
                </c:pt>
                <c:pt idx="6367">
                  <c:v>2.3570692279303684E-3</c:v>
                </c:pt>
                <c:pt idx="6368">
                  <c:v>2.3568087495097778E-3</c:v>
                </c:pt>
                <c:pt idx="6369">
                  <c:v>2.3565483286534781E-3</c:v>
                </c:pt>
                <c:pt idx="6370">
                  <c:v>2.3562879653423905E-3</c:v>
                </c:pt>
                <c:pt idx="6371">
                  <c:v>2.3560276595574431E-3</c:v>
                </c:pt>
                <c:pt idx="6372">
                  <c:v>2.3557674112795733E-3</c:v>
                </c:pt>
                <c:pt idx="6373">
                  <c:v>2.3555072204897256E-3</c:v>
                </c:pt>
                <c:pt idx="6374">
                  <c:v>2.3552470871688541E-3</c:v>
                </c:pt>
                <c:pt idx="6375">
                  <c:v>2.3549870112979216E-3</c:v>
                </c:pt>
                <c:pt idx="6376">
                  <c:v>2.3547269928578976E-3</c:v>
                </c:pt>
                <c:pt idx="6377">
                  <c:v>2.3544670318297613E-3</c:v>
                </c:pt>
                <c:pt idx="6378">
                  <c:v>2.3542071281945002E-3</c:v>
                </c:pt>
                <c:pt idx="6379">
                  <c:v>2.35394728193311E-3</c:v>
                </c:pt>
                <c:pt idx="6380">
                  <c:v>2.3536874930265945E-3</c:v>
                </c:pt>
                <c:pt idx="6381">
                  <c:v>2.3534277614559672E-3</c:v>
                </c:pt>
                <c:pt idx="6382">
                  <c:v>2.3531680872022486E-3</c:v>
                </c:pt>
                <c:pt idx="6383">
                  <c:v>2.3529084702464671E-3</c:v>
                </c:pt>
                <c:pt idx="6384">
                  <c:v>2.3526489105696611E-3</c:v>
                </c:pt>
                <c:pt idx="6385">
                  <c:v>2.3523894081528764E-3</c:v>
                </c:pt>
                <c:pt idx="6386">
                  <c:v>2.3521299629771673E-3</c:v>
                </c:pt>
                <c:pt idx="6387">
                  <c:v>2.3518705750235967E-3</c:v>
                </c:pt>
                <c:pt idx="6388">
                  <c:v>2.3516112442732357E-3</c:v>
                </c:pt>
                <c:pt idx="6389">
                  <c:v>2.3513519707071637E-3</c:v>
                </c:pt>
                <c:pt idx="6390">
                  <c:v>2.3510927543064688E-3</c:v>
                </c:pt>
                <c:pt idx="6391">
                  <c:v>2.3508335950522463E-3</c:v>
                </c:pt>
                <c:pt idx="6392">
                  <c:v>2.3505744929256012E-3</c:v>
                </c:pt>
                <c:pt idx="6393">
                  <c:v>2.3503154479076458E-3</c:v>
                </c:pt>
                <c:pt idx="6394">
                  <c:v>2.3500564599795012E-3</c:v>
                </c:pt>
                <c:pt idx="6395">
                  <c:v>2.3497975291222979E-3</c:v>
                </c:pt>
                <c:pt idx="6396">
                  <c:v>2.3495386553171725E-3</c:v>
                </c:pt>
                <c:pt idx="6397">
                  <c:v>2.349279838545272E-3</c:v>
                </c:pt>
                <c:pt idx="6398">
                  <c:v>2.3490210787877495E-3</c:v>
                </c:pt>
                <c:pt idx="6399">
                  <c:v>2.3487623760257681E-3</c:v>
                </c:pt>
                <c:pt idx="6400">
                  <c:v>2.3485037302404996E-3</c:v>
                </c:pt>
                <c:pt idx="6401">
                  <c:v>2.3482451414131222E-3</c:v>
                </c:pt>
                <c:pt idx="6402">
                  <c:v>2.3479866095248241E-3</c:v>
                </c:pt>
                <c:pt idx="6403">
                  <c:v>2.3477281345568005E-3</c:v>
                </c:pt>
                <c:pt idx="6404">
                  <c:v>2.3474697164902556E-3</c:v>
                </c:pt>
                <c:pt idx="6405">
                  <c:v>2.3472113553064033E-3</c:v>
                </c:pt>
                <c:pt idx="6406">
                  <c:v>2.3469530509864617E-3</c:v>
                </c:pt>
                <c:pt idx="6407">
                  <c:v>2.3466948035116612E-3</c:v>
                </c:pt>
                <c:pt idx="6408">
                  <c:v>2.3464366128632384E-3</c:v>
                </c:pt>
                <c:pt idx="6409">
                  <c:v>2.3461784790224393E-3</c:v>
                </c:pt>
                <c:pt idx="6410">
                  <c:v>2.3459204019705177E-3</c:v>
                </c:pt>
                <c:pt idx="6411">
                  <c:v>2.3456623816887345E-3</c:v>
                </c:pt>
                <c:pt idx="6412">
                  <c:v>2.345404418158361E-3</c:v>
                </c:pt>
                <c:pt idx="6413">
                  <c:v>2.3451465113606749E-3</c:v>
                </c:pt>
                <c:pt idx="6414">
                  <c:v>2.3448886612769627E-3</c:v>
                </c:pt>
                <c:pt idx="6415">
                  <c:v>2.3446308678885201E-3</c:v>
                </c:pt>
                <c:pt idx="6416">
                  <c:v>2.3443731311766493E-3</c:v>
                </c:pt>
                <c:pt idx="6417">
                  <c:v>2.3441154511226617E-3</c:v>
                </c:pt>
                <c:pt idx="6418">
                  <c:v>2.343857827707877E-3</c:v>
                </c:pt>
                <c:pt idx="6419">
                  <c:v>2.3436002609136235E-3</c:v>
                </c:pt>
                <c:pt idx="6420">
                  <c:v>2.3433427507212369E-3</c:v>
                </c:pt>
                <c:pt idx="6421">
                  <c:v>2.3430852971120606E-3</c:v>
                </c:pt>
                <c:pt idx="6422">
                  <c:v>2.3428279000674477E-3</c:v>
                </c:pt>
                <c:pt idx="6423">
                  <c:v>2.3425705595687585E-3</c:v>
                </c:pt>
                <c:pt idx="6424">
                  <c:v>2.3423132755973613E-3</c:v>
                </c:pt>
                <c:pt idx="6425">
                  <c:v>2.3420560481346338E-3</c:v>
                </c:pt>
                <c:pt idx="6426">
                  <c:v>2.3417988771619607E-3</c:v>
                </c:pt>
                <c:pt idx="6427">
                  <c:v>2.3415417626607353E-3</c:v>
                </c:pt>
                <c:pt idx="6428">
                  <c:v>2.3412847046123588E-3</c:v>
                </c:pt>
                <c:pt idx="6429">
                  <c:v>2.3410277029982411E-3</c:v>
                </c:pt>
                <c:pt idx="6430">
                  <c:v>2.3407707577998002E-3</c:v>
                </c:pt>
                <c:pt idx="6431">
                  <c:v>2.3405138689984607E-3</c:v>
                </c:pt>
                <c:pt idx="6432">
                  <c:v>2.3402570365756584E-3</c:v>
                </c:pt>
                <c:pt idx="6433">
                  <c:v>2.3400002605128345E-3</c:v>
                </c:pt>
                <c:pt idx="6434">
                  <c:v>2.3397435407914399E-3</c:v>
                </c:pt>
                <c:pt idx="6435">
                  <c:v>2.339486877392933E-3</c:v>
                </c:pt>
                <c:pt idx="6436">
                  <c:v>2.3392302702987798E-3</c:v>
                </c:pt>
                <c:pt idx="6437">
                  <c:v>2.3389737194904558E-3</c:v>
                </c:pt>
                <c:pt idx="6438">
                  <c:v>2.3387172249494438E-3</c:v>
                </c:pt>
                <c:pt idx="6439">
                  <c:v>2.3384607866572342E-3</c:v>
                </c:pt>
                <c:pt idx="6440">
                  <c:v>2.3382044045953268E-3</c:v>
                </c:pt>
                <c:pt idx="6441">
                  <c:v>2.3379480787452285E-3</c:v>
                </c:pt>
                <c:pt idx="6442">
                  <c:v>2.3376918090884553E-3</c:v>
                </c:pt>
                <c:pt idx="6443">
                  <c:v>2.3374355956065299E-3</c:v>
                </c:pt>
                <c:pt idx="6444">
                  <c:v>2.337179438280984E-3</c:v>
                </c:pt>
                <c:pt idx="6445">
                  <c:v>2.336923337093357E-3</c:v>
                </c:pt>
                <c:pt idx="6446">
                  <c:v>2.3366672920251972E-3</c:v>
                </c:pt>
                <c:pt idx="6447">
                  <c:v>2.3364113030580605E-3</c:v>
                </c:pt>
                <c:pt idx="6448">
                  <c:v>2.3361553701735102E-3</c:v>
                </c:pt>
                <c:pt idx="6449">
                  <c:v>2.335899493353119E-3</c:v>
                </c:pt>
                <c:pt idx="6450">
                  <c:v>2.3356436725784665E-3</c:v>
                </c:pt>
                <c:pt idx="6451">
                  <c:v>2.3353879078311405E-3</c:v>
                </c:pt>
                <c:pt idx="6452">
                  <c:v>2.3351321990927381E-3</c:v>
                </c:pt>
                <c:pt idx="6453">
                  <c:v>2.3348765463448626E-3</c:v>
                </c:pt>
                <c:pt idx="6454">
                  <c:v>2.3346209495691272E-3</c:v>
                </c:pt>
                <c:pt idx="6455">
                  <c:v>2.3343654087471517E-3</c:v>
                </c:pt>
                <c:pt idx="6456">
                  <c:v>2.334109923860564E-3</c:v>
                </c:pt>
                <c:pt idx="6457">
                  <c:v>2.3338544948910021E-3</c:v>
                </c:pt>
                <c:pt idx="6458">
                  <c:v>2.3335991218201091E-3</c:v>
                </c:pt>
                <c:pt idx="6459">
                  <c:v>2.3333438046295378E-3</c:v>
                </c:pt>
                <c:pt idx="6460">
                  <c:v>2.333088543300949E-3</c:v>
                </c:pt>
                <c:pt idx="6461">
                  <c:v>2.3328333378160111E-3</c:v>
                </c:pt>
                <c:pt idx="6462">
                  <c:v>2.3325781881564011E-3</c:v>
                </c:pt>
                <c:pt idx="6463">
                  <c:v>2.3323230943038029E-3</c:v>
                </c:pt>
                <c:pt idx="6464">
                  <c:v>2.3320680562399099E-3</c:v>
                </c:pt>
                <c:pt idx="6465">
                  <c:v>2.3318130739464222E-3</c:v>
                </c:pt>
                <c:pt idx="6466">
                  <c:v>2.3315581474050483E-3</c:v>
                </c:pt>
                <c:pt idx="6467">
                  <c:v>2.3313032765975052E-3</c:v>
                </c:pt>
                <c:pt idx="6468">
                  <c:v>2.331048461505517E-3</c:v>
                </c:pt>
                <c:pt idx="6469">
                  <c:v>2.3307937021108168E-3</c:v>
                </c:pt>
                <c:pt idx="6470">
                  <c:v>2.3305389983951453E-3</c:v>
                </c:pt>
                <c:pt idx="6471">
                  <c:v>2.3302843503402505E-3</c:v>
                </c:pt>
                <c:pt idx="6472">
                  <c:v>2.3300297579278901E-3</c:v>
                </c:pt>
                <c:pt idx="6473">
                  <c:v>2.329775221139827E-3</c:v>
                </c:pt>
                <c:pt idx="6474">
                  <c:v>2.3295207399578344E-3</c:v>
                </c:pt>
                <c:pt idx="6475">
                  <c:v>2.3292663143636935E-3</c:v>
                </c:pt>
                <c:pt idx="6476">
                  <c:v>2.3290119443391912E-3</c:v>
                </c:pt>
                <c:pt idx="6477">
                  <c:v>2.3287576298661253E-3</c:v>
                </c:pt>
                <c:pt idx="6478">
                  <c:v>2.3285033709262992E-3</c:v>
                </c:pt>
                <c:pt idx="6479">
                  <c:v>2.3282491675015258E-3</c:v>
                </c:pt>
                <c:pt idx="6480">
                  <c:v>2.3279950195736251E-3</c:v>
                </c:pt>
                <c:pt idx="6481">
                  <c:v>2.3277409271244246E-3</c:v>
                </c:pt>
                <c:pt idx="6482">
                  <c:v>2.3274868901357608E-3</c:v>
                </c:pt>
                <c:pt idx="6483">
                  <c:v>2.3272329085894778E-3</c:v>
                </c:pt>
                <c:pt idx="6484">
                  <c:v>2.3269789824674277E-3</c:v>
                </c:pt>
                <c:pt idx="6485">
                  <c:v>2.32672511175147E-3</c:v>
                </c:pt>
                <c:pt idx="6486">
                  <c:v>2.3264712964234727E-3</c:v>
                </c:pt>
                <c:pt idx="6487">
                  <c:v>2.3262175364653116E-3</c:v>
                </c:pt>
                <c:pt idx="6488">
                  <c:v>2.3259638318588699E-3</c:v>
                </c:pt>
                <c:pt idx="6489">
                  <c:v>2.3257101825860387E-3</c:v>
                </c:pt>
                <c:pt idx="6490">
                  <c:v>2.3254565886287183E-3</c:v>
                </c:pt>
                <c:pt idx="6491">
                  <c:v>2.3252030499688156E-3</c:v>
                </c:pt>
                <c:pt idx="6492">
                  <c:v>2.3249495665882457E-3</c:v>
                </c:pt>
                <c:pt idx="6493">
                  <c:v>2.3246961384689314E-3</c:v>
                </c:pt>
                <c:pt idx="6494">
                  <c:v>2.3244427655928043E-3</c:v>
                </c:pt>
                <c:pt idx="6495">
                  <c:v>2.3241894479418025E-3</c:v>
                </c:pt>
                <c:pt idx="6496">
                  <c:v>2.3239361854978727E-3</c:v>
                </c:pt>
                <c:pt idx="6497">
                  <c:v>2.3236829782429698E-3</c:v>
                </c:pt>
                <c:pt idx="6498">
                  <c:v>2.3234298261590558E-3</c:v>
                </c:pt>
                <c:pt idx="6499">
                  <c:v>2.3231767292281017E-3</c:v>
                </c:pt>
                <c:pt idx="6500">
                  <c:v>2.3229236874320854E-3</c:v>
                </c:pt>
                <c:pt idx="6501">
                  <c:v>2.3226707007529923E-3</c:v>
                </c:pt>
                <c:pt idx="6502">
                  <c:v>2.3224177691728168E-3</c:v>
                </c:pt>
                <c:pt idx="6503">
                  <c:v>2.3221648926735603E-3</c:v>
                </c:pt>
                <c:pt idx="6504">
                  <c:v>2.321912071237232E-3</c:v>
                </c:pt>
                <c:pt idx="6505">
                  <c:v>2.3216593048458497E-3</c:v>
                </c:pt>
                <c:pt idx="6506">
                  <c:v>2.3214065934814387E-3</c:v>
                </c:pt>
                <c:pt idx="6507">
                  <c:v>2.3211539371260311E-3</c:v>
                </c:pt>
                <c:pt idx="6508">
                  <c:v>2.3209013357616687E-3</c:v>
                </c:pt>
                <c:pt idx="6509">
                  <c:v>2.3206487893704004E-3</c:v>
                </c:pt>
                <c:pt idx="6510">
                  <c:v>2.3203962979342812E-3</c:v>
                </c:pt>
                <c:pt idx="6511">
                  <c:v>2.3201438614353759E-3</c:v>
                </c:pt>
                <c:pt idx="6512">
                  <c:v>2.3198914798557573E-3</c:v>
                </c:pt>
                <c:pt idx="6513">
                  <c:v>2.3196391531775042E-3</c:v>
                </c:pt>
                <c:pt idx="6514">
                  <c:v>2.3193868813827052E-3</c:v>
                </c:pt>
                <c:pt idx="6515">
                  <c:v>2.3191346644534554E-3</c:v>
                </c:pt>
                <c:pt idx="6516">
                  <c:v>2.3188825023718581E-3</c:v>
                </c:pt>
                <c:pt idx="6517">
                  <c:v>2.3186303951200238E-3</c:v>
                </c:pt>
                <c:pt idx="6518">
                  <c:v>2.3183783426800717E-3</c:v>
                </c:pt>
                <c:pt idx="6519">
                  <c:v>2.3181263450341278E-3</c:v>
                </c:pt>
                <c:pt idx="6520">
                  <c:v>2.3178744021643276E-3</c:v>
                </c:pt>
                <c:pt idx="6521">
                  <c:v>2.3176225140528117E-3</c:v>
                </c:pt>
                <c:pt idx="6522">
                  <c:v>2.3173706806817315E-3</c:v>
                </c:pt>
                <c:pt idx="6523">
                  <c:v>2.3171189020332436E-3</c:v>
                </c:pt>
                <c:pt idx="6524">
                  <c:v>2.3168671780895143E-3</c:v>
                </c:pt>
                <c:pt idx="6525">
                  <c:v>2.3166155088327153E-3</c:v>
                </c:pt>
                <c:pt idx="6526">
                  <c:v>2.3163638942450284E-3</c:v>
                </c:pt>
                <c:pt idx="6527">
                  <c:v>2.3161123343086419E-3</c:v>
                </c:pt>
                <c:pt idx="6528">
                  <c:v>2.3158608290057528E-3</c:v>
                </c:pt>
                <c:pt idx="6529">
                  <c:v>2.3156093783185641E-3</c:v>
                </c:pt>
                <c:pt idx="6530">
                  <c:v>2.3153579822292884E-3</c:v>
                </c:pt>
                <c:pt idx="6531">
                  <c:v>2.3151066407201453E-3</c:v>
                </c:pt>
                <c:pt idx="6532">
                  <c:v>2.3148553537733615E-3</c:v>
                </c:pt>
                <c:pt idx="6533">
                  <c:v>2.3146041213711718E-3</c:v>
                </c:pt>
                <c:pt idx="6534">
                  <c:v>2.3143529434958197E-3</c:v>
                </c:pt>
                <c:pt idx="6535">
                  <c:v>2.3141018201295544E-3</c:v>
                </c:pt>
                <c:pt idx="6536">
                  <c:v>2.3138507512546354E-3</c:v>
                </c:pt>
                <c:pt idx="6537">
                  <c:v>2.3135997368533279E-3</c:v>
                </c:pt>
                <c:pt idx="6538">
                  <c:v>2.313348776907905E-3</c:v>
                </c:pt>
                <c:pt idx="6539">
                  <c:v>2.3130978714006483E-3</c:v>
                </c:pt>
                <c:pt idx="6540">
                  <c:v>2.3128470203138463E-3</c:v>
                </c:pt>
                <c:pt idx="6541">
                  <c:v>2.3125962236297958E-3</c:v>
                </c:pt>
                <c:pt idx="6542">
                  <c:v>2.3123454813308007E-3</c:v>
                </c:pt>
                <c:pt idx="6543">
                  <c:v>2.3120947933991734E-3</c:v>
                </c:pt>
                <c:pt idx="6544">
                  <c:v>2.3118441598172332E-3</c:v>
                </c:pt>
                <c:pt idx="6545">
                  <c:v>2.3115935805673067E-3</c:v>
                </c:pt>
                <c:pt idx="6546">
                  <c:v>2.3113430556317306E-3</c:v>
                </c:pt>
                <c:pt idx="6547">
                  <c:v>2.3110925849928457E-3</c:v>
                </c:pt>
                <c:pt idx="6548">
                  <c:v>2.3108421686330021E-3</c:v>
                </c:pt>
                <c:pt idx="6549">
                  <c:v>2.3105918065345586E-3</c:v>
                </c:pt>
                <c:pt idx="6550">
                  <c:v>2.3103414986798804E-3</c:v>
                </c:pt>
                <c:pt idx="6551">
                  <c:v>2.3100912450513406E-3</c:v>
                </c:pt>
                <c:pt idx="6552">
                  <c:v>2.3098410456313199E-3</c:v>
                </c:pt>
                <c:pt idx="6553">
                  <c:v>2.3095909004022066E-3</c:v>
                </c:pt>
                <c:pt idx="6554">
                  <c:v>2.3093408093463972E-3</c:v>
                </c:pt>
                <c:pt idx="6555">
                  <c:v>2.3090907724462946E-3</c:v>
                </c:pt>
                <c:pt idx="6556">
                  <c:v>2.3088407896843105E-3</c:v>
                </c:pt>
                <c:pt idx="6557">
                  <c:v>2.3085908610428639E-3</c:v>
                </c:pt>
                <c:pt idx="6558">
                  <c:v>2.3083409865043811E-3</c:v>
                </c:pt>
                <c:pt idx="6559">
                  <c:v>2.3080911660512959E-3</c:v>
                </c:pt>
                <c:pt idx="6560">
                  <c:v>2.3078413996660504E-3</c:v>
                </c:pt>
                <c:pt idx="6561">
                  <c:v>2.3075916873310947E-3</c:v>
                </c:pt>
                <c:pt idx="6562">
                  <c:v>2.3073420290288843E-3</c:v>
                </c:pt>
                <c:pt idx="6563">
                  <c:v>2.3070924247418842E-3</c:v>
                </c:pt>
                <c:pt idx="6564">
                  <c:v>2.3068428744525663E-3</c:v>
                </c:pt>
                <c:pt idx="6565">
                  <c:v>2.3065933781434107E-3</c:v>
                </c:pt>
                <c:pt idx="6566">
                  <c:v>2.3063439357969046E-3</c:v>
                </c:pt>
                <c:pt idx="6567">
                  <c:v>2.3060945473955424E-3</c:v>
                </c:pt>
                <c:pt idx="6568">
                  <c:v>2.3058452129218268E-3</c:v>
                </c:pt>
                <c:pt idx="6569">
                  <c:v>2.305595932358268E-3</c:v>
                </c:pt>
                <c:pt idx="6570">
                  <c:v>2.3053467056873829E-3</c:v>
                </c:pt>
                <c:pt idx="6571">
                  <c:v>2.3050975328916968E-3</c:v>
                </c:pt>
                <c:pt idx="6572">
                  <c:v>2.3048484139537423E-3</c:v>
                </c:pt>
                <c:pt idx="6573">
                  <c:v>2.3045993488560595E-3</c:v>
                </c:pt>
                <c:pt idx="6574">
                  <c:v>2.3043503375811967E-3</c:v>
                </c:pt>
                <c:pt idx="6575">
                  <c:v>2.3041013801117084E-3</c:v>
                </c:pt>
                <c:pt idx="6576">
                  <c:v>2.3038524764301587E-3</c:v>
                </c:pt>
                <c:pt idx="6577">
                  <c:v>2.3036036265191161E-3</c:v>
                </c:pt>
                <c:pt idx="6578">
                  <c:v>2.3033548303611597E-3</c:v>
                </c:pt>
                <c:pt idx="6579">
                  <c:v>2.3031060879388741E-3</c:v>
                </c:pt>
                <c:pt idx="6580">
                  <c:v>2.3028573992348532E-3</c:v>
                </c:pt>
                <c:pt idx="6581">
                  <c:v>2.3026087642316968E-3</c:v>
                </c:pt>
                <c:pt idx="6582">
                  <c:v>2.3023601829120131E-3</c:v>
                </c:pt>
                <c:pt idx="6583">
                  <c:v>2.3021116552584173E-3</c:v>
                </c:pt>
                <c:pt idx="6584">
                  <c:v>2.3018631812535325E-3</c:v>
                </c:pt>
                <c:pt idx="6585">
                  <c:v>2.3016147608799888E-3</c:v>
                </c:pt>
                <c:pt idx="6586">
                  <c:v>2.3013663941204251E-3</c:v>
                </c:pt>
                <c:pt idx="6587">
                  <c:v>2.3011180809574855E-3</c:v>
                </c:pt>
                <c:pt idx="6588">
                  <c:v>2.3008698213738241E-3</c:v>
                </c:pt>
                <c:pt idx="6589">
                  <c:v>2.300621615352101E-3</c:v>
                </c:pt>
                <c:pt idx="6590">
                  <c:v>2.3003734628749837E-3</c:v>
                </c:pt>
                <c:pt idx="6591">
                  <c:v>2.3001253639251483E-3</c:v>
                </c:pt>
                <c:pt idx="6592">
                  <c:v>2.2998773184852773E-3</c:v>
                </c:pt>
                <c:pt idx="6593">
                  <c:v>2.299629326538061E-3</c:v>
                </c:pt>
                <c:pt idx="6594">
                  <c:v>2.2993813880661969E-3</c:v>
                </c:pt>
                <c:pt idx="6595">
                  <c:v>2.2991335030523906E-3</c:v>
                </c:pt>
                <c:pt idx="6596">
                  <c:v>2.2988856714793548E-3</c:v>
                </c:pt>
                <c:pt idx="6597">
                  <c:v>2.2986378933298095E-3</c:v>
                </c:pt>
                <c:pt idx="6598">
                  <c:v>2.2983901685864833E-3</c:v>
                </c:pt>
                <c:pt idx="6599">
                  <c:v>2.2981424972321096E-3</c:v>
                </c:pt>
                <c:pt idx="6600">
                  <c:v>2.2978948792494319E-3</c:v>
                </c:pt>
                <c:pt idx="6601">
                  <c:v>2.2976473146211996E-3</c:v>
                </c:pt>
                <c:pt idx="6602">
                  <c:v>2.2973998033301709E-3</c:v>
                </c:pt>
                <c:pt idx="6603">
                  <c:v>2.2971523453591096E-3</c:v>
                </c:pt>
                <c:pt idx="6604">
                  <c:v>2.2969049406907889E-3</c:v>
                </c:pt>
                <c:pt idx="6605">
                  <c:v>2.296657589307988E-3</c:v>
                </c:pt>
                <c:pt idx="6606">
                  <c:v>2.2964102911934938E-3</c:v>
                </c:pt>
                <c:pt idx="6607">
                  <c:v>2.2961630463301007E-3</c:v>
                </c:pt>
                <c:pt idx="6608">
                  <c:v>2.295915854700611E-3</c:v>
                </c:pt>
                <c:pt idx="6609">
                  <c:v>2.295668716287834E-3</c:v>
                </c:pt>
                <c:pt idx="6610">
                  <c:v>2.295421631074586E-3</c:v>
                </c:pt>
                <c:pt idx="6611">
                  <c:v>2.2951745990436906E-3</c:v>
                </c:pt>
                <c:pt idx="6612">
                  <c:v>2.2949276201779806E-3</c:v>
                </c:pt>
                <c:pt idx="6613">
                  <c:v>2.2946806944602947E-3</c:v>
                </c:pt>
                <c:pt idx="6614">
                  <c:v>2.2944338218734779E-3</c:v>
                </c:pt>
                <c:pt idx="6615">
                  <c:v>2.2941870024003846E-3</c:v>
                </c:pt>
                <c:pt idx="6616">
                  <c:v>2.2939402360238762E-3</c:v>
                </c:pt>
                <c:pt idx="6617">
                  <c:v>2.2936935227268205E-3</c:v>
                </c:pt>
                <c:pt idx="6618">
                  <c:v>2.2934468624920931E-3</c:v>
                </c:pt>
                <c:pt idx="6619">
                  <c:v>2.2932002553025781E-3</c:v>
                </c:pt>
                <c:pt idx="6620">
                  <c:v>2.292953701141165E-3</c:v>
                </c:pt>
                <c:pt idx="6621">
                  <c:v>2.2927071999907524E-3</c:v>
                </c:pt>
                <c:pt idx="6622">
                  <c:v>2.2924607518342447E-3</c:v>
                </c:pt>
                <c:pt idx="6623">
                  <c:v>2.2922143566545547E-3</c:v>
                </c:pt>
                <c:pt idx="6624">
                  <c:v>2.2919680144346025E-3</c:v>
                </c:pt>
                <c:pt idx="6625">
                  <c:v>2.2917217251573153E-3</c:v>
                </c:pt>
                <c:pt idx="6626">
                  <c:v>2.2914754888056273E-3</c:v>
                </c:pt>
                <c:pt idx="6627">
                  <c:v>2.2912293053624811E-3</c:v>
                </c:pt>
                <c:pt idx="6628">
                  <c:v>2.2909831748108259E-3</c:v>
                </c:pt>
                <c:pt idx="6629">
                  <c:v>2.2907370971336173E-3</c:v>
                </c:pt>
                <c:pt idx="6630">
                  <c:v>2.2904910723138198E-3</c:v>
                </c:pt>
                <c:pt idx="6631">
                  <c:v>2.2902451003344046E-3</c:v>
                </c:pt>
                <c:pt idx="6632">
                  <c:v>2.2899991811783501E-3</c:v>
                </c:pt>
                <c:pt idx="6633">
                  <c:v>2.2897533148286426E-3</c:v>
                </c:pt>
                <c:pt idx="6634">
                  <c:v>2.2895075012682744E-3</c:v>
                </c:pt>
                <c:pt idx="6635">
                  <c:v>2.289261740480246E-3</c:v>
                </c:pt>
                <c:pt idx="6636">
                  <c:v>2.2890160324475668E-3</c:v>
                </c:pt>
                <c:pt idx="6637">
                  <c:v>2.2887703771532495E-3</c:v>
                </c:pt>
                <c:pt idx="6638">
                  <c:v>2.2885247745803175E-3</c:v>
                </c:pt>
                <c:pt idx="6639">
                  <c:v>2.2882792247117998E-3</c:v>
                </c:pt>
                <c:pt idx="6640">
                  <c:v>2.2880337275307345E-3</c:v>
                </c:pt>
                <c:pt idx="6641">
                  <c:v>2.2877882830201648E-3</c:v>
                </c:pt>
                <c:pt idx="6642">
                  <c:v>2.287542891163142E-3</c:v>
                </c:pt>
                <c:pt idx="6643">
                  <c:v>2.2872975519427261E-3</c:v>
                </c:pt>
                <c:pt idx="6644">
                  <c:v>2.2870522653419814E-3</c:v>
                </c:pt>
                <c:pt idx="6645">
                  <c:v>2.2868070313439822E-3</c:v>
                </c:pt>
                <c:pt idx="6646">
                  <c:v>2.2865618499318084E-3</c:v>
                </c:pt>
                <c:pt idx="6647">
                  <c:v>2.2863167210885479E-3</c:v>
                </c:pt>
                <c:pt idx="6648">
                  <c:v>2.286071644797296E-3</c:v>
                </c:pt>
                <c:pt idx="6649">
                  <c:v>2.2858266210411546E-3</c:v>
                </c:pt>
                <c:pt idx="6650">
                  <c:v>2.2855816498032343E-3</c:v>
                </c:pt>
                <c:pt idx="6651">
                  <c:v>2.2853367310666502E-3</c:v>
                </c:pt>
                <c:pt idx="6652">
                  <c:v>2.2850918648145268E-3</c:v>
                </c:pt>
                <c:pt idx="6653">
                  <c:v>2.2848470510299953E-3</c:v>
                </c:pt>
                <c:pt idx="6654">
                  <c:v>2.2846022896961943E-3</c:v>
                </c:pt>
                <c:pt idx="6655">
                  <c:v>2.2843575807962699E-3</c:v>
                </c:pt>
                <c:pt idx="6656">
                  <c:v>2.2841129243133741E-3</c:v>
                </c:pt>
                <c:pt idx="6657">
                  <c:v>2.2838683202306676E-3</c:v>
                </c:pt>
                <c:pt idx="6658">
                  <c:v>2.2836237685313178E-3</c:v>
                </c:pt>
                <c:pt idx="6659">
                  <c:v>2.2833792691984984E-3</c:v>
                </c:pt>
                <c:pt idx="6660">
                  <c:v>2.2831348222153922E-3</c:v>
                </c:pt>
                <c:pt idx="6661">
                  <c:v>2.2828904275651869E-3</c:v>
                </c:pt>
                <c:pt idx="6662">
                  <c:v>2.2826460852310797E-3</c:v>
                </c:pt>
                <c:pt idx="6663">
                  <c:v>2.2824017951962729E-3</c:v>
                </c:pt>
                <c:pt idx="6664">
                  <c:v>2.2821575574439781E-3</c:v>
                </c:pt>
                <c:pt idx="6665">
                  <c:v>2.2819133719574128E-3</c:v>
                </c:pt>
                <c:pt idx="6666">
                  <c:v>2.2816692387198009E-3</c:v>
                </c:pt>
                <c:pt idx="6667">
                  <c:v>2.2814251577143747E-3</c:v>
                </c:pt>
                <c:pt idx="6668">
                  <c:v>2.2811811289243744E-3</c:v>
                </c:pt>
                <c:pt idx="6669">
                  <c:v>2.2809371523330457E-3</c:v>
                </c:pt>
                <c:pt idx="6670">
                  <c:v>2.2806932279236421E-3</c:v>
                </c:pt>
                <c:pt idx="6671">
                  <c:v>2.2804493556794242E-3</c:v>
                </c:pt>
                <c:pt idx="6672">
                  <c:v>2.2802055355836603E-3</c:v>
                </c:pt>
                <c:pt idx="6673">
                  <c:v>2.2799617676196255E-3</c:v>
                </c:pt>
                <c:pt idx="6674">
                  <c:v>2.2797180517706017E-3</c:v>
                </c:pt>
                <c:pt idx="6675">
                  <c:v>2.279474388019878E-3</c:v>
                </c:pt>
                <c:pt idx="6676">
                  <c:v>2.2792307763507512E-3</c:v>
                </c:pt>
                <c:pt idx="6677">
                  <c:v>2.2789872167465245E-3</c:v>
                </c:pt>
                <c:pt idx="6678">
                  <c:v>2.278743709190509E-3</c:v>
                </c:pt>
                <c:pt idx="6679">
                  <c:v>2.2785002536660228E-3</c:v>
                </c:pt>
                <c:pt idx="6680">
                  <c:v>2.2782568501563912E-3</c:v>
                </c:pt>
                <c:pt idx="6681">
                  <c:v>2.278013498644945E-3</c:v>
                </c:pt>
                <c:pt idx="6682">
                  <c:v>2.2777701991150245E-3</c:v>
                </c:pt>
                <c:pt idx="6683">
                  <c:v>2.2775269515499762E-3</c:v>
                </c:pt>
                <c:pt idx="6684">
                  <c:v>2.2772837559331526E-3</c:v>
                </c:pt>
                <c:pt idx="6685">
                  <c:v>2.2770406122479153E-3</c:v>
                </c:pt>
                <c:pt idx="6686">
                  <c:v>2.2767975204776316E-3</c:v>
                </c:pt>
                <c:pt idx="6687">
                  <c:v>2.276554480605676E-3</c:v>
                </c:pt>
                <c:pt idx="6688">
                  <c:v>2.2763114926154316E-3</c:v>
                </c:pt>
                <c:pt idx="6689">
                  <c:v>2.2760685564902857E-3</c:v>
                </c:pt>
                <c:pt idx="6690">
                  <c:v>2.2758256722136354E-3</c:v>
                </c:pt>
                <c:pt idx="6691">
                  <c:v>2.2755828397688833E-3</c:v>
                </c:pt>
                <c:pt idx="6692">
                  <c:v>2.2753400591394406E-3</c:v>
                </c:pt>
                <c:pt idx="6693">
                  <c:v>2.2750973303087237E-3</c:v>
                </c:pt>
                <c:pt idx="6694">
                  <c:v>2.2748546532601571E-3</c:v>
                </c:pt>
                <c:pt idx="6695">
                  <c:v>2.2746120279771732E-3</c:v>
                </c:pt>
                <c:pt idx="6696">
                  <c:v>2.2743694544432097E-3</c:v>
                </c:pt>
                <c:pt idx="6697">
                  <c:v>2.2741269326417121E-3</c:v>
                </c:pt>
                <c:pt idx="6698">
                  <c:v>2.2738844625561335E-3</c:v>
                </c:pt>
                <c:pt idx="6699">
                  <c:v>2.2736420441699335E-3</c:v>
                </c:pt>
                <c:pt idx="6700">
                  <c:v>2.2733996774665787E-3</c:v>
                </c:pt>
                <c:pt idx="6701">
                  <c:v>2.273157362429543E-3</c:v>
                </c:pt>
                <c:pt idx="6702">
                  <c:v>2.2729150990423077E-3</c:v>
                </c:pt>
                <c:pt idx="6703">
                  <c:v>2.2726728872883607E-3</c:v>
                </c:pt>
                <c:pt idx="6704">
                  <c:v>2.2724307271511962E-3</c:v>
                </c:pt>
                <c:pt idx="6705">
                  <c:v>2.2721886186143165E-3</c:v>
                </c:pt>
                <c:pt idx="6706">
                  <c:v>2.2719465616612309E-3</c:v>
                </c:pt>
                <c:pt idx="6707">
                  <c:v>2.2717045562754552E-3</c:v>
                </c:pt>
                <c:pt idx="6708">
                  <c:v>2.271462602440513E-3</c:v>
                </c:pt>
                <c:pt idx="6709">
                  <c:v>2.2712207001399335E-3</c:v>
                </c:pt>
                <c:pt idx="6710">
                  <c:v>2.2709788493572546E-3</c:v>
                </c:pt>
                <c:pt idx="6711">
                  <c:v>2.2707370500760198E-3</c:v>
                </c:pt>
                <c:pt idx="6712">
                  <c:v>2.2704953022797802E-3</c:v>
                </c:pt>
                <c:pt idx="6713">
                  <c:v>2.2702536059520948E-3</c:v>
                </c:pt>
                <c:pt idx="6714">
                  <c:v>2.2700119610765276E-3</c:v>
                </c:pt>
                <c:pt idx="6715">
                  <c:v>2.2697703676366511E-3</c:v>
                </c:pt>
                <c:pt idx="6716">
                  <c:v>2.269528825616045E-3</c:v>
                </c:pt>
                <c:pt idx="6717">
                  <c:v>2.2692873349982952E-3</c:v>
                </c:pt>
                <c:pt idx="6718">
                  <c:v>2.2690458957669944E-3</c:v>
                </c:pt>
                <c:pt idx="6719">
                  <c:v>2.2688045079057423E-3</c:v>
                </c:pt>
                <c:pt idx="6720">
                  <c:v>2.2685631713981465E-3</c:v>
                </c:pt>
                <c:pt idx="6721">
                  <c:v>2.2683218862278214E-3</c:v>
                </c:pt>
                <c:pt idx="6722">
                  <c:v>2.2680806523783874E-3</c:v>
                </c:pt>
                <c:pt idx="6723">
                  <c:v>2.2678394698334727E-3</c:v>
                </c:pt>
                <c:pt idx="6724">
                  <c:v>2.2675983385767118E-3</c:v>
                </c:pt>
                <c:pt idx="6725">
                  <c:v>2.2673572585917476E-3</c:v>
                </c:pt>
                <c:pt idx="6726">
                  <c:v>2.2671162298622278E-3</c:v>
                </c:pt>
                <c:pt idx="6727">
                  <c:v>2.266875252371809E-3</c:v>
                </c:pt>
                <c:pt idx="6728">
                  <c:v>2.2666343261041532E-3</c:v>
                </c:pt>
                <c:pt idx="6729">
                  <c:v>2.2663934510429302E-3</c:v>
                </c:pt>
                <c:pt idx="6730">
                  <c:v>2.2661526271718175E-3</c:v>
                </c:pt>
                <c:pt idx="6731">
                  <c:v>2.2659118544744979E-3</c:v>
                </c:pt>
                <c:pt idx="6732">
                  <c:v>2.2656711329346628E-3</c:v>
                </c:pt>
                <c:pt idx="6733">
                  <c:v>2.2654304625360079E-3</c:v>
                </c:pt>
                <c:pt idx="6734">
                  <c:v>2.2651898432622386E-3</c:v>
                </c:pt>
                <c:pt idx="6735">
                  <c:v>2.2649492750970663E-3</c:v>
                </c:pt>
                <c:pt idx="6736">
                  <c:v>2.2647087580242092E-3</c:v>
                </c:pt>
                <c:pt idx="6737">
                  <c:v>2.2644682920273918E-3</c:v>
                </c:pt>
                <c:pt idx="6738">
                  <c:v>2.2642278770903467E-3</c:v>
                </c:pt>
                <c:pt idx="6739">
                  <c:v>2.2639875131968126E-3</c:v>
                </c:pt>
                <c:pt idx="6740">
                  <c:v>2.263747200330536E-3</c:v>
                </c:pt>
                <c:pt idx="6741">
                  <c:v>2.2635069384752682E-3</c:v>
                </c:pt>
                <c:pt idx="6742">
                  <c:v>2.26326672761477E-3</c:v>
                </c:pt>
                <c:pt idx="6743">
                  <c:v>2.2630265677328074E-3</c:v>
                </c:pt>
                <c:pt idx="6744">
                  <c:v>2.2627864588131538E-3</c:v>
                </c:pt>
                <c:pt idx="6745">
                  <c:v>2.2625464008395901E-3</c:v>
                </c:pt>
                <c:pt idx="6746">
                  <c:v>2.2623063937959025E-3</c:v>
                </c:pt>
                <c:pt idx="6747">
                  <c:v>2.2620664376658862E-3</c:v>
                </c:pt>
                <c:pt idx="6748">
                  <c:v>2.2618265324333415E-3</c:v>
                </c:pt>
                <c:pt idx="6749">
                  <c:v>2.2615866780820761E-3</c:v>
                </c:pt>
                <c:pt idx="6750">
                  <c:v>2.2613468745959048E-3</c:v>
                </c:pt>
                <c:pt idx="6751">
                  <c:v>2.261107121958649E-3</c:v>
                </c:pt>
                <c:pt idx="6752">
                  <c:v>2.2608674201541373E-3</c:v>
                </c:pt>
                <c:pt idx="6753">
                  <c:v>2.2606277691662045E-3</c:v>
                </c:pt>
                <c:pt idx="6754">
                  <c:v>2.2603881689786933E-3</c:v>
                </c:pt>
                <c:pt idx="6755">
                  <c:v>2.2601486195754535E-3</c:v>
                </c:pt>
                <c:pt idx="6756">
                  <c:v>2.259909120940339E-3</c:v>
                </c:pt>
                <c:pt idx="6757">
                  <c:v>2.259669673057213E-3</c:v>
                </c:pt>
                <c:pt idx="6758">
                  <c:v>2.2594302759099457E-3</c:v>
                </c:pt>
                <c:pt idx="6759">
                  <c:v>2.2591909294824128E-3</c:v>
                </c:pt>
                <c:pt idx="6760">
                  <c:v>2.2589516337584974E-3</c:v>
                </c:pt>
                <c:pt idx="6761">
                  <c:v>2.2587123887220901E-3</c:v>
                </c:pt>
                <c:pt idx="6762">
                  <c:v>2.2584731943570877E-3</c:v>
                </c:pt>
                <c:pt idx="6763">
                  <c:v>2.258234050647393E-3</c:v>
                </c:pt>
                <c:pt idx="6764">
                  <c:v>2.2579949575769168E-3</c:v>
                </c:pt>
                <c:pt idx="6765">
                  <c:v>2.257755915129576E-3</c:v>
                </c:pt>
                <c:pt idx="6766">
                  <c:v>2.2575169232892959E-3</c:v>
                </c:pt>
                <c:pt idx="6767">
                  <c:v>2.2572779820400055E-3</c:v>
                </c:pt>
                <c:pt idx="6768">
                  <c:v>2.2570390913656444E-3</c:v>
                </c:pt>
                <c:pt idx="6769">
                  <c:v>2.2568002512501559E-3</c:v>
                </c:pt>
                <c:pt idx="6770">
                  <c:v>2.2565614616774921E-3</c:v>
                </c:pt>
                <c:pt idx="6771">
                  <c:v>2.2563227226316098E-3</c:v>
                </c:pt>
                <c:pt idx="6772">
                  <c:v>2.256084034096475E-3</c:v>
                </c:pt>
                <c:pt idx="6773">
                  <c:v>2.2558453960560584E-3</c:v>
                </c:pt>
                <c:pt idx="6774">
                  <c:v>2.255606808494339E-3</c:v>
                </c:pt>
                <c:pt idx="6775">
                  <c:v>2.2553682713953018E-3</c:v>
                </c:pt>
                <c:pt idx="6776">
                  <c:v>2.2551297847429393E-3</c:v>
                </c:pt>
                <c:pt idx="6777">
                  <c:v>2.2548913485212494E-3</c:v>
                </c:pt>
                <c:pt idx="6778">
                  <c:v>2.254652962714238E-3</c:v>
                </c:pt>
                <c:pt idx="6779">
                  <c:v>2.2544146273059174E-3</c:v>
                </c:pt>
                <c:pt idx="6780">
                  <c:v>2.2541763422803062E-3</c:v>
                </c:pt>
                <c:pt idx="6781">
                  <c:v>2.2539381076214305E-3</c:v>
                </c:pt>
                <c:pt idx="6782">
                  <c:v>2.253699923313323E-3</c:v>
                </c:pt>
                <c:pt idx="6783">
                  <c:v>2.2534617893400226E-3</c:v>
                </c:pt>
                <c:pt idx="6784">
                  <c:v>2.2532237056855763E-3</c:v>
                </c:pt>
                <c:pt idx="6785">
                  <c:v>2.2529856723340351E-3</c:v>
                </c:pt>
                <c:pt idx="6786">
                  <c:v>2.2527476892694599E-3</c:v>
                </c:pt>
                <c:pt idx="6787">
                  <c:v>2.2525097564759164E-3</c:v>
                </c:pt>
                <c:pt idx="6788">
                  <c:v>2.2522718739374776E-3</c:v>
                </c:pt>
                <c:pt idx="6789">
                  <c:v>2.2520340416382237E-3</c:v>
                </c:pt>
                <c:pt idx="6790">
                  <c:v>2.2517962595622401E-3</c:v>
                </c:pt>
                <c:pt idx="6791">
                  <c:v>2.2515585276936204E-3</c:v>
                </c:pt>
                <c:pt idx="6792">
                  <c:v>2.2513208460164654E-3</c:v>
                </c:pt>
                <c:pt idx="6793">
                  <c:v>2.2510832145148803E-3</c:v>
                </c:pt>
                <c:pt idx="6794">
                  <c:v>2.2508456331729793E-3</c:v>
                </c:pt>
                <c:pt idx="6795">
                  <c:v>2.2506081019748811E-3</c:v>
                </c:pt>
                <c:pt idx="6796">
                  <c:v>2.2503706209047142E-3</c:v>
                </c:pt>
                <c:pt idx="6797">
                  <c:v>2.2501331899466106E-3</c:v>
                </c:pt>
                <c:pt idx="6798">
                  <c:v>2.2498958090847107E-3</c:v>
                </c:pt>
                <c:pt idx="6799">
                  <c:v>2.2496584783031621E-3</c:v>
                </c:pt>
                <c:pt idx="6800">
                  <c:v>2.2494211975861173E-3</c:v>
                </c:pt>
                <c:pt idx="6801">
                  <c:v>2.2491839669177365E-3</c:v>
                </c:pt>
                <c:pt idx="6802">
                  <c:v>2.2489467862821869E-3</c:v>
                </c:pt>
                <c:pt idx="6803">
                  <c:v>2.2487096556636416E-3</c:v>
                </c:pt>
                <c:pt idx="6804">
                  <c:v>2.248472575046281E-3</c:v>
                </c:pt>
                <c:pt idx="6805">
                  <c:v>2.2482355444142918E-3</c:v>
                </c:pt>
                <c:pt idx="6806">
                  <c:v>2.2479985637518683E-3</c:v>
                </c:pt>
                <c:pt idx="6807">
                  <c:v>2.2477616330432103E-3</c:v>
                </c:pt>
                <c:pt idx="6808">
                  <c:v>2.2475247522725237E-3</c:v>
                </c:pt>
                <c:pt idx="6809">
                  <c:v>2.2472879214240227E-3</c:v>
                </c:pt>
                <c:pt idx="6810">
                  <c:v>2.2470511404819276E-3</c:v>
                </c:pt>
                <c:pt idx="6811">
                  <c:v>2.246814409430465E-3</c:v>
                </c:pt>
                <c:pt idx="6812">
                  <c:v>2.2465777282538687E-3</c:v>
                </c:pt>
                <c:pt idx="6813">
                  <c:v>2.2463410969363784E-3</c:v>
                </c:pt>
                <c:pt idx="6814">
                  <c:v>2.2461045154622411E-3</c:v>
                </c:pt>
                <c:pt idx="6815">
                  <c:v>2.2458679838157094E-3</c:v>
                </c:pt>
                <c:pt idx="6816">
                  <c:v>2.2456315019810441E-3</c:v>
                </c:pt>
                <c:pt idx="6817">
                  <c:v>2.2453950699425117E-3</c:v>
                </c:pt>
                <c:pt idx="6818">
                  <c:v>2.2451586876843853E-3</c:v>
                </c:pt>
                <c:pt idx="6819">
                  <c:v>2.2449223551909447E-3</c:v>
                </c:pt>
                <c:pt idx="6820">
                  <c:v>2.2446860724464764E-3</c:v>
                </c:pt>
                <c:pt idx="6821">
                  <c:v>2.2444498394352743E-3</c:v>
                </c:pt>
                <c:pt idx="6822">
                  <c:v>2.2442136561416368E-3</c:v>
                </c:pt>
                <c:pt idx="6823">
                  <c:v>2.2439775225498713E-3</c:v>
                </c:pt>
                <c:pt idx="6824">
                  <c:v>2.2437414386442898E-3</c:v>
                </c:pt>
                <c:pt idx="6825">
                  <c:v>2.2435054044092125E-3</c:v>
                </c:pt>
                <c:pt idx="6826">
                  <c:v>2.2432694198289654E-3</c:v>
                </c:pt>
                <c:pt idx="6827">
                  <c:v>2.2430334848878813E-3</c:v>
                </c:pt>
                <c:pt idx="6828">
                  <c:v>2.2427975995702992E-3</c:v>
                </c:pt>
                <c:pt idx="6829">
                  <c:v>2.2425617638605656E-3</c:v>
                </c:pt>
                <c:pt idx="6830">
                  <c:v>2.2423259777430322E-3</c:v>
                </c:pt>
                <c:pt idx="6831">
                  <c:v>2.2420902412020583E-3</c:v>
                </c:pt>
                <c:pt idx="6832">
                  <c:v>2.2418545542220096E-3</c:v>
                </c:pt>
                <c:pt idx="6833">
                  <c:v>2.2416189167872584E-3</c:v>
                </c:pt>
                <c:pt idx="6834">
                  <c:v>2.2413833288821832E-3</c:v>
                </c:pt>
                <c:pt idx="6835">
                  <c:v>2.2411477904911701E-3</c:v>
                </c:pt>
                <c:pt idx="6836">
                  <c:v>2.2409123015986105E-3</c:v>
                </c:pt>
                <c:pt idx="6837">
                  <c:v>2.2406768621889028E-3</c:v>
                </c:pt>
                <c:pt idx="6838">
                  <c:v>2.2404414722464521E-3</c:v>
                </c:pt>
                <c:pt idx="6839">
                  <c:v>2.24020613175567E-3</c:v>
                </c:pt>
                <c:pt idx="6840">
                  <c:v>2.2399708407009745E-3</c:v>
                </c:pt>
                <c:pt idx="6841">
                  <c:v>2.2397355990667902E-3</c:v>
                </c:pt>
                <c:pt idx="6842">
                  <c:v>2.2395004068375486E-3</c:v>
                </c:pt>
                <c:pt idx="6843">
                  <c:v>2.2392652639976873E-3</c:v>
                </c:pt>
                <c:pt idx="6844">
                  <c:v>2.2390301705316512E-3</c:v>
                </c:pt>
                <c:pt idx="6845">
                  <c:v>2.23879512642389E-3</c:v>
                </c:pt>
                <c:pt idx="6846">
                  <c:v>2.2385601316588619E-3</c:v>
                </c:pt>
                <c:pt idx="6847">
                  <c:v>2.2383251862210301E-3</c:v>
                </c:pt>
                <c:pt idx="6848">
                  <c:v>2.2380902900948655E-3</c:v>
                </c:pt>
                <c:pt idx="6849">
                  <c:v>2.2378554432648454E-3</c:v>
                </c:pt>
                <c:pt idx="6850">
                  <c:v>2.2376206457154521E-3</c:v>
                </c:pt>
                <c:pt idx="6851">
                  <c:v>2.2373858974311768E-3</c:v>
                </c:pt>
                <c:pt idx="6852">
                  <c:v>2.2371511983965151E-3</c:v>
                </c:pt>
                <c:pt idx="6853">
                  <c:v>2.2369165485959701E-3</c:v>
                </c:pt>
                <c:pt idx="6854">
                  <c:v>2.2366819480140513E-3</c:v>
                </c:pt>
                <c:pt idx="6855">
                  <c:v>2.2364473966352745E-3</c:v>
                </c:pt>
                <c:pt idx="6856">
                  <c:v>2.2362128944441624E-3</c:v>
                </c:pt>
                <c:pt idx="6857">
                  <c:v>2.2359784414252436E-3</c:v>
                </c:pt>
                <c:pt idx="6858">
                  <c:v>2.2357440375630542E-3</c:v>
                </c:pt>
                <c:pt idx="6859">
                  <c:v>2.2355096828421362E-3</c:v>
                </c:pt>
                <c:pt idx="6860">
                  <c:v>2.2352753772470367E-3</c:v>
                </c:pt>
                <c:pt idx="6861">
                  <c:v>2.2350411207623113E-3</c:v>
                </c:pt>
                <c:pt idx="6862">
                  <c:v>2.2348069133725219E-3</c:v>
                </c:pt>
                <c:pt idx="6863">
                  <c:v>2.2345727550622356E-3</c:v>
                </c:pt>
                <c:pt idx="6864">
                  <c:v>2.2343386458160267E-3</c:v>
                </c:pt>
                <c:pt idx="6865">
                  <c:v>2.2341045856184762E-3</c:v>
                </c:pt>
                <c:pt idx="6866">
                  <c:v>2.2338705744541719E-3</c:v>
                </c:pt>
                <c:pt idx="6867">
                  <c:v>2.2336366123077061E-3</c:v>
                </c:pt>
                <c:pt idx="6868">
                  <c:v>2.2334026991636799E-3</c:v>
                </c:pt>
                <c:pt idx="6869">
                  <c:v>2.233168835006699E-3</c:v>
                </c:pt>
                <c:pt idx="6870">
                  <c:v>2.2329350198213777E-3</c:v>
                </c:pt>
                <c:pt idx="6871">
                  <c:v>2.2327012535923339E-3</c:v>
                </c:pt>
                <c:pt idx="6872">
                  <c:v>2.2324675363041948E-3</c:v>
                </c:pt>
                <c:pt idx="6873">
                  <c:v>2.2322338679415924E-3</c:v>
                </c:pt>
                <c:pt idx="6874">
                  <c:v>2.2320002484891655E-3</c:v>
                </c:pt>
                <c:pt idx="6875">
                  <c:v>2.231766677931559E-3</c:v>
                </c:pt>
                <c:pt idx="6876">
                  <c:v>2.2315331562534242E-3</c:v>
                </c:pt>
                <c:pt idx="6877">
                  <c:v>2.23129968343942E-3</c:v>
                </c:pt>
                <c:pt idx="6878">
                  <c:v>2.2310662594742102E-3</c:v>
                </c:pt>
                <c:pt idx="6879">
                  <c:v>2.2308328843424659E-3</c:v>
                </c:pt>
                <c:pt idx="6880">
                  <c:v>2.2305995580288646E-3</c:v>
                </c:pt>
                <c:pt idx="6881">
                  <c:v>2.2303662805180902E-3</c:v>
                </c:pt>
                <c:pt idx="6882">
                  <c:v>2.2301330517948319E-3</c:v>
                </c:pt>
                <c:pt idx="6883">
                  <c:v>2.2298998718437869E-3</c:v>
                </c:pt>
                <c:pt idx="6884">
                  <c:v>2.2296667406496579E-3</c:v>
                </c:pt>
                <c:pt idx="6885">
                  <c:v>2.2294336581971542E-3</c:v>
                </c:pt>
                <c:pt idx="6886">
                  <c:v>2.2292006244709916E-3</c:v>
                </c:pt>
                <c:pt idx="6887">
                  <c:v>2.228967639455892E-3</c:v>
                </c:pt>
                <c:pt idx="6888">
                  <c:v>2.2287347031365841E-3</c:v>
                </c:pt>
                <c:pt idx="6889">
                  <c:v>2.2285018154978033E-3</c:v>
                </c:pt>
                <c:pt idx="6890">
                  <c:v>2.2282689765242896E-3</c:v>
                </c:pt>
                <c:pt idx="6891">
                  <c:v>2.2280361862007914E-3</c:v>
                </c:pt>
                <c:pt idx="6892">
                  <c:v>2.2278034445120626E-3</c:v>
                </c:pt>
                <c:pt idx="6893">
                  <c:v>2.2275707514428636E-3</c:v>
                </c:pt>
                <c:pt idx="6894">
                  <c:v>2.2273381069779609E-3</c:v>
                </c:pt>
                <c:pt idx="6895">
                  <c:v>2.2271055111021277E-3</c:v>
                </c:pt>
                <c:pt idx="6896">
                  <c:v>2.2268729638001438E-3</c:v>
                </c:pt>
                <c:pt idx="6897">
                  <c:v>2.2266404650567945E-3</c:v>
                </c:pt>
                <c:pt idx="6898">
                  <c:v>2.2264080148568718E-3</c:v>
                </c:pt>
                <c:pt idx="6899">
                  <c:v>2.2261756131851749E-3</c:v>
                </c:pt>
                <c:pt idx="6900">
                  <c:v>2.2259432600265083E-3</c:v>
                </c:pt>
                <c:pt idx="6901">
                  <c:v>2.2257109553656829E-3</c:v>
                </c:pt>
                <c:pt idx="6902">
                  <c:v>2.2254786991875168E-3</c:v>
                </c:pt>
                <c:pt idx="6903">
                  <c:v>2.2252464914768338E-3</c:v>
                </c:pt>
                <c:pt idx="6904">
                  <c:v>2.2250143322184641E-3</c:v>
                </c:pt>
                <c:pt idx="6905">
                  <c:v>2.2247822213972437E-3</c:v>
                </c:pt>
                <c:pt idx="6906">
                  <c:v>2.2245501589980158E-3</c:v>
                </c:pt>
                <c:pt idx="6907">
                  <c:v>2.2243181450056298E-3</c:v>
                </c:pt>
                <c:pt idx="6908">
                  <c:v>2.2240861794049407E-3</c:v>
                </c:pt>
                <c:pt idx="6909">
                  <c:v>2.2238542621808104E-3</c:v>
                </c:pt>
                <c:pt idx="6910">
                  <c:v>2.2236223933181079E-3</c:v>
                </c:pt>
                <c:pt idx="6911">
                  <c:v>2.2233905728017075E-3</c:v>
                </c:pt>
                <c:pt idx="6912">
                  <c:v>2.2231588006164887E-3</c:v>
                </c:pt>
                <c:pt idx="6913">
                  <c:v>2.2229270767473398E-3</c:v>
                </c:pt>
                <c:pt idx="6914">
                  <c:v>2.2226954011791535E-3</c:v>
                </c:pt>
                <c:pt idx="6915">
                  <c:v>2.2224637738968295E-3</c:v>
                </c:pt>
                <c:pt idx="6916">
                  <c:v>2.2222321948852739E-3</c:v>
                </c:pt>
                <c:pt idx="6917">
                  <c:v>2.2220006641293995E-3</c:v>
                </c:pt>
                <c:pt idx="6918">
                  <c:v>2.2217691816141241E-3</c:v>
                </c:pt>
                <c:pt idx="6919">
                  <c:v>2.2215377473243725E-3</c:v>
                </c:pt>
                <c:pt idx="6920">
                  <c:v>2.2213063612450761E-3</c:v>
                </c:pt>
                <c:pt idx="6921">
                  <c:v>2.2210750233611722E-3</c:v>
                </c:pt>
                <c:pt idx="6922">
                  <c:v>2.2208437336576048E-3</c:v>
                </c:pt>
                <c:pt idx="6923">
                  <c:v>2.2206124921193226E-3</c:v>
                </c:pt>
                <c:pt idx="6924">
                  <c:v>2.2203812987312832E-3</c:v>
                </c:pt>
                <c:pt idx="6925">
                  <c:v>2.2201501534784484E-3</c:v>
                </c:pt>
                <c:pt idx="6926">
                  <c:v>2.2199190563457873E-3</c:v>
                </c:pt>
                <c:pt idx="6927">
                  <c:v>2.2196880073182741E-3</c:v>
                </c:pt>
                <c:pt idx="6928">
                  <c:v>2.2194570063808904E-3</c:v>
                </c:pt>
                <c:pt idx="6929">
                  <c:v>2.2192260535186239E-3</c:v>
                </c:pt>
                <c:pt idx="6930">
                  <c:v>2.218995148716468E-3</c:v>
                </c:pt>
                <c:pt idx="6931">
                  <c:v>2.218764291959423E-3</c:v>
                </c:pt>
                <c:pt idx="6932">
                  <c:v>2.2185334832324952E-3</c:v>
                </c:pt>
                <c:pt idx="6933">
                  <c:v>2.2183027225206966E-3</c:v>
                </c:pt>
                <c:pt idx="6934">
                  <c:v>2.2180720098090461E-3</c:v>
                </c:pt>
                <c:pt idx="6935">
                  <c:v>2.2178413450825683E-3</c:v>
                </c:pt>
                <c:pt idx="6936">
                  <c:v>2.2176107283262947E-3</c:v>
                </c:pt>
                <c:pt idx="6937">
                  <c:v>2.2173801595252625E-3</c:v>
                </c:pt>
                <c:pt idx="6938">
                  <c:v>2.2171496386645157E-3</c:v>
                </c:pt>
                <c:pt idx="6939">
                  <c:v>2.2169191657291035E-3</c:v>
                </c:pt>
                <c:pt idx="6940">
                  <c:v>2.2166887407040823E-3</c:v>
                </c:pt>
                <c:pt idx="6941">
                  <c:v>2.2164583635745144E-3</c:v>
                </c:pt>
                <c:pt idx="6942">
                  <c:v>2.216228034325468E-3</c:v>
                </c:pt>
                <c:pt idx="6943">
                  <c:v>2.2159977529420177E-3</c:v>
                </c:pt>
                <c:pt idx="6944">
                  <c:v>2.2157675194092443E-3</c:v>
                </c:pt>
                <c:pt idx="6945">
                  <c:v>2.2155373337122354E-3</c:v>
                </c:pt>
                <c:pt idx="6946">
                  <c:v>2.2153071958360836E-3</c:v>
                </c:pt>
                <c:pt idx="6947">
                  <c:v>2.2150771057658884E-3</c:v>
                </c:pt>
                <c:pt idx="6948">
                  <c:v>2.2148470634867565E-3</c:v>
                </c:pt>
                <c:pt idx="6949">
                  <c:v>2.2146170689837986E-3</c:v>
                </c:pt>
                <c:pt idx="6950">
                  <c:v>2.2143871222421322E-3</c:v>
                </c:pt>
                <c:pt idx="6951">
                  <c:v>2.2141572232468828E-3</c:v>
                </c:pt>
                <c:pt idx="6952">
                  <c:v>2.2139273719831805E-3</c:v>
                </c:pt>
                <c:pt idx="6953">
                  <c:v>2.2136975684361611E-3</c:v>
                </c:pt>
                <c:pt idx="6954">
                  <c:v>2.2134678125909678E-3</c:v>
                </c:pt>
                <c:pt idx="6955">
                  <c:v>2.2132381044327495E-3</c:v>
                </c:pt>
                <c:pt idx="6956">
                  <c:v>2.2130084439466614E-3</c:v>
                </c:pt>
                <c:pt idx="6957">
                  <c:v>2.2127788311178645E-3</c:v>
                </c:pt>
                <c:pt idx="6958">
                  <c:v>2.2125492659315258E-3</c:v>
                </c:pt>
                <c:pt idx="6959">
                  <c:v>2.2123197483728194E-3</c:v>
                </c:pt>
                <c:pt idx="6960">
                  <c:v>2.2120902784269242E-3</c:v>
                </c:pt>
                <c:pt idx="6961">
                  <c:v>2.2118608560790266E-3</c:v>
                </c:pt>
                <c:pt idx="6962">
                  <c:v>2.2116314813143186E-3</c:v>
                </c:pt>
                <c:pt idx="6963">
                  <c:v>2.2114021541179986E-3</c:v>
                </c:pt>
                <c:pt idx="6964">
                  <c:v>2.2111728744752695E-3</c:v>
                </c:pt>
                <c:pt idx="6965">
                  <c:v>2.2109436423713431E-3</c:v>
                </c:pt>
                <c:pt idx="6966">
                  <c:v>2.2107144577914353E-3</c:v>
                </c:pt>
                <c:pt idx="6967">
                  <c:v>2.2104853207207688E-3</c:v>
                </c:pt>
                <c:pt idx="6968">
                  <c:v>2.2102562311445721E-3</c:v>
                </c:pt>
                <c:pt idx="6969">
                  <c:v>2.2100271890480804E-3</c:v>
                </c:pt>
                <c:pt idx="6970">
                  <c:v>2.2097981944165348E-3</c:v>
                </c:pt>
                <c:pt idx="6971">
                  <c:v>2.2095692472351822E-3</c:v>
                </c:pt>
                <c:pt idx="6972">
                  <c:v>2.2093403474892758E-3</c:v>
                </c:pt>
                <c:pt idx="6973">
                  <c:v>2.2091114951640748E-3</c:v>
                </c:pt>
                <c:pt idx="6974">
                  <c:v>2.2088826902448445E-3</c:v>
                </c:pt>
                <c:pt idx="6975">
                  <c:v>2.2086539327168574E-3</c:v>
                </c:pt>
                <c:pt idx="6976">
                  <c:v>2.2084252225653901E-3</c:v>
                </c:pt>
                <c:pt idx="6977">
                  <c:v>2.2081965597757275E-3</c:v>
                </c:pt>
                <c:pt idx="6978">
                  <c:v>2.2079679443331585E-3</c:v>
                </c:pt>
                <c:pt idx="6979">
                  <c:v>2.2077393762229788E-3</c:v>
                </c:pt>
                <c:pt idx="6980">
                  <c:v>2.2075108554304914E-3</c:v>
                </c:pt>
                <c:pt idx="6981">
                  <c:v>2.2072823819410036E-3</c:v>
                </c:pt>
                <c:pt idx="6982">
                  <c:v>2.2070539557398298E-3</c:v>
                </c:pt>
                <c:pt idx="6983">
                  <c:v>2.2068255768122906E-3</c:v>
                </c:pt>
                <c:pt idx="6984">
                  <c:v>2.206597245143712E-3</c:v>
                </c:pt>
                <c:pt idx="6985">
                  <c:v>2.2063689607194265E-3</c:v>
                </c:pt>
                <c:pt idx="6986">
                  <c:v>2.2061407235247727E-3</c:v>
                </c:pt>
                <c:pt idx="6987">
                  <c:v>2.2059125335450948E-3</c:v>
                </c:pt>
                <c:pt idx="6988">
                  <c:v>2.2056843907657438E-3</c:v>
                </c:pt>
                <c:pt idx="6989">
                  <c:v>2.2054562951720762E-3</c:v>
                </c:pt>
                <c:pt idx="6990">
                  <c:v>2.2052282467494547E-3</c:v>
                </c:pt>
                <c:pt idx="6991">
                  <c:v>2.2050002454832478E-3</c:v>
                </c:pt>
                <c:pt idx="6992">
                  <c:v>2.2047722913588314E-3</c:v>
                </c:pt>
                <c:pt idx="6993">
                  <c:v>2.2045443843615852E-3</c:v>
                </c:pt>
                <c:pt idx="6994">
                  <c:v>2.2043165244768968E-3</c:v>
                </c:pt>
                <c:pt idx="6995">
                  <c:v>2.2040887116901589E-3</c:v>
                </c:pt>
                <c:pt idx="6996">
                  <c:v>2.2038609459867704E-3</c:v>
                </c:pt>
                <c:pt idx="6997">
                  <c:v>2.2036332273521367E-3</c:v>
                </c:pt>
                <c:pt idx="6998">
                  <c:v>2.2034055557716681E-3</c:v>
                </c:pt>
                <c:pt idx="6999">
                  <c:v>2.2031779312307823E-3</c:v>
                </c:pt>
                <c:pt idx="7000">
                  <c:v>2.2029503537149032E-3</c:v>
                </c:pt>
                <c:pt idx="7001">
                  <c:v>2.2027228232094588E-3</c:v>
                </c:pt>
                <c:pt idx="7002">
                  <c:v>2.2024953396998837E-3</c:v>
                </c:pt>
                <c:pt idx="7003">
                  <c:v>2.2022679031716208E-3</c:v>
                </c:pt>
                <c:pt idx="7004">
                  <c:v>2.2020405136101164E-3</c:v>
                </c:pt>
                <c:pt idx="7005">
                  <c:v>2.2018131710008233E-3</c:v>
                </c:pt>
                <c:pt idx="7006">
                  <c:v>2.2015858753292017E-3</c:v>
                </c:pt>
                <c:pt idx="7007">
                  <c:v>2.2013586265807157E-3</c:v>
                </c:pt>
                <c:pt idx="7008">
                  <c:v>2.2011314247408378E-3</c:v>
                </c:pt>
                <c:pt idx="7009">
                  <c:v>2.200904269795044E-3</c:v>
                </c:pt>
                <c:pt idx="7010">
                  <c:v>2.2006771617288181E-3</c:v>
                </c:pt>
                <c:pt idx="7011">
                  <c:v>2.2004501005276492E-3</c:v>
                </c:pt>
                <c:pt idx="7012">
                  <c:v>2.2002230861770324E-3</c:v>
                </c:pt>
                <c:pt idx="7013">
                  <c:v>2.1999961186624688E-3</c:v>
                </c:pt>
                <c:pt idx="7014">
                  <c:v>2.1997691979694662E-3</c:v>
                </c:pt>
                <c:pt idx="7015">
                  <c:v>2.1995423240835374E-3</c:v>
                </c:pt>
                <c:pt idx="7016">
                  <c:v>2.1993154969902006E-3</c:v>
                </c:pt>
                <c:pt idx="7017">
                  <c:v>2.199088716674982E-3</c:v>
                </c:pt>
                <c:pt idx="7018">
                  <c:v>2.1988619831234124E-3</c:v>
                </c:pt>
                <c:pt idx="7019">
                  <c:v>2.1986352963210285E-3</c:v>
                </c:pt>
                <c:pt idx="7020">
                  <c:v>2.1984086562533735E-3</c:v>
                </c:pt>
                <c:pt idx="7021">
                  <c:v>2.1981820629059963E-3</c:v>
                </c:pt>
                <c:pt idx="7022">
                  <c:v>2.1979555162644519E-3</c:v>
                </c:pt>
                <c:pt idx="7023">
                  <c:v>2.1977290163143013E-3</c:v>
                </c:pt>
                <c:pt idx="7024">
                  <c:v>2.1975025630411107E-3</c:v>
                </c:pt>
                <c:pt idx="7025">
                  <c:v>2.197276156430453E-3</c:v>
                </c:pt>
                <c:pt idx="7026">
                  <c:v>2.1970497964679072E-3</c:v>
                </c:pt>
                <c:pt idx="7027">
                  <c:v>2.1968234831390579E-3</c:v>
                </c:pt>
                <c:pt idx="7028">
                  <c:v>2.1965972164294956E-3</c:v>
                </c:pt>
                <c:pt idx="7029">
                  <c:v>2.1963709963248169E-3</c:v>
                </c:pt>
                <c:pt idx="7030">
                  <c:v>2.1961448228106249E-3</c:v>
                </c:pt>
                <c:pt idx="7031">
                  <c:v>2.1959186958725265E-3</c:v>
                </c:pt>
                <c:pt idx="7032">
                  <c:v>2.1956926154961367E-3</c:v>
                </c:pt>
                <c:pt idx="7033">
                  <c:v>2.1954665816670761E-3</c:v>
                </c:pt>
                <c:pt idx="7034">
                  <c:v>2.1952405943709702E-3</c:v>
                </c:pt>
                <c:pt idx="7035">
                  <c:v>2.1950146535934518E-3</c:v>
                </c:pt>
                <c:pt idx="7036">
                  <c:v>2.194788759320158E-3</c:v>
                </c:pt>
                <c:pt idx="7037">
                  <c:v>2.1945629115367338E-3</c:v>
                </c:pt>
                <c:pt idx="7038">
                  <c:v>2.194337110228828E-3</c:v>
                </c:pt>
                <c:pt idx="7039">
                  <c:v>2.1941113553820965E-3</c:v>
                </c:pt>
                <c:pt idx="7040">
                  <c:v>2.1938856469822009E-3</c:v>
                </c:pt>
                <c:pt idx="7041">
                  <c:v>2.193659985014809E-3</c:v>
                </c:pt>
                <c:pt idx="7042">
                  <c:v>2.1934343694655946E-3</c:v>
                </c:pt>
                <c:pt idx="7043">
                  <c:v>2.1932088003202362E-3</c:v>
                </c:pt>
                <c:pt idx="7044">
                  <c:v>2.1929832775644188E-3</c:v>
                </c:pt>
                <c:pt idx="7045">
                  <c:v>2.1927578011838346E-3</c:v>
                </c:pt>
                <c:pt idx="7046">
                  <c:v>2.1925323711641798E-3</c:v>
                </c:pt>
                <c:pt idx="7047">
                  <c:v>2.1923069874911572E-3</c:v>
                </c:pt>
                <c:pt idx="7048">
                  <c:v>2.1920816501504754E-3</c:v>
                </c:pt>
                <c:pt idx="7049">
                  <c:v>2.1918563591278497E-3</c:v>
                </c:pt>
                <c:pt idx="7050">
                  <c:v>2.1916311144089995E-3</c:v>
                </c:pt>
                <c:pt idx="7051">
                  <c:v>2.1914059159796519E-3</c:v>
                </c:pt>
                <c:pt idx="7052">
                  <c:v>2.1911807638255397E-3</c:v>
                </c:pt>
                <c:pt idx="7053">
                  <c:v>2.1909556579323996E-3</c:v>
                </c:pt>
                <c:pt idx="7054">
                  <c:v>2.190730598285976E-3</c:v>
                </c:pt>
                <c:pt idx="7055">
                  <c:v>2.190505584872019E-3</c:v>
                </c:pt>
                <c:pt idx="7056">
                  <c:v>2.190280617676284E-3</c:v>
                </c:pt>
                <c:pt idx="7057">
                  <c:v>2.1900556966845323E-3</c:v>
                </c:pt>
                <c:pt idx="7058">
                  <c:v>2.1898308218825315E-3</c:v>
                </c:pt>
                <c:pt idx="7059">
                  <c:v>2.1896059932560549E-3</c:v>
                </c:pt>
                <c:pt idx="7060">
                  <c:v>2.1893812107908815E-3</c:v>
                </c:pt>
                <c:pt idx="7061">
                  <c:v>2.1891564744727959E-3</c:v>
                </c:pt>
                <c:pt idx="7062">
                  <c:v>2.1889317842875887E-3</c:v>
                </c:pt>
                <c:pt idx="7063">
                  <c:v>2.1887071402210568E-3</c:v>
                </c:pt>
                <c:pt idx="7064">
                  <c:v>2.1884825422590019E-3</c:v>
                </c:pt>
                <c:pt idx="7065">
                  <c:v>2.188257990387233E-3</c:v>
                </c:pt>
                <c:pt idx="7066">
                  <c:v>2.1880334845915642E-3</c:v>
                </c:pt>
                <c:pt idx="7067">
                  <c:v>2.1878090248578148E-3</c:v>
                </c:pt>
                <c:pt idx="7068">
                  <c:v>2.18758461117181E-3</c:v>
                </c:pt>
                <c:pt idx="7069">
                  <c:v>2.1873602435193823E-3</c:v>
                </c:pt>
                <c:pt idx="7070">
                  <c:v>2.1871359218863682E-3</c:v>
                </c:pt>
                <c:pt idx="7071">
                  <c:v>2.186911646258611E-3</c:v>
                </c:pt>
                <c:pt idx="7072">
                  <c:v>2.1866874166219601E-3</c:v>
                </c:pt>
                <c:pt idx="7073">
                  <c:v>2.1864632329622693E-3</c:v>
                </c:pt>
                <c:pt idx="7074">
                  <c:v>2.1862390952653997E-3</c:v>
                </c:pt>
                <c:pt idx="7075">
                  <c:v>2.1860150035172181E-3</c:v>
                </c:pt>
                <c:pt idx="7076">
                  <c:v>2.1857909577035952E-3</c:v>
                </c:pt>
                <c:pt idx="7077">
                  <c:v>2.1855669578104099E-3</c:v>
                </c:pt>
                <c:pt idx="7078">
                  <c:v>2.185343003823545E-3</c:v>
                </c:pt>
                <c:pt idx="7079">
                  <c:v>2.1851190957288907E-3</c:v>
                </c:pt>
                <c:pt idx="7080">
                  <c:v>2.1848952335123423E-3</c:v>
                </c:pt>
                <c:pt idx="7081">
                  <c:v>2.1846714171598006E-3</c:v>
                </c:pt>
                <c:pt idx="7082">
                  <c:v>2.1844476466571726E-3</c:v>
                </c:pt>
                <c:pt idx="7083">
                  <c:v>2.1842239219903702E-3</c:v>
                </c:pt>
                <c:pt idx="7084">
                  <c:v>2.1840002431453127E-3</c:v>
                </c:pt>
                <c:pt idx="7085">
                  <c:v>2.1837766101079231E-3</c:v>
                </c:pt>
                <c:pt idx="7086">
                  <c:v>2.183553022864132E-3</c:v>
                </c:pt>
                <c:pt idx="7087">
                  <c:v>2.1833294813998747E-3</c:v>
                </c:pt>
                <c:pt idx="7088">
                  <c:v>2.1831059857010927E-3</c:v>
                </c:pt>
                <c:pt idx="7089">
                  <c:v>2.1828825357537332E-3</c:v>
                </c:pt>
                <c:pt idx="7090">
                  <c:v>2.1826591315437498E-3</c:v>
                </c:pt>
                <c:pt idx="7091">
                  <c:v>2.1824357730570996E-3</c:v>
                </c:pt>
                <c:pt idx="7092">
                  <c:v>2.1822124602797477E-3</c:v>
                </c:pt>
                <c:pt idx="7093">
                  <c:v>2.181989193197665E-3</c:v>
                </c:pt>
                <c:pt idx="7094">
                  <c:v>2.1817659717968262E-3</c:v>
                </c:pt>
                <c:pt idx="7095">
                  <c:v>2.1815427960632135E-3</c:v>
                </c:pt>
                <c:pt idx="7096">
                  <c:v>2.1813196659828142E-3</c:v>
                </c:pt>
                <c:pt idx="7097">
                  <c:v>2.1810965815416217E-3</c:v>
                </c:pt>
                <c:pt idx="7098">
                  <c:v>2.1808735427256342E-3</c:v>
                </c:pt>
                <c:pt idx="7099">
                  <c:v>2.1806505495208565E-3</c:v>
                </c:pt>
                <c:pt idx="7100">
                  <c:v>2.1804276019132991E-3</c:v>
                </c:pt>
                <c:pt idx="7101">
                  <c:v>2.1802046998889773E-3</c:v>
                </c:pt>
                <c:pt idx="7102">
                  <c:v>2.1799818434339135E-3</c:v>
                </c:pt>
                <c:pt idx="7103">
                  <c:v>2.1797590325341345E-3</c:v>
                </c:pt>
                <c:pt idx="7104">
                  <c:v>2.179536267175675E-3</c:v>
                </c:pt>
                <c:pt idx="7105">
                  <c:v>2.1793135473445716E-3</c:v>
                </c:pt>
                <c:pt idx="7106">
                  <c:v>2.1790908730268698E-3</c:v>
                </c:pt>
                <c:pt idx="7107">
                  <c:v>2.1788682442086204E-3</c:v>
                </c:pt>
                <c:pt idx="7108">
                  <c:v>2.1786456608758786E-3</c:v>
                </c:pt>
                <c:pt idx="7109">
                  <c:v>2.1784231230147066E-3</c:v>
                </c:pt>
                <c:pt idx="7110">
                  <c:v>2.1782006306111708E-3</c:v>
                </c:pt>
                <c:pt idx="7111">
                  <c:v>2.1779781836513456E-3</c:v>
                </c:pt>
                <c:pt idx="7112">
                  <c:v>2.1777557821213087E-3</c:v>
                </c:pt>
                <c:pt idx="7113">
                  <c:v>2.1775334260071451E-3</c:v>
                </c:pt>
                <c:pt idx="7114">
                  <c:v>2.1773111152949441E-3</c:v>
                </c:pt>
                <c:pt idx="7115">
                  <c:v>2.1770888499708023E-3</c:v>
                </c:pt>
                <c:pt idx="7116">
                  <c:v>2.1768666300208202E-3</c:v>
                </c:pt>
                <c:pt idx="7117">
                  <c:v>2.1766444554311057E-3</c:v>
                </c:pt>
                <c:pt idx="7118">
                  <c:v>2.1764223261877716E-3</c:v>
                </c:pt>
                <c:pt idx="7119">
                  <c:v>2.1762002422769365E-3</c:v>
                </c:pt>
                <c:pt idx="7120">
                  <c:v>2.1759782036847235E-3</c:v>
                </c:pt>
                <c:pt idx="7121">
                  <c:v>2.1757562103972635E-3</c:v>
                </c:pt>
                <c:pt idx="7122">
                  <c:v>2.1755342624006913E-3</c:v>
                </c:pt>
                <c:pt idx="7123">
                  <c:v>2.1753123596811481E-3</c:v>
                </c:pt>
                <c:pt idx="7124">
                  <c:v>2.1750905022247806E-3</c:v>
                </c:pt>
                <c:pt idx="7125">
                  <c:v>2.1748686900177417E-3</c:v>
                </c:pt>
                <c:pt idx="7126">
                  <c:v>2.1746469230461887E-3</c:v>
                </c:pt>
                <c:pt idx="7127">
                  <c:v>2.1744252012962867E-3</c:v>
                </c:pt>
                <c:pt idx="7128">
                  <c:v>2.1742035247542032E-3</c:v>
                </c:pt>
                <c:pt idx="7129">
                  <c:v>2.173981893406114E-3</c:v>
                </c:pt>
                <c:pt idx="7130">
                  <c:v>2.1737603072381996E-3</c:v>
                </c:pt>
                <c:pt idx="7131">
                  <c:v>2.1735387662366466E-3</c:v>
                </c:pt>
                <c:pt idx="7132">
                  <c:v>2.1733172703876464E-3</c:v>
                </c:pt>
                <c:pt idx="7133">
                  <c:v>2.173095819677397E-3</c:v>
                </c:pt>
                <c:pt idx="7134">
                  <c:v>2.1728744140921017E-3</c:v>
                </c:pt>
                <c:pt idx="7135">
                  <c:v>2.1726530536179682E-3</c:v>
                </c:pt>
                <c:pt idx="7136">
                  <c:v>2.1724317382412119E-3</c:v>
                </c:pt>
                <c:pt idx="7137">
                  <c:v>2.1722104679480522E-3</c:v>
                </c:pt>
                <c:pt idx="7138">
                  <c:v>2.1719892427247149E-3</c:v>
                </c:pt>
                <c:pt idx="7139">
                  <c:v>2.1717680625574316E-3</c:v>
                </c:pt>
                <c:pt idx="7140">
                  <c:v>2.171546927432438E-3</c:v>
                </c:pt>
                <c:pt idx="7141">
                  <c:v>2.1713258373359779E-3</c:v>
                </c:pt>
                <c:pt idx="7142">
                  <c:v>2.1711047922542991E-3</c:v>
                </c:pt>
                <c:pt idx="7143">
                  <c:v>2.1708837921736541E-3</c:v>
                </c:pt>
                <c:pt idx="7144">
                  <c:v>2.1706628370803029E-3</c:v>
                </c:pt>
                <c:pt idx="7145">
                  <c:v>2.1704419269605105E-3</c:v>
                </c:pt>
                <c:pt idx="7146">
                  <c:v>2.1702210618005468E-3</c:v>
                </c:pt>
                <c:pt idx="7147">
                  <c:v>2.1700002415866886E-3</c:v>
                </c:pt>
                <c:pt idx="7148">
                  <c:v>2.1697794663052168E-3</c:v>
                </c:pt>
                <c:pt idx="7149">
                  <c:v>2.1695587359424188E-3</c:v>
                </c:pt>
                <c:pt idx="7150">
                  <c:v>2.1693380504845873E-3</c:v>
                </c:pt>
                <c:pt idx="7151">
                  <c:v>2.1691174099180205E-3</c:v>
                </c:pt>
                <c:pt idx="7152">
                  <c:v>2.1688968142290223E-3</c:v>
                </c:pt>
                <c:pt idx="7153">
                  <c:v>2.1686762634039024E-3</c:v>
                </c:pt>
                <c:pt idx="7154">
                  <c:v>2.1684557574289756E-3</c:v>
                </c:pt>
                <c:pt idx="7155">
                  <c:v>2.1682352962905625E-3</c:v>
                </c:pt>
                <c:pt idx="7156">
                  <c:v>2.1680148799749898E-3</c:v>
                </c:pt>
                <c:pt idx="7157">
                  <c:v>2.1677945084685891E-3</c:v>
                </c:pt>
                <c:pt idx="7158">
                  <c:v>2.1675741817576964E-3</c:v>
                </c:pt>
                <c:pt idx="7159">
                  <c:v>2.1673538998286559E-3</c:v>
                </c:pt>
                <c:pt idx="7160">
                  <c:v>2.1671336626678159E-3</c:v>
                </c:pt>
                <c:pt idx="7161">
                  <c:v>2.1669134702615297E-3</c:v>
                </c:pt>
                <c:pt idx="7162">
                  <c:v>2.1666933225961572E-3</c:v>
                </c:pt>
                <c:pt idx="7163">
                  <c:v>2.1664732196580634E-3</c:v>
                </c:pt>
                <c:pt idx="7164">
                  <c:v>2.166253161433619E-3</c:v>
                </c:pt>
                <c:pt idx="7165">
                  <c:v>2.1660331479091996E-3</c:v>
                </c:pt>
                <c:pt idx="7166">
                  <c:v>2.1658131790711871E-3</c:v>
                </c:pt>
                <c:pt idx="7167">
                  <c:v>2.1655932549059687E-3</c:v>
                </c:pt>
                <c:pt idx="7168">
                  <c:v>2.1653733753999363E-3</c:v>
                </c:pt>
                <c:pt idx="7169">
                  <c:v>2.1651535405394899E-3</c:v>
                </c:pt>
                <c:pt idx="7170">
                  <c:v>2.164933750311032E-3</c:v>
                </c:pt>
                <c:pt idx="7171">
                  <c:v>2.1647140047009721E-3</c:v>
                </c:pt>
                <c:pt idx="7172">
                  <c:v>2.1644943036957247E-3</c:v>
                </c:pt>
                <c:pt idx="7173">
                  <c:v>2.1642746472817108E-3</c:v>
                </c:pt>
                <c:pt idx="7174">
                  <c:v>2.1640550354453552E-3</c:v>
                </c:pt>
                <c:pt idx="7175">
                  <c:v>2.1638354681730899E-3</c:v>
                </c:pt>
                <c:pt idx="7176">
                  <c:v>2.163615945451352E-3</c:v>
                </c:pt>
                <c:pt idx="7177">
                  <c:v>2.1633964672665832E-3</c:v>
                </c:pt>
                <c:pt idx="7178">
                  <c:v>2.1631770336052311E-3</c:v>
                </c:pt>
                <c:pt idx="7179">
                  <c:v>2.1629576444537504E-3</c:v>
                </c:pt>
                <c:pt idx="7180">
                  <c:v>2.1627382997985983E-3</c:v>
                </c:pt>
                <c:pt idx="7181">
                  <c:v>2.1625189996262398E-3</c:v>
                </c:pt>
                <c:pt idx="7182">
                  <c:v>2.1622997439231448E-3</c:v>
                </c:pt>
                <c:pt idx="7183">
                  <c:v>2.1620805326757883E-3</c:v>
                </c:pt>
                <c:pt idx="7184">
                  <c:v>2.1618613658706512E-3</c:v>
                </c:pt>
                <c:pt idx="7185">
                  <c:v>2.1616422434942201E-3</c:v>
                </c:pt>
                <c:pt idx="7186">
                  <c:v>2.1614231655329866E-3</c:v>
                </c:pt>
                <c:pt idx="7187">
                  <c:v>2.1612041319734473E-3</c:v>
                </c:pt>
                <c:pt idx="7188">
                  <c:v>2.1609851428021055E-3</c:v>
                </c:pt>
                <c:pt idx="7189">
                  <c:v>2.160766198005469E-3</c:v>
                </c:pt>
                <c:pt idx="7190">
                  <c:v>2.1605472975700511E-3</c:v>
                </c:pt>
                <c:pt idx="7191">
                  <c:v>2.1603284414823719E-3</c:v>
                </c:pt>
                <c:pt idx="7192">
                  <c:v>2.1601096297289551E-3</c:v>
                </c:pt>
                <c:pt idx="7193">
                  <c:v>2.1598908622963309E-3</c:v>
                </c:pt>
                <c:pt idx="7194">
                  <c:v>2.1596721391710359E-3</c:v>
                </c:pt>
                <c:pt idx="7195">
                  <c:v>2.1594534603396089E-3</c:v>
                </c:pt>
                <c:pt idx="7196">
                  <c:v>2.1592348257885971E-3</c:v>
                </c:pt>
                <c:pt idx="7197">
                  <c:v>2.1590162355045531E-3</c:v>
                </c:pt>
                <c:pt idx="7198">
                  <c:v>2.1587976894740335E-3</c:v>
                </c:pt>
                <c:pt idx="7199">
                  <c:v>2.1585791876836007E-3</c:v>
                </c:pt>
                <c:pt idx="7200">
                  <c:v>2.1583607301198233E-3</c:v>
                </c:pt>
                <c:pt idx="7201">
                  <c:v>2.1581423167692754E-3</c:v>
                </c:pt>
                <c:pt idx="7202">
                  <c:v>2.1579239476185348E-3</c:v>
                </c:pt>
                <c:pt idx="7203">
                  <c:v>2.1577056226541862E-3</c:v>
                </c:pt>
                <c:pt idx="7204">
                  <c:v>2.1574873418628202E-3</c:v>
                </c:pt>
                <c:pt idx="7205">
                  <c:v>2.1572691052310316E-3</c:v>
                </c:pt>
                <c:pt idx="7206">
                  <c:v>2.1570509127454207E-3</c:v>
                </c:pt>
                <c:pt idx="7207">
                  <c:v>2.1568327643925944E-3</c:v>
                </c:pt>
                <c:pt idx="7208">
                  <c:v>2.1566146601591642E-3</c:v>
                </c:pt>
                <c:pt idx="7209">
                  <c:v>2.156396600031747E-3</c:v>
                </c:pt>
                <c:pt idx="7210">
                  <c:v>2.1561785839969644E-3</c:v>
                </c:pt>
                <c:pt idx="7211">
                  <c:v>2.155960612041445E-3</c:v>
                </c:pt>
                <c:pt idx="7212">
                  <c:v>2.155742684151822E-3</c:v>
                </c:pt>
                <c:pt idx="7213">
                  <c:v>2.1555248003147336E-3</c:v>
                </c:pt>
                <c:pt idx="7214">
                  <c:v>2.1553069605168241E-3</c:v>
                </c:pt>
                <c:pt idx="7215">
                  <c:v>2.1550891647447428E-3</c:v>
                </c:pt>
                <c:pt idx="7216">
                  <c:v>2.1548714129851448E-3</c:v>
                </c:pt>
                <c:pt idx="7217">
                  <c:v>2.1546537052246897E-3</c:v>
                </c:pt>
                <c:pt idx="7218">
                  <c:v>2.1544360414500431E-3</c:v>
                </c:pt>
                <c:pt idx="7219">
                  <c:v>2.1542184216478766E-3</c:v>
                </c:pt>
                <c:pt idx="7220">
                  <c:v>2.1540008458048655E-3</c:v>
                </c:pt>
                <c:pt idx="7221">
                  <c:v>2.1537833139076931E-3</c:v>
                </c:pt>
                <c:pt idx="7222">
                  <c:v>2.1535658259430449E-3</c:v>
                </c:pt>
                <c:pt idx="7223">
                  <c:v>2.1533483818976145E-3</c:v>
                </c:pt>
                <c:pt idx="7224">
                  <c:v>2.1531309817580998E-3</c:v>
                </c:pt>
                <c:pt idx="7225">
                  <c:v>2.152913625511203E-3</c:v>
                </c:pt>
                <c:pt idx="7226">
                  <c:v>2.1526963131436334E-3</c:v>
                </c:pt>
                <c:pt idx="7227">
                  <c:v>2.1524790446421048E-3</c:v>
                </c:pt>
                <c:pt idx="7228">
                  <c:v>2.1522618199933371E-3</c:v>
                </c:pt>
                <c:pt idx="7229">
                  <c:v>2.1520446391840543E-3</c:v>
                </c:pt>
                <c:pt idx="7230">
                  <c:v>2.1518275022009859E-3</c:v>
                </c:pt>
                <c:pt idx="7231">
                  <c:v>2.1516104090308695E-3</c:v>
                </c:pt>
                <c:pt idx="7232">
                  <c:v>2.1513933596604435E-3</c:v>
                </c:pt>
                <c:pt idx="7233">
                  <c:v>2.1511763540764555E-3</c:v>
                </c:pt>
                <c:pt idx="7234">
                  <c:v>2.1509593922656558E-3</c:v>
                </c:pt>
                <c:pt idx="7235">
                  <c:v>2.1507424742148017E-3</c:v>
                </c:pt>
                <c:pt idx="7236">
                  <c:v>2.1505255999106558E-3</c:v>
                </c:pt>
                <c:pt idx="7237">
                  <c:v>2.1503087693399855E-3</c:v>
                </c:pt>
                <c:pt idx="7238">
                  <c:v>2.150091982489563E-3</c:v>
                </c:pt>
                <c:pt idx="7239">
                  <c:v>2.1498752393461669E-3</c:v>
                </c:pt>
                <c:pt idx="7240">
                  <c:v>2.1496585398965806E-3</c:v>
                </c:pt>
                <c:pt idx="7241">
                  <c:v>2.149441884127593E-3</c:v>
                </c:pt>
                <c:pt idx="7242">
                  <c:v>2.1492252720259979E-3</c:v>
                </c:pt>
                <c:pt idx="7243">
                  <c:v>2.1490087035785951E-3</c:v>
                </c:pt>
                <c:pt idx="7244">
                  <c:v>2.148792178772189E-3</c:v>
                </c:pt>
                <c:pt idx="7245">
                  <c:v>2.1485756975935899E-3</c:v>
                </c:pt>
                <c:pt idx="7246">
                  <c:v>2.148359260029614E-3</c:v>
                </c:pt>
                <c:pt idx="7247">
                  <c:v>2.1481428660670809E-3</c:v>
                </c:pt>
                <c:pt idx="7248">
                  <c:v>2.1479265156928167E-3</c:v>
                </c:pt>
                <c:pt idx="7249">
                  <c:v>2.147710208893653E-3</c:v>
                </c:pt>
                <c:pt idx="7250">
                  <c:v>2.1474939456564267E-3</c:v>
                </c:pt>
                <c:pt idx="7251">
                  <c:v>2.1472777259679797E-3</c:v>
                </c:pt>
                <c:pt idx="7252">
                  <c:v>2.1470615498151591E-3</c:v>
                </c:pt>
                <c:pt idx="7253">
                  <c:v>2.1468454171848176E-3</c:v>
                </c:pt>
                <c:pt idx="7254">
                  <c:v>2.1466293280638124E-3</c:v>
                </c:pt>
                <c:pt idx="7255">
                  <c:v>2.1464132824390073E-3</c:v>
                </c:pt>
                <c:pt idx="7256">
                  <c:v>2.1461972802972705E-3</c:v>
                </c:pt>
                <c:pt idx="7257">
                  <c:v>2.1459813216254757E-3</c:v>
                </c:pt>
                <c:pt idx="7258">
                  <c:v>2.1457654064105016E-3</c:v>
                </c:pt>
                <c:pt idx="7259">
                  <c:v>2.1455495346392327E-3</c:v>
                </c:pt>
                <c:pt idx="7260">
                  <c:v>2.1453337062985588E-3</c:v>
                </c:pt>
                <c:pt idx="7261">
                  <c:v>2.1451179213753751E-3</c:v>
                </c:pt>
                <c:pt idx="7262">
                  <c:v>2.1449021798565803E-3</c:v>
                </c:pt>
                <c:pt idx="7263">
                  <c:v>2.1446864817290805E-3</c:v>
                </c:pt>
                <c:pt idx="7264">
                  <c:v>2.1444708269797866E-3</c:v>
                </c:pt>
                <c:pt idx="7265">
                  <c:v>2.1442552155956137E-3</c:v>
                </c:pt>
                <c:pt idx="7266">
                  <c:v>2.1440396475634841E-3</c:v>
                </c:pt>
                <c:pt idx="7267">
                  <c:v>2.1438241228703232E-3</c:v>
                </c:pt>
                <c:pt idx="7268">
                  <c:v>2.1436086415030633E-3</c:v>
                </c:pt>
                <c:pt idx="7269">
                  <c:v>2.1433932034486411E-3</c:v>
                </c:pt>
                <c:pt idx="7270">
                  <c:v>2.1431778086939985E-3</c:v>
                </c:pt>
                <c:pt idx="7271">
                  <c:v>2.1429624572260829E-3</c:v>
                </c:pt>
                <c:pt idx="7272">
                  <c:v>2.1427471490318472E-3</c:v>
                </c:pt>
                <c:pt idx="7273">
                  <c:v>2.1425318840982495E-3</c:v>
                </c:pt>
                <c:pt idx="7274">
                  <c:v>2.1423166624122527E-3</c:v>
                </c:pt>
                <c:pt idx="7275">
                  <c:v>2.142101483960825E-3</c:v>
                </c:pt>
                <c:pt idx="7276">
                  <c:v>2.1418863487309408E-3</c:v>
                </c:pt>
                <c:pt idx="7277">
                  <c:v>2.141671256709578E-3</c:v>
                </c:pt>
                <c:pt idx="7278">
                  <c:v>2.141456207883721E-3</c:v>
                </c:pt>
                <c:pt idx="7279">
                  <c:v>2.1412412022403589E-3</c:v>
                </c:pt>
                <c:pt idx="7280">
                  <c:v>2.1410262397664869E-3</c:v>
                </c:pt>
                <c:pt idx="7281">
                  <c:v>2.1408113204491042E-3</c:v>
                </c:pt>
                <c:pt idx="7282">
                  <c:v>2.1405964442752158E-3</c:v>
                </c:pt>
                <c:pt idx="7283">
                  <c:v>2.1403816112318323E-3</c:v>
                </c:pt>
                <c:pt idx="7284">
                  <c:v>2.1401668213059688E-3</c:v>
                </c:pt>
                <c:pt idx="7285">
                  <c:v>2.1399520744846455E-3</c:v>
                </c:pt>
                <c:pt idx="7286">
                  <c:v>2.1397373707548887E-3</c:v>
                </c:pt>
                <c:pt idx="7287">
                  <c:v>2.1395227101037293E-3</c:v>
                </c:pt>
                <c:pt idx="7288">
                  <c:v>2.139308092518204E-3</c:v>
                </c:pt>
                <c:pt idx="7289">
                  <c:v>2.1390935179853537E-3</c:v>
                </c:pt>
                <c:pt idx="7290">
                  <c:v>2.138878986492225E-3</c:v>
                </c:pt>
                <c:pt idx="7291">
                  <c:v>2.1386644980258703E-3</c:v>
                </c:pt>
                <c:pt idx="7292">
                  <c:v>2.1384500525733459E-3</c:v>
                </c:pt>
                <c:pt idx="7293">
                  <c:v>2.1382356501217143E-3</c:v>
                </c:pt>
                <c:pt idx="7294">
                  <c:v>2.1380212906580427E-3</c:v>
                </c:pt>
                <c:pt idx="7295">
                  <c:v>2.1378069741694043E-3</c:v>
                </c:pt>
                <c:pt idx="7296">
                  <c:v>2.137592700642876E-3</c:v>
                </c:pt>
                <c:pt idx="7297">
                  <c:v>2.1373784700655417E-3</c:v>
                </c:pt>
                <c:pt idx="7298">
                  <c:v>2.1371642824244892E-3</c:v>
                </c:pt>
                <c:pt idx="7299">
                  <c:v>2.1369501377068115E-3</c:v>
                </c:pt>
                <c:pt idx="7300">
                  <c:v>2.1367360358996068E-3</c:v>
                </c:pt>
                <c:pt idx="7301">
                  <c:v>2.1365219769899795E-3</c:v>
                </c:pt>
                <c:pt idx="7302">
                  <c:v>2.1363079609650381E-3</c:v>
                </c:pt>
                <c:pt idx="7303">
                  <c:v>2.1360939878118964E-3</c:v>
                </c:pt>
                <c:pt idx="7304">
                  <c:v>2.1358800575176739E-3</c:v>
                </c:pt>
                <c:pt idx="7305">
                  <c:v>2.135666170069495E-3</c:v>
                </c:pt>
                <c:pt idx="7306">
                  <c:v>2.1354523254544888E-3</c:v>
                </c:pt>
                <c:pt idx="7307">
                  <c:v>2.1352385236597894E-3</c:v>
                </c:pt>
                <c:pt idx="7308">
                  <c:v>2.1350247646725377E-3</c:v>
                </c:pt>
                <c:pt idx="7309">
                  <c:v>2.1348110484798776E-3</c:v>
                </c:pt>
                <c:pt idx="7310">
                  <c:v>2.1345973750689596E-3</c:v>
                </c:pt>
                <c:pt idx="7311">
                  <c:v>2.134383744426939E-3</c:v>
                </c:pt>
                <c:pt idx="7312">
                  <c:v>2.1341701565409763E-3</c:v>
                </c:pt>
                <c:pt idx="7313">
                  <c:v>2.1339566113982369E-3</c:v>
                </c:pt>
                <c:pt idx="7314">
                  <c:v>2.1337431089858906E-3</c:v>
                </c:pt>
                <c:pt idx="7315">
                  <c:v>2.1335296492911143E-3</c:v>
                </c:pt>
                <c:pt idx="7316">
                  <c:v>2.1333162323010878E-3</c:v>
                </c:pt>
                <c:pt idx="7317">
                  <c:v>2.1331028580029981E-3</c:v>
                </c:pt>
                <c:pt idx="7318">
                  <c:v>2.132889526384036E-3</c:v>
                </c:pt>
                <c:pt idx="7319">
                  <c:v>2.1326762374313975E-3</c:v>
                </c:pt>
                <c:pt idx="7320">
                  <c:v>2.1324629911322847E-3</c:v>
                </c:pt>
                <c:pt idx="7321">
                  <c:v>2.132249787473903E-3</c:v>
                </c:pt>
                <c:pt idx="7322">
                  <c:v>2.1320366264434647E-3</c:v>
                </c:pt>
                <c:pt idx="7323">
                  <c:v>2.1318235080281865E-3</c:v>
                </c:pt>
                <c:pt idx="7324">
                  <c:v>2.13161043221529E-3</c:v>
                </c:pt>
                <c:pt idx="7325">
                  <c:v>2.1313973989920024E-3</c:v>
                </c:pt>
                <c:pt idx="7326">
                  <c:v>2.1311844083455557E-3</c:v>
                </c:pt>
                <c:pt idx="7327">
                  <c:v>2.1309714602631871E-3</c:v>
                </c:pt>
                <c:pt idx="7328">
                  <c:v>2.1307585547321387E-3</c:v>
                </c:pt>
                <c:pt idx="7329">
                  <c:v>2.1305456917396579E-3</c:v>
                </c:pt>
                <c:pt idx="7330">
                  <c:v>2.1303328712729973E-3</c:v>
                </c:pt>
                <c:pt idx="7331">
                  <c:v>2.1301200933194144E-3</c:v>
                </c:pt>
                <c:pt idx="7332">
                  <c:v>2.1299073578661715E-3</c:v>
                </c:pt>
                <c:pt idx="7333">
                  <c:v>2.1296946649005371E-3</c:v>
                </c:pt>
                <c:pt idx="7334">
                  <c:v>2.1294820144097826E-3</c:v>
                </c:pt>
                <c:pt idx="7335">
                  <c:v>2.1292694063811879E-3</c:v>
                </c:pt>
                <c:pt idx="7336">
                  <c:v>2.1290568408020346E-3</c:v>
                </c:pt>
                <c:pt idx="7337">
                  <c:v>2.1288443176596104E-3</c:v>
                </c:pt>
                <c:pt idx="7338">
                  <c:v>2.1286318369412092E-3</c:v>
                </c:pt>
                <c:pt idx="7339">
                  <c:v>2.1284193986341295E-3</c:v>
                </c:pt>
                <c:pt idx="7340">
                  <c:v>2.1282070027256734E-3</c:v>
                </c:pt>
                <c:pt idx="7341">
                  <c:v>2.1279946492031507E-3</c:v>
                </c:pt>
                <c:pt idx="7342">
                  <c:v>2.1277823380538735E-3</c:v>
                </c:pt>
                <c:pt idx="7343">
                  <c:v>2.1275700692651614E-3</c:v>
                </c:pt>
                <c:pt idx="7344">
                  <c:v>2.1273578428243371E-3</c:v>
                </c:pt>
                <c:pt idx="7345">
                  <c:v>2.1271456587187289E-3</c:v>
                </c:pt>
                <c:pt idx="7346">
                  <c:v>2.1269335169356715E-3</c:v>
                </c:pt>
                <c:pt idx="7347">
                  <c:v>2.1267214174625028E-3</c:v>
                </c:pt>
                <c:pt idx="7348">
                  <c:v>2.1265093602865662E-3</c:v>
                </c:pt>
                <c:pt idx="7349">
                  <c:v>2.1262973453952116E-3</c:v>
                </c:pt>
                <c:pt idx="7350">
                  <c:v>2.1260853727757931E-3</c:v>
                </c:pt>
                <c:pt idx="7351">
                  <c:v>2.1258734424156678E-3</c:v>
                </c:pt>
                <c:pt idx="7352">
                  <c:v>2.1256615543022005E-3</c:v>
                </c:pt>
                <c:pt idx="7353">
                  <c:v>2.1254497084227603E-3</c:v>
                </c:pt>
                <c:pt idx="7354">
                  <c:v>2.1252379047647209E-3</c:v>
                </c:pt>
                <c:pt idx="7355">
                  <c:v>2.1250261433154618E-3</c:v>
                </c:pt>
                <c:pt idx="7356">
                  <c:v>2.1248144240623669E-3</c:v>
                </c:pt>
                <c:pt idx="7357">
                  <c:v>2.124602746992825E-3</c:v>
                </c:pt>
                <c:pt idx="7358">
                  <c:v>2.1243911120942304E-3</c:v>
                </c:pt>
                <c:pt idx="7359">
                  <c:v>2.124179519353982E-3</c:v>
                </c:pt>
                <c:pt idx="7360">
                  <c:v>2.1239679687594837E-3</c:v>
                </c:pt>
                <c:pt idx="7361">
                  <c:v>2.1237564602981456E-3</c:v>
                </c:pt>
                <c:pt idx="7362">
                  <c:v>2.1235449939573806E-3</c:v>
                </c:pt>
                <c:pt idx="7363">
                  <c:v>2.1233335697246093E-3</c:v>
                </c:pt>
                <c:pt idx="7364">
                  <c:v>2.1231221875872546E-3</c:v>
                </c:pt>
                <c:pt idx="7365">
                  <c:v>2.1229108475327471E-3</c:v>
                </c:pt>
                <c:pt idx="7366">
                  <c:v>2.1226995495485196E-3</c:v>
                </c:pt>
                <c:pt idx="7367">
                  <c:v>2.1224882936220122E-3</c:v>
                </c:pt>
                <c:pt idx="7368">
                  <c:v>2.1222770797406682E-3</c:v>
                </c:pt>
                <c:pt idx="7369">
                  <c:v>2.1220659078919381E-3</c:v>
                </c:pt>
                <c:pt idx="7370">
                  <c:v>2.1218547780632751E-3</c:v>
                </c:pt>
                <c:pt idx="7371">
                  <c:v>2.1216436902421385E-3</c:v>
                </c:pt>
                <c:pt idx="7372">
                  <c:v>2.1214326444159931E-3</c:v>
                </c:pt>
                <c:pt idx="7373">
                  <c:v>2.1212216405723074E-3</c:v>
                </c:pt>
                <c:pt idx="7374">
                  <c:v>2.1210106786985557E-3</c:v>
                </c:pt>
                <c:pt idx="7375">
                  <c:v>2.1207997587822172E-3</c:v>
                </c:pt>
                <c:pt idx="7376">
                  <c:v>2.120588880810776E-3</c:v>
                </c:pt>
                <c:pt idx="7377">
                  <c:v>2.1203780447717215E-3</c:v>
                </c:pt>
                <c:pt idx="7378">
                  <c:v>2.1201672506525474E-3</c:v>
                </c:pt>
                <c:pt idx="7379">
                  <c:v>2.1199564984407527E-3</c:v>
                </c:pt>
                <c:pt idx="7380">
                  <c:v>2.1197457881238424E-3</c:v>
                </c:pt>
                <c:pt idx="7381">
                  <c:v>2.1195351196893241E-3</c:v>
                </c:pt>
                <c:pt idx="7382">
                  <c:v>2.1193244931247122E-3</c:v>
                </c:pt>
                <c:pt idx="7383">
                  <c:v>2.1191139084175254E-3</c:v>
                </c:pt>
                <c:pt idx="7384">
                  <c:v>2.1189033655552884E-3</c:v>
                </c:pt>
                <c:pt idx="7385">
                  <c:v>2.118692864525529E-3</c:v>
                </c:pt>
                <c:pt idx="7386">
                  <c:v>2.1184824053157815E-3</c:v>
                </c:pt>
                <c:pt idx="7387">
                  <c:v>2.1182719879135853E-3</c:v>
                </c:pt>
                <c:pt idx="7388">
                  <c:v>2.1180616123064829E-3</c:v>
                </c:pt>
                <c:pt idx="7389">
                  <c:v>2.1178512784820235E-3</c:v>
                </c:pt>
                <c:pt idx="7390">
                  <c:v>2.1176409864277603E-3</c:v>
                </c:pt>
                <c:pt idx="7391">
                  <c:v>2.1174307361312523E-3</c:v>
                </c:pt>
                <c:pt idx="7392">
                  <c:v>2.1172205275800629E-3</c:v>
                </c:pt>
                <c:pt idx="7393">
                  <c:v>2.1170103607617606E-3</c:v>
                </c:pt>
                <c:pt idx="7394">
                  <c:v>2.1168002356639179E-3</c:v>
                </c:pt>
                <c:pt idx="7395">
                  <c:v>2.1165901522741145E-3</c:v>
                </c:pt>
                <c:pt idx="7396">
                  <c:v>2.1163801105799321E-3</c:v>
                </c:pt>
                <c:pt idx="7397">
                  <c:v>2.1161701105689599E-3</c:v>
                </c:pt>
                <c:pt idx="7398">
                  <c:v>2.1159601522287904E-3</c:v>
                </c:pt>
                <c:pt idx="7399">
                  <c:v>2.1157502355470216E-3</c:v>
                </c:pt>
                <c:pt idx="7400">
                  <c:v>2.1155403605112562E-3</c:v>
                </c:pt>
                <c:pt idx="7401">
                  <c:v>2.1153305271091028E-3</c:v>
                </c:pt>
                <c:pt idx="7402">
                  <c:v>2.1151207353281741E-3</c:v>
                </c:pt>
                <c:pt idx="7403">
                  <c:v>2.1149109851560867E-3</c:v>
                </c:pt>
                <c:pt idx="7404">
                  <c:v>2.1147012765804635E-3</c:v>
                </c:pt>
                <c:pt idx="7405">
                  <c:v>2.1144916095889327E-3</c:v>
                </c:pt>
                <c:pt idx="7406">
                  <c:v>2.1142819841691264E-3</c:v>
                </c:pt>
                <c:pt idx="7407">
                  <c:v>2.114072400308681E-3</c:v>
                </c:pt>
                <c:pt idx="7408">
                  <c:v>2.1138628579952397E-3</c:v>
                </c:pt>
                <c:pt idx="7409">
                  <c:v>2.1136533572164496E-3</c:v>
                </c:pt>
                <c:pt idx="7410">
                  <c:v>2.113443897959962E-3</c:v>
                </c:pt>
                <c:pt idx="7411">
                  <c:v>2.113234480213434E-3</c:v>
                </c:pt>
                <c:pt idx="7412">
                  <c:v>2.1130251039645277E-3</c:v>
                </c:pt>
                <c:pt idx="7413">
                  <c:v>2.1128157692009092E-3</c:v>
                </c:pt>
                <c:pt idx="7414">
                  <c:v>2.11260647591025E-3</c:v>
                </c:pt>
                <c:pt idx="7415">
                  <c:v>2.1123972240802273E-3</c:v>
                </c:pt>
                <c:pt idx="7416">
                  <c:v>2.1121880136985216E-3</c:v>
                </c:pt>
                <c:pt idx="7417">
                  <c:v>2.1119788447528202E-3</c:v>
                </c:pt>
                <c:pt idx="7418">
                  <c:v>2.1117697172308128E-3</c:v>
                </c:pt>
                <c:pt idx="7419">
                  <c:v>2.1115606311201958E-3</c:v>
                </c:pt>
                <c:pt idx="7420">
                  <c:v>2.1113515864086699E-3</c:v>
                </c:pt>
                <c:pt idx="7421">
                  <c:v>2.1111425830839413E-3</c:v>
                </c:pt>
                <c:pt idx="7422">
                  <c:v>2.1109336211337201E-3</c:v>
                </c:pt>
                <c:pt idx="7423">
                  <c:v>2.1107247005457221E-3</c:v>
                </c:pt>
                <c:pt idx="7424">
                  <c:v>2.1105158213076667E-3</c:v>
                </c:pt>
                <c:pt idx="7425">
                  <c:v>2.1103069834072807E-3</c:v>
                </c:pt>
                <c:pt idx="7426">
                  <c:v>2.1100981868322922E-3</c:v>
                </c:pt>
                <c:pt idx="7427">
                  <c:v>2.1098894315704371E-3</c:v>
                </c:pt>
                <c:pt idx="7428">
                  <c:v>2.1096807176094546E-3</c:v>
                </c:pt>
                <c:pt idx="7429">
                  <c:v>2.1094720449370895E-3</c:v>
                </c:pt>
                <c:pt idx="7430">
                  <c:v>2.1092634135410912E-3</c:v>
                </c:pt>
                <c:pt idx="7431">
                  <c:v>2.1090548234092145E-3</c:v>
                </c:pt>
                <c:pt idx="7432">
                  <c:v>2.1088462745292177E-3</c:v>
                </c:pt>
                <c:pt idx="7433">
                  <c:v>2.1086377668888645E-3</c:v>
                </c:pt>
                <c:pt idx="7434">
                  <c:v>2.1084293004759247E-3</c:v>
                </c:pt>
                <c:pt idx="7435">
                  <c:v>2.1082208752781707E-3</c:v>
                </c:pt>
                <c:pt idx="7436">
                  <c:v>2.1080124912833823E-3</c:v>
                </c:pt>
                <c:pt idx="7437">
                  <c:v>2.1078041484793412E-3</c:v>
                </c:pt>
                <c:pt idx="7438">
                  <c:v>2.1075958468538369E-3</c:v>
                </c:pt>
                <c:pt idx="7439">
                  <c:v>2.1073875863946621E-3</c:v>
                </c:pt>
                <c:pt idx="7440">
                  <c:v>2.1071793670896137E-3</c:v>
                </c:pt>
                <c:pt idx="7441">
                  <c:v>2.1069711889264943E-3</c:v>
                </c:pt>
                <c:pt idx="7442">
                  <c:v>2.1067630518931124E-3</c:v>
                </c:pt>
                <c:pt idx="7443">
                  <c:v>2.1065549559772792E-3</c:v>
                </c:pt>
                <c:pt idx="7444">
                  <c:v>2.1063469011668124E-3</c:v>
                </c:pt>
                <c:pt idx="7445">
                  <c:v>2.1061388874495336E-3</c:v>
                </c:pt>
                <c:pt idx="7446">
                  <c:v>2.1059309148132692E-3</c:v>
                </c:pt>
                <c:pt idx="7447">
                  <c:v>2.105722983245851E-3</c:v>
                </c:pt>
                <c:pt idx="7448">
                  <c:v>2.1055150927351148E-3</c:v>
                </c:pt>
                <c:pt idx="7449">
                  <c:v>2.1053072432689018E-3</c:v>
                </c:pt>
                <c:pt idx="7450">
                  <c:v>2.1050994348350586E-3</c:v>
                </c:pt>
                <c:pt idx="7451">
                  <c:v>2.1048916674214348E-3</c:v>
                </c:pt>
                <c:pt idx="7452">
                  <c:v>2.1046839410158863E-3</c:v>
                </c:pt>
                <c:pt idx="7453">
                  <c:v>2.1044762556062732E-3</c:v>
                </c:pt>
                <c:pt idx="7454">
                  <c:v>2.1042686111804616E-3</c:v>
                </c:pt>
                <c:pt idx="7455">
                  <c:v>2.1040610077263195E-3</c:v>
                </c:pt>
                <c:pt idx="7456">
                  <c:v>2.1038534452317232E-3</c:v>
                </c:pt>
                <c:pt idx="7457">
                  <c:v>2.1036459236845506E-3</c:v>
                </c:pt>
                <c:pt idx="7458">
                  <c:v>2.1034384430726871E-3</c:v>
                </c:pt>
                <c:pt idx="7459">
                  <c:v>2.1032310033840215E-3</c:v>
                </c:pt>
                <c:pt idx="7460">
                  <c:v>2.1030236046064468E-3</c:v>
                </c:pt>
                <c:pt idx="7461">
                  <c:v>2.1028162467278621E-3</c:v>
                </c:pt>
                <c:pt idx="7462">
                  <c:v>2.1026089297361706E-3</c:v>
                </c:pt>
                <c:pt idx="7463">
                  <c:v>2.1024016536192801E-3</c:v>
                </c:pt>
                <c:pt idx="7464">
                  <c:v>2.1021944183651038E-3</c:v>
                </c:pt>
                <c:pt idx="7465">
                  <c:v>2.101987223961559E-3</c:v>
                </c:pt>
                <c:pt idx="7466">
                  <c:v>2.1017800703965681E-3</c:v>
                </c:pt>
                <c:pt idx="7467">
                  <c:v>2.1015729576580582E-3</c:v>
                </c:pt>
                <c:pt idx="7468">
                  <c:v>2.1013658857339614E-3</c:v>
                </c:pt>
                <c:pt idx="7469">
                  <c:v>2.1011588546122144E-3</c:v>
                </c:pt>
                <c:pt idx="7470">
                  <c:v>2.1009518642807583E-3</c:v>
                </c:pt>
                <c:pt idx="7471">
                  <c:v>2.1007449147275392E-3</c:v>
                </c:pt>
                <c:pt idx="7472">
                  <c:v>2.100538005940508E-3</c:v>
                </c:pt>
                <c:pt idx="7473">
                  <c:v>2.1003311379076202E-3</c:v>
                </c:pt>
                <c:pt idx="7474">
                  <c:v>2.1001243106168366E-3</c:v>
                </c:pt>
                <c:pt idx="7475">
                  <c:v>2.099917524056122E-3</c:v>
                </c:pt>
                <c:pt idx="7476">
                  <c:v>2.0997107782134462E-3</c:v>
                </c:pt>
                <c:pt idx="7477">
                  <c:v>2.0995040730767845E-3</c:v>
                </c:pt>
                <c:pt idx="7478">
                  <c:v>2.0992974086341152E-3</c:v>
                </c:pt>
                <c:pt idx="7479">
                  <c:v>2.0990907848734228E-3</c:v>
                </c:pt>
                <c:pt idx="7480">
                  <c:v>2.0988842017826961E-3</c:v>
                </c:pt>
                <c:pt idx="7481">
                  <c:v>2.0986776593499286E-3</c:v>
                </c:pt>
                <c:pt idx="7482">
                  <c:v>2.0984711575631186E-3</c:v>
                </c:pt>
                <c:pt idx="7483">
                  <c:v>2.0982646964102692E-3</c:v>
                </c:pt>
                <c:pt idx="7484">
                  <c:v>2.0980582758793878E-3</c:v>
                </c:pt>
                <c:pt idx="7485">
                  <c:v>2.0978518959584866E-3</c:v>
                </c:pt>
                <c:pt idx="7486">
                  <c:v>2.0976455566355835E-3</c:v>
                </c:pt>
                <c:pt idx="7487">
                  <c:v>2.0974392578986993E-3</c:v>
                </c:pt>
                <c:pt idx="7488">
                  <c:v>2.0972329997358615E-3</c:v>
                </c:pt>
                <c:pt idx="7489">
                  <c:v>2.0970267821351011E-3</c:v>
                </c:pt>
                <c:pt idx="7490">
                  <c:v>2.0968206050844531E-3</c:v>
                </c:pt>
                <c:pt idx="7491">
                  <c:v>2.0966144685719596E-3</c:v>
                </c:pt>
                <c:pt idx="7492">
                  <c:v>2.096408372585666E-3</c:v>
                </c:pt>
                <c:pt idx="7493">
                  <c:v>2.0962023171136207E-3</c:v>
                </c:pt>
                <c:pt idx="7494">
                  <c:v>2.0959963021438795E-3</c:v>
                </c:pt>
                <c:pt idx="7495">
                  <c:v>2.0957903276645025E-3</c:v>
                </c:pt>
                <c:pt idx="7496">
                  <c:v>2.0955843936635529E-3</c:v>
                </c:pt>
                <c:pt idx="7497">
                  <c:v>2.0953785001290998E-3</c:v>
                </c:pt>
                <c:pt idx="7498">
                  <c:v>2.0951726470492165E-3</c:v>
                </c:pt>
                <c:pt idx="7499">
                  <c:v>2.094966834411982E-3</c:v>
                </c:pt>
                <c:pt idx="7500">
                  <c:v>2.0947610622054787E-3</c:v>
                </c:pt>
                <c:pt idx="7501">
                  <c:v>2.0945553304177939E-3</c:v>
                </c:pt>
                <c:pt idx="7502">
                  <c:v>2.09434963903702E-3</c:v>
                </c:pt>
                <c:pt idx="7503">
                  <c:v>2.0941439880512547E-3</c:v>
                </c:pt>
                <c:pt idx="7504">
                  <c:v>2.0939383774485985E-3</c:v>
                </c:pt>
                <c:pt idx="7505">
                  <c:v>2.0937328072171582E-3</c:v>
                </c:pt>
                <c:pt idx="7506">
                  <c:v>2.0935272773450458E-3</c:v>
                </c:pt>
                <c:pt idx="7507">
                  <c:v>2.0933217878203745E-3</c:v>
                </c:pt>
                <c:pt idx="7508">
                  <c:v>2.0931163386312666E-3</c:v>
                </c:pt>
                <c:pt idx="7509">
                  <c:v>2.0929109297658467E-3</c:v>
                </c:pt>
                <c:pt idx="7510">
                  <c:v>2.0927055612122436E-3</c:v>
                </c:pt>
                <c:pt idx="7511">
                  <c:v>2.0925002329585927E-3</c:v>
                </c:pt>
                <c:pt idx="7512">
                  <c:v>2.0922949449930319E-3</c:v>
                </c:pt>
                <c:pt idx="7513">
                  <c:v>2.0920896973037058E-3</c:v>
                </c:pt>
                <c:pt idx="7514">
                  <c:v>2.0918844898787621E-3</c:v>
                </c:pt>
                <c:pt idx="7515">
                  <c:v>2.0916793227063533E-3</c:v>
                </c:pt>
                <c:pt idx="7516">
                  <c:v>2.0914741957746372E-3</c:v>
                </c:pt>
                <c:pt idx="7517">
                  <c:v>2.0912691090717766E-3</c:v>
                </c:pt>
                <c:pt idx="7518">
                  <c:v>2.0910640625859374E-3</c:v>
                </c:pt>
                <c:pt idx="7519">
                  <c:v>2.0908590563052916E-3</c:v>
                </c:pt>
                <c:pt idx="7520">
                  <c:v>2.0906540902180153E-3</c:v>
                </c:pt>
                <c:pt idx="7521">
                  <c:v>2.0904491643122893E-3</c:v>
                </c:pt>
                <c:pt idx="7522">
                  <c:v>2.090244278576299E-3</c:v>
                </c:pt>
                <c:pt idx="7523">
                  <c:v>2.0900394329982338E-3</c:v>
                </c:pt>
                <c:pt idx="7524">
                  <c:v>2.0898346275662889E-3</c:v>
                </c:pt>
                <c:pt idx="7525">
                  <c:v>2.0896298622686631E-3</c:v>
                </c:pt>
                <c:pt idx="7526">
                  <c:v>2.0894251370935611E-3</c:v>
                </c:pt>
                <c:pt idx="7527">
                  <c:v>2.0892204520291903E-3</c:v>
                </c:pt>
                <c:pt idx="7528">
                  <c:v>2.0890158070637648E-3</c:v>
                </c:pt>
                <c:pt idx="7529">
                  <c:v>2.0888112021855022E-3</c:v>
                </c:pt>
                <c:pt idx="7530">
                  <c:v>2.0886066373826243E-3</c:v>
                </c:pt>
                <c:pt idx="7531">
                  <c:v>2.0884021126433582E-3</c:v>
                </c:pt>
                <c:pt idx="7532">
                  <c:v>2.0881976279559359E-3</c:v>
                </c:pt>
                <c:pt idx="7533">
                  <c:v>2.0879931833085938E-3</c:v>
                </c:pt>
                <c:pt idx="7534">
                  <c:v>2.0877887786895717E-3</c:v>
                </c:pt>
                <c:pt idx="7535">
                  <c:v>2.0875844140871157E-3</c:v>
                </c:pt>
                <c:pt idx="7536">
                  <c:v>2.087380089489476E-3</c:v>
                </c:pt>
                <c:pt idx="7537">
                  <c:v>2.0871758048849067E-3</c:v>
                </c:pt>
                <c:pt idx="7538">
                  <c:v>2.0869715602616673E-3</c:v>
                </c:pt>
                <c:pt idx="7539">
                  <c:v>2.0867673556080211E-3</c:v>
                </c:pt>
                <c:pt idx="7540">
                  <c:v>2.0865631909122375E-3</c:v>
                </c:pt>
                <c:pt idx="7541">
                  <c:v>2.0863590661625879E-3</c:v>
                </c:pt>
                <c:pt idx="7542">
                  <c:v>2.0861549813473513E-3</c:v>
                </c:pt>
                <c:pt idx="7543">
                  <c:v>2.0859509364548096E-3</c:v>
                </c:pt>
                <c:pt idx="7544">
                  <c:v>2.08574693147325E-3</c:v>
                </c:pt>
                <c:pt idx="7545">
                  <c:v>2.0855429663909617E-3</c:v>
                </c:pt>
                <c:pt idx="7546">
                  <c:v>2.0853390411962429E-3</c:v>
                </c:pt>
                <c:pt idx="7547">
                  <c:v>2.0851351558773931E-3</c:v>
                </c:pt>
                <c:pt idx="7548">
                  <c:v>2.0849313104227174E-3</c:v>
                </c:pt>
                <c:pt idx="7549">
                  <c:v>2.0847275048205254E-3</c:v>
                </c:pt>
                <c:pt idx="7550">
                  <c:v>2.0845237390591316E-3</c:v>
                </c:pt>
                <c:pt idx="7551">
                  <c:v>2.0843200131268548E-3</c:v>
                </c:pt>
                <c:pt idx="7552">
                  <c:v>2.0841163270120177E-3</c:v>
                </c:pt>
                <c:pt idx="7553">
                  <c:v>2.0839126807029487E-3</c:v>
                </c:pt>
                <c:pt idx="7554">
                  <c:v>2.0837090741879804E-3</c:v>
                </c:pt>
                <c:pt idx="7555">
                  <c:v>2.083505507455449E-3</c:v>
                </c:pt>
                <c:pt idx="7556">
                  <c:v>2.0833019804936967E-3</c:v>
                </c:pt>
                <c:pt idx="7557">
                  <c:v>2.0830984932910701E-3</c:v>
                </c:pt>
                <c:pt idx="7558">
                  <c:v>2.0828950458359188E-3</c:v>
                </c:pt>
                <c:pt idx="7559">
                  <c:v>2.0826916381165993E-3</c:v>
                </c:pt>
                <c:pt idx="7560">
                  <c:v>2.0824882701214703E-3</c:v>
                </c:pt>
                <c:pt idx="7561">
                  <c:v>2.0822849418388962E-3</c:v>
                </c:pt>
                <c:pt idx="7562">
                  <c:v>2.0820816532572464E-3</c:v>
                </c:pt>
                <c:pt idx="7563">
                  <c:v>2.0818784043648941E-3</c:v>
                </c:pt>
                <c:pt idx="7564">
                  <c:v>2.0816751951502174E-3</c:v>
                </c:pt>
                <c:pt idx="7565">
                  <c:v>2.0814720256015981E-3</c:v>
                </c:pt>
                <c:pt idx="7566">
                  <c:v>2.0812688957074243E-3</c:v>
                </c:pt>
                <c:pt idx="7567">
                  <c:v>2.0810658054560868E-3</c:v>
                </c:pt>
                <c:pt idx="7568">
                  <c:v>2.0808627548359816E-3</c:v>
                </c:pt>
                <c:pt idx="7569">
                  <c:v>2.0806597438355096E-3</c:v>
                </c:pt>
                <c:pt idx="7570">
                  <c:v>2.0804567724430761E-3</c:v>
                </c:pt>
                <c:pt idx="7571">
                  <c:v>2.0802538406470908E-3</c:v>
                </c:pt>
                <c:pt idx="7572">
                  <c:v>2.0800509484359673E-3</c:v>
                </c:pt>
                <c:pt idx="7573">
                  <c:v>2.0798480957981255E-3</c:v>
                </c:pt>
                <c:pt idx="7574">
                  <c:v>2.0796452827219871E-3</c:v>
                </c:pt>
                <c:pt idx="7575">
                  <c:v>2.0794425091959804E-3</c:v>
                </c:pt>
                <c:pt idx="7576">
                  <c:v>2.0792397752085381E-3</c:v>
                </c:pt>
                <c:pt idx="7577">
                  <c:v>2.0790370807480967E-3</c:v>
                </c:pt>
                <c:pt idx="7578">
                  <c:v>2.0788344258030975E-3</c:v>
                </c:pt>
                <c:pt idx="7579">
                  <c:v>2.0786318103619859E-3</c:v>
                </c:pt>
                <c:pt idx="7580">
                  <c:v>2.0784292344132125E-3</c:v>
                </c:pt>
                <c:pt idx="7581">
                  <c:v>2.0782266979452327E-3</c:v>
                </c:pt>
                <c:pt idx="7582">
                  <c:v>2.0780242009465046E-3</c:v>
                </c:pt>
                <c:pt idx="7583">
                  <c:v>2.0778217434054926E-3</c:v>
                </c:pt>
                <c:pt idx="7584">
                  <c:v>2.0776193253106649E-3</c:v>
                </c:pt>
                <c:pt idx="7585">
                  <c:v>2.0774169466504944E-3</c:v>
                </c:pt>
                <c:pt idx="7586">
                  <c:v>2.077214607413458E-3</c:v>
                </c:pt>
                <c:pt idx="7587">
                  <c:v>2.077012307588038E-3</c:v>
                </c:pt>
                <c:pt idx="7588">
                  <c:v>2.0768100471627205E-3</c:v>
                </c:pt>
                <c:pt idx="7589">
                  <c:v>2.076607826125996E-3</c:v>
                </c:pt>
                <c:pt idx="7590">
                  <c:v>2.0764056444663595E-3</c:v>
                </c:pt>
                <c:pt idx="7591">
                  <c:v>2.0762035021723107E-3</c:v>
                </c:pt>
                <c:pt idx="7592">
                  <c:v>2.0760013992323543E-3</c:v>
                </c:pt>
                <c:pt idx="7593">
                  <c:v>2.0757993356349987E-3</c:v>
                </c:pt>
                <c:pt idx="7594">
                  <c:v>2.0755973113687565E-3</c:v>
                </c:pt>
                <c:pt idx="7595">
                  <c:v>2.0753953264221461E-3</c:v>
                </c:pt>
                <c:pt idx="7596">
                  <c:v>2.0751933807836897E-3</c:v>
                </c:pt>
                <c:pt idx="7597">
                  <c:v>2.0749914744419124E-3</c:v>
                </c:pt>
                <c:pt idx="7598">
                  <c:v>2.0747896073853465E-3</c:v>
                </c:pt>
                <c:pt idx="7599">
                  <c:v>2.0745877796025268E-3</c:v>
                </c:pt>
                <c:pt idx="7600">
                  <c:v>2.0743859910819936E-3</c:v>
                </c:pt>
                <c:pt idx="7601">
                  <c:v>2.0741842418122909E-3</c:v>
                </c:pt>
                <c:pt idx="7602">
                  <c:v>2.0739825317819677E-3</c:v>
                </c:pt>
                <c:pt idx="7603">
                  <c:v>2.0737808609795779E-3</c:v>
                </c:pt>
                <c:pt idx="7604">
                  <c:v>2.073579229393678E-3</c:v>
                </c:pt>
                <c:pt idx="7605">
                  <c:v>2.0733776370128309E-3</c:v>
                </c:pt>
                <c:pt idx="7606">
                  <c:v>2.0731760838256031E-3</c:v>
                </c:pt>
                <c:pt idx="7607">
                  <c:v>2.0729745698205653E-3</c:v>
                </c:pt>
                <c:pt idx="7608">
                  <c:v>2.0727730949862935E-3</c:v>
                </c:pt>
                <c:pt idx="7609">
                  <c:v>2.0725716593113677E-3</c:v>
                </c:pt>
                <c:pt idx="7610">
                  <c:v>2.0723702627843724E-3</c:v>
                </c:pt>
                <c:pt idx="7611">
                  <c:v>2.0721689053938958E-3</c:v>
                </c:pt>
                <c:pt idx="7612">
                  <c:v>2.0719675871285316E-3</c:v>
                </c:pt>
                <c:pt idx="7613">
                  <c:v>2.0717663079768776E-3</c:v>
                </c:pt>
                <c:pt idx="7614">
                  <c:v>2.0715650679275352E-3</c:v>
                </c:pt>
                <c:pt idx="7615">
                  <c:v>2.0713638669691121E-3</c:v>
                </c:pt>
                <c:pt idx="7616">
                  <c:v>2.0711627050902181E-3</c:v>
                </c:pt>
                <c:pt idx="7617">
                  <c:v>2.0709615822794691E-3</c:v>
                </c:pt>
                <c:pt idx="7618">
                  <c:v>2.0707604985254857E-3</c:v>
                </c:pt>
                <c:pt idx="7619">
                  <c:v>2.0705594538168912E-3</c:v>
                </c:pt>
                <c:pt idx="7620">
                  <c:v>2.0703584481423141E-3</c:v>
                </c:pt>
                <c:pt idx="7621">
                  <c:v>2.0701574814903879E-3</c:v>
                </c:pt>
                <c:pt idx="7622">
                  <c:v>2.0699565538497499E-3</c:v>
                </c:pt>
                <c:pt idx="7623">
                  <c:v>2.0697556652090427E-3</c:v>
                </c:pt>
                <c:pt idx="7624">
                  <c:v>2.0695548155569119E-3</c:v>
                </c:pt>
                <c:pt idx="7625">
                  <c:v>2.0693540048820082E-3</c:v>
                </c:pt>
                <c:pt idx="7626">
                  <c:v>2.0691532331729872E-3</c:v>
                </c:pt>
                <c:pt idx="7627">
                  <c:v>2.0689525004185076E-3</c:v>
                </c:pt>
                <c:pt idx="7628">
                  <c:v>2.0687518066072343E-3</c:v>
                </c:pt>
                <c:pt idx="7629">
                  <c:v>2.0685511517278348E-3</c:v>
                </c:pt>
                <c:pt idx="7630">
                  <c:v>2.0683505357689822E-3</c:v>
                </c:pt>
                <c:pt idx="7631">
                  <c:v>2.0681499587193535E-3</c:v>
                </c:pt>
                <c:pt idx="7632">
                  <c:v>2.0679494205676306E-3</c:v>
                </c:pt>
                <c:pt idx="7633">
                  <c:v>2.0677489213024995E-3</c:v>
                </c:pt>
                <c:pt idx="7634">
                  <c:v>2.0675484609126494E-3</c:v>
                </c:pt>
                <c:pt idx="7635">
                  <c:v>2.0673480393867756E-3</c:v>
                </c:pt>
                <c:pt idx="7636">
                  <c:v>2.0671476567135773E-3</c:v>
                </c:pt>
                <c:pt idx="7637">
                  <c:v>2.0669473128817578E-3</c:v>
                </c:pt>
                <c:pt idx="7638">
                  <c:v>2.0667470078800246E-3</c:v>
                </c:pt>
                <c:pt idx="7639">
                  <c:v>2.0665467416970907E-3</c:v>
                </c:pt>
                <c:pt idx="7640">
                  <c:v>2.0663465143216722E-3</c:v>
                </c:pt>
                <c:pt idx="7641">
                  <c:v>2.0661463257424894E-3</c:v>
                </c:pt>
                <c:pt idx="7642">
                  <c:v>2.0659461759482685E-3</c:v>
                </c:pt>
                <c:pt idx="7643">
                  <c:v>2.0657460649277388E-3</c:v>
                </c:pt>
                <c:pt idx="7644">
                  <c:v>2.0655459926696347E-3</c:v>
                </c:pt>
                <c:pt idx="7645">
                  <c:v>2.0653459591626938E-3</c:v>
                </c:pt>
                <c:pt idx="7646">
                  <c:v>2.0651459643956593E-3</c:v>
                </c:pt>
                <c:pt idx="7647">
                  <c:v>2.0649460083572786E-3</c:v>
                </c:pt>
                <c:pt idx="7648">
                  <c:v>2.0647460910363036E-3</c:v>
                </c:pt>
                <c:pt idx="7649">
                  <c:v>2.0645462124214884E-3</c:v>
                </c:pt>
                <c:pt idx="7650">
                  <c:v>2.064346372501595E-3</c:v>
                </c:pt>
                <c:pt idx="7651">
                  <c:v>2.0641465712653868E-3</c:v>
                </c:pt>
                <c:pt idx="7652">
                  <c:v>2.0639468087016331E-3</c:v>
                </c:pt>
                <c:pt idx="7653">
                  <c:v>2.0637470847991073E-3</c:v>
                </c:pt>
                <c:pt idx="7654">
                  <c:v>2.063547399546587E-3</c:v>
                </c:pt>
                <c:pt idx="7655">
                  <c:v>2.0633477529328537E-3</c:v>
                </c:pt>
                <c:pt idx="7656">
                  <c:v>2.0631481449466943E-3</c:v>
                </c:pt>
                <c:pt idx="7657">
                  <c:v>2.0629485755768984E-3</c:v>
                </c:pt>
                <c:pt idx="7658">
                  <c:v>2.062749044812262E-3</c:v>
                </c:pt>
                <c:pt idx="7659">
                  <c:v>2.0625495526415834E-3</c:v>
                </c:pt>
                <c:pt idx="7660">
                  <c:v>2.0623500990536673E-3</c:v>
                </c:pt>
                <c:pt idx="7661">
                  <c:v>2.0621506840373212E-3</c:v>
                </c:pt>
                <c:pt idx="7662">
                  <c:v>2.0619513075813569E-3</c:v>
                </c:pt>
                <c:pt idx="7663">
                  <c:v>2.0617519696745916E-3</c:v>
                </c:pt>
                <c:pt idx="7664">
                  <c:v>2.0615526703058459E-3</c:v>
                </c:pt>
                <c:pt idx="7665">
                  <c:v>2.0613534094639451E-3</c:v>
                </c:pt>
                <c:pt idx="7666">
                  <c:v>2.0611541871377189E-3</c:v>
                </c:pt>
                <c:pt idx="7667">
                  <c:v>2.0609550033160009E-3</c:v>
                </c:pt>
                <c:pt idx="7668">
                  <c:v>2.0607558579876293E-3</c:v>
                </c:pt>
                <c:pt idx="7669">
                  <c:v>2.0605567511414466E-3</c:v>
                </c:pt>
                <c:pt idx="7670">
                  <c:v>2.0603576827663006E-3</c:v>
                </c:pt>
                <c:pt idx="7671">
                  <c:v>2.0601586528510413E-3</c:v>
                </c:pt>
                <c:pt idx="7672">
                  <c:v>2.0599596613845241E-3</c:v>
                </c:pt>
                <c:pt idx="7673">
                  <c:v>2.0597607083556089E-3</c:v>
                </c:pt>
                <c:pt idx="7674">
                  <c:v>2.0595617937531605E-3</c:v>
                </c:pt>
                <c:pt idx="7675">
                  <c:v>2.0593629175660461E-3</c:v>
                </c:pt>
                <c:pt idx="7676">
                  <c:v>2.0591640797831393E-3</c:v>
                </c:pt>
                <c:pt idx="7677">
                  <c:v>2.0589652803933169E-3</c:v>
                </c:pt>
                <c:pt idx="7678">
                  <c:v>2.0587665193854596E-3</c:v>
                </c:pt>
                <c:pt idx="7679">
                  <c:v>2.0585677967484535E-3</c:v>
                </c:pt>
                <c:pt idx="7680">
                  <c:v>2.0583691124711877E-3</c:v>
                </c:pt>
                <c:pt idx="7681">
                  <c:v>2.058170466542557E-3</c:v>
                </c:pt>
                <c:pt idx="7682">
                  <c:v>2.0579718589514599E-3</c:v>
                </c:pt>
                <c:pt idx="7683">
                  <c:v>2.0577732896867981E-3</c:v>
                </c:pt>
                <c:pt idx="7684">
                  <c:v>2.0575747587374795E-3</c:v>
                </c:pt>
                <c:pt idx="7685">
                  <c:v>2.0573762660924155E-3</c:v>
                </c:pt>
                <c:pt idx="7686">
                  <c:v>2.0571778117405206E-3</c:v>
                </c:pt>
                <c:pt idx="7687">
                  <c:v>2.0569793956707154E-3</c:v>
                </c:pt>
                <c:pt idx="7688">
                  <c:v>2.0567810178719237E-3</c:v>
                </c:pt>
                <c:pt idx="7689">
                  <c:v>2.0565826783330737E-3</c:v>
                </c:pt>
                <c:pt idx="7690">
                  <c:v>2.0563843770430986E-3</c:v>
                </c:pt>
                <c:pt idx="7691">
                  <c:v>2.056186113990935E-3</c:v>
                </c:pt>
                <c:pt idx="7692">
                  <c:v>2.0559878891655233E-3</c:v>
                </c:pt>
                <c:pt idx="7693">
                  <c:v>2.0557897025558105E-3</c:v>
                </c:pt>
                <c:pt idx="7694">
                  <c:v>2.0555915541507447E-3</c:v>
                </c:pt>
                <c:pt idx="7695">
                  <c:v>2.0553934439392807E-3</c:v>
                </c:pt>
                <c:pt idx="7696">
                  <c:v>2.0551953719103763E-3</c:v>
                </c:pt>
                <c:pt idx="7697">
                  <c:v>2.0549973380529943E-3</c:v>
                </c:pt>
                <c:pt idx="7698">
                  <c:v>2.0547993423561013E-3</c:v>
                </c:pt>
                <c:pt idx="7699">
                  <c:v>2.0546013848086681E-3</c:v>
                </c:pt>
                <c:pt idx="7700">
                  <c:v>2.0544034653996704E-3</c:v>
                </c:pt>
                <c:pt idx="7701">
                  <c:v>2.0542055841180867E-3</c:v>
                </c:pt>
                <c:pt idx="7702">
                  <c:v>2.0540077409529015E-3</c:v>
                </c:pt>
                <c:pt idx="7703">
                  <c:v>2.0538099358931024E-3</c:v>
                </c:pt>
                <c:pt idx="7704">
                  <c:v>2.053612168927682E-3</c:v>
                </c:pt>
                <c:pt idx="7705">
                  <c:v>2.0534144400456361E-3</c:v>
                </c:pt>
                <c:pt idx="7706">
                  <c:v>2.0532167492359659E-3</c:v>
                </c:pt>
                <c:pt idx="7707">
                  <c:v>2.053019096487676E-3</c:v>
                </c:pt>
                <c:pt idx="7708">
                  <c:v>2.0528214817897754E-3</c:v>
                </c:pt>
                <c:pt idx="7709">
                  <c:v>2.052623905131278E-3</c:v>
                </c:pt>
                <c:pt idx="7710">
                  <c:v>2.0524263665012009E-3</c:v>
                </c:pt>
                <c:pt idx="7711">
                  <c:v>2.0522288658885658E-3</c:v>
                </c:pt>
                <c:pt idx="7712">
                  <c:v>2.0520314032823994E-3</c:v>
                </c:pt>
                <c:pt idx="7713">
                  <c:v>2.0518339786717312E-3</c:v>
                </c:pt>
                <c:pt idx="7714">
                  <c:v>2.0516365920455965E-3</c:v>
                </c:pt>
                <c:pt idx="7715">
                  <c:v>2.0514392433930335E-3</c:v>
                </c:pt>
                <c:pt idx="7716">
                  <c:v>2.051241932703085E-3</c:v>
                </c:pt>
                <c:pt idx="7717">
                  <c:v>2.0510446599647987E-3</c:v>
                </c:pt>
                <c:pt idx="7718">
                  <c:v>2.0508474251672254E-3</c:v>
                </c:pt>
                <c:pt idx="7719">
                  <c:v>2.0506502282994208E-3</c:v>
                </c:pt>
                <c:pt idx="7720">
                  <c:v>2.0504530693504449E-3</c:v>
                </c:pt>
                <c:pt idx="7721">
                  <c:v>2.0502559483093611E-3</c:v>
                </c:pt>
                <c:pt idx="7722">
                  <c:v>2.0500588651652389E-3</c:v>
                </c:pt>
                <c:pt idx="7723">
                  <c:v>2.0498618199071492E-3</c:v>
                </c:pt>
                <c:pt idx="7724">
                  <c:v>2.0496648125241691E-3</c:v>
                </c:pt>
                <c:pt idx="7725">
                  <c:v>2.0494678430053792E-3</c:v>
                </c:pt>
                <c:pt idx="7726">
                  <c:v>2.0492709113398649E-3</c:v>
                </c:pt>
                <c:pt idx="7727">
                  <c:v>2.0490740175167156E-3</c:v>
                </c:pt>
                <c:pt idx="7728">
                  <c:v>2.048877161525024E-3</c:v>
                </c:pt>
                <c:pt idx="7729">
                  <c:v>2.0486803433538881E-3</c:v>
                </c:pt>
                <c:pt idx="7730">
                  <c:v>2.0484835629924099E-3</c:v>
                </c:pt>
                <c:pt idx="7731">
                  <c:v>2.0482868204296945E-3</c:v>
                </c:pt>
                <c:pt idx="7732">
                  <c:v>2.0480901156548523E-3</c:v>
                </c:pt>
                <c:pt idx="7733">
                  <c:v>2.0478934486569981E-3</c:v>
                </c:pt>
                <c:pt idx="7734">
                  <c:v>2.0476968194252498E-3</c:v>
                </c:pt>
                <c:pt idx="7735">
                  <c:v>2.04750022794873E-3</c:v>
                </c:pt>
                <c:pt idx="7736">
                  <c:v>2.0473036742165666E-3</c:v>
                </c:pt>
                <c:pt idx="7737">
                  <c:v>2.04710715821789E-3</c:v>
                </c:pt>
                <c:pt idx="7738">
                  <c:v>2.0469106799418349E-3</c:v>
                </c:pt>
                <c:pt idx="7739">
                  <c:v>2.0467142393775411E-3</c:v>
                </c:pt>
                <c:pt idx="7740">
                  <c:v>2.0465178365141517E-3</c:v>
                </c:pt>
                <c:pt idx="7741">
                  <c:v>2.0463214713408152E-3</c:v>
                </c:pt>
                <c:pt idx="7742">
                  <c:v>2.046125143846683E-3</c:v>
                </c:pt>
                <c:pt idx="7743">
                  <c:v>2.0459288540209111E-3</c:v>
                </c:pt>
                <c:pt idx="7744">
                  <c:v>2.0457326018526595E-3</c:v>
                </c:pt>
                <c:pt idx="7745">
                  <c:v>2.0455363873310931E-3</c:v>
                </c:pt>
                <c:pt idx="7746">
                  <c:v>2.04534021044538E-3</c:v>
                </c:pt>
                <c:pt idx="7747">
                  <c:v>2.0451440711846927E-3</c:v>
                </c:pt>
                <c:pt idx="7748">
                  <c:v>2.0449479695382085E-3</c:v>
                </c:pt>
                <c:pt idx="7749">
                  <c:v>2.0447519054951077E-3</c:v>
                </c:pt>
                <c:pt idx="7750">
                  <c:v>2.0445558790445763E-3</c:v>
                </c:pt>
                <c:pt idx="7751">
                  <c:v>2.0443598901758028E-3</c:v>
                </c:pt>
                <c:pt idx="7752">
                  <c:v>2.0441639388779813E-3</c:v>
                </c:pt>
                <c:pt idx="7753">
                  <c:v>2.0439680251403084E-3</c:v>
                </c:pt>
                <c:pt idx="7754">
                  <c:v>2.0437721489519863E-3</c:v>
                </c:pt>
                <c:pt idx="7755">
                  <c:v>2.0435763103022206E-3</c:v>
                </c:pt>
                <c:pt idx="7756">
                  <c:v>2.0433805091802219E-3</c:v>
                </c:pt>
                <c:pt idx="7757">
                  <c:v>2.0431847455752035E-3</c:v>
                </c:pt>
                <c:pt idx="7758">
                  <c:v>2.0429890194763843E-3</c:v>
                </c:pt>
                <c:pt idx="7759">
                  <c:v>2.0427933308729859E-3</c:v>
                </c:pt>
                <c:pt idx="7760">
                  <c:v>2.0425976797542361E-3</c:v>
                </c:pt>
                <c:pt idx="7761">
                  <c:v>2.0424020661093641E-3</c:v>
                </c:pt>
                <c:pt idx="7762">
                  <c:v>2.042206489927605E-3</c:v>
                </c:pt>
                <c:pt idx="7763">
                  <c:v>2.0420109511981974E-3</c:v>
                </c:pt>
                <c:pt idx="7764">
                  <c:v>2.0418154499103852E-3</c:v>
                </c:pt>
                <c:pt idx="7765">
                  <c:v>2.0416199860534153E-3</c:v>
                </c:pt>
                <c:pt idx="7766">
                  <c:v>2.041424559616538E-3</c:v>
                </c:pt>
                <c:pt idx="7767">
                  <c:v>2.0412291705890102E-3</c:v>
                </c:pt>
                <c:pt idx="7768">
                  <c:v>2.0410338189600897E-3</c:v>
                </c:pt>
                <c:pt idx="7769">
                  <c:v>2.040838504719041E-3</c:v>
                </c:pt>
                <c:pt idx="7770">
                  <c:v>2.0406432278551314E-3</c:v>
                </c:pt>
                <c:pt idx="7771">
                  <c:v>2.0404479883576326E-3</c:v>
                </c:pt>
                <c:pt idx="7772">
                  <c:v>2.040252786215821E-3</c:v>
                </c:pt>
                <c:pt idx="7773">
                  <c:v>2.0400576214189758E-3</c:v>
                </c:pt>
                <c:pt idx="7774">
                  <c:v>2.0398624939563822E-3</c:v>
                </c:pt>
                <c:pt idx="7775">
                  <c:v>2.0396674038173279E-3</c:v>
                </c:pt>
                <c:pt idx="7776">
                  <c:v>2.0394723509911043E-3</c:v>
                </c:pt>
                <c:pt idx="7777">
                  <c:v>2.0392773354670087E-3</c:v>
                </c:pt>
                <c:pt idx="7778">
                  <c:v>2.0390823572343413E-3</c:v>
                </c:pt>
                <c:pt idx="7779">
                  <c:v>2.0388874162824066E-3</c:v>
                </c:pt>
                <c:pt idx="7780">
                  <c:v>2.0386925126005136E-3</c:v>
                </c:pt>
                <c:pt idx="7781">
                  <c:v>2.0384976461779751E-3</c:v>
                </c:pt>
                <c:pt idx="7782">
                  <c:v>2.0383028170041077E-3</c:v>
                </c:pt>
                <c:pt idx="7783">
                  <c:v>2.0381080250682316E-3</c:v>
                </c:pt>
                <c:pt idx="7784">
                  <c:v>2.0379132703596727E-3</c:v>
                </c:pt>
                <c:pt idx="7785">
                  <c:v>2.0377185528677602E-3</c:v>
                </c:pt>
                <c:pt idx="7786">
                  <c:v>2.0375238725818265E-3</c:v>
                </c:pt>
                <c:pt idx="7787">
                  <c:v>2.0373292294912086E-3</c:v>
                </c:pt>
                <c:pt idx="7788">
                  <c:v>2.0371346235852493E-3</c:v>
                </c:pt>
                <c:pt idx="7789">
                  <c:v>2.036940054853293E-3</c:v>
                </c:pt>
                <c:pt idx="7790">
                  <c:v>2.036745523284689E-3</c:v>
                </c:pt>
                <c:pt idx="7791">
                  <c:v>2.0365510288687908E-3</c:v>
                </c:pt>
                <c:pt idx="7792">
                  <c:v>2.0363565715949563E-3</c:v>
                </c:pt>
                <c:pt idx="7793">
                  <c:v>2.0361621514525469E-3</c:v>
                </c:pt>
                <c:pt idx="7794">
                  <c:v>2.0359677684309283E-3</c:v>
                </c:pt>
                <c:pt idx="7795">
                  <c:v>2.0357734225194706E-3</c:v>
                </c:pt>
                <c:pt idx="7796">
                  <c:v>2.0355791137075473E-3</c:v>
                </c:pt>
                <c:pt idx="7797">
                  <c:v>2.0353848419845371E-3</c:v>
                </c:pt>
                <c:pt idx="7798">
                  <c:v>2.0351906073398205E-3</c:v>
                </c:pt>
                <c:pt idx="7799">
                  <c:v>2.0349964097627843E-3</c:v>
                </c:pt>
                <c:pt idx="7800">
                  <c:v>2.0348022492428183E-3</c:v>
                </c:pt>
                <c:pt idx="7801">
                  <c:v>2.0346081257693162E-3</c:v>
                </c:pt>
                <c:pt idx="7802">
                  <c:v>2.0344140393316773E-3</c:v>
                </c:pt>
                <c:pt idx="7803">
                  <c:v>2.0342199899193031E-3</c:v>
                </c:pt>
                <c:pt idx="7804">
                  <c:v>2.0340259775216002E-3</c:v>
                </c:pt>
                <c:pt idx="7805">
                  <c:v>2.0338320021279781E-3</c:v>
                </c:pt>
                <c:pt idx="7806">
                  <c:v>2.0336380637278515E-3</c:v>
                </c:pt>
                <c:pt idx="7807">
                  <c:v>2.0334441623106386E-3</c:v>
                </c:pt>
                <c:pt idx="7808">
                  <c:v>2.0332502978657619E-3</c:v>
                </c:pt>
                <c:pt idx="7809">
                  <c:v>2.0330564703826479E-3</c:v>
                </c:pt>
                <c:pt idx="7810">
                  <c:v>2.0328626798507268E-3</c:v>
                </c:pt>
                <c:pt idx="7811">
                  <c:v>2.0326689262594334E-3</c:v>
                </c:pt>
                <c:pt idx="7812">
                  <c:v>2.0324752095982061E-3</c:v>
                </c:pt>
                <c:pt idx="7813">
                  <c:v>2.0322815298564872E-3</c:v>
                </c:pt>
                <c:pt idx="7814">
                  <c:v>2.0320878870237233E-3</c:v>
                </c:pt>
                <c:pt idx="7815">
                  <c:v>2.0318942810893651E-3</c:v>
                </c:pt>
                <c:pt idx="7816">
                  <c:v>2.0317007120428669E-3</c:v>
                </c:pt>
                <c:pt idx="7817">
                  <c:v>2.0315071798736877E-3</c:v>
                </c:pt>
                <c:pt idx="7818">
                  <c:v>2.0313136845712901E-3</c:v>
                </c:pt>
                <c:pt idx="7819">
                  <c:v>2.0311202261251407E-3</c:v>
                </c:pt>
                <c:pt idx="7820">
                  <c:v>2.0309268045247096E-3</c:v>
                </c:pt>
                <c:pt idx="7821">
                  <c:v>2.0307334197594723E-3</c:v>
                </c:pt>
                <c:pt idx="7822">
                  <c:v>2.0305400718189067E-3</c:v>
                </c:pt>
                <c:pt idx="7823">
                  <c:v>2.0303467606924957E-3</c:v>
                </c:pt>
                <c:pt idx="7824">
                  <c:v>2.0301534863697264E-3</c:v>
                </c:pt>
                <c:pt idx="7825">
                  <c:v>2.0299602488400891E-3</c:v>
                </c:pt>
                <c:pt idx="7826">
                  <c:v>2.0297670480930782E-3</c:v>
                </c:pt>
                <c:pt idx="7827">
                  <c:v>2.0295738841181938E-3</c:v>
                </c:pt>
                <c:pt idx="7828">
                  <c:v>2.0293807569049366E-3</c:v>
                </c:pt>
                <c:pt idx="7829">
                  <c:v>2.0291876664428141E-3</c:v>
                </c:pt>
                <c:pt idx="7830">
                  <c:v>2.0289946127213373E-3</c:v>
                </c:pt>
                <c:pt idx="7831">
                  <c:v>2.0288015957300207E-3</c:v>
                </c:pt>
                <c:pt idx="7832">
                  <c:v>2.0286086154583825E-3</c:v>
                </c:pt>
                <c:pt idx="7833">
                  <c:v>2.028415671895946E-3</c:v>
                </c:pt>
                <c:pt idx="7834">
                  <c:v>2.0282227650322373E-3</c:v>
                </c:pt>
                <c:pt idx="7835">
                  <c:v>2.0280298948567874E-3</c:v>
                </c:pt>
                <c:pt idx="7836">
                  <c:v>2.0278370613591307E-3</c:v>
                </c:pt>
                <c:pt idx="7837">
                  <c:v>2.0276442645288054E-3</c:v>
                </c:pt>
                <c:pt idx="7838">
                  <c:v>2.0274515043553548E-3</c:v>
                </c:pt>
                <c:pt idx="7839">
                  <c:v>2.0272587808283244E-3</c:v>
                </c:pt>
                <c:pt idx="7840">
                  <c:v>2.0270660939372661E-3</c:v>
                </c:pt>
                <c:pt idx="7841">
                  <c:v>2.0268734436717332E-3</c:v>
                </c:pt>
                <c:pt idx="7842">
                  <c:v>2.0266808300212847E-3</c:v>
                </c:pt>
                <c:pt idx="7843">
                  <c:v>2.0264882529754825E-3</c:v>
                </c:pt>
                <c:pt idx="7844">
                  <c:v>2.0262957125238932E-3</c:v>
                </c:pt>
                <c:pt idx="7845">
                  <c:v>2.0261032086560872E-3</c:v>
                </c:pt>
                <c:pt idx="7846">
                  <c:v>2.0259107413616393E-3</c:v>
                </c:pt>
                <c:pt idx="7847">
                  <c:v>2.0257183106301268E-3</c:v>
                </c:pt>
                <c:pt idx="7848">
                  <c:v>2.0255259164511327E-3</c:v>
                </c:pt>
                <c:pt idx="7849">
                  <c:v>2.025333558814243E-3</c:v>
                </c:pt>
                <c:pt idx="7850">
                  <c:v>2.0251412377090472E-3</c:v>
                </c:pt>
                <c:pt idx="7851">
                  <c:v>2.0249489531251404E-3</c:v>
                </c:pt>
                <c:pt idx="7852">
                  <c:v>2.0247567050521199E-3</c:v>
                </c:pt>
                <c:pt idx="7853">
                  <c:v>2.0245644934795875E-3</c:v>
                </c:pt>
                <c:pt idx="7854">
                  <c:v>2.0243723183971498E-3</c:v>
                </c:pt>
                <c:pt idx="7855">
                  <c:v>2.0241801797944168E-3</c:v>
                </c:pt>
                <c:pt idx="7856">
                  <c:v>2.0239880776610022E-3</c:v>
                </c:pt>
                <c:pt idx="7857">
                  <c:v>2.0237960119865229E-3</c:v>
                </c:pt>
                <c:pt idx="7858">
                  <c:v>2.0236039827606013E-3</c:v>
                </c:pt>
                <c:pt idx="7859">
                  <c:v>2.0234119899728629E-3</c:v>
                </c:pt>
                <c:pt idx="7860">
                  <c:v>2.0232200336129376E-3</c:v>
                </c:pt>
                <c:pt idx="7861">
                  <c:v>2.023028113670459E-3</c:v>
                </c:pt>
                <c:pt idx="7862">
                  <c:v>2.0228362301350634E-3</c:v>
                </c:pt>
                <c:pt idx="7863">
                  <c:v>2.0226443829963934E-3</c:v>
                </c:pt>
                <c:pt idx="7864">
                  <c:v>2.0224525722440947E-3</c:v>
                </c:pt>
                <c:pt idx="7865">
                  <c:v>2.0222607978678149E-3</c:v>
                </c:pt>
                <c:pt idx="7866">
                  <c:v>2.0220690598572086E-3</c:v>
                </c:pt>
                <c:pt idx="7867">
                  <c:v>2.0218773582019317E-3</c:v>
                </c:pt>
                <c:pt idx="7868">
                  <c:v>2.021685692891646E-3</c:v>
                </c:pt>
                <c:pt idx="7869">
                  <c:v>2.0214940639160166E-3</c:v>
                </c:pt>
                <c:pt idx="7870">
                  <c:v>2.0213024712647117E-3</c:v>
                </c:pt>
                <c:pt idx="7871">
                  <c:v>2.0211109149274051E-3</c:v>
                </c:pt>
                <c:pt idx="7872">
                  <c:v>2.0209193948937721E-3</c:v>
                </c:pt>
                <c:pt idx="7873">
                  <c:v>2.0207279111534942E-3</c:v>
                </c:pt>
                <c:pt idx="7874">
                  <c:v>2.0205364636962553E-3</c:v>
                </c:pt>
                <c:pt idx="7875">
                  <c:v>2.0203450525117447E-3</c:v>
                </c:pt>
                <c:pt idx="7876">
                  <c:v>2.0201536775896539E-3</c:v>
                </c:pt>
                <c:pt idx="7877">
                  <c:v>2.0199623389196794E-3</c:v>
                </c:pt>
                <c:pt idx="7878">
                  <c:v>2.0197710364915212E-3</c:v>
                </c:pt>
                <c:pt idx="7879">
                  <c:v>2.0195797702948844E-3</c:v>
                </c:pt>
                <c:pt idx="7880">
                  <c:v>2.0193885403194754E-3</c:v>
                </c:pt>
                <c:pt idx="7881">
                  <c:v>2.0191973465550064E-3</c:v>
                </c:pt>
                <c:pt idx="7882">
                  <c:v>2.0190061889911932E-3</c:v>
                </c:pt>
                <c:pt idx="7883">
                  <c:v>2.0188150676177562E-3</c:v>
                </c:pt>
                <c:pt idx="7884">
                  <c:v>2.0186239824244181E-3</c:v>
                </c:pt>
                <c:pt idx="7885">
                  <c:v>2.0184329334009062E-3</c:v>
                </c:pt>
                <c:pt idx="7886">
                  <c:v>2.0182419205369527E-3</c:v>
                </c:pt>
                <c:pt idx="7887">
                  <c:v>2.0180509438222916E-3</c:v>
                </c:pt>
                <c:pt idx="7888">
                  <c:v>2.0178600032466627E-3</c:v>
                </c:pt>
                <c:pt idx="7889">
                  <c:v>2.0176690987998088E-3</c:v>
                </c:pt>
                <c:pt idx="7890">
                  <c:v>2.0174782304714766E-3</c:v>
                </c:pt>
                <c:pt idx="7891">
                  <c:v>2.0172873982514162E-3</c:v>
                </c:pt>
                <c:pt idx="7892">
                  <c:v>2.0170966021293836E-3</c:v>
                </c:pt>
                <c:pt idx="7893">
                  <c:v>2.0169058420951365E-3</c:v>
                </c:pt>
                <c:pt idx="7894">
                  <c:v>2.0167151181384375E-3</c:v>
                </c:pt>
                <c:pt idx="7895">
                  <c:v>2.0165244302490521E-3</c:v>
                </c:pt>
                <c:pt idx="7896">
                  <c:v>2.0163337784167511E-3</c:v>
                </c:pt>
                <c:pt idx="7897">
                  <c:v>2.0161431626313079E-3</c:v>
                </c:pt>
                <c:pt idx="7898">
                  <c:v>2.0159525828825006E-3</c:v>
                </c:pt>
                <c:pt idx="7899">
                  <c:v>2.0157620391601113E-3</c:v>
                </c:pt>
                <c:pt idx="7900">
                  <c:v>2.0155715314539246E-3</c:v>
                </c:pt>
                <c:pt idx="7901">
                  <c:v>2.0153810597537307E-3</c:v>
                </c:pt>
                <c:pt idx="7902">
                  <c:v>2.0151906240493222E-3</c:v>
                </c:pt>
                <c:pt idx="7903">
                  <c:v>2.0150002243304968E-3</c:v>
                </c:pt>
                <c:pt idx="7904">
                  <c:v>2.014809860587055E-3</c:v>
                </c:pt>
                <c:pt idx="7905">
                  <c:v>2.0146195328088019E-3</c:v>
                </c:pt>
                <c:pt idx="7906">
                  <c:v>2.0144292409855461E-3</c:v>
                </c:pt>
                <c:pt idx="7907">
                  <c:v>2.0142389851070999E-3</c:v>
                </c:pt>
                <c:pt idx="7908">
                  <c:v>2.0140487651632804E-3</c:v>
                </c:pt>
                <c:pt idx="7909">
                  <c:v>2.0138585811439072E-3</c:v>
                </c:pt>
                <c:pt idx="7910">
                  <c:v>2.0136684330388042E-3</c:v>
                </c:pt>
                <c:pt idx="7911">
                  <c:v>2.0134783208377999E-3</c:v>
                </c:pt>
                <c:pt idx="7912">
                  <c:v>2.0132882445307258E-3</c:v>
                </c:pt>
                <c:pt idx="7913">
                  <c:v>2.0130982041074172E-3</c:v>
                </c:pt>
                <c:pt idx="7914">
                  <c:v>2.0129081995577136E-3</c:v>
                </c:pt>
                <c:pt idx="7915">
                  <c:v>2.0127182308714584E-3</c:v>
                </c:pt>
                <c:pt idx="7916">
                  <c:v>2.0125282980384992E-3</c:v>
                </c:pt>
                <c:pt idx="7917">
                  <c:v>2.0123384010486862E-3</c:v>
                </c:pt>
                <c:pt idx="7918">
                  <c:v>2.0121485398918743E-3</c:v>
                </c:pt>
                <c:pt idx="7919">
                  <c:v>2.0119587145579223E-3</c:v>
                </c:pt>
                <c:pt idx="7920">
                  <c:v>2.0117689250366924E-3</c:v>
                </c:pt>
                <c:pt idx="7921">
                  <c:v>2.0115791713180508E-3</c:v>
                </c:pt>
                <c:pt idx="7922">
                  <c:v>2.011389453391868E-3</c:v>
                </c:pt>
                <c:pt idx="7923">
                  <c:v>2.0111997712480177E-3</c:v>
                </c:pt>
                <c:pt idx="7924">
                  <c:v>2.0110101248763767E-3</c:v>
                </c:pt>
                <c:pt idx="7925">
                  <c:v>2.0108205142668279E-3</c:v>
                </c:pt>
                <c:pt idx="7926">
                  <c:v>2.0106309394092559E-3</c:v>
                </c:pt>
                <c:pt idx="7927">
                  <c:v>2.01044140029355E-3</c:v>
                </c:pt>
                <c:pt idx="7928">
                  <c:v>2.0102518969096028E-3</c:v>
                </c:pt>
                <c:pt idx="7929">
                  <c:v>2.0100624292473113E-3</c:v>
                </c:pt>
                <c:pt idx="7930">
                  <c:v>2.0098729972965767E-3</c:v>
                </c:pt>
                <c:pt idx="7931">
                  <c:v>2.009683601047303E-3</c:v>
                </c:pt>
                <c:pt idx="7932">
                  <c:v>2.0094942404893976E-3</c:v>
                </c:pt>
                <c:pt idx="7933">
                  <c:v>2.0093049156127735E-3</c:v>
                </c:pt>
                <c:pt idx="7934">
                  <c:v>2.0091156264073458E-3</c:v>
                </c:pt>
                <c:pt idx="7935">
                  <c:v>2.0089263728630346E-3</c:v>
                </c:pt>
                <c:pt idx="7936">
                  <c:v>2.0087371549697632E-3</c:v>
                </c:pt>
                <c:pt idx="7937">
                  <c:v>2.0085479727174585E-3</c:v>
                </c:pt>
                <c:pt idx="7938">
                  <c:v>2.0083588260960523E-3</c:v>
                </c:pt>
                <c:pt idx="7939">
                  <c:v>2.0081697150954782E-3</c:v>
                </c:pt>
                <c:pt idx="7940">
                  <c:v>2.0079806397056755E-3</c:v>
                </c:pt>
                <c:pt idx="7941">
                  <c:v>2.0077915999165861E-3</c:v>
                </c:pt>
                <c:pt idx="7942">
                  <c:v>2.0076025957181565E-3</c:v>
                </c:pt>
                <c:pt idx="7943">
                  <c:v>2.0074136271003365E-3</c:v>
                </c:pt>
                <c:pt idx="7944">
                  <c:v>2.0072246940530799E-3</c:v>
                </c:pt>
                <c:pt idx="7945">
                  <c:v>2.0070357965663445E-3</c:v>
                </c:pt>
                <c:pt idx="7946">
                  <c:v>2.0068469346300908E-3</c:v>
                </c:pt>
                <c:pt idx="7947">
                  <c:v>2.0066581082342845E-3</c:v>
                </c:pt>
                <c:pt idx="7948">
                  <c:v>2.0064693173688941E-3</c:v>
                </c:pt>
                <c:pt idx="7949">
                  <c:v>2.0062805620238923E-3</c:v>
                </c:pt>
                <c:pt idx="7950">
                  <c:v>2.0060918421892556E-3</c:v>
                </c:pt>
                <c:pt idx="7951">
                  <c:v>2.0059031578549638E-3</c:v>
                </c:pt>
                <c:pt idx="7952">
                  <c:v>2.0057145090110013E-3</c:v>
                </c:pt>
                <c:pt idx="7953">
                  <c:v>2.0055258956473555E-3</c:v>
                </c:pt>
                <c:pt idx="7954">
                  <c:v>2.0053373177540178E-3</c:v>
                </c:pt>
                <c:pt idx="7955">
                  <c:v>2.0051487753209832E-3</c:v>
                </c:pt>
                <c:pt idx="7956">
                  <c:v>2.004960268338251E-3</c:v>
                </c:pt>
                <c:pt idx="7957">
                  <c:v>2.004771796795824E-3</c:v>
                </c:pt>
                <c:pt idx="7958">
                  <c:v>2.0045833606837085E-3</c:v>
                </c:pt>
                <c:pt idx="7959">
                  <c:v>2.004394959991915E-3</c:v>
                </c:pt>
                <c:pt idx="7960">
                  <c:v>2.0042065947104572E-3</c:v>
                </c:pt>
                <c:pt idx="7961">
                  <c:v>2.0040182648293531E-3</c:v>
                </c:pt>
                <c:pt idx="7962">
                  <c:v>2.0038299703386241E-3</c:v>
                </c:pt>
                <c:pt idx="7963">
                  <c:v>2.0036417112282955E-3</c:v>
                </c:pt>
                <c:pt idx="7964">
                  <c:v>2.0034534874883961E-3</c:v>
                </c:pt>
                <c:pt idx="7965">
                  <c:v>2.0032652991089587E-3</c:v>
                </c:pt>
                <c:pt idx="7966">
                  <c:v>2.0030771460800203E-3</c:v>
                </c:pt>
                <c:pt idx="7967">
                  <c:v>2.0028890283916205E-3</c:v>
                </c:pt>
                <c:pt idx="7968">
                  <c:v>2.0027009460338039E-3</c:v>
                </c:pt>
                <c:pt idx="7969">
                  <c:v>2.0025128989966177E-3</c:v>
                </c:pt>
                <c:pt idx="7970">
                  <c:v>2.0023248872701131E-3</c:v>
                </c:pt>
                <c:pt idx="7971">
                  <c:v>2.002136910844346E-3</c:v>
                </c:pt>
                <c:pt idx="7972">
                  <c:v>2.0019489697093752E-3</c:v>
                </c:pt>
                <c:pt idx="7973">
                  <c:v>2.0017610638552634E-3</c:v>
                </c:pt>
                <c:pt idx="7974">
                  <c:v>2.0015731932720767E-3</c:v>
                </c:pt>
                <c:pt idx="7975">
                  <c:v>2.0013853579498851E-3</c:v>
                </c:pt>
                <c:pt idx="7976">
                  <c:v>2.0011975578787628E-3</c:v>
                </c:pt>
                <c:pt idx="7977">
                  <c:v>2.0010097930487874E-3</c:v>
                </c:pt>
                <c:pt idx="7978">
                  <c:v>2.0008220634500401E-3</c:v>
                </c:pt>
                <c:pt idx="7979">
                  <c:v>2.0006343690726056E-3</c:v>
                </c:pt>
                <c:pt idx="7980">
                  <c:v>2.0004467099065731E-3</c:v>
                </c:pt>
                <c:pt idx="7981">
                  <c:v>2.0002590859420346E-3</c:v>
                </c:pt>
                <c:pt idx="7982">
                  <c:v>2.0000714971690871E-3</c:v>
                </c:pt>
                <c:pt idx="7983">
                  <c:v>1.9998839435778301E-3</c:v>
                </c:pt>
                <c:pt idx="7984">
                  <c:v>1.9996964251583664E-3</c:v>
                </c:pt>
                <c:pt idx="7985">
                  <c:v>1.999508941900804E-3</c:v>
                </c:pt>
                <c:pt idx="7986">
                  <c:v>1.9993214937952543E-3</c:v>
                </c:pt>
                <c:pt idx="7987">
                  <c:v>1.9991340808318313E-3</c:v>
                </c:pt>
                <c:pt idx="7988">
                  <c:v>1.9989467030006539E-3</c:v>
                </c:pt>
                <c:pt idx="7989">
                  <c:v>1.9987593602918438E-3</c:v>
                </c:pt>
                <c:pt idx="7990">
                  <c:v>1.9985720526955277E-3</c:v>
                </c:pt>
                <c:pt idx="7991">
                  <c:v>1.9983847802018343E-3</c:v>
                </c:pt>
                <c:pt idx="7992">
                  <c:v>1.9981975428008973E-3</c:v>
                </c:pt>
                <c:pt idx="7993">
                  <c:v>1.9980103404828534E-3</c:v>
                </c:pt>
                <c:pt idx="7994">
                  <c:v>1.9978231732378435E-3</c:v>
                </c:pt>
                <c:pt idx="7995">
                  <c:v>1.9976360410560111E-3</c:v>
                </c:pt>
                <c:pt idx="7996">
                  <c:v>1.9974489439275054E-3</c:v>
                </c:pt>
                <c:pt idx="7997">
                  <c:v>1.9972618818424773E-3</c:v>
                </c:pt>
                <c:pt idx="7998">
                  <c:v>1.9970748547910831E-3</c:v>
                </c:pt>
                <c:pt idx="7999">
                  <c:v>1.996887862763481E-3</c:v>
                </c:pt>
                <c:pt idx="8000">
                  <c:v>1.9967009057498338E-3</c:v>
                </c:pt>
                <c:pt idx="8001">
                  <c:v>1.9965139837403085E-3</c:v>
                </c:pt>
                <c:pt idx="8002">
                  <c:v>1.996327096725075E-3</c:v>
                </c:pt>
                <c:pt idx="8003">
                  <c:v>1.9961402446943069E-3</c:v>
                </c:pt>
                <c:pt idx="8004">
                  <c:v>1.9959534276381822E-3</c:v>
                </c:pt>
                <c:pt idx="8005">
                  <c:v>1.9957666455468815E-3</c:v>
                </c:pt>
                <c:pt idx="8006">
                  <c:v>1.9955798984105902E-3</c:v>
                </c:pt>
                <c:pt idx="8007">
                  <c:v>1.9953931862194962E-3</c:v>
                </c:pt>
                <c:pt idx="8008">
                  <c:v>1.9952065089637924E-3</c:v>
                </c:pt>
                <c:pt idx="8009">
                  <c:v>1.9950198666336739E-3</c:v>
                </c:pt>
                <c:pt idx="8010">
                  <c:v>1.994833259219341E-3</c:v>
                </c:pt>
                <c:pt idx="8011">
                  <c:v>1.9946466867109963E-3</c:v>
                </c:pt>
                <c:pt idx="8012">
                  <c:v>1.9944601490988474E-3</c:v>
                </c:pt>
                <c:pt idx="8013">
                  <c:v>1.9942736463731043E-3</c:v>
                </c:pt>
                <c:pt idx="8014">
                  <c:v>1.994087178523981E-3</c:v>
                </c:pt>
                <c:pt idx="8015">
                  <c:v>1.9939007455416955E-3</c:v>
                </c:pt>
                <c:pt idx="8016">
                  <c:v>1.9937143474164699E-3</c:v>
                </c:pt>
                <c:pt idx="8017">
                  <c:v>1.9935279841385282E-3</c:v>
                </c:pt>
                <c:pt idx="8018">
                  <c:v>1.9933416556981005E-3</c:v>
                </c:pt>
                <c:pt idx="8019">
                  <c:v>1.993155362085418E-3</c:v>
                </c:pt>
                <c:pt idx="8020">
                  <c:v>1.9929691032907187E-3</c:v>
                </c:pt>
                <c:pt idx="8021">
                  <c:v>1.9927828793042403E-3</c:v>
                </c:pt>
                <c:pt idx="8022">
                  <c:v>1.9925966901162269E-3</c:v>
                </c:pt>
                <c:pt idx="8023">
                  <c:v>1.9924105357169261E-3</c:v>
                </c:pt>
                <c:pt idx="8024">
                  <c:v>1.9922244160965881E-3</c:v>
                </c:pt>
                <c:pt idx="8025">
                  <c:v>1.9920383312454675E-3</c:v>
                </c:pt>
                <c:pt idx="8026">
                  <c:v>1.9918522811538221E-3</c:v>
                </c:pt>
                <c:pt idx="8027">
                  <c:v>1.9916662658119142E-3</c:v>
                </c:pt>
                <c:pt idx="8028">
                  <c:v>1.9914802852100083E-3</c:v>
                </c:pt>
                <c:pt idx="8029">
                  <c:v>1.9912943393383732E-3</c:v>
                </c:pt>
                <c:pt idx="8030">
                  <c:v>1.9911084281872818E-3</c:v>
                </c:pt>
                <c:pt idx="8031">
                  <c:v>1.9909225517470105E-3</c:v>
                </c:pt>
                <c:pt idx="8032">
                  <c:v>1.9907367100078389E-3</c:v>
                </c:pt>
                <c:pt idx="8033">
                  <c:v>1.9905509029600498E-3</c:v>
                </c:pt>
                <c:pt idx="8034">
                  <c:v>1.9903651305939315E-3</c:v>
                </c:pt>
                <c:pt idx="8035">
                  <c:v>1.9901793928997743E-3</c:v>
                </c:pt>
                <c:pt idx="8036">
                  <c:v>1.9899936898678714E-3</c:v>
                </c:pt>
                <c:pt idx="8037">
                  <c:v>1.9898080214885219E-3</c:v>
                </c:pt>
                <c:pt idx="8038">
                  <c:v>1.989622387752027E-3</c:v>
                </c:pt>
                <c:pt idx="8039">
                  <c:v>1.9894367886486917E-3</c:v>
                </c:pt>
                <c:pt idx="8040">
                  <c:v>1.9892512241688255E-3</c:v>
                </c:pt>
                <c:pt idx="8041">
                  <c:v>1.9890656943027398E-3</c:v>
                </c:pt>
                <c:pt idx="8042">
                  <c:v>1.9888801990407515E-3</c:v>
                </c:pt>
                <c:pt idx="8043">
                  <c:v>1.9886947383731795E-3</c:v>
                </c:pt>
                <c:pt idx="8044">
                  <c:v>1.9885093122903475E-3</c:v>
                </c:pt>
                <c:pt idx="8045">
                  <c:v>1.9883239207825823E-3</c:v>
                </c:pt>
                <c:pt idx="8046">
                  <c:v>1.9881385638402141E-3</c:v>
                </c:pt>
                <c:pt idx="8047">
                  <c:v>1.987953241453577E-3</c:v>
                </c:pt>
                <c:pt idx="8048">
                  <c:v>1.987767953613009E-3</c:v>
                </c:pt>
                <c:pt idx="8049">
                  <c:v>1.9875827003088512E-3</c:v>
                </c:pt>
                <c:pt idx="8050">
                  <c:v>1.987397481531449E-3</c:v>
                </c:pt>
                <c:pt idx="8051">
                  <c:v>1.9872122972711495E-3</c:v>
                </c:pt>
                <c:pt idx="8052">
                  <c:v>1.9870271475183059E-3</c:v>
                </c:pt>
                <c:pt idx="8053">
                  <c:v>1.9868420322632732E-3</c:v>
                </c:pt>
                <c:pt idx="8054">
                  <c:v>1.9866569514964114E-3</c:v>
                </c:pt>
                <c:pt idx="8055">
                  <c:v>1.9864719052080826E-3</c:v>
                </c:pt>
                <c:pt idx="8056">
                  <c:v>1.9862868933886537E-3</c:v>
                </c:pt>
                <c:pt idx="8057">
                  <c:v>1.9861019160284949E-3</c:v>
                </c:pt>
                <c:pt idx="8058">
                  <c:v>1.9859169731179793E-3</c:v>
                </c:pt>
                <c:pt idx="8059">
                  <c:v>1.985732064647484E-3</c:v>
                </c:pt>
                <c:pt idx="8060">
                  <c:v>1.9855471906073899E-3</c:v>
                </c:pt>
                <c:pt idx="8061">
                  <c:v>1.985362350988082E-3</c:v>
                </c:pt>
                <c:pt idx="8062">
                  <c:v>1.9851775457799476E-3</c:v>
                </c:pt>
                <c:pt idx="8063">
                  <c:v>1.9849927749733781E-3</c:v>
                </c:pt>
                <c:pt idx="8064">
                  <c:v>1.9848080385587693E-3</c:v>
                </c:pt>
                <c:pt idx="8065">
                  <c:v>1.9846233365265194E-3</c:v>
                </c:pt>
                <c:pt idx="8066">
                  <c:v>1.9844386688670306E-3</c:v>
                </c:pt>
                <c:pt idx="8067">
                  <c:v>1.9842540355707087E-3</c:v>
                </c:pt>
                <c:pt idx="8068">
                  <c:v>1.9840694366279631E-3</c:v>
                </c:pt>
                <c:pt idx="8069">
                  <c:v>1.9838848720292071E-3</c:v>
                </c:pt>
                <c:pt idx="8070">
                  <c:v>1.983700341764857E-3</c:v>
                </c:pt>
                <c:pt idx="8071">
                  <c:v>1.9835158458253324E-3</c:v>
                </c:pt>
                <c:pt idx="8072">
                  <c:v>1.9833313842010582E-3</c:v>
                </c:pt>
                <c:pt idx="8073">
                  <c:v>1.9831469568824603E-3</c:v>
                </c:pt>
                <c:pt idx="8074">
                  <c:v>1.98296256385997E-3</c:v>
                </c:pt>
                <c:pt idx="8075">
                  <c:v>1.9827782051240216E-3</c:v>
                </c:pt>
                <c:pt idx="8076">
                  <c:v>1.982593880665053E-3</c:v>
                </c:pt>
                <c:pt idx="8077">
                  <c:v>1.9824095904735057E-3</c:v>
                </c:pt>
                <c:pt idx="8078">
                  <c:v>1.9822253345398249E-3</c:v>
                </c:pt>
                <c:pt idx="8079">
                  <c:v>1.9820411128544588E-3</c:v>
                </c:pt>
                <c:pt idx="8080">
                  <c:v>1.9818569254078594E-3</c:v>
                </c:pt>
                <c:pt idx="8081">
                  <c:v>1.9816727721904829E-3</c:v>
                </c:pt>
                <c:pt idx="8082">
                  <c:v>1.9814886531927881E-3</c:v>
                </c:pt>
                <c:pt idx="8083">
                  <c:v>1.9813045684052375E-3</c:v>
                </c:pt>
                <c:pt idx="8084">
                  <c:v>1.9811205178182976E-3</c:v>
                </c:pt>
                <c:pt idx="8085">
                  <c:v>1.9809365014224387E-3</c:v>
                </c:pt>
                <c:pt idx="8086">
                  <c:v>1.9807525192081336E-3</c:v>
                </c:pt>
                <c:pt idx="8087">
                  <c:v>1.9805685711658597E-3</c:v>
                </c:pt>
                <c:pt idx="8088">
                  <c:v>1.9803846572860966E-3</c:v>
                </c:pt>
                <c:pt idx="8089">
                  <c:v>1.9802007775593291E-3</c:v>
                </c:pt>
                <c:pt idx="8090">
                  <c:v>1.9800169319760448E-3</c:v>
                </c:pt>
                <c:pt idx="8091">
                  <c:v>1.9798331205267338E-3</c:v>
                </c:pt>
                <c:pt idx="8092">
                  <c:v>1.9796493432018914E-3</c:v>
                </c:pt>
                <c:pt idx="8093">
                  <c:v>1.9794655999920154E-3</c:v>
                </c:pt>
                <c:pt idx="8094">
                  <c:v>1.9792818908876079E-3</c:v>
                </c:pt>
                <c:pt idx="8095">
                  <c:v>1.9790982158791738E-3</c:v>
                </c:pt>
                <c:pt idx="8096">
                  <c:v>1.9789145749572216E-3</c:v>
                </c:pt>
                <c:pt idx="8097">
                  <c:v>1.9787309681122637E-3</c:v>
                </c:pt>
                <c:pt idx="8098">
                  <c:v>1.9785473953348154E-3</c:v>
                </c:pt>
                <c:pt idx="8099">
                  <c:v>1.9783638566153966E-3</c:v>
                </c:pt>
                <c:pt idx="8100">
                  <c:v>1.9781803519445299E-3</c:v>
                </c:pt>
                <c:pt idx="8101">
                  <c:v>1.9779968813127412E-3</c:v>
                </c:pt>
                <c:pt idx="8102">
                  <c:v>1.9778134447105606E-3</c:v>
                </c:pt>
                <c:pt idx="8103">
                  <c:v>1.9776300421285218E-3</c:v>
                </c:pt>
                <c:pt idx="8104">
                  <c:v>1.9774466735571605E-3</c:v>
                </c:pt>
                <c:pt idx="8105">
                  <c:v>1.9772633389870181E-3</c:v>
                </c:pt>
                <c:pt idx="8106">
                  <c:v>1.9770800384086378E-3</c:v>
                </c:pt>
                <c:pt idx="8107">
                  <c:v>1.9768967718125671E-3</c:v>
                </c:pt>
                <c:pt idx="8108">
                  <c:v>1.9767135391893574E-3</c:v>
                </c:pt>
                <c:pt idx="8109">
                  <c:v>1.9765303405295622E-3</c:v>
                </c:pt>
                <c:pt idx="8110">
                  <c:v>1.9763471758237399E-3</c:v>
                </c:pt>
                <c:pt idx="8111">
                  <c:v>1.9761640450624515E-3</c:v>
                </c:pt>
                <c:pt idx="8112">
                  <c:v>1.9759809482362621E-3</c:v>
                </c:pt>
                <c:pt idx="8113">
                  <c:v>1.9757978853357397E-3</c:v>
                </c:pt>
                <c:pt idx="8114">
                  <c:v>1.9756148563514569E-3</c:v>
                </c:pt>
                <c:pt idx="8115">
                  <c:v>1.975431861273988E-3</c:v>
                </c:pt>
                <c:pt idx="8116">
                  <c:v>1.9752489000939128E-3</c:v>
                </c:pt>
                <c:pt idx="8117">
                  <c:v>1.9750659728018129E-3</c:v>
                </c:pt>
                <c:pt idx="8118">
                  <c:v>1.9748830793882744E-3</c:v>
                </c:pt>
                <c:pt idx="8119">
                  <c:v>1.9747002198438868E-3</c:v>
                </c:pt>
                <c:pt idx="8120">
                  <c:v>1.9745173941592424E-3</c:v>
                </c:pt>
                <c:pt idx="8121">
                  <c:v>1.9743346023249377E-3</c:v>
                </c:pt>
                <c:pt idx="8122">
                  <c:v>1.9741518443315721E-3</c:v>
                </c:pt>
                <c:pt idx="8123">
                  <c:v>1.9739691201697495E-3</c:v>
                </c:pt>
                <c:pt idx="8124">
                  <c:v>1.9737864298300769E-3</c:v>
                </c:pt>
                <c:pt idx="8125">
                  <c:v>1.9736037733031628E-3</c:v>
                </c:pt>
                <c:pt idx="8126">
                  <c:v>1.9734211505796221E-3</c:v>
                </c:pt>
                <c:pt idx="8127">
                  <c:v>1.9732385616500719E-3</c:v>
                </c:pt>
                <c:pt idx="8128">
                  <c:v>1.9730560065051323E-3</c:v>
                </c:pt>
                <c:pt idx="8129">
                  <c:v>1.9728734851354279E-3</c:v>
                </c:pt>
                <c:pt idx="8130">
                  <c:v>1.972690997531586E-3</c:v>
                </c:pt>
                <c:pt idx="8131">
                  <c:v>1.9725085436842374E-3</c:v>
                </c:pt>
                <c:pt idx="8132">
                  <c:v>1.9723261235840171E-3</c:v>
                </c:pt>
                <c:pt idx="8133">
                  <c:v>1.9721437372215624E-3</c:v>
                </c:pt>
                <c:pt idx="8134">
                  <c:v>1.9719613845875154E-3</c:v>
                </c:pt>
                <c:pt idx="8135">
                  <c:v>1.9717790656725203E-3</c:v>
                </c:pt>
                <c:pt idx="8136">
                  <c:v>1.9715967804672251E-3</c:v>
                </c:pt>
                <c:pt idx="8137">
                  <c:v>1.9714145289622827E-3</c:v>
                </c:pt>
                <c:pt idx="8138">
                  <c:v>1.9712323111483478E-3</c:v>
                </c:pt>
                <c:pt idx="8139">
                  <c:v>1.9710501270160793E-3</c:v>
                </c:pt>
                <c:pt idx="8140">
                  <c:v>1.9708679765561388E-3</c:v>
                </c:pt>
                <c:pt idx="8141">
                  <c:v>1.970685859759192E-3</c:v>
                </c:pt>
                <c:pt idx="8142">
                  <c:v>1.9705037766159085E-3</c:v>
                </c:pt>
                <c:pt idx="8143">
                  <c:v>1.9703217271169601E-3</c:v>
                </c:pt>
                <c:pt idx="8144">
                  <c:v>1.9701397112530231E-3</c:v>
                </c:pt>
                <c:pt idx="8145">
                  <c:v>1.969957729014777E-3</c:v>
                </c:pt>
                <c:pt idx="8146">
                  <c:v>1.9697757803929044E-3</c:v>
                </c:pt>
                <c:pt idx="8147">
                  <c:v>1.9695938653780916E-3</c:v>
                </c:pt>
                <c:pt idx="8148">
                  <c:v>1.9694119839610284E-3</c:v>
                </c:pt>
                <c:pt idx="8149">
                  <c:v>1.9692301361324081E-3</c:v>
                </c:pt>
                <c:pt idx="8150">
                  <c:v>1.9690483218829263E-3</c:v>
                </c:pt>
                <c:pt idx="8151">
                  <c:v>1.9688665412032841E-3</c:v>
                </c:pt>
                <c:pt idx="8152">
                  <c:v>1.9686847940841848E-3</c:v>
                </c:pt>
                <c:pt idx="8153">
                  <c:v>1.9685030805163353E-3</c:v>
                </c:pt>
                <c:pt idx="8154">
                  <c:v>1.9683214004904454E-3</c:v>
                </c:pt>
                <c:pt idx="8155">
                  <c:v>1.9681397539972295E-3</c:v>
                </c:pt>
                <c:pt idx="8156">
                  <c:v>1.9679581410274039E-3</c:v>
                </c:pt>
                <c:pt idx="8157">
                  <c:v>1.9677765615716898E-3</c:v>
                </c:pt>
                <c:pt idx="8158">
                  <c:v>1.9675950156208114E-3</c:v>
                </c:pt>
                <c:pt idx="8159">
                  <c:v>1.9674135031654961E-3</c:v>
                </c:pt>
                <c:pt idx="8160">
                  <c:v>1.967232024196474E-3</c:v>
                </c:pt>
                <c:pt idx="8161">
                  <c:v>1.9670505787044803E-3</c:v>
                </c:pt>
                <c:pt idx="8162">
                  <c:v>1.9668691666802525E-3</c:v>
                </c:pt>
                <c:pt idx="8163">
                  <c:v>1.9666877881145315E-3</c:v>
                </c:pt>
                <c:pt idx="8164">
                  <c:v>1.9665064429980612E-3</c:v>
                </c:pt>
                <c:pt idx="8165">
                  <c:v>1.9663251313215909E-3</c:v>
                </c:pt>
                <c:pt idx="8166">
                  <c:v>1.9661438530758713E-3</c:v>
                </c:pt>
                <c:pt idx="8167">
                  <c:v>1.9659626082516569E-3</c:v>
                </c:pt>
                <c:pt idx="8168">
                  <c:v>1.9657813968397063E-3</c:v>
                </c:pt>
                <c:pt idx="8169">
                  <c:v>1.9656002188307813E-3</c:v>
                </c:pt>
                <c:pt idx="8170">
                  <c:v>1.9654190742156461E-3</c:v>
                </c:pt>
                <c:pt idx="8171">
                  <c:v>1.9652379629850696E-3</c:v>
                </c:pt>
                <c:pt idx="8172">
                  <c:v>1.9650568851298238E-3</c:v>
                </c:pt>
                <c:pt idx="8173">
                  <c:v>1.9648758406406834E-3</c:v>
                </c:pt>
                <c:pt idx="8174">
                  <c:v>1.9646948295084271E-3</c:v>
                </c:pt>
                <c:pt idx="8175">
                  <c:v>1.9645138517238371E-3</c:v>
                </c:pt>
                <c:pt idx="8176">
                  <c:v>1.9643329072776992E-3</c:v>
                </c:pt>
                <c:pt idx="8177">
                  <c:v>1.9641519961608013E-3</c:v>
                </c:pt>
                <c:pt idx="8178">
                  <c:v>1.9639711183639355E-3</c:v>
                </c:pt>
                <c:pt idx="8179">
                  <c:v>1.9637902738778982E-3</c:v>
                </c:pt>
                <c:pt idx="8180">
                  <c:v>1.9636094626934884E-3</c:v>
                </c:pt>
                <c:pt idx="8181">
                  <c:v>1.9634286848015077E-3</c:v>
                </c:pt>
                <c:pt idx="8182">
                  <c:v>1.9632479401927622E-3</c:v>
                </c:pt>
                <c:pt idx="8183">
                  <c:v>1.9630672288580612E-3</c:v>
                </c:pt>
                <c:pt idx="8184">
                  <c:v>1.9628865507882172E-3</c:v>
                </c:pt>
                <c:pt idx="8185">
                  <c:v>1.9627059059740453E-3</c:v>
                </c:pt>
                <c:pt idx="8186">
                  <c:v>1.9625252944063657E-3</c:v>
                </c:pt>
                <c:pt idx="8187">
                  <c:v>1.962344716076001E-3</c:v>
                </c:pt>
                <c:pt idx="8188">
                  <c:v>1.9621641709737761E-3</c:v>
                </c:pt>
                <c:pt idx="8189">
                  <c:v>1.9619836590905222E-3</c:v>
                </c:pt>
                <c:pt idx="8190">
                  <c:v>1.9618031804170704E-3</c:v>
                </c:pt>
                <c:pt idx="8191">
                  <c:v>1.9616227349442588E-3</c:v>
                </c:pt>
                <c:pt idx="8192">
                  <c:v>1.9614423226629245E-3</c:v>
                </c:pt>
                <c:pt idx="8193">
                  <c:v>1.9612619435639116E-3</c:v>
                </c:pt>
                <c:pt idx="8194">
                  <c:v>1.9610815976380666E-3</c:v>
                </c:pt>
                <c:pt idx="8195">
                  <c:v>1.9609012848762391E-3</c:v>
                </c:pt>
                <c:pt idx="8196">
                  <c:v>1.9607210052692814E-3</c:v>
                </c:pt>
                <c:pt idx="8197">
                  <c:v>1.9605407588080509E-3</c:v>
                </c:pt>
                <c:pt idx="8198">
                  <c:v>1.9603605454834058E-3</c:v>
                </c:pt>
                <c:pt idx="8199">
                  <c:v>1.9601803652862112E-3</c:v>
                </c:pt>
                <c:pt idx="8200">
                  <c:v>1.9600002182073319E-3</c:v>
                </c:pt>
                <c:pt idx="8201">
                  <c:v>1.9598201042376382E-3</c:v>
                </c:pt>
                <c:pt idx="8202">
                  <c:v>1.9596400233680028E-3</c:v>
                </c:pt>
                <c:pt idx="8203">
                  <c:v>1.9594599755893031E-3</c:v>
                </c:pt>
                <c:pt idx="8204">
                  <c:v>1.9592799608924186E-3</c:v>
                </c:pt>
                <c:pt idx="8205">
                  <c:v>1.9590999792682322E-3</c:v>
                </c:pt>
                <c:pt idx="8206">
                  <c:v>1.9589200307076307E-3</c:v>
                </c:pt>
                <c:pt idx="8207">
                  <c:v>1.9587401152015042E-3</c:v>
                </c:pt>
                <c:pt idx="8208">
                  <c:v>1.9585602327407453E-3</c:v>
                </c:pt>
                <c:pt idx="8209">
                  <c:v>1.9583803833162512E-3</c:v>
                </c:pt>
                <c:pt idx="8210">
                  <c:v>1.9582005669189217E-3</c:v>
                </c:pt>
                <c:pt idx="8211">
                  <c:v>1.9580207835396598E-3</c:v>
                </c:pt>
                <c:pt idx="8212">
                  <c:v>1.9578410331693723E-3</c:v>
                </c:pt>
                <c:pt idx="8213">
                  <c:v>1.9576613157989693E-3</c:v>
                </c:pt>
                <c:pt idx="8214">
                  <c:v>1.9574816314193648E-3</c:v>
                </c:pt>
                <c:pt idx="8215">
                  <c:v>1.957301980021474E-3</c:v>
                </c:pt>
                <c:pt idx="8216">
                  <c:v>1.9571223615962169E-3</c:v>
                </c:pt>
                <c:pt idx="8217">
                  <c:v>1.9569427761345179E-3</c:v>
                </c:pt>
                <c:pt idx="8218">
                  <c:v>1.9567632236273031E-3</c:v>
                </c:pt>
                <c:pt idx="8219">
                  <c:v>1.9565837040655021E-3</c:v>
                </c:pt>
                <c:pt idx="8220">
                  <c:v>1.9564042174400492E-3</c:v>
                </c:pt>
                <c:pt idx="8221">
                  <c:v>1.95622476374188E-3</c:v>
                </c:pt>
                <c:pt idx="8222">
                  <c:v>1.9560453429619349E-3</c:v>
                </c:pt>
                <c:pt idx="8223">
                  <c:v>1.955865955091157E-3</c:v>
                </c:pt>
                <c:pt idx="8224">
                  <c:v>1.9556866001204931E-3</c:v>
                </c:pt>
                <c:pt idx="8225">
                  <c:v>1.9555072780408928E-3</c:v>
                </c:pt>
                <c:pt idx="8226">
                  <c:v>1.9553279888433091E-3</c:v>
                </c:pt>
                <c:pt idx="8227">
                  <c:v>1.9551487325186996E-3</c:v>
                </c:pt>
                <c:pt idx="8228">
                  <c:v>1.9549695090580231E-3</c:v>
                </c:pt>
                <c:pt idx="8229">
                  <c:v>1.9547903184522438E-3</c:v>
                </c:pt>
                <c:pt idx="8230">
                  <c:v>1.9546111606923268E-3</c:v>
                </c:pt>
                <c:pt idx="8231">
                  <c:v>1.9544320357692425E-3</c:v>
                </c:pt>
                <c:pt idx="8232">
                  <c:v>1.9542529436739646E-3</c:v>
                </c:pt>
                <c:pt idx="8233">
                  <c:v>1.9540738843974691E-3</c:v>
                </c:pt>
                <c:pt idx="8234">
                  <c:v>1.9538948579307354E-3</c:v>
                </c:pt>
                <c:pt idx="8235">
                  <c:v>1.9537158642647465E-3</c:v>
                </c:pt>
                <c:pt idx="8236">
                  <c:v>1.9535369033904897E-3</c:v>
                </c:pt>
                <c:pt idx="8237">
                  <c:v>1.9533579752989538E-3</c:v>
                </c:pt>
                <c:pt idx="8238">
                  <c:v>1.9531790799811317E-3</c:v>
                </c:pt>
                <c:pt idx="8239">
                  <c:v>1.9530002174280199E-3</c:v>
                </c:pt>
                <c:pt idx="8240">
                  <c:v>1.9528213876306179E-3</c:v>
                </c:pt>
                <c:pt idx="8241">
                  <c:v>1.9526425905799284E-3</c:v>
                </c:pt>
                <c:pt idx="8242">
                  <c:v>1.9524638262669576E-3</c:v>
                </c:pt>
                <c:pt idx="8243">
                  <c:v>1.9522850946827148E-3</c:v>
                </c:pt>
                <c:pt idx="8244">
                  <c:v>1.952106395818213E-3</c:v>
                </c:pt>
                <c:pt idx="8245">
                  <c:v>1.951927729664468E-3</c:v>
                </c:pt>
                <c:pt idx="8246">
                  <c:v>1.9517490962124989E-3</c:v>
                </c:pt>
                <c:pt idx="8247">
                  <c:v>1.9515704954533287E-3</c:v>
                </c:pt>
                <c:pt idx="8248">
                  <c:v>1.951391927377983E-3</c:v>
                </c:pt>
                <c:pt idx="8249">
                  <c:v>1.9512133919774909E-3</c:v>
                </c:pt>
                <c:pt idx="8250">
                  <c:v>1.951034889242885E-3</c:v>
                </c:pt>
                <c:pt idx="8251">
                  <c:v>1.9508564191652008E-3</c:v>
                </c:pt>
                <c:pt idx="8252">
                  <c:v>1.9506779817354775E-3</c:v>
                </c:pt>
                <c:pt idx="8253">
                  <c:v>1.9504995769447572E-3</c:v>
                </c:pt>
                <c:pt idx="8254">
                  <c:v>1.9503212047840856E-3</c:v>
                </c:pt>
                <c:pt idx="8255">
                  <c:v>1.9501428652445112E-3</c:v>
                </c:pt>
                <c:pt idx="8256">
                  <c:v>1.9499645583170866E-3</c:v>
                </c:pt>
                <c:pt idx="8257">
                  <c:v>1.9497862839928666E-3</c:v>
                </c:pt>
                <c:pt idx="8258">
                  <c:v>1.9496080422629106E-3</c:v>
                </c:pt>
                <c:pt idx="8259">
                  <c:v>1.9494298331182796E-3</c:v>
                </c:pt>
                <c:pt idx="8260">
                  <c:v>1.9492516565500393E-3</c:v>
                </c:pt>
                <c:pt idx="8261">
                  <c:v>1.9490735125492573E-3</c:v>
                </c:pt>
                <c:pt idx="8262">
                  <c:v>1.9488954011070067E-3</c:v>
                </c:pt>
                <c:pt idx="8263">
                  <c:v>1.9487173222143617E-3</c:v>
                </c:pt>
                <c:pt idx="8264">
                  <c:v>1.9485392758624006E-3</c:v>
                </c:pt>
                <c:pt idx="8265">
                  <c:v>1.9483612620422048E-3</c:v>
                </c:pt>
                <c:pt idx="8266">
                  <c:v>1.9481832807448597E-3</c:v>
                </c:pt>
                <c:pt idx="8267">
                  <c:v>1.9480053319614521E-3</c:v>
                </c:pt>
                <c:pt idx="8268">
                  <c:v>1.9478274156830742E-3</c:v>
                </c:pt>
                <c:pt idx="8269">
                  <c:v>1.9476495319008199E-3</c:v>
                </c:pt>
                <c:pt idx="8270">
                  <c:v>1.9474716806057873E-3</c:v>
                </c:pt>
                <c:pt idx="8271">
                  <c:v>1.9472938617890771E-3</c:v>
                </c:pt>
                <c:pt idx="8272">
                  <c:v>1.9471160754417943E-3</c:v>
                </c:pt>
                <c:pt idx="8273">
                  <c:v>1.9469383215550463E-3</c:v>
                </c:pt>
                <c:pt idx="8274">
                  <c:v>1.9467606001199432E-3</c:v>
                </c:pt>
                <c:pt idx="8275">
                  <c:v>1.9465829111275992E-3</c:v>
                </c:pt>
                <c:pt idx="8276">
                  <c:v>1.9464052545691318E-3</c:v>
                </c:pt>
                <c:pt idx="8277">
                  <c:v>1.9462276304356614E-3</c:v>
                </c:pt>
                <c:pt idx="8278">
                  <c:v>1.9460500387183115E-3</c:v>
                </c:pt>
                <c:pt idx="8279">
                  <c:v>1.9458724794082095E-3</c:v>
                </c:pt>
                <c:pt idx="8280">
                  <c:v>1.9456949524964853E-3</c:v>
                </c:pt>
                <c:pt idx="8281">
                  <c:v>1.9455174579742726E-3</c:v>
                </c:pt>
                <c:pt idx="8282">
                  <c:v>1.9453399958327079E-3</c:v>
                </c:pt>
                <c:pt idx="8283">
                  <c:v>1.945162566062931E-3</c:v>
                </c:pt>
                <c:pt idx="8284">
                  <c:v>1.9449851686560854E-3</c:v>
                </c:pt>
                <c:pt idx="8285">
                  <c:v>1.9448078036033171E-3</c:v>
                </c:pt>
                <c:pt idx="8286">
                  <c:v>1.9446304708957761E-3</c:v>
                </c:pt>
                <c:pt idx="8287">
                  <c:v>1.9444531705246149E-3</c:v>
                </c:pt>
                <c:pt idx="8288">
                  <c:v>1.94427590248099E-3</c:v>
                </c:pt>
                <c:pt idx="8289">
                  <c:v>1.9440986667560597E-3</c:v>
                </c:pt>
                <c:pt idx="8290">
                  <c:v>1.9439214633409877E-3</c:v>
                </c:pt>
                <c:pt idx="8291">
                  <c:v>1.9437442922269391E-3</c:v>
                </c:pt>
                <c:pt idx="8292">
                  <c:v>1.9435671534050829E-3</c:v>
                </c:pt>
                <c:pt idx="8293">
                  <c:v>1.9433900468665915E-3</c:v>
                </c:pt>
                <c:pt idx="8294">
                  <c:v>1.9432129726026401E-3</c:v>
                </c:pt>
                <c:pt idx="8295">
                  <c:v>1.9430359306044072E-3</c:v>
                </c:pt>
                <c:pt idx="8296">
                  <c:v>1.9428589208630755E-3</c:v>
                </c:pt>
                <c:pt idx="8297">
                  <c:v>1.9426819433698286E-3</c:v>
                </c:pt>
                <c:pt idx="8298">
                  <c:v>1.9425049981158557E-3</c:v>
                </c:pt>
                <c:pt idx="8299">
                  <c:v>1.9423280850923473E-3</c:v>
                </c:pt>
                <c:pt idx="8300">
                  <c:v>1.9421512042904995E-3</c:v>
                </c:pt>
                <c:pt idx="8301">
                  <c:v>1.9419743557015092E-3</c:v>
                </c:pt>
                <c:pt idx="8302">
                  <c:v>1.9417975393165778E-3</c:v>
                </c:pt>
                <c:pt idx="8303">
                  <c:v>1.9416207551269098E-3</c:v>
                </c:pt>
                <c:pt idx="8304">
                  <c:v>1.9414440031237121E-3</c:v>
                </c:pt>
                <c:pt idx="8305">
                  <c:v>1.9412672832981957E-3</c:v>
                </c:pt>
                <c:pt idx="8306">
                  <c:v>1.9410905956415744E-3</c:v>
                </c:pt>
                <c:pt idx="8307">
                  <c:v>1.9409139401450654E-3</c:v>
                </c:pt>
                <c:pt idx="8308">
                  <c:v>1.9407373167998887E-3</c:v>
                </c:pt>
                <c:pt idx="8309">
                  <c:v>1.9405607255972678E-3</c:v>
                </c:pt>
                <c:pt idx="8310">
                  <c:v>1.9403841665284302E-3</c:v>
                </c:pt>
                <c:pt idx="8311">
                  <c:v>1.9402076395846049E-3</c:v>
                </c:pt>
                <c:pt idx="8312">
                  <c:v>1.9400311447570252E-3</c:v>
                </c:pt>
                <c:pt idx="8313">
                  <c:v>1.9398546820369271E-3</c:v>
                </c:pt>
                <c:pt idx="8314">
                  <c:v>1.9396782514155505E-3</c:v>
                </c:pt>
                <c:pt idx="8315">
                  <c:v>1.9395018528841376E-3</c:v>
                </c:pt>
                <c:pt idx="8316">
                  <c:v>1.9393254864339344E-3</c:v>
                </c:pt>
                <c:pt idx="8317">
                  <c:v>1.9391491520561899E-3</c:v>
                </c:pt>
                <c:pt idx="8318">
                  <c:v>1.9389728497421562E-3</c:v>
                </c:pt>
                <c:pt idx="8319">
                  <c:v>1.9387965794830887E-3</c:v>
                </c:pt>
                <c:pt idx="8320">
                  <c:v>1.9386203412702461E-3</c:v>
                </c:pt>
                <c:pt idx="8321">
                  <c:v>1.9384441350948896E-3</c:v>
                </c:pt>
                <c:pt idx="8322">
                  <c:v>1.9382679609482845E-3</c:v>
                </c:pt>
                <c:pt idx="8323">
                  <c:v>1.9380918188216989E-3</c:v>
                </c:pt>
                <c:pt idx="8324">
                  <c:v>1.937915708706404E-3</c:v>
                </c:pt>
                <c:pt idx="8325">
                  <c:v>1.9377396305936745E-3</c:v>
                </c:pt>
                <c:pt idx="8326">
                  <c:v>1.9375635844747869E-3</c:v>
                </c:pt>
                <c:pt idx="8327">
                  <c:v>1.9373875703410225E-3</c:v>
                </c:pt>
                <c:pt idx="8328">
                  <c:v>1.9372115881836657E-3</c:v>
                </c:pt>
                <c:pt idx="8329">
                  <c:v>1.937035637994003E-3</c:v>
                </c:pt>
                <c:pt idx="8330">
                  <c:v>1.9368597197633253E-3</c:v>
                </c:pt>
                <c:pt idx="8331">
                  <c:v>1.9366838334829255E-3</c:v>
                </c:pt>
                <c:pt idx="8332">
                  <c:v>1.9365079791441001E-3</c:v>
                </c:pt>
                <c:pt idx="8333">
                  <c:v>1.9363321567381496E-3</c:v>
                </c:pt>
                <c:pt idx="8334">
                  <c:v>1.9361563662563758E-3</c:v>
                </c:pt>
                <c:pt idx="8335">
                  <c:v>1.9359806076900852E-3</c:v>
                </c:pt>
                <c:pt idx="8336">
                  <c:v>1.9358048810305872E-3</c:v>
                </c:pt>
                <c:pt idx="8337">
                  <c:v>1.9356291862691936E-3</c:v>
                </c:pt>
                <c:pt idx="8338">
                  <c:v>1.9354535233972205E-3</c:v>
                </c:pt>
                <c:pt idx="8339">
                  <c:v>1.9352778924059868E-3</c:v>
                </c:pt>
                <c:pt idx="8340">
                  <c:v>1.9351022932868141E-3</c:v>
                </c:pt>
                <c:pt idx="8341">
                  <c:v>1.9349267260310268E-3</c:v>
                </c:pt>
                <c:pt idx="8342">
                  <c:v>1.9347511906299534E-3</c:v>
                </c:pt>
                <c:pt idx="8343">
                  <c:v>1.9345756870749254E-3</c:v>
                </c:pt>
                <c:pt idx="8344">
                  <c:v>1.9344002153572769E-3</c:v>
                </c:pt>
                <c:pt idx="8345">
                  <c:v>1.9342247754683454E-3</c:v>
                </c:pt>
                <c:pt idx="8346">
                  <c:v>1.9340493673994719E-3</c:v>
                </c:pt>
                <c:pt idx="8347">
                  <c:v>1.9338739911419997E-3</c:v>
                </c:pt>
                <c:pt idx="8348">
                  <c:v>1.9336986466872768E-3</c:v>
                </c:pt>
                <c:pt idx="8349">
                  <c:v>1.9335233340266524E-3</c:v>
                </c:pt>
                <c:pt idx="8350">
                  <c:v>1.9333480531514801E-3</c:v>
                </c:pt>
                <c:pt idx="8351">
                  <c:v>1.9331728040531161E-3</c:v>
                </c:pt>
                <c:pt idx="8352">
                  <c:v>1.9329975867229199E-3</c:v>
                </c:pt>
                <c:pt idx="8353">
                  <c:v>1.9328224011522545E-3</c:v>
                </c:pt>
                <c:pt idx="8354">
                  <c:v>1.9326472473324854E-3</c:v>
                </c:pt>
                <c:pt idx="8355">
                  <c:v>1.9324721252549815E-3</c:v>
                </c:pt>
                <c:pt idx="8356">
                  <c:v>1.9322970349111149E-3</c:v>
                </c:pt>
                <c:pt idx="8357">
                  <c:v>1.932121976292261E-3</c:v>
                </c:pt>
                <c:pt idx="8358">
                  <c:v>1.9319469493897976E-3</c:v>
                </c:pt>
                <c:pt idx="8359">
                  <c:v>1.9317719541951065E-3</c:v>
                </c:pt>
                <c:pt idx="8360">
                  <c:v>1.9315969906995721E-3</c:v>
                </c:pt>
                <c:pt idx="8361">
                  <c:v>1.931422058894582E-3</c:v>
                </c:pt>
                <c:pt idx="8362">
                  <c:v>1.9312471587715273E-3</c:v>
                </c:pt>
                <c:pt idx="8363">
                  <c:v>1.9310722903218018E-3</c:v>
                </c:pt>
                <c:pt idx="8364">
                  <c:v>1.9308974535368021E-3</c:v>
                </c:pt>
                <c:pt idx="8365">
                  <c:v>1.9307226484079282E-3</c:v>
                </c:pt>
                <c:pt idx="8366">
                  <c:v>1.930547874926584E-3</c:v>
                </c:pt>
                <c:pt idx="8367">
                  <c:v>1.9303731330841758E-3</c:v>
                </c:pt>
                <c:pt idx="8368">
                  <c:v>1.9301984228721127E-3</c:v>
                </c:pt>
                <c:pt idx="8369">
                  <c:v>1.9300237442818075E-3</c:v>
                </c:pt>
                <c:pt idx="8370">
                  <c:v>1.9298490973046764E-3</c:v>
                </c:pt>
                <c:pt idx="8371">
                  <c:v>1.9296744819321369E-3</c:v>
                </c:pt>
                <c:pt idx="8372">
                  <c:v>1.9294998981556118E-3</c:v>
                </c:pt>
                <c:pt idx="8373">
                  <c:v>1.929325345966526E-3</c:v>
                </c:pt>
                <c:pt idx="8374">
                  <c:v>1.9291508253563073E-3</c:v>
                </c:pt>
                <c:pt idx="8375">
                  <c:v>1.9289763363163868E-3</c:v>
                </c:pt>
                <c:pt idx="8376">
                  <c:v>1.9288018788381996E-3</c:v>
                </c:pt>
                <c:pt idx="8377">
                  <c:v>1.9286274529131829E-3</c:v>
                </c:pt>
                <c:pt idx="8378">
                  <c:v>1.9284530585327766E-3</c:v>
                </c:pt>
                <c:pt idx="8379">
                  <c:v>1.9282786956884247E-3</c:v>
                </c:pt>
                <c:pt idx="8380">
                  <c:v>1.9281043643715736E-3</c:v>
                </c:pt>
                <c:pt idx="8381">
                  <c:v>1.9279300645736737E-3</c:v>
                </c:pt>
                <c:pt idx="8382">
                  <c:v>1.9277557962861772E-3</c:v>
                </c:pt>
                <c:pt idx="8383">
                  <c:v>1.9275815595005401E-3</c:v>
                </c:pt>
                <c:pt idx="8384">
                  <c:v>1.9274073542082221E-3</c:v>
                </c:pt>
                <c:pt idx="8385">
                  <c:v>1.9272331804006846E-3</c:v>
                </c:pt>
                <c:pt idx="8386">
                  <c:v>1.9270590380693934E-3</c:v>
                </c:pt>
                <c:pt idx="8387">
                  <c:v>1.9268849272058165E-3</c:v>
                </c:pt>
                <c:pt idx="8388">
                  <c:v>1.9267108478014253E-3</c:v>
                </c:pt>
                <c:pt idx="8389">
                  <c:v>1.9265367998476943E-3</c:v>
                </c:pt>
                <c:pt idx="8390">
                  <c:v>1.9263627833361011E-3</c:v>
                </c:pt>
                <c:pt idx="8391">
                  <c:v>1.9261887982581264E-3</c:v>
                </c:pt>
                <c:pt idx="8392">
                  <c:v>1.9260148446052542E-3</c:v>
                </c:pt>
                <c:pt idx="8393">
                  <c:v>1.9258409223689701E-3</c:v>
                </c:pt>
                <c:pt idx="8394">
                  <c:v>1.9256670315407653E-3</c:v>
                </c:pt>
                <c:pt idx="8395">
                  <c:v>1.9254931721121322E-3</c:v>
                </c:pt>
                <c:pt idx="8396">
                  <c:v>1.9253193440745666E-3</c:v>
                </c:pt>
                <c:pt idx="8397">
                  <c:v>1.9251455474195681E-3</c:v>
                </c:pt>
                <c:pt idx="8398">
                  <c:v>1.9249717821386383E-3</c:v>
                </c:pt>
                <c:pt idx="8399">
                  <c:v>1.9247980482232829E-3</c:v>
                </c:pt>
                <c:pt idx="8400">
                  <c:v>1.9246243456650103E-3</c:v>
                </c:pt>
                <c:pt idx="8401">
                  <c:v>1.9244506744553311E-3</c:v>
                </c:pt>
                <c:pt idx="8402">
                  <c:v>1.9242770345857601E-3</c:v>
                </c:pt>
                <c:pt idx="8403">
                  <c:v>1.9241034260478144E-3</c:v>
                </c:pt>
                <c:pt idx="8404">
                  <c:v>1.9239298488330152E-3</c:v>
                </c:pt>
                <c:pt idx="8405">
                  <c:v>1.923756302932886E-3</c:v>
                </c:pt>
                <c:pt idx="8406">
                  <c:v>1.9235827883389532E-3</c:v>
                </c:pt>
                <c:pt idx="8407">
                  <c:v>1.923409305042747E-3</c:v>
                </c:pt>
                <c:pt idx="8408">
                  <c:v>1.9232358530357993E-3</c:v>
                </c:pt>
                <c:pt idx="8409">
                  <c:v>1.9230624323096463E-3</c:v>
                </c:pt>
                <c:pt idx="8410">
                  <c:v>1.9228890428558271E-3</c:v>
                </c:pt>
                <c:pt idx="8411">
                  <c:v>1.9227156846658834E-3</c:v>
                </c:pt>
                <c:pt idx="8412">
                  <c:v>1.9225423577313601E-3</c:v>
                </c:pt>
                <c:pt idx="8413">
                  <c:v>1.9223690620438049E-3</c:v>
                </c:pt>
                <c:pt idx="8414">
                  <c:v>1.92219579759477E-3</c:v>
                </c:pt>
                <c:pt idx="8415">
                  <c:v>1.9220225643758091E-3</c:v>
                </c:pt>
                <c:pt idx="8416">
                  <c:v>1.9218493623784786E-3</c:v>
                </c:pt>
                <c:pt idx="8417">
                  <c:v>1.9216761915943393E-3</c:v>
                </c:pt>
                <c:pt idx="8418">
                  <c:v>1.9215030520149542E-3</c:v>
                </c:pt>
                <c:pt idx="8419">
                  <c:v>1.9213299436318897E-3</c:v>
                </c:pt>
                <c:pt idx="8420">
                  <c:v>1.9211568664367154E-3</c:v>
                </c:pt>
                <c:pt idx="8421">
                  <c:v>1.9209838204210031E-3</c:v>
                </c:pt>
                <c:pt idx="8422">
                  <c:v>1.9208108055763285E-3</c:v>
                </c:pt>
                <c:pt idx="8423">
                  <c:v>1.9206378218942701E-3</c:v>
                </c:pt>
                <c:pt idx="8424">
                  <c:v>1.9204648693664094E-3</c:v>
                </c:pt>
                <c:pt idx="8425">
                  <c:v>1.9202919479843305E-3</c:v>
                </c:pt>
                <c:pt idx="8426">
                  <c:v>1.9201190577396215E-3</c:v>
                </c:pt>
                <c:pt idx="8427">
                  <c:v>1.9199461986238724E-3</c:v>
                </c:pt>
                <c:pt idx="8428">
                  <c:v>1.9197733706286773E-3</c:v>
                </c:pt>
                <c:pt idx="8429">
                  <c:v>1.9196005737456324E-3</c:v>
                </c:pt>
                <c:pt idx="8430">
                  <c:v>1.9194278079663375E-3</c:v>
                </c:pt>
                <c:pt idx="8431">
                  <c:v>1.9192550732823953E-3</c:v>
                </c:pt>
                <c:pt idx="8432">
                  <c:v>1.9190823696854113E-3</c:v>
                </c:pt>
                <c:pt idx="8433">
                  <c:v>1.9189096971669944E-3</c:v>
                </c:pt>
                <c:pt idx="8434">
                  <c:v>1.9187370557187562E-3</c:v>
                </c:pt>
                <c:pt idx="8435">
                  <c:v>1.9185644453323116E-3</c:v>
                </c:pt>
                <c:pt idx="8436">
                  <c:v>1.9183918659992781E-3</c:v>
                </c:pt>
                <c:pt idx="8437">
                  <c:v>1.9182193177112771E-3</c:v>
                </c:pt>
                <c:pt idx="8438">
                  <c:v>1.9180468004599315E-3</c:v>
                </c:pt>
                <c:pt idx="8439">
                  <c:v>1.9178743142368685E-3</c:v>
                </c:pt>
                <c:pt idx="8440">
                  <c:v>1.917701859033718E-3</c:v>
                </c:pt>
                <c:pt idx="8441">
                  <c:v>1.9175294348421125E-3</c:v>
                </c:pt>
                <c:pt idx="8442">
                  <c:v>1.9173570416536883E-3</c:v>
                </c:pt>
                <c:pt idx="8443">
                  <c:v>1.9171846794600838E-3</c:v>
                </c:pt>
                <c:pt idx="8444">
                  <c:v>1.9170123482529419E-3</c:v>
                </c:pt>
                <c:pt idx="8445">
                  <c:v>1.916840048023906E-3</c:v>
                </c:pt>
                <c:pt idx="8446">
                  <c:v>1.9166677787646246E-3</c:v>
                </c:pt>
                <c:pt idx="8447">
                  <c:v>1.9164955404667484E-3</c:v>
                </c:pt>
                <c:pt idx="8448">
                  <c:v>1.9163233331219317E-3</c:v>
                </c:pt>
                <c:pt idx="8449">
                  <c:v>1.9161511567218309E-3</c:v>
                </c:pt>
                <c:pt idx="8450">
                  <c:v>1.9159790112581059E-3</c:v>
                </c:pt>
                <c:pt idx="8451">
                  <c:v>1.9158068967224193E-3</c:v>
                </c:pt>
                <c:pt idx="8452">
                  <c:v>1.9156348131064383E-3</c:v>
                </c:pt>
                <c:pt idx="8453">
                  <c:v>1.9154627604018302E-3</c:v>
                </c:pt>
                <c:pt idx="8454">
                  <c:v>1.9152907386002674E-3</c:v>
                </c:pt>
                <c:pt idx="8455">
                  <c:v>1.9151187476934247E-3</c:v>
                </c:pt>
                <c:pt idx="8456">
                  <c:v>1.9149467876729798E-3</c:v>
                </c:pt>
                <c:pt idx="8457">
                  <c:v>1.9147748585306137E-3</c:v>
                </c:pt>
                <c:pt idx="8458">
                  <c:v>1.9146029602580103E-3</c:v>
                </c:pt>
                <c:pt idx="8459">
                  <c:v>1.9144310928468559E-3</c:v>
                </c:pt>
                <c:pt idx="8460">
                  <c:v>1.9142592562888408E-3</c:v>
                </c:pt>
                <c:pt idx="8461">
                  <c:v>1.9140874505756576E-3</c:v>
                </c:pt>
                <c:pt idx="8462">
                  <c:v>1.9139156756990017E-3</c:v>
                </c:pt>
                <c:pt idx="8463">
                  <c:v>1.9137439316505721E-3</c:v>
                </c:pt>
                <c:pt idx="8464">
                  <c:v>1.9135722184220705E-3</c:v>
                </c:pt>
                <c:pt idx="8465">
                  <c:v>1.9134005360052014E-3</c:v>
                </c:pt>
                <c:pt idx="8466">
                  <c:v>1.9132288843916726E-3</c:v>
                </c:pt>
                <c:pt idx="8467">
                  <c:v>1.9130572635731951E-3</c:v>
                </c:pt>
                <c:pt idx="8468">
                  <c:v>1.9128856735414813E-3</c:v>
                </c:pt>
                <c:pt idx="8469">
                  <c:v>1.9127141142882488E-3</c:v>
                </c:pt>
                <c:pt idx="8470">
                  <c:v>1.912542585805217E-3</c:v>
                </c:pt>
                <c:pt idx="8471">
                  <c:v>1.9123710880841081E-3</c:v>
                </c:pt>
                <c:pt idx="8472">
                  <c:v>1.912199621116648E-3</c:v>
                </c:pt>
                <c:pt idx="8473">
                  <c:v>1.9120281848945646E-3</c:v>
                </c:pt>
                <c:pt idx="8474">
                  <c:v>1.9118567794095902E-3</c:v>
                </c:pt>
                <c:pt idx="8475">
                  <c:v>1.9116854046534581E-3</c:v>
                </c:pt>
                <c:pt idx="8476">
                  <c:v>1.9115140606179061E-3</c:v>
                </c:pt>
                <c:pt idx="8477">
                  <c:v>1.9113427472946746E-3</c:v>
                </c:pt>
                <c:pt idx="8478">
                  <c:v>1.9111714646755065E-3</c:v>
                </c:pt>
                <c:pt idx="8479">
                  <c:v>1.9110002127521481E-3</c:v>
                </c:pt>
                <c:pt idx="8480">
                  <c:v>1.9108289915163491E-3</c:v>
                </c:pt>
                <c:pt idx="8481">
                  <c:v>1.9106578009598614E-3</c:v>
                </c:pt>
                <c:pt idx="8482">
                  <c:v>1.9104866410744404E-3</c:v>
                </c:pt>
                <c:pt idx="8483">
                  <c:v>1.9103155118518431E-3</c:v>
                </c:pt>
                <c:pt idx="8484">
                  <c:v>1.9101444132838313E-3</c:v>
                </c:pt>
                <c:pt idx="8485">
                  <c:v>1.9099733453621689E-3</c:v>
                </c:pt>
                <c:pt idx="8486">
                  <c:v>1.9098023080786224E-3</c:v>
                </c:pt>
                <c:pt idx="8487">
                  <c:v>1.9096313014249622E-3</c:v>
                </c:pt>
                <c:pt idx="8488">
                  <c:v>1.9094603253929606E-3</c:v>
                </c:pt>
                <c:pt idx="8489">
                  <c:v>1.9092893799743935E-3</c:v>
                </c:pt>
                <c:pt idx="8490">
                  <c:v>1.9091184651610399E-3</c:v>
                </c:pt>
                <c:pt idx="8491">
                  <c:v>1.9089475809446811E-3</c:v>
                </c:pt>
                <c:pt idx="8492">
                  <c:v>1.9087767273171016E-3</c:v>
                </c:pt>
                <c:pt idx="8493">
                  <c:v>1.9086059042700892E-3</c:v>
                </c:pt>
                <c:pt idx="8494">
                  <c:v>1.908435111795434E-3</c:v>
                </c:pt>
                <c:pt idx="8495">
                  <c:v>1.9082643498849299E-3</c:v>
                </c:pt>
                <c:pt idx="8496">
                  <c:v>1.9080936185303728E-3</c:v>
                </c:pt>
                <c:pt idx="8497">
                  <c:v>1.9079229177235619E-3</c:v>
                </c:pt>
                <c:pt idx="8498">
                  <c:v>1.9077522474562998E-3</c:v>
                </c:pt>
                <c:pt idx="8499">
                  <c:v>1.9075816077203914E-3</c:v>
                </c:pt>
                <c:pt idx="8500">
                  <c:v>1.9074109985076446E-3</c:v>
                </c:pt>
                <c:pt idx="8501">
                  <c:v>1.9072404198098708E-3</c:v>
                </c:pt>
                <c:pt idx="8502">
                  <c:v>1.9070698716188836E-3</c:v>
                </c:pt>
                <c:pt idx="8503">
                  <c:v>1.9068993539265E-3</c:v>
                </c:pt>
                <c:pt idx="8504">
                  <c:v>1.9067288667245399E-3</c:v>
                </c:pt>
                <c:pt idx="8505">
                  <c:v>1.9065584100048257E-3</c:v>
                </c:pt>
                <c:pt idx="8506">
                  <c:v>1.9063879837591825E-3</c:v>
                </c:pt>
                <c:pt idx="8507">
                  <c:v>1.9062175879794401E-3</c:v>
                </c:pt>
                <c:pt idx="8508">
                  <c:v>1.9060472226574291E-3</c:v>
                </c:pt>
                <c:pt idx="8509">
                  <c:v>1.9058768877849843E-3</c:v>
                </c:pt>
                <c:pt idx="8510">
                  <c:v>1.9057065833539429E-3</c:v>
                </c:pt>
                <c:pt idx="8511">
                  <c:v>1.9055363093561453E-3</c:v>
                </c:pt>
                <c:pt idx="8512">
                  <c:v>1.9053660657834342E-3</c:v>
                </c:pt>
                <c:pt idx="8513">
                  <c:v>1.9051958526276557E-3</c:v>
                </c:pt>
                <c:pt idx="8514">
                  <c:v>1.9050256698806591E-3</c:v>
                </c:pt>
                <c:pt idx="8515">
                  <c:v>1.904855517534296E-3</c:v>
                </c:pt>
                <c:pt idx="8516">
                  <c:v>1.9046853955804214E-3</c:v>
                </c:pt>
                <c:pt idx="8517">
                  <c:v>1.9045153040108925E-3</c:v>
                </c:pt>
                <c:pt idx="8518">
                  <c:v>1.9043452428175705E-3</c:v>
                </c:pt>
                <c:pt idx="8519">
                  <c:v>1.9041752119923195E-3</c:v>
                </c:pt>
                <c:pt idx="8520">
                  <c:v>1.9040052115270045E-3</c:v>
                </c:pt>
                <c:pt idx="8521">
                  <c:v>1.9038352414134955E-3</c:v>
                </c:pt>
                <c:pt idx="8522">
                  <c:v>1.9036653016436648E-3</c:v>
                </c:pt>
                <c:pt idx="8523">
                  <c:v>1.9034953922093874E-3</c:v>
                </c:pt>
                <c:pt idx="8524">
                  <c:v>1.9033255131025413E-3</c:v>
                </c:pt>
                <c:pt idx="8525">
                  <c:v>1.9031556643150076E-3</c:v>
                </c:pt>
                <c:pt idx="8526">
                  <c:v>1.9029858458386702E-3</c:v>
                </c:pt>
                <c:pt idx="8527">
                  <c:v>1.9028160576654155E-3</c:v>
                </c:pt>
                <c:pt idx="8528">
                  <c:v>1.9026462997871333E-3</c:v>
                </c:pt>
                <c:pt idx="8529">
                  <c:v>1.9024765721957159E-3</c:v>
                </c:pt>
                <c:pt idx="8530">
                  <c:v>1.9023068748830591E-3</c:v>
                </c:pt>
                <c:pt idx="8531">
                  <c:v>1.9021372078410609E-3</c:v>
                </c:pt>
                <c:pt idx="8532">
                  <c:v>1.9019675710616228E-3</c:v>
                </c:pt>
                <c:pt idx="8533">
                  <c:v>1.9017979645366485E-3</c:v>
                </c:pt>
                <c:pt idx="8534">
                  <c:v>1.9016283882580451E-3</c:v>
                </c:pt>
                <c:pt idx="8535">
                  <c:v>1.9014588422177224E-3</c:v>
                </c:pt>
                <c:pt idx="8536">
                  <c:v>1.9012893264075935E-3</c:v>
                </c:pt>
                <c:pt idx="8537">
                  <c:v>1.9011198408195734E-3</c:v>
                </c:pt>
                <c:pt idx="8538">
                  <c:v>1.900950385445581E-3</c:v>
                </c:pt>
                <c:pt idx="8539">
                  <c:v>1.900780960277538E-3</c:v>
                </c:pt>
                <c:pt idx="8540">
                  <c:v>1.9006115653073679E-3</c:v>
                </c:pt>
                <c:pt idx="8541">
                  <c:v>1.9004422005269987E-3</c:v>
                </c:pt>
                <c:pt idx="8542">
                  <c:v>1.9002728659283596E-3</c:v>
                </c:pt>
                <c:pt idx="8543">
                  <c:v>1.9001035615033837E-3</c:v>
                </c:pt>
                <c:pt idx="8544">
                  <c:v>1.8999342872440066E-3</c:v>
                </c:pt>
                <c:pt idx="8545">
                  <c:v>1.8997650431421677E-3</c:v>
                </c:pt>
                <c:pt idx="8546">
                  <c:v>1.899595829189808E-3</c:v>
                </c:pt>
                <c:pt idx="8547">
                  <c:v>1.8994266453788719E-3</c:v>
                </c:pt>
                <c:pt idx="8548">
                  <c:v>1.8992574917013067E-3</c:v>
                </c:pt>
                <c:pt idx="8549">
                  <c:v>1.899088368149063E-3</c:v>
                </c:pt>
                <c:pt idx="8550">
                  <c:v>1.8989192747140931E-3</c:v>
                </c:pt>
                <c:pt idx="8551">
                  <c:v>1.8987502113883528E-3</c:v>
                </c:pt>
                <c:pt idx="8552">
                  <c:v>1.8985811781638011E-3</c:v>
                </c:pt>
                <c:pt idx="8553">
                  <c:v>1.8984121750323997E-3</c:v>
                </c:pt>
                <c:pt idx="8554">
                  <c:v>1.8982432019861127E-3</c:v>
                </c:pt>
                <c:pt idx="8555">
                  <c:v>1.8980742590169076E-3</c:v>
                </c:pt>
                <c:pt idx="8556">
                  <c:v>1.8979053461167551E-3</c:v>
                </c:pt>
                <c:pt idx="8557">
                  <c:v>1.8977364632776273E-3</c:v>
                </c:pt>
                <c:pt idx="8558">
                  <c:v>1.8975676104915008E-3</c:v>
                </c:pt>
                <c:pt idx="8559">
                  <c:v>1.8973987877503539E-3</c:v>
                </c:pt>
                <c:pt idx="8560">
                  <c:v>1.8972299950461681E-3</c:v>
                </c:pt>
                <c:pt idx="8561">
                  <c:v>1.8970612323709283E-3</c:v>
                </c:pt>
                <c:pt idx="8562">
                  <c:v>1.8968924997166217E-3</c:v>
                </c:pt>
                <c:pt idx="8563">
                  <c:v>1.896723797075238E-3</c:v>
                </c:pt>
                <c:pt idx="8564">
                  <c:v>1.8965551244387706E-3</c:v>
                </c:pt>
                <c:pt idx="8565">
                  <c:v>1.8963864817992154E-3</c:v>
                </c:pt>
                <c:pt idx="8566">
                  <c:v>1.8962178691485708E-3</c:v>
                </c:pt>
                <c:pt idx="8567">
                  <c:v>1.8960492864788386E-3</c:v>
                </c:pt>
                <c:pt idx="8568">
                  <c:v>1.895880733782023E-3</c:v>
                </c:pt>
                <c:pt idx="8569">
                  <c:v>1.8957122110501311E-3</c:v>
                </c:pt>
                <c:pt idx="8570">
                  <c:v>1.8955437182751732E-3</c:v>
                </c:pt>
                <c:pt idx="8571">
                  <c:v>1.8953752554491628E-3</c:v>
                </c:pt>
                <c:pt idx="8572">
                  <c:v>1.895206822564114E-3</c:v>
                </c:pt>
                <c:pt idx="8573">
                  <c:v>1.8950384196120469E-3</c:v>
                </c:pt>
                <c:pt idx="8574">
                  <c:v>1.8948700465849823E-3</c:v>
                </c:pt>
                <c:pt idx="8575">
                  <c:v>1.8947017034749445E-3</c:v>
                </c:pt>
                <c:pt idx="8576">
                  <c:v>1.8945333902739606E-3</c:v>
                </c:pt>
                <c:pt idx="8577">
                  <c:v>1.8943651069740605E-3</c:v>
                </c:pt>
                <c:pt idx="8578">
                  <c:v>1.8941968535672777E-3</c:v>
                </c:pt>
                <c:pt idx="8579">
                  <c:v>1.8940286300456464E-3</c:v>
                </c:pt>
                <c:pt idx="8580">
                  <c:v>1.8938604364012058E-3</c:v>
                </c:pt>
                <c:pt idx="8581">
                  <c:v>1.8936922726259971E-3</c:v>
                </c:pt>
                <c:pt idx="8582">
                  <c:v>1.8935241387120637E-3</c:v>
                </c:pt>
                <c:pt idx="8583">
                  <c:v>1.8933560346514537E-3</c:v>
                </c:pt>
                <c:pt idx="8584">
                  <c:v>1.893187960436216E-3</c:v>
                </c:pt>
                <c:pt idx="8585">
                  <c:v>1.8930199160584035E-3</c:v>
                </c:pt>
                <c:pt idx="8586">
                  <c:v>1.8928519015100718E-3</c:v>
                </c:pt>
                <c:pt idx="8587">
                  <c:v>1.892683916783278E-3</c:v>
                </c:pt>
                <c:pt idx="8588">
                  <c:v>1.892515961870084E-3</c:v>
                </c:pt>
                <c:pt idx="8589">
                  <c:v>1.8923480367625534E-3</c:v>
                </c:pt>
                <c:pt idx="8590">
                  <c:v>1.8921801414527528E-3</c:v>
                </c:pt>
                <c:pt idx="8591">
                  <c:v>1.8920122759327517E-3</c:v>
                </c:pt>
                <c:pt idx="8592">
                  <c:v>1.8918444401946222E-3</c:v>
                </c:pt>
                <c:pt idx="8593">
                  <c:v>1.8916766342304398E-3</c:v>
                </c:pt>
                <c:pt idx="8594">
                  <c:v>1.8915088580322818E-3</c:v>
                </c:pt>
                <c:pt idx="8595">
                  <c:v>1.8913411115922293E-3</c:v>
                </c:pt>
                <c:pt idx="8596">
                  <c:v>1.8911733949023655E-3</c:v>
                </c:pt>
                <c:pt idx="8597">
                  <c:v>1.8910057079547771E-3</c:v>
                </c:pt>
                <c:pt idx="8598">
                  <c:v>1.890838050741553E-3</c:v>
                </c:pt>
                <c:pt idx="8599">
                  <c:v>1.8906704232547851E-3</c:v>
                </c:pt>
                <c:pt idx="8600">
                  <c:v>1.8905028254865683E-3</c:v>
                </c:pt>
                <c:pt idx="8601">
                  <c:v>1.8903352574289997E-3</c:v>
                </c:pt>
                <c:pt idx="8602">
                  <c:v>1.8901677190741803E-3</c:v>
                </c:pt>
                <c:pt idx="8603">
                  <c:v>1.8900002104142127E-3</c:v>
                </c:pt>
                <c:pt idx="8604">
                  <c:v>1.8898327314412029E-3</c:v>
                </c:pt>
                <c:pt idx="8605">
                  <c:v>1.88966528214726E-3</c:v>
                </c:pt>
                <c:pt idx="8606">
                  <c:v>1.8894978625244949E-3</c:v>
                </c:pt>
                <c:pt idx="8607">
                  <c:v>1.8893304725650225E-3</c:v>
                </c:pt>
                <c:pt idx="8608">
                  <c:v>1.8891631122609602E-3</c:v>
                </c:pt>
                <c:pt idx="8609">
                  <c:v>1.8889957816044269E-3</c:v>
                </c:pt>
                <c:pt idx="8610">
                  <c:v>1.8888284805875454E-3</c:v>
                </c:pt>
                <c:pt idx="8611">
                  <c:v>1.8886612092024419E-3</c:v>
                </c:pt>
                <c:pt idx="8612">
                  <c:v>1.8884939674412445E-3</c:v>
                </c:pt>
                <c:pt idx="8613">
                  <c:v>1.8883267552960842E-3</c:v>
                </c:pt>
                <c:pt idx="8614">
                  <c:v>1.8881595727590946E-3</c:v>
                </c:pt>
                <c:pt idx="8615">
                  <c:v>1.8879924198224127E-3</c:v>
                </c:pt>
                <c:pt idx="8616">
                  <c:v>1.887825296478178E-3</c:v>
                </c:pt>
                <c:pt idx="8617">
                  <c:v>1.8876582027185322E-3</c:v>
                </c:pt>
                <c:pt idx="8618">
                  <c:v>1.8874911385356207E-3</c:v>
                </c:pt>
                <c:pt idx="8619">
                  <c:v>1.8873241039215911E-3</c:v>
                </c:pt>
                <c:pt idx="8620">
                  <c:v>1.8871570988685934E-3</c:v>
                </c:pt>
                <c:pt idx="8621">
                  <c:v>1.8869901233687818E-3</c:v>
                </c:pt>
                <c:pt idx="8622">
                  <c:v>1.8868231774143123E-3</c:v>
                </c:pt>
                <c:pt idx="8623">
                  <c:v>1.8866562609973442E-3</c:v>
                </c:pt>
                <c:pt idx="8624">
                  <c:v>1.8864893741100377E-3</c:v>
                </c:pt>
                <c:pt idx="8625">
                  <c:v>1.8863225167445583E-3</c:v>
                </c:pt>
                <c:pt idx="8626">
                  <c:v>1.886155688893073E-3</c:v>
                </c:pt>
                <c:pt idx="8627">
                  <c:v>1.8859888905477518E-3</c:v>
                </c:pt>
                <c:pt idx="8628">
                  <c:v>1.8858221217007672E-3</c:v>
                </c:pt>
                <c:pt idx="8629">
                  <c:v>1.8856553823442951E-3</c:v>
                </c:pt>
                <c:pt idx="8630">
                  <c:v>1.8854886724705134E-3</c:v>
                </c:pt>
                <c:pt idx="8631">
                  <c:v>1.8853219920716034E-3</c:v>
                </c:pt>
                <c:pt idx="8632">
                  <c:v>1.8851553411397487E-3</c:v>
                </c:pt>
                <c:pt idx="8633">
                  <c:v>1.884988719667136E-3</c:v>
                </c:pt>
                <c:pt idx="8634">
                  <c:v>1.8848221276459545E-3</c:v>
                </c:pt>
                <c:pt idx="8635">
                  <c:v>1.8846555650683966E-3</c:v>
                </c:pt>
                <c:pt idx="8636">
                  <c:v>1.8844890319266569E-3</c:v>
                </c:pt>
                <c:pt idx="8637">
                  <c:v>1.8843225282129329E-3</c:v>
                </c:pt>
                <c:pt idx="8638">
                  <c:v>1.8841560539194255E-3</c:v>
                </c:pt>
                <c:pt idx="8639">
                  <c:v>1.8839896090383371E-3</c:v>
                </c:pt>
                <c:pt idx="8640">
                  <c:v>1.883823193561874E-3</c:v>
                </c:pt>
                <c:pt idx="8641">
                  <c:v>1.8836568074822447E-3</c:v>
                </c:pt>
                <c:pt idx="8642">
                  <c:v>1.8834904507916608E-3</c:v>
                </c:pt>
                <c:pt idx="8643">
                  <c:v>1.8833241234823361E-3</c:v>
                </c:pt>
                <c:pt idx="8644">
                  <c:v>1.8831578255464878E-3</c:v>
                </c:pt>
                <c:pt idx="8645">
                  <c:v>1.8829915569763358E-3</c:v>
                </c:pt>
                <c:pt idx="8646">
                  <c:v>1.8828253177641016E-3</c:v>
                </c:pt>
                <c:pt idx="8647">
                  <c:v>1.882659107902011E-3</c:v>
                </c:pt>
                <c:pt idx="8648">
                  <c:v>1.8824929273822909E-3</c:v>
                </c:pt>
                <c:pt idx="8649">
                  <c:v>1.8823267761971733E-3</c:v>
                </c:pt>
                <c:pt idx="8650">
                  <c:v>1.8821606543388909E-3</c:v>
                </c:pt>
                <c:pt idx="8651">
                  <c:v>1.88199456179968E-3</c:v>
                </c:pt>
                <c:pt idx="8652">
                  <c:v>1.8818284985717792E-3</c:v>
                </c:pt>
                <c:pt idx="8653">
                  <c:v>1.8816624646474306E-3</c:v>
                </c:pt>
                <c:pt idx="8654">
                  <c:v>1.8814964600188777E-3</c:v>
                </c:pt>
                <c:pt idx="8655">
                  <c:v>1.8813304846783678E-3</c:v>
                </c:pt>
                <c:pt idx="8656">
                  <c:v>1.881164538618151E-3</c:v>
                </c:pt>
                <c:pt idx="8657">
                  <c:v>1.8809986218304795E-3</c:v>
                </c:pt>
                <c:pt idx="8658">
                  <c:v>1.8808327343076085E-3</c:v>
                </c:pt>
                <c:pt idx="8659">
                  <c:v>1.8806668760417966E-3</c:v>
                </c:pt>
                <c:pt idx="8660">
                  <c:v>1.8805010470253044E-3</c:v>
                </c:pt>
                <c:pt idx="8661">
                  <c:v>1.8803352472503948E-3</c:v>
                </c:pt>
                <c:pt idx="8662">
                  <c:v>1.8801694767093342E-3</c:v>
                </c:pt>
                <c:pt idx="8663">
                  <c:v>1.8800037353943915E-3</c:v>
                </c:pt>
                <c:pt idx="8664">
                  <c:v>1.8798380232978385E-3</c:v>
                </c:pt>
                <c:pt idx="8665">
                  <c:v>1.8796723404119493E-3</c:v>
                </c:pt>
                <c:pt idx="8666">
                  <c:v>1.8795066867290011E-3</c:v>
                </c:pt>
                <c:pt idx="8667">
                  <c:v>1.8793410622412739E-3</c:v>
                </c:pt>
                <c:pt idx="8668">
                  <c:v>1.8791754669410499E-3</c:v>
                </c:pt>
                <c:pt idx="8669">
                  <c:v>1.8790099008206146E-3</c:v>
                </c:pt>
                <c:pt idx="8670">
                  <c:v>1.8788443638722559E-3</c:v>
                </c:pt>
                <c:pt idx="8671">
                  <c:v>1.8786788560882642E-3</c:v>
                </c:pt>
                <c:pt idx="8672">
                  <c:v>1.8785133774609332E-3</c:v>
                </c:pt>
                <c:pt idx="8673">
                  <c:v>1.8783479279825591E-3</c:v>
                </c:pt>
                <c:pt idx="8674">
                  <c:v>1.8781825076454404E-3</c:v>
                </c:pt>
                <c:pt idx="8675">
                  <c:v>1.8780171164418792E-3</c:v>
                </c:pt>
                <c:pt idx="8676">
                  <c:v>1.8778517543641786E-3</c:v>
                </c:pt>
                <c:pt idx="8677">
                  <c:v>1.8776864214046466E-3</c:v>
                </c:pt>
                <c:pt idx="8678">
                  <c:v>1.8775211175555925E-3</c:v>
                </c:pt>
                <c:pt idx="8679">
                  <c:v>1.8773558428093289E-3</c:v>
                </c:pt>
                <c:pt idx="8680">
                  <c:v>1.8771905971581705E-3</c:v>
                </c:pt>
                <c:pt idx="8681">
                  <c:v>1.8770253805944354E-3</c:v>
                </c:pt>
                <c:pt idx="8682">
                  <c:v>1.876860193110444E-3</c:v>
                </c:pt>
                <c:pt idx="8683">
                  <c:v>1.8766950346985197E-3</c:v>
                </c:pt>
                <c:pt idx="8684">
                  <c:v>1.876529905350988E-3</c:v>
                </c:pt>
                <c:pt idx="8685">
                  <c:v>1.8763648050601775E-3</c:v>
                </c:pt>
                <c:pt idx="8686">
                  <c:v>1.8761997338184195E-3</c:v>
                </c:pt>
                <c:pt idx="8687">
                  <c:v>1.8760346916180484E-3</c:v>
                </c:pt>
                <c:pt idx="8688">
                  <c:v>1.8758696784514006E-3</c:v>
                </c:pt>
                <c:pt idx="8689">
                  <c:v>1.8757046943108156E-3</c:v>
                </c:pt>
                <c:pt idx="8690">
                  <c:v>1.8755397391886359E-3</c:v>
                </c:pt>
                <c:pt idx="8691">
                  <c:v>1.8753748130772051E-3</c:v>
                </c:pt>
                <c:pt idx="8692">
                  <c:v>1.8752099159688718E-3</c:v>
                </c:pt>
                <c:pt idx="8693">
                  <c:v>1.8750450478559853E-3</c:v>
                </c:pt>
                <c:pt idx="8694">
                  <c:v>1.8748802087308991E-3</c:v>
                </c:pt>
                <c:pt idx="8695">
                  <c:v>1.8747153985859684E-3</c:v>
                </c:pt>
                <c:pt idx="8696">
                  <c:v>1.8745506174135513E-3</c:v>
                </c:pt>
                <c:pt idx="8697">
                  <c:v>1.8743858652060096E-3</c:v>
                </c:pt>
                <c:pt idx="8698">
                  <c:v>1.8742211419557058E-3</c:v>
                </c:pt>
                <c:pt idx="8699">
                  <c:v>1.8740564476550068E-3</c:v>
                </c:pt>
                <c:pt idx="8700">
                  <c:v>1.8738917822962813E-3</c:v>
                </c:pt>
                <c:pt idx="8701">
                  <c:v>1.8737271458719009E-3</c:v>
                </c:pt>
                <c:pt idx="8702">
                  <c:v>1.8735625383742402E-3</c:v>
                </c:pt>
                <c:pt idx="8703">
                  <c:v>1.873397959795676E-3</c:v>
                </c:pt>
                <c:pt idx="8704">
                  <c:v>1.8732334101285882E-3</c:v>
                </c:pt>
                <c:pt idx="8705">
                  <c:v>1.8730688893653588E-3</c:v>
                </c:pt>
                <c:pt idx="8706">
                  <c:v>1.8729043974983733E-3</c:v>
                </c:pt>
                <c:pt idx="8707">
                  <c:v>1.8727399345200189E-3</c:v>
                </c:pt>
                <c:pt idx="8708">
                  <c:v>1.8725755004226864E-3</c:v>
                </c:pt>
                <c:pt idx="8709">
                  <c:v>1.8724110951987686E-3</c:v>
                </c:pt>
                <c:pt idx="8710">
                  <c:v>1.8722467188406616E-3</c:v>
                </c:pt>
                <c:pt idx="8711">
                  <c:v>1.8720823713407632E-3</c:v>
                </c:pt>
                <c:pt idx="8712">
                  <c:v>1.8719180526914755E-3</c:v>
                </c:pt>
                <c:pt idx="8713">
                  <c:v>1.8717537628852008E-3</c:v>
                </c:pt>
                <c:pt idx="8714">
                  <c:v>1.8715895019143461E-3</c:v>
                </c:pt>
                <c:pt idx="8715">
                  <c:v>1.8714252697713211E-3</c:v>
                </c:pt>
                <c:pt idx="8716">
                  <c:v>1.8712610664485369E-3</c:v>
                </c:pt>
                <c:pt idx="8717">
                  <c:v>1.8710968919384079E-3</c:v>
                </c:pt>
                <c:pt idx="8718">
                  <c:v>1.8709327462333517E-3</c:v>
                </c:pt>
                <c:pt idx="8719">
                  <c:v>1.8707686293257873E-3</c:v>
                </c:pt>
                <c:pt idx="8720">
                  <c:v>1.8706045412081379E-3</c:v>
                </c:pt>
                <c:pt idx="8721">
                  <c:v>1.8704404818728274E-3</c:v>
                </c:pt>
                <c:pt idx="8722">
                  <c:v>1.8702764513122843E-3</c:v>
                </c:pt>
                <c:pt idx="8723">
                  <c:v>1.8701124495189387E-3</c:v>
                </c:pt>
                <c:pt idx="8724">
                  <c:v>1.8699484764852234E-3</c:v>
                </c:pt>
                <c:pt idx="8725">
                  <c:v>1.8697845322035748E-3</c:v>
                </c:pt>
                <c:pt idx="8726">
                  <c:v>1.8696206166664306E-3</c:v>
                </c:pt>
                <c:pt idx="8727">
                  <c:v>1.8694567298662324E-3</c:v>
                </c:pt>
                <c:pt idx="8728">
                  <c:v>1.8692928717954228E-3</c:v>
                </c:pt>
                <c:pt idx="8729">
                  <c:v>1.8691290424464485E-3</c:v>
                </c:pt>
                <c:pt idx="8730">
                  <c:v>1.8689652418117585E-3</c:v>
                </c:pt>
                <c:pt idx="8731">
                  <c:v>1.8688014698838046E-3</c:v>
                </c:pt>
                <c:pt idx="8732">
                  <c:v>1.8686377266550404E-3</c:v>
                </c:pt>
                <c:pt idx="8733">
                  <c:v>1.8684740121179234E-3</c:v>
                </c:pt>
                <c:pt idx="8734">
                  <c:v>1.8683103262649122E-3</c:v>
                </c:pt>
                <c:pt idx="8735">
                  <c:v>1.8681466690884702E-3</c:v>
                </c:pt>
                <c:pt idx="8736">
                  <c:v>1.8679830405810612E-3</c:v>
                </c:pt>
                <c:pt idx="8737">
                  <c:v>1.867819440735153E-3</c:v>
                </c:pt>
                <c:pt idx="8738">
                  <c:v>1.8676558695432154E-3</c:v>
                </c:pt>
                <c:pt idx="8739">
                  <c:v>1.8674923269977211E-3</c:v>
                </c:pt>
                <c:pt idx="8740">
                  <c:v>1.8673288130911458E-3</c:v>
                </c:pt>
                <c:pt idx="8741">
                  <c:v>1.8671653278159671E-3</c:v>
                </c:pt>
                <c:pt idx="8742">
                  <c:v>1.8670018711646657E-3</c:v>
                </c:pt>
                <c:pt idx="8743">
                  <c:v>1.8668384431297248E-3</c:v>
                </c:pt>
                <c:pt idx="8744">
                  <c:v>1.8666750437036303E-3</c:v>
                </c:pt>
                <c:pt idx="8745">
                  <c:v>1.8665116728788706E-3</c:v>
                </c:pt>
                <c:pt idx="8746">
                  <c:v>1.8663483306479369E-3</c:v>
                </c:pt>
                <c:pt idx="8747">
                  <c:v>1.866185017003323E-3</c:v>
                </c:pt>
                <c:pt idx="8748">
                  <c:v>1.8660217319375252E-3</c:v>
                </c:pt>
                <c:pt idx="8749">
                  <c:v>1.8658584754430423E-3</c:v>
                </c:pt>
                <c:pt idx="8750">
                  <c:v>1.8656952475123768E-3</c:v>
                </c:pt>
                <c:pt idx="8751">
                  <c:v>1.8655320481380318E-3</c:v>
                </c:pt>
                <c:pt idx="8752">
                  <c:v>1.8653688773125141E-3</c:v>
                </c:pt>
                <c:pt idx="8753">
                  <c:v>1.8652057350283344E-3</c:v>
                </c:pt>
                <c:pt idx="8754">
                  <c:v>1.8650426212780038E-3</c:v>
                </c:pt>
                <c:pt idx="8755">
                  <c:v>1.8648795360540376E-3</c:v>
                </c:pt>
                <c:pt idx="8756">
                  <c:v>1.8647164793489529E-3</c:v>
                </c:pt>
                <c:pt idx="8757">
                  <c:v>1.86455345115527E-3</c:v>
                </c:pt>
                <c:pt idx="8758">
                  <c:v>1.8643904514655109E-3</c:v>
                </c:pt>
                <c:pt idx="8759">
                  <c:v>1.8642274802722009E-3</c:v>
                </c:pt>
                <c:pt idx="8760">
                  <c:v>1.864064537567868E-3</c:v>
                </c:pt>
                <c:pt idx="8761">
                  <c:v>1.8639016233450427E-3</c:v>
                </c:pt>
                <c:pt idx="8762">
                  <c:v>1.8637387375962575E-3</c:v>
                </c:pt>
                <c:pt idx="8763">
                  <c:v>1.8635758803140488E-3</c:v>
                </c:pt>
                <c:pt idx="8764">
                  <c:v>1.8634130514909547E-3</c:v>
                </c:pt>
                <c:pt idx="8765">
                  <c:v>1.8632502511195157E-3</c:v>
                </c:pt>
                <c:pt idx="8766">
                  <c:v>1.8630874791922755E-3</c:v>
                </c:pt>
                <c:pt idx="8767">
                  <c:v>1.8629247357017801E-3</c:v>
                </c:pt>
                <c:pt idx="8768">
                  <c:v>1.862762020640578E-3</c:v>
                </c:pt>
                <c:pt idx="8769">
                  <c:v>1.8625993340012207E-3</c:v>
                </c:pt>
                <c:pt idx="8770">
                  <c:v>1.8624366757762621E-3</c:v>
                </c:pt>
                <c:pt idx="8771">
                  <c:v>1.8622740459582586E-3</c:v>
                </c:pt>
                <c:pt idx="8772">
                  <c:v>1.8621114445397692E-3</c:v>
                </c:pt>
                <c:pt idx="8773">
                  <c:v>1.8619488715133556E-3</c:v>
                </c:pt>
                <c:pt idx="8774">
                  <c:v>1.8617863268715824E-3</c:v>
                </c:pt>
                <c:pt idx="8775">
                  <c:v>1.8616238106070162E-3</c:v>
                </c:pt>
                <c:pt idx="8776">
                  <c:v>1.8614613227122263E-3</c:v>
                </c:pt>
                <c:pt idx="8777">
                  <c:v>1.861298863179785E-3</c:v>
                </c:pt>
                <c:pt idx="8778">
                  <c:v>1.8611364320022669E-3</c:v>
                </c:pt>
                <c:pt idx="8779">
                  <c:v>1.8609740291722495E-3</c:v>
                </c:pt>
                <c:pt idx="8780">
                  <c:v>1.8608116546823118E-3</c:v>
                </c:pt>
                <c:pt idx="8781">
                  <c:v>1.8606493085250371E-3</c:v>
                </c:pt>
                <c:pt idx="8782">
                  <c:v>1.8604869906930102E-3</c:v>
                </c:pt>
                <c:pt idx="8783">
                  <c:v>1.8603247011788186E-3</c:v>
                </c:pt>
                <c:pt idx="8784">
                  <c:v>1.8601624399750523E-3</c:v>
                </c:pt>
                <c:pt idx="8785">
                  <c:v>1.8600002070743044E-3</c:v>
                </c:pt>
                <c:pt idx="8786">
                  <c:v>1.8598380024691702E-3</c:v>
                </c:pt>
                <c:pt idx="8787">
                  <c:v>1.8596758261522478E-3</c:v>
                </c:pt>
                <c:pt idx="8788">
                  <c:v>1.8595136781161374E-3</c:v>
                </c:pt>
                <c:pt idx="8789">
                  <c:v>1.859351558353442E-3</c:v>
                </c:pt>
                <c:pt idx="8790">
                  <c:v>1.859189466856767E-3</c:v>
                </c:pt>
                <c:pt idx="8791">
                  <c:v>1.8590274036187216E-3</c:v>
                </c:pt>
                <c:pt idx="8792">
                  <c:v>1.8588653686319161E-3</c:v>
                </c:pt>
                <c:pt idx="8793">
                  <c:v>1.8587033618889641E-3</c:v>
                </c:pt>
                <c:pt idx="8794">
                  <c:v>1.8585413833824818E-3</c:v>
                </c:pt>
                <c:pt idx="8795">
                  <c:v>1.858379433105087E-3</c:v>
                </c:pt>
                <c:pt idx="8796">
                  <c:v>1.8582175110494013E-3</c:v>
                </c:pt>
                <c:pt idx="8797">
                  <c:v>1.8580556172080483E-3</c:v>
                </c:pt>
                <c:pt idx="8798">
                  <c:v>1.8578937515736542E-3</c:v>
                </c:pt>
                <c:pt idx="8799">
                  <c:v>1.8577319141388482E-3</c:v>
                </c:pt>
                <c:pt idx="8800">
                  <c:v>1.857570104896261E-3</c:v>
                </c:pt>
                <c:pt idx="8801">
                  <c:v>1.8574083238385275E-3</c:v>
                </c:pt>
                <c:pt idx="8802">
                  <c:v>1.8572465709582842E-3</c:v>
                </c:pt>
                <c:pt idx="8803">
                  <c:v>1.8570848462481694E-3</c:v>
                </c:pt>
                <c:pt idx="8804">
                  <c:v>1.8569231497008252E-3</c:v>
                </c:pt>
                <c:pt idx="8805">
                  <c:v>1.8567614813088957E-3</c:v>
                </c:pt>
                <c:pt idx="8806">
                  <c:v>1.856599841065028E-3</c:v>
                </c:pt>
                <c:pt idx="8807">
                  <c:v>1.8564382289618711E-3</c:v>
                </c:pt>
                <c:pt idx="8808">
                  <c:v>1.8562766449920773E-3</c:v>
                </c:pt>
                <c:pt idx="8809">
                  <c:v>1.8561150891483007E-3</c:v>
                </c:pt>
                <c:pt idx="8810">
                  <c:v>1.8559535614231988E-3</c:v>
                </c:pt>
                <c:pt idx="8811">
                  <c:v>1.8557920618094306E-3</c:v>
                </c:pt>
                <c:pt idx="8812">
                  <c:v>1.8556305902996586E-3</c:v>
                </c:pt>
                <c:pt idx="8813">
                  <c:v>1.8554691468865474E-3</c:v>
                </c:pt>
                <c:pt idx="8814">
                  <c:v>1.8553077315627642E-3</c:v>
                </c:pt>
                <c:pt idx="8815">
                  <c:v>1.8551463443209791E-3</c:v>
                </c:pt>
                <c:pt idx="8816">
                  <c:v>1.8549849851538641E-3</c:v>
                </c:pt>
                <c:pt idx="8817">
                  <c:v>1.8548236540540945E-3</c:v>
                </c:pt>
                <c:pt idx="8818">
                  <c:v>1.8546623510143469E-3</c:v>
                </c:pt>
                <c:pt idx="8819">
                  <c:v>1.8545010760273022E-3</c:v>
                </c:pt>
                <c:pt idx="8820">
                  <c:v>1.8543398290856426E-3</c:v>
                </c:pt>
                <c:pt idx="8821">
                  <c:v>1.8541786101820531E-3</c:v>
                </c:pt>
                <c:pt idx="8822">
                  <c:v>1.8540174193092214E-3</c:v>
                </c:pt>
                <c:pt idx="8823">
                  <c:v>1.8538562564598378E-3</c:v>
                </c:pt>
                <c:pt idx="8824">
                  <c:v>1.8536951216265953E-3</c:v>
                </c:pt>
                <c:pt idx="8825">
                  <c:v>1.8535340148021883E-3</c:v>
                </c:pt>
                <c:pt idx="8826">
                  <c:v>1.8533729359793152E-3</c:v>
                </c:pt>
                <c:pt idx="8827">
                  <c:v>1.8532118851506759E-3</c:v>
                </c:pt>
                <c:pt idx="8828">
                  <c:v>1.8530508623089733E-3</c:v>
                </c:pt>
                <c:pt idx="8829">
                  <c:v>1.8528898674469135E-3</c:v>
                </c:pt>
                <c:pt idx="8830">
                  <c:v>1.8527289005572038E-3</c:v>
                </c:pt>
                <c:pt idx="8831">
                  <c:v>1.8525679616325553E-3</c:v>
                </c:pt>
                <c:pt idx="8832">
                  <c:v>1.8524070506656803E-3</c:v>
                </c:pt>
                <c:pt idx="8833">
                  <c:v>1.8522461676492945E-3</c:v>
                </c:pt>
                <c:pt idx="8834">
                  <c:v>1.8520853125761161E-3</c:v>
                </c:pt>
                <c:pt idx="8835">
                  <c:v>1.8519244854388658E-3</c:v>
                </c:pt>
                <c:pt idx="8836">
                  <c:v>1.8517636862302664E-3</c:v>
                </c:pt>
                <c:pt idx="8837">
                  <c:v>1.8516029149430438E-3</c:v>
                </c:pt>
                <c:pt idx="8838">
                  <c:v>1.8514421715699256E-3</c:v>
                </c:pt>
                <c:pt idx="8839">
                  <c:v>1.8512814561036438E-3</c:v>
                </c:pt>
                <c:pt idx="8840">
                  <c:v>1.8511207685369306E-3</c:v>
                </c:pt>
                <c:pt idx="8841">
                  <c:v>1.8509601088625219E-3</c:v>
                </c:pt>
                <c:pt idx="8842">
                  <c:v>1.8507994770731559E-3</c:v>
                </c:pt>
                <c:pt idx="8843">
                  <c:v>1.8506388731615738E-3</c:v>
                </c:pt>
                <c:pt idx="8844">
                  <c:v>1.8504782971205185E-3</c:v>
                </c:pt>
                <c:pt idx="8845">
                  <c:v>1.8503177489427361E-3</c:v>
                </c:pt>
                <c:pt idx="8846">
                  <c:v>1.8501572286209749E-3</c:v>
                </c:pt>
                <c:pt idx="8847">
                  <c:v>1.8499967361479855E-3</c:v>
                </c:pt>
                <c:pt idx="8848">
                  <c:v>1.8498362715165214E-3</c:v>
                </c:pt>
                <c:pt idx="8849">
                  <c:v>1.8496758347193386E-3</c:v>
                </c:pt>
                <c:pt idx="8850">
                  <c:v>1.8495154257491956E-3</c:v>
                </c:pt>
                <c:pt idx="8851">
                  <c:v>1.8493550445988533E-3</c:v>
                </c:pt>
                <c:pt idx="8852">
                  <c:v>1.8491946912610748E-3</c:v>
                </c:pt>
                <c:pt idx="8853">
                  <c:v>1.8490343657286263E-3</c:v>
                </c:pt>
                <c:pt idx="8854">
                  <c:v>1.8488740679942766E-3</c:v>
                </c:pt>
                <c:pt idx="8855">
                  <c:v>1.8487137980507957E-3</c:v>
                </c:pt>
                <c:pt idx="8856">
                  <c:v>1.8485535558909574E-3</c:v>
                </c:pt>
                <c:pt idx="8857">
                  <c:v>1.848393341507538E-3</c:v>
                </c:pt>
                <c:pt idx="8858">
                  <c:v>1.8482331548933162E-3</c:v>
                </c:pt>
                <c:pt idx="8859">
                  <c:v>1.8480729960410724E-3</c:v>
                </c:pt>
                <c:pt idx="8860">
                  <c:v>1.8479128649435902E-3</c:v>
                </c:pt>
                <c:pt idx="8861">
                  <c:v>1.847752761593656E-3</c:v>
                </c:pt>
                <c:pt idx="8862">
                  <c:v>1.8475926859840576E-3</c:v>
                </c:pt>
                <c:pt idx="8863">
                  <c:v>1.8474326381075865E-3</c:v>
                </c:pt>
                <c:pt idx="8864">
                  <c:v>1.8472726179570359E-3</c:v>
                </c:pt>
                <c:pt idx="8865">
                  <c:v>1.8471126255252017E-3</c:v>
                </c:pt>
                <c:pt idx="8866">
                  <c:v>1.8469526608048822E-3</c:v>
                </c:pt>
                <c:pt idx="8867">
                  <c:v>1.846792723788879E-3</c:v>
                </c:pt>
                <c:pt idx="8868">
                  <c:v>1.8466328144699951E-3</c:v>
                </c:pt>
                <c:pt idx="8869">
                  <c:v>1.8464729328410371E-3</c:v>
                </c:pt>
                <c:pt idx="8870">
                  <c:v>1.8463130788948124E-3</c:v>
                </c:pt>
                <c:pt idx="8871">
                  <c:v>1.8461532526241325E-3</c:v>
                </c:pt>
                <c:pt idx="8872">
                  <c:v>1.8459934540218106E-3</c:v>
                </c:pt>
                <c:pt idx="8873">
                  <c:v>1.8458336830806626E-3</c:v>
                </c:pt>
                <c:pt idx="8874">
                  <c:v>1.8456739397935073E-3</c:v>
                </c:pt>
                <c:pt idx="8875">
                  <c:v>1.8455142241531651E-3</c:v>
                </c:pt>
                <c:pt idx="8876">
                  <c:v>1.8453545361524597E-3</c:v>
                </c:pt>
                <c:pt idx="8877">
                  <c:v>1.8451948757842167E-3</c:v>
                </c:pt>
                <c:pt idx="8878">
                  <c:v>1.8450352430412645E-3</c:v>
                </c:pt>
                <c:pt idx="8879">
                  <c:v>1.844875637916434E-3</c:v>
                </c:pt>
                <c:pt idx="8880">
                  <c:v>1.8447160604025583E-3</c:v>
                </c:pt>
                <c:pt idx="8881">
                  <c:v>1.8445565104924732E-3</c:v>
                </c:pt>
                <c:pt idx="8882">
                  <c:v>1.8443969881790172E-3</c:v>
                </c:pt>
                <c:pt idx="8883">
                  <c:v>1.8442374934550308E-3</c:v>
                </c:pt>
                <c:pt idx="8884">
                  <c:v>1.8440780263133572E-3</c:v>
                </c:pt>
                <c:pt idx="8885">
                  <c:v>1.843918586746842E-3</c:v>
                </c:pt>
                <c:pt idx="8886">
                  <c:v>1.8437591747483336E-3</c:v>
                </c:pt>
                <c:pt idx="8887">
                  <c:v>1.8435997903106826E-3</c:v>
                </c:pt>
                <c:pt idx="8888">
                  <c:v>1.8434404334267418E-3</c:v>
                </c:pt>
                <c:pt idx="8889">
                  <c:v>1.8432811040893669E-3</c:v>
                </c:pt>
                <c:pt idx="8890">
                  <c:v>1.8431218022914161E-3</c:v>
                </c:pt>
                <c:pt idx="8891">
                  <c:v>1.8429625280257499E-3</c:v>
                </c:pt>
                <c:pt idx="8892">
                  <c:v>1.8428032812852311E-3</c:v>
                </c:pt>
                <c:pt idx="8893">
                  <c:v>1.842644062062725E-3</c:v>
                </c:pt>
                <c:pt idx="8894">
                  <c:v>1.8424848703510993E-3</c:v>
                </c:pt>
                <c:pt idx="8895">
                  <c:v>1.8423257061432252E-3</c:v>
                </c:pt>
                <c:pt idx="8896">
                  <c:v>1.842166569431975E-3</c:v>
                </c:pt>
                <c:pt idx="8897">
                  <c:v>1.842007460210224E-3</c:v>
                </c:pt>
                <c:pt idx="8898">
                  <c:v>1.8418483784708505E-3</c:v>
                </c:pt>
                <c:pt idx="8899">
                  <c:v>1.8416893242067338E-3</c:v>
                </c:pt>
                <c:pt idx="8900">
                  <c:v>1.8415302974107571E-3</c:v>
                </c:pt>
                <c:pt idx="8901">
                  <c:v>1.8413712980758054E-3</c:v>
                </c:pt>
                <c:pt idx="8902">
                  <c:v>1.8412123261947664E-3</c:v>
                </c:pt>
                <c:pt idx="8903">
                  <c:v>1.8410533817605299E-3</c:v>
                </c:pt>
                <c:pt idx="8904">
                  <c:v>1.8408944647659881E-3</c:v>
                </c:pt>
                <c:pt idx="8905">
                  <c:v>1.840735575204037E-3</c:v>
                </c:pt>
                <c:pt idx="8906">
                  <c:v>1.8405767130675738E-3</c:v>
                </c:pt>
                <c:pt idx="8907">
                  <c:v>1.8404178783494975E-3</c:v>
                </c:pt>
                <c:pt idx="8908">
                  <c:v>1.8402590710427109E-3</c:v>
                </c:pt>
                <c:pt idx="8909">
                  <c:v>1.8401002911401189E-3</c:v>
                </c:pt>
                <c:pt idx="8910">
                  <c:v>1.8399415386346283E-3</c:v>
                </c:pt>
                <c:pt idx="8911">
                  <c:v>1.8397828135191491E-3</c:v>
                </c:pt>
                <c:pt idx="8912">
                  <c:v>1.8396241157865934E-3</c:v>
                </c:pt>
                <c:pt idx="8913">
                  <c:v>1.8394654454298755E-3</c:v>
                </c:pt>
                <c:pt idx="8914">
                  <c:v>1.8393068024419126E-3</c:v>
                </c:pt>
                <c:pt idx="8915">
                  <c:v>1.839148186815624E-3</c:v>
                </c:pt>
                <c:pt idx="8916">
                  <c:v>1.8389895985439317E-3</c:v>
                </c:pt>
                <c:pt idx="8917">
                  <c:v>1.8388310376197599E-3</c:v>
                </c:pt>
                <c:pt idx="8918">
                  <c:v>1.8386725040360355E-3</c:v>
                </c:pt>
                <c:pt idx="8919">
                  <c:v>1.8385139977856876E-3</c:v>
                </c:pt>
                <c:pt idx="8920">
                  <c:v>1.8383555188616477E-3</c:v>
                </c:pt>
                <c:pt idx="8921">
                  <c:v>1.8381970672568504E-3</c:v>
                </c:pt>
                <c:pt idx="8922">
                  <c:v>1.8380386429642313E-3</c:v>
                </c:pt>
                <c:pt idx="8923">
                  <c:v>1.8378802459767299E-3</c:v>
                </c:pt>
                <c:pt idx="8924">
                  <c:v>1.8377218762872878E-3</c:v>
                </c:pt>
                <c:pt idx="8925">
                  <c:v>1.8375635338888485E-3</c:v>
                </c:pt>
                <c:pt idx="8926">
                  <c:v>1.8374052187743581E-3</c:v>
                </c:pt>
                <c:pt idx="8927">
                  <c:v>1.8372469309367655E-3</c:v>
                </c:pt>
                <c:pt idx="8928">
                  <c:v>1.8370886703690222E-3</c:v>
                </c:pt>
                <c:pt idx="8929">
                  <c:v>1.836930437064081E-3</c:v>
                </c:pt>
                <c:pt idx="8930">
                  <c:v>1.8367722310148979E-3</c:v>
                </c:pt>
                <c:pt idx="8931">
                  <c:v>1.8366140522144314E-3</c:v>
                </c:pt>
                <c:pt idx="8932">
                  <c:v>1.8364559006556424E-3</c:v>
                </c:pt>
                <c:pt idx="8933">
                  <c:v>1.8362977763314943E-3</c:v>
                </c:pt>
                <c:pt idx="8934">
                  <c:v>1.8361396792349524E-3</c:v>
                </c:pt>
                <c:pt idx="8935">
                  <c:v>1.8359816093589853E-3</c:v>
                </c:pt>
                <c:pt idx="8936">
                  <c:v>1.8358235666965635E-3</c:v>
                </c:pt>
                <c:pt idx="8937">
                  <c:v>1.8356655512406592E-3</c:v>
                </c:pt>
                <c:pt idx="8938">
                  <c:v>1.8355075629842481E-3</c:v>
                </c:pt>
                <c:pt idx="8939">
                  <c:v>1.8353496019203079E-3</c:v>
                </c:pt>
                <c:pt idx="8940">
                  <c:v>1.8351916680418188E-3</c:v>
                </c:pt>
                <c:pt idx="8941">
                  <c:v>1.8350337613417637E-3</c:v>
                </c:pt>
                <c:pt idx="8942">
                  <c:v>1.8348758818131268E-3</c:v>
                </c:pt>
                <c:pt idx="8943">
                  <c:v>1.8347180294488968E-3</c:v>
                </c:pt>
                <c:pt idx="8944">
                  <c:v>1.8345602042420626E-3</c:v>
                </c:pt>
                <c:pt idx="8945">
                  <c:v>1.8344024061856163E-3</c:v>
                </c:pt>
                <c:pt idx="8946">
                  <c:v>1.8342446352725532E-3</c:v>
                </c:pt>
                <c:pt idx="8947">
                  <c:v>1.8340868914958699E-3</c:v>
                </c:pt>
                <c:pt idx="8948">
                  <c:v>1.8339291748485662E-3</c:v>
                </c:pt>
                <c:pt idx="8949">
                  <c:v>1.8337714853236438E-3</c:v>
                </c:pt>
                <c:pt idx="8950">
                  <c:v>1.8336138229141069E-3</c:v>
                </c:pt>
                <c:pt idx="8951">
                  <c:v>1.8334561876129621E-3</c:v>
                </c:pt>
                <c:pt idx="8952">
                  <c:v>1.8332985794132189E-3</c:v>
                </c:pt>
                <c:pt idx="8953">
                  <c:v>1.8331409983078886E-3</c:v>
                </c:pt>
                <c:pt idx="8954">
                  <c:v>1.8329834442899851E-3</c:v>
                </c:pt>
                <c:pt idx="8955">
                  <c:v>1.8328259173525246E-3</c:v>
                </c:pt>
                <c:pt idx="8956">
                  <c:v>1.8326684174885259E-3</c:v>
                </c:pt>
                <c:pt idx="8957">
                  <c:v>1.8325109446910102E-3</c:v>
                </c:pt>
                <c:pt idx="8958">
                  <c:v>1.832353498953001E-3</c:v>
                </c:pt>
                <c:pt idx="8959">
                  <c:v>1.8321960802675241E-3</c:v>
                </c:pt>
                <c:pt idx="8960">
                  <c:v>1.8320386886276072E-3</c:v>
                </c:pt>
                <c:pt idx="8961">
                  <c:v>1.831881324026282E-3</c:v>
                </c:pt>
                <c:pt idx="8962">
                  <c:v>1.8317239864565811E-3</c:v>
                </c:pt>
                <c:pt idx="8963">
                  <c:v>1.8315666759115402E-3</c:v>
                </c:pt>
                <c:pt idx="8964">
                  <c:v>1.831409392384197E-3</c:v>
                </c:pt>
                <c:pt idx="8965">
                  <c:v>1.8312521358675921E-3</c:v>
                </c:pt>
                <c:pt idx="8966">
                  <c:v>1.8310949063547676E-3</c:v>
                </c:pt>
                <c:pt idx="8967">
                  <c:v>1.8309377038387687E-3</c:v>
                </c:pt>
                <c:pt idx="8968">
                  <c:v>1.8307805283126429E-3</c:v>
                </c:pt>
                <c:pt idx="8969">
                  <c:v>1.8306233797694403E-3</c:v>
                </c:pt>
                <c:pt idx="8970">
                  <c:v>1.8304662582022122E-3</c:v>
                </c:pt>
                <c:pt idx="8971">
                  <c:v>1.8303091636040142E-3</c:v>
                </c:pt>
                <c:pt idx="8972">
                  <c:v>1.8301520959679029E-3</c:v>
                </c:pt>
                <c:pt idx="8973">
                  <c:v>1.8299950552869383E-3</c:v>
                </c:pt>
                <c:pt idx="8974">
                  <c:v>1.8298380415541808E-3</c:v>
                </c:pt>
                <c:pt idx="8975">
                  <c:v>1.8296810547626953E-3</c:v>
                </c:pt>
                <c:pt idx="8976">
                  <c:v>1.8295240949055484E-3</c:v>
                </c:pt>
                <c:pt idx="8977">
                  <c:v>1.8293671619758086E-3</c:v>
                </c:pt>
                <c:pt idx="8978">
                  <c:v>1.8292102559665474E-3</c:v>
                </c:pt>
                <c:pt idx="8979">
                  <c:v>1.8290533768708385E-3</c:v>
                </c:pt>
                <c:pt idx="8980">
                  <c:v>1.8288965246817577E-3</c:v>
                </c:pt>
                <c:pt idx="8981">
                  <c:v>1.8287396993923834E-3</c:v>
                </c:pt>
                <c:pt idx="8982">
                  <c:v>1.8285829009957967E-3</c:v>
                </c:pt>
                <c:pt idx="8983">
                  <c:v>1.8284261294850804E-3</c:v>
                </c:pt>
                <c:pt idx="8984">
                  <c:v>1.8282693848533198E-3</c:v>
                </c:pt>
                <c:pt idx="8985">
                  <c:v>1.8281126670936032E-3</c:v>
                </c:pt>
                <c:pt idx="8986">
                  <c:v>1.8279559761990207E-3</c:v>
                </c:pt>
                <c:pt idx="8987">
                  <c:v>1.827799312162665E-3</c:v>
                </c:pt>
                <c:pt idx="8988">
                  <c:v>1.8276426749776311E-3</c:v>
                </c:pt>
                <c:pt idx="8989">
                  <c:v>1.8274860646370159E-3</c:v>
                </c:pt>
                <c:pt idx="8990">
                  <c:v>1.8273294811339195E-3</c:v>
                </c:pt>
                <c:pt idx="8991">
                  <c:v>1.8271729244614442E-3</c:v>
                </c:pt>
                <c:pt idx="8992">
                  <c:v>1.8270163946126938E-3</c:v>
                </c:pt>
                <c:pt idx="8993">
                  <c:v>1.8268598915807757E-3</c:v>
                </c:pt>
                <c:pt idx="8994">
                  <c:v>1.8267034153587986E-3</c:v>
                </c:pt>
                <c:pt idx="8995">
                  <c:v>1.8265469659398748E-3</c:v>
                </c:pt>
                <c:pt idx="8996">
                  <c:v>1.8263905433171174E-3</c:v>
                </c:pt>
                <c:pt idx="8997">
                  <c:v>1.8262341474836426E-3</c:v>
                </c:pt>
                <c:pt idx="8998">
                  <c:v>1.826077778432569E-3</c:v>
                </c:pt>
                <c:pt idx="8999">
                  <c:v>1.8259214361570184E-3</c:v>
                </c:pt>
                <c:pt idx="9000">
                  <c:v>1.8257651206501134E-3</c:v>
                </c:pt>
                <c:pt idx="9001">
                  <c:v>1.8256088319049798E-3</c:v>
                </c:pt>
                <c:pt idx="9002">
                  <c:v>1.8254525699147458E-3</c:v>
                </c:pt>
                <c:pt idx="9003">
                  <c:v>1.8252963346725418E-3</c:v>
                </c:pt>
                <c:pt idx="9004">
                  <c:v>1.8251401261715002E-3</c:v>
                </c:pt>
                <c:pt idx="9005">
                  <c:v>1.8249839444047559E-3</c:v>
                </c:pt>
                <c:pt idx="9006">
                  <c:v>1.8248277893654469E-3</c:v>
                </c:pt>
                <c:pt idx="9007">
                  <c:v>1.8246716610467127E-3</c:v>
                </c:pt>
                <c:pt idx="9008">
                  <c:v>1.8245155594416951E-3</c:v>
                </c:pt>
                <c:pt idx="9009">
                  <c:v>1.8243594845435392E-3</c:v>
                </c:pt>
                <c:pt idx="9010">
                  <c:v>1.824203436345392E-3</c:v>
                </c:pt>
                <c:pt idx="9011">
                  <c:v>1.8240474148404017E-3</c:v>
                </c:pt>
                <c:pt idx="9012">
                  <c:v>1.8238914200217205E-3</c:v>
                </c:pt>
                <c:pt idx="9013">
                  <c:v>1.8237354518825018E-3</c:v>
                </c:pt>
                <c:pt idx="9014">
                  <c:v>1.8235795104159023E-3</c:v>
                </c:pt>
                <c:pt idx="9015">
                  <c:v>1.8234235956150801E-3</c:v>
                </c:pt>
                <c:pt idx="9016">
                  <c:v>1.8232677074731963E-3</c:v>
                </c:pt>
                <c:pt idx="9017">
                  <c:v>1.8231118459834141E-3</c:v>
                </c:pt>
                <c:pt idx="9018">
                  <c:v>1.8229560111388988E-3</c:v>
                </c:pt>
                <c:pt idx="9019">
                  <c:v>1.8228002029328184E-3</c:v>
                </c:pt>
                <c:pt idx="9020">
                  <c:v>1.8226444213583434E-3</c:v>
                </c:pt>
                <c:pt idx="9021">
                  <c:v>1.8224886664086461E-3</c:v>
                </c:pt>
                <c:pt idx="9022">
                  <c:v>1.8223329380769014E-3</c:v>
                </c:pt>
                <c:pt idx="9023">
                  <c:v>1.8221772363562865E-3</c:v>
                </c:pt>
                <c:pt idx="9024">
                  <c:v>1.8220215612399808E-3</c:v>
                </c:pt>
                <c:pt idx="9025">
                  <c:v>1.8218659127211666E-3</c:v>
                </c:pt>
                <c:pt idx="9026">
                  <c:v>1.8217102907930277E-3</c:v>
                </c:pt>
                <c:pt idx="9027">
                  <c:v>1.8215546954487509E-3</c:v>
                </c:pt>
                <c:pt idx="9028">
                  <c:v>1.8213991266815249E-3</c:v>
                </c:pt>
                <c:pt idx="9029">
                  <c:v>1.821243584484541E-3</c:v>
                </c:pt>
                <c:pt idx="9030">
                  <c:v>1.8210880688509926E-3</c:v>
                </c:pt>
                <c:pt idx="9031">
                  <c:v>1.8209325797740757E-3</c:v>
                </c:pt>
                <c:pt idx="9032">
                  <c:v>1.8207771172469888E-3</c:v>
                </c:pt>
                <c:pt idx="9033">
                  <c:v>1.8206216812629314E-3</c:v>
                </c:pt>
                <c:pt idx="9034">
                  <c:v>1.8204662718151071E-3</c:v>
                </c:pt>
                <c:pt idx="9035">
                  <c:v>1.8203108888967207E-3</c:v>
                </c:pt>
                <c:pt idx="9036">
                  <c:v>1.8201555325009792E-3</c:v>
                </c:pt>
                <c:pt idx="9037">
                  <c:v>1.8200002026210935E-3</c:v>
                </c:pt>
                <c:pt idx="9038">
                  <c:v>1.8198448992502751E-3</c:v>
                </c:pt>
                <c:pt idx="9039">
                  <c:v>1.8196896223817384E-3</c:v>
                </c:pt>
                <c:pt idx="9040">
                  <c:v>1.8195343720087004E-3</c:v>
                </c:pt>
                <c:pt idx="9041">
                  <c:v>1.8193791481243796E-3</c:v>
                </c:pt>
                <c:pt idx="9042">
                  <c:v>1.8192239507219977E-3</c:v>
                </c:pt>
                <c:pt idx="9043">
                  <c:v>1.8190687797947781E-3</c:v>
                </c:pt>
                <c:pt idx="9044">
                  <c:v>1.818913635335947E-3</c:v>
                </c:pt>
                <c:pt idx="9045">
                  <c:v>1.8187585173387326E-3</c:v>
                </c:pt>
                <c:pt idx="9046">
                  <c:v>1.818603425796365E-3</c:v>
                </c:pt>
                <c:pt idx="9047">
                  <c:v>1.8184483607020785E-3</c:v>
                </c:pt>
                <c:pt idx="9048">
                  <c:v>1.8182933220491071E-3</c:v>
                </c:pt>
                <c:pt idx="9049">
                  <c:v>1.8181383098306886E-3</c:v>
                </c:pt>
                <c:pt idx="9050">
                  <c:v>1.8179833240400628E-3</c:v>
                </c:pt>
                <c:pt idx="9051">
                  <c:v>1.8178283646704718E-3</c:v>
                </c:pt>
                <c:pt idx="9052">
                  <c:v>1.8176734317151603E-3</c:v>
                </c:pt>
                <c:pt idx="9053">
                  <c:v>1.8175185251673748E-3</c:v>
                </c:pt>
                <c:pt idx="9054">
                  <c:v>1.8173636450203644E-3</c:v>
                </c:pt>
                <c:pt idx="9055">
                  <c:v>1.8172087912673805E-3</c:v>
                </c:pt>
                <c:pt idx="9056">
                  <c:v>1.8170539639016765E-3</c:v>
                </c:pt>
                <c:pt idx="9057">
                  <c:v>1.8168991629165085E-3</c:v>
                </c:pt>
                <c:pt idx="9058">
                  <c:v>1.8167443883051347E-3</c:v>
                </c:pt>
                <c:pt idx="9059">
                  <c:v>1.8165896400608157E-3</c:v>
                </c:pt>
                <c:pt idx="9060">
                  <c:v>1.8164349181768141E-3</c:v>
                </c:pt>
                <c:pt idx="9061">
                  <c:v>1.8162802226463954E-3</c:v>
                </c:pt>
                <c:pt idx="9062">
                  <c:v>1.8161255534628272E-3</c:v>
                </c:pt>
                <c:pt idx="9063">
                  <c:v>1.8159709106193779E-3</c:v>
                </c:pt>
                <c:pt idx="9064">
                  <c:v>1.8158162941093209E-3</c:v>
                </c:pt>
                <c:pt idx="9065">
                  <c:v>1.81566170392593E-3</c:v>
                </c:pt>
                <c:pt idx="9066">
                  <c:v>1.8155071400624819E-3</c:v>
                </c:pt>
                <c:pt idx="9067">
                  <c:v>1.8153526025122553E-3</c:v>
                </c:pt>
                <c:pt idx="9068">
                  <c:v>1.8151980912685314E-3</c:v>
                </c:pt>
                <c:pt idx="9069">
                  <c:v>1.8150436063245935E-3</c:v>
                </c:pt>
                <c:pt idx="9070">
                  <c:v>1.8148891476737281E-3</c:v>
                </c:pt>
                <c:pt idx="9071">
                  <c:v>1.8147347153092221E-3</c:v>
                </c:pt>
                <c:pt idx="9072">
                  <c:v>1.8145803092243665E-3</c:v>
                </c:pt>
                <c:pt idx="9073">
                  <c:v>1.8144259294124534E-3</c:v>
                </c:pt>
                <c:pt idx="9074">
                  <c:v>1.8142715758667778E-3</c:v>
                </c:pt>
                <c:pt idx="9075">
                  <c:v>1.8141172485806375E-3</c:v>
                </c:pt>
                <c:pt idx="9076">
                  <c:v>1.8139629475473313E-3</c:v>
                </c:pt>
                <c:pt idx="9077">
                  <c:v>1.8138086727601615E-3</c:v>
                </c:pt>
                <c:pt idx="9078">
                  <c:v>1.8136544242124311E-3</c:v>
                </c:pt>
                <c:pt idx="9079">
                  <c:v>1.8135002018974471E-3</c:v>
                </c:pt>
                <c:pt idx="9080">
                  <c:v>1.8133460058085177E-3</c:v>
                </c:pt>
                <c:pt idx="9081">
                  <c:v>1.8131918359389539E-3</c:v>
                </c:pt>
                <c:pt idx="9082">
                  <c:v>1.8130376922820689E-3</c:v>
                </c:pt>
                <c:pt idx="9083">
                  <c:v>1.8128835748311778E-3</c:v>
                </c:pt>
                <c:pt idx="9084">
                  <c:v>1.8127294835795981E-3</c:v>
                </c:pt>
                <c:pt idx="9085">
                  <c:v>1.8125754185206507E-3</c:v>
                </c:pt>
                <c:pt idx="9086">
                  <c:v>1.8124213796476567E-3</c:v>
                </c:pt>
                <c:pt idx="9087">
                  <c:v>1.812267366953941E-3</c:v>
                </c:pt>
                <c:pt idx="9088">
                  <c:v>1.8121133804328299E-3</c:v>
                </c:pt>
                <c:pt idx="9089">
                  <c:v>1.8119594200776531E-3</c:v>
                </c:pt>
                <c:pt idx="9090">
                  <c:v>1.8118054858817412E-3</c:v>
                </c:pt>
                <c:pt idx="9091">
                  <c:v>1.8116515778384282E-3</c:v>
                </c:pt>
                <c:pt idx="9092">
                  <c:v>1.8114976959410496E-3</c:v>
                </c:pt>
                <c:pt idx="9093">
                  <c:v>1.8113438401829434E-3</c:v>
                </c:pt>
                <c:pt idx="9094">
                  <c:v>1.8111900105574502E-3</c:v>
                </c:pt>
                <c:pt idx="9095">
                  <c:v>1.8110362070579123E-3</c:v>
                </c:pt>
                <c:pt idx="9096">
                  <c:v>1.8108824296776747E-3</c:v>
                </c:pt>
                <c:pt idx="9097">
                  <c:v>1.8107286784100846E-3</c:v>
                </c:pt>
                <c:pt idx="9098">
                  <c:v>1.8105749532484909E-3</c:v>
                </c:pt>
                <c:pt idx="9099">
                  <c:v>1.810421254186246E-3</c:v>
                </c:pt>
                <c:pt idx="9100">
                  <c:v>1.8102675812167032E-3</c:v>
                </c:pt>
                <c:pt idx="9101">
                  <c:v>1.8101139343332181E-3</c:v>
                </c:pt>
                <c:pt idx="9102">
                  <c:v>1.8099603135291501E-3</c:v>
                </c:pt>
                <c:pt idx="9103">
                  <c:v>1.8098067187978593E-3</c:v>
                </c:pt>
                <c:pt idx="9104">
                  <c:v>1.8096531501327088E-3</c:v>
                </c:pt>
                <c:pt idx="9105">
                  <c:v>1.8094996075270638E-3</c:v>
                </c:pt>
                <c:pt idx="9106">
                  <c:v>1.8093460909742916E-3</c:v>
                </c:pt>
                <c:pt idx="9107">
                  <c:v>1.8091926004677619E-3</c:v>
                </c:pt>
                <c:pt idx="9108">
                  <c:v>1.8090391360008464E-3</c:v>
                </c:pt>
                <c:pt idx="9109">
                  <c:v>1.8088856975669193E-3</c:v>
                </c:pt>
                <c:pt idx="9110">
                  <c:v>1.808732285159357E-3</c:v>
                </c:pt>
                <c:pt idx="9111">
                  <c:v>1.8085788987715382E-3</c:v>
                </c:pt>
                <c:pt idx="9112">
                  <c:v>1.8084255383968434E-3</c:v>
                </c:pt>
                <c:pt idx="9113">
                  <c:v>1.8082722040286565E-3</c:v>
                </c:pt>
                <c:pt idx="9114">
                  <c:v>1.8081188956603628E-3</c:v>
                </c:pt>
                <c:pt idx="9115">
                  <c:v>1.8079656132853491E-3</c:v>
                </c:pt>
                <c:pt idx="9116">
                  <c:v>1.8078123568970059E-3</c:v>
                </c:pt>
                <c:pt idx="9117">
                  <c:v>1.807659126488725E-3</c:v>
                </c:pt>
                <c:pt idx="9118">
                  <c:v>1.8075059220539009E-3</c:v>
                </c:pt>
                <c:pt idx="9119">
                  <c:v>1.8073527435859302E-3</c:v>
                </c:pt>
                <c:pt idx="9120">
                  <c:v>1.8071995910782118E-3</c:v>
                </c:pt>
                <c:pt idx="9121">
                  <c:v>1.8070464645241464E-3</c:v>
                </c:pt>
                <c:pt idx="9122">
                  <c:v>1.8068933639171377E-3</c:v>
                </c:pt>
                <c:pt idx="9123">
                  <c:v>1.806740289250591E-3</c:v>
                </c:pt>
                <c:pt idx="9124">
                  <c:v>1.8065872405179141E-3</c:v>
                </c:pt>
                <c:pt idx="9125">
                  <c:v>1.8064342177125171E-3</c:v>
                </c:pt>
                <c:pt idx="9126">
                  <c:v>1.8062812208278121E-3</c:v>
                </c:pt>
                <c:pt idx="9127">
                  <c:v>1.8061282498572134E-3</c:v>
                </c:pt>
                <c:pt idx="9128">
                  <c:v>1.8059753047941381E-3</c:v>
                </c:pt>
                <c:pt idx="9129">
                  <c:v>1.8058223856320047E-3</c:v>
                </c:pt>
                <c:pt idx="9130">
                  <c:v>1.8056694923642347E-3</c:v>
                </c:pt>
                <c:pt idx="9131">
                  <c:v>1.8055166249842513E-3</c:v>
                </c:pt>
                <c:pt idx="9132">
                  <c:v>1.80536378348548E-3</c:v>
                </c:pt>
                <c:pt idx="9133">
                  <c:v>1.8052109678613488E-3</c:v>
                </c:pt>
                <c:pt idx="9134">
                  <c:v>1.8050581781052877E-3</c:v>
                </c:pt>
                <c:pt idx="9135">
                  <c:v>1.8049054142107292E-3</c:v>
                </c:pt>
                <c:pt idx="9136">
                  <c:v>1.8047526761711073E-3</c:v>
                </c:pt>
                <c:pt idx="9137">
                  <c:v>1.8045999639798595E-3</c:v>
                </c:pt>
                <c:pt idx="9138">
                  <c:v>1.8044472776304239E-3</c:v>
                </c:pt>
                <c:pt idx="9139">
                  <c:v>1.8042946171162415E-3</c:v>
                </c:pt>
                <c:pt idx="9140">
                  <c:v>1.8041419824307567E-3</c:v>
                </c:pt>
                <c:pt idx="9141">
                  <c:v>1.8039893735674144E-3</c:v>
                </c:pt>
                <c:pt idx="9142">
                  <c:v>1.8038367905196628E-3</c:v>
                </c:pt>
                <c:pt idx="9143">
                  <c:v>1.8036842332809517E-3</c:v>
                </c:pt>
                <c:pt idx="9144">
                  <c:v>1.803531701844734E-3</c:v>
                </c:pt>
                <c:pt idx="9145">
                  <c:v>1.803379196204463E-3</c:v>
                </c:pt>
                <c:pt idx="9146">
                  <c:v>1.8032267163535958E-3</c:v>
                </c:pt>
                <c:pt idx="9147">
                  <c:v>1.8030742622855917E-3</c:v>
                </c:pt>
                <c:pt idx="9148">
                  <c:v>1.8029218339939113E-3</c:v>
                </c:pt>
                <c:pt idx="9149">
                  <c:v>1.8027694314720181E-3</c:v>
                </c:pt>
                <c:pt idx="9150">
                  <c:v>1.8026170547133778E-3</c:v>
                </c:pt>
                <c:pt idx="9151">
                  <c:v>1.8024647037114582E-3</c:v>
                </c:pt>
                <c:pt idx="9152">
                  <c:v>1.8023123784597294E-3</c:v>
                </c:pt>
                <c:pt idx="9153">
                  <c:v>1.8021600789516628E-3</c:v>
                </c:pt>
                <c:pt idx="9154">
                  <c:v>1.8020078051807331E-3</c:v>
                </c:pt>
                <c:pt idx="9155">
                  <c:v>1.8018555571404171E-3</c:v>
                </c:pt>
                <c:pt idx="9156">
                  <c:v>1.8017033348241933E-3</c:v>
                </c:pt>
                <c:pt idx="9157">
                  <c:v>1.801551138225543E-3</c:v>
                </c:pt>
                <c:pt idx="9158">
                  <c:v>1.801398967337949E-3</c:v>
                </c:pt>
                <c:pt idx="9159">
                  <c:v>1.8012468221548967E-3</c:v>
                </c:pt>
                <c:pt idx="9160">
                  <c:v>1.8010947026698739E-3</c:v>
                </c:pt>
                <c:pt idx="9161">
                  <c:v>1.8009426088763702E-3</c:v>
                </c:pt>
                <c:pt idx="9162">
                  <c:v>1.8007905407678778E-3</c:v>
                </c:pt>
                <c:pt idx="9163">
                  <c:v>1.8006384983378905E-3</c:v>
                </c:pt>
                <c:pt idx="9164">
                  <c:v>1.8004864815799051E-3</c:v>
                </c:pt>
                <c:pt idx="9165">
                  <c:v>1.8003344904874198E-3</c:v>
                </c:pt>
                <c:pt idx="9166">
                  <c:v>1.8001825250539361E-3</c:v>
                </c:pt>
                <c:pt idx="9167">
                  <c:v>1.8000305852729553E-3</c:v>
                </c:pt>
                <c:pt idx="9168">
                  <c:v>1.7998786711379841E-3</c:v>
                </c:pt>
                <c:pt idx="9169">
                  <c:v>1.7997267826425295E-3</c:v>
                </c:pt>
                <c:pt idx="9170">
                  <c:v>1.7995749197801008E-3</c:v>
                </c:pt>
                <c:pt idx="9171">
                  <c:v>1.7994230825442098E-3</c:v>
                </c:pt>
                <c:pt idx="9172">
                  <c:v>1.7992712709283705E-3</c:v>
                </c:pt>
                <c:pt idx="9173">
                  <c:v>1.7991194849260987E-3</c:v>
                </c:pt>
                <c:pt idx="9174">
                  <c:v>1.7989677245309134E-3</c:v>
                </c:pt>
                <c:pt idx="9175">
                  <c:v>1.7988159897363342E-3</c:v>
                </c:pt>
                <c:pt idx="9176">
                  <c:v>1.7986642805358842E-3</c:v>
                </c:pt>
                <c:pt idx="9177">
                  <c:v>1.7985125969230877E-3</c:v>
                </c:pt>
                <c:pt idx="9178">
                  <c:v>1.7983609388914727E-3</c:v>
                </c:pt>
                <c:pt idx="9179">
                  <c:v>1.7982093064345679E-3</c:v>
                </c:pt>
                <c:pt idx="9180">
                  <c:v>1.7980576995459045E-3</c:v>
                </c:pt>
                <c:pt idx="9181">
                  <c:v>1.7979061182190168E-3</c:v>
                </c:pt>
                <c:pt idx="9182">
                  <c:v>1.7977545624474397E-3</c:v>
                </c:pt>
                <c:pt idx="9183">
                  <c:v>1.7976030322247114E-3</c:v>
                </c:pt>
                <c:pt idx="9184">
                  <c:v>1.7974515275443724E-3</c:v>
                </c:pt>
                <c:pt idx="9185">
                  <c:v>1.7973000483999643E-3</c:v>
                </c:pt>
                <c:pt idx="9186">
                  <c:v>1.7971485947850321E-3</c:v>
                </c:pt>
                <c:pt idx="9187">
                  <c:v>1.796997166693122E-3</c:v>
                </c:pt>
                <c:pt idx="9188">
                  <c:v>1.7968457641177836E-3</c:v>
                </c:pt>
                <c:pt idx="9189">
                  <c:v>1.7966943870525677E-3</c:v>
                </c:pt>
                <c:pt idx="9190">
                  <c:v>1.7965430354910266E-3</c:v>
                </c:pt>
                <c:pt idx="9191">
                  <c:v>1.7963917094267164E-3</c:v>
                </c:pt>
                <c:pt idx="9192">
                  <c:v>1.7962404088531943E-3</c:v>
                </c:pt>
                <c:pt idx="9193">
                  <c:v>1.7960891337640203E-3</c:v>
                </c:pt>
                <c:pt idx="9194">
                  <c:v>1.7959378841527558E-3</c:v>
                </c:pt>
                <c:pt idx="9195">
                  <c:v>1.7957866600129652E-3</c:v>
                </c:pt>
                <c:pt idx="9196">
                  <c:v>1.7956354613382147E-3</c:v>
                </c:pt>
                <c:pt idx="9197">
                  <c:v>1.7954842881220724E-3</c:v>
                </c:pt>
                <c:pt idx="9198">
                  <c:v>1.7953331403581089E-3</c:v>
                </c:pt>
                <c:pt idx="9199">
                  <c:v>1.795182018039897E-3</c:v>
                </c:pt>
                <c:pt idx="9200">
                  <c:v>1.7950309211610114E-3</c:v>
                </c:pt>
                <c:pt idx="9201">
                  <c:v>1.7948798497150291E-3</c:v>
                </c:pt>
                <c:pt idx="9202">
                  <c:v>1.7947288036955294E-3</c:v>
                </c:pt>
                <c:pt idx="9203">
                  <c:v>1.7945777830960935E-3</c:v>
                </c:pt>
                <c:pt idx="9204">
                  <c:v>1.7944267879103054E-3</c:v>
                </c:pt>
                <c:pt idx="9205">
                  <c:v>1.7942758181317495E-3</c:v>
                </c:pt>
                <c:pt idx="9206">
                  <c:v>1.7941248737540149E-3</c:v>
                </c:pt>
                <c:pt idx="9207">
                  <c:v>1.793973954770691E-3</c:v>
                </c:pt>
                <c:pt idx="9208">
                  <c:v>1.7938230611753701E-3</c:v>
                </c:pt>
                <c:pt idx="9209">
                  <c:v>1.7936721929616463E-3</c:v>
                </c:pt>
                <c:pt idx="9210">
                  <c:v>1.7935213501231162E-3</c:v>
                </c:pt>
                <c:pt idx="9211">
                  <c:v>1.7933705326533787E-3</c:v>
                </c:pt>
                <c:pt idx="9212">
                  <c:v>1.7932197405460338E-3</c:v>
                </c:pt>
                <c:pt idx="9213">
                  <c:v>1.7930689737946845E-3</c:v>
                </c:pt>
                <c:pt idx="9214">
                  <c:v>1.7929182323929364E-3</c:v>
                </c:pt>
                <c:pt idx="9215">
                  <c:v>1.7927675163343958E-3</c:v>
                </c:pt>
                <c:pt idx="9216">
                  <c:v>1.7926168256126732E-3</c:v>
                </c:pt>
                <c:pt idx="9217">
                  <c:v>1.7924661602213795E-3</c:v>
                </c:pt>
                <c:pt idx="9218">
                  <c:v>1.7923155201541284E-3</c:v>
                </c:pt>
                <c:pt idx="9219">
                  <c:v>1.792164905404536E-3</c:v>
                </c:pt>
                <c:pt idx="9220">
                  <c:v>1.7920143159662195E-3</c:v>
                </c:pt>
                <c:pt idx="9221">
                  <c:v>1.7918637518327992E-3</c:v>
                </c:pt>
                <c:pt idx="9222">
                  <c:v>1.7917132129978979E-3</c:v>
                </c:pt>
                <c:pt idx="9223">
                  <c:v>1.7915626994551392E-3</c:v>
                </c:pt>
                <c:pt idx="9224">
                  <c:v>1.7914122111981502E-3</c:v>
                </c:pt>
                <c:pt idx="9225">
                  <c:v>1.7912617482205588E-3</c:v>
                </c:pt>
                <c:pt idx="9226">
                  <c:v>1.791111310515997E-3</c:v>
                </c:pt>
                <c:pt idx="9227">
                  <c:v>1.7909608980780968E-3</c:v>
                </c:pt>
                <c:pt idx="9228">
                  <c:v>1.7908105109004935E-3</c:v>
                </c:pt>
                <c:pt idx="9229">
                  <c:v>1.7906601489768243E-3</c:v>
                </c:pt>
                <c:pt idx="9230">
                  <c:v>1.7905098123007284E-3</c:v>
                </c:pt>
                <c:pt idx="9231">
                  <c:v>1.7903595008658475E-3</c:v>
                </c:pt>
                <c:pt idx="9232">
                  <c:v>1.7902092146658253E-3</c:v>
                </c:pt>
                <c:pt idx="9233">
                  <c:v>1.7900589536943071E-3</c:v>
                </c:pt>
                <c:pt idx="9234">
                  <c:v>1.7899087179449413E-3</c:v>
                </c:pt>
                <c:pt idx="9235">
                  <c:v>1.7897585074113777E-3</c:v>
                </c:pt>
                <c:pt idx="9236">
                  <c:v>1.7896083220872681E-3</c:v>
                </c:pt>
                <c:pt idx="9237">
                  <c:v>1.7894581619662675E-3</c:v>
                </c:pt>
                <c:pt idx="9238">
                  <c:v>1.7893080270420317E-3</c:v>
                </c:pt>
                <c:pt idx="9239">
                  <c:v>1.7891579173082194E-3</c:v>
                </c:pt>
                <c:pt idx="9240">
                  <c:v>1.7890078327584913E-3</c:v>
                </c:pt>
                <c:pt idx="9241">
                  <c:v>1.7888577733865107E-3</c:v>
                </c:pt>
                <c:pt idx="9242">
                  <c:v>1.7887077391859415E-3</c:v>
                </c:pt>
                <c:pt idx="9243">
                  <c:v>1.7885577301504508E-3</c:v>
                </c:pt>
                <c:pt idx="9244">
                  <c:v>1.7884077462737085E-3</c:v>
                </c:pt>
                <c:pt idx="9245">
                  <c:v>1.7882577875493859E-3</c:v>
                </c:pt>
                <c:pt idx="9246">
                  <c:v>1.7881078539711557E-3</c:v>
                </c:pt>
                <c:pt idx="9247">
                  <c:v>1.787957945532694E-3</c:v>
                </c:pt>
                <c:pt idx="9248">
                  <c:v>1.7878080622276786E-3</c:v>
                </c:pt>
                <c:pt idx="9249">
                  <c:v>1.7876582040497887E-3</c:v>
                </c:pt>
                <c:pt idx="9250">
                  <c:v>1.7875083709927063E-3</c:v>
                </c:pt>
                <c:pt idx="9251">
                  <c:v>1.7873585630501154E-3</c:v>
                </c:pt>
                <c:pt idx="9252">
                  <c:v>1.7872087802157026E-3</c:v>
                </c:pt>
                <c:pt idx="9253">
                  <c:v>1.7870590224831552E-3</c:v>
                </c:pt>
                <c:pt idx="9254">
                  <c:v>1.7869092898461646E-3</c:v>
                </c:pt>
                <c:pt idx="9255">
                  <c:v>1.7867595822984228E-3</c:v>
                </c:pt>
                <c:pt idx="9256">
                  <c:v>1.7866098998336247E-3</c:v>
                </c:pt>
                <c:pt idx="9257">
                  <c:v>1.7864602424454664E-3</c:v>
                </c:pt>
                <c:pt idx="9258">
                  <c:v>1.7863106101276469E-3</c:v>
                </c:pt>
                <c:pt idx="9259">
                  <c:v>1.7861610028738675E-3</c:v>
                </c:pt>
                <c:pt idx="9260">
                  <c:v>1.7860114206778308E-3</c:v>
                </c:pt>
                <c:pt idx="9261">
                  <c:v>1.785861863533242E-3</c:v>
                </c:pt>
                <c:pt idx="9262">
                  <c:v>1.7857123314338086E-3</c:v>
                </c:pt>
                <c:pt idx="9263">
                  <c:v>1.7855628243732399E-3</c:v>
                </c:pt>
                <c:pt idx="9264">
                  <c:v>1.785413342345247E-3</c:v>
                </c:pt>
                <c:pt idx="9265">
                  <c:v>1.785263885343544E-3</c:v>
                </c:pt>
                <c:pt idx="9266">
                  <c:v>1.7851144533618461E-3</c:v>
                </c:pt>
                <c:pt idx="9267">
                  <c:v>1.7849650463938715E-3</c:v>
                </c:pt>
                <c:pt idx="9268">
                  <c:v>1.7848156644333397E-3</c:v>
                </c:pt>
                <c:pt idx="9269">
                  <c:v>1.7846663074739728E-3</c:v>
                </c:pt>
                <c:pt idx="9270">
                  <c:v>1.7845169755094951E-3</c:v>
                </c:pt>
                <c:pt idx="9271">
                  <c:v>1.7843676685336326E-3</c:v>
                </c:pt>
                <c:pt idx="9272">
                  <c:v>1.7842183865401135E-3</c:v>
                </c:pt>
                <c:pt idx="9273">
                  <c:v>1.7840691295226681E-3</c:v>
                </c:pt>
                <c:pt idx="9274">
                  <c:v>1.7839198974750293E-3</c:v>
                </c:pt>
                <c:pt idx="9275">
                  <c:v>1.7837706903909313E-3</c:v>
                </c:pt>
                <c:pt idx="9276">
                  <c:v>1.7836215082641109E-3</c:v>
                </c:pt>
                <c:pt idx="9277">
                  <c:v>1.783472351088307E-3</c:v>
                </c:pt>
                <c:pt idx="9278">
                  <c:v>1.7833232188572605E-3</c:v>
                </c:pt>
                <c:pt idx="9279">
                  <c:v>1.7831741115647141E-3</c:v>
                </c:pt>
                <c:pt idx="9280">
                  <c:v>1.7830250292044125E-3</c:v>
                </c:pt>
                <c:pt idx="9281">
                  <c:v>1.7828759717701031E-3</c:v>
                </c:pt>
                <c:pt idx="9282">
                  <c:v>1.7827269392555359E-3</c:v>
                </c:pt>
                <c:pt idx="9283">
                  <c:v>1.7825779316544613E-3</c:v>
                </c:pt>
                <c:pt idx="9284">
                  <c:v>1.7824289489606329E-3</c:v>
                </c:pt>
                <c:pt idx="9285">
                  <c:v>1.7822799911678066E-3</c:v>
                </c:pt>
                <c:pt idx="9286">
                  <c:v>1.7821310582697399E-3</c:v>
                </c:pt>
                <c:pt idx="9287">
                  <c:v>1.781982150260192E-3</c:v>
                </c:pt>
                <c:pt idx="9288">
                  <c:v>1.781833267132925E-3</c:v>
                </c:pt>
                <c:pt idx="9289">
                  <c:v>1.7816844088817023E-3</c:v>
                </c:pt>
                <c:pt idx="9290">
                  <c:v>1.7815355755002905E-3</c:v>
                </c:pt>
                <c:pt idx="9291">
                  <c:v>1.7813867669824567E-3</c:v>
                </c:pt>
                <c:pt idx="9292">
                  <c:v>1.7812379833219722E-3</c:v>
                </c:pt>
                <c:pt idx="9293">
                  <c:v>1.7810892245126088E-3</c:v>
                </c:pt>
                <c:pt idx="9294">
                  <c:v>1.78094049054814E-3</c:v>
                </c:pt>
                <c:pt idx="9295">
                  <c:v>1.7807917814223427E-3</c:v>
                </c:pt>
                <c:pt idx="9296">
                  <c:v>1.7806430971289953E-3</c:v>
                </c:pt>
                <c:pt idx="9297">
                  <c:v>1.7804944376618782E-3</c:v>
                </c:pt>
                <c:pt idx="9298">
                  <c:v>1.7803458030147738E-3</c:v>
                </c:pt>
                <c:pt idx="9299">
                  <c:v>1.7801971931814672E-3</c:v>
                </c:pt>
                <c:pt idx="9300">
                  <c:v>1.7800486081557445E-3</c:v>
                </c:pt>
                <c:pt idx="9301">
                  <c:v>1.779900047931395E-3</c:v>
                </c:pt>
                <c:pt idx="9302">
                  <c:v>1.7797515125022095E-3</c:v>
                </c:pt>
                <c:pt idx="9303">
                  <c:v>1.7796030018619807E-3</c:v>
                </c:pt>
                <c:pt idx="9304">
                  <c:v>1.7794545160045036E-3</c:v>
                </c:pt>
                <c:pt idx="9305">
                  <c:v>1.7793060549235755E-3</c:v>
                </c:pt>
                <c:pt idx="9306">
                  <c:v>1.7791576186129954E-3</c:v>
                </c:pt>
                <c:pt idx="9307">
                  <c:v>1.7790092070665644E-3</c:v>
                </c:pt>
                <c:pt idx="9308">
                  <c:v>1.7788608202780865E-3</c:v>
                </c:pt>
                <c:pt idx="9309">
                  <c:v>1.7787124582413656E-3</c:v>
                </c:pt>
                <c:pt idx="9310">
                  <c:v>1.7785641209502106E-3</c:v>
                </c:pt>
                <c:pt idx="9311">
                  <c:v>1.7784158083984302E-3</c:v>
                </c:pt>
                <c:pt idx="9312">
                  <c:v>1.7782675205798362E-3</c:v>
                </c:pt>
                <c:pt idx="9313">
                  <c:v>1.778119257488242E-3</c:v>
                </c:pt>
                <c:pt idx="9314">
                  <c:v>1.7779710191174634E-3</c:v>
                </c:pt>
                <c:pt idx="9315">
                  <c:v>1.7778228054613186E-3</c:v>
                </c:pt>
                <c:pt idx="9316">
                  <c:v>1.7776746165136265E-3</c:v>
                </c:pt>
                <c:pt idx="9317">
                  <c:v>1.7775264522682096E-3</c:v>
                </c:pt>
                <c:pt idx="9318">
                  <c:v>1.7773783127188914E-3</c:v>
                </c:pt>
                <c:pt idx="9319">
                  <c:v>1.7772301978594978E-3</c:v>
                </c:pt>
                <c:pt idx="9320">
                  <c:v>1.7770821076838574E-3</c:v>
                </c:pt>
                <c:pt idx="9321">
                  <c:v>1.7769340421858002E-3</c:v>
                </c:pt>
                <c:pt idx="9322">
                  <c:v>1.776786001359158E-3</c:v>
                </c:pt>
                <c:pt idx="9323">
                  <c:v>1.7766379851977656E-3</c:v>
                </c:pt>
                <c:pt idx="9324">
                  <c:v>1.7764899936954584E-3</c:v>
                </c:pt>
                <c:pt idx="9325">
                  <c:v>1.776342026846075E-3</c:v>
                </c:pt>
                <c:pt idx="9326">
                  <c:v>1.7761940846434561E-3</c:v>
                </c:pt>
                <c:pt idx="9327">
                  <c:v>1.7760461670814438E-3</c:v>
                </c:pt>
                <c:pt idx="9328">
                  <c:v>1.7758982741538827E-3</c:v>
                </c:pt>
                <c:pt idx="9329">
                  <c:v>1.7757504058546188E-3</c:v>
                </c:pt>
                <c:pt idx="9330">
                  <c:v>1.7756025621775021E-3</c:v>
                </c:pt>
                <c:pt idx="9331">
                  <c:v>1.7754547431163817E-3</c:v>
                </c:pt>
                <c:pt idx="9332">
                  <c:v>1.7753069486651108E-3</c:v>
                </c:pt>
                <c:pt idx="9333">
                  <c:v>1.7751591788175442E-3</c:v>
                </c:pt>
                <c:pt idx="9334">
                  <c:v>1.7750114335675386E-3</c:v>
                </c:pt>
                <c:pt idx="9335">
                  <c:v>1.7748637129089528E-3</c:v>
                </c:pt>
                <c:pt idx="9336">
                  <c:v>1.7747160168356474E-3</c:v>
                </c:pt>
                <c:pt idx="9337">
                  <c:v>1.7745683453414857E-3</c:v>
                </c:pt>
                <c:pt idx="9338">
                  <c:v>1.7744206984203325E-3</c:v>
                </c:pt>
                <c:pt idx="9339">
                  <c:v>1.7742730760660545E-3</c:v>
                </c:pt>
                <c:pt idx="9340">
                  <c:v>1.7741254782725211E-3</c:v>
                </c:pt>
                <c:pt idx="9341">
                  <c:v>1.7739779050336031E-3</c:v>
                </c:pt>
                <c:pt idx="9342">
                  <c:v>1.7738303563431736E-3</c:v>
                </c:pt>
                <c:pt idx="9343">
                  <c:v>1.7736828321951077E-3</c:v>
                </c:pt>
                <c:pt idx="9344">
                  <c:v>1.7735353325832829E-3</c:v>
                </c:pt>
                <c:pt idx="9345">
                  <c:v>1.7733878575015782E-3</c:v>
                </c:pt>
                <c:pt idx="9346">
                  <c:v>1.7732404069438746E-3</c:v>
                </c:pt>
                <c:pt idx="9347">
                  <c:v>1.773092980904055E-3</c:v>
                </c:pt>
                <c:pt idx="9348">
                  <c:v>1.7729455793760059E-3</c:v>
                </c:pt>
                <c:pt idx="9349">
                  <c:v>1.7727982023536138E-3</c:v>
                </c:pt>
                <c:pt idx="9350">
                  <c:v>1.7726508498307684E-3</c:v>
                </c:pt>
                <c:pt idx="9351">
                  <c:v>1.7725035218013609E-3</c:v>
                </c:pt>
                <c:pt idx="9352">
                  <c:v>1.7723562182592849E-3</c:v>
                </c:pt>
                <c:pt idx="9353">
                  <c:v>1.772208939198436E-3</c:v>
                </c:pt>
                <c:pt idx="9354">
                  <c:v>1.772061684612711E-3</c:v>
                </c:pt>
                <c:pt idx="9355">
                  <c:v>1.7719144544960101E-3</c:v>
                </c:pt>
                <c:pt idx="9356">
                  <c:v>1.7717672488422346E-3</c:v>
                </c:pt>
                <c:pt idx="9357">
                  <c:v>1.7716200676452878E-3</c:v>
                </c:pt>
                <c:pt idx="9358">
                  <c:v>1.7714729108990758E-3</c:v>
                </c:pt>
                <c:pt idx="9359">
                  <c:v>1.7713257785975062E-3</c:v>
                </c:pt>
                <c:pt idx="9360">
                  <c:v>1.7711786707344886E-3</c:v>
                </c:pt>
                <c:pt idx="9361">
                  <c:v>1.7710315873039344E-3</c:v>
                </c:pt>
                <c:pt idx="9362">
                  <c:v>1.7708845282997574E-3</c:v>
                </c:pt>
                <c:pt idx="9363">
                  <c:v>1.7707374937158732E-3</c:v>
                </c:pt>
                <c:pt idx="9364">
                  <c:v>1.7705904835461999E-3</c:v>
                </c:pt>
                <c:pt idx="9365">
                  <c:v>1.7704434977846568E-3</c:v>
                </c:pt>
                <c:pt idx="9366">
                  <c:v>1.7702965364251662E-3</c:v>
                </c:pt>
                <c:pt idx="9367">
                  <c:v>1.7701495994616515E-3</c:v>
                </c:pt>
                <c:pt idx="9368">
                  <c:v>1.7700026868880385E-3</c:v>
                </c:pt>
                <c:pt idx="9369">
                  <c:v>1.7698557986982554E-3</c:v>
                </c:pt>
                <c:pt idx="9370">
                  <c:v>1.7697089348862316E-3</c:v>
                </c:pt>
                <c:pt idx="9371">
                  <c:v>1.7695620954458991E-3</c:v>
                </c:pt>
                <c:pt idx="9372">
                  <c:v>1.7694152803711919E-3</c:v>
                </c:pt>
                <c:pt idx="9373">
                  <c:v>1.7692684896560458E-3</c:v>
                </c:pt>
                <c:pt idx="9374">
                  <c:v>1.7691217232943986E-3</c:v>
                </c:pt>
                <c:pt idx="9375">
                  <c:v>1.7689749812801903E-3</c:v>
                </c:pt>
                <c:pt idx="9376">
                  <c:v>1.768828263607363E-3</c:v>
                </c:pt>
                <c:pt idx="9377">
                  <c:v>1.7686815702698602E-3</c:v>
                </c:pt>
                <c:pt idx="9378">
                  <c:v>1.7685349012616283E-3</c:v>
                </c:pt>
                <c:pt idx="9379">
                  <c:v>1.7683882565766149E-3</c:v>
                </c:pt>
                <c:pt idx="9380">
                  <c:v>1.76824163620877E-3</c:v>
                </c:pt>
                <c:pt idx="9381">
                  <c:v>1.7680950401520457E-3</c:v>
                </c:pt>
                <c:pt idx="9382">
                  <c:v>1.7679484684003962E-3</c:v>
                </c:pt>
                <c:pt idx="9383">
                  <c:v>1.7678019209477769E-3</c:v>
                </c:pt>
                <c:pt idx="9384">
                  <c:v>1.7676553977881459E-3</c:v>
                </c:pt>
                <c:pt idx="9385">
                  <c:v>1.7675088989154628E-3</c:v>
                </c:pt>
                <c:pt idx="9386">
                  <c:v>1.7673624243236905E-3</c:v>
                </c:pt>
                <c:pt idx="9387">
                  <c:v>1.7672159740067927E-3</c:v>
                </c:pt>
                <c:pt idx="9388">
                  <c:v>1.767069547958735E-3</c:v>
                </c:pt>
                <c:pt idx="9389">
                  <c:v>1.7669231461734857E-3</c:v>
                </c:pt>
                <c:pt idx="9390">
                  <c:v>1.7667767686450151E-3</c:v>
                </c:pt>
                <c:pt idx="9391">
                  <c:v>1.7666304153672943E-3</c:v>
                </c:pt>
                <c:pt idx="9392">
                  <c:v>1.7664840863342978E-3</c:v>
                </c:pt>
                <c:pt idx="9393">
                  <c:v>1.7663377815400015E-3</c:v>
                </c:pt>
                <c:pt idx="9394">
                  <c:v>1.7661915009783832E-3</c:v>
                </c:pt>
                <c:pt idx="9395">
                  <c:v>1.7660452446434229E-3</c:v>
                </c:pt>
                <c:pt idx="9396">
                  <c:v>1.7658990125291028E-3</c:v>
                </c:pt>
                <c:pt idx="9397">
                  <c:v>1.7657528046294069E-3</c:v>
                </c:pt>
                <c:pt idx="9398">
                  <c:v>1.7656066209383208E-3</c:v>
                </c:pt>
                <c:pt idx="9399">
                  <c:v>1.7654604614498325E-3</c:v>
                </c:pt>
                <c:pt idx="9400">
                  <c:v>1.7653143261579321E-3</c:v>
                </c:pt>
                <c:pt idx="9401">
                  <c:v>1.7651682150566113E-3</c:v>
                </c:pt>
                <c:pt idx="9402">
                  <c:v>1.7650221281398639E-3</c:v>
                </c:pt>
                <c:pt idx="9403">
                  <c:v>1.7648760654016863E-3</c:v>
                </c:pt>
                <c:pt idx="9404">
                  <c:v>1.7647300268360758E-3</c:v>
                </c:pt>
                <c:pt idx="9405">
                  <c:v>1.7645840124370326E-3</c:v>
                </c:pt>
                <c:pt idx="9406">
                  <c:v>1.7644380221985584E-3</c:v>
                </c:pt>
                <c:pt idx="9407">
                  <c:v>1.7642920561146572E-3</c:v>
                </c:pt>
                <c:pt idx="9408">
                  <c:v>1.7641461141793347E-3</c:v>
                </c:pt>
                <c:pt idx="9409">
                  <c:v>1.7640001963865985E-3</c:v>
                </c:pt>
                <c:pt idx="9410">
                  <c:v>1.7638543027304586E-3</c:v>
                </c:pt>
                <c:pt idx="9411">
                  <c:v>1.7637084332049269E-3</c:v>
                </c:pt>
                <c:pt idx="9412">
                  <c:v>1.7635625878040173E-3</c:v>
                </c:pt>
                <c:pt idx="9413">
                  <c:v>1.7634167665217444E-3</c:v>
                </c:pt>
                <c:pt idx="9414">
                  <c:v>1.7632709693521269E-3</c:v>
                </c:pt>
                <c:pt idx="9415">
                  <c:v>1.7631251962891845E-3</c:v>
                </c:pt>
                <c:pt idx="9416">
                  <c:v>1.7629794473269385E-3</c:v>
                </c:pt>
                <c:pt idx="9417">
                  <c:v>1.7628337224594127E-3</c:v>
                </c:pt>
                <c:pt idx="9418">
                  <c:v>1.7626880216806327E-3</c:v>
                </c:pt>
                <c:pt idx="9419">
                  <c:v>1.7625423449846259E-3</c:v>
                </c:pt>
                <c:pt idx="9420">
                  <c:v>1.7623966923654226E-3</c:v>
                </c:pt>
                <c:pt idx="9421">
                  <c:v>1.7622510638170533E-3</c:v>
                </c:pt>
                <c:pt idx="9422">
                  <c:v>1.7621054593335518E-3</c:v>
                </c:pt>
                <c:pt idx="9423">
                  <c:v>1.7619598789089537E-3</c:v>
                </c:pt>
                <c:pt idx="9424">
                  <c:v>1.7618143225372966E-3</c:v>
                </c:pt>
                <c:pt idx="9425">
                  <c:v>1.7616687902126196E-3</c:v>
                </c:pt>
                <c:pt idx="9426">
                  <c:v>1.7615232819289646E-3</c:v>
                </c:pt>
                <c:pt idx="9427">
                  <c:v>1.7613777976803748E-3</c:v>
                </c:pt>
                <c:pt idx="9428">
                  <c:v>1.7612323374608951E-3</c:v>
                </c:pt>
                <c:pt idx="9429">
                  <c:v>1.761086901264573E-3</c:v>
                </c:pt>
                <c:pt idx="9430">
                  <c:v>1.7609414890854577E-3</c:v>
                </c:pt>
                <c:pt idx="9431">
                  <c:v>1.7607961009176005E-3</c:v>
                </c:pt>
                <c:pt idx="9432">
                  <c:v>1.7606507367550546E-3</c:v>
                </c:pt>
                <c:pt idx="9433">
                  <c:v>1.7605053965918749E-3</c:v>
                </c:pt>
                <c:pt idx="9434">
                  <c:v>1.7603600804221194E-3</c:v>
                </c:pt>
                <c:pt idx="9435">
                  <c:v>1.7602147882398462E-3</c:v>
                </c:pt>
                <c:pt idx="9436">
                  <c:v>1.7600695200391168E-3</c:v>
                </c:pt>
                <c:pt idx="9437">
                  <c:v>1.7599242758139938E-3</c:v>
                </c:pt>
                <c:pt idx="9438">
                  <c:v>1.7597790555585425E-3</c:v>
                </c:pt>
                <c:pt idx="9439">
                  <c:v>1.7596338592668298E-3</c:v>
                </c:pt>
                <c:pt idx="9440">
                  <c:v>1.7594886869329244E-3</c:v>
                </c:pt>
                <c:pt idx="9441">
                  <c:v>1.7593435385508973E-3</c:v>
                </c:pt>
                <c:pt idx="9442">
                  <c:v>1.759198414114821E-3</c:v>
                </c:pt>
                <c:pt idx="9443">
                  <c:v>1.7590533136187707E-3</c:v>
                </c:pt>
                <c:pt idx="9444">
                  <c:v>1.7589082370568227E-3</c:v>
                </c:pt>
                <c:pt idx="9445">
                  <c:v>1.7587631844230558E-3</c:v>
                </c:pt>
                <c:pt idx="9446">
                  <c:v>1.7586181557115506E-3</c:v>
                </c:pt>
                <c:pt idx="9447">
                  <c:v>1.7584731509163898E-3</c:v>
                </c:pt>
                <c:pt idx="9448">
                  <c:v>1.7583281700316576E-3</c:v>
                </c:pt>
                <c:pt idx="9449">
                  <c:v>1.758183213051441E-3</c:v>
                </c:pt>
                <c:pt idx="9450">
                  <c:v>1.7580382799698277E-3</c:v>
                </c:pt>
                <c:pt idx="9451">
                  <c:v>1.7578933707809079E-3</c:v>
                </c:pt>
                <c:pt idx="9452">
                  <c:v>1.7577484854787748E-3</c:v>
                </c:pt>
                <c:pt idx="9453">
                  <c:v>1.7576036240575222E-3</c:v>
                </c:pt>
                <c:pt idx="9454">
                  <c:v>1.7574587865112465E-3</c:v>
                </c:pt>
                <c:pt idx="9455">
                  <c:v>1.7573139728340455E-3</c:v>
                </c:pt>
                <c:pt idx="9456">
                  <c:v>1.7571691830200193E-3</c:v>
                </c:pt>
                <c:pt idx="9457">
                  <c:v>1.7570244170632707E-3</c:v>
                </c:pt>
                <c:pt idx="9458">
                  <c:v>1.7568796749579025E-3</c:v>
                </c:pt>
                <c:pt idx="9459">
                  <c:v>1.7567349566980212E-3</c:v>
                </c:pt>
                <c:pt idx="9460">
                  <c:v>1.7565902622777348E-3</c:v>
                </c:pt>
                <c:pt idx="9461">
                  <c:v>1.7564455916911526E-3</c:v>
                </c:pt>
                <c:pt idx="9462">
                  <c:v>1.7563009449323868E-3</c:v>
                </c:pt>
                <c:pt idx="9463">
                  <c:v>1.7561563219955511E-3</c:v>
                </c:pt>
                <c:pt idx="9464">
                  <c:v>1.7560117228747614E-3</c:v>
                </c:pt>
                <c:pt idx="9465">
                  <c:v>1.7558671475641345E-3</c:v>
                </c:pt>
                <c:pt idx="9466">
                  <c:v>1.7557225960577903E-3</c:v>
                </c:pt>
                <c:pt idx="9467">
                  <c:v>1.7555780683498499E-3</c:v>
                </c:pt>
                <c:pt idx="9468">
                  <c:v>1.7554335644344372E-3</c:v>
                </c:pt>
                <c:pt idx="9469">
                  <c:v>1.7552890843056772E-3</c:v>
                </c:pt>
                <c:pt idx="9470">
                  <c:v>1.7551446279576971E-3</c:v>
                </c:pt>
                <c:pt idx="9471">
                  <c:v>1.7550001953846258E-3</c:v>
                </c:pt>
                <c:pt idx="9472">
                  <c:v>1.7548557865805954E-3</c:v>
                </c:pt>
                <c:pt idx="9473">
                  <c:v>1.754711401539738E-3</c:v>
                </c:pt>
                <c:pt idx="9474">
                  <c:v>1.7545670402561889E-3</c:v>
                </c:pt>
                <c:pt idx="9475">
                  <c:v>1.7544227027240849E-3</c:v>
                </c:pt>
                <c:pt idx="9476">
                  <c:v>1.7542783889375648E-3</c:v>
                </c:pt>
                <c:pt idx="9477">
                  <c:v>1.7541340988907696E-3</c:v>
                </c:pt>
                <c:pt idx="9478">
                  <c:v>1.7539898325778416E-3</c:v>
                </c:pt>
                <c:pt idx="9479">
                  <c:v>1.7538455899929256E-3</c:v>
                </c:pt>
                <c:pt idx="9480">
                  <c:v>1.7537013711301681E-3</c:v>
                </c:pt>
                <c:pt idx="9481">
                  <c:v>1.7535571759837178E-3</c:v>
                </c:pt>
                <c:pt idx="9482">
                  <c:v>1.7534130045477247E-3</c:v>
                </c:pt>
                <c:pt idx="9483">
                  <c:v>1.7532688568163413E-3</c:v>
                </c:pt>
                <c:pt idx="9484">
                  <c:v>1.7531247327837217E-3</c:v>
                </c:pt>
                <c:pt idx="9485">
                  <c:v>1.7529806324440222E-3</c:v>
                </c:pt>
                <c:pt idx="9486">
                  <c:v>1.752836555791401E-3</c:v>
                </c:pt>
                <c:pt idx="9487">
                  <c:v>1.752692502820018E-3</c:v>
                </c:pt>
                <c:pt idx="9488">
                  <c:v>1.7525484735240347E-3</c:v>
                </c:pt>
                <c:pt idx="9489">
                  <c:v>1.7524044678976149E-3</c:v>
                </c:pt>
                <c:pt idx="9490">
                  <c:v>1.7522604859349252E-3</c:v>
                </c:pt>
                <c:pt idx="9491">
                  <c:v>1.7521165276301327E-3</c:v>
                </c:pt>
                <c:pt idx="9492">
                  <c:v>1.7519725929774068E-3</c:v>
                </c:pt>
                <c:pt idx="9493">
                  <c:v>1.7518286819709196E-3</c:v>
                </c:pt>
                <c:pt idx="9494">
                  <c:v>1.7516847946048443E-3</c:v>
                </c:pt>
                <c:pt idx="9495">
                  <c:v>1.7515409308733556E-3</c:v>
                </c:pt>
                <c:pt idx="9496">
                  <c:v>1.7513970907706313E-3</c:v>
                </c:pt>
                <c:pt idx="9497">
                  <c:v>1.7512532742908506E-3</c:v>
                </c:pt>
                <c:pt idx="9498">
                  <c:v>1.7511094814281942E-3</c:v>
                </c:pt>
                <c:pt idx="9499">
                  <c:v>1.7509657121768452E-3</c:v>
                </c:pt>
                <c:pt idx="9500">
                  <c:v>1.7508219665309888E-3</c:v>
                </c:pt>
                <c:pt idx="9501">
                  <c:v>1.7506782444848118E-3</c:v>
                </c:pt>
                <c:pt idx="9502">
                  <c:v>1.7505345460325024E-3</c:v>
                </c:pt>
                <c:pt idx="9503">
                  <c:v>1.7503908711682516E-3</c:v>
                </c:pt>
                <c:pt idx="9504">
                  <c:v>1.7502472198862517E-3</c:v>
                </c:pt>
                <c:pt idx="9505">
                  <c:v>1.7501035921806973E-3</c:v>
                </c:pt>
                <c:pt idx="9506">
                  <c:v>1.7499599880457847E-3</c:v>
                </c:pt>
                <c:pt idx="9507">
                  <c:v>1.749816407475712E-3</c:v>
                </c:pt>
                <c:pt idx="9508">
                  <c:v>1.7496728504646794E-3</c:v>
                </c:pt>
                <c:pt idx="9509">
                  <c:v>1.7495293170068889E-3</c:v>
                </c:pt>
                <c:pt idx="9510">
                  <c:v>1.7493858070965448E-3</c:v>
                </c:pt>
                <c:pt idx="9511">
                  <c:v>1.7492423207278523E-3</c:v>
                </c:pt>
                <c:pt idx="9512">
                  <c:v>1.7490988578950197E-3</c:v>
                </c:pt>
                <c:pt idx="9513">
                  <c:v>1.7489554185922565E-3</c:v>
                </c:pt>
                <c:pt idx="9514">
                  <c:v>1.7488120028137741E-3</c:v>
                </c:pt>
                <c:pt idx="9515">
                  <c:v>1.7486686105537862E-3</c:v>
                </c:pt>
                <c:pt idx="9516">
                  <c:v>1.7485252418065079E-3</c:v>
                </c:pt>
                <c:pt idx="9517">
                  <c:v>1.7483818965661564E-3</c:v>
                </c:pt>
                <c:pt idx="9518">
                  <c:v>1.7482385748269511E-3</c:v>
                </c:pt>
                <c:pt idx="9519">
                  <c:v>1.7480952765831128E-3</c:v>
                </c:pt>
                <c:pt idx="9520">
                  <c:v>1.7479520018288644E-3</c:v>
                </c:pt>
                <c:pt idx="9521">
                  <c:v>1.7478087505584309E-3</c:v>
                </c:pt>
                <c:pt idx="9522">
                  <c:v>1.747665522766039E-3</c:v>
                </c:pt>
                <c:pt idx="9523">
                  <c:v>1.7475223184459173E-3</c:v>
                </c:pt>
                <c:pt idx="9524">
                  <c:v>1.7473791375922966E-3</c:v>
                </c:pt>
                <c:pt idx="9525">
                  <c:v>1.7472359801994084E-3</c:v>
                </c:pt>
                <c:pt idx="9526">
                  <c:v>1.7470928462614875E-3</c:v>
                </c:pt>
                <c:pt idx="9527">
                  <c:v>1.7469497357727698E-3</c:v>
                </c:pt>
                <c:pt idx="9528">
                  <c:v>1.7468066487274941E-3</c:v>
                </c:pt>
                <c:pt idx="9529">
                  <c:v>1.7466635851198997E-3</c:v>
                </c:pt>
                <c:pt idx="9530">
                  <c:v>1.7465205449442285E-3</c:v>
                </c:pt>
                <c:pt idx="9531">
                  <c:v>1.7463775281947246E-3</c:v>
                </c:pt>
                <c:pt idx="9532">
                  <c:v>1.7462345348656333E-3</c:v>
                </c:pt>
                <c:pt idx="9533">
                  <c:v>1.7460915649512017E-3</c:v>
                </c:pt>
                <c:pt idx="9534">
                  <c:v>1.7459486184456796E-3</c:v>
                </c:pt>
                <c:pt idx="9535">
                  <c:v>1.7458056953433183E-3</c:v>
                </c:pt>
                <c:pt idx="9536">
                  <c:v>1.745662795638371E-3</c:v>
                </c:pt>
                <c:pt idx="9537">
                  <c:v>1.745519919325092E-3</c:v>
                </c:pt>
                <c:pt idx="9538">
                  <c:v>1.7453770663977391E-3</c:v>
                </c:pt>
                <c:pt idx="9539">
                  <c:v>1.7452342368505709E-3</c:v>
                </c:pt>
                <c:pt idx="9540">
                  <c:v>1.7450914306778478E-3</c:v>
                </c:pt>
                <c:pt idx="9541">
                  <c:v>1.7449486478738321E-3</c:v>
                </c:pt>
                <c:pt idx="9542">
                  <c:v>1.7448058884327888E-3</c:v>
                </c:pt>
                <c:pt idx="9543">
                  <c:v>1.7446631523489837E-3</c:v>
                </c:pt>
                <c:pt idx="9544">
                  <c:v>1.7445204396166851E-3</c:v>
                </c:pt>
                <c:pt idx="9545">
                  <c:v>1.7443777502301632E-3</c:v>
                </c:pt>
                <c:pt idx="9546">
                  <c:v>1.74423508418369E-3</c:v>
                </c:pt>
                <c:pt idx="9547">
                  <c:v>1.7440924414715388E-3</c:v>
                </c:pt>
                <c:pt idx="9548">
                  <c:v>1.7439498220879856E-3</c:v>
                </c:pt>
                <c:pt idx="9549">
                  <c:v>1.743807226027308E-3</c:v>
                </c:pt>
                <c:pt idx="9550">
                  <c:v>1.7436646532837852E-3</c:v>
                </c:pt>
                <c:pt idx="9551">
                  <c:v>1.7435221038516985E-3</c:v>
                </c:pt>
                <c:pt idx="9552">
                  <c:v>1.7433795777253311E-3</c:v>
                </c:pt>
                <c:pt idx="9553">
                  <c:v>1.743237074898968E-3</c:v>
                </c:pt>
                <c:pt idx="9554">
                  <c:v>1.7430945953668961E-3</c:v>
                </c:pt>
                <c:pt idx="9555">
                  <c:v>1.7429521391234043E-3</c:v>
                </c:pt>
                <c:pt idx="9556">
                  <c:v>1.7428097061627829E-3</c:v>
                </c:pt>
                <c:pt idx="9557">
                  <c:v>1.7426672964793246E-3</c:v>
                </c:pt>
                <c:pt idx="9558">
                  <c:v>1.7425249100673237E-3</c:v>
                </c:pt>
                <c:pt idx="9559">
                  <c:v>1.7423825469210764E-3</c:v>
                </c:pt>
                <c:pt idx="9560">
                  <c:v>1.7422402070348807E-3</c:v>
                </c:pt>
                <c:pt idx="9561">
                  <c:v>1.7420978904030371E-3</c:v>
                </c:pt>
                <c:pt idx="9562">
                  <c:v>1.7419555970198464E-3</c:v>
                </c:pt>
                <c:pt idx="9563">
                  <c:v>1.7418133268796128E-3</c:v>
                </c:pt>
                <c:pt idx="9564">
                  <c:v>1.7416710799766418E-3</c:v>
                </c:pt>
                <c:pt idx="9565">
                  <c:v>1.7415288563052405E-3</c:v>
                </c:pt>
                <c:pt idx="9566">
                  <c:v>1.7413866558597187E-3</c:v>
                </c:pt>
                <c:pt idx="9567">
                  <c:v>1.7412444786343872E-3</c:v>
                </c:pt>
                <c:pt idx="9568">
                  <c:v>1.7411023246235594E-3</c:v>
                </c:pt>
                <c:pt idx="9569">
                  <c:v>1.7409601938215493E-3</c:v>
                </c:pt>
                <c:pt idx="9570">
                  <c:v>1.7408180862226738E-3</c:v>
                </c:pt>
                <c:pt idx="9571">
                  <c:v>1.7406760018212519E-3</c:v>
                </c:pt>
                <c:pt idx="9572">
                  <c:v>1.7405339406116034E-3</c:v>
                </c:pt>
                <c:pt idx="9573">
                  <c:v>1.7403919025880509E-3</c:v>
                </c:pt>
                <c:pt idx="9574">
                  <c:v>1.7402498877449185E-3</c:v>
                </c:pt>
                <c:pt idx="9575">
                  <c:v>1.7401078960765316E-3</c:v>
                </c:pt>
                <c:pt idx="9576">
                  <c:v>1.7399659275772192E-3</c:v>
                </c:pt>
                <c:pt idx="9577">
                  <c:v>1.7398239822413099E-3</c:v>
                </c:pt>
                <c:pt idx="9578">
                  <c:v>1.7396820600631354E-3</c:v>
                </c:pt>
                <c:pt idx="9579">
                  <c:v>1.7395401610370291E-3</c:v>
                </c:pt>
                <c:pt idx="9580">
                  <c:v>1.7393982851573262E-3</c:v>
                </c:pt>
                <c:pt idx="9581">
                  <c:v>1.7392564324183637E-3</c:v>
                </c:pt>
                <c:pt idx="9582">
                  <c:v>1.7391146028144806E-3</c:v>
                </c:pt>
                <c:pt idx="9583">
                  <c:v>1.7389727963400177E-3</c:v>
                </c:pt>
                <c:pt idx="9584">
                  <c:v>1.7388310129893172E-3</c:v>
                </c:pt>
                <c:pt idx="9585">
                  <c:v>1.738689252756724E-3</c:v>
                </c:pt>
                <c:pt idx="9586">
                  <c:v>1.738547515636584E-3</c:v>
                </c:pt>
                <c:pt idx="9587">
                  <c:v>1.7384058016232456E-3</c:v>
                </c:pt>
                <c:pt idx="9588">
                  <c:v>1.7382641107110584E-3</c:v>
                </c:pt>
                <c:pt idx="9589">
                  <c:v>1.7381224428943745E-3</c:v>
                </c:pt>
                <c:pt idx="9590">
                  <c:v>1.7379807981675475E-3</c:v>
                </c:pt>
                <c:pt idx="9591">
                  <c:v>1.737839176524933E-3</c:v>
                </c:pt>
                <c:pt idx="9592">
                  <c:v>1.7376975779608878E-3</c:v>
                </c:pt>
                <c:pt idx="9593">
                  <c:v>1.7375560024697715E-3</c:v>
                </c:pt>
                <c:pt idx="9594">
                  <c:v>1.737414450045945E-3</c:v>
                </c:pt>
                <c:pt idx="9595">
                  <c:v>1.7372729206837712E-3</c:v>
                </c:pt>
                <c:pt idx="9596">
                  <c:v>1.7371314143776145E-3</c:v>
                </c:pt>
                <c:pt idx="9597">
                  <c:v>1.7369899311218419E-3</c:v>
                </c:pt>
                <c:pt idx="9598">
                  <c:v>1.7368484709108217E-3</c:v>
                </c:pt>
                <c:pt idx="9599">
                  <c:v>1.7367070337389234E-3</c:v>
                </c:pt>
                <c:pt idx="9600">
                  <c:v>1.7365656196005194E-3</c:v>
                </c:pt>
                <c:pt idx="9601">
                  <c:v>1.7364242284899835E-3</c:v>
                </c:pt>
                <c:pt idx="9602">
                  <c:v>1.7362828604016915E-3</c:v>
                </c:pt>
                <c:pt idx="9603">
                  <c:v>1.7361415153300207E-3</c:v>
                </c:pt>
                <c:pt idx="9604">
                  <c:v>1.7360001932693507E-3</c:v>
                </c:pt>
                <c:pt idx="9605">
                  <c:v>1.7358588942140627E-3</c:v>
                </c:pt>
                <c:pt idx="9606">
                  <c:v>1.7357176181585397E-3</c:v>
                </c:pt>
                <c:pt idx="9607">
                  <c:v>1.7355763650971662E-3</c:v>
                </c:pt>
                <c:pt idx="9608">
                  <c:v>1.7354351350243288E-3</c:v>
                </c:pt>
                <c:pt idx="9609">
                  <c:v>1.7352939279344163E-3</c:v>
                </c:pt>
                <c:pt idx="9610">
                  <c:v>1.735152743821819E-3</c:v>
                </c:pt>
                <c:pt idx="9611">
                  <c:v>1.7350115826809287E-3</c:v>
                </c:pt>
                <c:pt idx="9612">
                  <c:v>1.7348704445061399E-3</c:v>
                </c:pt>
                <c:pt idx="9613">
                  <c:v>1.7347293292918479E-3</c:v>
                </c:pt>
                <c:pt idx="9614">
                  <c:v>1.7345882370324503E-3</c:v>
                </c:pt>
                <c:pt idx="9615">
                  <c:v>1.7344471677223467E-3</c:v>
                </c:pt>
                <c:pt idx="9616">
                  <c:v>1.7343061213559384E-3</c:v>
                </c:pt>
                <c:pt idx="9617">
                  <c:v>1.7341650979276286E-3</c:v>
                </c:pt>
                <c:pt idx="9618">
                  <c:v>1.7340240974318218E-3</c:v>
                </c:pt>
                <c:pt idx="9619">
                  <c:v>1.7338831198629248E-3</c:v>
                </c:pt>
                <c:pt idx="9620">
                  <c:v>1.7337421652153463E-3</c:v>
                </c:pt>
                <c:pt idx="9621">
                  <c:v>1.7336012334834966E-3</c:v>
                </c:pt>
                <c:pt idx="9622">
                  <c:v>1.7334603246617877E-3</c:v>
                </c:pt>
                <c:pt idx="9623">
                  <c:v>1.7333194387446338E-3</c:v>
                </c:pt>
                <c:pt idx="9624">
                  <c:v>1.7331785757264506E-3</c:v>
                </c:pt>
                <c:pt idx="9625">
                  <c:v>1.7330377356016557E-3</c:v>
                </c:pt>
                <c:pt idx="9626">
                  <c:v>1.7328969183646684E-3</c:v>
                </c:pt>
                <c:pt idx="9627">
                  <c:v>1.7327561240099102E-3</c:v>
                </c:pt>
                <c:pt idx="9628">
                  <c:v>1.7326153525318044E-3</c:v>
                </c:pt>
                <c:pt idx="9629">
                  <c:v>1.7324746039247749E-3</c:v>
                </c:pt>
                <c:pt idx="9630">
                  <c:v>1.7323338781832487E-3</c:v>
                </c:pt>
                <c:pt idx="9631">
                  <c:v>1.7321931753016548E-3</c:v>
                </c:pt>
                <c:pt idx="9632">
                  <c:v>1.7320524952744232E-3</c:v>
                </c:pt>
                <c:pt idx="9633">
                  <c:v>1.7319118380959863E-3</c:v>
                </c:pt>
                <c:pt idx="9634">
                  <c:v>1.7317712037607774E-3</c:v>
                </c:pt>
                <c:pt idx="9635">
                  <c:v>1.7316305922632331E-3</c:v>
                </c:pt>
                <c:pt idx="9636">
                  <c:v>1.7314900035977898E-3</c:v>
                </c:pt>
                <c:pt idx="9637">
                  <c:v>1.7313494377588876E-3</c:v>
                </c:pt>
                <c:pt idx="9638">
                  <c:v>1.7312088947409674E-3</c:v>
                </c:pt>
                <c:pt idx="9639">
                  <c:v>1.7310683745384722E-3</c:v>
                </c:pt>
                <c:pt idx="9640">
                  <c:v>1.7309278771458468E-3</c:v>
                </c:pt>
                <c:pt idx="9641">
                  <c:v>1.7307874025575371E-3</c:v>
                </c:pt>
                <c:pt idx="9642">
                  <c:v>1.7306469507679927E-3</c:v>
                </c:pt>
                <c:pt idx="9643">
                  <c:v>1.7305065217716631E-3</c:v>
                </c:pt>
                <c:pt idx="9644">
                  <c:v>1.7303661155630003E-3</c:v>
                </c:pt>
                <c:pt idx="9645">
                  <c:v>1.7302257321364577E-3</c:v>
                </c:pt>
                <c:pt idx="9646">
                  <c:v>1.7300853714864912E-3</c:v>
                </c:pt>
                <c:pt idx="9647">
                  <c:v>1.7299450336075582E-3</c:v>
                </c:pt>
                <c:pt idx="9648">
                  <c:v>1.7298047184941177E-3</c:v>
                </c:pt>
                <c:pt idx="9649">
                  <c:v>1.7296644261406307E-3</c:v>
                </c:pt>
                <c:pt idx="9650">
                  <c:v>1.72952415654156E-3</c:v>
                </c:pt>
                <c:pt idx="9651">
                  <c:v>1.7293839096913701E-3</c:v>
                </c:pt>
                <c:pt idx="9652">
                  <c:v>1.7292436855845274E-3</c:v>
                </c:pt>
                <c:pt idx="9653">
                  <c:v>1.7291034842155E-3</c:v>
                </c:pt>
                <c:pt idx="9654">
                  <c:v>1.7289633055787576E-3</c:v>
                </c:pt>
                <c:pt idx="9655">
                  <c:v>1.7288231496687724E-3</c:v>
                </c:pt>
                <c:pt idx="9656">
                  <c:v>1.7286830164800174E-3</c:v>
                </c:pt>
                <c:pt idx="9657">
                  <c:v>1.7285429060069685E-3</c:v>
                </c:pt>
                <c:pt idx="9658">
                  <c:v>1.728402818244102E-3</c:v>
                </c:pt>
                <c:pt idx="9659">
                  <c:v>1.7282627531858975E-3</c:v>
                </c:pt>
                <c:pt idx="9660">
                  <c:v>1.7281227108268354E-3</c:v>
                </c:pt>
                <c:pt idx="9661">
                  <c:v>1.7279826911613982E-3</c:v>
                </c:pt>
                <c:pt idx="9662">
                  <c:v>1.7278426941840699E-3</c:v>
                </c:pt>
                <c:pt idx="9663">
                  <c:v>1.727702719889337E-3</c:v>
                </c:pt>
                <c:pt idx="9664">
                  <c:v>1.7275627682716869E-3</c:v>
                </c:pt>
                <c:pt idx="9665">
                  <c:v>1.7274228393256098E-3</c:v>
                </c:pt>
                <c:pt idx="9666">
                  <c:v>1.7272829330455964E-3</c:v>
                </c:pt>
                <c:pt idx="9667">
                  <c:v>1.7271430494261403E-3</c:v>
                </c:pt>
                <c:pt idx="9668">
                  <c:v>1.7270031884617358E-3</c:v>
                </c:pt>
                <c:pt idx="9669">
                  <c:v>1.7268633501468806E-3</c:v>
                </c:pt>
                <c:pt idx="9670">
                  <c:v>1.7267235344760727E-3</c:v>
                </c:pt>
                <c:pt idx="9671">
                  <c:v>1.7265837414438127E-3</c:v>
                </c:pt>
                <c:pt idx="9672">
                  <c:v>1.7264439710446024E-3</c:v>
                </c:pt>
                <c:pt idx="9673">
                  <c:v>1.7263042232729463E-3</c:v>
                </c:pt>
                <c:pt idx="9674">
                  <c:v>1.7261644981233491E-3</c:v>
                </c:pt>
                <c:pt idx="9675">
                  <c:v>1.7260247955903187E-3</c:v>
                </c:pt>
                <c:pt idx="9676">
                  <c:v>1.7258851156683643E-3</c:v>
                </c:pt>
                <c:pt idx="9677">
                  <c:v>1.7257454583519969E-3</c:v>
                </c:pt>
                <c:pt idx="9678">
                  <c:v>1.7256058236357291E-3</c:v>
                </c:pt>
                <c:pt idx="9679">
                  <c:v>1.7254662115140755E-3</c:v>
                </c:pt>
                <c:pt idx="9680">
                  <c:v>1.725326621981553E-3</c:v>
                </c:pt>
                <c:pt idx="9681">
                  <c:v>1.7251870550326789E-3</c:v>
                </c:pt>
                <c:pt idx="9682">
                  <c:v>1.7250475106619734E-3</c:v>
                </c:pt>
                <c:pt idx="9683">
                  <c:v>1.7249079888639581E-3</c:v>
                </c:pt>
                <c:pt idx="9684">
                  <c:v>1.7247684896331563E-3</c:v>
                </c:pt>
                <c:pt idx="9685">
                  <c:v>1.7246290129640932E-3</c:v>
                </c:pt>
                <c:pt idx="9686">
                  <c:v>1.7244895588512958E-3</c:v>
                </c:pt>
                <c:pt idx="9687">
                  <c:v>1.724350127289293E-3</c:v>
                </c:pt>
                <c:pt idx="9688">
                  <c:v>1.7242107182726151E-3</c:v>
                </c:pt>
                <c:pt idx="9689">
                  <c:v>1.7240713317957944E-3</c:v>
                </c:pt>
                <c:pt idx="9690">
                  <c:v>1.7239319678533649E-3</c:v>
                </c:pt>
                <c:pt idx="9691">
                  <c:v>1.7237926264398623E-3</c:v>
                </c:pt>
                <c:pt idx="9692">
                  <c:v>1.7236533075498243E-3</c:v>
                </c:pt>
                <c:pt idx="9693">
                  <c:v>1.7235140111777902E-3</c:v>
                </c:pt>
                <c:pt idx="9694">
                  <c:v>1.723374737318301E-3</c:v>
                </c:pt>
                <c:pt idx="9695">
                  <c:v>1.7232354859659002E-3</c:v>
                </c:pt>
                <c:pt idx="9696">
                  <c:v>1.723096257115131E-3</c:v>
                </c:pt>
                <c:pt idx="9697">
                  <c:v>1.722957050760541E-3</c:v>
                </c:pt>
                <c:pt idx="9698">
                  <c:v>1.7228178668966779E-3</c:v>
                </c:pt>
                <c:pt idx="9699">
                  <c:v>1.7226787055180917E-3</c:v>
                </c:pt>
                <c:pt idx="9700">
                  <c:v>1.7225395666193341E-3</c:v>
                </c:pt>
                <c:pt idx="9701">
                  <c:v>1.7224004501949584E-3</c:v>
                </c:pt>
                <c:pt idx="9702">
                  <c:v>1.7222613562395202E-3</c:v>
                </c:pt>
                <c:pt idx="9703">
                  <c:v>1.7221222847475758E-3</c:v>
                </c:pt>
                <c:pt idx="9704">
                  <c:v>1.7219832357136841E-3</c:v>
                </c:pt>
                <c:pt idx="9705">
                  <c:v>1.7218442091324058E-3</c:v>
                </c:pt>
                <c:pt idx="9706">
                  <c:v>1.7217052049983026E-3</c:v>
                </c:pt>
                <c:pt idx="9707">
                  <c:v>1.7215662233059392E-3</c:v>
                </c:pt>
                <c:pt idx="9708">
                  <c:v>1.7214272640498809E-3</c:v>
                </c:pt>
                <c:pt idx="9709">
                  <c:v>1.7212883272246951E-3</c:v>
                </c:pt>
                <c:pt idx="9710">
                  <c:v>1.7211494128249519E-3</c:v>
                </c:pt>
                <c:pt idx="9711">
                  <c:v>1.7210105208452209E-3</c:v>
                </c:pt>
                <c:pt idx="9712">
                  <c:v>1.7208716512800756E-3</c:v>
                </c:pt>
                <c:pt idx="9713">
                  <c:v>1.7207328041240904E-3</c:v>
                </c:pt>
                <c:pt idx="9714">
                  <c:v>1.7205939793718417E-3</c:v>
                </c:pt>
                <c:pt idx="9715">
                  <c:v>1.7204551770179071E-3</c:v>
                </c:pt>
                <c:pt idx="9716">
                  <c:v>1.7203163970568667E-3</c:v>
                </c:pt>
                <c:pt idx="9717">
                  <c:v>1.7201776394833018E-3</c:v>
                </c:pt>
                <c:pt idx="9718">
                  <c:v>1.7200389042917959E-3</c:v>
                </c:pt>
                <c:pt idx="9719">
                  <c:v>1.7199001914769336E-3</c:v>
                </c:pt>
                <c:pt idx="9720">
                  <c:v>1.7197615010333019E-3</c:v>
                </c:pt>
                <c:pt idx="9721">
                  <c:v>1.7196228329554892E-3</c:v>
                </c:pt>
                <c:pt idx="9722">
                  <c:v>1.7194841872380856E-3</c:v>
                </c:pt>
                <c:pt idx="9723">
                  <c:v>1.7193455638756833E-3</c:v>
                </c:pt>
                <c:pt idx="9724">
                  <c:v>1.7192069628628758E-3</c:v>
                </c:pt>
                <c:pt idx="9725">
                  <c:v>1.7190683841942589E-3</c:v>
                </c:pt>
                <c:pt idx="9726">
                  <c:v>1.7189298278644295E-3</c:v>
                </c:pt>
                <c:pt idx="9727">
                  <c:v>1.7187912938679865E-3</c:v>
                </c:pt>
                <c:pt idx="9728">
                  <c:v>1.7186527821995306E-3</c:v>
                </c:pt>
                <c:pt idx="9729">
                  <c:v>1.7185142928536645E-3</c:v>
                </c:pt>
                <c:pt idx="9730">
                  <c:v>1.718375825824992E-3</c:v>
                </c:pt>
                <c:pt idx="9731">
                  <c:v>1.7182373811081191E-3</c:v>
                </c:pt>
                <c:pt idx="9732">
                  <c:v>1.718098958697654E-3</c:v>
                </c:pt>
                <c:pt idx="9733">
                  <c:v>1.7179605585882051E-3</c:v>
                </c:pt>
                <c:pt idx="9734">
                  <c:v>1.7178221807743839E-3</c:v>
                </c:pt>
                <c:pt idx="9735">
                  <c:v>1.7176838252508035E-3</c:v>
                </c:pt>
                <c:pt idx="9736">
                  <c:v>1.7175454920120782E-3</c:v>
                </c:pt>
                <c:pt idx="9737">
                  <c:v>1.7174071810528244E-3</c:v>
                </c:pt>
                <c:pt idx="9738">
                  <c:v>1.7172688923676603E-3</c:v>
                </c:pt>
                <c:pt idx="9739">
                  <c:v>1.7171306259512057E-3</c:v>
                </c:pt>
                <c:pt idx="9740">
                  <c:v>1.7169923817980822E-3</c:v>
                </c:pt>
                <c:pt idx="9741">
                  <c:v>1.7168541599029124E-3</c:v>
                </c:pt>
                <c:pt idx="9742">
                  <c:v>1.7167159602603217E-3</c:v>
                </c:pt>
                <c:pt idx="9743">
                  <c:v>1.7165777828649371E-3</c:v>
                </c:pt>
                <c:pt idx="9744">
                  <c:v>1.7164396277113863E-3</c:v>
                </c:pt>
                <c:pt idx="9745">
                  <c:v>1.7163014947943001E-3</c:v>
                </c:pt>
                <c:pt idx="9746">
                  <c:v>1.7161633841083104E-3</c:v>
                </c:pt>
                <c:pt idx="9747">
                  <c:v>1.7160252956480509E-3</c:v>
                </c:pt>
                <c:pt idx="9748">
                  <c:v>1.7158872294081565E-3</c:v>
                </c:pt>
                <c:pt idx="9749">
                  <c:v>1.7157491853832644E-3</c:v>
                </c:pt>
                <c:pt idx="9750">
                  <c:v>1.7156111635680136E-3</c:v>
                </c:pt>
                <c:pt idx="9751">
                  <c:v>1.7154731639570445E-3</c:v>
                </c:pt>
                <c:pt idx="9752">
                  <c:v>1.7153351865449994E-3</c:v>
                </c:pt>
                <c:pt idx="9753">
                  <c:v>1.7151972313265221E-3</c:v>
                </c:pt>
                <c:pt idx="9754">
                  <c:v>1.7150592982962587E-3</c:v>
                </c:pt>
                <c:pt idx="9755">
                  <c:v>1.7149213874488563E-3</c:v>
                </c:pt>
                <c:pt idx="9756">
                  <c:v>1.7147834987789642E-3</c:v>
                </c:pt>
                <c:pt idx="9757">
                  <c:v>1.7146456322812331E-3</c:v>
                </c:pt>
                <c:pt idx="9758">
                  <c:v>1.7145077879503156E-3</c:v>
                </c:pt>
                <c:pt idx="9759">
                  <c:v>1.7143699657808662E-3</c:v>
                </c:pt>
                <c:pt idx="9760">
                  <c:v>1.714232165767541E-3</c:v>
                </c:pt>
                <c:pt idx="9761">
                  <c:v>1.7140943879049972E-3</c:v>
                </c:pt>
                <c:pt idx="9762">
                  <c:v>1.7139566321878949E-3</c:v>
                </c:pt>
                <c:pt idx="9763">
                  <c:v>1.7138188986108949E-3</c:v>
                </c:pt>
                <c:pt idx="9764">
                  <c:v>1.7136811871686602E-3</c:v>
                </c:pt>
                <c:pt idx="9765">
                  <c:v>1.7135434978558554E-3</c:v>
                </c:pt>
                <c:pt idx="9766">
                  <c:v>1.7134058306671467E-3</c:v>
                </c:pt>
                <c:pt idx="9767">
                  <c:v>1.7132681855972023E-3</c:v>
                </c:pt>
                <c:pt idx="9768">
                  <c:v>1.7131305626406921E-3</c:v>
                </c:pt>
                <c:pt idx="9769">
                  <c:v>1.7129929617922875E-3</c:v>
                </c:pt>
                <c:pt idx="9770">
                  <c:v>1.7128553830466611E-3</c:v>
                </c:pt>
                <c:pt idx="9771">
                  <c:v>1.7127178263984886E-3</c:v>
                </c:pt>
                <c:pt idx="9772">
                  <c:v>1.7125802918424456E-3</c:v>
                </c:pt>
                <c:pt idx="9773">
                  <c:v>1.7124427793732114E-3</c:v>
                </c:pt>
                <c:pt idx="9774">
                  <c:v>1.7123052889854657E-3</c:v>
                </c:pt>
                <c:pt idx="9775">
                  <c:v>1.7121678206738901E-3</c:v>
                </c:pt>
                <c:pt idx="9776">
                  <c:v>1.7120303744331681E-3</c:v>
                </c:pt>
                <c:pt idx="9777">
                  <c:v>1.7118929502579852E-3</c:v>
                </c:pt>
                <c:pt idx="9778">
                  <c:v>1.7117555481430274E-3</c:v>
                </c:pt>
                <c:pt idx="9779">
                  <c:v>1.7116181680829838E-3</c:v>
                </c:pt>
                <c:pt idx="9780">
                  <c:v>1.7114808100725447E-3</c:v>
                </c:pt>
                <c:pt idx="9781">
                  <c:v>1.7113434741064016E-3</c:v>
                </c:pt>
                <c:pt idx="9782">
                  <c:v>1.7112061601792484E-3</c:v>
                </c:pt>
                <c:pt idx="9783">
                  <c:v>1.711068868285781E-3</c:v>
                </c:pt>
                <c:pt idx="9784">
                  <c:v>1.7109315984206962E-3</c:v>
                </c:pt>
                <c:pt idx="9785">
                  <c:v>1.7107943505786922E-3</c:v>
                </c:pt>
                <c:pt idx="9786">
                  <c:v>1.71065712475447E-3</c:v>
                </c:pt>
                <c:pt idx="9787">
                  <c:v>1.7105199209427316E-3</c:v>
                </c:pt>
                <c:pt idx="9788">
                  <c:v>1.7103827391381809E-3</c:v>
                </c:pt>
                <c:pt idx="9789">
                  <c:v>1.7102455793355233E-3</c:v>
                </c:pt>
                <c:pt idx="9790">
                  <c:v>1.7101084415294665E-3</c:v>
                </c:pt>
                <c:pt idx="9791">
                  <c:v>1.7099713257147191E-3</c:v>
                </c:pt>
                <c:pt idx="9792">
                  <c:v>1.7098342318859919E-3</c:v>
                </c:pt>
                <c:pt idx="9793">
                  <c:v>1.7096971600379972E-3</c:v>
                </c:pt>
                <c:pt idx="9794">
                  <c:v>1.709560110165449E-3</c:v>
                </c:pt>
                <c:pt idx="9795">
                  <c:v>1.7094230822630632E-3</c:v>
                </c:pt>
                <c:pt idx="9796">
                  <c:v>1.7092860763255572E-3</c:v>
                </c:pt>
                <c:pt idx="9797">
                  <c:v>1.70914909234765E-3</c:v>
                </c:pt>
                <c:pt idx="9798">
                  <c:v>1.7090121303240625E-3</c:v>
                </c:pt>
                <c:pt idx="9799">
                  <c:v>1.7088751902495176E-3</c:v>
                </c:pt>
                <c:pt idx="9800">
                  <c:v>1.7087382721187386E-3</c:v>
                </c:pt>
                <c:pt idx="9801">
                  <c:v>1.7086013759264522E-3</c:v>
                </c:pt>
                <c:pt idx="9802">
                  <c:v>1.7084645016673856E-3</c:v>
                </c:pt>
                <c:pt idx="9803">
                  <c:v>1.7083276493362685E-3</c:v>
                </c:pt>
                <c:pt idx="9804">
                  <c:v>1.7081908189278314E-3</c:v>
                </c:pt>
                <c:pt idx="9805">
                  <c:v>1.7080540104368073E-3</c:v>
                </c:pt>
                <c:pt idx="9806">
                  <c:v>1.7079172238579302E-3</c:v>
                </c:pt>
                <c:pt idx="9807">
                  <c:v>1.7077804591859368E-3</c:v>
                </c:pt>
                <c:pt idx="9808">
                  <c:v>1.707643716415564E-3</c:v>
                </c:pt>
                <c:pt idx="9809">
                  <c:v>1.7075069955415515E-3</c:v>
                </c:pt>
                <c:pt idx="9810">
                  <c:v>1.7073702965586402E-3</c:v>
                </c:pt>
                <c:pt idx="9811">
                  <c:v>1.7072336194615732E-3</c:v>
                </c:pt>
                <c:pt idx="9812">
                  <c:v>1.7070969642450952E-3</c:v>
                </c:pt>
                <c:pt idx="9813">
                  <c:v>1.7069603309039518E-3</c:v>
                </c:pt>
                <c:pt idx="9814">
                  <c:v>1.7068237194328914E-3</c:v>
                </c:pt>
                <c:pt idx="9815">
                  <c:v>1.7066871298266628E-3</c:v>
                </c:pt>
                <c:pt idx="9816">
                  <c:v>1.7065505620800173E-3</c:v>
                </c:pt>
                <c:pt idx="9817">
                  <c:v>1.7064140161877081E-3</c:v>
                </c:pt>
                <c:pt idx="9818">
                  <c:v>1.7062774921444898E-3</c:v>
                </c:pt>
                <c:pt idx="9819">
                  <c:v>1.7061409899451182E-3</c:v>
                </c:pt>
                <c:pt idx="9820">
                  <c:v>1.7060045095843512E-3</c:v>
                </c:pt>
                <c:pt idx="9821">
                  <c:v>1.7058680510569487E-3</c:v>
                </c:pt>
                <c:pt idx="9822">
                  <c:v>1.7057316143576724E-3</c:v>
                </c:pt>
                <c:pt idx="9823">
                  <c:v>1.7055951994812842E-3</c:v>
                </c:pt>
                <c:pt idx="9824">
                  <c:v>1.7054588064225492E-3</c:v>
                </c:pt>
                <c:pt idx="9825">
                  <c:v>1.7053224351762336E-3</c:v>
                </c:pt>
                <c:pt idx="9826">
                  <c:v>1.7051860857371054E-3</c:v>
                </c:pt>
                <c:pt idx="9827">
                  <c:v>1.7050497580999341E-3</c:v>
                </c:pt>
                <c:pt idx="9828">
                  <c:v>1.7049134522594913E-3</c:v>
                </c:pt>
                <c:pt idx="9829">
                  <c:v>1.7047771682105496E-3</c:v>
                </c:pt>
                <c:pt idx="9830">
                  <c:v>1.7046409059478839E-3</c:v>
                </c:pt>
                <c:pt idx="9831">
                  <c:v>1.7045046654662705E-3</c:v>
                </c:pt>
                <c:pt idx="9832">
                  <c:v>1.7043684467604871E-3</c:v>
                </c:pt>
                <c:pt idx="9833">
                  <c:v>1.7042322498253136E-3</c:v>
                </c:pt>
                <c:pt idx="9834">
                  <c:v>1.7040960746555313E-3</c:v>
                </c:pt>
                <c:pt idx="9835">
                  <c:v>1.7039599212459232E-3</c:v>
                </c:pt>
                <c:pt idx="9836">
                  <c:v>1.7038237895912742E-3</c:v>
                </c:pt>
                <c:pt idx="9837">
                  <c:v>1.7036876796863701E-3</c:v>
                </c:pt>
                <c:pt idx="9838">
                  <c:v>1.7035515915259985E-3</c:v>
                </c:pt>
                <c:pt idx="9839">
                  <c:v>1.70341552510495E-3</c:v>
                </c:pt>
                <c:pt idx="9840">
                  <c:v>1.7032794804180157E-3</c:v>
                </c:pt>
                <c:pt idx="9841">
                  <c:v>1.7031434574599884E-3</c:v>
                </c:pt>
                <c:pt idx="9842">
                  <c:v>1.7030074562256628E-3</c:v>
                </c:pt>
                <c:pt idx="9843">
                  <c:v>1.7028714767098351E-3</c:v>
                </c:pt>
                <c:pt idx="9844">
                  <c:v>1.7027355189073038E-3</c:v>
                </c:pt>
                <c:pt idx="9845">
                  <c:v>1.7025995828128676E-3</c:v>
                </c:pt>
                <c:pt idx="9846">
                  <c:v>1.7024636684213282E-3</c:v>
                </c:pt>
                <c:pt idx="9847">
                  <c:v>1.7023277757274888E-3</c:v>
                </c:pt>
                <c:pt idx="9848">
                  <c:v>1.7021919047261532E-3</c:v>
                </c:pt>
                <c:pt idx="9849">
                  <c:v>1.7020560554121288E-3</c:v>
                </c:pt>
                <c:pt idx="9850">
                  <c:v>1.7019202277802228E-3</c:v>
                </c:pt>
                <c:pt idx="9851">
                  <c:v>1.7017844218252455E-3</c:v>
                </c:pt>
                <c:pt idx="9852">
                  <c:v>1.7016486375420073E-3</c:v>
                </c:pt>
                <c:pt idx="9853">
                  <c:v>1.7015128749253213E-3</c:v>
                </c:pt>
                <c:pt idx="9854">
                  <c:v>1.7013771339700022E-3</c:v>
                </c:pt>
                <c:pt idx="9855">
                  <c:v>1.701241414670866E-3</c:v>
                </c:pt>
                <c:pt idx="9856">
                  <c:v>1.701105717022731E-3</c:v>
                </c:pt>
                <c:pt idx="9857">
                  <c:v>1.700970041020416E-3</c:v>
                </c:pt>
                <c:pt idx="9858">
                  <c:v>1.7008343866587426E-3</c:v>
                </c:pt>
                <c:pt idx="9859">
                  <c:v>1.7006987539325341E-3</c:v>
                </c:pt>
                <c:pt idx="9860">
                  <c:v>1.7005631428366141E-3</c:v>
                </c:pt>
                <c:pt idx="9861">
                  <c:v>1.7004275533658089E-3</c:v>
                </c:pt>
                <c:pt idx="9862">
                  <c:v>1.7002919855149466E-3</c:v>
                </c:pt>
                <c:pt idx="9863">
                  <c:v>1.7001564392788565E-3</c:v>
                </c:pt>
                <c:pt idx="9864">
                  <c:v>1.7000209146523695E-3</c:v>
                </c:pt>
                <c:pt idx="9865">
                  <c:v>1.6998854116303185E-3</c:v>
                </c:pt>
                <c:pt idx="9866">
                  <c:v>1.6997499302075377E-3</c:v>
                </c:pt>
                <c:pt idx="9867">
                  <c:v>1.6996144703788631E-3</c:v>
                </c:pt>
                <c:pt idx="9868">
                  <c:v>1.6994790321391326E-3</c:v>
                </c:pt>
                <c:pt idx="9869">
                  <c:v>1.6993436154831853E-3</c:v>
                </c:pt>
                <c:pt idx="9870">
                  <c:v>1.6992082204058622E-3</c:v>
                </c:pt>
                <c:pt idx="9871">
                  <c:v>1.6990728469020056E-3</c:v>
                </c:pt>
                <c:pt idx="9872">
                  <c:v>1.6989374949664602E-3</c:v>
                </c:pt>
                <c:pt idx="9873">
                  <c:v>1.6988021645940716E-3</c:v>
                </c:pt>
                <c:pt idx="9874">
                  <c:v>1.6986668557796877E-3</c:v>
                </c:pt>
                <c:pt idx="9875">
                  <c:v>1.6985315685181569E-3</c:v>
                </c:pt>
                <c:pt idx="9876">
                  <c:v>1.6983963028043302E-3</c:v>
                </c:pt>
                <c:pt idx="9877">
                  <c:v>1.6982610586330606E-3</c:v>
                </c:pt>
                <c:pt idx="9878">
                  <c:v>1.6981258359992017E-3</c:v>
                </c:pt>
                <c:pt idx="9879">
                  <c:v>1.6979906348976094E-3</c:v>
                </c:pt>
                <c:pt idx="9880">
                  <c:v>1.697855455323141E-3</c:v>
                </c:pt>
                <c:pt idx="9881">
                  <c:v>1.6977202972706558E-3</c:v>
                </c:pt>
                <c:pt idx="9882">
                  <c:v>1.6975851607350138E-3</c:v>
                </c:pt>
                <c:pt idx="9883">
                  <c:v>1.6974500457110776E-3</c:v>
                </c:pt>
                <c:pt idx="9884">
                  <c:v>1.6973149521937109E-3</c:v>
                </c:pt>
                <c:pt idx="9885">
                  <c:v>1.6971798801777795E-3</c:v>
                </c:pt>
                <c:pt idx="9886">
                  <c:v>1.6970448296581501E-3</c:v>
                </c:pt>
                <c:pt idx="9887">
                  <c:v>1.6969098006296925E-3</c:v>
                </c:pt>
                <c:pt idx="9888">
                  <c:v>1.696774793087276E-3</c:v>
                </c:pt>
                <c:pt idx="9889">
                  <c:v>1.6966398070257739E-3</c:v>
                </c:pt>
                <c:pt idx="9890">
                  <c:v>1.6965048424400586E-3</c:v>
                </c:pt>
                <c:pt idx="9891">
                  <c:v>1.696369899325006E-3</c:v>
                </c:pt>
                <c:pt idx="9892">
                  <c:v>1.6962349776754933E-3</c:v>
                </c:pt>
                <c:pt idx="9893">
                  <c:v>1.6961000774863987E-3</c:v>
                </c:pt>
                <c:pt idx="9894">
                  <c:v>1.6959651987526025E-3</c:v>
                </c:pt>
                <c:pt idx="9895">
                  <c:v>1.6958303414689867E-3</c:v>
                </c:pt>
                <c:pt idx="9896">
                  <c:v>1.6956955056304345E-3</c:v>
                </c:pt>
                <c:pt idx="9897">
                  <c:v>1.6955606912318316E-3</c:v>
                </c:pt>
                <c:pt idx="9898">
                  <c:v>1.6954258982680639E-3</c:v>
                </c:pt>
                <c:pt idx="9899">
                  <c:v>1.6952911267340204E-3</c:v>
                </c:pt>
                <c:pt idx="9900">
                  <c:v>1.6951563766245906E-3</c:v>
                </c:pt>
                <c:pt idx="9901">
                  <c:v>1.6950216479346668E-3</c:v>
                </c:pt>
                <c:pt idx="9902">
                  <c:v>1.6948869406591413E-3</c:v>
                </c:pt>
                <c:pt idx="9903">
                  <c:v>1.69475225479291E-3</c:v>
                </c:pt>
                <c:pt idx="9904">
                  <c:v>1.6946175903308682E-3</c:v>
                </c:pt>
                <c:pt idx="9905">
                  <c:v>1.6944829472679147E-3</c:v>
                </c:pt>
                <c:pt idx="9906">
                  <c:v>1.6943483255989493E-3</c:v>
                </c:pt>
                <c:pt idx="9907">
                  <c:v>1.6942137253188731E-3</c:v>
                </c:pt>
                <c:pt idx="9908">
                  <c:v>1.6940791464225891E-3</c:v>
                </c:pt>
                <c:pt idx="9909">
                  <c:v>1.693944588905002E-3</c:v>
                </c:pt>
                <c:pt idx="9910">
                  <c:v>1.6938100527610178E-3</c:v>
                </c:pt>
                <c:pt idx="9911">
                  <c:v>1.6936755379855447E-3</c:v>
                </c:pt>
                <c:pt idx="9912">
                  <c:v>1.6935410445734916E-3</c:v>
                </c:pt>
                <c:pt idx="9913">
                  <c:v>1.6934065725197696E-3</c:v>
                </c:pt>
                <c:pt idx="9914">
                  <c:v>1.6932721218192914E-3</c:v>
                </c:pt>
                <c:pt idx="9915">
                  <c:v>1.6931376924669715E-3</c:v>
                </c:pt>
                <c:pt idx="9916">
                  <c:v>1.693003284457726E-3</c:v>
                </c:pt>
                <c:pt idx="9917">
                  <c:v>1.6928688977864721E-3</c:v>
                </c:pt>
                <c:pt idx="9918">
                  <c:v>1.692734532448129E-3</c:v>
                </c:pt>
                <c:pt idx="9919">
                  <c:v>1.6926001884376173E-3</c:v>
                </c:pt>
                <c:pt idx="9920">
                  <c:v>1.6924658657498594E-3</c:v>
                </c:pt>
                <c:pt idx="9921">
                  <c:v>1.6923315643797793E-3</c:v>
                </c:pt>
                <c:pt idx="9922">
                  <c:v>1.6921972843223023E-3</c:v>
                </c:pt>
                <c:pt idx="9923">
                  <c:v>1.6920630255723562E-3</c:v>
                </c:pt>
                <c:pt idx="9924">
                  <c:v>1.6919287881248691E-3</c:v>
                </c:pt>
                <c:pt idx="9925">
                  <c:v>1.6917945719747717E-3</c:v>
                </c:pt>
                <c:pt idx="9926">
                  <c:v>1.6916603771169967E-3</c:v>
                </c:pt>
                <c:pt idx="9927">
                  <c:v>1.6915262035464766E-3</c:v>
                </c:pt>
                <c:pt idx="9928">
                  <c:v>1.6913920512581471E-3</c:v>
                </c:pt>
                <c:pt idx="9929">
                  <c:v>1.6912579202469451E-3</c:v>
                </c:pt>
                <c:pt idx="9930">
                  <c:v>1.6911238105078088E-3</c:v>
                </c:pt>
                <c:pt idx="9931">
                  <c:v>1.6909897220356784E-3</c:v>
                </c:pt>
                <c:pt idx="9932">
                  <c:v>1.6908556548254957E-3</c:v>
                </c:pt>
                <c:pt idx="9933">
                  <c:v>1.6907216088722036E-3</c:v>
                </c:pt>
                <c:pt idx="9934">
                  <c:v>1.6905875841707473E-3</c:v>
                </c:pt>
                <c:pt idx="9935">
                  <c:v>1.6904535807160728E-3</c:v>
                </c:pt>
                <c:pt idx="9936">
                  <c:v>1.6903195985031288E-3</c:v>
                </c:pt>
                <c:pt idx="9937">
                  <c:v>1.6901856375268645E-3</c:v>
                </c:pt>
                <c:pt idx="9938">
                  <c:v>1.6900516977822312E-3</c:v>
                </c:pt>
                <c:pt idx="9939">
                  <c:v>1.6899177792641818E-3</c:v>
                </c:pt>
                <c:pt idx="9940">
                  <c:v>1.689783881967671E-3</c:v>
                </c:pt>
                <c:pt idx="9941">
                  <c:v>1.689650005887655E-3</c:v>
                </c:pt>
                <c:pt idx="9942">
                  <c:v>1.6895161510190901E-3</c:v>
                </c:pt>
                <c:pt idx="9943">
                  <c:v>1.6893823173569373E-3</c:v>
                </c:pt>
                <c:pt idx="9944">
                  <c:v>1.6892485048961565E-3</c:v>
                </c:pt>
                <c:pt idx="9945">
                  <c:v>1.6891147136317104E-3</c:v>
                </c:pt>
                <c:pt idx="9946">
                  <c:v>1.688980943558563E-3</c:v>
                </c:pt>
                <c:pt idx="9947">
                  <c:v>1.6888471946716799E-3</c:v>
                </c:pt>
                <c:pt idx="9948">
                  <c:v>1.6887134669660289E-3</c:v>
                </c:pt>
                <c:pt idx="9949">
                  <c:v>1.6885797604365778E-3</c:v>
                </c:pt>
                <c:pt idx="9950">
                  <c:v>1.6884460750782977E-3</c:v>
                </c:pt>
                <c:pt idx="9951">
                  <c:v>1.6883124108861604E-3</c:v>
                </c:pt>
                <c:pt idx="9952">
                  <c:v>1.6881787678551393E-3</c:v>
                </c:pt>
                <c:pt idx="9953">
                  <c:v>1.6880451459802101E-3</c:v>
                </c:pt>
                <c:pt idx="9954">
                  <c:v>1.6879115452563492E-3</c:v>
                </c:pt>
                <c:pt idx="9955">
                  <c:v>1.6877779656785355E-3</c:v>
                </c:pt>
                <c:pt idx="9956">
                  <c:v>1.6876444072417486E-3</c:v>
                </c:pt>
                <c:pt idx="9957">
                  <c:v>1.6875108699409699E-3</c:v>
                </c:pt>
                <c:pt idx="9958">
                  <c:v>1.6873773537711826E-3</c:v>
                </c:pt>
                <c:pt idx="9959">
                  <c:v>1.6872438587273717E-3</c:v>
                </c:pt>
                <c:pt idx="9960">
                  <c:v>1.6871103848045232E-3</c:v>
                </c:pt>
                <c:pt idx="9961">
                  <c:v>1.6869769319976251E-3</c:v>
                </c:pt>
                <c:pt idx="9962">
                  <c:v>1.6868435003016668E-3</c:v>
                </c:pt>
                <c:pt idx="9963">
                  <c:v>1.6867100897116401E-3</c:v>
                </c:pt>
                <c:pt idx="9964">
                  <c:v>1.6865767002225368E-3</c:v>
                </c:pt>
                <c:pt idx="9965">
                  <c:v>1.6864433318293512E-3</c:v>
                </c:pt>
                <c:pt idx="9966">
                  <c:v>1.6863099845270796E-3</c:v>
                </c:pt>
                <c:pt idx="9967">
                  <c:v>1.6861766583107193E-3</c:v>
                </c:pt>
                <c:pt idx="9968">
                  <c:v>1.6860433531752689E-3</c:v>
                </c:pt>
                <c:pt idx="9969">
                  <c:v>1.6859100691157293E-3</c:v>
                </c:pt>
                <c:pt idx="9970">
                  <c:v>1.6857768061271027E-3</c:v>
                </c:pt>
                <c:pt idx="9971">
                  <c:v>1.6856435642043927E-3</c:v>
                </c:pt>
                <c:pt idx="9972">
                  <c:v>1.6855103433426047E-3</c:v>
                </c:pt>
                <c:pt idx="9973">
                  <c:v>1.6853771435367453E-3</c:v>
                </c:pt>
                <c:pt idx="9974">
                  <c:v>1.6852439647818233E-3</c:v>
                </c:pt>
                <c:pt idx="9975">
                  <c:v>1.685110807072849E-3</c:v>
                </c:pt>
                <c:pt idx="9976">
                  <c:v>1.6849776704048333E-3</c:v>
                </c:pt>
                <c:pt idx="9977">
                  <c:v>1.68484455477279E-3</c:v>
                </c:pt>
                <c:pt idx="9978">
                  <c:v>1.6847114601717338E-3</c:v>
                </c:pt>
                <c:pt idx="9979">
                  <c:v>1.6845783865966808E-3</c:v>
                </c:pt>
                <c:pt idx="9980">
                  <c:v>1.6844453340426487E-3</c:v>
                </c:pt>
                <c:pt idx="9981">
                  <c:v>1.6843123025046577E-3</c:v>
                </c:pt>
                <c:pt idx="9982">
                  <c:v>1.6841792919777283E-3</c:v>
                </c:pt>
                <c:pt idx="9983">
                  <c:v>1.6840463024568836E-3</c:v>
                </c:pt>
                <c:pt idx="9984">
                  <c:v>1.6839133339371477E-3</c:v>
                </c:pt>
                <c:pt idx="9985">
                  <c:v>1.6837803864135463E-3</c:v>
                </c:pt>
                <c:pt idx="9986">
                  <c:v>1.6836474598811066E-3</c:v>
                </c:pt>
                <c:pt idx="9987">
                  <c:v>1.6835145543348579E-3</c:v>
                </c:pt>
                <c:pt idx="9988">
                  <c:v>1.6833816697698302E-3</c:v>
                </c:pt>
                <c:pt idx="9989">
                  <c:v>1.683248806181056E-3</c:v>
                </c:pt>
                <c:pt idx="9990">
                  <c:v>1.6831159635635683E-3</c:v>
                </c:pt>
                <c:pt idx="9991">
                  <c:v>1.6829831419124031E-3</c:v>
                </c:pt>
                <c:pt idx="9992">
                  <c:v>1.6828503412225971E-3</c:v>
                </c:pt>
                <c:pt idx="9993">
                  <c:v>1.6827175614891887E-3</c:v>
                </c:pt>
                <c:pt idx="9994">
                  <c:v>1.6825848027072171E-3</c:v>
                </c:pt>
                <c:pt idx="9995">
                  <c:v>1.6824520648717244E-3</c:v>
                </c:pt>
                <c:pt idx="9996">
                  <c:v>1.6823193479777532E-3</c:v>
                </c:pt>
                <c:pt idx="9997">
                  <c:v>1.6821866520203483E-3</c:v>
                </c:pt>
                <c:pt idx="9998">
                  <c:v>1.6820539769945562E-3</c:v>
                </c:pt>
                <c:pt idx="9999">
                  <c:v>1.681921322895424E-3</c:v>
                </c:pt>
                <c:pt idx="10000">
                  <c:v>1.6817886897180015E-3</c:v>
                </c:pt>
                <c:pt idx="10001">
                  <c:v>1.6816560774573393E-3</c:v>
                </c:pt>
                <c:pt idx="10002">
                  <c:v>1.6815234861084899E-3</c:v>
                </c:pt>
                <c:pt idx="10003">
                  <c:v>1.6813909156665071E-3</c:v>
                </c:pt>
                <c:pt idx="10004">
                  <c:v>1.6812583661264466E-3</c:v>
                </c:pt>
                <c:pt idx="10005">
                  <c:v>1.6811258374833655E-3</c:v>
                </c:pt>
                <c:pt idx="10006">
                  <c:v>1.6809933297323226E-3</c:v>
                </c:pt>
                <c:pt idx="10007">
                  <c:v>1.6808608428683777E-3</c:v>
                </c:pt>
                <c:pt idx="10008">
                  <c:v>1.6807283768865927E-3</c:v>
                </c:pt>
                <c:pt idx="10009">
                  <c:v>1.6805959317820311E-3</c:v>
                </c:pt>
                <c:pt idx="10010">
                  <c:v>1.6804635075497577E-3</c:v>
                </c:pt>
                <c:pt idx="10011">
                  <c:v>1.6803311041848389E-3</c:v>
                </c:pt>
                <c:pt idx="10012">
                  <c:v>1.6801987216823427E-3</c:v>
                </c:pt>
                <c:pt idx="10013">
                  <c:v>1.6800663600373385E-3</c:v>
                </c:pt>
                <c:pt idx="10014">
                  <c:v>1.6799340192448977E-3</c:v>
                </c:pt>
                <c:pt idx="10015">
                  <c:v>1.679801699300093E-3</c:v>
                </c:pt>
                <c:pt idx="10016">
                  <c:v>1.679669400197998E-3</c:v>
                </c:pt>
                <c:pt idx="10017">
                  <c:v>1.6795371219336887E-3</c:v>
                </c:pt>
                <c:pt idx="10018">
                  <c:v>1.6794048645022424E-3</c:v>
                </c:pt>
                <c:pt idx="10019">
                  <c:v>1.6792726278987381E-3</c:v>
                </c:pt>
                <c:pt idx="10020">
                  <c:v>1.6791404121182564E-3</c:v>
                </c:pt>
                <c:pt idx="10021">
                  <c:v>1.6790082171558788E-3</c:v>
                </c:pt>
                <c:pt idx="10022">
                  <c:v>1.6788760430066895E-3</c:v>
                </c:pt>
                <c:pt idx="10023">
                  <c:v>1.6787438896657728E-3</c:v>
                </c:pt>
                <c:pt idx="10024">
                  <c:v>1.6786117571282156E-3</c:v>
                </c:pt>
                <c:pt idx="10025">
                  <c:v>1.6784796453891057E-3</c:v>
                </c:pt>
                <c:pt idx="10026">
                  <c:v>1.6783475544435334E-3</c:v>
                </c:pt>
                <c:pt idx="10027">
                  <c:v>1.6782154842865894E-3</c:v>
                </c:pt>
                <c:pt idx="10028">
                  <c:v>1.6780834349133663E-3</c:v>
                </c:pt>
                <c:pt idx="10029">
                  <c:v>1.6779514063189594E-3</c:v>
                </c:pt>
                <c:pt idx="10030">
                  <c:v>1.6778193984984641E-3</c:v>
                </c:pt>
                <c:pt idx="10031">
                  <c:v>1.6776874114469774E-3</c:v>
                </c:pt>
                <c:pt idx="10032">
                  <c:v>1.6775554451595987E-3</c:v>
                </c:pt>
                <c:pt idx="10033">
                  <c:v>1.6774234996314282E-3</c:v>
                </c:pt>
                <c:pt idx="10034">
                  <c:v>1.677291574857568E-3</c:v>
                </c:pt>
                <c:pt idx="10035">
                  <c:v>1.6771596708331218E-3</c:v>
                </c:pt>
                <c:pt idx="10036">
                  <c:v>1.6770277875531947E-3</c:v>
                </c:pt>
                <c:pt idx="10037">
                  <c:v>1.6768959250128932E-3</c:v>
                </c:pt>
                <c:pt idx="10038">
                  <c:v>1.6767640832073257E-3</c:v>
                </c:pt>
                <c:pt idx="10039">
                  <c:v>1.676632262131602E-3</c:v>
                </c:pt>
                <c:pt idx="10040">
                  <c:v>1.676500461780833E-3</c:v>
                </c:pt>
                <c:pt idx="10041">
                  <c:v>1.6763686821501316E-3</c:v>
                </c:pt>
                <c:pt idx="10042">
                  <c:v>1.6762369232346127E-3</c:v>
                </c:pt>
                <c:pt idx="10043">
                  <c:v>1.6761051850293913E-3</c:v>
                </c:pt>
                <c:pt idx="10044">
                  <c:v>1.6759734675295854E-3</c:v>
                </c:pt>
                <c:pt idx="10045">
                  <c:v>1.675841770730314E-3</c:v>
                </c:pt>
                <c:pt idx="10046">
                  <c:v>1.6757100946266973E-3</c:v>
                </c:pt>
                <c:pt idx="10047">
                  <c:v>1.6755784392138572E-3</c:v>
                </c:pt>
                <c:pt idx="10048">
                  <c:v>1.6754468044869178E-3</c:v>
                </c:pt>
                <c:pt idx="10049">
                  <c:v>1.6753151904410036E-3</c:v>
                </c:pt>
                <c:pt idx="10050">
                  <c:v>1.6751835970712414E-3</c:v>
                </c:pt>
                <c:pt idx="10051">
                  <c:v>1.6750520243727595E-3</c:v>
                </c:pt>
                <c:pt idx="10052">
                  <c:v>1.6749204723406879E-3</c:v>
                </c:pt>
                <c:pt idx="10053">
                  <c:v>1.674788940970157E-3</c:v>
                </c:pt>
                <c:pt idx="10054">
                  <c:v>1.6746574302562997E-3</c:v>
                </c:pt>
                <c:pt idx="10055">
                  <c:v>1.6745259401942509E-3</c:v>
                </c:pt>
                <c:pt idx="10056">
                  <c:v>1.6743944707791453E-3</c:v>
                </c:pt>
                <c:pt idx="10057">
                  <c:v>1.6742630220061214E-3</c:v>
                </c:pt>
                <c:pt idx="10058">
                  <c:v>1.6741315938703174E-3</c:v>
                </c:pt>
                <c:pt idx="10059">
                  <c:v>1.6740001863668739E-3</c:v>
                </c:pt>
                <c:pt idx="10060">
                  <c:v>1.6738687994909331E-3</c:v>
                </c:pt>
                <c:pt idx="10061">
                  <c:v>1.6737374332376376E-3</c:v>
                </c:pt>
                <c:pt idx="10062">
                  <c:v>1.6736060876021328E-3</c:v>
                </c:pt>
                <c:pt idx="10063">
                  <c:v>1.6734747625795651E-3</c:v>
                </c:pt>
                <c:pt idx="10064">
                  <c:v>1.6733434581650826E-3</c:v>
                </c:pt>
                <c:pt idx="10065">
                  <c:v>1.6732121743538346E-3</c:v>
                </c:pt>
                <c:pt idx="10066">
                  <c:v>1.6730809111409723E-3</c:v>
                </c:pt>
                <c:pt idx="10067">
                  <c:v>1.6729496685216486E-3</c:v>
                </c:pt>
                <c:pt idx="10068">
                  <c:v>1.6728184464910171E-3</c:v>
                </c:pt>
                <c:pt idx="10069">
                  <c:v>1.6726872450442336E-3</c:v>
                </c:pt>
                <c:pt idx="10070">
                  <c:v>1.6725560641764549E-3</c:v>
                </c:pt>
                <c:pt idx="10071">
                  <c:v>1.6724249038828401E-3</c:v>
                </c:pt>
                <c:pt idx="10072">
                  <c:v>1.672293764158549E-3</c:v>
                </c:pt>
                <c:pt idx="10073">
                  <c:v>1.6721626449987437E-3</c:v>
                </c:pt>
                <c:pt idx="10074">
                  <c:v>1.672031546398587E-3</c:v>
                </c:pt>
                <c:pt idx="10075">
                  <c:v>1.6719004683532436E-3</c:v>
                </c:pt>
                <c:pt idx="10076">
                  <c:v>1.6717694108578801E-3</c:v>
                </c:pt>
                <c:pt idx="10077">
                  <c:v>1.671638373907664E-3</c:v>
                </c:pt>
                <c:pt idx="10078">
                  <c:v>1.6715073574977645E-3</c:v>
                </c:pt>
                <c:pt idx="10079">
                  <c:v>1.6713763616233524E-3</c:v>
                </c:pt>
                <c:pt idx="10080">
                  <c:v>1.6712453862795999E-3</c:v>
                </c:pt>
                <c:pt idx="10081">
                  <c:v>1.6711144314616813E-3</c:v>
                </c:pt>
                <c:pt idx="10082">
                  <c:v>1.6709834971647716E-3</c:v>
                </c:pt>
                <c:pt idx="10083">
                  <c:v>1.670852583384047E-3</c:v>
                </c:pt>
                <c:pt idx="10084">
                  <c:v>1.6707216901146865E-3</c:v>
                </c:pt>
                <c:pt idx="10085">
                  <c:v>1.6705908173518702E-3</c:v>
                </c:pt>
                <c:pt idx="10086">
                  <c:v>1.670459965090779E-3</c:v>
                </c:pt>
                <c:pt idx="10087">
                  <c:v>1.6703291333265958E-3</c:v>
                </c:pt>
                <c:pt idx="10088">
                  <c:v>1.6701983220545049E-3</c:v>
                </c:pt>
                <c:pt idx="10089">
                  <c:v>1.6700675312696929E-3</c:v>
                </c:pt>
                <c:pt idx="10090">
                  <c:v>1.6699367609673461E-3</c:v>
                </c:pt>
                <c:pt idx="10091">
                  <c:v>1.6698060111426541E-3</c:v>
                </c:pt>
                <c:pt idx="10092">
                  <c:v>1.6696752817908071E-3</c:v>
                </c:pt>
                <c:pt idx="10093">
                  <c:v>1.6695445729069968E-3</c:v>
                </c:pt>
                <c:pt idx="10094">
                  <c:v>1.6694138844864169E-3</c:v>
                </c:pt>
                <c:pt idx="10095">
                  <c:v>1.6692832165242622E-3</c:v>
                </c:pt>
                <c:pt idx="10096">
                  <c:v>1.6691525690157294E-3</c:v>
                </c:pt>
                <c:pt idx="10097">
                  <c:v>1.6690219419560164E-3</c:v>
                </c:pt>
                <c:pt idx="10098">
                  <c:v>1.6688913353403222E-3</c:v>
                </c:pt>
                <c:pt idx="10099">
                  <c:v>1.668760749163848E-3</c:v>
                </c:pt>
                <c:pt idx="10100">
                  <c:v>1.6686301834217961E-3</c:v>
                </c:pt>
                <c:pt idx="10101">
                  <c:v>1.6684996381093708E-3</c:v>
                </c:pt>
                <c:pt idx="10102">
                  <c:v>1.6683691132217771E-3</c:v>
                </c:pt>
                <c:pt idx="10103">
                  <c:v>1.6682386087542222E-3</c:v>
                </c:pt>
                <c:pt idx="10104">
                  <c:v>1.6681081247019146E-3</c:v>
                </c:pt>
                <c:pt idx="10105">
                  <c:v>1.6679776610600639E-3</c:v>
                </c:pt>
                <c:pt idx="10106">
                  <c:v>1.6678472178238818E-3</c:v>
                </c:pt>
                <c:pt idx="10107">
                  <c:v>1.6677167949885811E-3</c:v>
                </c:pt>
                <c:pt idx="10108">
                  <c:v>1.6675863925493764E-3</c:v>
                </c:pt>
                <c:pt idx="10109">
                  <c:v>1.6674560105014837E-3</c:v>
                </c:pt>
                <c:pt idx="10110">
                  <c:v>1.6673256488401202E-3</c:v>
                </c:pt>
                <c:pt idx="10111">
                  <c:v>1.6671953075605046E-3</c:v>
                </c:pt>
                <c:pt idx="10112">
                  <c:v>1.6670649866578578E-3</c:v>
                </c:pt>
                <c:pt idx="10113">
                  <c:v>1.6669346861274015E-3</c:v>
                </c:pt>
                <c:pt idx="10114">
                  <c:v>1.6668044059643592E-3</c:v>
                </c:pt>
                <c:pt idx="10115">
                  <c:v>1.6666741461639557E-3</c:v>
                </c:pt>
                <c:pt idx="10116">
                  <c:v>1.6665439067214171E-3</c:v>
                </c:pt>
                <c:pt idx="10117">
                  <c:v>1.6664136876319718E-3</c:v>
                </c:pt>
                <c:pt idx="10118">
                  <c:v>1.666283488890849E-3</c:v>
                </c:pt>
                <c:pt idx="10119">
                  <c:v>1.6661533104932796E-3</c:v>
                </c:pt>
                <c:pt idx="10120">
                  <c:v>1.6660231524344956E-3</c:v>
                </c:pt>
                <c:pt idx="10121">
                  <c:v>1.6658930147097309E-3</c:v>
                </c:pt>
                <c:pt idx="10122">
                  <c:v>1.6657628973142213E-3</c:v>
                </c:pt>
                <c:pt idx="10123">
                  <c:v>1.6656328002432033E-3</c:v>
                </c:pt>
                <c:pt idx="10124">
                  <c:v>1.6655027234919152E-3</c:v>
                </c:pt>
                <c:pt idx="10125">
                  <c:v>1.665372667055597E-3</c:v>
                </c:pt>
                <c:pt idx="10126">
                  <c:v>1.6652426309294896E-3</c:v>
                </c:pt>
                <c:pt idx="10127">
                  <c:v>1.6651126151088365E-3</c:v>
                </c:pt>
                <c:pt idx="10128">
                  <c:v>1.664982619588881E-3</c:v>
                </c:pt>
                <c:pt idx="10129">
                  <c:v>1.6648526443648695E-3</c:v>
                </c:pt>
                <c:pt idx="10130">
                  <c:v>1.6647226894320488E-3</c:v>
                </c:pt>
                <c:pt idx="10131">
                  <c:v>1.6645927547856679E-3</c:v>
                </c:pt>
                <c:pt idx="10132">
                  <c:v>1.6644628404209765E-3</c:v>
                </c:pt>
                <c:pt idx="10133">
                  <c:v>1.6643329463332272E-3</c:v>
                </c:pt>
                <c:pt idx="10134">
                  <c:v>1.6642030725176728E-3</c:v>
                </c:pt>
                <c:pt idx="10135">
                  <c:v>1.6640732189695676E-3</c:v>
                </c:pt>
                <c:pt idx="10136">
                  <c:v>1.6639433856841677E-3</c:v>
                </c:pt>
                <c:pt idx="10137">
                  <c:v>1.6638135726567309E-3</c:v>
                </c:pt>
                <c:pt idx="10138">
                  <c:v>1.6636837798825164E-3</c:v>
                </c:pt>
                <c:pt idx="10139">
                  <c:v>1.6635540073567845E-3</c:v>
                </c:pt>
                <c:pt idx="10140">
                  <c:v>1.6634242550747974E-3</c:v>
                </c:pt>
                <c:pt idx="10141">
                  <c:v>1.6632945230318184E-3</c:v>
                </c:pt>
                <c:pt idx="10142">
                  <c:v>1.663164811223113E-3</c:v>
                </c:pt>
                <c:pt idx="10143">
                  <c:v>1.6630351196439471E-3</c:v>
                </c:pt>
                <c:pt idx="10144">
                  <c:v>1.6629054482895887E-3</c:v>
                </c:pt>
                <c:pt idx="10145">
                  <c:v>1.6627757971553077E-3</c:v>
                </c:pt>
                <c:pt idx="10146">
                  <c:v>1.6626461662363745E-3</c:v>
                </c:pt>
                <c:pt idx="10147">
                  <c:v>1.6625165555280617E-3</c:v>
                </c:pt>
                <c:pt idx="10148">
                  <c:v>1.6623869650256432E-3</c:v>
                </c:pt>
                <c:pt idx="10149">
                  <c:v>1.6622573947243941E-3</c:v>
                </c:pt>
                <c:pt idx="10150">
                  <c:v>1.6621278446195913E-3</c:v>
                </c:pt>
                <c:pt idx="10151">
                  <c:v>1.6619983147065131E-3</c:v>
                </c:pt>
                <c:pt idx="10152">
                  <c:v>1.6618688049804392E-3</c:v>
                </c:pt>
                <c:pt idx="10153">
                  <c:v>1.6617393154366507E-3</c:v>
                </c:pt>
                <c:pt idx="10154">
                  <c:v>1.6616098460704304E-3</c:v>
                </c:pt>
                <c:pt idx="10155">
                  <c:v>1.6614803968770626E-3</c:v>
                </c:pt>
                <c:pt idx="10156">
                  <c:v>1.661350967851833E-3</c:v>
                </c:pt>
                <c:pt idx="10157">
                  <c:v>1.6612215589900279E-3</c:v>
                </c:pt>
                <c:pt idx="10158">
                  <c:v>1.6610921702869365E-3</c:v>
                </c:pt>
                <c:pt idx="10159">
                  <c:v>1.6609628017378484E-3</c:v>
                </c:pt>
                <c:pt idx="10160">
                  <c:v>1.6608334533380557E-3</c:v>
                </c:pt>
                <c:pt idx="10161">
                  <c:v>1.6607041250828512E-3</c:v>
                </c:pt>
                <c:pt idx="10162">
                  <c:v>1.6605748169675289E-3</c:v>
                </c:pt>
                <c:pt idx="10163">
                  <c:v>1.6604455289873851E-3</c:v>
                </c:pt>
                <c:pt idx="10164">
                  <c:v>1.6603162611377171E-3</c:v>
                </c:pt>
                <c:pt idx="10165">
                  <c:v>1.6601870134138237E-3</c:v>
                </c:pt>
                <c:pt idx="10166">
                  <c:v>1.6600577858110047E-3</c:v>
                </c:pt>
                <c:pt idx="10167">
                  <c:v>1.6599285783245625E-3</c:v>
                </c:pt>
                <c:pt idx="10168">
                  <c:v>1.6597993909497999E-3</c:v>
                </c:pt>
                <c:pt idx="10169">
                  <c:v>1.6596702236820215E-3</c:v>
                </c:pt>
                <c:pt idx="10170">
                  <c:v>1.6595410765165336E-3</c:v>
                </c:pt>
                <c:pt idx="10171">
                  <c:v>1.6594119494486444E-3</c:v>
                </c:pt>
                <c:pt idx="10172">
                  <c:v>1.659282842473662E-3</c:v>
                </c:pt>
                <c:pt idx="10173">
                  <c:v>1.6591537555868973E-3</c:v>
                </c:pt>
                <c:pt idx="10174">
                  <c:v>1.6590246887836621E-3</c:v>
                </c:pt>
                <c:pt idx="10175">
                  <c:v>1.6588956420592702E-3</c:v>
                </c:pt>
                <c:pt idx="10176">
                  <c:v>1.6587666154090361E-3</c:v>
                </c:pt>
                <c:pt idx="10177">
                  <c:v>1.6586376088282763E-3</c:v>
                </c:pt>
                <c:pt idx="10178">
                  <c:v>1.6585086223123086E-3</c:v>
                </c:pt>
                <c:pt idx="10179">
                  <c:v>1.6583796558564522E-3</c:v>
                </c:pt>
                <c:pt idx="10180">
                  <c:v>1.658250709456028E-3</c:v>
                </c:pt>
                <c:pt idx="10181">
                  <c:v>1.658121783106358E-3</c:v>
                </c:pt>
                <c:pt idx="10182">
                  <c:v>1.6579928768027657E-3</c:v>
                </c:pt>
                <c:pt idx="10183">
                  <c:v>1.6578639905405765E-3</c:v>
                </c:pt>
                <c:pt idx="10184">
                  <c:v>1.6577351243151166E-3</c:v>
                </c:pt>
                <c:pt idx="10185">
                  <c:v>1.6576062781217143E-3</c:v>
                </c:pt>
                <c:pt idx="10186">
                  <c:v>1.6574774519556991E-3</c:v>
                </c:pt>
                <c:pt idx="10187">
                  <c:v>1.6573486458124008E-3</c:v>
                </c:pt>
                <c:pt idx="10188">
                  <c:v>1.6572198596871532E-3</c:v>
                </c:pt>
                <c:pt idx="10189">
                  <c:v>1.6570910935752895E-3</c:v>
                </c:pt>
                <c:pt idx="10190">
                  <c:v>1.6569623474721447E-3</c:v>
                </c:pt>
                <c:pt idx="10191">
                  <c:v>1.6568336213730558E-3</c:v>
                </c:pt>
                <c:pt idx="10192">
                  <c:v>1.656704915273361E-3</c:v>
                </c:pt>
                <c:pt idx="10193">
                  <c:v>1.6565762291683994E-3</c:v>
                </c:pt>
                <c:pt idx="10194">
                  <c:v>1.6564475630535128E-3</c:v>
                </c:pt>
                <c:pt idx="10195">
                  <c:v>1.6563189169240431E-3</c:v>
                </c:pt>
                <c:pt idx="10196">
                  <c:v>1.6561902907753342E-3</c:v>
                </c:pt>
                <c:pt idx="10197">
                  <c:v>1.6560616846027314E-3</c:v>
                </c:pt>
                <c:pt idx="10198">
                  <c:v>1.6559330984015819E-3</c:v>
                </c:pt>
                <c:pt idx="10199">
                  <c:v>1.655804532167234E-3</c:v>
                </c:pt>
                <c:pt idx="10200">
                  <c:v>1.6556759858950372E-3</c:v>
                </c:pt>
                <c:pt idx="10201">
                  <c:v>1.655547459580343E-3</c:v>
                </c:pt>
                <c:pt idx="10202">
                  <c:v>1.6554189532185033E-3</c:v>
                </c:pt>
                <c:pt idx="10203">
                  <c:v>1.6552904668048726E-3</c:v>
                </c:pt>
                <c:pt idx="10204">
                  <c:v>1.6551620003348061E-3</c:v>
                </c:pt>
                <c:pt idx="10205">
                  <c:v>1.6550335538036611E-3</c:v>
                </c:pt>
                <c:pt idx="10206">
                  <c:v>1.6549051272067958E-3</c:v>
                </c:pt>
                <c:pt idx="10207">
                  <c:v>1.65477672053957E-3</c:v>
                </c:pt>
                <c:pt idx="10208">
                  <c:v>1.6546483337973445E-3</c:v>
                </c:pt>
                <c:pt idx="10209">
                  <c:v>1.6545199669754831E-3</c:v>
                </c:pt>
                <c:pt idx="10210">
                  <c:v>1.654391620069349E-3</c:v>
                </c:pt>
                <c:pt idx="10211">
                  <c:v>1.6542632930743079E-3</c:v>
                </c:pt>
                <c:pt idx="10212">
                  <c:v>1.6541349859857269E-3</c:v>
                </c:pt>
                <c:pt idx="10213">
                  <c:v>1.6540066987989744E-3</c:v>
                </c:pt>
                <c:pt idx="10214">
                  <c:v>1.6538784315094203E-3</c:v>
                </c:pt>
                <c:pt idx="10215">
                  <c:v>1.6537501841124361E-3</c:v>
                </c:pt>
                <c:pt idx="10216">
                  <c:v>1.6536219566033942E-3</c:v>
                </c:pt>
                <c:pt idx="10217">
                  <c:v>1.6534937489776692E-3</c:v>
                </c:pt>
                <c:pt idx="10218">
                  <c:v>1.6533655612306361E-3</c:v>
                </c:pt>
                <c:pt idx="10219">
                  <c:v>1.6532373933576725E-3</c:v>
                </c:pt>
                <c:pt idx="10220">
                  <c:v>1.6531092453541567E-3</c:v>
                </c:pt>
                <c:pt idx="10221">
                  <c:v>1.6529811172154686E-3</c:v>
                </c:pt>
                <c:pt idx="10222">
                  <c:v>1.6528530089369895E-3</c:v>
                </c:pt>
                <c:pt idx="10223">
                  <c:v>1.6527249205141026E-3</c:v>
                </c:pt>
                <c:pt idx="10224">
                  <c:v>1.6525968519421914E-3</c:v>
                </c:pt>
                <c:pt idx="10225">
                  <c:v>1.6524688032166415E-3</c:v>
                </c:pt>
                <c:pt idx="10226">
                  <c:v>1.6523407743328407E-3</c:v>
                </c:pt>
                <c:pt idx="10227">
                  <c:v>1.6522127652861772E-3</c:v>
                </c:pt>
                <c:pt idx="10228">
                  <c:v>1.6520847760720409E-3</c:v>
                </c:pt>
                <c:pt idx="10229">
                  <c:v>1.651956806685823E-3</c:v>
                </c:pt>
                <c:pt idx="10230">
                  <c:v>1.6518288571229164E-3</c:v>
                </c:pt>
                <c:pt idx="10231">
                  <c:v>1.6517009273787158E-3</c:v>
                </c:pt>
                <c:pt idx="10232">
                  <c:v>1.651573017448616E-3</c:v>
                </c:pt>
                <c:pt idx="10233">
                  <c:v>1.6514451273280143E-3</c:v>
                </c:pt>
                <c:pt idx="10234">
                  <c:v>1.6513172570123095E-3</c:v>
                </c:pt>
                <c:pt idx="10235">
                  <c:v>1.651189406496901E-3</c:v>
                </c:pt>
                <c:pt idx="10236">
                  <c:v>1.6510615757771908E-3</c:v>
                </c:pt>
                <c:pt idx="10237">
                  <c:v>1.6509337648485814E-3</c:v>
                </c:pt>
                <c:pt idx="10238">
                  <c:v>1.6508059737064772E-3</c:v>
                </c:pt>
                <c:pt idx="10239">
                  <c:v>1.650678202346283E-3</c:v>
                </c:pt>
                <c:pt idx="10240">
                  <c:v>1.6505504507634066E-3</c:v>
                </c:pt>
                <c:pt idx="10241">
                  <c:v>1.6504227189532562E-3</c:v>
                </c:pt>
                <c:pt idx="10242">
                  <c:v>1.6502950069112417E-3</c:v>
                </c:pt>
                <c:pt idx="10243">
                  <c:v>1.6501673146327744E-3</c:v>
                </c:pt>
                <c:pt idx="10244">
                  <c:v>1.6500396421132671E-3</c:v>
                </c:pt>
                <c:pt idx="10245">
                  <c:v>1.6499119893481338E-3</c:v>
                </c:pt>
                <c:pt idx="10246">
                  <c:v>1.6497843563327899E-3</c:v>
                </c:pt>
                <c:pt idx="10247">
                  <c:v>1.6496567430626529E-3</c:v>
                </c:pt>
                <c:pt idx="10248">
                  <c:v>1.6495291495331407E-3</c:v>
                </c:pt>
                <c:pt idx="10249">
                  <c:v>1.6494015757396734E-3</c:v>
                </c:pt>
                <c:pt idx="10250">
                  <c:v>1.6492740216776719E-3</c:v>
                </c:pt>
                <c:pt idx="10251">
                  <c:v>1.6491464873425593E-3</c:v>
                </c:pt>
                <c:pt idx="10252">
                  <c:v>1.6490189727297593E-3</c:v>
                </c:pt>
                <c:pt idx="10253">
                  <c:v>1.6488914778346974E-3</c:v>
                </c:pt>
                <c:pt idx="10254">
                  <c:v>1.6487640026528006E-3</c:v>
                </c:pt>
                <c:pt idx="10255">
                  <c:v>1.6486365471794972E-3</c:v>
                </c:pt>
                <c:pt idx="10256">
                  <c:v>1.6485091114102168E-3</c:v>
                </c:pt>
                <c:pt idx="10257">
                  <c:v>1.6483816953403907E-3</c:v>
                </c:pt>
                <c:pt idx="10258">
                  <c:v>1.6482542989654514E-3</c:v>
                </c:pt>
                <c:pt idx="10259">
                  <c:v>1.6481269222808326E-3</c:v>
                </c:pt>
                <c:pt idx="10260">
                  <c:v>1.6479995652819701E-3</c:v>
                </c:pt>
                <c:pt idx="10261">
                  <c:v>1.6478722279643007E-3</c:v>
                </c:pt>
                <c:pt idx="10262">
                  <c:v>1.6477449103232619E-3</c:v>
                </c:pt>
                <c:pt idx="10263">
                  <c:v>1.6476176123542934E-3</c:v>
                </c:pt>
                <c:pt idx="10264">
                  <c:v>1.647490334052837E-3</c:v>
                </c:pt>
                <c:pt idx="10265">
                  <c:v>1.6473630754143345E-3</c:v>
                </c:pt>
                <c:pt idx="10266">
                  <c:v>1.64723583643423E-3</c:v>
                </c:pt>
                <c:pt idx="10267">
                  <c:v>1.6471086171079685E-3</c:v>
                </c:pt>
                <c:pt idx="10268">
                  <c:v>1.6469814174309969E-3</c:v>
                </c:pt>
                <c:pt idx="10269">
                  <c:v>1.6468542373987629E-3</c:v>
                </c:pt>
                <c:pt idx="10270">
                  <c:v>1.6467270770067158E-3</c:v>
                </c:pt>
                <c:pt idx="10271">
                  <c:v>1.6465999362503072E-3</c:v>
                </c:pt>
                <c:pt idx="10272">
                  <c:v>1.6464728151249887E-3</c:v>
                </c:pt>
                <c:pt idx="10273">
                  <c:v>1.6463457136262139E-3</c:v>
                </c:pt>
                <c:pt idx="10274">
                  <c:v>1.6462186317494384E-3</c:v>
                </c:pt>
                <c:pt idx="10275">
                  <c:v>1.6460915694901184E-3</c:v>
                </c:pt>
                <c:pt idx="10276">
                  <c:v>1.6459645268437121E-3</c:v>
                </c:pt>
                <c:pt idx="10277">
                  <c:v>1.6458375038056782E-3</c:v>
                </c:pt>
                <c:pt idx="10278">
                  <c:v>1.6457105003714774E-3</c:v>
                </c:pt>
                <c:pt idx="10279">
                  <c:v>1.6455835165365724E-3</c:v>
                </c:pt>
                <c:pt idx="10280">
                  <c:v>1.645456552296426E-3</c:v>
                </c:pt>
                <c:pt idx="10281">
                  <c:v>1.6453296076465033E-3</c:v>
                </c:pt>
                <c:pt idx="10282">
                  <c:v>1.6452026825822708E-3</c:v>
                </c:pt>
                <c:pt idx="10283">
                  <c:v>1.6450757770991959E-3</c:v>
                </c:pt>
                <c:pt idx="10284">
                  <c:v>1.6449488911927479E-3</c:v>
                </c:pt>
                <c:pt idx="10285">
                  <c:v>1.644822024858397E-3</c:v>
                </c:pt>
                <c:pt idx="10286">
                  <c:v>1.6446951780916153E-3</c:v>
                </c:pt>
                <c:pt idx="10287">
                  <c:v>1.6445683508878759E-3</c:v>
                </c:pt>
                <c:pt idx="10288">
                  <c:v>1.6444415432426537E-3</c:v>
                </c:pt>
                <c:pt idx="10289">
                  <c:v>1.6443147551514245E-3</c:v>
                </c:pt>
                <c:pt idx="10290">
                  <c:v>1.6441879866096662E-3</c:v>
                </c:pt>
                <c:pt idx="10291">
                  <c:v>1.6440612376128565E-3</c:v>
                </c:pt>
                <c:pt idx="10292">
                  <c:v>1.6439345081564769E-3</c:v>
                </c:pt>
                <c:pt idx="10293">
                  <c:v>1.6438077982360085E-3</c:v>
                </c:pt>
                <c:pt idx="10294">
                  <c:v>1.6436811078469344E-3</c:v>
                </c:pt>
                <c:pt idx="10295">
                  <c:v>1.6435544369847392E-3</c:v>
                </c:pt>
                <c:pt idx="10296">
                  <c:v>1.6434277856449083E-3</c:v>
                </c:pt>
                <c:pt idx="10297">
                  <c:v>1.6433011538229292E-3</c:v>
                </c:pt>
                <c:pt idx="10298">
                  <c:v>1.6431745415142907E-3</c:v>
                </c:pt>
                <c:pt idx="10299">
                  <c:v>1.6430479487144821E-3</c:v>
                </c:pt>
                <c:pt idx="10300">
                  <c:v>1.6429213754189952E-3</c:v>
                </c:pt>
                <c:pt idx="10301">
                  <c:v>1.6427948216233227E-3</c:v>
                </c:pt>
                <c:pt idx="10302">
                  <c:v>1.6426682873229587E-3</c:v>
                </c:pt>
                <c:pt idx="10303">
                  <c:v>1.6425417725133991E-3</c:v>
                </c:pt>
                <c:pt idx="10304">
                  <c:v>1.6424152771901406E-3</c:v>
                </c:pt>
                <c:pt idx="10305">
                  <c:v>1.6422888013486814E-3</c:v>
                </c:pt>
                <c:pt idx="10306">
                  <c:v>1.6421623449845214E-3</c:v>
                </c:pt>
                <c:pt idx="10307">
                  <c:v>1.6420359080931612E-3</c:v>
                </c:pt>
                <c:pt idx="10308">
                  <c:v>1.6419094906701037E-3</c:v>
                </c:pt>
                <c:pt idx="10309">
                  <c:v>1.6417830927108528E-3</c:v>
                </c:pt>
                <c:pt idx="10310">
                  <c:v>1.6416567142109135E-3</c:v>
                </c:pt>
                <c:pt idx="10311">
                  <c:v>1.6415303551657924E-3</c:v>
                </c:pt>
                <c:pt idx="10312">
                  <c:v>1.6414040155709978E-3</c:v>
                </c:pt>
                <c:pt idx="10313">
                  <c:v>1.6412776954220392E-3</c:v>
                </c:pt>
                <c:pt idx="10314">
                  <c:v>1.6411513947144269E-3</c:v>
                </c:pt>
                <c:pt idx="10315">
                  <c:v>1.6410251134436732E-3</c:v>
                </c:pt>
                <c:pt idx="10316">
                  <c:v>1.6408988516052917E-3</c:v>
                </c:pt>
                <c:pt idx="10317">
                  <c:v>1.6407726091947974E-3</c:v>
                </c:pt>
                <c:pt idx="10318">
                  <c:v>1.6406463862077064E-3</c:v>
                </c:pt>
                <c:pt idx="10319">
                  <c:v>1.6405201826395367E-3</c:v>
                </c:pt>
                <c:pt idx="10320">
                  <c:v>1.640393998485807E-3</c:v>
                </c:pt>
                <c:pt idx="10321">
                  <c:v>1.6402678337420378E-3</c:v>
                </c:pt>
                <c:pt idx="10322">
                  <c:v>1.6401416884037512E-3</c:v>
                </c:pt>
                <c:pt idx="10323">
                  <c:v>1.64001556246647E-3</c:v>
                </c:pt>
                <c:pt idx="10324">
                  <c:v>1.6398894559257191E-3</c:v>
                </c:pt>
                <c:pt idx="10325">
                  <c:v>1.6397633687770241E-3</c:v>
                </c:pt>
                <c:pt idx="10326">
                  <c:v>1.6396373010159127E-3</c:v>
                </c:pt>
                <c:pt idx="10327">
                  <c:v>1.6395112526379132E-3</c:v>
                </c:pt>
                <c:pt idx="10328">
                  <c:v>1.6393852236385564E-3</c:v>
                </c:pt>
                <c:pt idx="10329">
                  <c:v>1.6392592140133725E-3</c:v>
                </c:pt>
                <c:pt idx="10330">
                  <c:v>1.6391332237578953E-3</c:v>
                </c:pt>
                <c:pt idx="10331">
                  <c:v>1.6390072528676587E-3</c:v>
                </c:pt>
                <c:pt idx="10332">
                  <c:v>1.6388813013381983E-3</c:v>
                </c:pt>
                <c:pt idx="10333">
                  <c:v>1.6387553691650512E-3</c:v>
                </c:pt>
                <c:pt idx="10334">
                  <c:v>1.6386294563437553E-3</c:v>
                </c:pt>
                <c:pt idx="10335">
                  <c:v>1.6385035628698509E-3</c:v>
                </c:pt>
                <c:pt idx="10336">
                  <c:v>1.6383776887388783E-3</c:v>
                </c:pt>
                <c:pt idx="10337">
                  <c:v>1.6382518339463803E-3</c:v>
                </c:pt>
                <c:pt idx="10338">
                  <c:v>1.6381259984879007E-3</c:v>
                </c:pt>
                <c:pt idx="10339">
                  <c:v>1.6380001823589842E-3</c:v>
                </c:pt>
                <c:pt idx="10340">
                  <c:v>1.6378743855551782E-3</c:v>
                </c:pt>
                <c:pt idx="10341">
                  <c:v>1.6377486080720299E-3</c:v>
                </c:pt>
                <c:pt idx="10342">
                  <c:v>1.6376228499050891E-3</c:v>
                </c:pt>
                <c:pt idx="10343">
                  <c:v>1.6374971110499062E-3</c:v>
                </c:pt>
                <c:pt idx="10344">
                  <c:v>1.6373713915020329E-3</c:v>
                </c:pt>
                <c:pt idx="10345">
                  <c:v>1.6372456912570226E-3</c:v>
                </c:pt>
                <c:pt idx="10346">
                  <c:v>1.6371200103104304E-3</c:v>
                </c:pt>
                <c:pt idx="10347">
                  <c:v>1.6369943486578122E-3</c:v>
                </c:pt>
                <c:pt idx="10348">
                  <c:v>1.6368687062947255E-3</c:v>
                </c:pt>
                <c:pt idx="10349">
                  <c:v>1.6367430832167286E-3</c:v>
                </c:pt>
                <c:pt idx="10350">
                  <c:v>1.6366174794193828E-3</c:v>
                </c:pt>
                <c:pt idx="10351">
                  <c:v>1.6364918948982487E-3</c:v>
                </c:pt>
                <c:pt idx="10352">
                  <c:v>1.6363663296488896E-3</c:v>
                </c:pt>
                <c:pt idx="10353">
                  <c:v>1.6362407836668694E-3</c:v>
                </c:pt>
                <c:pt idx="10354">
                  <c:v>1.6361152569477541E-3</c:v>
                </c:pt>
                <c:pt idx="10355">
                  <c:v>1.6359897494871108E-3</c:v>
                </c:pt>
                <c:pt idx="10356">
                  <c:v>1.6358642612805075E-3</c:v>
                </c:pt>
                <c:pt idx="10357">
                  <c:v>1.635738792323514E-3</c:v>
                </c:pt>
                <c:pt idx="10358">
                  <c:v>1.6356133426117016E-3</c:v>
                </c:pt>
                <c:pt idx="10359">
                  <c:v>1.6354879121406422E-3</c:v>
                </c:pt>
                <c:pt idx="10360">
                  <c:v>1.6353625009059103E-3</c:v>
                </c:pt>
                <c:pt idx="10361">
                  <c:v>1.6352371089030805E-3</c:v>
                </c:pt>
                <c:pt idx="10362">
                  <c:v>1.6351117361277294E-3</c:v>
                </c:pt>
                <c:pt idx="10363">
                  <c:v>1.634986382575435E-3</c:v>
                </c:pt>
                <c:pt idx="10364">
                  <c:v>1.6348610482417765E-3</c:v>
                </c:pt>
                <c:pt idx="10365">
                  <c:v>1.6347357331223348E-3</c:v>
                </c:pt>
                <c:pt idx="10366">
                  <c:v>1.6346104372126911E-3</c:v>
                </c:pt>
                <c:pt idx="10367">
                  <c:v>1.6344851605084286E-3</c:v>
                </c:pt>
                <c:pt idx="10368">
                  <c:v>1.6343599030051326E-3</c:v>
                </c:pt>
                <c:pt idx="10369">
                  <c:v>1.6342346646983888E-3</c:v>
                </c:pt>
                <c:pt idx="10370">
                  <c:v>1.6341094455837848E-3</c:v>
                </c:pt>
                <c:pt idx="10371">
                  <c:v>1.6339842456569089E-3</c:v>
                </c:pt>
                <c:pt idx="10372">
                  <c:v>1.6338590649133517E-3</c:v>
                </c:pt>
                <c:pt idx="10373">
                  <c:v>1.6337339033487036E-3</c:v>
                </c:pt>
                <c:pt idx="10374">
                  <c:v>1.6336087609585583E-3</c:v>
                </c:pt>
                <c:pt idx="10375">
                  <c:v>1.6334836377385094E-3</c:v>
                </c:pt>
                <c:pt idx="10376">
                  <c:v>1.6333585336841523E-3</c:v>
                </c:pt>
                <c:pt idx="10377">
                  <c:v>1.6332334487910839E-3</c:v>
                </c:pt>
                <c:pt idx="10378">
                  <c:v>1.6331083830549026E-3</c:v>
                </c:pt>
                <c:pt idx="10379">
                  <c:v>1.6329833364712078E-3</c:v>
                </c:pt>
                <c:pt idx="10380">
                  <c:v>1.6328583090356005E-3</c:v>
                </c:pt>
                <c:pt idx="10381">
                  <c:v>1.6327333007436823E-3</c:v>
                </c:pt>
                <c:pt idx="10382">
                  <c:v>1.632608311591057E-3</c:v>
                </c:pt>
                <c:pt idx="10383">
                  <c:v>1.6324833415733296E-3</c:v>
                </c:pt>
                <c:pt idx="10384">
                  <c:v>1.6323583906861061E-3</c:v>
                </c:pt>
                <c:pt idx="10385">
                  <c:v>1.6322334589249944E-3</c:v>
                </c:pt>
                <c:pt idx="10386">
                  <c:v>1.6321085462856031E-3</c:v>
                </c:pt>
                <c:pt idx="10387">
                  <c:v>1.6319836527635427E-3</c:v>
                </c:pt>
                <c:pt idx="10388">
                  <c:v>1.6318587783544247E-3</c:v>
                </c:pt>
                <c:pt idx="10389">
                  <c:v>1.6317339230538621E-3</c:v>
                </c:pt>
                <c:pt idx="10390">
                  <c:v>1.6316090868574689E-3</c:v>
                </c:pt>
                <c:pt idx="10391">
                  <c:v>1.6314842697608611E-3</c:v>
                </c:pt>
                <c:pt idx="10392">
                  <c:v>1.6313594717596554E-3</c:v>
                </c:pt>
                <c:pt idx="10393">
                  <c:v>1.6312346928494704E-3</c:v>
                </c:pt>
                <c:pt idx="10394">
                  <c:v>1.6311099330259256E-3</c:v>
                </c:pt>
                <c:pt idx="10395">
                  <c:v>1.6309851922846417E-3</c:v>
                </c:pt>
                <c:pt idx="10396">
                  <c:v>1.6308604706212414E-3</c:v>
                </c:pt>
                <c:pt idx="10397">
                  <c:v>1.6307357680313485E-3</c:v>
                </c:pt>
                <c:pt idx="10398">
                  <c:v>1.6306110845105877E-3</c:v>
                </c:pt>
                <c:pt idx="10399">
                  <c:v>1.6304864200545853E-3</c:v>
                </c:pt>
                <c:pt idx="10400">
                  <c:v>1.6303617746589692E-3</c:v>
                </c:pt>
                <c:pt idx="10401">
                  <c:v>1.6302371483193682E-3</c:v>
                </c:pt>
                <c:pt idx="10402">
                  <c:v>1.6301125410314132E-3</c:v>
                </c:pt>
                <c:pt idx="10403">
                  <c:v>1.6299879527907353E-3</c:v>
                </c:pt>
                <c:pt idx="10404">
                  <c:v>1.6298633835929673E-3</c:v>
                </c:pt>
                <c:pt idx="10405">
                  <c:v>1.629738833433744E-3</c:v>
                </c:pt>
                <c:pt idx="10406">
                  <c:v>1.6296143023087014E-3</c:v>
                </c:pt>
                <c:pt idx="10407">
                  <c:v>1.6294897902134761E-3</c:v>
                </c:pt>
                <c:pt idx="10408">
                  <c:v>1.6293652971437066E-3</c:v>
                </c:pt>
                <c:pt idx="10409">
                  <c:v>1.6292408230950324E-3</c:v>
                </c:pt>
                <c:pt idx="10410">
                  <c:v>1.6291163680630951E-3</c:v>
                </c:pt>
                <c:pt idx="10411">
                  <c:v>1.6289919320435363E-3</c:v>
                </c:pt>
                <c:pt idx="10412">
                  <c:v>1.6288675150320001E-3</c:v>
                </c:pt>
                <c:pt idx="10413">
                  <c:v>1.6287431170241315E-3</c:v>
                </c:pt>
                <c:pt idx="10414">
                  <c:v>1.6286187380155767E-3</c:v>
                </c:pt>
                <c:pt idx="10415">
                  <c:v>1.6284943780019833E-3</c:v>
                </c:pt>
                <c:pt idx="10416">
                  <c:v>1.6283700369790009E-3</c:v>
                </c:pt>
                <c:pt idx="10417">
                  <c:v>1.6282457149422796E-3</c:v>
                </c:pt>
                <c:pt idx="10418">
                  <c:v>1.6281214118874705E-3</c:v>
                </c:pt>
                <c:pt idx="10419">
                  <c:v>1.6279971278102272E-3</c:v>
                </c:pt>
                <c:pt idx="10420">
                  <c:v>1.6278728627062038E-3</c:v>
                </c:pt>
                <c:pt idx="10421">
                  <c:v>1.627748616571056E-3</c:v>
                </c:pt>
                <c:pt idx="10422">
                  <c:v>1.627624389400441E-3</c:v>
                </c:pt>
                <c:pt idx="10423">
                  <c:v>1.6275001811900166E-3</c:v>
                </c:pt>
                <c:pt idx="10424">
                  <c:v>1.6273759919354428E-3</c:v>
                </c:pt>
                <c:pt idx="10425">
                  <c:v>1.6272518216323803E-3</c:v>
                </c:pt>
                <c:pt idx="10426">
                  <c:v>1.6271276702764916E-3</c:v>
                </c:pt>
                <c:pt idx="10427">
                  <c:v>1.6270035378634403E-3</c:v>
                </c:pt>
                <c:pt idx="10428">
                  <c:v>1.6268794243888913E-3</c:v>
                </c:pt>
                <c:pt idx="10429">
                  <c:v>1.6267553298485108E-3</c:v>
                </c:pt>
                <c:pt idx="10430">
                  <c:v>1.6266312542379663E-3</c:v>
                </c:pt>
                <c:pt idx="10431">
                  <c:v>1.6265071975529268E-3</c:v>
                </c:pt>
                <c:pt idx="10432">
                  <c:v>1.6263831597890627E-3</c:v>
                </c:pt>
                <c:pt idx="10433">
                  <c:v>1.6262591409420448E-3</c:v>
                </c:pt>
                <c:pt idx="10434">
                  <c:v>1.6261351410075467E-3</c:v>
                </c:pt>
                <c:pt idx="10435">
                  <c:v>1.6260111599812424E-3</c:v>
                </c:pt>
                <c:pt idx="10436">
                  <c:v>1.6258871978588074E-3</c:v>
                </c:pt>
                <c:pt idx="10437">
                  <c:v>1.6257632546359182E-3</c:v>
                </c:pt>
                <c:pt idx="10438">
                  <c:v>1.6256393303082533E-3</c:v>
                </c:pt>
                <c:pt idx="10439">
                  <c:v>1.6255154248714923E-3</c:v>
                </c:pt>
                <c:pt idx="10440">
                  <c:v>1.6253915383213154E-3</c:v>
                </c:pt>
                <c:pt idx="10441">
                  <c:v>1.6252676706534049E-3</c:v>
                </c:pt>
                <c:pt idx="10442">
                  <c:v>1.6251438218634442E-3</c:v>
                </c:pt>
                <c:pt idx="10443">
                  <c:v>1.6250199919471179E-3</c:v>
                </c:pt>
                <c:pt idx="10444">
                  <c:v>1.6248961809001124E-3</c:v>
                </c:pt>
                <c:pt idx="10445">
                  <c:v>1.6247723887181148E-3</c:v>
                </c:pt>
                <c:pt idx="10446">
                  <c:v>1.6246486153968138E-3</c:v>
                </c:pt>
                <c:pt idx="10447">
                  <c:v>1.6245248609318996E-3</c:v>
                </c:pt>
                <c:pt idx="10448">
                  <c:v>1.624401125319063E-3</c:v>
                </c:pt>
                <c:pt idx="10449">
                  <c:v>1.6242774085539968E-3</c:v>
                </c:pt>
                <c:pt idx="10450">
                  <c:v>1.6241537106323949E-3</c:v>
                </c:pt>
                <c:pt idx="10451">
                  <c:v>1.6240300315499526E-3</c:v>
                </c:pt>
                <c:pt idx="10452">
                  <c:v>1.6239063713023663E-3</c:v>
                </c:pt>
                <c:pt idx="10453">
                  <c:v>1.6237827298853336E-3</c:v>
                </c:pt>
                <c:pt idx="10454">
                  <c:v>1.6236591072945547E-3</c:v>
                </c:pt>
                <c:pt idx="10455">
                  <c:v>1.6235355035257291E-3</c:v>
                </c:pt>
                <c:pt idx="10456">
                  <c:v>1.6234119185745586E-3</c:v>
                </c:pt>
                <c:pt idx="10457">
                  <c:v>1.6232883524367465E-3</c:v>
                </c:pt>
                <c:pt idx="10458">
                  <c:v>1.6231648051079973E-3</c:v>
                </c:pt>
                <c:pt idx="10459">
                  <c:v>1.6230412765840165E-3</c:v>
                </c:pt>
                <c:pt idx="10460">
                  <c:v>1.6229177668605111E-3</c:v>
                </c:pt>
                <c:pt idx="10461">
                  <c:v>1.6227942759331894E-3</c:v>
                </c:pt>
                <c:pt idx="10462">
                  <c:v>1.6226708037977613E-3</c:v>
                </c:pt>
                <c:pt idx="10463">
                  <c:v>1.6225473504499373E-3</c:v>
                </c:pt>
                <c:pt idx="10464">
                  <c:v>1.6224239158854298E-3</c:v>
                </c:pt>
                <c:pt idx="10465">
                  <c:v>1.6223005000999525E-3</c:v>
                </c:pt>
                <c:pt idx="10466">
                  <c:v>1.6221771030892199E-3</c:v>
                </c:pt>
                <c:pt idx="10467">
                  <c:v>1.6220537248489485E-3</c:v>
                </c:pt>
                <c:pt idx="10468">
                  <c:v>1.6219303653748555E-3</c:v>
                </c:pt>
                <c:pt idx="10469">
                  <c:v>1.62180702466266E-3</c:v>
                </c:pt>
                <c:pt idx="10470">
                  <c:v>1.6216837027080815E-3</c:v>
                </c:pt>
                <c:pt idx="10471">
                  <c:v>1.6215603995068412E-3</c:v>
                </c:pt>
                <c:pt idx="10472">
                  <c:v>1.6214371150546625E-3</c:v>
                </c:pt>
                <c:pt idx="10473">
                  <c:v>1.6213138493472688E-3</c:v>
                </c:pt>
                <c:pt idx="10474">
                  <c:v>1.6211906023803858E-3</c:v>
                </c:pt>
                <c:pt idx="10475">
                  <c:v>1.6210673741497395E-3</c:v>
                </c:pt>
                <c:pt idx="10476">
                  <c:v>1.6209441646510582E-3</c:v>
                </c:pt>
                <c:pt idx="10477">
                  <c:v>1.6208209738800712E-3</c:v>
                </c:pt>
                <c:pt idx="10478">
                  <c:v>1.6206978018325083E-3</c:v>
                </c:pt>
                <c:pt idx="10479">
                  <c:v>1.6205746485041016E-3</c:v>
                </c:pt>
                <c:pt idx="10480">
                  <c:v>1.6204515138905841E-3</c:v>
                </c:pt>
                <c:pt idx="10481">
                  <c:v>1.6203283979876898E-3</c:v>
                </c:pt>
                <c:pt idx="10482">
                  <c:v>1.620205300791155E-3</c:v>
                </c:pt>
                <c:pt idx="10483">
                  <c:v>1.6200822222967163E-3</c:v>
                </c:pt>
                <c:pt idx="10484">
                  <c:v>1.6199591625001121E-3</c:v>
                </c:pt>
                <c:pt idx="10485">
                  <c:v>1.6198361213970818E-3</c:v>
                </c:pt>
                <c:pt idx="10486">
                  <c:v>1.6197130989833658E-3</c:v>
                </c:pt>
                <c:pt idx="10487">
                  <c:v>1.6195900952547066E-3</c:v>
                </c:pt>
                <c:pt idx="10488">
                  <c:v>1.6194671102068476E-3</c:v>
                </c:pt>
                <c:pt idx="10489">
                  <c:v>1.6193441438355335E-3</c:v>
                </c:pt>
                <c:pt idx="10490">
                  <c:v>1.6192211961365104E-3</c:v>
                </c:pt>
                <c:pt idx="10491">
                  <c:v>1.619098267105525E-3</c:v>
                </c:pt>
                <c:pt idx="10492">
                  <c:v>1.6189753567383265E-3</c:v>
                </c:pt>
                <c:pt idx="10493">
                  <c:v>1.6188524650306646E-3</c:v>
                </c:pt>
                <c:pt idx="10494">
                  <c:v>1.6187295919782903E-3</c:v>
                </c:pt>
                <c:pt idx="10495">
                  <c:v>1.6186067375769564E-3</c:v>
                </c:pt>
                <c:pt idx="10496">
                  <c:v>1.618483901822416E-3</c:v>
                </c:pt>
                <c:pt idx="10497">
                  <c:v>1.6183610847104247E-3</c:v>
                </c:pt>
                <c:pt idx="10498">
                  <c:v>1.6182382862367384E-3</c:v>
                </c:pt>
                <c:pt idx="10499">
                  <c:v>1.618115506397115E-3</c:v>
                </c:pt>
                <c:pt idx="10500">
                  <c:v>1.6179927451873133E-3</c:v>
                </c:pt>
                <c:pt idx="10501">
                  <c:v>1.6178700026030933E-3</c:v>
                </c:pt>
                <c:pt idx="10502">
                  <c:v>1.6177472786402167E-3</c:v>
                </c:pt>
                <c:pt idx="10503">
                  <c:v>1.617624573294446E-3</c:v>
                </c:pt>
                <c:pt idx="10504">
                  <c:v>1.6175018865615452E-3</c:v>
                </c:pt>
                <c:pt idx="10505">
                  <c:v>1.6173792184372802E-3</c:v>
                </c:pt>
                <c:pt idx="10506">
                  <c:v>1.6172565689174172E-3</c:v>
                </c:pt>
                <c:pt idx="10507">
                  <c:v>1.6171339379977235E-3</c:v>
                </c:pt>
                <c:pt idx="10508">
                  <c:v>1.6170113256739691E-3</c:v>
                </c:pt>
                <c:pt idx="10509">
                  <c:v>1.6168887319419239E-3</c:v>
                </c:pt>
                <c:pt idx="10510">
                  <c:v>1.61676615679736E-3</c:v>
                </c:pt>
                <c:pt idx="10511">
                  <c:v>1.6166436002360502E-3</c:v>
                </c:pt>
                <c:pt idx="10512">
                  <c:v>1.6165210622537691E-3</c:v>
                </c:pt>
                <c:pt idx="10513">
                  <c:v>1.6163985428462918E-3</c:v>
                </c:pt>
                <c:pt idx="10514">
                  <c:v>1.6162760420093958E-3</c:v>
                </c:pt>
                <c:pt idx="10515">
                  <c:v>1.6161535597388585E-3</c:v>
                </c:pt>
                <c:pt idx="10516">
                  <c:v>1.6160310960304598E-3</c:v>
                </c:pt>
                <c:pt idx="10517">
                  <c:v>1.6159086508799802E-3</c:v>
                </c:pt>
                <c:pt idx="10518">
                  <c:v>1.6157862242832015E-3</c:v>
                </c:pt>
                <c:pt idx="10519">
                  <c:v>1.615663816235907E-3</c:v>
                </c:pt>
                <c:pt idx="10520">
                  <c:v>1.6155414267338818E-3</c:v>
                </c:pt>
                <c:pt idx="10521">
                  <c:v>1.6154190557729116E-3</c:v>
                </c:pt>
                <c:pt idx="10522">
                  <c:v>1.6152967033487827E-3</c:v>
                </c:pt>
                <c:pt idx="10523">
                  <c:v>1.615174369457284E-3</c:v>
                </c:pt>
                <c:pt idx="10524">
                  <c:v>1.6150520540942051E-3</c:v>
                </c:pt>
                <c:pt idx="10525">
                  <c:v>1.6149297572553368E-3</c:v>
                </c:pt>
                <c:pt idx="10526">
                  <c:v>1.6148074789364712E-3</c:v>
                </c:pt>
                <c:pt idx="10527">
                  <c:v>1.6146852191334022E-3</c:v>
                </c:pt>
                <c:pt idx="10528">
                  <c:v>1.6145629778419241E-3</c:v>
                </c:pt>
                <c:pt idx="10529">
                  <c:v>1.6144407550578333E-3</c:v>
                </c:pt>
                <c:pt idx="10530">
                  <c:v>1.6143185507769265E-3</c:v>
                </c:pt>
                <c:pt idx="10531">
                  <c:v>1.6141963649950028E-3</c:v>
                </c:pt>
                <c:pt idx="10532">
                  <c:v>1.6140741977078616E-3</c:v>
                </c:pt>
                <c:pt idx="10533">
                  <c:v>1.6139520489113044E-3</c:v>
                </c:pt>
                <c:pt idx="10534">
                  <c:v>1.6138299186011333E-3</c:v>
                </c:pt>
                <c:pt idx="10535">
                  <c:v>1.613707806773152E-3</c:v>
                </c:pt>
                <c:pt idx="10536">
                  <c:v>1.6135857134231657E-3</c:v>
                </c:pt>
                <c:pt idx="10537">
                  <c:v>1.6134636385469795E-3</c:v>
                </c:pt>
                <c:pt idx="10538">
                  <c:v>1.6133415821404022E-3</c:v>
                </c:pt>
                <c:pt idx="10539">
                  <c:v>1.6132195441992416E-3</c:v>
                </c:pt>
                <c:pt idx="10540">
                  <c:v>1.6130975247193083E-3</c:v>
                </c:pt>
                <c:pt idx="10541">
                  <c:v>1.6129755236964133E-3</c:v>
                </c:pt>
                <c:pt idx="10542">
                  <c:v>1.6128535411263688E-3</c:v>
                </c:pt>
                <c:pt idx="10543">
                  <c:v>1.612731577004989E-3</c:v>
                </c:pt>
                <c:pt idx="10544">
                  <c:v>1.6126096313280891E-3</c:v>
                </c:pt>
                <c:pt idx="10545">
                  <c:v>1.6124877040914849E-3</c:v>
                </c:pt>
                <c:pt idx="10546">
                  <c:v>1.612365795290994E-3</c:v>
                </c:pt>
                <c:pt idx="10547">
                  <c:v>1.6122439049224353E-3</c:v>
                </c:pt>
                <c:pt idx="10548">
                  <c:v>1.6121220329816293E-3</c:v>
                </c:pt>
                <c:pt idx="10549">
                  <c:v>1.6120001794643971E-3</c:v>
                </c:pt>
                <c:pt idx="10550">
                  <c:v>1.6118783443665615E-3</c:v>
                </c:pt>
                <c:pt idx="10551">
                  <c:v>1.6117565276839462E-3</c:v>
                </c:pt>
                <c:pt idx="10552">
                  <c:v>1.6116347294123764E-3</c:v>
                </c:pt>
                <c:pt idx="10553">
                  <c:v>1.6115129495476786E-3</c:v>
                </c:pt>
                <c:pt idx="10554">
                  <c:v>1.6113911880856803E-3</c:v>
                </c:pt>
                <c:pt idx="10555">
                  <c:v>1.6112694450222105E-3</c:v>
                </c:pt>
                <c:pt idx="10556">
                  <c:v>1.6111477203530995E-3</c:v>
                </c:pt>
                <c:pt idx="10557">
                  <c:v>1.6110260140741784E-3</c:v>
                </c:pt>
                <c:pt idx="10558">
                  <c:v>1.6109043261812808E-3</c:v>
                </c:pt>
                <c:pt idx="10559">
                  <c:v>1.6107826566702399E-3</c:v>
                </c:pt>
                <c:pt idx="10560">
                  <c:v>1.6106610055368913E-3</c:v>
                </c:pt>
                <c:pt idx="10561">
                  <c:v>1.6105393727770712E-3</c:v>
                </c:pt>
                <c:pt idx="10562">
                  <c:v>1.6104177583866177E-3</c:v>
                </c:pt>
                <c:pt idx="10563">
                  <c:v>1.6102961623613694E-3</c:v>
                </c:pt>
                <c:pt idx="10564">
                  <c:v>1.610174584697167E-3</c:v>
                </c:pt>
                <c:pt idx="10565">
                  <c:v>1.6100530253898519E-3</c:v>
                </c:pt>
                <c:pt idx="10566">
                  <c:v>1.6099314844352666E-3</c:v>
                </c:pt>
                <c:pt idx="10567">
                  <c:v>1.6098099618292554E-3</c:v>
                </c:pt>
                <c:pt idx="10568">
                  <c:v>1.6096884575676636E-3</c:v>
                </c:pt>
                <c:pt idx="10569">
                  <c:v>1.6095669716463378E-3</c:v>
                </c:pt>
                <c:pt idx="10570">
                  <c:v>1.6094455040611257E-3</c:v>
                </c:pt>
                <c:pt idx="10571">
                  <c:v>1.6093240548078762E-3</c:v>
                </c:pt>
                <c:pt idx="10572">
                  <c:v>1.60920262388244E-3</c:v>
                </c:pt>
                <c:pt idx="10573">
                  <c:v>1.6090812112806684E-3</c:v>
                </c:pt>
                <c:pt idx="10574">
                  <c:v>1.6089598169984139E-3</c:v>
                </c:pt>
                <c:pt idx="10575">
                  <c:v>1.608838441031531E-3</c:v>
                </c:pt>
                <c:pt idx="10576">
                  <c:v>1.608717083375875E-3</c:v>
                </c:pt>
                <c:pt idx="10577">
                  <c:v>1.6085957440273024E-3</c:v>
                </c:pt>
                <c:pt idx="10578">
                  <c:v>1.6084744229816709E-3</c:v>
                </c:pt>
                <c:pt idx="10579">
                  <c:v>1.6083531202348397E-3</c:v>
                </c:pt>
                <c:pt idx="10580">
                  <c:v>1.6082318357826691E-3</c:v>
                </c:pt>
                <c:pt idx="10581">
                  <c:v>1.6081105696210208E-3</c:v>
                </c:pt>
                <c:pt idx="10582">
                  <c:v>1.6079893217457572E-3</c:v>
                </c:pt>
                <c:pt idx="10583">
                  <c:v>1.6078680921527426E-3</c:v>
                </c:pt>
                <c:pt idx="10584">
                  <c:v>1.6077468808378423E-3</c:v>
                </c:pt>
                <c:pt idx="10585">
                  <c:v>1.6076256877969226E-3</c:v>
                </c:pt>
                <c:pt idx="10586">
                  <c:v>1.6075045130258517E-3</c:v>
                </c:pt>
                <c:pt idx="10587">
                  <c:v>1.6073833565204984E-3</c:v>
                </c:pt>
                <c:pt idx="10588">
                  <c:v>1.6072622182767336E-3</c:v>
                </c:pt>
                <c:pt idx="10589">
                  <c:v>1.6071410982904277E-3</c:v>
                </c:pt>
                <c:pt idx="10590">
                  <c:v>1.6070199965574545E-3</c:v>
                </c:pt>
                <c:pt idx="10591">
                  <c:v>1.6068989130736872E-3</c:v>
                </c:pt>
                <c:pt idx="10592">
                  <c:v>1.6067778478350016E-3</c:v>
                </c:pt>
                <c:pt idx="10593">
                  <c:v>1.6066568008372742E-3</c:v>
                </c:pt>
                <c:pt idx="10594">
                  <c:v>1.6065357720763825E-3</c:v>
                </c:pt>
                <c:pt idx="10595">
                  <c:v>1.6064147615482052E-3</c:v>
                </c:pt>
                <c:pt idx="10596">
                  <c:v>1.6062937692486237E-3</c:v>
                </c:pt>
                <c:pt idx="10597">
                  <c:v>1.6061727951735183E-3</c:v>
                </c:pt>
                <c:pt idx="10598">
                  <c:v>1.6060518393187723E-3</c:v>
                </c:pt>
                <c:pt idx="10599">
                  <c:v>1.6059309016802693E-3</c:v>
                </c:pt>
                <c:pt idx="10600">
                  <c:v>1.6058099822538947E-3</c:v>
                </c:pt>
                <c:pt idx="10601">
                  <c:v>1.605689081035535E-3</c:v>
                </c:pt>
                <c:pt idx="10602">
                  <c:v>1.6055681980210778E-3</c:v>
                </c:pt>
                <c:pt idx="10603">
                  <c:v>1.605447333206412E-3</c:v>
                </c:pt>
                <c:pt idx="10604">
                  <c:v>1.6053264865874277E-3</c:v>
                </c:pt>
                <c:pt idx="10605">
                  <c:v>1.6052056581600162E-3</c:v>
                </c:pt>
                <c:pt idx="10606">
                  <c:v>1.6050848479200704E-3</c:v>
                </c:pt>
                <c:pt idx="10607">
                  <c:v>1.6049640558634839E-3</c:v>
                </c:pt>
                <c:pt idx="10608">
                  <c:v>1.6048432819861522E-3</c:v>
                </c:pt>
                <c:pt idx="10609">
                  <c:v>1.6047225262839711E-3</c:v>
                </c:pt>
                <c:pt idx="10610">
                  <c:v>1.6046017887528384E-3</c:v>
                </c:pt>
                <c:pt idx="10611">
                  <c:v>1.6044810693886533E-3</c:v>
                </c:pt>
                <c:pt idx="10612">
                  <c:v>1.6043603681873148E-3</c:v>
                </c:pt>
                <c:pt idx="10613">
                  <c:v>1.604239685144725E-3</c:v>
                </c:pt>
                <c:pt idx="10614">
                  <c:v>1.6041190202567865E-3</c:v>
                </c:pt>
                <c:pt idx="10615">
                  <c:v>1.6039983735194024E-3</c:v>
                </c:pt>
                <c:pt idx="10616">
                  <c:v>1.6038777449284781E-3</c:v>
                </c:pt>
                <c:pt idx="10617">
                  <c:v>1.60375713447992E-3</c:v>
                </c:pt>
                <c:pt idx="10618">
                  <c:v>1.6036365421696352E-3</c:v>
                </c:pt>
                <c:pt idx="10619">
                  <c:v>1.6035159679935321E-3</c:v>
                </c:pt>
                <c:pt idx="10620">
                  <c:v>1.6033954119475211E-3</c:v>
                </c:pt>
                <c:pt idx="10621">
                  <c:v>1.6032748740275129E-3</c:v>
                </c:pt>
                <c:pt idx="10622">
                  <c:v>1.6031543542294202E-3</c:v>
                </c:pt>
                <c:pt idx="10623">
                  <c:v>1.6030338525491561E-3</c:v>
                </c:pt>
                <c:pt idx="10624">
                  <c:v>1.6029133689826362E-3</c:v>
                </c:pt>
                <c:pt idx="10625">
                  <c:v>1.6027929035257761E-3</c:v>
                </c:pt>
                <c:pt idx="10626">
                  <c:v>1.602672456174493E-3</c:v>
                </c:pt>
                <c:pt idx="10627">
                  <c:v>1.6025520269247052E-3</c:v>
                </c:pt>
                <c:pt idx="10628">
                  <c:v>1.6024316157723327E-3</c:v>
                </c:pt>
                <c:pt idx="10629">
                  <c:v>1.6023112227132965E-3</c:v>
                </c:pt>
                <c:pt idx="10630">
                  <c:v>1.6021908477435187E-3</c:v>
                </c:pt>
                <c:pt idx="10631">
                  <c:v>1.6020704908589224E-3</c:v>
                </c:pt>
                <c:pt idx="10632">
                  <c:v>1.6019501520554327E-3</c:v>
                </c:pt>
                <c:pt idx="10633">
                  <c:v>1.6018298313289752E-3</c:v>
                </c:pt>
                <c:pt idx="10634">
                  <c:v>1.6017095286754771E-3</c:v>
                </c:pt>
                <c:pt idx="10635">
                  <c:v>1.6015892440908663E-3</c:v>
                </c:pt>
                <c:pt idx="10636">
                  <c:v>1.6014689775710727E-3</c:v>
                </c:pt>
                <c:pt idx="10637">
                  <c:v>1.6013487291120271E-3</c:v>
                </c:pt>
                <c:pt idx="10638">
                  <c:v>1.6012284987096611E-3</c:v>
                </c:pt>
                <c:pt idx="10639">
                  <c:v>1.6011082863599082E-3</c:v>
                </c:pt>
                <c:pt idx="10640">
                  <c:v>1.6009880920587025E-3</c:v>
                </c:pt>
                <c:pt idx="10641">
                  <c:v>1.6008679158019798E-3</c:v>
                </c:pt>
                <c:pt idx="10642">
                  <c:v>1.6007477575856772E-3</c:v>
                </c:pt>
                <c:pt idx="10643">
                  <c:v>1.6006276174057321E-3</c:v>
                </c:pt>
                <c:pt idx="10644">
                  <c:v>1.6005074952580845E-3</c:v>
                </c:pt>
                <c:pt idx="10645">
                  <c:v>1.6003873911386744E-3</c:v>
                </c:pt>
                <c:pt idx="10646">
                  <c:v>1.6002673050434437E-3</c:v>
                </c:pt>
                <c:pt idx="10647">
                  <c:v>1.6001472369683355E-3</c:v>
                </c:pt>
                <c:pt idx="10648">
                  <c:v>1.600027186909294E-3</c:v>
                </c:pt>
                <c:pt idx="10649">
                  <c:v>1.5999071548622639E-3</c:v>
                </c:pt>
                <c:pt idx="10650">
                  <c:v>1.5997871408231922E-3</c:v>
                </c:pt>
                <c:pt idx="10651">
                  <c:v>1.599667144788027E-3</c:v>
                </c:pt>
                <c:pt idx="10652">
                  <c:v>1.5995471667527169E-3</c:v>
                </c:pt>
                <c:pt idx="10653">
                  <c:v>1.5994272067132124E-3</c:v>
                </c:pt>
                <c:pt idx="10654">
                  <c:v>1.5993072646654648E-3</c:v>
                </c:pt>
                <c:pt idx="10655">
                  <c:v>1.5991873406054273E-3</c:v>
                </c:pt>
                <c:pt idx="10656">
                  <c:v>1.599067434529053E-3</c:v>
                </c:pt>
                <c:pt idx="10657">
                  <c:v>1.5989475464322971E-3</c:v>
                </c:pt>
                <c:pt idx="10658">
                  <c:v>1.5988276763111162E-3</c:v>
                </c:pt>
                <c:pt idx="10659">
                  <c:v>1.5987078241614676E-3</c:v>
                </c:pt>
                <c:pt idx="10660">
                  <c:v>1.5985879899793102E-3</c:v>
                </c:pt>
                <c:pt idx="10661">
                  <c:v>1.5984681737606036E-3</c:v>
                </c:pt>
                <c:pt idx="10662">
                  <c:v>1.5983483755013096E-3</c:v>
                </c:pt>
                <c:pt idx="10663">
                  <c:v>1.5982285951973904E-3</c:v>
                </c:pt>
                <c:pt idx="10664">
                  <c:v>1.5981088328448092E-3</c:v>
                </c:pt>
                <c:pt idx="10665">
                  <c:v>1.5979890884395306E-3</c:v>
                </c:pt>
                <c:pt idx="10666">
                  <c:v>1.5978693619775213E-3</c:v>
                </c:pt>
                <c:pt idx="10667">
                  <c:v>1.5977496534547481E-3</c:v>
                </c:pt>
                <c:pt idx="10668">
                  <c:v>1.5976299628671794E-3</c:v>
                </c:pt>
                <c:pt idx="10669">
                  <c:v>1.5975102902107848E-3</c:v>
                </c:pt>
                <c:pt idx="10670">
                  <c:v>1.5973906354815352E-3</c:v>
                </c:pt>
                <c:pt idx="10671">
                  <c:v>1.5972709986754026E-3</c:v>
                </c:pt>
                <c:pt idx="10672">
                  <c:v>1.5971513797883605E-3</c:v>
                </c:pt>
                <c:pt idx="10673">
                  <c:v>1.5970317788163828E-3</c:v>
                </c:pt>
                <c:pt idx="10674">
                  <c:v>1.5969121957554455E-3</c:v>
                </c:pt>
                <c:pt idx="10675">
                  <c:v>1.5967926306015255E-3</c:v>
                </c:pt>
                <c:pt idx="10676">
                  <c:v>1.5966730833506008E-3</c:v>
                </c:pt>
                <c:pt idx="10677">
                  <c:v>1.5965535539986507E-3</c:v>
                </c:pt>
                <c:pt idx="10678">
                  <c:v>1.5964340425416554E-3</c:v>
                </c:pt>
                <c:pt idx="10679">
                  <c:v>1.5963145489755969E-3</c:v>
                </c:pt>
                <c:pt idx="10680">
                  <c:v>1.596195073296458E-3</c:v>
                </c:pt>
                <c:pt idx="10681">
                  <c:v>1.5960756155002226E-3</c:v>
                </c:pt>
                <c:pt idx="10682">
                  <c:v>1.5959561755828763E-3</c:v>
                </c:pt>
                <c:pt idx="10683">
                  <c:v>1.5958367535404052E-3</c:v>
                </c:pt>
                <c:pt idx="10684">
                  <c:v>1.5957173493687973E-3</c:v>
                </c:pt>
                <c:pt idx="10685">
                  <c:v>1.5955979630640415E-3</c:v>
                </c:pt>
                <c:pt idx="10686">
                  <c:v>1.5954785946221276E-3</c:v>
                </c:pt>
                <c:pt idx="10687">
                  <c:v>1.5953592440390468E-3</c:v>
                </c:pt>
                <c:pt idx="10688">
                  <c:v>1.5952399113107916E-3</c:v>
                </c:pt>
                <c:pt idx="10689">
                  <c:v>1.5951205964333563E-3</c:v>
                </c:pt>
                <c:pt idx="10690">
                  <c:v>1.5950012994027354E-3</c:v>
                </c:pt>
                <c:pt idx="10691">
                  <c:v>1.5948820202149247E-3</c:v>
                </c:pt>
                <c:pt idx="10692">
                  <c:v>1.5947627588659221E-3</c:v>
                </c:pt>
                <c:pt idx="10693">
                  <c:v>1.5946435153517255E-3</c:v>
                </c:pt>
                <c:pt idx="10694">
                  <c:v>1.5945242896683348E-3</c:v>
                </c:pt>
                <c:pt idx="10695">
                  <c:v>1.5944050818117506E-3</c:v>
                </c:pt>
                <c:pt idx="10696">
                  <c:v>1.5942858917779754E-3</c:v>
                </c:pt>
                <c:pt idx="10697">
                  <c:v>1.5941667195630122E-3</c:v>
                </c:pt>
                <c:pt idx="10698">
                  <c:v>1.5940475651628654E-3</c:v>
                </c:pt>
                <c:pt idx="10699">
                  <c:v>1.5939284285735407E-3</c:v>
                </c:pt>
                <c:pt idx="10700">
                  <c:v>1.5938093097910453E-3</c:v>
                </c:pt>
                <c:pt idx="10701">
                  <c:v>1.5936902088113866E-3</c:v>
                </c:pt>
                <c:pt idx="10702">
                  <c:v>1.5935711256305743E-3</c:v>
                </c:pt>
                <c:pt idx="10703">
                  <c:v>1.5934520602446187E-3</c:v>
                </c:pt>
                <c:pt idx="10704">
                  <c:v>1.5933330126495313E-3</c:v>
                </c:pt>
                <c:pt idx="10705">
                  <c:v>1.593213982841325E-3</c:v>
                </c:pt>
                <c:pt idx="10706">
                  <c:v>1.5930949708160137E-3</c:v>
                </c:pt>
                <c:pt idx="10707">
                  <c:v>1.5929759765696129E-3</c:v>
                </c:pt>
                <c:pt idx="10708">
                  <c:v>1.5928570000981386E-3</c:v>
                </c:pt>
                <c:pt idx="10709">
                  <c:v>1.5927380413976084E-3</c:v>
                </c:pt>
                <c:pt idx="10710">
                  <c:v>1.5926191004640411E-3</c:v>
                </c:pt>
                <c:pt idx="10711">
                  <c:v>1.592500177293457E-3</c:v>
                </c:pt>
                <c:pt idx="10712">
                  <c:v>1.5923812718818767E-3</c:v>
                </c:pt>
                <c:pt idx="10713">
                  <c:v>1.5922623842253229E-3</c:v>
                </c:pt>
                <c:pt idx="10714">
                  <c:v>1.592143514319819E-3</c:v>
                </c:pt>
                <c:pt idx="10715">
                  <c:v>1.59202466216139E-3</c:v>
                </c:pt>
                <c:pt idx="10716">
                  <c:v>1.5919058277460607E-3</c:v>
                </c:pt>
                <c:pt idx="10717">
                  <c:v>1.5917870110698593E-3</c:v>
                </c:pt>
                <c:pt idx="10718">
                  <c:v>1.5916682121288137E-3</c:v>
                </c:pt>
                <c:pt idx="10719">
                  <c:v>1.5915494309189533E-3</c:v>
                </c:pt>
                <c:pt idx="10720">
                  <c:v>1.5914306674363089E-3</c:v>
                </c:pt>
                <c:pt idx="10721">
                  <c:v>1.5913119216769121E-3</c:v>
                </c:pt>
                <c:pt idx="10722">
                  <c:v>1.5911931936367961E-3</c:v>
                </c:pt>
                <c:pt idx="10723">
                  <c:v>1.5910744833119949E-3</c:v>
                </c:pt>
                <c:pt idx="10724">
                  <c:v>1.5909557906985438E-3</c:v>
                </c:pt>
                <c:pt idx="10725">
                  <c:v>1.5908371157924794E-3</c:v>
                </c:pt>
                <c:pt idx="10726">
                  <c:v>1.5907184585898391E-3</c:v>
                </c:pt>
                <c:pt idx="10727">
                  <c:v>1.5905998190866627E-3</c:v>
                </c:pt>
                <c:pt idx="10728">
                  <c:v>1.5904811972789897E-3</c:v>
                </c:pt>
                <c:pt idx="10729">
                  <c:v>1.5903625931628616E-3</c:v>
                </c:pt>
                <c:pt idx="10730">
                  <c:v>1.590244006734321E-3</c:v>
                </c:pt>
                <c:pt idx="10731">
                  <c:v>1.5901254379894108E-3</c:v>
                </c:pt>
                <c:pt idx="10732">
                  <c:v>1.5900068869241764E-3</c:v>
                </c:pt>
                <c:pt idx="10733">
                  <c:v>1.5898883535346636E-3</c:v>
                </c:pt>
                <c:pt idx="10734">
                  <c:v>1.5897698378169196E-3</c:v>
                </c:pt>
                <c:pt idx="10735">
                  <c:v>1.5896513397669928E-3</c:v>
                </c:pt>
                <c:pt idx="10736">
                  <c:v>1.589532859380933E-3</c:v>
                </c:pt>
                <c:pt idx="10737">
                  <c:v>1.5894143966547903E-3</c:v>
                </c:pt>
                <c:pt idx="10738">
                  <c:v>1.589295951584617E-3</c:v>
                </c:pt>
                <c:pt idx="10739">
                  <c:v>1.5891775241664663E-3</c:v>
                </c:pt>
                <c:pt idx="10740">
                  <c:v>1.589059114396392E-3</c:v>
                </c:pt>
                <c:pt idx="10741">
                  <c:v>1.5889407222704497E-3</c:v>
                </c:pt>
                <c:pt idx="10742">
                  <c:v>1.5888223477846962E-3</c:v>
                </c:pt>
                <c:pt idx="10743">
                  <c:v>1.5887039909351888E-3</c:v>
                </c:pt>
                <c:pt idx="10744">
                  <c:v>1.5885856517179871E-3</c:v>
                </c:pt>
                <c:pt idx="10745">
                  <c:v>1.5884673301291507E-3</c:v>
                </c:pt>
                <c:pt idx="10746">
                  <c:v>1.5883490261647409E-3</c:v>
                </c:pt>
                <c:pt idx="10747">
                  <c:v>1.5882307398208204E-3</c:v>
                </c:pt>
                <c:pt idx="10748">
                  <c:v>1.5881124710934527E-3</c:v>
                </c:pt>
                <c:pt idx="10749">
                  <c:v>1.5879942199787025E-3</c:v>
                </c:pt>
                <c:pt idx="10750">
                  <c:v>1.5878759864726361E-3</c:v>
                </c:pt>
                <c:pt idx="10751">
                  <c:v>1.5877577705713203E-3</c:v>
                </c:pt>
                <c:pt idx="10752">
                  <c:v>1.5876395722708241E-3</c:v>
                </c:pt>
                <c:pt idx="10753">
                  <c:v>1.5875213915672159E-3</c:v>
                </c:pt>
                <c:pt idx="10754">
                  <c:v>1.5874032284565668E-3</c:v>
                </c:pt>
                <c:pt idx="10755">
                  <c:v>1.587285082934949E-3</c:v>
                </c:pt>
                <c:pt idx="10756">
                  <c:v>1.5871669549984352E-3</c:v>
                </c:pt>
                <c:pt idx="10757">
                  <c:v>1.5870488446430998E-3</c:v>
                </c:pt>
                <c:pt idx="10758">
                  <c:v>1.5869307518650178E-3</c:v>
                </c:pt>
                <c:pt idx="10759">
                  <c:v>1.5868126766602662E-3</c:v>
                </c:pt>
                <c:pt idx="10760">
                  <c:v>1.5866946190249221E-3</c:v>
                </c:pt>
                <c:pt idx="10761">
                  <c:v>1.5865765789550646E-3</c:v>
                </c:pt>
                <c:pt idx="10762">
                  <c:v>1.5864585564467736E-3</c:v>
                </c:pt>
                <c:pt idx="10763">
                  <c:v>1.5863405514961305E-3</c:v>
                </c:pt>
                <c:pt idx="10764">
                  <c:v>1.5862225640992172E-3</c:v>
                </c:pt>
                <c:pt idx="10765">
                  <c:v>1.5861045942521176E-3</c:v>
                </c:pt>
                <c:pt idx="10766">
                  <c:v>1.5859866419509164E-3</c:v>
                </c:pt>
                <c:pt idx="10767">
                  <c:v>1.5858687071916998E-3</c:v>
                </c:pt>
                <c:pt idx="10768">
                  <c:v>1.5857507899705537E-3</c:v>
                </c:pt>
                <c:pt idx="10769">
                  <c:v>1.5856328902835672E-3</c:v>
                </c:pt>
                <c:pt idx="10770">
                  <c:v>1.5855150081268291E-3</c:v>
                </c:pt>
                <c:pt idx="10771">
                  <c:v>1.5853971434964301E-3</c:v>
                </c:pt>
                <c:pt idx="10772">
                  <c:v>1.5852792963884617E-3</c:v>
                </c:pt>
                <c:pt idx="10773">
                  <c:v>1.5851614667990171E-3</c:v>
                </c:pt>
                <c:pt idx="10774">
                  <c:v>1.58504365472419E-3</c:v>
                </c:pt>
                <c:pt idx="10775">
                  <c:v>1.5849258601600756E-3</c:v>
                </c:pt>
                <c:pt idx="10776">
                  <c:v>1.5848080831027699E-3</c:v>
                </c:pt>
                <c:pt idx="10777">
                  <c:v>1.584690323548371E-3</c:v>
                </c:pt>
                <c:pt idx="10778">
                  <c:v>1.5845725814929768E-3</c:v>
                </c:pt>
                <c:pt idx="10779">
                  <c:v>1.5844548569326877E-3</c:v>
                </c:pt>
                <c:pt idx="10780">
                  <c:v>1.5843371498636043E-3</c:v>
                </c:pt>
                <c:pt idx="10781">
                  <c:v>1.5842194602818285E-3</c:v>
                </c:pt>
                <c:pt idx="10782">
                  <c:v>1.5841017881834639E-3</c:v>
                </c:pt>
                <c:pt idx="10783">
                  <c:v>1.583984133564615E-3</c:v>
                </c:pt>
                <c:pt idx="10784">
                  <c:v>1.583866496421387E-3</c:v>
                </c:pt>
                <c:pt idx="10785">
                  <c:v>1.5837488767498867E-3</c:v>
                </c:pt>
                <c:pt idx="10786">
                  <c:v>1.5836312745462222E-3</c:v>
                </c:pt>
                <c:pt idx="10787">
                  <c:v>1.5835136898065024E-3</c:v>
                </c:pt>
                <c:pt idx="10788">
                  <c:v>1.5833961225268376E-3</c:v>
                </c:pt>
                <c:pt idx="10789">
                  <c:v>1.5832785727033392E-3</c:v>
                </c:pt>
                <c:pt idx="10790">
                  <c:v>1.5831610403321192E-3</c:v>
                </c:pt>
                <c:pt idx="10791">
                  <c:v>1.5830435254092917E-3</c:v>
                </c:pt>
                <c:pt idx="10792">
                  <c:v>1.5829260279309712E-3</c:v>
                </c:pt>
                <c:pt idx="10793">
                  <c:v>1.5828085478932739E-3</c:v>
                </c:pt>
                <c:pt idx="10794">
                  <c:v>1.5826910852923173E-3</c:v>
                </c:pt>
                <c:pt idx="10795">
                  <c:v>1.5825736401242189E-3</c:v>
                </c:pt>
                <c:pt idx="10796">
                  <c:v>1.5824562123850985E-3</c:v>
                </c:pt>
                <c:pt idx="10797">
                  <c:v>1.5823388020710771E-3</c:v>
                </c:pt>
                <c:pt idx="10798">
                  <c:v>1.5822214091782757E-3</c:v>
                </c:pt>
                <c:pt idx="10799">
                  <c:v>1.5821040337028174E-3</c:v>
                </c:pt>
                <c:pt idx="10800">
                  <c:v>1.5819866756408261E-3</c:v>
                </c:pt>
                <c:pt idx="10801">
                  <c:v>1.5818693349884273E-3</c:v>
                </c:pt>
                <c:pt idx="10802">
                  <c:v>1.581752011741747E-3</c:v>
                </c:pt>
                <c:pt idx="10803">
                  <c:v>1.5816347058969129E-3</c:v>
                </c:pt>
                <c:pt idx="10804">
                  <c:v>1.5815174174500539E-3</c:v>
                </c:pt>
                <c:pt idx="10805">
                  <c:v>1.5814001463972992E-3</c:v>
                </c:pt>
                <c:pt idx="10806">
                  <c:v>1.58128289273478E-3</c:v>
                </c:pt>
                <c:pt idx="10807">
                  <c:v>1.5811656564586282E-3</c:v>
                </c:pt>
                <c:pt idx="10808">
                  <c:v>1.5810484375649771E-3</c:v>
                </c:pt>
                <c:pt idx="10809">
                  <c:v>1.5809312360499611E-3</c:v>
                </c:pt>
                <c:pt idx="10810">
                  <c:v>1.5808140519097159E-3</c:v>
                </c:pt>
                <c:pt idx="10811">
                  <c:v>1.5806968851403778E-3</c:v>
                </c:pt>
                <c:pt idx="10812">
                  <c:v>1.5805797357380847E-3</c:v>
                </c:pt>
                <c:pt idx="10813">
                  <c:v>1.5804626036989755E-3</c:v>
                </c:pt>
                <c:pt idx="10814">
                  <c:v>1.5803454890191905E-3</c:v>
                </c:pt>
                <c:pt idx="10815">
                  <c:v>1.5802283916948707E-3</c:v>
                </c:pt>
                <c:pt idx="10816">
                  <c:v>1.5801113117221586E-3</c:v>
                </c:pt>
                <c:pt idx="10817">
                  <c:v>1.5799942490971979E-3</c:v>
                </c:pt>
                <c:pt idx="10818">
                  <c:v>1.5798772038161327E-3</c:v>
                </c:pt>
                <c:pt idx="10819">
                  <c:v>1.5797601758751095E-3</c:v>
                </c:pt>
                <c:pt idx="10820">
                  <c:v>1.5796431652702744E-3</c:v>
                </c:pt>
                <c:pt idx="10821">
                  <c:v>1.5795261719977762E-3</c:v>
                </c:pt>
                <c:pt idx="10822">
                  <c:v>1.5794091960537641E-3</c:v>
                </c:pt>
                <c:pt idx="10823">
                  <c:v>1.5792922374343881E-3</c:v>
                </c:pt>
                <c:pt idx="10824">
                  <c:v>1.5791752961357996E-3</c:v>
                </c:pt>
                <c:pt idx="10825">
                  <c:v>1.5790583721541518E-3</c:v>
                </c:pt>
                <c:pt idx="10826">
                  <c:v>1.5789414654855986E-3</c:v>
                </c:pt>
                <c:pt idx="10827">
                  <c:v>1.578824576126294E-3</c:v>
                </c:pt>
                <c:pt idx="10828">
                  <c:v>1.5787077040723945E-3</c:v>
                </c:pt>
                <c:pt idx="10829">
                  <c:v>1.5785908493200576E-3</c:v>
                </c:pt>
                <c:pt idx="10830">
                  <c:v>1.578474011865441E-3</c:v>
                </c:pt>
                <c:pt idx="10831">
                  <c:v>1.5783571917047049E-3</c:v>
                </c:pt>
                <c:pt idx="10832">
                  <c:v>1.5782403888340098E-3</c:v>
                </c:pt>
                <c:pt idx="10833">
                  <c:v>1.578123603249517E-3</c:v>
                </c:pt>
                <c:pt idx="10834">
                  <c:v>1.5780068349473902E-3</c:v>
                </c:pt>
                <c:pt idx="10835">
                  <c:v>1.5778900839237924E-3</c:v>
                </c:pt>
                <c:pt idx="10836">
                  <c:v>1.5777733501748893E-3</c:v>
                </c:pt>
                <c:pt idx="10837">
                  <c:v>1.5776566336968469E-3</c:v>
                </c:pt>
                <c:pt idx="10838">
                  <c:v>1.5775399344858331E-3</c:v>
                </c:pt>
                <c:pt idx="10839">
                  <c:v>1.577423252538016E-3</c:v>
                </c:pt>
                <c:pt idx="10840">
                  <c:v>1.5773065878495654E-3</c:v>
                </c:pt>
                <c:pt idx="10841">
                  <c:v>1.5771899404166526E-3</c:v>
                </c:pt>
                <c:pt idx="10842">
                  <c:v>1.5770733102354489E-3</c:v>
                </c:pt>
                <c:pt idx="10843">
                  <c:v>1.5769566973021277E-3</c:v>
                </c:pt>
                <c:pt idx="10844">
                  <c:v>1.5768401016128632E-3</c:v>
                </c:pt>
                <c:pt idx="10845">
                  <c:v>1.576723523163831E-3</c:v>
                </c:pt>
                <c:pt idx="10846">
                  <c:v>1.576606961951207E-3</c:v>
                </c:pt>
                <c:pt idx="10847">
                  <c:v>1.5764904179711692E-3</c:v>
                </c:pt>
                <c:pt idx="10848">
                  <c:v>1.5763738912198963E-3</c:v>
                </c:pt>
                <c:pt idx="10849">
                  <c:v>1.576257381693568E-3</c:v>
                </c:pt>
                <c:pt idx="10850">
                  <c:v>1.5761408893883657E-3</c:v>
                </c:pt>
                <c:pt idx="10851">
                  <c:v>1.5760244143004712E-3</c:v>
                </c:pt>
                <c:pt idx="10852">
                  <c:v>1.5759079564260678E-3</c:v>
                </c:pt>
                <c:pt idx="10853">
                  <c:v>1.5757915157613401E-3</c:v>
                </c:pt>
                <c:pt idx="10854">
                  <c:v>1.5756750923024733E-3</c:v>
                </c:pt>
                <c:pt idx="10855">
                  <c:v>1.5755586860456542E-3</c:v>
                </c:pt>
                <c:pt idx="10856">
                  <c:v>1.5754422969870708E-3</c:v>
                </c:pt>
                <c:pt idx="10857">
                  <c:v>1.5753259251229117E-3</c:v>
                </c:pt>
                <c:pt idx="10858">
                  <c:v>1.5752095704493667E-3</c:v>
                </c:pt>
                <c:pt idx="10859">
                  <c:v>1.5750932329626273E-3</c:v>
                </c:pt>
                <c:pt idx="10860">
                  <c:v>1.574976912658886E-3</c:v>
                </c:pt>
                <c:pt idx="10861">
                  <c:v>1.5748606095343357E-3</c:v>
                </c:pt>
                <c:pt idx="10862">
                  <c:v>1.5747443235851713E-3</c:v>
                </c:pt>
                <c:pt idx="10863">
                  <c:v>1.5746280548075882E-3</c:v>
                </c:pt>
                <c:pt idx="10864">
                  <c:v>1.5745118031977835E-3</c:v>
                </c:pt>
                <c:pt idx="10865">
                  <c:v>1.5743955687519547E-3</c:v>
                </c:pt>
                <c:pt idx="10866">
                  <c:v>1.574279351466301E-3</c:v>
                </c:pt>
                <c:pt idx="10867">
                  <c:v>1.5741631513370223E-3</c:v>
                </c:pt>
                <c:pt idx="10868">
                  <c:v>1.5740469683603198E-3</c:v>
                </c:pt>
                <c:pt idx="10869">
                  <c:v>1.5739308025323965E-3</c:v>
                </c:pt>
                <c:pt idx="10870">
                  <c:v>1.5738146538494557E-3</c:v>
                </c:pt>
                <c:pt idx="10871">
                  <c:v>1.573698522307702E-3</c:v>
                </c:pt>
                <c:pt idx="10872">
                  <c:v>1.5735824079033407E-3</c:v>
                </c:pt>
                <c:pt idx="10873">
                  <c:v>1.573466310632579E-3</c:v>
                </c:pt>
                <c:pt idx="10874">
                  <c:v>1.573350230491625E-3</c:v>
                </c:pt>
                <c:pt idx="10875">
                  <c:v>1.5732341674766876E-3</c:v>
                </c:pt>
                <c:pt idx="10876">
                  <c:v>1.5731181215839771E-3</c:v>
                </c:pt>
                <c:pt idx="10877">
                  <c:v>1.5730020928097048E-3</c:v>
                </c:pt>
                <c:pt idx="10878">
                  <c:v>1.5728860811500829E-3</c:v>
                </c:pt>
                <c:pt idx="10879">
                  <c:v>1.5727700866013257E-3</c:v>
                </c:pt>
                <c:pt idx="10880">
                  <c:v>1.5726541091596472E-3</c:v>
                </c:pt>
                <c:pt idx="10881">
                  <c:v>1.5725381488212635E-3</c:v>
                </c:pt>
                <c:pt idx="10882">
                  <c:v>1.5724222055823916E-3</c:v>
                </c:pt>
                <c:pt idx="10883">
                  <c:v>1.5723062794392492E-3</c:v>
                </c:pt>
                <c:pt idx="10884">
                  <c:v>1.5721903703880557E-3</c:v>
                </c:pt>
                <c:pt idx="10885">
                  <c:v>1.5720744784250315E-3</c:v>
                </c:pt>
                <c:pt idx="10886">
                  <c:v>1.5719586035463976E-3</c:v>
                </c:pt>
                <c:pt idx="10887">
                  <c:v>1.5718427457483768E-3</c:v>
                </c:pt>
                <c:pt idx="10888">
                  <c:v>1.5717269050271926E-3</c:v>
                </c:pt>
                <c:pt idx="10889">
                  <c:v>1.5716110813790696E-3</c:v>
                </c:pt>
                <c:pt idx="10890">
                  <c:v>1.571495274800234E-3</c:v>
                </c:pt>
                <c:pt idx="10891">
                  <c:v>1.5713794852869124E-3</c:v>
                </c:pt>
                <c:pt idx="10892">
                  <c:v>1.5712637128353331E-3</c:v>
                </c:pt>
                <c:pt idx="10893">
                  <c:v>1.5711479574417252E-3</c:v>
                </c:pt>
                <c:pt idx="10894">
                  <c:v>1.571032219102319E-3</c:v>
                </c:pt>
                <c:pt idx="10895">
                  <c:v>1.5709164978133456E-3</c:v>
                </c:pt>
                <c:pt idx="10896">
                  <c:v>1.5708007935710375E-3</c:v>
                </c:pt>
                <c:pt idx="10897">
                  <c:v>1.5706851063716288E-3</c:v>
                </c:pt>
                <c:pt idx="10898">
                  <c:v>1.5705694362113539E-3</c:v>
                </c:pt>
                <c:pt idx="10899">
                  <c:v>1.5704537830864489E-3</c:v>
                </c:pt>
                <c:pt idx="10900">
                  <c:v>1.5703381469931504E-3</c:v>
                </c:pt>
                <c:pt idx="10901">
                  <c:v>1.5702225279276968E-3</c:v>
                </c:pt>
                <c:pt idx="10902">
                  <c:v>1.570106925886327E-3</c:v>
                </c:pt>
                <c:pt idx="10903">
                  <c:v>1.5699913408652811E-3</c:v>
                </c:pt>
                <c:pt idx="10904">
                  <c:v>1.5698757728608006E-3</c:v>
                </c:pt>
                <c:pt idx="10905">
                  <c:v>1.5697602218691284E-3</c:v>
                </c:pt>
                <c:pt idx="10906">
                  <c:v>1.5696446878865071E-3</c:v>
                </c:pt>
                <c:pt idx="10907">
                  <c:v>1.5695291709091827E-3</c:v>
                </c:pt>
                <c:pt idx="10908">
                  <c:v>1.5694136709334004E-3</c:v>
                </c:pt>
                <c:pt idx="10909">
                  <c:v>1.5692981879554067E-3</c:v>
                </c:pt>
                <c:pt idx="10910">
                  <c:v>1.56918272197145E-3</c:v>
                </c:pt>
                <c:pt idx="10911">
                  <c:v>1.5690672729777794E-3</c:v>
                </c:pt>
                <c:pt idx="10912">
                  <c:v>1.568951840970645E-3</c:v>
                </c:pt>
                <c:pt idx="10913">
                  <c:v>1.5688364259462981E-3</c:v>
                </c:pt>
                <c:pt idx="10914">
                  <c:v>1.5687210279009913E-3</c:v>
                </c:pt>
                <c:pt idx="10915">
                  <c:v>1.5686056468309779E-3</c:v>
                </c:pt>
                <c:pt idx="10916">
                  <c:v>1.5684902827325128E-3</c:v>
                </c:pt>
                <c:pt idx="10917">
                  <c:v>1.5683749356018514E-3</c:v>
                </c:pt>
                <c:pt idx="10918">
                  <c:v>1.5682596054352508E-3</c:v>
                </c:pt>
                <c:pt idx="10919">
                  <c:v>1.5681442922289687E-3</c:v>
                </c:pt>
                <c:pt idx="10920">
                  <c:v>1.5680289959792645E-3</c:v>
                </c:pt>
                <c:pt idx="10921">
                  <c:v>1.5679137166823979E-3</c:v>
                </c:pt>
                <c:pt idx="10922">
                  <c:v>1.5677984543346303E-3</c:v>
                </c:pt>
                <c:pt idx="10923">
                  <c:v>1.5676832089322242E-3</c:v>
                </c:pt>
                <c:pt idx="10924">
                  <c:v>1.5675679804714425E-3</c:v>
                </c:pt>
                <c:pt idx="10925">
                  <c:v>1.5674527689485502E-3</c:v>
                </c:pt>
                <c:pt idx="10926">
                  <c:v>1.567337574359813E-3</c:v>
                </c:pt>
                <c:pt idx="10927">
                  <c:v>1.5672223967014972E-3</c:v>
                </c:pt>
                <c:pt idx="10928">
                  <c:v>1.5671072359698711E-3</c:v>
                </c:pt>
                <c:pt idx="10929">
                  <c:v>1.5669920921612031E-3</c:v>
                </c:pt>
                <c:pt idx="10930">
                  <c:v>1.5668769652717636E-3</c:v>
                </c:pt>
                <c:pt idx="10931">
                  <c:v>1.5667618552978239E-3</c:v>
                </c:pt>
                <c:pt idx="10932">
                  <c:v>1.5666467622356556E-3</c:v>
                </c:pt>
                <c:pt idx="10933">
                  <c:v>1.5665316860815322E-3</c:v>
                </c:pt>
                <c:pt idx="10934">
                  <c:v>1.5664166268317277E-3</c:v>
                </c:pt>
                <c:pt idx="10935">
                  <c:v>1.5663015844825188E-3</c:v>
                </c:pt>
                <c:pt idx="10936">
                  <c:v>1.5661865590301809E-3</c:v>
                </c:pt>
                <c:pt idx="10937">
                  <c:v>1.5660715504709924E-3</c:v>
                </c:pt>
                <c:pt idx="10938">
                  <c:v>1.5659565588012319E-3</c:v>
                </c:pt>
                <c:pt idx="10939">
                  <c:v>1.5658415840171789E-3</c:v>
                </c:pt>
                <c:pt idx="10940">
                  <c:v>1.5657266261151148E-3</c:v>
                </c:pt>
                <c:pt idx="10941">
                  <c:v>1.5656116850913213E-3</c:v>
                </c:pt>
                <c:pt idx="10942">
                  <c:v>1.5654967609420817E-3</c:v>
                </c:pt>
                <c:pt idx="10943">
                  <c:v>1.5653818536636801E-3</c:v>
                </c:pt>
                <c:pt idx="10944">
                  <c:v>1.5652669632524017E-3</c:v>
                </c:pt>
                <c:pt idx="10945">
                  <c:v>1.5651520897045335E-3</c:v>
                </c:pt>
                <c:pt idx="10946">
                  <c:v>1.565037233016363E-3</c:v>
                </c:pt>
                <c:pt idx="10947">
                  <c:v>1.564922393184178E-3</c:v>
                </c:pt>
                <c:pt idx="10948">
                  <c:v>1.5648075702042687E-3</c:v>
                </c:pt>
                <c:pt idx="10949">
                  <c:v>1.5646927640729257E-3</c:v>
                </c:pt>
                <c:pt idx="10950">
                  <c:v>1.564577974786441E-3</c:v>
                </c:pt>
                <c:pt idx="10951">
                  <c:v>1.5644632023411075E-3</c:v>
                </c:pt>
                <c:pt idx="10952">
                  <c:v>1.5643484467332191E-3</c:v>
                </c:pt>
                <c:pt idx="10953">
                  <c:v>1.5642337079590711E-3</c:v>
                </c:pt>
                <c:pt idx="10954">
                  <c:v>1.5641189860149598E-3</c:v>
                </c:pt>
                <c:pt idx="10955">
                  <c:v>1.5640042808971822E-3</c:v>
                </c:pt>
                <c:pt idx="10956">
                  <c:v>1.5638895926020368E-3</c:v>
                </c:pt>
                <c:pt idx="10957">
                  <c:v>1.5637749211258232E-3</c:v>
                </c:pt>
                <c:pt idx="10958">
                  <c:v>1.5636602664648416E-3</c:v>
                </c:pt>
                <c:pt idx="10959">
                  <c:v>1.5635456286153941E-3</c:v>
                </c:pt>
                <c:pt idx="10960">
                  <c:v>1.5634310075737833E-3</c:v>
                </c:pt>
                <c:pt idx="10961">
                  <c:v>1.5633164033363128E-3</c:v>
                </c:pt>
                <c:pt idx="10962">
                  <c:v>1.5632018158992871E-3</c:v>
                </c:pt>
                <c:pt idx="10963">
                  <c:v>1.5630872452590131E-3</c:v>
                </c:pt>
                <c:pt idx="10964">
                  <c:v>1.5629726914117973E-3</c:v>
                </c:pt>
                <c:pt idx="10965">
                  <c:v>1.5628581543539481E-3</c:v>
                </c:pt>
                <c:pt idx="10966">
                  <c:v>1.5627436340817744E-3</c:v>
                </c:pt>
                <c:pt idx="10967">
                  <c:v>1.5626291305915866E-3</c:v>
                </c:pt>
                <c:pt idx="10968">
                  <c:v>1.5625146438796966E-3</c:v>
                </c:pt>
                <c:pt idx="10969">
                  <c:v>1.5624001739424161E-3</c:v>
                </c:pt>
                <c:pt idx="10970">
                  <c:v>1.5622857207760587E-3</c:v>
                </c:pt>
                <c:pt idx="10971">
                  <c:v>1.5621712843769395E-3</c:v>
                </c:pt>
                <c:pt idx="10972">
                  <c:v>1.5620568647413736E-3</c:v>
                </c:pt>
                <c:pt idx="10973">
                  <c:v>1.5619424618656785E-3</c:v>
                </c:pt>
                <c:pt idx="10974">
                  <c:v>1.5618280757461716E-3</c:v>
                </c:pt>
                <c:pt idx="10975">
                  <c:v>1.5617137063791723E-3</c:v>
                </c:pt>
                <c:pt idx="10976">
                  <c:v>1.561599353761E-3</c:v>
                </c:pt>
                <c:pt idx="10977">
                  <c:v>1.5614850178879761E-3</c:v>
                </c:pt>
                <c:pt idx="10978">
                  <c:v>1.5613706987564226E-3</c:v>
                </c:pt>
                <c:pt idx="10979">
                  <c:v>1.561256396362663E-3</c:v>
                </c:pt>
                <c:pt idx="10980">
                  <c:v>1.5611421107030216E-3</c:v>
                </c:pt>
                <c:pt idx="10981">
                  <c:v>1.5610278417738236E-3</c:v>
                </c:pt>
                <c:pt idx="10982">
                  <c:v>1.5609135895713953E-3</c:v>
                </c:pt>
                <c:pt idx="10983">
                  <c:v>1.560799354092065E-3</c:v>
                </c:pt>
                <c:pt idx="10984">
                  <c:v>1.5606851353321606E-3</c:v>
                </c:pt>
                <c:pt idx="10985">
                  <c:v>1.5605709332880122E-3</c:v>
                </c:pt>
                <c:pt idx="10986">
                  <c:v>1.5604567479559506E-3</c:v>
                </c:pt>
                <c:pt idx="10987">
                  <c:v>1.5603425793323073E-3</c:v>
                </c:pt>
                <c:pt idx="10988">
                  <c:v>1.5602284274134155E-3</c:v>
                </c:pt>
                <c:pt idx="10989">
                  <c:v>1.5601142921956091E-3</c:v>
                </c:pt>
                <c:pt idx="10990">
                  <c:v>1.5600001736752233E-3</c:v>
                </c:pt>
                <c:pt idx="10991">
                  <c:v>1.5598860718485938E-3</c:v>
                </c:pt>
                <c:pt idx="10992">
                  <c:v>1.5597719867120586E-3</c:v>
                </c:pt>
                <c:pt idx="10993">
                  <c:v>1.5596579182619553E-3</c:v>
                </c:pt>
                <c:pt idx="10994">
                  <c:v>1.5595438664946235E-3</c:v>
                </c:pt>
                <c:pt idx="10995">
                  <c:v>1.5594298314064036E-3</c:v>
                </c:pt>
                <c:pt idx="10996">
                  <c:v>1.5593158129936372E-3</c:v>
                </c:pt>
                <c:pt idx="10997">
                  <c:v>1.5592018112526667E-3</c:v>
                </c:pt>
                <c:pt idx="10998">
                  <c:v>1.5590878261798361E-3</c:v>
                </c:pt>
                <c:pt idx="10999">
                  <c:v>1.5589738577714896E-3</c:v>
                </c:pt>
                <c:pt idx="11000">
                  <c:v>1.558859906023973E-3</c:v>
                </c:pt>
                <c:pt idx="11001">
                  <c:v>1.5587459709336337E-3</c:v>
                </c:pt>
                <c:pt idx="11002">
                  <c:v>1.5586320524968191E-3</c:v>
                </c:pt>
                <c:pt idx="11003">
                  <c:v>1.5585181507098782E-3</c:v>
                </c:pt>
                <c:pt idx="11004">
                  <c:v>1.5584042655691615E-3</c:v>
                </c:pt>
                <c:pt idx="11005">
                  <c:v>1.5582903970710199E-3</c:v>
                </c:pt>
                <c:pt idx="11006">
                  <c:v>1.5581765452118053E-3</c:v>
                </c:pt>
                <c:pt idx="11007">
                  <c:v>1.558062709987871E-3</c:v>
                </c:pt>
                <c:pt idx="11008">
                  <c:v>1.5579488913955715E-3</c:v>
                </c:pt>
                <c:pt idx="11009">
                  <c:v>1.5578350894312621E-3</c:v>
                </c:pt>
                <c:pt idx="11010">
                  <c:v>1.557721304091299E-3</c:v>
                </c:pt>
                <c:pt idx="11011">
                  <c:v>1.5576075353720402E-3</c:v>
                </c:pt>
                <c:pt idx="11012">
                  <c:v>1.557493783269844E-3</c:v>
                </c:pt>
                <c:pt idx="11013">
                  <c:v>1.5573800477810703E-3</c:v>
                </c:pt>
                <c:pt idx="11014">
                  <c:v>1.5572663289020795E-3</c:v>
                </c:pt>
                <c:pt idx="11015">
                  <c:v>1.5571526266292331E-3</c:v>
                </c:pt>
                <c:pt idx="11016">
                  <c:v>1.5570389409588945E-3</c:v>
                </c:pt>
                <c:pt idx="11017">
                  <c:v>1.5569252718874271E-3</c:v>
                </c:pt>
                <c:pt idx="11018">
                  <c:v>1.5568116194111961E-3</c:v>
                </c:pt>
                <c:pt idx="11019">
                  <c:v>1.5566979835265676E-3</c:v>
                </c:pt>
                <c:pt idx="11020">
                  <c:v>1.5565843642299086E-3</c:v>
                </c:pt>
                <c:pt idx="11021">
                  <c:v>1.556470761517587E-3</c:v>
                </c:pt>
                <c:pt idx="11022">
                  <c:v>1.5563571753859722E-3</c:v>
                </c:pt>
                <c:pt idx="11023">
                  <c:v>1.5562436058314344E-3</c:v>
                </c:pt>
                <c:pt idx="11024">
                  <c:v>1.5561300528503449E-3</c:v>
                </c:pt>
                <c:pt idx="11025">
                  <c:v>1.5560165164390761E-3</c:v>
                </c:pt>
                <c:pt idx="11026">
                  <c:v>1.5559029965940014E-3</c:v>
                </c:pt>
                <c:pt idx="11027">
                  <c:v>1.5557894933114955E-3</c:v>
                </c:pt>
                <c:pt idx="11028">
                  <c:v>1.5556760065879331E-3</c:v>
                </c:pt>
                <c:pt idx="11029">
                  <c:v>1.5555625364196918E-3</c:v>
                </c:pt>
                <c:pt idx="11030">
                  <c:v>1.5554490828031489E-3</c:v>
                </c:pt>
                <c:pt idx="11031">
                  <c:v>1.5553356457346831E-3</c:v>
                </c:pt>
                <c:pt idx="11032">
                  <c:v>1.5552222252106741E-3</c:v>
                </c:pt>
                <c:pt idx="11033">
                  <c:v>1.555108821227503E-3</c:v>
                </c:pt>
                <c:pt idx="11034">
                  <c:v>1.5549954337815512E-3</c:v>
                </c:pt>
                <c:pt idx="11035">
                  <c:v>1.5548820628692023E-3</c:v>
                </c:pt>
                <c:pt idx="11036">
                  <c:v>1.5547687084868395E-3</c:v>
                </c:pt>
                <c:pt idx="11037">
                  <c:v>1.5546553706308483E-3</c:v>
                </c:pt>
                <c:pt idx="11038">
                  <c:v>1.5545420492976145E-3</c:v>
                </c:pt>
                <c:pt idx="11039">
                  <c:v>1.5544287444835259E-3</c:v>
                </c:pt>
                <c:pt idx="11040">
                  <c:v>1.5543154561849701E-3</c:v>
                </c:pt>
                <c:pt idx="11041">
                  <c:v>1.5542021843983366E-3</c:v>
                </c:pt>
                <c:pt idx="11042">
                  <c:v>1.5540889291200159E-3</c:v>
                </c:pt>
                <c:pt idx="11043">
                  <c:v>1.5539756903463989E-3</c:v>
                </c:pt>
                <c:pt idx="11044">
                  <c:v>1.5538624680738781E-3</c:v>
                </c:pt>
                <c:pt idx="11045">
                  <c:v>1.5537492622988472E-3</c:v>
                </c:pt>
                <c:pt idx="11046">
                  <c:v>1.5536360730177008E-3</c:v>
                </c:pt>
                <c:pt idx="11047">
                  <c:v>1.5535229002268339E-3</c:v>
                </c:pt>
                <c:pt idx="11048">
                  <c:v>1.5534097439226435E-3</c:v>
                </c:pt>
                <c:pt idx="11049">
                  <c:v>1.5532966041015275E-3</c:v>
                </c:pt>
                <c:pt idx="11050">
                  <c:v>1.5531834807598847E-3</c:v>
                </c:pt>
                <c:pt idx="11051">
                  <c:v>1.5530703738941142E-3</c:v>
                </c:pt>
                <c:pt idx="11052">
                  <c:v>1.5529572835006173E-3</c:v>
                </c:pt>
                <c:pt idx="11053">
                  <c:v>1.5528442095757956E-3</c:v>
                </c:pt>
                <c:pt idx="11054">
                  <c:v>1.5527311521160521E-3</c:v>
                </c:pt>
                <c:pt idx="11055">
                  <c:v>1.5526181111177909E-3</c:v>
                </c:pt>
                <c:pt idx="11056">
                  <c:v>1.5525050865774169E-3</c:v>
                </c:pt>
                <c:pt idx="11057">
                  <c:v>1.5523920784913361E-3</c:v>
                </c:pt>
                <c:pt idx="11058">
                  <c:v>1.5522790868559557E-3</c:v>
                </c:pt>
                <c:pt idx="11059">
                  <c:v>1.5521661116676838E-3</c:v>
                </c:pt>
                <c:pt idx="11060">
                  <c:v>1.5520531529229296E-3</c:v>
                </c:pt>
                <c:pt idx="11061">
                  <c:v>1.5519402106181034E-3</c:v>
                </c:pt>
                <c:pt idx="11062">
                  <c:v>1.5518272847496162E-3</c:v>
                </c:pt>
                <c:pt idx="11063">
                  <c:v>1.5517143753138807E-3</c:v>
                </c:pt>
                <c:pt idx="11064">
                  <c:v>1.5516014823073099E-3</c:v>
                </c:pt>
                <c:pt idx="11065">
                  <c:v>1.5514886057263189E-3</c:v>
                </c:pt>
                <c:pt idx="11066">
                  <c:v>1.5513757455673221E-3</c:v>
                </c:pt>
                <c:pt idx="11067">
                  <c:v>1.5512629018267366E-3</c:v>
                </c:pt>
                <c:pt idx="11068">
                  <c:v>1.5511500745009801E-3</c:v>
                </c:pt>
                <c:pt idx="11069">
                  <c:v>1.5510372635864709E-3</c:v>
                </c:pt>
                <c:pt idx="11070">
                  <c:v>1.5509244690796288E-3</c:v>
                </c:pt>
                <c:pt idx="11071">
                  <c:v>1.5508116909768743E-3</c:v>
                </c:pt>
                <c:pt idx="11072">
                  <c:v>1.5506989292746293E-3</c:v>
                </c:pt>
                <c:pt idx="11073">
                  <c:v>1.5505861839693164E-3</c:v>
                </c:pt>
                <c:pt idx="11074">
                  <c:v>1.5504734550573593E-3</c:v>
                </c:pt>
                <c:pt idx="11075">
                  <c:v>1.5503607425351831E-3</c:v>
                </c:pt>
                <c:pt idx="11076">
                  <c:v>1.550248046399213E-3</c:v>
                </c:pt>
                <c:pt idx="11077">
                  <c:v>1.5501353666458769E-3</c:v>
                </c:pt>
                <c:pt idx="11078">
                  <c:v>1.5500227032716021E-3</c:v>
                </c:pt>
                <c:pt idx="11079">
                  <c:v>1.5499100562728178E-3</c:v>
                </c:pt>
                <c:pt idx="11080">
                  <c:v>1.5497974256459544E-3</c:v>
                </c:pt>
                <c:pt idx="11081">
                  <c:v>1.549684811387442E-3</c:v>
                </c:pt>
                <c:pt idx="11082">
                  <c:v>1.5495722134937133E-3</c:v>
                </c:pt>
                <c:pt idx="11083">
                  <c:v>1.5494596319612015E-3</c:v>
                </c:pt>
                <c:pt idx="11084">
                  <c:v>1.5493470667863405E-3</c:v>
                </c:pt>
                <c:pt idx="11085">
                  <c:v>1.5492345179655656E-3</c:v>
                </c:pt>
                <c:pt idx="11086">
                  <c:v>1.5491219854953128E-3</c:v>
                </c:pt>
                <c:pt idx="11087">
                  <c:v>1.5490094693720205E-3</c:v>
                </c:pt>
                <c:pt idx="11088">
                  <c:v>1.5488969695921255E-3</c:v>
                </c:pt>
                <c:pt idx="11089">
                  <c:v>1.5487844861520679E-3</c:v>
                </c:pt>
                <c:pt idx="11090">
                  <c:v>1.5486720190482882E-3</c:v>
                </c:pt>
                <c:pt idx="11091">
                  <c:v>1.5485595682772275E-3</c:v>
                </c:pt>
                <c:pt idx="11092">
                  <c:v>1.5484471338353283E-3</c:v>
                </c:pt>
                <c:pt idx="11093">
                  <c:v>1.5483347157190341E-3</c:v>
                </c:pt>
                <c:pt idx="11094">
                  <c:v>1.5482223139247895E-3</c:v>
                </c:pt>
                <c:pt idx="11095">
                  <c:v>1.5481099284490401E-3</c:v>
                </c:pt>
                <c:pt idx="11096">
                  <c:v>1.5479975592882322E-3</c:v>
                </c:pt>
                <c:pt idx="11097">
                  <c:v>1.5478852064388137E-3</c:v>
                </c:pt>
                <c:pt idx="11098">
                  <c:v>1.5477728698972332E-3</c:v>
                </c:pt>
                <c:pt idx="11099">
                  <c:v>1.5476605496599401E-3</c:v>
                </c:pt>
                <c:pt idx="11100">
                  <c:v>1.5475482457233856E-3</c:v>
                </c:pt>
                <c:pt idx="11101">
                  <c:v>1.5474359580840208E-3</c:v>
                </c:pt>
                <c:pt idx="11102">
                  <c:v>1.5473236867382992E-3</c:v>
                </c:pt>
                <c:pt idx="11103">
                  <c:v>1.5472114316826741E-3</c:v>
                </c:pt>
                <c:pt idx="11104">
                  <c:v>1.5470991929135999E-3</c:v>
                </c:pt>
                <c:pt idx="11105">
                  <c:v>1.5469869704275334E-3</c:v>
                </c:pt>
                <c:pt idx="11106">
                  <c:v>1.5468747642209308E-3</c:v>
                </c:pt>
                <c:pt idx="11107">
                  <c:v>1.5467625742902505E-3</c:v>
                </c:pt>
                <c:pt idx="11108">
                  <c:v>1.5466504006319511E-3</c:v>
                </c:pt>
                <c:pt idx="11109">
                  <c:v>1.5465382432424931E-3</c:v>
                </c:pt>
                <c:pt idx="11110">
                  <c:v>1.5464261021183364E-3</c:v>
                </c:pt>
                <c:pt idx="11111">
                  <c:v>1.5463139772559438E-3</c:v>
                </c:pt>
                <c:pt idx="11112">
                  <c:v>1.5462018686517782E-3</c:v>
                </c:pt>
                <c:pt idx="11113">
                  <c:v>1.5460897763023037E-3</c:v>
                </c:pt>
                <c:pt idx="11114">
                  <c:v>1.5459777002039851E-3</c:v>
                </c:pt>
                <c:pt idx="11115">
                  <c:v>1.5458656403532888E-3</c:v>
                </c:pt>
                <c:pt idx="11116">
                  <c:v>1.5457535967466822E-3</c:v>
                </c:pt>
                <c:pt idx="11117">
                  <c:v>1.5456415693806333E-3</c:v>
                </c:pt>
                <c:pt idx="11118">
                  <c:v>1.5455295582516109E-3</c:v>
                </c:pt>
                <c:pt idx="11119">
                  <c:v>1.5454175633560854E-3</c:v>
                </c:pt>
                <c:pt idx="11120">
                  <c:v>1.5453055846905281E-3</c:v>
                </c:pt>
                <c:pt idx="11121">
                  <c:v>1.5451936222514112E-3</c:v>
                </c:pt>
                <c:pt idx="11122">
                  <c:v>1.5450816760352081E-3</c:v>
                </c:pt>
                <c:pt idx="11123">
                  <c:v>1.5449697460383929E-3</c:v>
                </c:pt>
                <c:pt idx="11124">
                  <c:v>1.5448578322574413E-3</c:v>
                </c:pt>
                <c:pt idx="11125">
                  <c:v>1.5447459346888293E-3</c:v>
                </c:pt>
                <c:pt idx="11126">
                  <c:v>1.5446340533290344E-3</c:v>
                </c:pt>
                <c:pt idx="11127">
                  <c:v>1.5445221881745348E-3</c:v>
                </c:pt>
                <c:pt idx="11128">
                  <c:v>1.5444103392218101E-3</c:v>
                </c:pt>
                <c:pt idx="11129">
                  <c:v>1.5442985064673409E-3</c:v>
                </c:pt>
                <c:pt idx="11130">
                  <c:v>1.5441866899076082E-3</c:v>
                </c:pt>
                <c:pt idx="11131">
                  <c:v>1.5440748895390946E-3</c:v>
                </c:pt>
                <c:pt idx="11132">
                  <c:v>1.5439631053582839E-3</c:v>
                </c:pt>
                <c:pt idx="11133">
                  <c:v>1.5438513373616603E-3</c:v>
                </c:pt>
                <c:pt idx="11134">
                  <c:v>1.5437395855457095E-3</c:v>
                </c:pt>
                <c:pt idx="11135">
                  <c:v>1.5436278499069177E-3</c:v>
                </c:pt>
                <c:pt idx="11136">
                  <c:v>1.5435161304417728E-3</c:v>
                </c:pt>
                <c:pt idx="11137">
                  <c:v>1.5434044271467632E-3</c:v>
                </c:pt>
                <c:pt idx="11138">
                  <c:v>1.5432927400183788E-3</c:v>
                </c:pt>
                <c:pt idx="11139">
                  <c:v>1.5431810690531098E-3</c:v>
                </c:pt>
                <c:pt idx="11140">
                  <c:v>1.543069414247448E-3</c:v>
                </c:pt>
                <c:pt idx="11141">
                  <c:v>1.5429577755978858E-3</c:v>
                </c:pt>
                <c:pt idx="11142">
                  <c:v>1.542846153100917E-3</c:v>
                </c:pt>
                <c:pt idx="11143">
                  <c:v>1.5427345467530363E-3</c:v>
                </c:pt>
                <c:pt idx="11144">
                  <c:v>1.5426229565507397E-3</c:v>
                </c:pt>
                <c:pt idx="11145">
                  <c:v>1.5425113824905233E-3</c:v>
                </c:pt>
                <c:pt idx="11146">
                  <c:v>1.542399824568885E-3</c:v>
                </c:pt>
                <c:pt idx="11147">
                  <c:v>1.5422882827823242E-3</c:v>
                </c:pt>
                <c:pt idx="11148">
                  <c:v>1.5421767571273395E-3</c:v>
                </c:pt>
                <c:pt idx="11149">
                  <c:v>1.5420652476004321E-3</c:v>
                </c:pt>
                <c:pt idx="11150">
                  <c:v>1.5419537541981041E-3</c:v>
                </c:pt>
                <c:pt idx="11151">
                  <c:v>1.5418422769168578E-3</c:v>
                </c:pt>
                <c:pt idx="11152">
                  <c:v>1.541730815753197E-3</c:v>
                </c:pt>
                <c:pt idx="11153">
                  <c:v>1.5416193707036268E-3</c:v>
                </c:pt>
                <c:pt idx="11154">
                  <c:v>1.5415079417646531E-3</c:v>
                </c:pt>
                <c:pt idx="11155">
                  <c:v>1.5413965289327823E-3</c:v>
                </c:pt>
                <c:pt idx="11156">
                  <c:v>1.5412851322045224E-3</c:v>
                </c:pt>
                <c:pt idx="11157">
                  <c:v>1.5411737515763821E-3</c:v>
                </c:pt>
                <c:pt idx="11158">
                  <c:v>1.5410623870448716E-3</c:v>
                </c:pt>
                <c:pt idx="11159">
                  <c:v>1.5409510386065013E-3</c:v>
                </c:pt>
                <c:pt idx="11160">
                  <c:v>1.5408397062577832E-3</c:v>
                </c:pt>
                <c:pt idx="11161">
                  <c:v>1.5407283899952302E-3</c:v>
                </c:pt>
                <c:pt idx="11162">
                  <c:v>1.5406170898153563E-3</c:v>
                </c:pt>
                <c:pt idx="11163">
                  <c:v>1.5405058057146761E-3</c:v>
                </c:pt>
                <c:pt idx="11164">
                  <c:v>1.5403945376897057E-3</c:v>
                </c:pt>
                <c:pt idx="11165">
                  <c:v>1.540283285736962E-3</c:v>
                </c:pt>
                <c:pt idx="11166">
                  <c:v>1.5401720498529627E-3</c:v>
                </c:pt>
                <c:pt idx="11167">
                  <c:v>1.5400608300342271E-3</c:v>
                </c:pt>
                <c:pt idx="11168">
                  <c:v>1.5399496262772745E-3</c:v>
                </c:pt>
                <c:pt idx="11169">
                  <c:v>1.5398384385786263E-3</c:v>
                </c:pt>
                <c:pt idx="11170">
                  <c:v>1.5397272669348044E-3</c:v>
                </c:pt>
                <c:pt idx="11171">
                  <c:v>1.5396161113423316E-3</c:v>
                </c:pt>
                <c:pt idx="11172">
                  <c:v>1.5395049717977316E-3</c:v>
                </c:pt>
                <c:pt idx="11173">
                  <c:v>1.5393938482975297E-3</c:v>
                </c:pt>
                <c:pt idx="11174">
                  <c:v>1.5392827408382515E-3</c:v>
                </c:pt>
                <c:pt idx="11175">
                  <c:v>1.5391716494164243E-3</c:v>
                </c:pt>
                <c:pt idx="11176">
                  <c:v>1.5390605740285761E-3</c:v>
                </c:pt>
                <c:pt idx="11177">
                  <c:v>1.5389495146712353E-3</c:v>
                </c:pt>
                <c:pt idx="11178">
                  <c:v>1.5388384713409321E-3</c:v>
                </c:pt>
                <c:pt idx="11179">
                  <c:v>1.5387274440341976E-3</c:v>
                </c:pt>
                <c:pt idx="11180">
                  <c:v>1.5386164327475633E-3</c:v>
                </c:pt>
                <c:pt idx="11181">
                  <c:v>1.5385054374775628E-3</c:v>
                </c:pt>
                <c:pt idx="11182">
                  <c:v>1.5383944582207296E-3</c:v>
                </c:pt>
                <c:pt idx="11183">
                  <c:v>1.5382834949735989E-3</c:v>
                </c:pt>
                <c:pt idx="11184">
                  <c:v>1.5381725477327066E-3</c:v>
                </c:pt>
                <c:pt idx="11185">
                  <c:v>1.5380616164945894E-3</c:v>
                </c:pt>
                <c:pt idx="11186">
                  <c:v>1.5379507012557856E-3</c:v>
                </c:pt>
                <c:pt idx="11187">
                  <c:v>1.5378398020128336E-3</c:v>
                </c:pt>
                <c:pt idx="11188">
                  <c:v>1.5377289187622739E-3</c:v>
                </c:pt>
                <c:pt idx="11189">
                  <c:v>1.5376180515006472E-3</c:v>
                </c:pt>
                <c:pt idx="11190">
                  <c:v>1.5375072002244952E-3</c:v>
                </c:pt>
                <c:pt idx="11191">
                  <c:v>1.5373963649303617E-3</c:v>
                </c:pt>
                <c:pt idx="11192">
                  <c:v>1.5372855456147897E-3</c:v>
                </c:pt>
                <c:pt idx="11193">
                  <c:v>1.5371747422743243E-3</c:v>
                </c:pt>
                <c:pt idx="11194">
                  <c:v>1.5370639549055118E-3</c:v>
                </c:pt>
                <c:pt idx="11195">
                  <c:v>1.536953183504899E-3</c:v>
                </c:pt>
                <c:pt idx="11196">
                  <c:v>1.5368424280690334E-3</c:v>
                </c:pt>
                <c:pt idx="11197">
                  <c:v>1.5367316885944644E-3</c:v>
                </c:pt>
                <c:pt idx="11198">
                  <c:v>1.5366209650777417E-3</c:v>
                </c:pt>
                <c:pt idx="11199">
                  <c:v>1.5365102575154162E-3</c:v>
                </c:pt>
                <c:pt idx="11200">
                  <c:v>1.5363995659040397E-3</c:v>
                </c:pt>
                <c:pt idx="11201">
                  <c:v>1.5362888902401655E-3</c:v>
                </c:pt>
                <c:pt idx="11202">
                  <c:v>1.536178230520347E-3</c:v>
                </c:pt>
                <c:pt idx="11203">
                  <c:v>1.5360675867411391E-3</c:v>
                </c:pt>
                <c:pt idx="11204">
                  <c:v>1.5359569588990979E-3</c:v>
                </c:pt>
                <c:pt idx="11205">
                  <c:v>1.5358463469907803E-3</c:v>
                </c:pt>
                <c:pt idx="11206">
                  <c:v>1.5357357510127443E-3</c:v>
                </c:pt>
                <c:pt idx="11207">
                  <c:v>1.5356251709615478E-3</c:v>
                </c:pt>
                <c:pt idx="11208">
                  <c:v>1.5355146068337516E-3</c:v>
                </c:pt>
                <c:pt idx="11209">
                  <c:v>1.5354040586259162E-3</c:v>
                </c:pt>
                <c:pt idx="11210">
                  <c:v>1.5352935263346034E-3</c:v>
                </c:pt>
                <c:pt idx="11211">
                  <c:v>1.5351830099563759E-3</c:v>
                </c:pt>
                <c:pt idx="11212">
                  <c:v>1.5350725094877978E-3</c:v>
                </c:pt>
                <c:pt idx="11213">
                  <c:v>1.5349620249254336E-3</c:v>
                </c:pt>
                <c:pt idx="11214">
                  <c:v>1.5348515562658494E-3</c:v>
                </c:pt>
                <c:pt idx="11215">
                  <c:v>1.5347411035056115E-3</c:v>
                </c:pt>
                <c:pt idx="11216">
                  <c:v>1.5346306666412879E-3</c:v>
                </c:pt>
                <c:pt idx="11217">
                  <c:v>1.5345202456694472E-3</c:v>
                </c:pt>
                <c:pt idx="11218">
                  <c:v>1.5344098405866591E-3</c:v>
                </c:pt>
                <c:pt idx="11219">
                  <c:v>1.5342994513894946E-3</c:v>
                </c:pt>
                <c:pt idx="11220">
                  <c:v>1.5341890780745252E-3</c:v>
                </c:pt>
                <c:pt idx="11221">
                  <c:v>1.5340787206383239E-3</c:v>
                </c:pt>
                <c:pt idx="11222">
                  <c:v>1.5339683790774636E-3</c:v>
                </c:pt>
                <c:pt idx="11223">
                  <c:v>1.5338580533885197E-3</c:v>
                </c:pt>
                <c:pt idx="11224">
                  <c:v>1.5337477435680674E-3</c:v>
                </c:pt>
                <c:pt idx="11225">
                  <c:v>1.5336374496126835E-3</c:v>
                </c:pt>
                <c:pt idx="11226">
                  <c:v>1.5335271715189456E-3</c:v>
                </c:pt>
                <c:pt idx="11227">
                  <c:v>1.5334169092834323E-3</c:v>
                </c:pt>
                <c:pt idx="11228">
                  <c:v>1.5333066629027233E-3</c:v>
                </c:pt>
                <c:pt idx="11229">
                  <c:v>1.5331964323733987E-3</c:v>
                </c:pt>
                <c:pt idx="11230">
                  <c:v>1.5330862176920405E-3</c:v>
                </c:pt>
                <c:pt idx="11231">
                  <c:v>1.5329760188552313E-3</c:v>
                </c:pt>
                <c:pt idx="11232">
                  <c:v>1.5328658358595541E-3</c:v>
                </c:pt>
                <c:pt idx="11233">
                  <c:v>1.5327556687015939E-3</c:v>
                </c:pt>
                <c:pt idx="11234">
                  <c:v>1.5326455173779359E-3</c:v>
                </c:pt>
                <c:pt idx="11235">
                  <c:v>1.5325353818851665E-3</c:v>
                </c:pt>
                <c:pt idx="11236">
                  <c:v>1.5324252622198732E-3</c:v>
                </c:pt>
                <c:pt idx="11237">
                  <c:v>1.5323151583786446E-3</c:v>
                </c:pt>
                <c:pt idx="11238">
                  <c:v>1.5322050703580699E-3</c:v>
                </c:pt>
                <c:pt idx="11239">
                  <c:v>1.5320949981547395E-3</c:v>
                </c:pt>
                <c:pt idx="11240">
                  <c:v>1.5319849417652449E-3</c:v>
                </c:pt>
                <c:pt idx="11241">
                  <c:v>1.5318749011861783E-3</c:v>
                </c:pt>
                <c:pt idx="11242">
                  <c:v>1.531764876414133E-3</c:v>
                </c:pt>
                <c:pt idx="11243">
                  <c:v>1.5316548674457037E-3</c:v>
                </c:pt>
                <c:pt idx="11244">
                  <c:v>1.531544874277485E-3</c:v>
                </c:pt>
                <c:pt idx="11245">
                  <c:v>1.5314348969060732E-3</c:v>
                </c:pt>
                <c:pt idx="11246">
                  <c:v>1.531324935328066E-3</c:v>
                </c:pt>
                <c:pt idx="11247">
                  <c:v>1.5312149895400614E-3</c:v>
                </c:pt>
                <c:pt idx="11248">
                  <c:v>1.5311050595386586E-3</c:v>
                </c:pt>
                <c:pt idx="11249">
                  <c:v>1.5309951453204575E-3</c:v>
                </c:pt>
                <c:pt idx="11250">
                  <c:v>1.5308852468820598E-3</c:v>
                </c:pt>
                <c:pt idx="11251">
                  <c:v>1.5307753642200674E-3</c:v>
                </c:pt>
                <c:pt idx="11252">
                  <c:v>1.5306654973310828E-3</c:v>
                </c:pt>
                <c:pt idx="11253">
                  <c:v>1.5305556462117107E-3</c:v>
                </c:pt>
                <c:pt idx="11254">
                  <c:v>1.5304458108585559E-3</c:v>
                </c:pt>
                <c:pt idx="11255">
                  <c:v>1.5303359912682243E-3</c:v>
                </c:pt>
                <c:pt idx="11256">
                  <c:v>1.5302261874373232E-3</c:v>
                </c:pt>
                <c:pt idx="11257">
                  <c:v>1.5301163993624604E-3</c:v>
                </c:pt>
                <c:pt idx="11258">
                  <c:v>1.5300066270402452E-3</c:v>
                </c:pt>
                <c:pt idx="11259">
                  <c:v>1.5298968704672868E-3</c:v>
                </c:pt>
                <c:pt idx="11260">
                  <c:v>1.5297871296401963E-3</c:v>
                </c:pt>
                <c:pt idx="11261">
                  <c:v>1.5296774045555858E-3</c:v>
                </c:pt>
                <c:pt idx="11262">
                  <c:v>1.529567695210068E-3</c:v>
                </c:pt>
                <c:pt idx="11263">
                  <c:v>1.5294580016002564E-3</c:v>
                </c:pt>
                <c:pt idx="11264">
                  <c:v>1.5293483237227663E-3</c:v>
                </c:pt>
                <c:pt idx="11265">
                  <c:v>1.5292386615742132E-3</c:v>
                </c:pt>
                <c:pt idx="11266">
                  <c:v>1.5291290151512136E-3</c:v>
                </c:pt>
                <c:pt idx="11267">
                  <c:v>1.5290193844503855E-3</c:v>
                </c:pt>
                <c:pt idx="11268">
                  <c:v>1.5289097694683473E-3</c:v>
                </c:pt>
                <c:pt idx="11269">
                  <c:v>1.5288001702017187E-3</c:v>
                </c:pt>
                <c:pt idx="11270">
                  <c:v>1.5286905866471203E-3</c:v>
                </c:pt>
                <c:pt idx="11271">
                  <c:v>1.5285810188011737E-3</c:v>
                </c:pt>
                <c:pt idx="11272">
                  <c:v>1.5284714666605015E-3</c:v>
                </c:pt>
                <c:pt idx="11273">
                  <c:v>1.5283619302217269E-3</c:v>
                </c:pt>
                <c:pt idx="11274">
                  <c:v>1.5282524094814745E-3</c:v>
                </c:pt>
                <c:pt idx="11275">
                  <c:v>1.5281429044363697E-3</c:v>
                </c:pt>
                <c:pt idx="11276">
                  <c:v>1.5280334150830389E-3</c:v>
                </c:pt>
                <c:pt idx="11277">
                  <c:v>1.5279239414181097E-3</c:v>
                </c:pt>
                <c:pt idx="11278">
                  <c:v>1.5278144834382102E-3</c:v>
                </c:pt>
                <c:pt idx="11279">
                  <c:v>1.5277050411399695E-3</c:v>
                </c:pt>
                <c:pt idx="11280">
                  <c:v>1.5275956145200183E-3</c:v>
                </c:pt>
                <c:pt idx="11281">
                  <c:v>1.5274862035749878E-3</c:v>
                </c:pt>
                <c:pt idx="11282">
                  <c:v>1.5273768083015097E-3</c:v>
                </c:pt>
                <c:pt idx="11283">
                  <c:v>1.5272674286962171E-3</c:v>
                </c:pt>
                <c:pt idx="11284">
                  <c:v>1.5271580647557446E-3</c:v>
                </c:pt>
                <c:pt idx="11285">
                  <c:v>1.5270487164767274E-3</c:v>
                </c:pt>
                <c:pt idx="11286">
                  <c:v>1.526939383855801E-3</c:v>
                </c:pt>
                <c:pt idx="11287">
                  <c:v>1.5268300668896029E-3</c:v>
                </c:pt>
                <c:pt idx="11288">
                  <c:v>1.5267207655747712E-3</c:v>
                </c:pt>
                <c:pt idx="11289">
                  <c:v>1.5266114799079441E-3</c:v>
                </c:pt>
                <c:pt idx="11290">
                  <c:v>1.5265022098857619E-3</c:v>
                </c:pt>
                <c:pt idx="11291">
                  <c:v>1.5263929555048652E-3</c:v>
                </c:pt>
                <c:pt idx="11292">
                  <c:v>1.5262837167618964E-3</c:v>
                </c:pt>
                <c:pt idx="11293">
                  <c:v>1.5261744936534976E-3</c:v>
                </c:pt>
                <c:pt idx="11294">
                  <c:v>1.526065286176313E-3</c:v>
                </c:pt>
                <c:pt idx="11295">
                  <c:v>1.5259560943269876E-3</c:v>
                </c:pt>
                <c:pt idx="11296">
                  <c:v>1.5258469181021663E-3</c:v>
                </c:pt>
                <c:pt idx="11297">
                  <c:v>1.5257377574984959E-3</c:v>
                </c:pt>
                <c:pt idx="11298">
                  <c:v>1.5256286125126244E-3</c:v>
                </c:pt>
                <c:pt idx="11299">
                  <c:v>1.5255194831412001E-3</c:v>
                </c:pt>
                <c:pt idx="11300">
                  <c:v>1.5254103693808723E-3</c:v>
                </c:pt>
                <c:pt idx="11301">
                  <c:v>1.5253012712282917E-3</c:v>
                </c:pt>
                <c:pt idx="11302">
                  <c:v>1.5251921886801098E-3</c:v>
                </c:pt>
                <c:pt idx="11303">
                  <c:v>1.5250831217329789E-3</c:v>
                </c:pt>
                <c:pt idx="11304">
                  <c:v>1.5249740703835522E-3</c:v>
                </c:pt>
                <c:pt idx="11305">
                  <c:v>1.5248650346284839E-3</c:v>
                </c:pt>
                <c:pt idx="11306">
                  <c:v>1.5247560144644296E-3</c:v>
                </c:pt>
                <c:pt idx="11307">
                  <c:v>1.5246470098880451E-3</c:v>
                </c:pt>
                <c:pt idx="11308">
                  <c:v>1.524538020895988E-3</c:v>
                </c:pt>
                <c:pt idx="11309">
                  <c:v>1.5244290474849161E-3</c:v>
                </c:pt>
                <c:pt idx="11310">
                  <c:v>1.5243200896514887E-3</c:v>
                </c:pt>
                <c:pt idx="11311">
                  <c:v>1.5242111473923654E-3</c:v>
                </c:pt>
                <c:pt idx="11312">
                  <c:v>1.5241022207042076E-3</c:v>
                </c:pt>
                <c:pt idx="11313">
                  <c:v>1.523993309583677E-3</c:v>
                </c:pt>
                <c:pt idx="11314">
                  <c:v>1.5238844140274366E-3</c:v>
                </c:pt>
                <c:pt idx="11315">
                  <c:v>1.5237755340321503E-3</c:v>
                </c:pt>
                <c:pt idx="11316">
                  <c:v>1.5236666695944829E-3</c:v>
                </c:pt>
                <c:pt idx="11317">
                  <c:v>1.5235578207110998E-3</c:v>
                </c:pt>
                <c:pt idx="11318">
                  <c:v>1.5234489873786684E-3</c:v>
                </c:pt>
                <c:pt idx="11319">
                  <c:v>1.5233401695938556E-3</c:v>
                </c:pt>
                <c:pt idx="11320">
                  <c:v>1.5232313673533304E-3</c:v>
                </c:pt>
                <c:pt idx="11321">
                  <c:v>1.5231225806537619E-3</c:v>
                </c:pt>
                <c:pt idx="11322">
                  <c:v>1.5230138094918214E-3</c:v>
                </c:pt>
                <c:pt idx="11323">
                  <c:v>1.5229050538641798E-3</c:v>
                </c:pt>
                <c:pt idx="11324">
                  <c:v>1.5227963137675097E-3</c:v>
                </c:pt>
                <c:pt idx="11325">
                  <c:v>1.5226875891984847E-3</c:v>
                </c:pt>
                <c:pt idx="11326">
                  <c:v>1.5225788801537788E-3</c:v>
                </c:pt>
                <c:pt idx="11327">
                  <c:v>1.522470186630067E-3</c:v>
                </c:pt>
                <c:pt idx="11328">
                  <c:v>1.5223615086240258E-3</c:v>
                </c:pt>
                <c:pt idx="11329">
                  <c:v>1.5222528461323324E-3</c:v>
                </c:pt>
                <c:pt idx="11330">
                  <c:v>1.522144199151665E-3</c:v>
                </c:pt>
                <c:pt idx="11331">
                  <c:v>1.5220355676787021E-3</c:v>
                </c:pt>
                <c:pt idx="11332">
                  <c:v>1.5219269517101244E-3</c:v>
                </c:pt>
                <c:pt idx="11333">
                  <c:v>1.5218183512426128E-3</c:v>
                </c:pt>
                <c:pt idx="11334">
                  <c:v>1.5217097662728488E-3</c:v>
                </c:pt>
                <c:pt idx="11335">
                  <c:v>1.5216011967975154E-3</c:v>
                </c:pt>
                <c:pt idx="11336">
                  <c:v>1.5214926428132965E-3</c:v>
                </c:pt>
                <c:pt idx="11337">
                  <c:v>1.5213841043168767E-3</c:v>
                </c:pt>
                <c:pt idx="11338">
                  <c:v>1.5212755813049416E-3</c:v>
                </c:pt>
                <c:pt idx="11339">
                  <c:v>1.5211670737741781E-3</c:v>
                </c:pt>
                <c:pt idx="11340">
                  <c:v>1.5210585817212736E-3</c:v>
                </c:pt>
                <c:pt idx="11341">
                  <c:v>1.5209501051429166E-3</c:v>
                </c:pt>
                <c:pt idx="11342">
                  <c:v>1.5208416440357967E-3</c:v>
                </c:pt>
                <c:pt idx="11343">
                  <c:v>1.5207331983966041E-3</c:v>
                </c:pt>
                <c:pt idx="11344">
                  <c:v>1.5206247682220304E-3</c:v>
                </c:pt>
                <c:pt idx="11345">
                  <c:v>1.5205163535087676E-3</c:v>
                </c:pt>
                <c:pt idx="11346">
                  <c:v>1.5204079542535094E-3</c:v>
                </c:pt>
                <c:pt idx="11347">
                  <c:v>1.5202995704529495E-3</c:v>
                </c:pt>
                <c:pt idx="11348">
                  <c:v>1.5201912021037835E-3</c:v>
                </c:pt>
                <c:pt idx="11349">
                  <c:v>1.5200828492027067E-3</c:v>
                </c:pt>
                <c:pt idx="11350">
                  <c:v>1.5199745117464168E-3</c:v>
                </c:pt>
                <c:pt idx="11351">
                  <c:v>1.5198661897316116E-3</c:v>
                </c:pt>
                <c:pt idx="11352">
                  <c:v>1.5197578831549899E-3</c:v>
                </c:pt>
                <c:pt idx="11353">
                  <c:v>1.5196495920132517E-3</c:v>
                </c:pt>
                <c:pt idx="11354">
                  <c:v>1.5195413163030976E-3</c:v>
                </c:pt>
                <c:pt idx="11355">
                  <c:v>1.5194330560212295E-3</c:v>
                </c:pt>
                <c:pt idx="11356">
                  <c:v>1.5193248111643497E-3</c:v>
                </c:pt>
                <c:pt idx="11357">
                  <c:v>1.5192165817291621E-3</c:v>
                </c:pt>
                <c:pt idx="11358">
                  <c:v>1.5191083677123711E-3</c:v>
                </c:pt>
                <c:pt idx="11359">
                  <c:v>1.519000169110682E-3</c:v>
                </c:pt>
                <c:pt idx="11360">
                  <c:v>1.5188919859208015E-3</c:v>
                </c:pt>
                <c:pt idx="11361">
                  <c:v>1.518783818139437E-3</c:v>
                </c:pt>
                <c:pt idx="11362">
                  <c:v>1.5186756657632969E-3</c:v>
                </c:pt>
                <c:pt idx="11363">
                  <c:v>1.5185675287890897E-3</c:v>
                </c:pt>
                <c:pt idx="11364">
                  <c:v>1.5184594072135264E-3</c:v>
                </c:pt>
                <c:pt idx="11365">
                  <c:v>1.5183513010333174E-3</c:v>
                </c:pt>
                <c:pt idx="11366">
                  <c:v>1.5182432102451753E-3</c:v>
                </c:pt>
                <c:pt idx="11367">
                  <c:v>1.5181351348458128E-3</c:v>
                </c:pt>
                <c:pt idx="11368">
                  <c:v>1.5180270748319437E-3</c:v>
                </c:pt>
                <c:pt idx="11369">
                  <c:v>1.5179190302002828E-3</c:v>
                </c:pt>
                <c:pt idx="11370">
                  <c:v>1.5178110009475465E-3</c:v>
                </c:pt>
                <c:pt idx="11371">
                  <c:v>1.5177029870704509E-3</c:v>
                </c:pt>
                <c:pt idx="11372">
                  <c:v>1.5175949885657138E-3</c:v>
                </c:pt>
                <c:pt idx="11373">
                  <c:v>1.5174870054300538E-3</c:v>
                </c:pt>
                <c:pt idx="11374">
                  <c:v>1.5173790376601904E-3</c:v>
                </c:pt>
                <c:pt idx="11375">
                  <c:v>1.517271085252844E-3</c:v>
                </c:pt>
                <c:pt idx="11376">
                  <c:v>1.5171631482047362E-3</c:v>
                </c:pt>
                <c:pt idx="11377">
                  <c:v>1.5170552265125891E-3</c:v>
                </c:pt>
                <c:pt idx="11378">
                  <c:v>1.5169473201731259E-3</c:v>
                </c:pt>
                <c:pt idx="11379">
                  <c:v>1.5168394291830709E-3</c:v>
                </c:pt>
                <c:pt idx="11380">
                  <c:v>1.5167315535391491E-3</c:v>
                </c:pt>
                <c:pt idx="11381">
                  <c:v>1.5166236932380867E-3</c:v>
                </c:pt>
                <c:pt idx="11382">
                  <c:v>1.5165158482766106E-3</c:v>
                </c:pt>
                <c:pt idx="11383">
                  <c:v>1.5164080186514488E-3</c:v>
                </c:pt>
                <c:pt idx="11384">
                  <c:v>1.51630020435933E-3</c:v>
                </c:pt>
                <c:pt idx="11385">
                  <c:v>1.5161924053969842E-3</c:v>
                </c:pt>
                <c:pt idx="11386">
                  <c:v>1.5160846217611415E-3</c:v>
                </c:pt>
                <c:pt idx="11387">
                  <c:v>1.5159768534485339E-3</c:v>
                </c:pt>
                <c:pt idx="11388">
                  <c:v>1.5158691004558942E-3</c:v>
                </c:pt>
                <c:pt idx="11389">
                  <c:v>1.5157613627799556E-3</c:v>
                </c:pt>
                <c:pt idx="11390">
                  <c:v>1.5156536404174526E-3</c:v>
                </c:pt>
                <c:pt idx="11391">
                  <c:v>1.5155459333651205E-3</c:v>
                </c:pt>
                <c:pt idx="11392">
                  <c:v>1.5154382416196956E-3</c:v>
                </c:pt>
                <c:pt idx="11393">
                  <c:v>1.5153305651779152E-3</c:v>
                </c:pt>
                <c:pt idx="11394">
                  <c:v>1.515222904036517E-3</c:v>
                </c:pt>
                <c:pt idx="11395">
                  <c:v>1.5151152581922406E-3</c:v>
                </c:pt>
                <c:pt idx="11396">
                  <c:v>1.5150076276418255E-3</c:v>
                </c:pt>
                <c:pt idx="11397">
                  <c:v>1.5149000123820125E-3</c:v>
                </c:pt>
                <c:pt idx="11398">
                  <c:v>1.5147924124095443E-3</c:v>
                </c:pt>
                <c:pt idx="11399">
                  <c:v>1.514684827721163E-3</c:v>
                </c:pt>
                <c:pt idx="11400">
                  <c:v>1.5145772583136125E-3</c:v>
                </c:pt>
                <c:pt idx="11401">
                  <c:v>1.514469704183637E-3</c:v>
                </c:pt>
                <c:pt idx="11402">
                  <c:v>1.5143621653279824E-3</c:v>
                </c:pt>
                <c:pt idx="11403">
                  <c:v>1.5142546417433952E-3</c:v>
                </c:pt>
                <c:pt idx="11404">
                  <c:v>1.5141471334266224E-3</c:v>
                </c:pt>
                <c:pt idx="11405">
                  <c:v>1.5140396403744126E-3</c:v>
                </c:pt>
                <c:pt idx="11406">
                  <c:v>1.513932162583515E-3</c:v>
                </c:pt>
                <c:pt idx="11407">
                  <c:v>1.5138247000506797E-3</c:v>
                </c:pt>
                <c:pt idx="11408">
                  <c:v>1.5137172527726578E-3</c:v>
                </c:pt>
                <c:pt idx="11409">
                  <c:v>1.5136098207462012E-3</c:v>
                </c:pt>
                <c:pt idx="11410">
                  <c:v>1.5135024039680631E-3</c:v>
                </c:pt>
                <c:pt idx="11411">
                  <c:v>1.5133950024349969E-3</c:v>
                </c:pt>
                <c:pt idx="11412">
                  <c:v>1.5132876161437576E-3</c:v>
                </c:pt>
                <c:pt idx="11413">
                  <c:v>1.5131802450911009E-3</c:v>
                </c:pt>
                <c:pt idx="11414">
                  <c:v>1.5130728892737834E-3</c:v>
                </c:pt>
                <c:pt idx="11415">
                  <c:v>1.5129655486885625E-3</c:v>
                </c:pt>
                <c:pt idx="11416">
                  <c:v>1.5128582233321967E-3</c:v>
                </c:pt>
                <c:pt idx="11417">
                  <c:v>1.5127509132014452E-3</c:v>
                </c:pt>
                <c:pt idx="11418">
                  <c:v>1.5126436182930686E-3</c:v>
                </c:pt>
                <c:pt idx="11419">
                  <c:v>1.512536338603828E-3</c:v>
                </c:pt>
                <c:pt idx="11420">
                  <c:v>1.5124290741304854E-3</c:v>
                </c:pt>
                <c:pt idx="11421">
                  <c:v>1.512321824869804E-3</c:v>
                </c:pt>
                <c:pt idx="11422">
                  <c:v>1.5122145908185477E-3</c:v>
                </c:pt>
                <c:pt idx="11423">
                  <c:v>1.5121073719734813E-3</c:v>
                </c:pt>
                <c:pt idx="11424">
                  <c:v>1.5120001683313702E-3</c:v>
                </c:pt>
                <c:pt idx="11425">
                  <c:v>1.5118929798889815E-3</c:v>
                </c:pt>
                <c:pt idx="11426">
                  <c:v>1.5117858066430831E-3</c:v>
                </c:pt>
                <c:pt idx="11427">
                  <c:v>1.5116786485904433E-3</c:v>
                </c:pt>
                <c:pt idx="11428">
                  <c:v>1.5115715057278315E-3</c:v>
                </c:pt>
                <c:pt idx="11429">
                  <c:v>1.5114643780520182E-3</c:v>
                </c:pt>
                <c:pt idx="11430">
                  <c:v>1.5113572655597745E-3</c:v>
                </c:pt>
                <c:pt idx="11431">
                  <c:v>1.5112501682478727E-3</c:v>
                </c:pt>
                <c:pt idx="11432">
                  <c:v>1.5111430861130856E-3</c:v>
                </c:pt>
                <c:pt idx="11433">
                  <c:v>1.5110360191521878E-3</c:v>
                </c:pt>
                <c:pt idx="11434">
                  <c:v>1.5109289673619537E-3</c:v>
                </c:pt>
                <c:pt idx="11435">
                  <c:v>1.5108219307391594E-3</c:v>
                </c:pt>
                <c:pt idx="11436">
                  <c:v>1.5107149092805818E-3</c:v>
                </c:pt>
                <c:pt idx="11437">
                  <c:v>1.5106079029829989E-3</c:v>
                </c:pt>
                <c:pt idx="11438">
                  <c:v>1.5105009118431883E-3</c:v>
                </c:pt>
                <c:pt idx="11439">
                  <c:v>1.5103939358579303E-3</c:v>
                </c:pt>
                <c:pt idx="11440">
                  <c:v>1.5102869750240051E-3</c:v>
                </c:pt>
                <c:pt idx="11441">
                  <c:v>1.5101800293381941E-3</c:v>
                </c:pt>
                <c:pt idx="11442">
                  <c:v>1.5100730987972794E-3</c:v>
                </c:pt>
                <c:pt idx="11443">
                  <c:v>1.5099661833980441E-3</c:v>
                </c:pt>
                <c:pt idx="11444">
                  <c:v>1.5098592831372726E-3</c:v>
                </c:pt>
                <c:pt idx="11445">
                  <c:v>1.5097523980117497E-3</c:v>
                </c:pt>
                <c:pt idx="11446">
                  <c:v>1.5096455280182613E-3</c:v>
                </c:pt>
                <c:pt idx="11447">
                  <c:v>1.509538673153594E-3</c:v>
                </c:pt>
                <c:pt idx="11448">
                  <c:v>1.5094318334145358E-3</c:v>
                </c:pt>
                <c:pt idx="11449">
                  <c:v>1.5093250087978751E-3</c:v>
                </c:pt>
                <c:pt idx="11450">
                  <c:v>1.5092181993004016E-3</c:v>
                </c:pt>
                <c:pt idx="11451">
                  <c:v>1.5091114049189057E-3</c:v>
                </c:pt>
                <c:pt idx="11452">
                  <c:v>1.509004625650179E-3</c:v>
                </c:pt>
                <c:pt idx="11453">
                  <c:v>1.5088978614910128E-3</c:v>
                </c:pt>
                <c:pt idx="11454">
                  <c:v>1.5087911124382013E-3</c:v>
                </c:pt>
                <c:pt idx="11455">
                  <c:v>1.5086843784885382E-3</c:v>
                </c:pt>
                <c:pt idx="11456">
                  <c:v>1.5085776596388183E-3</c:v>
                </c:pt>
                <c:pt idx="11457">
                  <c:v>1.5084709558858378E-3</c:v>
                </c:pt>
                <c:pt idx="11458">
                  <c:v>1.5083642672263932E-3</c:v>
                </c:pt>
                <c:pt idx="11459">
                  <c:v>1.5082575936572827E-3</c:v>
                </c:pt>
                <c:pt idx="11460">
                  <c:v>1.5081509351753044E-3</c:v>
                </c:pt>
                <c:pt idx="11461">
                  <c:v>1.5080442917772578E-3</c:v>
                </c:pt>
                <c:pt idx="11462">
                  <c:v>1.5079376634599432E-3</c:v>
                </c:pt>
                <c:pt idx="11463">
                  <c:v>1.5078310502201623E-3</c:v>
                </c:pt>
                <c:pt idx="11464">
                  <c:v>1.5077244520547172E-3</c:v>
                </c:pt>
                <c:pt idx="11465">
                  <c:v>1.5076178689604109E-3</c:v>
                </c:pt>
                <c:pt idx="11466">
                  <c:v>1.5075113009340479E-3</c:v>
                </c:pt>
                <c:pt idx="11467">
                  <c:v>1.5074047479724326E-3</c:v>
                </c:pt>
                <c:pt idx="11468">
                  <c:v>1.507298210072371E-3</c:v>
                </c:pt>
                <c:pt idx="11469">
                  <c:v>1.5071916872306697E-3</c:v>
                </c:pt>
                <c:pt idx="11470">
                  <c:v>1.5070851794441367E-3</c:v>
                </c:pt>
                <c:pt idx="11471">
                  <c:v>1.50697868670958E-3</c:v>
                </c:pt>
                <c:pt idx="11472">
                  <c:v>1.5068722090238096E-3</c:v>
                </c:pt>
                <c:pt idx="11473">
                  <c:v>1.5067657463836352E-3</c:v>
                </c:pt>
                <c:pt idx="11474">
                  <c:v>1.5066592987858691E-3</c:v>
                </c:pt>
                <c:pt idx="11475">
                  <c:v>1.5065528662273225E-3</c:v>
                </c:pt>
                <c:pt idx="11476">
                  <c:v>1.5064464487048086E-3</c:v>
                </c:pt>
                <c:pt idx="11477">
                  <c:v>1.5063400462151416E-3</c:v>
                </c:pt>
                <c:pt idx="11478">
                  <c:v>1.5062336587551364E-3</c:v>
                </c:pt>
                <c:pt idx="11479">
                  <c:v>1.5061272863216085E-3</c:v>
                </c:pt>
                <c:pt idx="11480">
                  <c:v>1.5060209289113745E-3</c:v>
                </c:pt>
                <c:pt idx="11481">
                  <c:v>1.5059145865212523E-3</c:v>
                </c:pt>
                <c:pt idx="11482">
                  <c:v>1.5058082591480602E-3</c:v>
                </c:pt>
                <c:pt idx="11483">
                  <c:v>1.5057019467886173E-3</c:v>
                </c:pt>
                <c:pt idx="11484">
                  <c:v>1.5055956494397442E-3</c:v>
                </c:pt>
                <c:pt idx="11485">
                  <c:v>1.5054893670982618E-3</c:v>
                </c:pt>
                <c:pt idx="11486">
                  <c:v>1.5053830997609921E-3</c:v>
                </c:pt>
                <c:pt idx="11487">
                  <c:v>1.5052768474247582E-3</c:v>
                </c:pt>
                <c:pt idx="11488">
                  <c:v>1.5051706100863841E-3</c:v>
                </c:pt>
                <c:pt idx="11489">
                  <c:v>1.5050643877426943E-3</c:v>
                </c:pt>
                <c:pt idx="11490">
                  <c:v>1.5049581803905144E-3</c:v>
                </c:pt>
                <c:pt idx="11491">
                  <c:v>1.5048519880266707E-3</c:v>
                </c:pt>
                <c:pt idx="11492">
                  <c:v>1.5047458106479908E-3</c:v>
                </c:pt>
                <c:pt idx="11493">
                  <c:v>1.5046396482513034E-3</c:v>
                </c:pt>
                <c:pt idx="11494">
                  <c:v>1.5045335008334374E-3</c:v>
                </c:pt>
                <c:pt idx="11495">
                  <c:v>1.5044273683912227E-3</c:v>
                </c:pt>
                <c:pt idx="11496">
                  <c:v>1.5043212509214909E-3</c:v>
                </c:pt>
                <c:pt idx="11497">
                  <c:v>1.5042151484210733E-3</c:v>
                </c:pt>
                <c:pt idx="11498">
                  <c:v>1.504109060886803E-3</c:v>
                </c:pt>
                <c:pt idx="11499">
                  <c:v>1.5040029883155134E-3</c:v>
                </c:pt>
                <c:pt idx="11500">
                  <c:v>1.503896930704039E-3</c:v>
                </c:pt>
                <c:pt idx="11501">
                  <c:v>1.5037908880492154E-3</c:v>
                </c:pt>
                <c:pt idx="11502">
                  <c:v>1.5036848603478795E-3</c:v>
                </c:pt>
                <c:pt idx="11503">
                  <c:v>1.5035788475968679E-3</c:v>
                </c:pt>
                <c:pt idx="11504">
                  <c:v>1.5034728497930192E-3</c:v>
                </c:pt>
                <c:pt idx="11505">
                  <c:v>1.5033668669331719E-3</c:v>
                </c:pt>
                <c:pt idx="11506">
                  <c:v>1.5032608990141662E-3</c:v>
                </c:pt>
                <c:pt idx="11507">
                  <c:v>1.503154946032843E-3</c:v>
                </c:pt>
                <c:pt idx="11508">
                  <c:v>1.5030490079860439E-3</c:v>
                </c:pt>
                <c:pt idx="11509">
                  <c:v>1.5029430848706115E-3</c:v>
                </c:pt>
                <c:pt idx="11510">
                  <c:v>1.5028371766833892E-3</c:v>
                </c:pt>
                <c:pt idx="11511">
                  <c:v>1.5027312834212216E-3</c:v>
                </c:pt>
                <c:pt idx="11512">
                  <c:v>1.5026254050809536E-3</c:v>
                </c:pt>
                <c:pt idx="11513">
                  <c:v>1.5025195416594318E-3</c:v>
                </c:pt>
                <c:pt idx="11514">
                  <c:v>1.5024136931535031E-3</c:v>
                </c:pt>
                <c:pt idx="11515">
                  <c:v>1.5023078595600152E-3</c:v>
                </c:pt>
                <c:pt idx="11516">
                  <c:v>1.5022020408758171E-3</c:v>
                </c:pt>
                <c:pt idx="11517">
                  <c:v>1.5020962370977586E-3</c:v>
                </c:pt>
                <c:pt idx="11518">
                  <c:v>1.50199044822269E-3</c:v>
                </c:pt>
                <c:pt idx="11519">
                  <c:v>1.5018846742474632E-3</c:v>
                </c:pt>
                <c:pt idx="11520">
                  <c:v>1.5017789151689301E-3</c:v>
                </c:pt>
                <c:pt idx="11521">
                  <c:v>1.5016731709839443E-3</c:v>
                </c:pt>
                <c:pt idx="11522">
                  <c:v>1.5015674416893597E-3</c:v>
                </c:pt>
                <c:pt idx="11523">
                  <c:v>1.5014617272820314E-3</c:v>
                </c:pt>
                <c:pt idx="11524">
                  <c:v>1.5013560277588156E-3</c:v>
                </c:pt>
                <c:pt idx="11525">
                  <c:v>1.5012503431165688E-3</c:v>
                </c:pt>
                <c:pt idx="11526">
                  <c:v>1.5011446733521488E-3</c:v>
                </c:pt>
                <c:pt idx="11527">
                  <c:v>1.5010390184624141E-3</c:v>
                </c:pt>
                <c:pt idx="11528">
                  <c:v>1.500933378444224E-3</c:v>
                </c:pt>
                <c:pt idx="11529">
                  <c:v>1.5008277532944387E-3</c:v>
                </c:pt>
                <c:pt idx="11530">
                  <c:v>1.50072214300992E-3</c:v>
                </c:pt>
                <c:pt idx="11531">
                  <c:v>1.50061654758753E-3</c:v>
                </c:pt>
                <c:pt idx="11532">
                  <c:v>1.5005109670241309E-3</c:v>
                </c:pt>
                <c:pt idx="11533">
                  <c:v>1.5004054013165874E-3</c:v>
                </c:pt>
                <c:pt idx="11534">
                  <c:v>1.5002998504617642E-3</c:v>
                </c:pt>
                <c:pt idx="11535">
                  <c:v>1.5001943144565262E-3</c:v>
                </c:pt>
                <c:pt idx="11536">
                  <c:v>1.5000887932977405E-3</c:v>
                </c:pt>
                <c:pt idx="11537">
                  <c:v>1.4999832869822744E-3</c:v>
                </c:pt>
                <c:pt idx="11538">
                  <c:v>1.4998777955069962E-3</c:v>
                </c:pt>
                <c:pt idx="11539">
                  <c:v>1.4997723188687746E-3</c:v>
                </c:pt>
                <c:pt idx="11540">
                  <c:v>1.4996668570644803E-3</c:v>
                </c:pt>
                <c:pt idx="11541">
                  <c:v>1.4995614100909841E-3</c:v>
                </c:pt>
                <c:pt idx="11542">
                  <c:v>1.4994559779451576E-3</c:v>
                </c:pt>
                <c:pt idx="11543">
                  <c:v>1.4993505606238735E-3</c:v>
                </c:pt>
                <c:pt idx="11544">
                  <c:v>1.4992451581240054E-3</c:v>
                </c:pt>
                <c:pt idx="11545">
                  <c:v>1.4991397704424278E-3</c:v>
                </c:pt>
                <c:pt idx="11546">
                  <c:v>1.4990343975760157E-3</c:v>
                </c:pt>
                <c:pt idx="11547">
                  <c:v>1.4989290395216459E-3</c:v>
                </c:pt>
                <c:pt idx="11548">
                  <c:v>1.4988236962761949E-3</c:v>
                </c:pt>
                <c:pt idx="11549">
                  <c:v>1.4987183678365408E-3</c:v>
                </c:pt>
                <c:pt idx="11550">
                  <c:v>1.4986130541995626E-3</c:v>
                </c:pt>
                <c:pt idx="11551">
                  <c:v>1.4985077553621401E-3</c:v>
                </c:pt>
                <c:pt idx="11552">
                  <c:v>1.4984024713211534E-3</c:v>
                </c:pt>
                <c:pt idx="11553">
                  <c:v>1.4982972020734842E-3</c:v>
                </c:pt>
                <c:pt idx="11554">
                  <c:v>1.4981919476160152E-3</c:v>
                </c:pt>
                <c:pt idx="11555">
                  <c:v>1.498086707945629E-3</c:v>
                </c:pt>
                <c:pt idx="11556">
                  <c:v>1.4979814830592105E-3</c:v>
                </c:pt>
                <c:pt idx="11557">
                  <c:v>1.4978762729536434E-3</c:v>
                </c:pt>
                <c:pt idx="11558">
                  <c:v>1.4977710776258146E-3</c:v>
                </c:pt>
                <c:pt idx="11559">
                  <c:v>1.4976658970726107E-3</c:v>
                </c:pt>
                <c:pt idx="11560">
                  <c:v>1.4975607312909189E-3</c:v>
                </c:pt>
                <c:pt idx="11561">
                  <c:v>1.4974555802776278E-3</c:v>
                </c:pt>
                <c:pt idx="11562">
                  <c:v>1.4973504440296268E-3</c:v>
                </c:pt>
                <c:pt idx="11563">
                  <c:v>1.4972453225438065E-3</c:v>
                </c:pt>
                <c:pt idx="11564">
                  <c:v>1.497140215817057E-3</c:v>
                </c:pt>
                <c:pt idx="11565">
                  <c:v>1.4970351238462712E-3</c:v>
                </c:pt>
                <c:pt idx="11566">
                  <c:v>1.4969300466283412E-3</c:v>
                </c:pt>
                <c:pt idx="11567">
                  <c:v>1.496824984160161E-3</c:v>
                </c:pt>
                <c:pt idx="11568">
                  <c:v>1.4967199364386255E-3</c:v>
                </c:pt>
                <c:pt idx="11569">
                  <c:v>1.4966149034606297E-3</c:v>
                </c:pt>
                <c:pt idx="11570">
                  <c:v>1.4965098852230702E-3</c:v>
                </c:pt>
                <c:pt idx="11571">
                  <c:v>1.4964048817228443E-3</c:v>
                </c:pt>
                <c:pt idx="11572">
                  <c:v>1.4962998929568497E-3</c:v>
                </c:pt>
                <c:pt idx="11573">
                  <c:v>1.4961949189219853E-3</c:v>
                </c:pt>
                <c:pt idx="11574">
                  <c:v>1.4960899596151509E-3</c:v>
                </c:pt>
                <c:pt idx="11575">
                  <c:v>1.4959850150332475E-3</c:v>
                </c:pt>
                <c:pt idx="11576">
                  <c:v>1.4958800851731765E-3</c:v>
                </c:pt>
                <c:pt idx="11577">
                  <c:v>1.4957751700318399E-3</c:v>
                </c:pt>
                <c:pt idx="11578">
                  <c:v>1.4956702696061418E-3</c:v>
                </c:pt>
                <c:pt idx="11579">
                  <c:v>1.4955653838929857E-3</c:v>
                </c:pt>
                <c:pt idx="11580">
                  <c:v>1.4954605128892767E-3</c:v>
                </c:pt>
                <c:pt idx="11581">
                  <c:v>1.4953556565919209E-3</c:v>
                </c:pt>
                <c:pt idx="11582">
                  <c:v>1.4952508149978249E-3</c:v>
                </c:pt>
                <c:pt idx="11583">
                  <c:v>1.4951459881038963E-3</c:v>
                </c:pt>
                <c:pt idx="11584">
                  <c:v>1.4950411759070436E-3</c:v>
                </c:pt>
                <c:pt idx="11585">
                  <c:v>1.4949363784041761E-3</c:v>
                </c:pt>
                <c:pt idx="11586">
                  <c:v>1.4948315955922041E-3</c:v>
                </c:pt>
                <c:pt idx="11587">
                  <c:v>1.4947268274680388E-3</c:v>
                </c:pt>
                <c:pt idx="11588">
                  <c:v>1.4946220740285918E-3</c:v>
                </c:pt>
                <c:pt idx="11589">
                  <c:v>1.4945173352707761E-3</c:v>
                </c:pt>
                <c:pt idx="11590">
                  <c:v>1.4944126111915055E-3</c:v>
                </c:pt>
                <c:pt idx="11591">
                  <c:v>1.4943079017876945E-3</c:v>
                </c:pt>
                <c:pt idx="11592">
                  <c:v>1.4942032070562584E-3</c:v>
                </c:pt>
                <c:pt idx="11593">
                  <c:v>1.4940985269941136E-3</c:v>
                </c:pt>
                <c:pt idx="11594">
                  <c:v>1.4939938615981772E-3</c:v>
                </c:pt>
                <c:pt idx="11595">
                  <c:v>1.4938892108653668E-3</c:v>
                </c:pt>
                <c:pt idx="11596">
                  <c:v>1.4937845747926017E-3</c:v>
                </c:pt>
                <c:pt idx="11597">
                  <c:v>1.4936799533768017E-3</c:v>
                </c:pt>
                <c:pt idx="11598">
                  <c:v>1.4935753466148872E-3</c:v>
                </c:pt>
                <c:pt idx="11599">
                  <c:v>1.4934707545037798E-3</c:v>
                </c:pt>
                <c:pt idx="11600">
                  <c:v>1.4933661770404015E-3</c:v>
                </c:pt>
                <c:pt idx="11601">
                  <c:v>1.4932616142216762E-3</c:v>
                </c:pt>
                <c:pt idx="11602">
                  <c:v>1.493157066044527E-3</c:v>
                </c:pt>
                <c:pt idx="11603">
                  <c:v>1.4930525325058792E-3</c:v>
                </c:pt>
                <c:pt idx="11604">
                  <c:v>1.4929480136026585E-3</c:v>
                </c:pt>
                <c:pt idx="11605">
                  <c:v>1.4928435093317916E-3</c:v>
                </c:pt>
                <c:pt idx="11606">
                  <c:v>1.4927390196902062E-3</c:v>
                </c:pt>
                <c:pt idx="11607">
                  <c:v>1.4926345446748303E-3</c:v>
                </c:pt>
                <c:pt idx="11608">
                  <c:v>1.4925300842825934E-3</c:v>
                </c:pt>
                <c:pt idx="11609">
                  <c:v>1.4924256385104252E-3</c:v>
                </c:pt>
                <c:pt idx="11610">
                  <c:v>1.4923212073552569E-3</c:v>
                </c:pt>
                <c:pt idx="11611">
                  <c:v>1.4922167908140202E-3</c:v>
                </c:pt>
                <c:pt idx="11612">
                  <c:v>1.4921123888836478E-3</c:v>
                </c:pt>
                <c:pt idx="11613">
                  <c:v>1.4920080015610731E-3</c:v>
                </c:pt>
                <c:pt idx="11614">
                  <c:v>1.4919036288432302E-3</c:v>
                </c:pt>
                <c:pt idx="11615">
                  <c:v>1.491799270727055E-3</c:v>
                </c:pt>
                <c:pt idx="11616">
                  <c:v>1.4916949272094828E-3</c:v>
                </c:pt>
                <c:pt idx="11617">
                  <c:v>1.4915905982874512E-3</c:v>
                </c:pt>
                <c:pt idx="11618">
                  <c:v>1.4914862839578975E-3</c:v>
                </c:pt>
                <c:pt idx="11619">
                  <c:v>1.4913819842177606E-3</c:v>
                </c:pt>
                <c:pt idx="11620">
                  <c:v>1.4912776990639799E-3</c:v>
                </c:pt>
                <c:pt idx="11621">
                  <c:v>1.4911734284934958E-3</c:v>
                </c:pt>
                <c:pt idx="11622">
                  <c:v>1.4910691725032493E-3</c:v>
                </c:pt>
                <c:pt idx="11623">
                  <c:v>1.4909649310901828E-3</c:v>
                </c:pt>
                <c:pt idx="11624">
                  <c:v>1.4908607042512392E-3</c:v>
                </c:pt>
                <c:pt idx="11625">
                  <c:v>1.490756491983362E-3</c:v>
                </c:pt>
                <c:pt idx="11626">
                  <c:v>1.4906522942834959E-3</c:v>
                </c:pt>
                <c:pt idx="11627">
                  <c:v>1.4905481111485864E-3</c:v>
                </c:pt>
                <c:pt idx="11628">
                  <c:v>1.49044394257558E-3</c:v>
                </c:pt>
                <c:pt idx="11629">
                  <c:v>1.4903397885614239E-3</c:v>
                </c:pt>
                <c:pt idx="11630">
                  <c:v>1.4902356491030661E-3</c:v>
                </c:pt>
                <c:pt idx="11631">
                  <c:v>1.4901315241974552E-3</c:v>
                </c:pt>
                <c:pt idx="11632">
                  <c:v>1.4900274138415412E-3</c:v>
                </c:pt>
                <c:pt idx="11633">
                  <c:v>1.4899233180322743E-3</c:v>
                </c:pt>
                <c:pt idx="11634">
                  <c:v>1.4898192367666066E-3</c:v>
                </c:pt>
                <c:pt idx="11635">
                  <c:v>1.4897151700414902E-3</c:v>
                </c:pt>
                <c:pt idx="11636">
                  <c:v>1.4896111178538782E-3</c:v>
                </c:pt>
                <c:pt idx="11637">
                  <c:v>1.4895070802007245E-3</c:v>
                </c:pt>
                <c:pt idx="11638">
                  <c:v>1.4894030570789844E-3</c:v>
                </c:pt>
                <c:pt idx="11639">
                  <c:v>1.489299048485613E-3</c:v>
                </c:pt>
                <c:pt idx="11640">
                  <c:v>1.489195054417567E-3</c:v>
                </c:pt>
                <c:pt idx="11641">
                  <c:v>1.489091074871804E-3</c:v>
                </c:pt>
                <c:pt idx="11642">
                  <c:v>1.4889871098452822E-3</c:v>
                </c:pt>
                <c:pt idx="11643">
                  <c:v>1.4888831593349605E-3</c:v>
                </c:pt>
                <c:pt idx="11644">
                  <c:v>1.4887792233377992E-3</c:v>
                </c:pt>
                <c:pt idx="11645">
                  <c:v>1.4886753018507593E-3</c:v>
                </c:pt>
                <c:pt idx="11646">
                  <c:v>1.4885713948708018E-3</c:v>
                </c:pt>
                <c:pt idx="11647">
                  <c:v>1.4884675023948896E-3</c:v>
                </c:pt>
                <c:pt idx="11648">
                  <c:v>1.4883636244199859E-3</c:v>
                </c:pt>
                <c:pt idx="11649">
                  <c:v>1.4882597609430549E-3</c:v>
                </c:pt>
                <c:pt idx="11650">
                  <c:v>1.4881559119610619E-3</c:v>
                </c:pt>
                <c:pt idx="11651">
                  <c:v>1.4880520774709725E-3</c:v>
                </c:pt>
                <c:pt idx="11652">
                  <c:v>1.4879482574697534E-3</c:v>
                </c:pt>
                <c:pt idx="11653">
                  <c:v>1.4878444519543725E-3</c:v>
                </c:pt>
                <c:pt idx="11654">
                  <c:v>1.4877406609217982E-3</c:v>
                </c:pt>
                <c:pt idx="11655">
                  <c:v>1.4876368843689996E-3</c:v>
                </c:pt>
                <c:pt idx="11656">
                  <c:v>1.4875331222929467E-3</c:v>
                </c:pt>
                <c:pt idx="11657">
                  <c:v>1.4874293746906108E-3</c:v>
                </c:pt>
                <c:pt idx="11658">
                  <c:v>1.4873256415589634E-3</c:v>
                </c:pt>
                <c:pt idx="11659">
                  <c:v>1.4872219228949774E-3</c:v>
                </c:pt>
                <c:pt idx="11660">
                  <c:v>1.4871182186956262E-3</c:v>
                </c:pt>
                <c:pt idx="11661">
                  <c:v>1.4870145289578843E-3</c:v>
                </c:pt>
                <c:pt idx="11662">
                  <c:v>1.4869108536787266E-3</c:v>
                </c:pt>
                <c:pt idx="11663">
                  <c:v>1.4868071928551294E-3</c:v>
                </c:pt>
                <c:pt idx="11664">
                  <c:v>1.4867035464840694E-3</c:v>
                </c:pt>
                <c:pt idx="11665">
                  <c:v>1.4865999145625244E-3</c:v>
                </c:pt>
                <c:pt idx="11666">
                  <c:v>1.486496297087473E-3</c:v>
                </c:pt>
                <c:pt idx="11667">
                  <c:v>1.4863926940558946E-3</c:v>
                </c:pt>
                <c:pt idx="11668">
                  <c:v>1.4862891054647695E-3</c:v>
                </c:pt>
                <c:pt idx="11669">
                  <c:v>1.4861855313110786E-3</c:v>
                </c:pt>
                <c:pt idx="11670">
                  <c:v>1.486081971591804E-3</c:v>
                </c:pt>
                <c:pt idx="11671">
                  <c:v>1.4859784263039279E-3</c:v>
                </c:pt>
                <c:pt idx="11672">
                  <c:v>1.4858748954444348E-3</c:v>
                </c:pt>
                <c:pt idx="11673">
                  <c:v>1.4857713790103089E-3</c:v>
                </c:pt>
                <c:pt idx="11674">
                  <c:v>1.4856678769985354E-3</c:v>
                </c:pt>
                <c:pt idx="11675">
                  <c:v>1.4855643894061004E-3</c:v>
                </c:pt>
                <c:pt idx="11676">
                  <c:v>1.4854609162299908E-3</c:v>
                </c:pt>
                <c:pt idx="11677">
                  <c:v>1.4853574574671944E-3</c:v>
                </c:pt>
                <c:pt idx="11678">
                  <c:v>1.4852540131147E-3</c:v>
                </c:pt>
                <c:pt idx="11679">
                  <c:v>1.485150583169497E-3</c:v>
                </c:pt>
                <c:pt idx="11680">
                  <c:v>1.4850471676285759E-3</c:v>
                </c:pt>
                <c:pt idx="11681">
                  <c:v>1.4849437664889273E-3</c:v>
                </c:pt>
                <c:pt idx="11682">
                  <c:v>1.4848403797475442E-3</c:v>
                </c:pt>
                <c:pt idx="11683">
                  <c:v>1.4847370074014185E-3</c:v>
                </c:pt>
                <c:pt idx="11684">
                  <c:v>1.4846336494475445E-3</c:v>
                </c:pt>
                <c:pt idx="11685">
                  <c:v>1.4845303058829164E-3</c:v>
                </c:pt>
                <c:pt idx="11686">
                  <c:v>1.4844269767045296E-3</c:v>
                </c:pt>
                <c:pt idx="11687">
                  <c:v>1.4843236619093802E-3</c:v>
                </c:pt>
                <c:pt idx="11688">
                  <c:v>1.4842203614944657E-3</c:v>
                </c:pt>
                <c:pt idx="11689">
                  <c:v>1.4841170754567833E-3</c:v>
                </c:pt>
                <c:pt idx="11690">
                  <c:v>1.4840138037933322E-3</c:v>
                </c:pt>
                <c:pt idx="11691">
                  <c:v>1.4839105465011117E-3</c:v>
                </c:pt>
                <c:pt idx="11692">
                  <c:v>1.4838073035771222E-3</c:v>
                </c:pt>
                <c:pt idx="11693">
                  <c:v>1.4837040750183648E-3</c:v>
                </c:pt>
                <c:pt idx="11694">
                  <c:v>1.4836008608218418E-3</c:v>
                </c:pt>
                <c:pt idx="11695">
                  <c:v>1.483497660984556E-3</c:v>
                </c:pt>
                <c:pt idx="11696">
                  <c:v>1.4833944755035108E-3</c:v>
                </c:pt>
                <c:pt idx="11697">
                  <c:v>1.4832913043757113E-3</c:v>
                </c:pt>
                <c:pt idx="11698">
                  <c:v>1.4831881475981623E-3</c:v>
                </c:pt>
                <c:pt idx="11699">
                  <c:v>1.4830850051678703E-3</c:v>
                </c:pt>
                <c:pt idx="11700">
                  <c:v>1.4829818770818425E-3</c:v>
                </c:pt>
                <c:pt idx="11701">
                  <c:v>1.4828787633370862E-3</c:v>
                </c:pt>
                <c:pt idx="11702">
                  <c:v>1.4827756639306108E-3</c:v>
                </c:pt>
                <c:pt idx="11703">
                  <c:v>1.4826725788594254E-3</c:v>
                </c:pt>
                <c:pt idx="11704">
                  <c:v>1.4825695081205404E-3</c:v>
                </c:pt>
                <c:pt idx="11705">
                  <c:v>1.4824664517109675E-3</c:v>
                </c:pt>
                <c:pt idx="11706">
                  <c:v>1.482363409627718E-3</c:v>
                </c:pt>
                <c:pt idx="11707">
                  <c:v>1.482260381867805E-3</c:v>
                </c:pt>
                <c:pt idx="11708">
                  <c:v>1.4821573684282423E-3</c:v>
                </c:pt>
                <c:pt idx="11709">
                  <c:v>1.4820543693060441E-3</c:v>
                </c:pt>
                <c:pt idx="11710">
                  <c:v>1.4819513844982262E-3</c:v>
                </c:pt>
                <c:pt idx="11711">
                  <c:v>1.4818484140018049E-3</c:v>
                </c:pt>
                <c:pt idx="11712">
                  <c:v>1.4817454578137969E-3</c:v>
                </c:pt>
                <c:pt idx="11713">
                  <c:v>1.4816425159312199E-3</c:v>
                </c:pt>
                <c:pt idx="11714">
                  <c:v>1.4815395883510925E-3</c:v>
                </c:pt>
                <c:pt idx="11715">
                  <c:v>1.4814366750704347E-3</c:v>
                </c:pt>
                <c:pt idx="11716">
                  <c:v>1.4813337760862665E-3</c:v>
                </c:pt>
                <c:pt idx="11717">
                  <c:v>1.4812308913956088E-3</c:v>
                </c:pt>
                <c:pt idx="11718">
                  <c:v>1.4811280209954842E-3</c:v>
                </c:pt>
                <c:pt idx="11719">
                  <c:v>1.4810251648829148E-3</c:v>
                </c:pt>
                <c:pt idx="11720">
                  <c:v>1.4809223230549252E-3</c:v>
                </c:pt>
                <c:pt idx="11721">
                  <c:v>1.4808194955085389E-3</c:v>
                </c:pt>
                <c:pt idx="11722">
                  <c:v>1.4807166822407816E-3</c:v>
                </c:pt>
                <c:pt idx="11723">
                  <c:v>1.4806138832486793E-3</c:v>
                </c:pt>
                <c:pt idx="11724">
                  <c:v>1.4805110985292591E-3</c:v>
                </c:pt>
                <c:pt idx="11725">
                  <c:v>1.4804083280795485E-3</c:v>
                </c:pt>
                <c:pt idx="11726">
                  <c:v>1.4803055718965764E-3</c:v>
                </c:pt>
                <c:pt idx="11727">
                  <c:v>1.4802028299773721E-3</c:v>
                </c:pt>
                <c:pt idx="11728">
                  <c:v>1.4801001023189656E-3</c:v>
                </c:pt>
                <c:pt idx="11729">
                  <c:v>1.4799973889183884E-3</c:v>
                </c:pt>
                <c:pt idx="11730">
                  <c:v>1.479894689772672E-3</c:v>
                </c:pt>
                <c:pt idx="11731">
                  <c:v>1.4797920048788492E-3</c:v>
                </c:pt>
                <c:pt idx="11732">
                  <c:v>1.4796893342339538E-3</c:v>
                </c:pt>
                <c:pt idx="11733">
                  <c:v>1.4795866778350198E-3</c:v>
                </c:pt>
                <c:pt idx="11734">
                  <c:v>1.4794840356790826E-3</c:v>
                </c:pt>
                <c:pt idx="11735">
                  <c:v>1.4793814077631784E-3</c:v>
                </c:pt>
                <c:pt idx="11736">
                  <c:v>1.4792787940843431E-3</c:v>
                </c:pt>
                <c:pt idx="11737">
                  <c:v>1.4791761946396154E-3</c:v>
                </c:pt>
                <c:pt idx="11738">
                  <c:v>1.4790736094260333E-3</c:v>
                </c:pt>
                <c:pt idx="11739">
                  <c:v>1.4789710384406362E-3</c:v>
                </c:pt>
                <c:pt idx="11740">
                  <c:v>1.4788684816804643E-3</c:v>
                </c:pt>
                <c:pt idx="11741">
                  <c:v>1.4787659391425581E-3</c:v>
                </c:pt>
                <c:pt idx="11742">
                  <c:v>1.4786634108239602E-3</c:v>
                </c:pt>
                <c:pt idx="11743">
                  <c:v>1.4785608967217124E-3</c:v>
                </c:pt>
                <c:pt idx="11744">
                  <c:v>1.478458396832858E-3</c:v>
                </c:pt>
                <c:pt idx="11745">
                  <c:v>1.4783559111544418E-3</c:v>
                </c:pt>
                <c:pt idx="11746">
                  <c:v>1.4782534396835085E-3</c:v>
                </c:pt>
                <c:pt idx="11747">
                  <c:v>1.4781509824171037E-3</c:v>
                </c:pt>
                <c:pt idx="11748">
                  <c:v>1.4780485393522749E-3</c:v>
                </c:pt>
                <c:pt idx="11749">
                  <c:v>1.477946110486069E-3</c:v>
                </c:pt>
                <c:pt idx="11750">
                  <c:v>1.4778436958155345E-3</c:v>
                </c:pt>
                <c:pt idx="11751">
                  <c:v>1.4777412953377201E-3</c:v>
                </c:pt>
                <c:pt idx="11752">
                  <c:v>1.4776389090496763E-3</c:v>
                </c:pt>
                <c:pt idx="11753">
                  <c:v>1.4775365369484534E-3</c:v>
                </c:pt>
                <c:pt idx="11754">
                  <c:v>1.4774341790311034E-3</c:v>
                </c:pt>
                <c:pt idx="11755">
                  <c:v>1.4773318352946784E-3</c:v>
                </c:pt>
                <c:pt idx="11756">
                  <c:v>1.4772295057362316E-3</c:v>
                </c:pt>
                <c:pt idx="11757">
                  <c:v>1.4771271903528172E-3</c:v>
                </c:pt>
                <c:pt idx="11758">
                  <c:v>1.4770248891414902E-3</c:v>
                </c:pt>
                <c:pt idx="11759">
                  <c:v>1.4769226020993058E-3</c:v>
                </c:pt>
                <c:pt idx="11760">
                  <c:v>1.4768203292233209E-3</c:v>
                </c:pt>
                <c:pt idx="11761">
                  <c:v>1.4767180705105925E-3</c:v>
                </c:pt>
                <c:pt idx="11762">
                  <c:v>1.4766158259581787E-3</c:v>
                </c:pt>
                <c:pt idx="11763">
                  <c:v>1.4765135955631388E-3</c:v>
                </c:pt>
                <c:pt idx="11764">
                  <c:v>1.4764113793225321E-3</c:v>
                </c:pt>
                <c:pt idx="11765">
                  <c:v>1.4763091772334194E-3</c:v>
                </c:pt>
                <c:pt idx="11766">
                  <c:v>1.4762069892928619E-3</c:v>
                </c:pt>
                <c:pt idx="11767">
                  <c:v>1.4761048154979218E-3</c:v>
                </c:pt>
                <c:pt idx="11768">
                  <c:v>1.4760026558456624E-3</c:v>
                </c:pt>
                <c:pt idx="11769">
                  <c:v>1.4759005103331471E-3</c:v>
                </c:pt>
                <c:pt idx="11770">
                  <c:v>1.4757983789574407E-3</c:v>
                </c:pt>
                <c:pt idx="11771">
                  <c:v>1.4756962617156087E-3</c:v>
                </c:pt>
                <c:pt idx="11772">
                  <c:v>1.4755941586047172E-3</c:v>
                </c:pt>
                <c:pt idx="11773">
                  <c:v>1.4754920696218334E-3</c:v>
                </c:pt>
                <c:pt idx="11774">
                  <c:v>1.4753899947640245E-3</c:v>
                </c:pt>
                <c:pt idx="11775">
                  <c:v>1.4752879340283601E-3</c:v>
                </c:pt>
                <c:pt idx="11776">
                  <c:v>1.4751858874119095E-3</c:v>
                </c:pt>
                <c:pt idx="11777">
                  <c:v>1.4750838549117426E-3</c:v>
                </c:pt>
                <c:pt idx="11778">
                  <c:v>1.4749818365249307E-3</c:v>
                </c:pt>
                <c:pt idx="11779">
                  <c:v>1.4748798322485462E-3</c:v>
                </c:pt>
                <c:pt idx="11780">
                  <c:v>1.474777842079661E-3</c:v>
                </c:pt>
                <c:pt idx="11781">
                  <c:v>1.474675866015349E-3</c:v>
                </c:pt>
                <c:pt idx="11782">
                  <c:v>1.4745739040526846E-3</c:v>
                </c:pt>
                <c:pt idx="11783">
                  <c:v>1.474471956188743E-3</c:v>
                </c:pt>
                <c:pt idx="11784">
                  <c:v>1.4743700224205999E-3</c:v>
                </c:pt>
                <c:pt idx="11785">
                  <c:v>1.4742681027453321E-3</c:v>
                </c:pt>
                <c:pt idx="11786">
                  <c:v>1.4741661971600175E-3</c:v>
                </c:pt>
                <c:pt idx="11787">
                  <c:v>1.4740643056617346E-3</c:v>
                </c:pt>
                <c:pt idx="11788">
                  <c:v>1.4739624282475621E-3</c:v>
                </c:pt>
                <c:pt idx="11789">
                  <c:v>1.4738605649145804E-3</c:v>
                </c:pt>
                <c:pt idx="11790">
                  <c:v>1.4737587156598698E-3</c:v>
                </c:pt>
                <c:pt idx="11791">
                  <c:v>1.4736568804805126E-3</c:v>
                </c:pt>
                <c:pt idx="11792">
                  <c:v>1.4735550593735906E-3</c:v>
                </c:pt>
                <c:pt idx="11793">
                  <c:v>1.4734532523361873E-3</c:v>
                </c:pt>
                <c:pt idx="11794">
                  <c:v>1.473351459365387E-3</c:v>
                </c:pt>
                <c:pt idx="11795">
                  <c:v>1.4732496804582742E-3</c:v>
                </c:pt>
                <c:pt idx="11796">
                  <c:v>1.4731479156119345E-3</c:v>
                </c:pt>
                <c:pt idx="11797">
                  <c:v>1.4730461648234546E-3</c:v>
                </c:pt>
                <c:pt idx="11798">
                  <c:v>1.4729444280899217E-3</c:v>
                </c:pt>
                <c:pt idx="11799">
                  <c:v>1.4728427054084238E-3</c:v>
                </c:pt>
                <c:pt idx="11800">
                  <c:v>1.4727409967760497E-3</c:v>
                </c:pt>
                <c:pt idx="11801">
                  <c:v>1.4726393021898892E-3</c:v>
                </c:pt>
                <c:pt idx="11802">
                  <c:v>1.4725376216470328E-3</c:v>
                </c:pt>
                <c:pt idx="11803">
                  <c:v>1.4724359551445715E-3</c:v>
                </c:pt>
                <c:pt idx="11804">
                  <c:v>1.4723343026795978E-3</c:v>
                </c:pt>
                <c:pt idx="11805">
                  <c:v>1.4722326642492044E-3</c:v>
                </c:pt>
                <c:pt idx="11806">
                  <c:v>1.4721310398504849E-3</c:v>
                </c:pt>
                <c:pt idx="11807">
                  <c:v>1.472029429480534E-3</c:v>
                </c:pt>
                <c:pt idx="11808">
                  <c:v>1.4719278331364466E-3</c:v>
                </c:pt>
                <c:pt idx="11809">
                  <c:v>1.4718262508153193E-3</c:v>
                </c:pt>
                <c:pt idx="11810">
                  <c:v>1.4717246825142487E-3</c:v>
                </c:pt>
                <c:pt idx="11811">
                  <c:v>1.4716231282303324E-3</c:v>
                </c:pt>
                <c:pt idx="11812">
                  <c:v>1.4715215879606688E-3</c:v>
                </c:pt>
                <c:pt idx="11813">
                  <c:v>1.4714200617023578E-3</c:v>
                </c:pt>
                <c:pt idx="11814">
                  <c:v>1.471318549452499E-3</c:v>
                </c:pt>
                <c:pt idx="11815">
                  <c:v>1.4712170512081936E-3</c:v>
                </c:pt>
                <c:pt idx="11816">
                  <c:v>1.4711155669665432E-3</c:v>
                </c:pt>
                <c:pt idx="11817">
                  <c:v>1.4710140967246501E-3</c:v>
                </c:pt>
                <c:pt idx="11818">
                  <c:v>1.4709126404796177E-3</c:v>
                </c:pt>
                <c:pt idx="11819">
                  <c:v>1.4708111982285501E-3</c:v>
                </c:pt>
                <c:pt idx="11820">
                  <c:v>1.4707097699685524E-3</c:v>
                </c:pt>
                <c:pt idx="11821">
                  <c:v>1.4706083556967299E-3</c:v>
                </c:pt>
                <c:pt idx="11822">
                  <c:v>1.4705069554101894E-3</c:v>
                </c:pt>
                <c:pt idx="11823">
                  <c:v>1.4704055691060378E-3</c:v>
                </c:pt>
                <c:pt idx="11824">
                  <c:v>1.4703041967813841E-3</c:v>
                </c:pt>
                <c:pt idx="11825">
                  <c:v>1.4702028384333363E-3</c:v>
                </c:pt>
                <c:pt idx="11826">
                  <c:v>1.4701014940590043E-3</c:v>
                </c:pt>
                <c:pt idx="11827">
                  <c:v>1.4700001636554988E-3</c:v>
                </c:pt>
                <c:pt idx="11828">
                  <c:v>1.4698988472199308E-3</c:v>
                </c:pt>
                <c:pt idx="11829">
                  <c:v>1.4697975447494126E-3</c:v>
                </c:pt>
                <c:pt idx="11830">
                  <c:v>1.469696256241057E-3</c:v>
                </c:pt>
                <c:pt idx="11831">
                  <c:v>1.4695949816919773E-3</c:v>
                </c:pt>
                <c:pt idx="11832">
                  <c:v>1.4694937210992887E-3</c:v>
                </c:pt>
                <c:pt idx="11833">
                  <c:v>1.4693924744601059E-3</c:v>
                </c:pt>
                <c:pt idx="11834">
                  <c:v>1.469291241771545E-3</c:v>
                </c:pt>
                <c:pt idx="11835">
                  <c:v>1.4691900230307232E-3</c:v>
                </c:pt>
                <c:pt idx="11836">
                  <c:v>1.4690888182347576E-3</c:v>
                </c:pt>
                <c:pt idx="11837">
                  <c:v>1.4689876273807671E-3</c:v>
                </c:pt>
                <c:pt idx="11838">
                  <c:v>1.4688864504658705E-3</c:v>
                </c:pt>
                <c:pt idx="11839">
                  <c:v>1.4687852874871886E-3</c:v>
                </c:pt>
                <c:pt idx="11840">
                  <c:v>1.4686841384418412E-3</c:v>
                </c:pt>
                <c:pt idx="11841">
                  <c:v>1.4685830033269506E-3</c:v>
                </c:pt>
                <c:pt idx="11842">
                  <c:v>1.4684818821396389E-3</c:v>
                </c:pt>
                <c:pt idx="11843">
                  <c:v>1.4683807748770293E-3</c:v>
                </c:pt>
                <c:pt idx="11844">
                  <c:v>1.4682796815362461E-3</c:v>
                </c:pt>
                <c:pt idx="11845">
                  <c:v>1.4681786021144138E-3</c:v>
                </c:pt>
                <c:pt idx="11846">
                  <c:v>1.4680775366086583E-3</c:v>
                </c:pt>
                <c:pt idx="11847">
                  <c:v>1.4679764850161054E-3</c:v>
                </c:pt>
                <c:pt idx="11848">
                  <c:v>1.4678754473338824E-3</c:v>
                </c:pt>
                <c:pt idx="11849">
                  <c:v>1.4677744235591175E-3</c:v>
                </c:pt>
                <c:pt idx="11850">
                  <c:v>1.4676734136889391E-3</c:v>
                </c:pt>
                <c:pt idx="11851">
                  <c:v>1.4675724177204772E-3</c:v>
                </c:pt>
                <c:pt idx="11852">
                  <c:v>1.4674714356508617E-3</c:v>
                </c:pt>
                <c:pt idx="11853">
                  <c:v>1.467370467477224E-3</c:v>
                </c:pt>
                <c:pt idx="11854">
                  <c:v>1.4672695131966961E-3</c:v>
                </c:pt>
                <c:pt idx="11855">
                  <c:v>1.4671685728064102E-3</c:v>
                </c:pt>
                <c:pt idx="11856">
                  <c:v>1.4670676463034999E-3</c:v>
                </c:pt>
                <c:pt idx="11857">
                  <c:v>1.4669667336850995E-3</c:v>
                </c:pt>
                <c:pt idx="11858">
                  <c:v>1.4668658349483443E-3</c:v>
                </c:pt>
                <c:pt idx="11859">
                  <c:v>1.4667649500903698E-3</c:v>
                </c:pt>
                <c:pt idx="11860">
                  <c:v>1.4666640791083129E-3</c:v>
                </c:pt>
                <c:pt idx="11861">
                  <c:v>1.4665632219993108E-3</c:v>
                </c:pt>
                <c:pt idx="11862">
                  <c:v>1.4664623787605017E-3</c:v>
                </c:pt>
                <c:pt idx="11863">
                  <c:v>1.4663615493890247E-3</c:v>
                </c:pt>
                <c:pt idx="11864">
                  <c:v>1.4662607338820197E-3</c:v>
                </c:pt>
                <c:pt idx="11865">
                  <c:v>1.466159932236627E-3</c:v>
                </c:pt>
                <c:pt idx="11866">
                  <c:v>1.466059144449988E-3</c:v>
                </c:pt>
                <c:pt idx="11867">
                  <c:v>1.4659583705192449E-3</c:v>
                </c:pt>
                <c:pt idx="11868">
                  <c:v>1.4658576104415407E-3</c:v>
                </c:pt>
                <c:pt idx="11869">
                  <c:v>1.4657568642140191E-3</c:v>
                </c:pt>
                <c:pt idx="11870">
                  <c:v>1.4656561318338241E-3</c:v>
                </c:pt>
                <c:pt idx="11871">
                  <c:v>1.4655554132981016E-3</c:v>
                </c:pt>
                <c:pt idx="11872">
                  <c:v>1.4654547086039975E-3</c:v>
                </c:pt>
                <c:pt idx="11873">
                  <c:v>1.4653540177486585E-3</c:v>
                </c:pt>
                <c:pt idx="11874">
                  <c:v>1.4652533407292323E-3</c:v>
                </c:pt>
                <c:pt idx="11875">
                  <c:v>1.4651526775428672E-3</c:v>
                </c:pt>
                <c:pt idx="11876">
                  <c:v>1.4650520281867128E-3</c:v>
                </c:pt>
                <c:pt idx="11877">
                  <c:v>1.4649513926579185E-3</c:v>
                </c:pt>
                <c:pt idx="11878">
                  <c:v>1.4648507709536353E-3</c:v>
                </c:pt>
                <c:pt idx="11879">
                  <c:v>1.4647501630710147E-3</c:v>
                </c:pt>
                <c:pt idx="11880">
                  <c:v>1.4646495690072093E-3</c:v>
                </c:pt>
                <c:pt idx="11881">
                  <c:v>1.4645489887593719E-3</c:v>
                </c:pt>
                <c:pt idx="11882">
                  <c:v>1.4644484223246567E-3</c:v>
                </c:pt>
                <c:pt idx="11883">
                  <c:v>1.4643478697002183E-3</c:v>
                </c:pt>
                <c:pt idx="11884">
                  <c:v>1.4642473308832116E-3</c:v>
                </c:pt>
                <c:pt idx="11885">
                  <c:v>1.4641468058707934E-3</c:v>
                </c:pt>
                <c:pt idx="11886">
                  <c:v>1.4640462946601206E-3</c:v>
                </c:pt>
                <c:pt idx="11887">
                  <c:v>1.463945797248351E-3</c:v>
                </c:pt>
                <c:pt idx="11888">
                  <c:v>1.4638453136326429E-3</c:v>
                </c:pt>
                <c:pt idx="11889">
                  <c:v>1.463744843810156E-3</c:v>
                </c:pt>
                <c:pt idx="11890">
                  <c:v>1.4636443877780504E-3</c:v>
                </c:pt>
                <c:pt idx="11891">
                  <c:v>1.4635439455334873E-3</c:v>
                </c:pt>
                <c:pt idx="11892">
                  <c:v>1.4634435170736277E-3</c:v>
                </c:pt>
                <c:pt idx="11893">
                  <c:v>1.4633431023956345E-3</c:v>
                </c:pt>
                <c:pt idx="11894">
                  <c:v>1.4632427014966709E-3</c:v>
                </c:pt>
                <c:pt idx="11895">
                  <c:v>1.4631423143739008E-3</c:v>
                </c:pt>
                <c:pt idx="11896">
                  <c:v>1.463041941024489E-3</c:v>
                </c:pt>
                <c:pt idx="11897">
                  <c:v>1.4629415814456015E-3</c:v>
                </c:pt>
                <c:pt idx="11898">
                  <c:v>1.462841235634404E-3</c:v>
                </c:pt>
                <c:pt idx="11899">
                  <c:v>1.4627409035880643E-3</c:v>
                </c:pt>
                <c:pt idx="11900">
                  <c:v>1.4626405853037498E-3</c:v>
                </c:pt>
                <c:pt idx="11901">
                  <c:v>1.4625402807786295E-3</c:v>
                </c:pt>
                <c:pt idx="11902">
                  <c:v>1.462439990009873E-3</c:v>
                </c:pt>
                <c:pt idx="11903">
                  <c:v>1.4623397129946501E-3</c:v>
                </c:pt>
                <c:pt idx="11904">
                  <c:v>1.462239449730132E-3</c:v>
                </c:pt>
                <c:pt idx="11905">
                  <c:v>1.4621392002134906E-3</c:v>
                </c:pt>
                <c:pt idx="11906">
                  <c:v>1.4620389644418987E-3</c:v>
                </c:pt>
                <c:pt idx="11907">
                  <c:v>1.4619387424125291E-3</c:v>
                </c:pt>
                <c:pt idx="11908">
                  <c:v>1.4618385341225563E-3</c:v>
                </c:pt>
                <c:pt idx="11909">
                  <c:v>1.4617383395691553E-3</c:v>
                </c:pt>
                <c:pt idx="11910">
                  <c:v>1.4616381587495015E-3</c:v>
                </c:pt>
                <c:pt idx="11911">
                  <c:v>1.4615379916607712E-3</c:v>
                </c:pt>
                <c:pt idx="11912">
                  <c:v>1.4614378383001423E-3</c:v>
                </c:pt>
                <c:pt idx="11913">
                  <c:v>1.4613376986647923E-3</c:v>
                </c:pt>
                <c:pt idx="11914">
                  <c:v>1.4612375727518999E-3</c:v>
                </c:pt>
                <c:pt idx="11915">
                  <c:v>1.4611374605586448E-3</c:v>
                </c:pt>
                <c:pt idx="11916">
                  <c:v>1.461037362082207E-3</c:v>
                </c:pt>
                <c:pt idx="11917">
                  <c:v>1.4609372773197681E-3</c:v>
                </c:pt>
                <c:pt idx="11918">
                  <c:v>1.4608372062685099E-3</c:v>
                </c:pt>
                <c:pt idx="11919">
                  <c:v>1.4607371489256146E-3</c:v>
                </c:pt>
                <c:pt idx="11920">
                  <c:v>1.4606371052882663E-3</c:v>
                </c:pt>
                <c:pt idx="11921">
                  <c:v>1.4605370753536487E-3</c:v>
                </c:pt>
                <c:pt idx="11922">
                  <c:v>1.4604370591189467E-3</c:v>
                </c:pt>
                <c:pt idx="11923">
                  <c:v>1.4603370565813461E-3</c:v>
                </c:pt>
                <c:pt idx="11924">
                  <c:v>1.4602370677380334E-3</c:v>
                </c:pt>
                <c:pt idx="11925">
                  <c:v>1.4601370925861959E-3</c:v>
                </c:pt>
                <c:pt idx="11926">
                  <c:v>1.4600371311230215E-3</c:v>
                </c:pt>
                <c:pt idx="11927">
                  <c:v>1.4599371833456992E-3</c:v>
                </c:pt>
                <c:pt idx="11928">
                  <c:v>1.4598372492514188E-3</c:v>
                </c:pt>
                <c:pt idx="11929">
                  <c:v>1.4597373288373701E-3</c:v>
                </c:pt>
                <c:pt idx="11930">
                  <c:v>1.4596374221007445E-3</c:v>
                </c:pt>
                <c:pt idx="11931">
                  <c:v>1.4595375290387337E-3</c:v>
                </c:pt>
                <c:pt idx="11932">
                  <c:v>1.4594376496485306E-3</c:v>
                </c:pt>
                <c:pt idx="11933">
                  <c:v>1.4593377839273284E-3</c:v>
                </c:pt>
                <c:pt idx="11934">
                  <c:v>1.4592379318723214E-3</c:v>
                </c:pt>
                <c:pt idx="11935">
                  <c:v>1.4591380934807045E-3</c:v>
                </c:pt>
                <c:pt idx="11936">
                  <c:v>1.4590382687496735E-3</c:v>
                </c:pt>
                <c:pt idx="11937">
                  <c:v>1.4589384576764247E-3</c:v>
                </c:pt>
                <c:pt idx="11938">
                  <c:v>1.4588386602581555E-3</c:v>
                </c:pt>
                <c:pt idx="11939">
                  <c:v>1.458738876492064E-3</c:v>
                </c:pt>
                <c:pt idx="11940">
                  <c:v>1.4586391063753489E-3</c:v>
                </c:pt>
                <c:pt idx="11941">
                  <c:v>1.4585393499052096E-3</c:v>
                </c:pt>
                <c:pt idx="11942">
                  <c:v>1.4584396070788468E-3</c:v>
                </c:pt>
                <c:pt idx="11943">
                  <c:v>1.4583398778934614E-3</c:v>
                </c:pt>
                <c:pt idx="11944">
                  <c:v>1.4582401623462547E-3</c:v>
                </c:pt>
                <c:pt idx="11945">
                  <c:v>1.4581404604344301E-3</c:v>
                </c:pt>
                <c:pt idx="11946">
                  <c:v>1.4580407721551908E-3</c:v>
                </c:pt>
                <c:pt idx="11947">
                  <c:v>1.4579410975057408E-3</c:v>
                </c:pt>
                <c:pt idx="11948">
                  <c:v>1.4578414364832849E-3</c:v>
                </c:pt>
                <c:pt idx="11949">
                  <c:v>1.4577417890850291E-3</c:v>
                </c:pt>
                <c:pt idx="11950">
                  <c:v>1.4576421553081798E-3</c:v>
                </c:pt>
                <c:pt idx="11951">
                  <c:v>1.4575425351499439E-3</c:v>
                </c:pt>
                <c:pt idx="11952">
                  <c:v>1.4574429286075294E-3</c:v>
                </c:pt>
                <c:pt idx="11953">
                  <c:v>1.4573433356781453E-3</c:v>
                </c:pt>
                <c:pt idx="11954">
                  <c:v>1.4572437563590006E-3</c:v>
                </c:pt>
                <c:pt idx="11955">
                  <c:v>1.4571441906473062E-3</c:v>
                </c:pt>
                <c:pt idx="11956">
                  <c:v>1.457044638540273E-3</c:v>
                </c:pt>
                <c:pt idx="11957">
                  <c:v>1.4569451000351124E-3</c:v>
                </c:pt>
                <c:pt idx="11958">
                  <c:v>1.4568455751290373E-3</c:v>
                </c:pt>
                <c:pt idx="11959">
                  <c:v>1.4567460638192607E-3</c:v>
                </c:pt>
                <c:pt idx="11960">
                  <c:v>1.456646566102997E-3</c:v>
                </c:pt>
                <c:pt idx="11961">
                  <c:v>1.4565470819774605E-3</c:v>
                </c:pt>
                <c:pt idx="11962">
                  <c:v>1.4564476114398673E-3</c:v>
                </c:pt>
                <c:pt idx="11963">
                  <c:v>1.4563481544874336E-3</c:v>
                </c:pt>
                <c:pt idx="11964">
                  <c:v>1.4562487111173762E-3</c:v>
                </c:pt>
                <c:pt idx="11965">
                  <c:v>1.4561492813269137E-3</c:v>
                </c:pt>
                <c:pt idx="11966">
                  <c:v>1.4560498651132639E-3</c:v>
                </c:pt>
                <c:pt idx="11967">
                  <c:v>1.4559504624736467E-3</c:v>
                </c:pt>
                <c:pt idx="11968">
                  <c:v>1.455851073405282E-3</c:v>
                </c:pt>
                <c:pt idx="11969">
                  <c:v>1.455751697905391E-3</c:v>
                </c:pt>
                <c:pt idx="11970">
                  <c:v>1.4556523359711949E-3</c:v>
                </c:pt>
                <c:pt idx="11971">
                  <c:v>1.4555529875999165E-3</c:v>
                </c:pt>
                <c:pt idx="11972">
                  <c:v>1.4554536527887788E-3</c:v>
                </c:pt>
                <c:pt idx="11973">
                  <c:v>1.4553543315350059E-3</c:v>
                </c:pt>
                <c:pt idx="11974">
                  <c:v>1.4552550238358223E-3</c:v>
                </c:pt>
                <c:pt idx="11975">
                  <c:v>1.4551557296884536E-3</c:v>
                </c:pt>
                <c:pt idx="11976">
                  <c:v>1.4550564490901259E-3</c:v>
                </c:pt>
                <c:pt idx="11977">
                  <c:v>1.4549571820380663E-3</c:v>
                </c:pt>
                <c:pt idx="11978">
                  <c:v>1.4548579285295024E-3</c:v>
                </c:pt>
                <c:pt idx="11979">
                  <c:v>1.4547586885616628E-3</c:v>
                </c:pt>
                <c:pt idx="11980">
                  <c:v>1.4546594621317767E-3</c:v>
                </c:pt>
                <c:pt idx="11981">
                  <c:v>1.454560249237074E-3</c:v>
                </c:pt>
                <c:pt idx="11982">
                  <c:v>1.4544610498747853E-3</c:v>
                </c:pt>
                <c:pt idx="11983">
                  <c:v>1.4543618640421422E-3</c:v>
                </c:pt>
                <c:pt idx="11984">
                  <c:v>1.4542626917363774E-3</c:v>
                </c:pt>
                <c:pt idx="11985">
                  <c:v>1.4541635329547236E-3</c:v>
                </c:pt>
                <c:pt idx="11986">
                  <c:v>1.4540643876944143E-3</c:v>
                </c:pt>
                <c:pt idx="11987">
                  <c:v>1.4539652559526844E-3</c:v>
                </c:pt>
                <c:pt idx="11988">
                  <c:v>1.4538661377267693E-3</c:v>
                </c:pt>
                <c:pt idx="11989">
                  <c:v>1.4537670330139045E-3</c:v>
                </c:pt>
                <c:pt idx="11990">
                  <c:v>1.4536679418113269E-3</c:v>
                </c:pt>
                <c:pt idx="11991">
                  <c:v>1.4535688641162743E-3</c:v>
                </c:pt>
                <c:pt idx="11992">
                  <c:v>1.4534697999259848E-3</c:v>
                </c:pt>
                <c:pt idx="11993">
                  <c:v>1.4533707492376975E-3</c:v>
                </c:pt>
                <c:pt idx="11994">
                  <c:v>1.4532717120486524E-3</c:v>
                </c:pt>
                <c:pt idx="11995">
                  <c:v>1.45317268835609E-3</c:v>
                </c:pt>
                <c:pt idx="11996">
                  <c:v>1.4530736781572513E-3</c:v>
                </c:pt>
                <c:pt idx="11997">
                  <c:v>1.4529746814493784E-3</c:v>
                </c:pt>
                <c:pt idx="11998">
                  <c:v>1.4528756982297145E-3</c:v>
                </c:pt>
                <c:pt idx="11999">
                  <c:v>1.4527767284955024E-3</c:v>
                </c:pt>
                <c:pt idx="12000">
                  <c:v>1.4526777722439872E-3</c:v>
                </c:pt>
                <c:pt idx="12001">
                  <c:v>1.4525788294724137E-3</c:v>
                </c:pt>
                <c:pt idx="12002">
                  <c:v>1.4524799001780272E-3</c:v>
                </c:pt>
                <c:pt idx="12003">
                  <c:v>1.4523809843580752E-3</c:v>
                </c:pt>
                <c:pt idx="12004">
                  <c:v>1.4522820820098044E-3</c:v>
                </c:pt>
                <c:pt idx="12005">
                  <c:v>1.4521831931304627E-3</c:v>
                </c:pt>
                <c:pt idx="12006">
                  <c:v>1.4520843177172995E-3</c:v>
                </c:pt>
                <c:pt idx="12007">
                  <c:v>1.4519854557675637E-3</c:v>
                </c:pt>
                <c:pt idx="12008">
                  <c:v>1.451886607278506E-3</c:v>
                </c:pt>
                <c:pt idx="12009">
                  <c:v>1.4517877722473775E-3</c:v>
                </c:pt>
                <c:pt idx="12010">
                  <c:v>1.4516889506714298E-3</c:v>
                </c:pt>
                <c:pt idx="12011">
                  <c:v>1.4515901425479155E-3</c:v>
                </c:pt>
                <c:pt idx="12012">
                  <c:v>1.4514913478740881E-3</c:v>
                </c:pt>
                <c:pt idx="12013">
                  <c:v>1.4513925666472013E-3</c:v>
                </c:pt>
                <c:pt idx="12014">
                  <c:v>1.4512937988645101E-3</c:v>
                </c:pt>
                <c:pt idx="12015">
                  <c:v>1.45119504452327E-3</c:v>
                </c:pt>
                <c:pt idx="12016">
                  <c:v>1.4510963036207373E-3</c:v>
                </c:pt>
                <c:pt idx="12017">
                  <c:v>1.4509975761541692E-3</c:v>
                </c:pt>
                <c:pt idx="12018">
                  <c:v>1.450898862120823E-3</c:v>
                </c:pt>
                <c:pt idx="12019">
                  <c:v>1.4508001615179578E-3</c:v>
                </c:pt>
                <c:pt idx="12020">
                  <c:v>1.4507014743428321E-3</c:v>
                </c:pt>
                <c:pt idx="12021">
                  <c:v>1.4506028005927068E-3</c:v>
                </c:pt>
                <c:pt idx="12022">
                  <c:v>1.4505041402648421E-3</c:v>
                </c:pt>
                <c:pt idx="12023">
                  <c:v>1.4504054933564998E-3</c:v>
                </c:pt>
                <c:pt idx="12024">
                  <c:v>1.4503068598649422E-3</c:v>
                </c:pt>
                <c:pt idx="12025">
                  <c:v>1.4502082397874322E-3</c:v>
                </c:pt>
                <c:pt idx="12026">
                  <c:v>1.4501096331212334E-3</c:v>
                </c:pt>
                <c:pt idx="12027">
                  <c:v>1.4500110398636102E-3</c:v>
                </c:pt>
                <c:pt idx="12028">
                  <c:v>1.4499124600118279E-3</c:v>
                </c:pt>
                <c:pt idx="12029">
                  <c:v>1.4498138935631528E-3</c:v>
                </c:pt>
                <c:pt idx="12030">
                  <c:v>1.449715340514851E-3</c:v>
                </c:pt>
                <c:pt idx="12031">
                  <c:v>1.4496168008641906E-3</c:v>
                </c:pt>
                <c:pt idx="12032">
                  <c:v>1.4495182746084401E-3</c:v>
                </c:pt>
                <c:pt idx="12033">
                  <c:v>1.4494197617448672E-3</c:v>
                </c:pt>
                <c:pt idx="12034">
                  <c:v>1.4493212622707426E-3</c:v>
                </c:pt>
                <c:pt idx="12035">
                  <c:v>1.4492227761833364E-3</c:v>
                </c:pt>
                <c:pt idx="12036">
                  <c:v>1.4491243034799196E-3</c:v>
                </c:pt>
                <c:pt idx="12037">
                  <c:v>1.4490258441577644E-3</c:v>
                </c:pt>
                <c:pt idx="12038">
                  <c:v>1.4489273982141433E-3</c:v>
                </c:pt>
                <c:pt idx="12039">
                  <c:v>1.4488289656463299E-3</c:v>
                </c:pt>
                <c:pt idx="12040">
                  <c:v>1.4487305464515982E-3</c:v>
                </c:pt>
                <c:pt idx="12041">
                  <c:v>1.448632140627223E-3</c:v>
                </c:pt>
                <c:pt idx="12042">
                  <c:v>1.4485337481704799E-3</c:v>
                </c:pt>
                <c:pt idx="12043">
                  <c:v>1.4484353690786456E-3</c:v>
                </c:pt>
                <c:pt idx="12044">
                  <c:v>1.4483370033489967E-3</c:v>
                </c:pt>
                <c:pt idx="12045">
                  <c:v>1.4482386509788114E-3</c:v>
                </c:pt>
                <c:pt idx="12046">
                  <c:v>1.4481403119653681E-3</c:v>
                </c:pt>
                <c:pt idx="12047">
                  <c:v>1.4480419863059464E-3</c:v>
                </c:pt>
                <c:pt idx="12048">
                  <c:v>1.4479436739978258E-3</c:v>
                </c:pt>
                <c:pt idx="12049">
                  <c:v>1.4478453750382874E-3</c:v>
                </c:pt>
                <c:pt idx="12050">
                  <c:v>1.447747089424613E-3</c:v>
                </c:pt>
                <c:pt idx="12051">
                  <c:v>1.4476488171540846E-3</c:v>
                </c:pt>
                <c:pt idx="12052">
                  <c:v>1.4475505582239852E-3</c:v>
                </c:pt>
                <c:pt idx="12053">
                  <c:v>1.4474523126315987E-3</c:v>
                </c:pt>
                <c:pt idx="12054">
                  <c:v>1.4473540803742093E-3</c:v>
                </c:pt>
                <c:pt idx="12055">
                  <c:v>1.4472558614491027E-3</c:v>
                </c:pt>
                <c:pt idx="12056">
                  <c:v>1.4471576558535643E-3</c:v>
                </c:pt>
                <c:pt idx="12057">
                  <c:v>1.4470594635848811E-3</c:v>
                </c:pt>
                <c:pt idx="12058">
                  <c:v>1.4469612846403402E-3</c:v>
                </c:pt>
                <c:pt idx="12059">
                  <c:v>1.4468631190172304E-3</c:v>
                </c:pt>
                <c:pt idx="12060">
                  <c:v>1.4467649667128399E-3</c:v>
                </c:pt>
                <c:pt idx="12061">
                  <c:v>1.446666827724459E-3</c:v>
                </c:pt>
                <c:pt idx="12062">
                  <c:v>1.4465687020493779E-3</c:v>
                </c:pt>
                <c:pt idx="12063">
                  <c:v>1.4464705896848873E-3</c:v>
                </c:pt>
                <c:pt idx="12064">
                  <c:v>1.4463724906282793E-3</c:v>
                </c:pt>
                <c:pt idx="12065">
                  <c:v>1.4462744048768465E-3</c:v>
                </c:pt>
                <c:pt idx="12066">
                  <c:v>1.4461763324278821E-3</c:v>
                </c:pt>
                <c:pt idx="12067">
                  <c:v>1.4460782732786802E-3</c:v>
                </c:pt>
                <c:pt idx="12068">
                  <c:v>1.4459802274265356E-3</c:v>
                </c:pt>
                <c:pt idx="12069">
                  <c:v>1.4458821948687439E-3</c:v>
                </c:pt>
                <c:pt idx="12070">
                  <c:v>1.4457841756026016E-3</c:v>
                </c:pt>
                <c:pt idx="12071">
                  <c:v>1.4456861696254051E-3</c:v>
                </c:pt>
                <c:pt idx="12072">
                  <c:v>1.4455881769344524E-3</c:v>
                </c:pt>
                <c:pt idx="12073">
                  <c:v>1.4454901975270418E-3</c:v>
                </c:pt>
                <c:pt idx="12074">
                  <c:v>1.4453922314004728E-3</c:v>
                </c:pt>
                <c:pt idx="12075">
                  <c:v>1.4452942785520451E-3</c:v>
                </c:pt>
                <c:pt idx="12076">
                  <c:v>1.4451963389790592E-3</c:v>
                </c:pt>
                <c:pt idx="12077">
                  <c:v>1.4450984126788166E-3</c:v>
                </c:pt>
                <c:pt idx="12078">
                  <c:v>1.4450004996486195E-3</c:v>
                </c:pt>
                <c:pt idx="12079">
                  <c:v>1.4449025998857707E-3</c:v>
                </c:pt>
                <c:pt idx="12080">
                  <c:v>1.4448047133875737E-3</c:v>
                </c:pt>
                <c:pt idx="12081">
                  <c:v>1.4447068401513329E-3</c:v>
                </c:pt>
                <c:pt idx="12082">
                  <c:v>1.4446089801743531E-3</c:v>
                </c:pt>
                <c:pt idx="12083">
                  <c:v>1.4445111334539403E-3</c:v>
                </c:pt>
                <c:pt idx="12084">
                  <c:v>1.4444132999874013E-3</c:v>
                </c:pt>
                <c:pt idx="12085">
                  <c:v>1.4443154797720425E-3</c:v>
                </c:pt>
                <c:pt idx="12086">
                  <c:v>1.4442176728051721E-3</c:v>
                </c:pt>
                <c:pt idx="12087">
                  <c:v>1.4441198790840991E-3</c:v>
                </c:pt>
                <c:pt idx="12088">
                  <c:v>1.4440220986061327E-3</c:v>
                </c:pt>
                <c:pt idx="12089">
                  <c:v>1.4439243313685833E-3</c:v>
                </c:pt>
                <c:pt idx="12090">
                  <c:v>1.4438265773687614E-3</c:v>
                </c:pt>
                <c:pt idx="12091">
                  <c:v>1.4437288366039788E-3</c:v>
                </c:pt>
                <c:pt idx="12092">
                  <c:v>1.4436311090715479E-3</c:v>
                </c:pt>
                <c:pt idx="12093">
                  <c:v>1.4435333947687816E-3</c:v>
                </c:pt>
                <c:pt idx="12094">
                  <c:v>1.4434356936929935E-3</c:v>
                </c:pt>
                <c:pt idx="12095">
                  <c:v>1.4433380058414982E-3</c:v>
                </c:pt>
                <c:pt idx="12096">
                  <c:v>1.4432403312116108E-3</c:v>
                </c:pt>
                <c:pt idx="12097">
                  <c:v>1.4431426698006478E-3</c:v>
                </c:pt>
                <c:pt idx="12098">
                  <c:v>1.4430450216059256E-3</c:v>
                </c:pt>
                <c:pt idx="12099">
                  <c:v>1.4429473866247617E-3</c:v>
                </c:pt>
                <c:pt idx="12100">
                  <c:v>1.4428497648544738E-3</c:v>
                </c:pt>
                <c:pt idx="12101">
                  <c:v>1.442752156292381E-3</c:v>
                </c:pt>
                <c:pt idx="12102">
                  <c:v>1.442654560935803E-3</c:v>
                </c:pt>
                <c:pt idx="12103">
                  <c:v>1.4425569787820602E-3</c:v>
                </c:pt>
                <c:pt idx="12104">
                  <c:v>1.4424594098284733E-3</c:v>
                </c:pt>
                <c:pt idx="12105">
                  <c:v>1.4423618540723641E-3</c:v>
                </c:pt>
                <c:pt idx="12106">
                  <c:v>1.4422643115110552E-3</c:v>
                </c:pt>
                <c:pt idx="12107">
                  <c:v>1.4421667821418703E-3</c:v>
                </c:pt>
                <c:pt idx="12108">
                  <c:v>1.4420692659621323E-3</c:v>
                </c:pt>
                <c:pt idx="12109">
                  <c:v>1.4419717629691668E-3</c:v>
                </c:pt>
                <c:pt idx="12110">
                  <c:v>1.4418742731602985E-3</c:v>
                </c:pt>
                <c:pt idx="12111">
                  <c:v>1.4417767965328541E-3</c:v>
                </c:pt>
                <c:pt idx="12112">
                  <c:v>1.4416793330841598E-3</c:v>
                </c:pt>
                <c:pt idx="12113">
                  <c:v>1.4415818828115436E-3</c:v>
                </c:pt>
                <c:pt idx="12114">
                  <c:v>1.4414844457123336E-3</c:v>
                </c:pt>
                <c:pt idx="12115">
                  <c:v>1.4413870217838589E-3</c:v>
                </c:pt>
                <c:pt idx="12116">
                  <c:v>1.441289611023449E-3</c:v>
                </c:pt>
                <c:pt idx="12117">
                  <c:v>1.4411922134284346E-3</c:v>
                </c:pt>
                <c:pt idx="12118">
                  <c:v>1.4410948289961467E-3</c:v>
                </c:pt>
                <c:pt idx="12119">
                  <c:v>1.4409974577239172E-3</c:v>
                </c:pt>
                <c:pt idx="12120">
                  <c:v>1.4409000996090787E-3</c:v>
                </c:pt>
                <c:pt idx="12121">
                  <c:v>1.4408027546489648E-3</c:v>
                </c:pt>
                <c:pt idx="12122">
                  <c:v>1.4407054228409092E-3</c:v>
                </c:pt>
                <c:pt idx="12123">
                  <c:v>1.4406081041822465E-3</c:v>
                </c:pt>
                <c:pt idx="12124">
                  <c:v>1.4405107986703125E-3</c:v>
                </c:pt>
                <c:pt idx="12125">
                  <c:v>1.4404135063024433E-3</c:v>
                </c:pt>
                <c:pt idx="12126">
                  <c:v>1.4403162270759759E-3</c:v>
                </c:pt>
                <c:pt idx="12127">
                  <c:v>1.4402189609882478E-3</c:v>
                </c:pt>
                <c:pt idx="12128">
                  <c:v>1.4401217080365976E-3</c:v>
                </c:pt>
                <c:pt idx="12129">
                  <c:v>1.4400244682183645E-3</c:v>
                </c:pt>
                <c:pt idx="12130">
                  <c:v>1.4399272415308877E-3</c:v>
                </c:pt>
                <c:pt idx="12131">
                  <c:v>1.4398300279715082E-3</c:v>
                </c:pt>
                <c:pt idx="12132">
                  <c:v>1.4397328275375669E-3</c:v>
                </c:pt>
                <c:pt idx="12133">
                  <c:v>1.4396356402264061E-3</c:v>
                </c:pt>
                <c:pt idx="12134">
                  <c:v>1.4395384660353678E-3</c:v>
                </c:pt>
                <c:pt idx="12135">
                  <c:v>1.4394413049617963E-3</c:v>
                </c:pt>
                <c:pt idx="12136">
                  <c:v>1.4393441570030353E-3</c:v>
                </c:pt>
                <c:pt idx="12137">
                  <c:v>1.4392470221564297E-3</c:v>
                </c:pt>
                <c:pt idx="12138">
                  <c:v>1.4391499004193251E-3</c:v>
                </c:pt>
                <c:pt idx="12139">
                  <c:v>1.4390527917890674E-3</c:v>
                </c:pt>
                <c:pt idx="12140">
                  <c:v>1.4389556962630036E-3</c:v>
                </c:pt>
                <c:pt idx="12141">
                  <c:v>1.4388586138384817E-3</c:v>
                </c:pt>
                <c:pt idx="12142">
                  <c:v>1.4387615445128502E-3</c:v>
                </c:pt>
                <c:pt idx="12143">
                  <c:v>1.4386644882834576E-3</c:v>
                </c:pt>
                <c:pt idx="12144">
                  <c:v>1.4385674451476544E-3</c:v>
                </c:pt>
                <c:pt idx="12145">
                  <c:v>1.4384704151027908E-3</c:v>
                </c:pt>
                <c:pt idx="12146">
                  <c:v>1.4383733981462182E-3</c:v>
                </c:pt>
                <c:pt idx="12147">
                  <c:v>1.4382763942752885E-3</c:v>
                </c:pt>
                <c:pt idx="12148">
                  <c:v>1.4381794034873544E-3</c:v>
                </c:pt>
                <c:pt idx="12149">
                  <c:v>1.4380824257797691E-3</c:v>
                </c:pt>
                <c:pt idx="12150">
                  <c:v>1.4379854611498871E-3</c:v>
                </c:pt>
                <c:pt idx="12151">
                  <c:v>1.437888509595063E-3</c:v>
                </c:pt>
                <c:pt idx="12152">
                  <c:v>1.4377915711126525E-3</c:v>
                </c:pt>
                <c:pt idx="12153">
                  <c:v>1.4376946457000119E-3</c:v>
                </c:pt>
                <c:pt idx="12154">
                  <c:v>1.4375977333544979E-3</c:v>
                </c:pt>
                <c:pt idx="12155">
                  <c:v>1.4375008340734683E-3</c:v>
                </c:pt>
                <c:pt idx="12156">
                  <c:v>1.4374039478542815E-3</c:v>
                </c:pt>
                <c:pt idx="12157">
                  <c:v>1.4373070746942968E-3</c:v>
                </c:pt>
                <c:pt idx="12158">
                  <c:v>1.4372102145908737E-3</c:v>
                </c:pt>
                <c:pt idx="12159">
                  <c:v>1.4371133675413733E-3</c:v>
                </c:pt>
                <c:pt idx="12160">
                  <c:v>1.437016533543156E-3</c:v>
                </c:pt>
                <c:pt idx="12161">
                  <c:v>1.4369197125935842E-3</c:v>
                </c:pt>
                <c:pt idx="12162">
                  <c:v>1.4368229046900205E-3</c:v>
                </c:pt>
                <c:pt idx="12163">
                  <c:v>1.4367261098298285E-3</c:v>
                </c:pt>
                <c:pt idx="12164">
                  <c:v>1.4366293280103721E-3</c:v>
                </c:pt>
                <c:pt idx="12165">
                  <c:v>1.4365325592290161E-3</c:v>
                </c:pt>
                <c:pt idx="12166">
                  <c:v>1.4364358034831264E-3</c:v>
                </c:pt>
                <c:pt idx="12167">
                  <c:v>1.4363390607700685E-3</c:v>
                </c:pt>
                <c:pt idx="12168">
                  <c:v>1.4362423310872098E-3</c:v>
                </c:pt>
                <c:pt idx="12169">
                  <c:v>1.4361456144319177E-3</c:v>
                </c:pt>
                <c:pt idx="12170">
                  <c:v>1.4360489108015606E-3</c:v>
                </c:pt>
                <c:pt idx="12171">
                  <c:v>1.4359522201935078E-3</c:v>
                </c:pt>
                <c:pt idx="12172">
                  <c:v>1.4358555426051286E-3</c:v>
                </c:pt>
                <c:pt idx="12173">
                  <c:v>1.4357588780337938E-3</c:v>
                </c:pt>
                <c:pt idx="12174">
                  <c:v>1.4356622264768749E-3</c:v>
                </c:pt>
                <c:pt idx="12175">
                  <c:v>1.4355655879317432E-3</c:v>
                </c:pt>
                <c:pt idx="12176">
                  <c:v>1.4354689623957714E-3</c:v>
                </c:pt>
                <c:pt idx="12177">
                  <c:v>1.435372349866333E-3</c:v>
                </c:pt>
                <c:pt idx="12178">
                  <c:v>1.435275750340802E-3</c:v>
                </c:pt>
                <c:pt idx="12179">
                  <c:v>1.435179163816553E-3</c:v>
                </c:pt>
                <c:pt idx="12180">
                  <c:v>1.4350825902909614E-3</c:v>
                </c:pt>
                <c:pt idx="12181">
                  <c:v>1.4349860297614033E-3</c:v>
                </c:pt>
                <c:pt idx="12182">
                  <c:v>1.4348894822252558E-3</c:v>
                </c:pt>
                <c:pt idx="12183">
                  <c:v>1.4347929476798962E-3</c:v>
                </c:pt>
                <c:pt idx="12184">
                  <c:v>1.4346964261227027E-3</c:v>
                </c:pt>
                <c:pt idx="12185">
                  <c:v>1.4345999175510544E-3</c:v>
                </c:pt>
                <c:pt idx="12186">
                  <c:v>1.4345034219623311E-3</c:v>
                </c:pt>
                <c:pt idx="12187">
                  <c:v>1.4344069393539128E-3</c:v>
                </c:pt>
                <c:pt idx="12188">
                  <c:v>1.4343104697231808E-3</c:v>
                </c:pt>
                <c:pt idx="12189">
                  <c:v>1.4342140130675167E-3</c:v>
                </c:pt>
                <c:pt idx="12190">
                  <c:v>1.4341175693843033E-3</c:v>
                </c:pt>
                <c:pt idx="12191">
                  <c:v>1.4340211386709237E-3</c:v>
                </c:pt>
                <c:pt idx="12192">
                  <c:v>1.4339247209247613E-3</c:v>
                </c:pt>
                <c:pt idx="12193">
                  <c:v>1.4338283161432013E-3</c:v>
                </c:pt>
                <c:pt idx="12194">
                  <c:v>1.4337319243236286E-3</c:v>
                </c:pt>
                <c:pt idx="12195">
                  <c:v>1.4336355454634294E-3</c:v>
                </c:pt>
                <c:pt idx="12196">
                  <c:v>1.4335391795599905E-3</c:v>
                </c:pt>
                <c:pt idx="12197">
                  <c:v>1.433442826610699E-3</c:v>
                </c:pt>
                <c:pt idx="12198">
                  <c:v>1.4333464866129429E-3</c:v>
                </c:pt>
                <c:pt idx="12199">
                  <c:v>1.4332501595641113E-3</c:v>
                </c:pt>
                <c:pt idx="12200">
                  <c:v>1.4331538454615937E-3</c:v>
                </c:pt>
                <c:pt idx="12201">
                  <c:v>1.4330575443027801E-3</c:v>
                </c:pt>
                <c:pt idx="12202">
                  <c:v>1.4329612560850618E-3</c:v>
                </c:pt>
                <c:pt idx="12203">
                  <c:v>1.4328649808058301E-3</c:v>
                </c:pt>
                <c:pt idx="12204">
                  <c:v>1.4327687184624775E-3</c:v>
                </c:pt>
                <c:pt idx="12205">
                  <c:v>1.4326724690523968E-3</c:v>
                </c:pt>
                <c:pt idx="12206">
                  <c:v>1.4325762325729816E-3</c:v>
                </c:pt>
                <c:pt idx="12207">
                  <c:v>1.4324800090216266E-3</c:v>
                </c:pt>
                <c:pt idx="12208">
                  <c:v>1.4323837983957269E-3</c:v>
                </c:pt>
                <c:pt idx="12209">
                  <c:v>1.4322876006926781E-3</c:v>
                </c:pt>
                <c:pt idx="12210">
                  <c:v>1.4321914159098766E-3</c:v>
                </c:pt>
                <c:pt idx="12211">
                  <c:v>1.4320952440447204E-3</c:v>
                </c:pt>
                <c:pt idx="12212">
                  <c:v>1.4319990850946067E-3</c:v>
                </c:pt>
                <c:pt idx="12213">
                  <c:v>1.4319029390569341E-3</c:v>
                </c:pt>
                <c:pt idx="12214">
                  <c:v>1.4318068059291022E-3</c:v>
                </c:pt>
                <c:pt idx="12215">
                  <c:v>1.4317106857085107E-3</c:v>
                </c:pt>
                <c:pt idx="12216">
                  <c:v>1.4316145783925607E-3</c:v>
                </c:pt>
                <c:pt idx="12217">
                  <c:v>1.4315184839786533E-3</c:v>
                </c:pt>
                <c:pt idx="12218">
                  <c:v>1.4314224024641906E-3</c:v>
                </c:pt>
                <c:pt idx="12219">
                  <c:v>1.4313263338465755E-3</c:v>
                </c:pt>
                <c:pt idx="12220">
                  <c:v>1.4312302781232117E-3</c:v>
                </c:pt>
                <c:pt idx="12221">
                  <c:v>1.4311342352915028E-3</c:v>
                </c:pt>
                <c:pt idx="12222">
                  <c:v>1.4310382053488544E-3</c:v>
                </c:pt>
                <c:pt idx="12223">
                  <c:v>1.4309421882926715E-3</c:v>
                </c:pt>
                <c:pt idx="12224">
                  <c:v>1.4308461841203606E-3</c:v>
                </c:pt>
                <c:pt idx="12225">
                  <c:v>1.4307501928293288E-3</c:v>
                </c:pt>
                <c:pt idx="12226">
                  <c:v>1.4306542144169839E-3</c:v>
                </c:pt>
                <c:pt idx="12227">
                  <c:v>1.4305582488807335E-3</c:v>
                </c:pt>
                <c:pt idx="12228">
                  <c:v>1.4304622962179874E-3</c:v>
                </c:pt>
                <c:pt idx="12229">
                  <c:v>1.4303663564261553E-3</c:v>
                </c:pt>
                <c:pt idx="12230">
                  <c:v>1.4302704295026474E-3</c:v>
                </c:pt>
                <c:pt idx="12231">
                  <c:v>1.4301745154448749E-3</c:v>
                </c:pt>
                <c:pt idx="12232">
                  <c:v>1.4300786142502498E-3</c:v>
                </c:pt>
                <c:pt idx="12233">
                  <c:v>1.4299827259161846E-3</c:v>
                </c:pt>
                <c:pt idx="12234">
                  <c:v>1.4298868504400925E-3</c:v>
                </c:pt>
                <c:pt idx="12235">
                  <c:v>1.4297909878193871E-3</c:v>
                </c:pt>
                <c:pt idx="12236">
                  <c:v>1.4296951380514834E-3</c:v>
                </c:pt>
                <c:pt idx="12237">
                  <c:v>1.4295993011337966E-3</c:v>
                </c:pt>
                <c:pt idx="12238">
                  <c:v>1.4295034770637424E-3</c:v>
                </c:pt>
                <c:pt idx="12239">
                  <c:v>1.4294076658387383E-3</c:v>
                </c:pt>
                <c:pt idx="12240">
                  <c:v>1.429311867456201E-3</c:v>
                </c:pt>
                <c:pt idx="12241">
                  <c:v>1.4292160819135489E-3</c:v>
                </c:pt>
                <c:pt idx="12242">
                  <c:v>1.4291203092082006E-3</c:v>
                </c:pt>
                <c:pt idx="12243">
                  <c:v>1.4290245493375755E-3</c:v>
                </c:pt>
                <c:pt idx="12244">
                  <c:v>1.428928802299094E-3</c:v>
                </c:pt>
                <c:pt idx="12245">
                  <c:v>1.4288330680901767E-3</c:v>
                </c:pt>
                <c:pt idx="12246">
                  <c:v>1.4287373467082452E-3</c:v>
                </c:pt>
                <c:pt idx="12247">
                  <c:v>1.428641638150722E-3</c:v>
                </c:pt>
                <c:pt idx="12248">
                  <c:v>1.4285459424150295E-3</c:v>
                </c:pt>
                <c:pt idx="12249">
                  <c:v>1.4284502594985918E-3</c:v>
                </c:pt>
                <c:pt idx="12250">
                  <c:v>1.4283545893988331E-3</c:v>
                </c:pt>
                <c:pt idx="12251">
                  <c:v>1.4282589321131783E-3</c:v>
                </c:pt>
                <c:pt idx="12252">
                  <c:v>1.4281632876390529E-3</c:v>
                </c:pt>
                <c:pt idx="12253">
                  <c:v>1.4280676559738836E-3</c:v>
                </c:pt>
                <c:pt idx="12254">
                  <c:v>1.4279720371150972E-3</c:v>
                </c:pt>
                <c:pt idx="12255">
                  <c:v>1.4278764310601216E-3</c:v>
                </c:pt>
                <c:pt idx="12256">
                  <c:v>1.4277808378063853E-3</c:v>
                </c:pt>
                <c:pt idx="12257">
                  <c:v>1.4276852573513171E-3</c:v>
                </c:pt>
                <c:pt idx="12258">
                  <c:v>1.4275896896923472E-3</c:v>
                </c:pt>
                <c:pt idx="12259">
                  <c:v>1.427494134826906E-3</c:v>
                </c:pt>
                <c:pt idx="12260">
                  <c:v>1.4273985927524245E-3</c:v>
                </c:pt>
                <c:pt idx="12261">
                  <c:v>1.4273030634663348E-3</c:v>
                </c:pt>
                <c:pt idx="12262">
                  <c:v>1.4272075469660694E-3</c:v>
                </c:pt>
                <c:pt idx="12263">
                  <c:v>1.4271120432490618E-3</c:v>
                </c:pt>
                <c:pt idx="12264">
                  <c:v>1.4270165523127454E-3</c:v>
                </c:pt>
                <c:pt idx="12265">
                  <c:v>1.4269210741545547E-3</c:v>
                </c:pt>
                <c:pt idx="12266">
                  <c:v>1.4268256087719257E-3</c:v>
                </c:pt>
                <c:pt idx="12267">
                  <c:v>1.4267301561622942E-3</c:v>
                </c:pt>
                <c:pt idx="12268">
                  <c:v>1.426634716323097E-3</c:v>
                </c:pt>
                <c:pt idx="12269">
                  <c:v>1.4265392892517709E-3</c:v>
                </c:pt>
                <c:pt idx="12270">
                  <c:v>1.4264438749457544E-3</c:v>
                </c:pt>
                <c:pt idx="12271">
                  <c:v>1.4263484734024865E-3</c:v>
                </c:pt>
                <c:pt idx="12272">
                  <c:v>1.426253084619406E-3</c:v>
                </c:pt>
                <c:pt idx="12273">
                  <c:v>1.4261577085939532E-3</c:v>
                </c:pt>
                <c:pt idx="12274">
                  <c:v>1.4260623453235693E-3</c:v>
                </c:pt>
                <c:pt idx="12275">
                  <c:v>1.4259669948056952E-3</c:v>
                </c:pt>
                <c:pt idx="12276">
                  <c:v>1.4258716570377731E-3</c:v>
                </c:pt>
                <c:pt idx="12277">
                  <c:v>1.4257763320172465E-3</c:v>
                </c:pt>
                <c:pt idx="12278">
                  <c:v>1.4256810197415587E-3</c:v>
                </c:pt>
                <c:pt idx="12279">
                  <c:v>1.4255857202081536E-3</c:v>
                </c:pt>
                <c:pt idx="12280">
                  <c:v>1.4254904334144761E-3</c:v>
                </c:pt>
                <c:pt idx="12281">
                  <c:v>1.425395159357972E-3</c:v>
                </c:pt>
                <c:pt idx="12282">
                  <c:v>1.4252998980360874E-3</c:v>
                </c:pt>
                <c:pt idx="12283">
                  <c:v>1.4252046494462696E-3</c:v>
                </c:pt>
                <c:pt idx="12284">
                  <c:v>1.4251094135859657E-3</c:v>
                </c:pt>
                <c:pt idx="12285">
                  <c:v>1.4250141904526244E-3</c:v>
                </c:pt>
                <c:pt idx="12286">
                  <c:v>1.4249189800436945E-3</c:v>
                </c:pt>
                <c:pt idx="12287">
                  <c:v>1.4248237823566259E-3</c:v>
                </c:pt>
                <c:pt idx="12288">
                  <c:v>1.4247285973888687E-3</c:v>
                </c:pt>
                <c:pt idx="12289">
                  <c:v>1.4246334251378741E-3</c:v>
                </c:pt>
                <c:pt idx="12290">
                  <c:v>1.4245382656010938E-3</c:v>
                </c:pt>
                <c:pt idx="12291">
                  <c:v>1.4244431187759802E-3</c:v>
                </c:pt>
                <c:pt idx="12292">
                  <c:v>1.4243479846599864E-3</c:v>
                </c:pt>
                <c:pt idx="12293">
                  <c:v>1.4242528632505661E-3</c:v>
                </c:pt>
                <c:pt idx="12294">
                  <c:v>1.4241577545451736E-3</c:v>
                </c:pt>
                <c:pt idx="12295">
                  <c:v>1.4240626585412643E-3</c:v>
                </c:pt>
                <c:pt idx="12296">
                  <c:v>1.4239675752362941E-3</c:v>
                </c:pt>
                <c:pt idx="12297">
                  <c:v>1.423872504627719E-3</c:v>
                </c:pt>
                <c:pt idx="12298">
                  <c:v>1.4237774467129964E-3</c:v>
                </c:pt>
                <c:pt idx="12299">
                  <c:v>1.4236824014895845E-3</c:v>
                </c:pt>
                <c:pt idx="12300">
                  <c:v>1.4235873689549415E-3</c:v>
                </c:pt>
                <c:pt idx="12301">
                  <c:v>1.4234923491065264E-3</c:v>
                </c:pt>
                <c:pt idx="12302">
                  <c:v>1.4233973419417992E-3</c:v>
                </c:pt>
                <c:pt idx="12303">
                  <c:v>1.4233023474582204E-3</c:v>
                </c:pt>
                <c:pt idx="12304">
                  <c:v>1.4232073656532515E-3</c:v>
                </c:pt>
                <c:pt idx="12305">
                  <c:v>1.4231123965243544E-3</c:v>
                </c:pt>
                <c:pt idx="12306">
                  <c:v>1.4230174400689914E-3</c:v>
                </c:pt>
                <c:pt idx="12307">
                  <c:v>1.4229224962846259E-3</c:v>
                </c:pt>
                <c:pt idx="12308">
                  <c:v>1.4228275651687221E-3</c:v>
                </c:pt>
                <c:pt idx="12309">
                  <c:v>1.4227326467187444E-3</c:v>
                </c:pt>
                <c:pt idx="12310">
                  <c:v>1.4226377409321579E-3</c:v>
                </c:pt>
                <c:pt idx="12311">
                  <c:v>1.4225428478064285E-3</c:v>
                </c:pt>
                <c:pt idx="12312">
                  <c:v>1.4224479673390234E-3</c:v>
                </c:pt>
                <c:pt idx="12313">
                  <c:v>1.4223530995274094E-3</c:v>
                </c:pt>
                <c:pt idx="12314">
                  <c:v>1.4222582443690545E-3</c:v>
                </c:pt>
                <c:pt idx="12315">
                  <c:v>1.4221634018614282E-3</c:v>
                </c:pt>
                <c:pt idx="12316">
                  <c:v>1.4220685720019988E-3</c:v>
                </c:pt>
                <c:pt idx="12317">
                  <c:v>1.4219737547882369E-3</c:v>
                </c:pt>
                <c:pt idx="12318">
                  <c:v>1.421878950217613E-3</c:v>
                </c:pt>
                <c:pt idx="12319">
                  <c:v>1.4217841582875985E-3</c:v>
                </c:pt>
                <c:pt idx="12320">
                  <c:v>1.4216893789956654E-3</c:v>
                </c:pt>
                <c:pt idx="12321">
                  <c:v>1.4215946123392865E-3</c:v>
                </c:pt>
                <c:pt idx="12322">
                  <c:v>1.4214998583159351E-3</c:v>
                </c:pt>
                <c:pt idx="12323">
                  <c:v>1.4214051169230855E-3</c:v>
                </c:pt>
                <c:pt idx="12324">
                  <c:v>1.4213103881582122E-3</c:v>
                </c:pt>
                <c:pt idx="12325">
                  <c:v>1.4212156720187909E-3</c:v>
                </c:pt>
                <c:pt idx="12326">
                  <c:v>1.4211209685022973E-3</c:v>
                </c:pt>
                <c:pt idx="12327">
                  <c:v>1.4210262776062083E-3</c:v>
                </c:pt>
                <c:pt idx="12328">
                  <c:v>1.4209315993280016E-3</c:v>
                </c:pt>
                <c:pt idx="12329">
                  <c:v>1.4208369336651549E-3</c:v>
                </c:pt>
                <c:pt idx="12330">
                  <c:v>1.4207422806151475E-3</c:v>
                </c:pt>
                <c:pt idx="12331">
                  <c:v>1.4206476401754579E-3</c:v>
                </c:pt>
                <c:pt idx="12332">
                  <c:v>1.4205530123435673E-3</c:v>
                </c:pt>
                <c:pt idx="12333">
                  <c:v>1.4204583971169559E-3</c:v>
                </c:pt>
                <c:pt idx="12334">
                  <c:v>1.4203637944931052E-3</c:v>
                </c:pt>
                <c:pt idx="12335">
                  <c:v>1.4202692044694976E-3</c:v>
                </c:pt>
                <c:pt idx="12336">
                  <c:v>1.4201746270436156E-3</c:v>
                </c:pt>
                <c:pt idx="12337">
                  <c:v>1.4200800622129427E-3</c:v>
                </c:pt>
                <c:pt idx="12338">
                  <c:v>1.4199855099749636E-3</c:v>
                </c:pt>
                <c:pt idx="12339">
                  <c:v>1.4198909703271624E-3</c:v>
                </c:pt>
                <c:pt idx="12340">
                  <c:v>1.4197964432670247E-3</c:v>
                </c:pt>
                <c:pt idx="12341">
                  <c:v>1.4197019287920365E-3</c:v>
                </c:pt>
                <c:pt idx="12342">
                  <c:v>1.4196074268996853E-3</c:v>
                </c:pt>
                <c:pt idx="12343">
                  <c:v>1.4195129375874584E-3</c:v>
                </c:pt>
                <c:pt idx="12344">
                  <c:v>1.4194184608528435E-3</c:v>
                </c:pt>
                <c:pt idx="12345">
                  <c:v>1.41932399669333E-3</c:v>
                </c:pt>
                <c:pt idx="12346">
                  <c:v>1.419229545106407E-3</c:v>
                </c:pt>
                <c:pt idx="12347">
                  <c:v>1.4191351060895646E-3</c:v>
                </c:pt>
                <c:pt idx="12348">
                  <c:v>1.419040679640294E-3</c:v>
                </c:pt>
                <c:pt idx="12349">
                  <c:v>1.4189462657560863E-3</c:v>
                </c:pt>
                <c:pt idx="12350">
                  <c:v>1.418851864434434E-3</c:v>
                </c:pt>
                <c:pt idx="12351">
                  <c:v>1.4187574756728298E-3</c:v>
                </c:pt>
                <c:pt idx="12352">
                  <c:v>1.4186630994687671E-3</c:v>
                </c:pt>
                <c:pt idx="12353">
                  <c:v>1.4185687358197405E-3</c:v>
                </c:pt>
                <c:pt idx="12354">
                  <c:v>1.4184743847232442E-3</c:v>
                </c:pt>
                <c:pt idx="12355">
                  <c:v>1.4183800461767741E-3</c:v>
                </c:pt>
                <c:pt idx="12356">
                  <c:v>1.4182857201778265E-3</c:v>
                </c:pt>
                <c:pt idx="12357">
                  <c:v>1.4181914067238979E-3</c:v>
                </c:pt>
                <c:pt idx="12358">
                  <c:v>1.4180971058124861E-3</c:v>
                </c:pt>
                <c:pt idx="12359">
                  <c:v>1.4180028174410888E-3</c:v>
                </c:pt>
                <c:pt idx="12360">
                  <c:v>1.4179085416072053E-3</c:v>
                </c:pt>
                <c:pt idx="12361">
                  <c:v>1.417814278308335E-3</c:v>
                </c:pt>
                <c:pt idx="12362">
                  <c:v>1.4177200275419779E-3</c:v>
                </c:pt>
                <c:pt idx="12363">
                  <c:v>1.4176257893056352E-3</c:v>
                </c:pt>
                <c:pt idx="12364">
                  <c:v>1.417531563596808E-3</c:v>
                </c:pt>
                <c:pt idx="12365">
                  <c:v>1.4174373504129984E-3</c:v>
                </c:pt>
                <c:pt idx="12366">
                  <c:v>1.4173431497517097E-3</c:v>
                </c:pt>
                <c:pt idx="12367">
                  <c:v>1.4172489616104452E-3</c:v>
                </c:pt>
                <c:pt idx="12368">
                  <c:v>1.4171547859867086E-3</c:v>
                </c:pt>
                <c:pt idx="12369">
                  <c:v>1.417060622878005E-3</c:v>
                </c:pt>
                <c:pt idx="12370">
                  <c:v>1.4169664722818401E-3</c:v>
                </c:pt>
                <c:pt idx="12371">
                  <c:v>1.4168723341957199E-3</c:v>
                </c:pt>
                <c:pt idx="12372">
                  <c:v>1.4167782086171512E-3</c:v>
                </c:pt>
                <c:pt idx="12373">
                  <c:v>1.4166840955436412E-3</c:v>
                </c:pt>
                <c:pt idx="12374">
                  <c:v>1.4165899949726984E-3</c:v>
                </c:pt>
                <c:pt idx="12375">
                  <c:v>1.4164959069018317E-3</c:v>
                </c:pt>
                <c:pt idx="12376">
                  <c:v>1.4164018313285501E-3</c:v>
                </c:pt>
                <c:pt idx="12377">
                  <c:v>1.4163077682503638E-3</c:v>
                </c:pt>
                <c:pt idx="12378">
                  <c:v>1.4162137176647837E-3</c:v>
                </c:pt>
                <c:pt idx="12379">
                  <c:v>1.4161196795693209E-3</c:v>
                </c:pt>
                <c:pt idx="12380">
                  <c:v>1.4160256539614883E-3</c:v>
                </c:pt>
                <c:pt idx="12381">
                  <c:v>1.4159316408387979E-3</c:v>
                </c:pt>
                <c:pt idx="12382">
                  <c:v>1.4158376401987637E-3</c:v>
                </c:pt>
                <c:pt idx="12383">
                  <c:v>1.4157436520388991E-3</c:v>
                </c:pt>
                <c:pt idx="12384">
                  <c:v>1.4156496763567193E-3</c:v>
                </c:pt>
                <c:pt idx="12385">
                  <c:v>1.4155557131497395E-3</c:v>
                </c:pt>
                <c:pt idx="12386">
                  <c:v>1.415461762415476E-3</c:v>
                </c:pt>
                <c:pt idx="12387">
                  <c:v>1.4153678241514453E-3</c:v>
                </c:pt>
                <c:pt idx="12388">
                  <c:v>1.4152738983551647E-3</c:v>
                </c:pt>
                <c:pt idx="12389">
                  <c:v>1.4151799850241524E-3</c:v>
                </c:pt>
                <c:pt idx="12390">
                  <c:v>1.4150860841559271E-3</c:v>
                </c:pt>
                <c:pt idx="12391">
                  <c:v>1.414992195748008E-3</c:v>
                </c:pt>
                <c:pt idx="12392">
                  <c:v>1.4148983197979153E-3</c:v>
                </c:pt>
                <c:pt idx="12393">
                  <c:v>1.4148044563031695E-3</c:v>
                </c:pt>
                <c:pt idx="12394">
                  <c:v>1.4147106052612921E-3</c:v>
                </c:pt>
                <c:pt idx="12395">
                  <c:v>1.4146167666698047E-3</c:v>
                </c:pt>
                <c:pt idx="12396">
                  <c:v>1.4145229405262303E-3</c:v>
                </c:pt>
                <c:pt idx="12397">
                  <c:v>1.4144291268280923E-3</c:v>
                </c:pt>
                <c:pt idx="12398">
                  <c:v>1.4143353255729144E-3</c:v>
                </c:pt>
                <c:pt idx="12399">
                  <c:v>1.4142415367582211E-3</c:v>
                </c:pt>
                <c:pt idx="12400">
                  <c:v>1.414147760381538E-3</c:v>
                </c:pt>
                <c:pt idx="12401">
                  <c:v>1.4140539964403909E-3</c:v>
                </c:pt>
                <c:pt idx="12402">
                  <c:v>1.4139602449323063E-3</c:v>
                </c:pt>
                <c:pt idx="12403">
                  <c:v>1.4138665058548113E-3</c:v>
                </c:pt>
                <c:pt idx="12404">
                  <c:v>1.4137727792054343E-3</c:v>
                </c:pt>
                <c:pt idx="12405">
                  <c:v>1.4136790649817035E-3</c:v>
                </c:pt>
                <c:pt idx="12406">
                  <c:v>1.4135853631811479E-3</c:v>
                </c:pt>
                <c:pt idx="12407">
                  <c:v>1.4134916738012973E-3</c:v>
                </c:pt>
                <c:pt idx="12408">
                  <c:v>1.4133979968396829E-3</c:v>
                </c:pt>
                <c:pt idx="12409">
                  <c:v>1.4133043322938352E-3</c:v>
                </c:pt>
                <c:pt idx="12410">
                  <c:v>1.4132106801612865E-3</c:v>
                </c:pt>
                <c:pt idx="12411">
                  <c:v>1.413117040439569E-3</c:v>
                </c:pt>
                <c:pt idx="12412">
                  <c:v>1.413023413126216E-3</c:v>
                </c:pt>
                <c:pt idx="12413">
                  <c:v>1.4129297982187609E-3</c:v>
                </c:pt>
                <c:pt idx="12414">
                  <c:v>1.4128361957147385E-3</c:v>
                </c:pt>
                <c:pt idx="12415">
                  <c:v>1.4127426056116837E-3</c:v>
                </c:pt>
                <c:pt idx="12416">
                  <c:v>1.4126490279071323E-3</c:v>
                </c:pt>
                <c:pt idx="12417">
                  <c:v>1.4125554625986207E-3</c:v>
                </c:pt>
                <c:pt idx="12418">
                  <c:v>1.4124619096836859E-3</c:v>
                </c:pt>
                <c:pt idx="12419">
                  <c:v>1.4123683691598661E-3</c:v>
                </c:pt>
                <c:pt idx="12420">
                  <c:v>1.4122748410246989E-3</c:v>
                </c:pt>
                <c:pt idx="12421">
                  <c:v>1.4121813252757234E-3</c:v>
                </c:pt>
                <c:pt idx="12422">
                  <c:v>1.4120878219104798E-3</c:v>
                </c:pt>
                <c:pt idx="12423">
                  <c:v>1.411994330926508E-3</c:v>
                </c:pt>
                <c:pt idx="12424">
                  <c:v>1.4119008523213489E-3</c:v>
                </c:pt>
                <c:pt idx="12425">
                  <c:v>1.4118073860925444E-3</c:v>
                </c:pt>
                <c:pt idx="12426">
                  <c:v>1.4117139322376367E-3</c:v>
                </c:pt>
                <c:pt idx="12427">
                  <c:v>1.4116204907541684E-3</c:v>
                </c:pt>
                <c:pt idx="12428">
                  <c:v>1.4115270616396835E-3</c:v>
                </c:pt>
                <c:pt idx="12429">
                  <c:v>1.4114336448917257E-3</c:v>
                </c:pt>
                <c:pt idx="12430">
                  <c:v>1.4113402405078403E-3</c:v>
                </c:pt>
                <c:pt idx="12431">
                  <c:v>1.4112468484855727E-3</c:v>
                </c:pt>
                <c:pt idx="12432">
                  <c:v>1.4111534688224692E-3</c:v>
                </c:pt>
                <c:pt idx="12433">
                  <c:v>1.4110601015160761E-3</c:v>
                </c:pt>
                <c:pt idx="12434">
                  <c:v>1.4109667465639418E-3</c:v>
                </c:pt>
                <c:pt idx="12435">
                  <c:v>1.4108734039636132E-3</c:v>
                </c:pt>
                <c:pt idx="12436">
                  <c:v>1.4107800737126399E-3</c:v>
                </c:pt>
                <c:pt idx="12437">
                  <c:v>1.4106867558085709E-3</c:v>
                </c:pt>
                <c:pt idx="12438">
                  <c:v>1.4105934502489565E-3</c:v>
                </c:pt>
                <c:pt idx="12439">
                  <c:v>1.4105001570313476E-3</c:v>
                </c:pt>
                <c:pt idx="12440">
                  <c:v>1.410406876153295E-3</c:v>
                </c:pt>
                <c:pt idx="12441">
                  <c:v>1.4103136076123511E-3</c:v>
                </c:pt>
                <c:pt idx="12442">
                  <c:v>1.4102203514060687E-3</c:v>
                </c:pt>
                <c:pt idx="12443">
                  <c:v>1.4101271075320006E-3</c:v>
                </c:pt>
                <c:pt idx="12444">
                  <c:v>1.410033875987701E-3</c:v>
                </c:pt>
                <c:pt idx="12445">
                  <c:v>1.4099406567707243E-3</c:v>
                </c:pt>
                <c:pt idx="12446">
                  <c:v>1.409847449878626E-3</c:v>
                </c:pt>
                <c:pt idx="12447">
                  <c:v>1.4097542553089617E-3</c:v>
                </c:pt>
                <c:pt idx="12448">
                  <c:v>1.4096610730592884E-3</c:v>
                </c:pt>
                <c:pt idx="12449">
                  <c:v>1.4095679031271631E-3</c:v>
                </c:pt>
                <c:pt idx="12450">
                  <c:v>1.4094747455101432E-3</c:v>
                </c:pt>
                <c:pt idx="12451">
                  <c:v>1.4093816002057875E-3</c:v>
                </c:pt>
                <c:pt idx="12452">
                  <c:v>1.4092884672116551E-3</c:v>
                </c:pt>
                <c:pt idx="12453">
                  <c:v>1.4091953465253057E-3</c:v>
                </c:pt>
                <c:pt idx="12454">
                  <c:v>1.4091022381442998E-3</c:v>
                </c:pt>
                <c:pt idx="12455">
                  <c:v>1.4090091420661981E-3</c:v>
                </c:pt>
                <c:pt idx="12456">
                  <c:v>1.4089160582885626E-3</c:v>
                </c:pt>
                <c:pt idx="12457">
                  <c:v>1.4088229868089561E-3</c:v>
                </c:pt>
                <c:pt idx="12458">
                  <c:v>1.4087299276249407E-3</c:v>
                </c:pt>
                <c:pt idx="12459">
                  <c:v>1.4086368807340803E-3</c:v>
                </c:pt>
                <c:pt idx="12460">
                  <c:v>1.4085438461339393E-3</c:v>
                </c:pt>
                <c:pt idx="12461">
                  <c:v>1.4084508238220827E-3</c:v>
                </c:pt>
                <c:pt idx="12462">
                  <c:v>1.4083578137960759E-3</c:v>
                </c:pt>
                <c:pt idx="12463">
                  <c:v>1.408264816053485E-3</c:v>
                </c:pt>
                <c:pt idx="12464">
                  <c:v>1.4081718305918769E-3</c:v>
                </c:pt>
                <c:pt idx="12465">
                  <c:v>1.4080788574088192E-3</c:v>
                </c:pt>
                <c:pt idx="12466">
                  <c:v>1.4079858965018799E-3</c:v>
                </c:pt>
                <c:pt idx="12467">
                  <c:v>1.407892947868628E-3</c:v>
                </c:pt>
                <c:pt idx="12468">
                  <c:v>1.4078000115066325E-3</c:v>
                </c:pt>
                <c:pt idx="12469">
                  <c:v>1.4077070874134638E-3</c:v>
                </c:pt>
                <c:pt idx="12470">
                  <c:v>1.4076141755866923E-3</c:v>
                </c:pt>
                <c:pt idx="12471">
                  <c:v>1.4075212760238896E-3</c:v>
                </c:pt>
                <c:pt idx="12472">
                  <c:v>1.4074283887226277E-3</c:v>
                </c:pt>
                <c:pt idx="12473">
                  <c:v>1.4073355136804788E-3</c:v>
                </c:pt>
                <c:pt idx="12474">
                  <c:v>1.4072426508950164E-3</c:v>
                </c:pt>
                <c:pt idx="12475">
                  <c:v>1.4071498003638146E-3</c:v>
                </c:pt>
                <c:pt idx="12476">
                  <c:v>1.4070569620844478E-3</c:v>
                </c:pt>
                <c:pt idx="12477">
                  <c:v>1.4069641360544909E-3</c:v>
                </c:pt>
                <c:pt idx="12478">
                  <c:v>1.4068713222715203E-3</c:v>
                </c:pt>
                <c:pt idx="12479">
                  <c:v>1.406778520733112E-3</c:v>
                </c:pt>
                <c:pt idx="12480">
                  <c:v>1.4066857314368431E-3</c:v>
                </c:pt>
                <c:pt idx="12481">
                  <c:v>1.4065929543802913E-3</c:v>
                </c:pt>
                <c:pt idx="12482">
                  <c:v>1.4065001895610353E-3</c:v>
                </c:pt>
                <c:pt idx="12483">
                  <c:v>1.4064074369766536E-3</c:v>
                </c:pt>
                <c:pt idx="12484">
                  <c:v>1.4063146966247263E-3</c:v>
                </c:pt>
                <c:pt idx="12485">
                  <c:v>1.4062219685028335E-3</c:v>
                </c:pt>
                <c:pt idx="12486">
                  <c:v>1.4061292526085566E-3</c:v>
                </c:pt>
                <c:pt idx="12487">
                  <c:v>1.4060365489394764E-3</c:v>
                </c:pt>
                <c:pt idx="12488">
                  <c:v>1.4059438574931754E-3</c:v>
                </c:pt>
                <c:pt idx="12489">
                  <c:v>1.4058511782672365E-3</c:v>
                </c:pt>
                <c:pt idx="12490">
                  <c:v>1.4057585112592431E-3</c:v>
                </c:pt>
                <c:pt idx="12491">
                  <c:v>1.4056658564667794E-3</c:v>
                </c:pt>
                <c:pt idx="12492">
                  <c:v>1.4055732138874301E-3</c:v>
                </c:pt>
                <c:pt idx="12493">
                  <c:v>1.4054805835187804E-3</c:v>
                </c:pt>
                <c:pt idx="12494">
                  <c:v>1.4053879653584168E-3</c:v>
                </c:pt>
                <c:pt idx="12495">
                  <c:v>1.4052953594039257E-3</c:v>
                </c:pt>
                <c:pt idx="12496">
                  <c:v>1.4052027656528943E-3</c:v>
                </c:pt>
                <c:pt idx="12497">
                  <c:v>1.4051101841029106E-3</c:v>
                </c:pt>
                <c:pt idx="12498">
                  <c:v>1.4050176147515632E-3</c:v>
                </c:pt>
                <c:pt idx="12499">
                  <c:v>1.4049250575964411E-3</c:v>
                </c:pt>
                <c:pt idx="12500">
                  <c:v>1.4048325126351344E-3</c:v>
                </c:pt>
                <c:pt idx="12501">
                  <c:v>1.4047399798652336E-3</c:v>
                </c:pt>
                <c:pt idx="12502">
                  <c:v>1.4046474592843295E-3</c:v>
                </c:pt>
                <c:pt idx="12503">
                  <c:v>1.4045549508900142E-3</c:v>
                </c:pt>
                <c:pt idx="12504">
                  <c:v>1.4044624546798799E-3</c:v>
                </c:pt>
                <c:pt idx="12505">
                  <c:v>1.4043699706515196E-3</c:v>
                </c:pt>
                <c:pt idx="12506">
                  <c:v>1.4042774988025268E-3</c:v>
                </c:pt>
                <c:pt idx="12507">
                  <c:v>1.4041850391304962E-3</c:v>
                </c:pt>
                <c:pt idx="12508">
                  <c:v>1.4040925916330223E-3</c:v>
                </c:pt>
                <c:pt idx="12509">
                  <c:v>1.404000156307701E-3</c:v>
                </c:pt>
                <c:pt idx="12510">
                  <c:v>1.4039077331521282E-3</c:v>
                </c:pt>
                <c:pt idx="12511">
                  <c:v>1.4038153221639005E-3</c:v>
                </c:pt>
                <c:pt idx="12512">
                  <c:v>1.4037229233406158E-3</c:v>
                </c:pt>
                <c:pt idx="12513">
                  <c:v>1.4036305366798719E-3</c:v>
                </c:pt>
                <c:pt idx="12514">
                  <c:v>1.4035381621792678E-3</c:v>
                </c:pt>
                <c:pt idx="12515">
                  <c:v>1.4034457998364027E-3</c:v>
                </c:pt>
                <c:pt idx="12516">
                  <c:v>1.4033534496488767E-3</c:v>
                </c:pt>
                <c:pt idx="12517">
                  <c:v>1.4032611116142899E-3</c:v>
                </c:pt>
                <c:pt idx="12518">
                  <c:v>1.4031687857302439E-3</c:v>
                </c:pt>
                <c:pt idx="12519">
                  <c:v>1.4030764719943406E-3</c:v>
                </c:pt>
                <c:pt idx="12520">
                  <c:v>1.4029841704041824E-3</c:v>
                </c:pt>
                <c:pt idx="12521">
                  <c:v>1.4028918809573722E-3</c:v>
                </c:pt>
                <c:pt idx="12522">
                  <c:v>1.4027996036515143E-3</c:v>
                </c:pt>
                <c:pt idx="12523">
                  <c:v>1.4027073384842129E-3</c:v>
                </c:pt>
                <c:pt idx="12524">
                  <c:v>1.4026150854530731E-3</c:v>
                </c:pt>
                <c:pt idx="12525">
                  <c:v>1.4025228445557001E-3</c:v>
                </c:pt>
                <c:pt idx="12526">
                  <c:v>1.4024306157897006E-3</c:v>
                </c:pt>
                <c:pt idx="12527">
                  <c:v>1.4023383991526813E-3</c:v>
                </c:pt>
                <c:pt idx="12528">
                  <c:v>1.4022461946422498E-3</c:v>
                </c:pt>
                <c:pt idx="12529">
                  <c:v>1.4021540022560142E-3</c:v>
                </c:pt>
                <c:pt idx="12530">
                  <c:v>1.4020618219915835E-3</c:v>
                </c:pt>
                <c:pt idx="12531">
                  <c:v>1.401969653846567E-3</c:v>
                </c:pt>
                <c:pt idx="12532">
                  <c:v>1.4018774978185747E-3</c:v>
                </c:pt>
                <c:pt idx="12533">
                  <c:v>1.4017853539052174E-3</c:v>
                </c:pt>
                <c:pt idx="12534">
                  <c:v>1.4016932221041062E-3</c:v>
                </c:pt>
                <c:pt idx="12535">
                  <c:v>1.4016011024128533E-3</c:v>
                </c:pt>
                <c:pt idx="12536">
                  <c:v>1.4015089948290712E-3</c:v>
                </c:pt>
                <c:pt idx="12537">
                  <c:v>1.401416899350373E-3</c:v>
                </c:pt>
                <c:pt idx="12538">
                  <c:v>1.4013248159743725E-3</c:v>
                </c:pt>
                <c:pt idx="12539">
                  <c:v>1.4012327446986843E-3</c:v>
                </c:pt>
                <c:pt idx="12540">
                  <c:v>1.4011406855209234E-3</c:v>
                </c:pt>
                <c:pt idx="12541">
                  <c:v>1.4010486384387056E-3</c:v>
                </c:pt>
                <c:pt idx="12542">
                  <c:v>1.4009566034496469E-3</c:v>
                </c:pt>
                <c:pt idx="12543">
                  <c:v>1.4008645805513647E-3</c:v>
                </c:pt>
                <c:pt idx="12544">
                  <c:v>1.4007725697414762E-3</c:v>
                </c:pt>
                <c:pt idx="12545">
                  <c:v>1.4006805710175998E-3</c:v>
                </c:pt>
                <c:pt idx="12546">
                  <c:v>1.4005885843773546E-3</c:v>
                </c:pt>
                <c:pt idx="12547">
                  <c:v>1.4004966098183594E-3</c:v>
                </c:pt>
                <c:pt idx="12548">
                  <c:v>1.4004046473382347E-3</c:v>
                </c:pt>
                <c:pt idx="12549">
                  <c:v>1.4003126969346011E-3</c:v>
                </c:pt>
                <c:pt idx="12550">
                  <c:v>1.40022075860508E-3</c:v>
                </c:pt>
                <c:pt idx="12551">
                  <c:v>1.4001288323472936E-3</c:v>
                </c:pt>
                <c:pt idx="12552">
                  <c:v>1.4000369181588639E-3</c:v>
                </c:pt>
                <c:pt idx="12553">
                  <c:v>1.3999450160374148E-3</c:v>
                </c:pt>
                <c:pt idx="12554">
                  <c:v>1.3998531259805697E-3</c:v>
                </c:pt>
                <c:pt idx="12555">
                  <c:v>1.3997612479859528E-3</c:v>
                </c:pt>
                <c:pt idx="12556">
                  <c:v>1.3996693820511896E-3</c:v>
                </c:pt>
                <c:pt idx="12557">
                  <c:v>1.3995775281739058E-3</c:v>
                </c:pt>
                <c:pt idx="12558">
                  <c:v>1.3994856863517276E-3</c:v>
                </c:pt>
                <c:pt idx="12559">
                  <c:v>1.3993938565822817E-3</c:v>
                </c:pt>
                <c:pt idx="12560">
                  <c:v>1.3993020388631961E-3</c:v>
                </c:pt>
                <c:pt idx="12561">
                  <c:v>1.3992102331920992E-3</c:v>
                </c:pt>
                <c:pt idx="12562">
                  <c:v>1.3991184395666192E-3</c:v>
                </c:pt>
                <c:pt idx="12563">
                  <c:v>1.3990266579843858E-3</c:v>
                </c:pt>
                <c:pt idx="12564">
                  <c:v>1.3989348884430289E-3</c:v>
                </c:pt>
                <c:pt idx="12565">
                  <c:v>1.3988431309401796E-3</c:v>
                </c:pt>
                <c:pt idx="12566">
                  <c:v>1.3987513854734686E-3</c:v>
                </c:pt>
                <c:pt idx="12567">
                  <c:v>1.3986596520405284E-3</c:v>
                </c:pt>
                <c:pt idx="12568">
                  <c:v>1.3985679306389911E-3</c:v>
                </c:pt>
                <c:pt idx="12569">
                  <c:v>1.3984762212664902E-3</c:v>
                </c:pt>
                <c:pt idx="12570">
                  <c:v>1.3983845239206594E-3</c:v>
                </c:pt>
                <c:pt idx="12571">
                  <c:v>1.398292838599133E-3</c:v>
                </c:pt>
                <c:pt idx="12572">
                  <c:v>1.3982011652995461E-3</c:v>
                </c:pt>
                <c:pt idx="12573">
                  <c:v>1.3981095040195343E-3</c:v>
                </c:pt>
                <c:pt idx="12574">
                  <c:v>1.3980178547567338E-3</c:v>
                </c:pt>
                <c:pt idx="12575">
                  <c:v>1.3979262175087819E-3</c:v>
                </c:pt>
                <c:pt idx="12576">
                  <c:v>1.3978345922733158E-3</c:v>
                </c:pt>
                <c:pt idx="12577">
                  <c:v>1.3977429790479733E-3</c:v>
                </c:pt>
                <c:pt idx="12578">
                  <c:v>1.3976513778303935E-3</c:v>
                </c:pt>
                <c:pt idx="12579">
                  <c:v>1.3975597886182159E-3</c:v>
                </c:pt>
                <c:pt idx="12580">
                  <c:v>1.3974682114090804E-3</c:v>
                </c:pt>
                <c:pt idx="12581">
                  <c:v>1.3973766462006274E-3</c:v>
                </c:pt>
                <c:pt idx="12582">
                  <c:v>1.3972850929904982E-3</c:v>
                </c:pt>
                <c:pt idx="12583">
                  <c:v>1.397193551776335E-3</c:v>
                </c:pt>
                <c:pt idx="12584">
                  <c:v>1.3971020225557798E-3</c:v>
                </c:pt>
                <c:pt idx="12585">
                  <c:v>1.3970105053264757E-3</c:v>
                </c:pt>
                <c:pt idx="12586">
                  <c:v>1.3969190000860665E-3</c:v>
                </c:pt>
                <c:pt idx="12587">
                  <c:v>1.3968275068321964E-3</c:v>
                </c:pt>
                <c:pt idx="12588">
                  <c:v>1.3967360255625106E-3</c:v>
                </c:pt>
                <c:pt idx="12589">
                  <c:v>1.3966445562746544E-3</c:v>
                </c:pt>
                <c:pt idx="12590">
                  <c:v>1.3965530989662742E-3</c:v>
                </c:pt>
                <c:pt idx="12591">
                  <c:v>1.3964616536350169E-3</c:v>
                </c:pt>
                <c:pt idx="12592">
                  <c:v>1.3963702202785292E-3</c:v>
                </c:pt>
                <c:pt idx="12593">
                  <c:v>1.3962787988944596E-3</c:v>
                </c:pt>
                <c:pt idx="12594">
                  <c:v>1.3961873894804567E-3</c:v>
                </c:pt>
                <c:pt idx="12595">
                  <c:v>1.3960959920341698E-3</c:v>
                </c:pt>
                <c:pt idx="12596">
                  <c:v>1.3960046065532486E-3</c:v>
                </c:pt>
                <c:pt idx="12597">
                  <c:v>1.3959132330353431E-3</c:v>
                </c:pt>
                <c:pt idx="12598">
                  <c:v>1.3958218714781056E-3</c:v>
                </c:pt>
                <c:pt idx="12599">
                  <c:v>1.395730521879187E-3</c:v>
                </c:pt>
                <c:pt idx="12600">
                  <c:v>1.3956391842362395E-3</c:v>
                </c:pt>
                <c:pt idx="12601">
                  <c:v>1.3955478585469163E-3</c:v>
                </c:pt>
                <c:pt idx="12602">
                  <c:v>1.395456544808871E-3</c:v>
                </c:pt>
                <c:pt idx="12603">
                  <c:v>1.3953652430197577E-3</c:v>
                </c:pt>
                <c:pt idx="12604">
                  <c:v>1.395273953177231E-3</c:v>
                </c:pt>
                <c:pt idx="12605">
                  <c:v>1.3951826752789465E-3</c:v>
                </c:pt>
                <c:pt idx="12606">
                  <c:v>1.39509140932256E-3</c:v>
                </c:pt>
                <c:pt idx="12607">
                  <c:v>1.3950001553057283E-3</c:v>
                </c:pt>
                <c:pt idx="12608">
                  <c:v>1.3949089132261087E-3</c:v>
                </c:pt>
                <c:pt idx="12609">
                  <c:v>1.3948176830813589E-3</c:v>
                </c:pt>
                <c:pt idx="12610">
                  <c:v>1.3947264648691371E-3</c:v>
                </c:pt>
                <c:pt idx="12611">
                  <c:v>1.3946352585871029E-3</c:v>
                </c:pt>
                <c:pt idx="12612">
                  <c:v>1.3945440642329154E-3</c:v>
                </c:pt>
                <c:pt idx="12613">
                  <c:v>1.3944528818042356E-3</c:v>
                </c:pt>
                <c:pt idx="12614">
                  <c:v>1.3943617112987237E-3</c:v>
                </c:pt>
                <c:pt idx="12615">
                  <c:v>1.3942705527140412E-3</c:v>
                </c:pt>
                <c:pt idx="12616">
                  <c:v>1.3941794060478509E-3</c:v>
                </c:pt>
                <c:pt idx="12617">
                  <c:v>1.3940882712978151E-3</c:v>
                </c:pt>
                <c:pt idx="12618">
                  <c:v>1.3939971484615971E-3</c:v>
                </c:pt>
                <c:pt idx="12619">
                  <c:v>1.3939060375368611E-3</c:v>
                </c:pt>
                <c:pt idx="12620">
                  <c:v>1.3938149385212717E-3</c:v>
                </c:pt>
                <c:pt idx="12621">
                  <c:v>1.3937238514124936E-3</c:v>
                </c:pt>
                <c:pt idx="12622">
                  <c:v>1.3936327762081931E-3</c:v>
                </c:pt>
                <c:pt idx="12623">
                  <c:v>1.3935417129060362E-3</c:v>
                </c:pt>
                <c:pt idx="12624">
                  <c:v>1.3934506615036902E-3</c:v>
                </c:pt>
                <c:pt idx="12625">
                  <c:v>1.3933596219988223E-3</c:v>
                </c:pt>
                <c:pt idx="12626">
                  <c:v>1.3932685943891013E-3</c:v>
                </c:pt>
                <c:pt idx="12627">
                  <c:v>1.3931775786721959E-3</c:v>
                </c:pt>
                <c:pt idx="12628">
                  <c:v>1.3930865748457756E-3</c:v>
                </c:pt>
                <c:pt idx="12629">
                  <c:v>1.39299558290751E-3</c:v>
                </c:pt>
                <c:pt idx="12630">
                  <c:v>1.39290460285507E-3</c:v>
                </c:pt>
                <c:pt idx="12631">
                  <c:v>1.3928136346861271E-3</c:v>
                </c:pt>
                <c:pt idx="12632">
                  <c:v>1.3927226783983528E-3</c:v>
                </c:pt>
                <c:pt idx="12633">
                  <c:v>1.3926317339894199E-3</c:v>
                </c:pt>
                <c:pt idx="12634">
                  <c:v>1.3925408014570015E-3</c:v>
                </c:pt>
                <c:pt idx="12635">
                  <c:v>1.392449880798771E-3</c:v>
                </c:pt>
                <c:pt idx="12636">
                  <c:v>1.3923589720124031E-3</c:v>
                </c:pt>
                <c:pt idx="12637">
                  <c:v>1.3922680750955722E-3</c:v>
                </c:pt>
                <c:pt idx="12638">
                  <c:v>1.3921771900459545E-3</c:v>
                </c:pt>
                <c:pt idx="12639">
                  <c:v>1.3920863168612257E-3</c:v>
                </c:pt>
                <c:pt idx="12640">
                  <c:v>1.3919954555390625E-3</c:v>
                </c:pt>
                <c:pt idx="12641">
                  <c:v>1.3919046060771425E-3</c:v>
                </c:pt>
                <c:pt idx="12642">
                  <c:v>1.3918137684731434E-3</c:v>
                </c:pt>
                <c:pt idx="12643">
                  <c:v>1.3917229427247439E-3</c:v>
                </c:pt>
                <c:pt idx="12644">
                  <c:v>1.3916321288296233E-3</c:v>
                </c:pt>
                <c:pt idx="12645">
                  <c:v>1.3915413267854609E-3</c:v>
                </c:pt>
                <c:pt idx="12646">
                  <c:v>1.3914505365899377E-3</c:v>
                </c:pt>
                <c:pt idx="12647">
                  <c:v>1.3913597582407343E-3</c:v>
                </c:pt>
                <c:pt idx="12648">
                  <c:v>1.3912689917355324E-3</c:v>
                </c:pt>
                <c:pt idx="12649">
                  <c:v>1.391178237072014E-3</c:v>
                </c:pt>
                <c:pt idx="12650">
                  <c:v>1.3910874942478623E-3</c:v>
                </c:pt>
                <c:pt idx="12651">
                  <c:v>1.3909967632607604E-3</c:v>
                </c:pt>
                <c:pt idx="12652">
                  <c:v>1.3909060441083922E-3</c:v>
                </c:pt>
                <c:pt idx="12653">
                  <c:v>1.3908153367884423E-3</c:v>
                </c:pt>
                <c:pt idx="12654">
                  <c:v>1.3907246412985963E-3</c:v>
                </c:pt>
                <c:pt idx="12655">
                  <c:v>1.3906339576365398E-3</c:v>
                </c:pt>
                <c:pt idx="12656">
                  <c:v>1.3905432857999592E-3</c:v>
                </c:pt>
                <c:pt idx="12657">
                  <c:v>1.3904526257865416E-3</c:v>
                </c:pt>
                <c:pt idx="12658">
                  <c:v>1.3903619775939746E-3</c:v>
                </c:pt>
                <c:pt idx="12659">
                  <c:v>1.3902713412199464E-3</c:v>
                </c:pt>
                <c:pt idx="12660">
                  <c:v>1.3901807166621458E-3</c:v>
                </c:pt>
                <c:pt idx="12661">
                  <c:v>1.3900901039182621E-3</c:v>
                </c:pt>
                <c:pt idx="12662">
                  <c:v>1.3899995029859856E-3</c:v>
                </c:pt>
                <c:pt idx="12663">
                  <c:v>1.3899089138630066E-3</c:v>
                </c:pt>
                <c:pt idx="12664">
                  <c:v>1.3898183365470169E-3</c:v>
                </c:pt>
                <c:pt idx="12665">
                  <c:v>1.389727771035708E-3</c:v>
                </c:pt>
                <c:pt idx="12666">
                  <c:v>1.3896372173267725E-3</c:v>
                </c:pt>
                <c:pt idx="12667">
                  <c:v>1.3895466754179032E-3</c:v>
                </c:pt>
                <c:pt idx="12668">
                  <c:v>1.3894561453067938E-3</c:v>
                </c:pt>
                <c:pt idx="12669">
                  <c:v>1.3893656269911385E-3</c:v>
                </c:pt>
                <c:pt idx="12670">
                  <c:v>1.3892751204686324E-3</c:v>
                </c:pt>
                <c:pt idx="12671">
                  <c:v>1.3891846257369708E-3</c:v>
                </c:pt>
                <c:pt idx="12672">
                  <c:v>1.3890941427938499E-3</c:v>
                </c:pt>
                <c:pt idx="12673">
                  <c:v>1.3890036716369661E-3</c:v>
                </c:pt>
                <c:pt idx="12674">
                  <c:v>1.3889132122640168E-3</c:v>
                </c:pt>
                <c:pt idx="12675">
                  <c:v>1.3888227646726996E-3</c:v>
                </c:pt>
                <c:pt idx="12676">
                  <c:v>1.3887323288607133E-3</c:v>
                </c:pt>
                <c:pt idx="12677">
                  <c:v>1.388641904825757E-3</c:v>
                </c:pt>
                <c:pt idx="12678">
                  <c:v>1.3885514925655301E-3</c:v>
                </c:pt>
                <c:pt idx="12679">
                  <c:v>1.3884610920777327E-3</c:v>
                </c:pt>
                <c:pt idx="12680">
                  <c:v>1.3883707033600663E-3</c:v>
                </c:pt>
                <c:pt idx="12681">
                  <c:v>1.3882803264102315E-3</c:v>
                </c:pt>
                <c:pt idx="12682">
                  <c:v>1.3881899612259308E-3</c:v>
                </c:pt>
                <c:pt idx="12683">
                  <c:v>1.3880996078048668E-3</c:v>
                </c:pt>
                <c:pt idx="12684">
                  <c:v>1.3880092661447429E-3</c:v>
                </c:pt>
                <c:pt idx="12685">
                  <c:v>1.3879189362432627E-3</c:v>
                </c:pt>
                <c:pt idx="12686">
                  <c:v>1.3878286180981306E-3</c:v>
                </c:pt>
                <c:pt idx="12687">
                  <c:v>1.3877383117070522E-3</c:v>
                </c:pt>
                <c:pt idx="12688">
                  <c:v>1.3876480170677324E-3</c:v>
                </c:pt>
                <c:pt idx="12689">
                  <c:v>1.3875577341778775E-3</c:v>
                </c:pt>
                <c:pt idx="12690">
                  <c:v>1.3874674630351947E-3</c:v>
                </c:pt>
                <c:pt idx="12691">
                  <c:v>1.387377203637391E-3</c:v>
                </c:pt>
                <c:pt idx="12692">
                  <c:v>1.3872869559821749E-3</c:v>
                </c:pt>
                <c:pt idx="12693">
                  <c:v>1.3871967200672548E-3</c:v>
                </c:pt>
                <c:pt idx="12694">
                  <c:v>1.3871064958903398E-3</c:v>
                </c:pt>
                <c:pt idx="12695">
                  <c:v>1.3870162834491401E-3</c:v>
                </c:pt>
                <c:pt idx="12696">
                  <c:v>1.3869260827413655E-3</c:v>
                </c:pt>
                <c:pt idx="12697">
                  <c:v>1.3868358937647273E-3</c:v>
                </c:pt>
                <c:pt idx="12698">
                  <c:v>1.3867457165169371E-3</c:v>
                </c:pt>
                <c:pt idx="12699">
                  <c:v>1.3866555509957073E-3</c:v>
                </c:pt>
                <c:pt idx="12700">
                  <c:v>1.3865653971987502E-3</c:v>
                </c:pt>
                <c:pt idx="12701">
                  <c:v>1.3864752551237794E-3</c:v>
                </c:pt>
                <c:pt idx="12702">
                  <c:v>1.3863851247685093E-3</c:v>
                </c:pt>
                <c:pt idx="12703">
                  <c:v>1.3862950061306538E-3</c:v>
                </c:pt>
                <c:pt idx="12704">
                  <c:v>1.3862048992079282E-3</c:v>
                </c:pt>
                <c:pt idx="12705">
                  <c:v>1.3861148039980486E-3</c:v>
                </c:pt>
                <c:pt idx="12706">
                  <c:v>1.3860247204987312E-3</c:v>
                </c:pt>
                <c:pt idx="12707">
                  <c:v>1.3859346487076927E-3</c:v>
                </c:pt>
                <c:pt idx="12708">
                  <c:v>1.3858445886226511E-3</c:v>
                </c:pt>
                <c:pt idx="12709">
                  <c:v>1.385754540241324E-3</c:v>
                </c:pt>
                <c:pt idx="12710">
                  <c:v>1.3856645035614304E-3</c:v>
                </c:pt>
                <c:pt idx="12711">
                  <c:v>1.3855744785806897E-3</c:v>
                </c:pt>
                <c:pt idx="12712">
                  <c:v>1.3854844652968217E-3</c:v>
                </c:pt>
                <c:pt idx="12713">
                  <c:v>1.3853944637075468E-3</c:v>
                </c:pt>
                <c:pt idx="12714">
                  <c:v>1.3853044738105862E-3</c:v>
                </c:pt>
                <c:pt idx="12715">
                  <c:v>1.3852144956036617E-3</c:v>
                </c:pt>
                <c:pt idx="12716">
                  <c:v>1.3851245290844953E-3</c:v>
                </c:pt>
                <c:pt idx="12717">
                  <c:v>1.3850345742508104E-3</c:v>
                </c:pt>
                <c:pt idx="12718">
                  <c:v>1.3849446311003297E-3</c:v>
                </c:pt>
                <c:pt idx="12719">
                  <c:v>1.3848546996307776E-3</c:v>
                </c:pt>
                <c:pt idx="12720">
                  <c:v>1.384764779839879E-3</c:v>
                </c:pt>
                <c:pt idx="12721">
                  <c:v>1.3846748717253588E-3</c:v>
                </c:pt>
                <c:pt idx="12722">
                  <c:v>1.3845849752849428E-3</c:v>
                </c:pt>
                <c:pt idx="12723">
                  <c:v>1.3844950905163578E-3</c:v>
                </c:pt>
                <c:pt idx="12724">
                  <c:v>1.3844052174173305E-3</c:v>
                </c:pt>
                <c:pt idx="12725">
                  <c:v>1.3843153559855886E-3</c:v>
                </c:pt>
                <c:pt idx="12726">
                  <c:v>1.3842255062188602E-3</c:v>
                </c:pt>
                <c:pt idx="12727">
                  <c:v>1.3841356681148739E-3</c:v>
                </c:pt>
                <c:pt idx="12728">
                  <c:v>1.3840458416713595E-3</c:v>
                </c:pt>
                <c:pt idx="12729">
                  <c:v>1.3839560268860463E-3</c:v>
                </c:pt>
                <c:pt idx="12730">
                  <c:v>1.3838662237566656E-3</c:v>
                </c:pt>
                <c:pt idx="12731">
                  <c:v>1.3837764322809482E-3</c:v>
                </c:pt>
                <c:pt idx="12732">
                  <c:v>1.3836866524566261E-3</c:v>
                </c:pt>
                <c:pt idx="12733">
                  <c:v>1.383596884281431E-3</c:v>
                </c:pt>
                <c:pt idx="12734">
                  <c:v>1.3835071277530963E-3</c:v>
                </c:pt>
                <c:pt idx="12735">
                  <c:v>1.383417382869355E-3</c:v>
                </c:pt>
                <c:pt idx="12736">
                  <c:v>1.3833276496279417E-3</c:v>
                </c:pt>
                <c:pt idx="12737">
                  <c:v>1.3832379280265907E-3</c:v>
                </c:pt>
                <c:pt idx="12738">
                  <c:v>1.3831482180630375E-3</c:v>
                </c:pt>
                <c:pt idx="12739">
                  <c:v>1.3830585197350178E-3</c:v>
                </c:pt>
                <c:pt idx="12740">
                  <c:v>1.3829688330402683E-3</c:v>
                </c:pt>
                <c:pt idx="12741">
                  <c:v>1.3828791579765256E-3</c:v>
                </c:pt>
                <c:pt idx="12742">
                  <c:v>1.3827894945415275E-3</c:v>
                </c:pt>
                <c:pt idx="12743">
                  <c:v>1.3826998427330119E-3</c:v>
                </c:pt>
                <c:pt idx="12744">
                  <c:v>1.3826102025487181E-3</c:v>
                </c:pt>
                <c:pt idx="12745">
                  <c:v>1.382520573986385E-3</c:v>
                </c:pt>
                <c:pt idx="12746">
                  <c:v>1.3824309570437529E-3</c:v>
                </c:pt>
                <c:pt idx="12747">
                  <c:v>1.3823413517185621E-3</c:v>
                </c:pt>
                <c:pt idx="12748">
                  <c:v>1.3822517580085539E-3</c:v>
                </c:pt>
                <c:pt idx="12749">
                  <c:v>1.3821621759114696E-3</c:v>
                </c:pt>
                <c:pt idx="12750">
                  <c:v>1.3820726054250519E-3</c:v>
                </c:pt>
                <c:pt idx="12751">
                  <c:v>1.3819830465470436E-3</c:v>
                </c:pt>
                <c:pt idx="12752">
                  <c:v>1.381893499275188E-3</c:v>
                </c:pt>
                <c:pt idx="12753">
                  <c:v>1.3818039636072292E-3</c:v>
                </c:pt>
                <c:pt idx="12754">
                  <c:v>1.3817144395409122E-3</c:v>
                </c:pt>
                <c:pt idx="12755">
                  <c:v>1.3816249270739815E-3</c:v>
                </c:pt>
                <c:pt idx="12756">
                  <c:v>1.3815354262041832E-3</c:v>
                </c:pt>
                <c:pt idx="12757">
                  <c:v>1.3814459369292638E-3</c:v>
                </c:pt>
                <c:pt idx="12758">
                  <c:v>1.3813564592469703E-3</c:v>
                </c:pt>
                <c:pt idx="12759">
                  <c:v>1.3812669931550501E-3</c:v>
                </c:pt>
                <c:pt idx="12760">
                  <c:v>1.3811775386512516E-3</c:v>
                </c:pt>
                <c:pt idx="12761">
                  <c:v>1.3810880957333231E-3</c:v>
                </c:pt>
                <c:pt idx="12762">
                  <c:v>1.3809986643990144E-3</c:v>
                </c:pt>
                <c:pt idx="12763">
                  <c:v>1.3809092446460747E-3</c:v>
                </c:pt>
                <c:pt idx="12764">
                  <c:v>1.3808198364722549E-3</c:v>
                </c:pt>
                <c:pt idx="12765">
                  <c:v>1.380730439875306E-3</c:v>
                </c:pt>
                <c:pt idx="12766">
                  <c:v>1.3806410548529797E-3</c:v>
                </c:pt>
                <c:pt idx="12767">
                  <c:v>1.3805516814030278E-3</c:v>
                </c:pt>
                <c:pt idx="12768">
                  <c:v>1.3804623195232037E-3</c:v>
                </c:pt>
                <c:pt idx="12769">
                  <c:v>1.3803729692112607E-3</c:v>
                </c:pt>
                <c:pt idx="12770">
                  <c:v>1.3802836304649523E-3</c:v>
                </c:pt>
                <c:pt idx="12771">
                  <c:v>1.3801943032820331E-3</c:v>
                </c:pt>
                <c:pt idx="12772">
                  <c:v>1.3801049876602588E-3</c:v>
                </c:pt>
                <c:pt idx="12773">
                  <c:v>1.3800156835973843E-3</c:v>
                </c:pt>
                <c:pt idx="12774">
                  <c:v>1.3799263910911665E-3</c:v>
                </c:pt>
                <c:pt idx="12775">
                  <c:v>1.3798371101393619E-3</c:v>
                </c:pt>
                <c:pt idx="12776">
                  <c:v>1.379747840739728E-3</c:v>
                </c:pt>
                <c:pt idx="12777">
                  <c:v>1.3796585828900231E-3</c:v>
                </c:pt>
                <c:pt idx="12778">
                  <c:v>1.3795693365880055E-3</c:v>
                </c:pt>
                <c:pt idx="12779">
                  <c:v>1.3794801018314343E-3</c:v>
                </c:pt>
                <c:pt idx="12780">
                  <c:v>1.3793908786180697E-3</c:v>
                </c:pt>
                <c:pt idx="12781">
                  <c:v>1.3793016669456717E-3</c:v>
                </c:pt>
                <c:pt idx="12782">
                  <c:v>1.3792124668120013E-3</c:v>
                </c:pt>
                <c:pt idx="12783">
                  <c:v>1.37912327821482E-3</c:v>
                </c:pt>
                <c:pt idx="12784">
                  <c:v>1.3790341011518897E-3</c:v>
                </c:pt>
                <c:pt idx="12785">
                  <c:v>1.3789449356209735E-3</c:v>
                </c:pt>
                <c:pt idx="12786">
                  <c:v>1.3788557816198342E-3</c:v>
                </c:pt>
                <c:pt idx="12787">
                  <c:v>1.3787666391462357E-3</c:v>
                </c:pt>
                <c:pt idx="12788">
                  <c:v>1.3786775081979427E-3</c:v>
                </c:pt>
                <c:pt idx="12789">
                  <c:v>1.3785883887727198E-3</c:v>
                </c:pt>
                <c:pt idx="12790">
                  <c:v>1.3784992808683328E-3</c:v>
                </c:pt>
                <c:pt idx="12791">
                  <c:v>1.3784101844825476E-3</c:v>
                </c:pt>
                <c:pt idx="12792">
                  <c:v>1.3783210996131312E-3</c:v>
                </c:pt>
                <c:pt idx="12793">
                  <c:v>1.3782320262578506E-3</c:v>
                </c:pt>
                <c:pt idx="12794">
                  <c:v>1.3781429644144734E-3</c:v>
                </c:pt>
                <c:pt idx="12795">
                  <c:v>1.3780539140807685E-3</c:v>
                </c:pt>
                <c:pt idx="12796">
                  <c:v>1.3779648752545051E-3</c:v>
                </c:pt>
                <c:pt idx="12797">
                  <c:v>1.3778758479334524E-3</c:v>
                </c:pt>
                <c:pt idx="12798">
                  <c:v>1.3777868321153805E-3</c:v>
                </c:pt>
                <c:pt idx="12799">
                  <c:v>1.3776978277980606E-3</c:v>
                </c:pt>
                <c:pt idx="12800">
                  <c:v>1.3776088349792635E-3</c:v>
                </c:pt>
                <c:pt idx="12801">
                  <c:v>1.3775198536567612E-3</c:v>
                </c:pt>
                <c:pt idx="12802">
                  <c:v>1.3774308838283263E-3</c:v>
                </c:pt>
                <c:pt idx="12803">
                  <c:v>1.3773419254917319E-3</c:v>
                </c:pt>
                <c:pt idx="12804">
                  <c:v>1.3772529786447514E-3</c:v>
                </c:pt>
                <c:pt idx="12805">
                  <c:v>1.377164043285159E-3</c:v>
                </c:pt>
                <c:pt idx="12806">
                  <c:v>1.37707511941073E-3</c:v>
                </c:pt>
                <c:pt idx="12807">
                  <c:v>1.3769862070192392E-3</c:v>
                </c:pt>
                <c:pt idx="12808">
                  <c:v>1.3768973061084626E-3</c:v>
                </c:pt>
                <c:pt idx="12809">
                  <c:v>1.3768084166761766E-3</c:v>
                </c:pt>
                <c:pt idx="12810">
                  <c:v>1.3767195387201585E-3</c:v>
                </c:pt>
                <c:pt idx="12811">
                  <c:v>1.3766306722381859E-3</c:v>
                </c:pt>
                <c:pt idx="12812">
                  <c:v>1.376541817228037E-3</c:v>
                </c:pt>
                <c:pt idx="12813">
                  <c:v>1.3764529736874905E-3</c:v>
                </c:pt>
                <c:pt idx="12814">
                  <c:v>1.3763641416143257E-3</c:v>
                </c:pt>
                <c:pt idx="12815">
                  <c:v>1.3762753210063226E-3</c:v>
                </c:pt>
                <c:pt idx="12816">
                  <c:v>1.3761865118612619E-3</c:v>
                </c:pt>
                <c:pt idx="12817">
                  <c:v>1.3760977141769246E-3</c:v>
                </c:pt>
                <c:pt idx="12818">
                  <c:v>1.376008927951092E-3</c:v>
                </c:pt>
                <c:pt idx="12819">
                  <c:v>1.3759201531815468E-3</c:v>
                </c:pt>
                <c:pt idx="12820">
                  <c:v>1.3758313898660716E-3</c:v>
                </c:pt>
                <c:pt idx="12821">
                  <c:v>1.37574263800245E-3</c:v>
                </c:pt>
                <c:pt idx="12822">
                  <c:v>1.3756538975884653E-3</c:v>
                </c:pt>
                <c:pt idx="12823">
                  <c:v>1.3755651686219025E-3</c:v>
                </c:pt>
                <c:pt idx="12824">
                  <c:v>1.3754764511005467E-3</c:v>
                </c:pt>
                <c:pt idx="12825">
                  <c:v>1.3753877450221833E-3</c:v>
                </c:pt>
                <c:pt idx="12826">
                  <c:v>1.3752990503845988E-3</c:v>
                </c:pt>
                <c:pt idx="12827">
                  <c:v>1.3752103671855801E-3</c:v>
                </c:pt>
                <c:pt idx="12828">
                  <c:v>1.3751216954229141E-3</c:v>
                </c:pt>
                <c:pt idx="12829">
                  <c:v>1.3750330350943893E-3</c:v>
                </c:pt>
                <c:pt idx="12830">
                  <c:v>1.3749443861977937E-3</c:v>
                </c:pt>
                <c:pt idx="12831">
                  <c:v>1.3748557487309166E-3</c:v>
                </c:pt>
                <c:pt idx="12832">
                  <c:v>1.3747671226915473E-3</c:v>
                </c:pt>
                <c:pt idx="12833">
                  <c:v>1.3746785080774768E-3</c:v>
                </c:pt>
                <c:pt idx="12834">
                  <c:v>1.3745899048864952E-3</c:v>
                </c:pt>
                <c:pt idx="12835">
                  <c:v>1.3745013131163943E-3</c:v>
                </c:pt>
                <c:pt idx="12836">
                  <c:v>1.3744127327649661E-3</c:v>
                </c:pt>
                <c:pt idx="12837">
                  <c:v>1.3743241638300024E-3</c:v>
                </c:pt>
                <c:pt idx="12838">
                  <c:v>1.3742356063092967E-3</c:v>
                </c:pt>
                <c:pt idx="12839">
                  <c:v>1.3741470602006429E-3</c:v>
                </c:pt>
                <c:pt idx="12840">
                  <c:v>1.3740585255018348E-3</c:v>
                </c:pt>
                <c:pt idx="12841">
                  <c:v>1.3739700022106672E-3</c:v>
                </c:pt>
                <c:pt idx="12842">
                  <c:v>1.3738814903249358E-3</c:v>
                </c:pt>
                <c:pt idx="12843">
                  <c:v>1.3737929898424359E-3</c:v>
                </c:pt>
                <c:pt idx="12844">
                  <c:v>1.3737045007609647E-3</c:v>
                </c:pt>
                <c:pt idx="12845">
                  <c:v>1.3736160230783188E-3</c:v>
                </c:pt>
                <c:pt idx="12846">
                  <c:v>1.3735275567922957E-3</c:v>
                </c:pt>
                <c:pt idx="12847">
                  <c:v>1.373439101900694E-3</c:v>
                </c:pt>
                <c:pt idx="12848">
                  <c:v>1.3733506584013122E-3</c:v>
                </c:pt>
                <c:pt idx="12849">
                  <c:v>1.3732622262919495E-3</c:v>
                </c:pt>
                <c:pt idx="12850">
                  <c:v>1.3731738055704061E-3</c:v>
                </c:pt>
                <c:pt idx="12851">
                  <c:v>1.3730853962344821E-3</c:v>
                </c:pt>
                <c:pt idx="12852">
                  <c:v>1.3729969982819788E-3</c:v>
                </c:pt>
                <c:pt idx="12853">
                  <c:v>1.3729086117106977E-3</c:v>
                </c:pt>
                <c:pt idx="12854">
                  <c:v>1.3728202365184408E-3</c:v>
                </c:pt>
                <c:pt idx="12855">
                  <c:v>1.3727318727030108E-3</c:v>
                </c:pt>
                <c:pt idx="12856">
                  <c:v>1.3726435202622111E-3</c:v>
                </c:pt>
                <c:pt idx="12857">
                  <c:v>1.3725551791938459E-3</c:v>
                </c:pt>
                <c:pt idx="12858">
                  <c:v>1.3724668494957189E-3</c:v>
                </c:pt>
                <c:pt idx="12859">
                  <c:v>1.3723785311656356E-3</c:v>
                </c:pt>
                <c:pt idx="12860">
                  <c:v>1.3722902242014011E-3</c:v>
                </c:pt>
                <c:pt idx="12861">
                  <c:v>1.3722019286008221E-3</c:v>
                </c:pt>
                <c:pt idx="12862">
                  <c:v>1.3721136443617047E-3</c:v>
                </c:pt>
                <c:pt idx="12863">
                  <c:v>1.3720253714818564E-3</c:v>
                </c:pt>
                <c:pt idx="12864">
                  <c:v>1.371937109959085E-3</c:v>
                </c:pt>
                <c:pt idx="12865">
                  <c:v>1.3718488597911987E-3</c:v>
                </c:pt>
                <c:pt idx="12866">
                  <c:v>1.3717606209760068E-3</c:v>
                </c:pt>
                <c:pt idx="12867">
                  <c:v>1.3716723935113184E-3</c:v>
                </c:pt>
                <c:pt idx="12868">
                  <c:v>1.3715841773949435E-3</c:v>
                </c:pt>
                <c:pt idx="12869">
                  <c:v>1.3714959726246932E-3</c:v>
                </c:pt>
                <c:pt idx="12870">
                  <c:v>1.371407779198378E-3</c:v>
                </c:pt>
                <c:pt idx="12871">
                  <c:v>1.37131959711381E-3</c:v>
                </c:pt>
                <c:pt idx="12872">
                  <c:v>1.3712314263688017E-3</c:v>
                </c:pt>
                <c:pt idx="12873">
                  <c:v>1.3711432669611659E-3</c:v>
                </c:pt>
                <c:pt idx="12874">
                  <c:v>1.3710551188887161E-3</c:v>
                </c:pt>
                <c:pt idx="12875">
                  <c:v>1.3709669821492657E-3</c:v>
                </c:pt>
                <c:pt idx="12876">
                  <c:v>1.3708788567406297E-3</c:v>
                </c:pt>
                <c:pt idx="12877">
                  <c:v>1.3707907426606233E-3</c:v>
                </c:pt>
                <c:pt idx="12878">
                  <c:v>1.3707026399070619E-3</c:v>
                </c:pt>
                <c:pt idx="12879">
                  <c:v>1.3706145484777619E-3</c:v>
                </c:pt>
                <c:pt idx="12880">
                  <c:v>1.3705264683705402E-3</c:v>
                </c:pt>
                <c:pt idx="12881">
                  <c:v>1.370438399583214E-3</c:v>
                </c:pt>
                <c:pt idx="12882">
                  <c:v>1.3703503421136013E-3</c:v>
                </c:pt>
                <c:pt idx="12883">
                  <c:v>1.3702622959595205E-3</c:v>
                </c:pt>
                <c:pt idx="12884">
                  <c:v>1.3701742611187907E-3</c:v>
                </c:pt>
                <c:pt idx="12885">
                  <c:v>1.3700862375892315E-3</c:v>
                </c:pt>
                <c:pt idx="12886">
                  <c:v>1.3699982253686628E-3</c:v>
                </c:pt>
                <c:pt idx="12887">
                  <c:v>1.3699102244549061E-3</c:v>
                </c:pt>
                <c:pt idx="12888">
                  <c:v>1.3698222348457819E-3</c:v>
                </c:pt>
                <c:pt idx="12889">
                  <c:v>1.3697342565391121E-3</c:v>
                </c:pt>
                <c:pt idx="12890">
                  <c:v>1.3696462895327196E-3</c:v>
                </c:pt>
                <c:pt idx="12891">
                  <c:v>1.369558333824427E-3</c:v>
                </c:pt>
                <c:pt idx="12892">
                  <c:v>1.3694703894120577E-3</c:v>
                </c:pt>
                <c:pt idx="12893">
                  <c:v>1.3693824562934361E-3</c:v>
                </c:pt>
                <c:pt idx="12894">
                  <c:v>1.3692945344663868E-3</c:v>
                </c:pt>
                <c:pt idx="12895">
                  <c:v>1.3692066239287348E-3</c:v>
                </c:pt>
                <c:pt idx="12896">
                  <c:v>1.3691187246783064E-3</c:v>
                </c:pt>
                <c:pt idx="12897">
                  <c:v>1.3690308367129271E-3</c:v>
                </c:pt>
                <c:pt idx="12898">
                  <c:v>1.368942960030424E-3</c:v>
                </c:pt>
                <c:pt idx="12899">
                  <c:v>1.3688550946286248E-3</c:v>
                </c:pt>
                <c:pt idx="12900">
                  <c:v>1.3687672405053575E-3</c:v>
                </c:pt>
                <c:pt idx="12901">
                  <c:v>1.3686793976584505E-3</c:v>
                </c:pt>
                <c:pt idx="12902">
                  <c:v>1.3685915660857329E-3</c:v>
                </c:pt>
                <c:pt idx="12903">
                  <c:v>1.3685037457850345E-3</c:v>
                </c:pt>
                <c:pt idx="12904">
                  <c:v>1.3684159367541853E-3</c:v>
                </c:pt>
                <c:pt idx="12905">
                  <c:v>1.3683281389910162E-3</c:v>
                </c:pt>
                <c:pt idx="12906">
                  <c:v>1.3682403524933585E-3</c:v>
                </c:pt>
                <c:pt idx="12907">
                  <c:v>1.368152577259044E-3</c:v>
                </c:pt>
                <c:pt idx="12908">
                  <c:v>1.368064813285905E-3</c:v>
                </c:pt>
                <c:pt idx="12909">
                  <c:v>1.3679770605717751E-3</c:v>
                </c:pt>
                <c:pt idx="12910">
                  <c:v>1.3678893191144874E-3</c:v>
                </c:pt>
                <c:pt idx="12911">
                  <c:v>1.3678015889118764E-3</c:v>
                </c:pt>
                <c:pt idx="12912">
                  <c:v>1.3677138699617762E-3</c:v>
                </c:pt>
                <c:pt idx="12913">
                  <c:v>1.3676261622620224E-3</c:v>
                </c:pt>
                <c:pt idx="12914">
                  <c:v>1.3675384658104505E-3</c:v>
                </c:pt>
                <c:pt idx="12915">
                  <c:v>1.3674507806048972E-3</c:v>
                </c:pt>
                <c:pt idx="12916">
                  <c:v>1.3673631066431992E-3</c:v>
                </c:pt>
                <c:pt idx="12917">
                  <c:v>1.3672754439231938E-3</c:v>
                </c:pt>
                <c:pt idx="12918">
                  <c:v>1.3671877924427193E-3</c:v>
                </c:pt>
                <c:pt idx="12919">
                  <c:v>1.3671001521996138E-3</c:v>
                </c:pt>
                <c:pt idx="12920">
                  <c:v>1.3670125231917169E-3</c:v>
                </c:pt>
                <c:pt idx="12921">
                  <c:v>1.366924905416868E-3</c:v>
                </c:pt>
                <c:pt idx="12922">
                  <c:v>1.3668372988729076E-3</c:v>
                </c:pt>
                <c:pt idx="12923">
                  <c:v>1.3667497035576759E-3</c:v>
                </c:pt>
                <c:pt idx="12924">
                  <c:v>1.3666621194690148E-3</c:v>
                </c:pt>
                <c:pt idx="12925">
                  <c:v>1.3665745466047657E-3</c:v>
                </c:pt>
                <c:pt idx="12926">
                  <c:v>1.3664869849627716E-3</c:v>
                </c:pt>
                <c:pt idx="12927">
                  <c:v>1.366399434540875E-3</c:v>
                </c:pt>
                <c:pt idx="12928">
                  <c:v>1.3663118953369194E-3</c:v>
                </c:pt>
                <c:pt idx="12929">
                  <c:v>1.3662243673487492E-3</c:v>
                </c:pt>
                <c:pt idx="12930">
                  <c:v>1.3661368505742089E-3</c:v>
                </c:pt>
                <c:pt idx="12931">
                  <c:v>1.3660493450111436E-3</c:v>
                </c:pt>
                <c:pt idx="12932">
                  <c:v>1.3659618506573993E-3</c:v>
                </c:pt>
                <c:pt idx="12933">
                  <c:v>1.3658743675108223E-3</c:v>
                </c:pt>
                <c:pt idx="12934">
                  <c:v>1.3657868955692589E-3</c:v>
                </c:pt>
                <c:pt idx="12935">
                  <c:v>1.3656994348305569E-3</c:v>
                </c:pt>
                <c:pt idx="12936">
                  <c:v>1.3656119852925642E-3</c:v>
                </c:pt>
                <c:pt idx="12937">
                  <c:v>1.3655245469531294E-3</c:v>
                </c:pt>
                <c:pt idx="12938">
                  <c:v>1.3654371198101015E-3</c:v>
                </c:pt>
                <c:pt idx="12939">
                  <c:v>1.36534970386133E-3</c:v>
                </c:pt>
                <c:pt idx="12940">
                  <c:v>1.3652622991046652E-3</c:v>
                </c:pt>
                <c:pt idx="12941">
                  <c:v>1.3651749055379578E-3</c:v>
                </c:pt>
                <c:pt idx="12942">
                  <c:v>1.3650875231590589E-3</c:v>
                </c:pt>
                <c:pt idx="12943">
                  <c:v>1.3650001519658205E-3</c:v>
                </c:pt>
                <c:pt idx="12944">
                  <c:v>1.3649127919560945E-3</c:v>
                </c:pt>
                <c:pt idx="12945">
                  <c:v>1.3648254431277344E-3</c:v>
                </c:pt>
                <c:pt idx="12946">
                  <c:v>1.364738105478593E-3</c:v>
                </c:pt>
                <c:pt idx="12947">
                  <c:v>1.3646507790065251E-3</c:v>
                </c:pt>
                <c:pt idx="12948">
                  <c:v>1.364563463709385E-3</c:v>
                </c:pt>
                <c:pt idx="12949">
                  <c:v>1.3644761595850274E-3</c:v>
                </c:pt>
                <c:pt idx="12950">
                  <c:v>1.3643888666313082E-3</c:v>
                </c:pt>
                <c:pt idx="12951">
                  <c:v>1.3643015848460835E-3</c:v>
                </c:pt>
                <c:pt idx="12952">
                  <c:v>1.3642143142272101E-3</c:v>
                </c:pt>
                <c:pt idx="12953">
                  <c:v>1.3641270547725456E-3</c:v>
                </c:pt>
                <c:pt idx="12954">
                  <c:v>1.3640398064799473E-3</c:v>
                </c:pt>
                <c:pt idx="12955">
                  <c:v>1.3639525693472741E-3</c:v>
                </c:pt>
                <c:pt idx="12956">
                  <c:v>1.3638653433723845E-3</c:v>
                </c:pt>
                <c:pt idx="12957">
                  <c:v>1.3637781285531384E-3</c:v>
                </c:pt>
                <c:pt idx="12958">
                  <c:v>1.3636909248873953E-3</c:v>
                </c:pt>
                <c:pt idx="12959">
                  <c:v>1.3636037323730163E-3</c:v>
                </c:pt>
                <c:pt idx="12960">
                  <c:v>1.3635165510078623E-3</c:v>
                </c:pt>
                <c:pt idx="12961">
                  <c:v>1.3634293807897951E-3</c:v>
                </c:pt>
                <c:pt idx="12962">
                  <c:v>1.3633422217166767E-3</c:v>
                </c:pt>
                <c:pt idx="12963">
                  <c:v>1.3632550737863705E-3</c:v>
                </c:pt>
                <c:pt idx="12964">
                  <c:v>1.3631679369967386E-3</c:v>
                </c:pt>
                <c:pt idx="12965">
                  <c:v>1.3630808113456459E-3</c:v>
                </c:pt>
                <c:pt idx="12966">
                  <c:v>1.3629936968309565E-3</c:v>
                </c:pt>
                <c:pt idx="12967">
                  <c:v>1.3629065934505351E-3</c:v>
                </c:pt>
                <c:pt idx="12968">
                  <c:v>1.3628195012022478E-3</c:v>
                </c:pt>
                <c:pt idx="12969">
                  <c:v>1.36273242008396E-3</c:v>
                </c:pt>
                <c:pt idx="12970">
                  <c:v>1.362645350093539E-3</c:v>
                </c:pt>
                <c:pt idx="12971">
                  <c:v>1.3625582912288512E-3</c:v>
                </c:pt>
                <c:pt idx="12972">
                  <c:v>1.3624712434877645E-3</c:v>
                </c:pt>
                <c:pt idx="12973">
                  <c:v>1.3623842068681473E-3</c:v>
                </c:pt>
                <c:pt idx="12974">
                  <c:v>1.3622971813678682E-3</c:v>
                </c:pt>
                <c:pt idx="12975">
                  <c:v>1.3622101669847964E-3</c:v>
                </c:pt>
                <c:pt idx="12976">
                  <c:v>1.3621231637168023E-3</c:v>
                </c:pt>
                <c:pt idx="12977">
                  <c:v>1.362036171561756E-3</c:v>
                </c:pt>
                <c:pt idx="12978">
                  <c:v>1.3619491905175285E-3</c:v>
                </c:pt>
                <c:pt idx="12979">
                  <c:v>1.361862220581991E-3</c:v>
                </c:pt>
                <c:pt idx="12980">
                  <c:v>1.3617752617530155E-3</c:v>
                </c:pt>
                <c:pt idx="12981">
                  <c:v>1.3616883140284751E-3</c:v>
                </c:pt>
                <c:pt idx="12982">
                  <c:v>1.3616013774062426E-3</c:v>
                </c:pt>
                <c:pt idx="12983">
                  <c:v>1.3615144518841916E-3</c:v>
                </c:pt>
                <c:pt idx="12984">
                  <c:v>1.3614275374601963E-3</c:v>
                </c:pt>
                <c:pt idx="12985">
                  <c:v>1.3613406341321317E-3</c:v>
                </c:pt>
                <c:pt idx="12986">
                  <c:v>1.361253741897873E-3</c:v>
                </c:pt>
                <c:pt idx="12987">
                  <c:v>1.3611668607552958E-3</c:v>
                </c:pt>
                <c:pt idx="12988">
                  <c:v>1.3610799907022768E-3</c:v>
                </c:pt>
                <c:pt idx="12989">
                  <c:v>1.3609931317366927E-3</c:v>
                </c:pt>
                <c:pt idx="12990">
                  <c:v>1.3609062838564213E-3</c:v>
                </c:pt>
                <c:pt idx="12991">
                  <c:v>1.3608194470593399E-3</c:v>
                </c:pt>
                <c:pt idx="12992">
                  <c:v>1.3607326213433278E-3</c:v>
                </c:pt>
                <c:pt idx="12993">
                  <c:v>1.3606458067062636E-3</c:v>
                </c:pt>
                <c:pt idx="12994">
                  <c:v>1.3605590031460272E-3</c:v>
                </c:pt>
                <c:pt idx="12995">
                  <c:v>1.3604722106604985E-3</c:v>
                </c:pt>
                <c:pt idx="12996">
                  <c:v>1.3603854292475585E-3</c:v>
                </c:pt>
                <c:pt idx="12997">
                  <c:v>1.3602986589050883E-3</c:v>
                </c:pt>
                <c:pt idx="12998">
                  <c:v>1.3602118996309698E-3</c:v>
                </c:pt>
                <c:pt idx="12999">
                  <c:v>1.3601251514230852E-3</c:v>
                </c:pt>
                <c:pt idx="13000">
                  <c:v>1.3600384142793175E-3</c:v>
                </c:pt>
                <c:pt idx="13001">
                  <c:v>1.35995168819755E-3</c:v>
                </c:pt>
                <c:pt idx="13002">
                  <c:v>1.3598649731756663E-3</c:v>
                </c:pt>
                <c:pt idx="13003">
                  <c:v>1.3597782692115516E-3</c:v>
                </c:pt>
                <c:pt idx="13004">
                  <c:v>1.3596915763030904E-3</c:v>
                </c:pt>
                <c:pt idx="13005">
                  <c:v>1.3596048944481687E-3</c:v>
                </c:pt>
                <c:pt idx="13006">
                  <c:v>1.3595182236446723E-3</c:v>
                </c:pt>
                <c:pt idx="13007">
                  <c:v>1.359431563890488E-3</c:v>
                </c:pt>
                <c:pt idx="13008">
                  <c:v>1.3593449151835029E-3</c:v>
                </c:pt>
                <c:pt idx="13009">
                  <c:v>1.3592582775216048E-3</c:v>
                </c:pt>
                <c:pt idx="13010">
                  <c:v>1.3591716509026817E-3</c:v>
                </c:pt>
                <c:pt idx="13011">
                  <c:v>1.3590850353246227E-3</c:v>
                </c:pt>
                <c:pt idx="13012">
                  <c:v>1.3589984307853166E-3</c:v>
                </c:pt>
                <c:pt idx="13013">
                  <c:v>1.3589118372826542E-3</c:v>
                </c:pt>
                <c:pt idx="13014">
                  <c:v>1.3588252548145253E-3</c:v>
                </c:pt>
                <c:pt idx="13015">
                  <c:v>1.3587386833788212E-3</c:v>
                </c:pt>
                <c:pt idx="13016">
                  <c:v>1.358652122973433E-3</c:v>
                </c:pt>
                <c:pt idx="13017">
                  <c:v>1.3585655735962529E-3</c:v>
                </c:pt>
                <c:pt idx="13018">
                  <c:v>1.3584790352451734E-3</c:v>
                </c:pt>
                <c:pt idx="13019">
                  <c:v>1.3583925079180877E-3</c:v>
                </c:pt>
                <c:pt idx="13020">
                  <c:v>1.3583059916128894E-3</c:v>
                </c:pt>
                <c:pt idx="13021">
                  <c:v>1.3582194863274728E-3</c:v>
                </c:pt>
                <c:pt idx="13022">
                  <c:v>1.3581329920597323E-3</c:v>
                </c:pt>
                <c:pt idx="13023">
                  <c:v>1.3580465088075635E-3</c:v>
                </c:pt>
                <c:pt idx="13024">
                  <c:v>1.3579600365688619E-3</c:v>
                </c:pt>
                <c:pt idx="13025">
                  <c:v>1.3578735753415241E-3</c:v>
                </c:pt>
                <c:pt idx="13026">
                  <c:v>1.3577871251234466E-3</c:v>
                </c:pt>
                <c:pt idx="13027">
                  <c:v>1.3577006859125272E-3</c:v>
                </c:pt>
                <c:pt idx="13028">
                  <c:v>1.3576142577066633E-3</c:v>
                </c:pt>
                <c:pt idx="13029">
                  <c:v>1.3575278405037541E-3</c:v>
                </c:pt>
                <c:pt idx="13030">
                  <c:v>1.3574414343016979E-3</c:v>
                </c:pt>
                <c:pt idx="13031">
                  <c:v>1.3573550390983946E-3</c:v>
                </c:pt>
                <c:pt idx="13032">
                  <c:v>1.3572686548917441E-3</c:v>
                </c:pt>
                <c:pt idx="13033">
                  <c:v>1.3571822816796472E-3</c:v>
                </c:pt>
                <c:pt idx="13034">
                  <c:v>1.3570959194600049E-3</c:v>
                </c:pt>
                <c:pt idx="13035">
                  <c:v>1.3570095682307187E-3</c:v>
                </c:pt>
                <c:pt idx="13036">
                  <c:v>1.356923227989691E-3</c:v>
                </c:pt>
                <c:pt idx="13037">
                  <c:v>1.356836898734825E-3</c:v>
                </c:pt>
                <c:pt idx="13038">
                  <c:v>1.3567505804640231E-3</c:v>
                </c:pt>
                <c:pt idx="13039">
                  <c:v>1.3566642731751895E-3</c:v>
                </c:pt>
                <c:pt idx="13040">
                  <c:v>1.3565779768662282E-3</c:v>
                </c:pt>
                <c:pt idx="13041">
                  <c:v>1.3564916915350448E-3</c:v>
                </c:pt>
                <c:pt idx="13042">
                  <c:v>1.3564054171795444E-3</c:v>
                </c:pt>
                <c:pt idx="13043">
                  <c:v>1.3563191537976325E-3</c:v>
                </c:pt>
                <c:pt idx="13044">
                  <c:v>1.3562329013872161E-3</c:v>
                </c:pt>
                <c:pt idx="13045">
                  <c:v>1.3561466599462024E-3</c:v>
                </c:pt>
                <c:pt idx="13046">
                  <c:v>1.356060429472498E-3</c:v>
                </c:pt>
                <c:pt idx="13047">
                  <c:v>1.3559742099640117E-3</c:v>
                </c:pt>
                <c:pt idx="13048">
                  <c:v>1.3558880014186521E-3</c:v>
                </c:pt>
                <c:pt idx="13049">
                  <c:v>1.3558018038343279E-3</c:v>
                </c:pt>
                <c:pt idx="13050">
                  <c:v>1.3557156172089488E-3</c:v>
                </c:pt>
                <c:pt idx="13051">
                  <c:v>1.3556294415404254E-3</c:v>
                </c:pt>
                <c:pt idx="13052">
                  <c:v>1.3555432768266686E-3</c:v>
                </c:pt>
                <c:pt idx="13053">
                  <c:v>1.355457123065589E-3</c:v>
                </c:pt>
                <c:pt idx="13054">
                  <c:v>1.3553709802550987E-3</c:v>
                </c:pt>
                <c:pt idx="13055">
                  <c:v>1.3552848483931099E-3</c:v>
                </c:pt>
                <c:pt idx="13056">
                  <c:v>1.3551987274775356E-3</c:v>
                </c:pt>
                <c:pt idx="13057">
                  <c:v>1.3551126175062891E-3</c:v>
                </c:pt>
                <c:pt idx="13058">
                  <c:v>1.3550265184772842E-3</c:v>
                </c:pt>
                <c:pt idx="13059">
                  <c:v>1.3549404303884356E-3</c:v>
                </c:pt>
                <c:pt idx="13060">
                  <c:v>1.354854353237658E-3</c:v>
                </c:pt>
                <c:pt idx="13061">
                  <c:v>1.3547682870228672E-3</c:v>
                </c:pt>
                <c:pt idx="13062">
                  <c:v>1.354682231741979E-3</c:v>
                </c:pt>
                <c:pt idx="13063">
                  <c:v>1.35459618739291E-3</c:v>
                </c:pt>
                <c:pt idx="13064">
                  <c:v>1.3545101539735773E-3</c:v>
                </c:pt>
                <c:pt idx="13065">
                  <c:v>1.3544241314818986E-3</c:v>
                </c:pt>
                <c:pt idx="13066">
                  <c:v>1.354338119915792E-3</c:v>
                </c:pt>
                <c:pt idx="13067">
                  <c:v>1.3542521192731762E-3</c:v>
                </c:pt>
                <c:pt idx="13068">
                  <c:v>1.35416612955197E-3</c:v>
                </c:pt>
                <c:pt idx="13069">
                  <c:v>1.3540801507500937E-3</c:v>
                </c:pt>
                <c:pt idx="13070">
                  <c:v>1.3539941828654672E-3</c:v>
                </c:pt>
                <c:pt idx="13071">
                  <c:v>1.3539082258960116E-3</c:v>
                </c:pt>
                <c:pt idx="13072">
                  <c:v>1.353822279839648E-3</c:v>
                </c:pt>
                <c:pt idx="13073">
                  <c:v>1.3537363446942982E-3</c:v>
                </c:pt>
                <c:pt idx="13074">
                  <c:v>1.353650420457885E-3</c:v>
                </c:pt>
                <c:pt idx="13075">
                  <c:v>1.3535645071283307E-3</c:v>
                </c:pt>
                <c:pt idx="13076">
                  <c:v>1.3534786047035589E-3</c:v>
                </c:pt>
                <c:pt idx="13077">
                  <c:v>1.3533927131814938E-3</c:v>
                </c:pt>
                <c:pt idx="13078">
                  <c:v>1.3533068325600594E-3</c:v>
                </c:pt>
                <c:pt idx="13079">
                  <c:v>1.3532209628371811E-3</c:v>
                </c:pt>
                <c:pt idx="13080">
                  <c:v>1.3531351040107845E-3</c:v>
                </c:pt>
                <c:pt idx="13081">
                  <c:v>1.3530492560787956E-3</c:v>
                </c:pt>
                <c:pt idx="13082">
                  <c:v>1.3529634190391408E-3</c:v>
                </c:pt>
                <c:pt idx="13083">
                  <c:v>1.3528775928897474E-3</c:v>
                </c:pt>
                <c:pt idx="13084">
                  <c:v>1.3527917776285428E-3</c:v>
                </c:pt>
                <c:pt idx="13085">
                  <c:v>1.3527059732534553E-3</c:v>
                </c:pt>
                <c:pt idx="13086">
                  <c:v>1.3526201797624136E-3</c:v>
                </c:pt>
                <c:pt idx="13087">
                  <c:v>1.3525343971533472E-3</c:v>
                </c:pt>
                <c:pt idx="13088">
                  <c:v>1.3524486254241851E-3</c:v>
                </c:pt>
                <c:pt idx="13089">
                  <c:v>1.3523628645728584E-3</c:v>
                </c:pt>
                <c:pt idx="13090">
                  <c:v>1.3522771145972974E-3</c:v>
                </c:pt>
                <c:pt idx="13091">
                  <c:v>1.3521913754954336E-3</c:v>
                </c:pt>
                <c:pt idx="13092">
                  <c:v>1.3521056472651986E-3</c:v>
                </c:pt>
                <c:pt idx="13093">
                  <c:v>1.352019929904525E-3</c:v>
                </c:pt>
                <c:pt idx="13094">
                  <c:v>1.3519342234113456E-3</c:v>
                </c:pt>
                <c:pt idx="13095">
                  <c:v>1.3518485277835939E-3</c:v>
                </c:pt>
                <c:pt idx="13096">
                  <c:v>1.3517628430192038E-3</c:v>
                </c:pt>
                <c:pt idx="13097">
                  <c:v>1.3516771691161095E-3</c:v>
                </c:pt>
                <c:pt idx="13098">
                  <c:v>1.3515915060722465E-3</c:v>
                </c:pt>
                <c:pt idx="13099">
                  <c:v>1.3515058538855497E-3</c:v>
                </c:pt>
                <c:pt idx="13100">
                  <c:v>1.3514202125539559E-3</c:v>
                </c:pt>
                <c:pt idx="13101">
                  <c:v>1.3513345820754007E-3</c:v>
                </c:pt>
                <c:pt idx="13102">
                  <c:v>1.3512489624478222E-3</c:v>
                </c:pt>
                <c:pt idx="13103">
                  <c:v>1.3511633536691572E-3</c:v>
                </c:pt>
                <c:pt idx="13104">
                  <c:v>1.3510777557373442E-3</c:v>
                </c:pt>
                <c:pt idx="13105">
                  <c:v>1.3509921686503217E-3</c:v>
                </c:pt>
                <c:pt idx="13106">
                  <c:v>1.3509065924060288E-3</c:v>
                </c:pt>
                <c:pt idx="13107">
                  <c:v>1.3508210270024054E-3</c:v>
                </c:pt>
                <c:pt idx="13108">
                  <c:v>1.3507354724373916E-3</c:v>
                </c:pt>
                <c:pt idx="13109">
                  <c:v>1.3506499287089281E-3</c:v>
                </c:pt>
                <c:pt idx="13110">
                  <c:v>1.3505643958149564E-3</c:v>
                </c:pt>
                <c:pt idx="13111">
                  <c:v>1.3504788737534179E-3</c:v>
                </c:pt>
                <c:pt idx="13112">
                  <c:v>1.3503933625222553E-3</c:v>
                </c:pt>
                <c:pt idx="13113">
                  <c:v>1.350307862119411E-3</c:v>
                </c:pt>
                <c:pt idx="13114">
                  <c:v>1.3502223725428285E-3</c:v>
                </c:pt>
                <c:pt idx="13115">
                  <c:v>1.3501368937904519E-3</c:v>
                </c:pt>
                <c:pt idx="13116">
                  <c:v>1.350051425860225E-3</c:v>
                </c:pt>
                <c:pt idx="13117">
                  <c:v>1.3499659687500932E-3</c:v>
                </c:pt>
                <c:pt idx="13118">
                  <c:v>1.3498805224580021E-3</c:v>
                </c:pt>
                <c:pt idx="13119">
                  <c:v>1.3497950869818974E-3</c:v>
                </c:pt>
                <c:pt idx="13120">
                  <c:v>1.3497096623197253E-3</c:v>
                </c:pt>
                <c:pt idx="13121">
                  <c:v>1.3496242484694328E-3</c:v>
                </c:pt>
                <c:pt idx="13122">
                  <c:v>1.3495388454289677E-3</c:v>
                </c:pt>
                <c:pt idx="13123">
                  <c:v>1.3494534531962781E-3</c:v>
                </c:pt>
                <c:pt idx="13124">
                  <c:v>1.3493680717693119E-3</c:v>
                </c:pt>
                <c:pt idx="13125">
                  <c:v>1.3492827011460191E-3</c:v>
                </c:pt>
                <c:pt idx="13126">
                  <c:v>1.3491973413243482E-3</c:v>
                </c:pt>
                <c:pt idx="13127">
                  <c:v>1.3491119923022506E-3</c:v>
                </c:pt>
                <c:pt idx="13128">
                  <c:v>1.3490266540776758E-3</c:v>
                </c:pt>
                <c:pt idx="13129">
                  <c:v>1.3489413266485754E-3</c:v>
                </c:pt>
                <c:pt idx="13130">
                  <c:v>1.3488560100129009E-3</c:v>
                </c:pt>
                <c:pt idx="13131">
                  <c:v>1.3487707041686047E-3</c:v>
                </c:pt>
                <c:pt idx="13132">
                  <c:v>1.3486854091136391E-3</c:v>
                </c:pt>
                <c:pt idx="13133">
                  <c:v>1.3486001248459577E-3</c:v>
                </c:pt>
                <c:pt idx="13134">
                  <c:v>1.3485148513635141E-3</c:v>
                </c:pt>
                <c:pt idx="13135">
                  <c:v>1.3484295886642625E-3</c:v>
                </c:pt>
                <c:pt idx="13136">
                  <c:v>1.3483443367461577E-3</c:v>
                </c:pt>
                <c:pt idx="13137">
                  <c:v>1.3482590956071549E-3</c:v>
                </c:pt>
                <c:pt idx="13138">
                  <c:v>1.3481738652452099E-3</c:v>
                </c:pt>
                <c:pt idx="13139">
                  <c:v>1.3480886456582791E-3</c:v>
                </c:pt>
                <c:pt idx="13140">
                  <c:v>1.3480034368443194E-3</c:v>
                </c:pt>
                <c:pt idx="13141">
                  <c:v>1.347918238801288E-3</c:v>
                </c:pt>
                <c:pt idx="13142">
                  <c:v>1.3478330515271427E-3</c:v>
                </c:pt>
                <c:pt idx="13143">
                  <c:v>1.347747875019842E-3</c:v>
                </c:pt>
                <c:pt idx="13144">
                  <c:v>1.3476627092773444E-3</c:v>
                </c:pt>
                <c:pt idx="13145">
                  <c:v>1.34757755429761E-3</c:v>
                </c:pt>
                <c:pt idx="13146">
                  <c:v>1.3474924100785983E-3</c:v>
                </c:pt>
                <c:pt idx="13147">
                  <c:v>1.3474072766182699E-3</c:v>
                </c:pt>
                <c:pt idx="13148">
                  <c:v>1.3473221539145855E-3</c:v>
                </c:pt>
                <c:pt idx="13149">
                  <c:v>1.3472370419655071E-3</c:v>
                </c:pt>
                <c:pt idx="13150">
                  <c:v>1.3471519407689961E-3</c:v>
                </c:pt>
                <c:pt idx="13151">
                  <c:v>1.3470668503230152E-3</c:v>
                </c:pt>
                <c:pt idx="13152">
                  <c:v>1.3469817706255275E-3</c:v>
                </c:pt>
                <c:pt idx="13153">
                  <c:v>1.3468967016744965E-3</c:v>
                </c:pt>
                <c:pt idx="13154">
                  <c:v>1.346811643467886E-3</c:v>
                </c:pt>
                <c:pt idx="13155">
                  <c:v>1.3467265960036608E-3</c:v>
                </c:pt>
                <c:pt idx="13156">
                  <c:v>1.3466415592797863E-3</c:v>
                </c:pt>
                <c:pt idx="13157">
                  <c:v>1.3465565332942276E-3</c:v>
                </c:pt>
                <c:pt idx="13158">
                  <c:v>1.3464715180449508E-3</c:v>
                </c:pt>
                <c:pt idx="13159">
                  <c:v>1.3463865135299228E-3</c:v>
                </c:pt>
                <c:pt idx="13160">
                  <c:v>1.3463015197471104E-3</c:v>
                </c:pt>
                <c:pt idx="13161">
                  <c:v>1.3462165366944815E-3</c:v>
                </c:pt>
                <c:pt idx="13162">
                  <c:v>1.3461315643700043E-3</c:v>
                </c:pt>
                <c:pt idx="13163">
                  <c:v>1.3460466027716471E-3</c:v>
                </c:pt>
                <c:pt idx="13164">
                  <c:v>1.3459616518973793E-3</c:v>
                </c:pt>
                <c:pt idx="13165">
                  <c:v>1.3458767117451708E-3</c:v>
                </c:pt>
                <c:pt idx="13166">
                  <c:v>1.3457917823129916E-3</c:v>
                </c:pt>
                <c:pt idx="13167">
                  <c:v>1.3457068635988122E-3</c:v>
                </c:pt>
                <c:pt idx="13168">
                  <c:v>1.3456219556006043E-3</c:v>
                </c:pt>
                <c:pt idx="13169">
                  <c:v>1.3455370583163391E-3</c:v>
                </c:pt>
                <c:pt idx="13170">
                  <c:v>1.3454521717439895E-3</c:v>
                </c:pt>
                <c:pt idx="13171">
                  <c:v>1.3453672958815279E-3</c:v>
                </c:pt>
                <c:pt idx="13172">
                  <c:v>1.3452824307269272E-3</c:v>
                </c:pt>
                <c:pt idx="13173">
                  <c:v>1.3451975762781617E-3</c:v>
                </c:pt>
                <c:pt idx="13174">
                  <c:v>1.3451127325332056E-3</c:v>
                </c:pt>
                <c:pt idx="13175">
                  <c:v>1.3450278994900338E-3</c:v>
                </c:pt>
                <c:pt idx="13176">
                  <c:v>1.3449430771466215E-3</c:v>
                </c:pt>
                <c:pt idx="13177">
                  <c:v>1.3448582655009444E-3</c:v>
                </c:pt>
                <c:pt idx="13178">
                  <c:v>1.3447734645509789E-3</c:v>
                </c:pt>
                <c:pt idx="13179">
                  <c:v>1.3446886742947022E-3</c:v>
                </c:pt>
                <c:pt idx="13180">
                  <c:v>1.3446038947300912E-3</c:v>
                </c:pt>
                <c:pt idx="13181">
                  <c:v>1.344519125855124E-3</c:v>
                </c:pt>
                <c:pt idx="13182">
                  <c:v>1.3444343676677789E-3</c:v>
                </c:pt>
                <c:pt idx="13183">
                  <c:v>1.3443496201660347E-3</c:v>
                </c:pt>
                <c:pt idx="13184">
                  <c:v>1.3442648833478712E-3</c:v>
                </c:pt>
                <c:pt idx="13185">
                  <c:v>1.3441801572112678E-3</c:v>
                </c:pt>
                <c:pt idx="13186">
                  <c:v>1.3440954417542055E-3</c:v>
                </c:pt>
                <c:pt idx="13187">
                  <c:v>1.3440107369746645E-3</c:v>
                </c:pt>
                <c:pt idx="13188">
                  <c:v>1.3439260428706268E-3</c:v>
                </c:pt>
                <c:pt idx="13189">
                  <c:v>1.3438413594400742E-3</c:v>
                </c:pt>
                <c:pt idx="13190">
                  <c:v>1.343756686680989E-3</c:v>
                </c:pt>
                <c:pt idx="13191">
                  <c:v>1.3436720245913543E-3</c:v>
                </c:pt>
                <c:pt idx="13192">
                  <c:v>1.3435873731691536E-3</c:v>
                </c:pt>
                <c:pt idx="13193">
                  <c:v>1.3435027324123709E-3</c:v>
                </c:pt>
                <c:pt idx="13194">
                  <c:v>1.3434181023189906E-3</c:v>
                </c:pt>
                <c:pt idx="13195">
                  <c:v>1.3433334828869977E-3</c:v>
                </c:pt>
                <c:pt idx="13196">
                  <c:v>1.3432488741143779E-3</c:v>
                </c:pt>
                <c:pt idx="13197">
                  <c:v>1.3431642759991168E-3</c:v>
                </c:pt>
                <c:pt idx="13198">
                  <c:v>1.3430796885392012E-3</c:v>
                </c:pt>
                <c:pt idx="13199">
                  <c:v>1.3429951117326182E-3</c:v>
                </c:pt>
                <c:pt idx="13200">
                  <c:v>1.3429105455773551E-3</c:v>
                </c:pt>
                <c:pt idx="13201">
                  <c:v>1.3428259900714E-3</c:v>
                </c:pt>
                <c:pt idx="13202">
                  <c:v>1.3427414452127416E-3</c:v>
                </c:pt>
                <c:pt idx="13203">
                  <c:v>1.3426569109993688E-3</c:v>
                </c:pt>
                <c:pt idx="13204">
                  <c:v>1.3425723874292714E-3</c:v>
                </c:pt>
                <c:pt idx="13205">
                  <c:v>1.3424878745004391E-3</c:v>
                </c:pt>
                <c:pt idx="13206">
                  <c:v>1.3424033722108627E-3</c:v>
                </c:pt>
                <c:pt idx="13207">
                  <c:v>1.3423188805585333E-3</c:v>
                </c:pt>
                <c:pt idx="13208">
                  <c:v>1.3422343995414423E-3</c:v>
                </c:pt>
                <c:pt idx="13209">
                  <c:v>1.342149929157582E-3</c:v>
                </c:pt>
                <c:pt idx="13210">
                  <c:v>1.3420654694049447E-3</c:v>
                </c:pt>
                <c:pt idx="13211">
                  <c:v>1.3419810202815238E-3</c:v>
                </c:pt>
                <c:pt idx="13212">
                  <c:v>1.3418965817853128E-3</c:v>
                </c:pt>
                <c:pt idx="13213">
                  <c:v>1.3418121539143057E-3</c:v>
                </c:pt>
                <c:pt idx="13214">
                  <c:v>1.3417277366664974E-3</c:v>
                </c:pt>
                <c:pt idx="13215">
                  <c:v>1.3416433300398826E-3</c:v>
                </c:pt>
                <c:pt idx="13216">
                  <c:v>1.3415589340324576E-3</c:v>
                </c:pt>
                <c:pt idx="13217">
                  <c:v>1.3414745486422179E-3</c:v>
                </c:pt>
                <c:pt idx="13218">
                  <c:v>1.3413901738671601E-3</c:v>
                </c:pt>
                <c:pt idx="13219">
                  <c:v>1.3413058097052817E-3</c:v>
                </c:pt>
                <c:pt idx="13220">
                  <c:v>1.3412214561545799E-3</c:v>
                </c:pt>
                <c:pt idx="13221">
                  <c:v>1.3411371132130534E-3</c:v>
                </c:pt>
                <c:pt idx="13222">
                  <c:v>1.3410527808787006E-3</c:v>
                </c:pt>
                <c:pt idx="13223">
                  <c:v>1.3409684591495208E-3</c:v>
                </c:pt>
                <c:pt idx="13224">
                  <c:v>1.3408841480235132E-3</c:v>
                </c:pt>
                <c:pt idx="13225">
                  <c:v>1.3407998474986784E-3</c:v>
                </c:pt>
                <c:pt idx="13226">
                  <c:v>1.3407155575730168E-3</c:v>
                </c:pt>
                <c:pt idx="13227">
                  <c:v>1.3406312782445295E-3</c:v>
                </c:pt>
                <c:pt idx="13228">
                  <c:v>1.3405470095112185E-3</c:v>
                </c:pt>
                <c:pt idx="13229">
                  <c:v>1.340462751371086E-3</c:v>
                </c:pt>
                <c:pt idx="13230">
                  <c:v>1.3403785038221339E-3</c:v>
                </c:pt>
                <c:pt idx="13231">
                  <c:v>1.3402942668623665E-3</c:v>
                </c:pt>
                <c:pt idx="13232">
                  <c:v>1.3402100404897868E-3</c:v>
                </c:pt>
                <c:pt idx="13233">
                  <c:v>1.340125824702399E-3</c:v>
                </c:pt>
                <c:pt idx="13234">
                  <c:v>1.3400416194982077E-3</c:v>
                </c:pt>
                <c:pt idx="13235">
                  <c:v>1.3399574248752185E-3</c:v>
                </c:pt>
                <c:pt idx="13236">
                  <c:v>1.3398732408314365E-3</c:v>
                </c:pt>
                <c:pt idx="13237">
                  <c:v>1.3397890673648685E-3</c:v>
                </c:pt>
                <c:pt idx="13238">
                  <c:v>1.3397049044735208E-3</c:v>
                </c:pt>
                <c:pt idx="13239">
                  <c:v>1.3396207521554006E-3</c:v>
                </c:pt>
                <c:pt idx="13240">
                  <c:v>1.3395366104085155E-3</c:v>
                </c:pt>
                <c:pt idx="13241">
                  <c:v>1.339452479230874E-3</c:v>
                </c:pt>
                <c:pt idx="13242">
                  <c:v>1.3393683586204845E-3</c:v>
                </c:pt>
                <c:pt idx="13243">
                  <c:v>1.3392842485753565E-3</c:v>
                </c:pt>
                <c:pt idx="13244">
                  <c:v>1.3392001490934993E-3</c:v>
                </c:pt>
                <c:pt idx="13245">
                  <c:v>1.3391160601729233E-3</c:v>
                </c:pt>
                <c:pt idx="13246">
                  <c:v>1.3390319818116392E-3</c:v>
                </c:pt>
                <c:pt idx="13247">
                  <c:v>1.338947914007658E-3</c:v>
                </c:pt>
                <c:pt idx="13248">
                  <c:v>1.3388638567589915E-3</c:v>
                </c:pt>
                <c:pt idx="13249">
                  <c:v>1.338779810063652E-3</c:v>
                </c:pt>
                <c:pt idx="13250">
                  <c:v>1.3386957739196519E-3</c:v>
                </c:pt>
                <c:pt idx="13251">
                  <c:v>1.3386117483250048E-3</c:v>
                </c:pt>
                <c:pt idx="13252">
                  <c:v>1.3385277332777239E-3</c:v>
                </c:pt>
                <c:pt idx="13253">
                  <c:v>1.3384437287758239E-3</c:v>
                </c:pt>
                <c:pt idx="13254">
                  <c:v>1.3383597348173189E-3</c:v>
                </c:pt>
                <c:pt idx="13255">
                  <c:v>1.3382757514002245E-3</c:v>
                </c:pt>
                <c:pt idx="13256">
                  <c:v>1.3381917785225562E-3</c:v>
                </c:pt>
                <c:pt idx="13257">
                  <c:v>1.3381078161823301E-3</c:v>
                </c:pt>
                <c:pt idx="13258">
                  <c:v>1.3380238643775628E-3</c:v>
                </c:pt>
                <c:pt idx="13259">
                  <c:v>1.337939923106272E-3</c:v>
                </c:pt>
                <c:pt idx="13260">
                  <c:v>1.3378559923664748E-3</c:v>
                </c:pt>
                <c:pt idx="13261">
                  <c:v>1.3377720721561898E-3</c:v>
                </c:pt>
                <c:pt idx="13262">
                  <c:v>1.3376881624734352E-3</c:v>
                </c:pt>
                <c:pt idx="13263">
                  <c:v>1.3376042633162304E-3</c:v>
                </c:pt>
                <c:pt idx="13264">
                  <c:v>1.3375203746825949E-3</c:v>
                </c:pt>
                <c:pt idx="13265">
                  <c:v>1.3374364965705492E-3</c:v>
                </c:pt>
                <c:pt idx="13266">
                  <c:v>1.3373526289781135E-3</c:v>
                </c:pt>
                <c:pt idx="13267">
                  <c:v>1.3372687719033092E-3</c:v>
                </c:pt>
                <c:pt idx="13268">
                  <c:v>1.337184925344158E-3</c:v>
                </c:pt>
                <c:pt idx="13269">
                  <c:v>1.337101089298682E-3</c:v>
                </c:pt>
                <c:pt idx="13270">
                  <c:v>1.3370172637649036E-3</c:v>
                </c:pt>
                <c:pt idx="13271">
                  <c:v>1.3369334487408461E-3</c:v>
                </c:pt>
                <c:pt idx="13272">
                  <c:v>1.3368496442245331E-3</c:v>
                </c:pt>
                <c:pt idx="13273">
                  <c:v>1.3367658502139888E-3</c:v>
                </c:pt>
                <c:pt idx="13274">
                  <c:v>1.3366820667072377E-3</c:v>
                </c:pt>
                <c:pt idx="13275">
                  <c:v>1.3365982937023049E-3</c:v>
                </c:pt>
                <c:pt idx="13276">
                  <c:v>1.336514531197216E-3</c:v>
                </c:pt>
                <c:pt idx="13277">
                  <c:v>1.3364307791899972E-3</c:v>
                </c:pt>
                <c:pt idx="13278">
                  <c:v>1.3363470376786752E-3</c:v>
                </c:pt>
                <c:pt idx="13279">
                  <c:v>1.3362633066612767E-3</c:v>
                </c:pt>
                <c:pt idx="13280">
                  <c:v>1.3361795861358296E-3</c:v>
                </c:pt>
                <c:pt idx="13281">
                  <c:v>1.3360958761003618E-3</c:v>
                </c:pt>
                <c:pt idx="13282">
                  <c:v>1.336012176552902E-3</c:v>
                </c:pt>
                <c:pt idx="13283">
                  <c:v>1.3359284874914794E-3</c:v>
                </c:pt>
                <c:pt idx="13284">
                  <c:v>1.3358448089141233E-3</c:v>
                </c:pt>
                <c:pt idx="13285">
                  <c:v>1.3357611408188637E-3</c:v>
                </c:pt>
                <c:pt idx="13286">
                  <c:v>1.3356774832037311E-3</c:v>
                </c:pt>
                <c:pt idx="13287">
                  <c:v>1.335593836066757E-3</c:v>
                </c:pt>
                <c:pt idx="13288">
                  <c:v>1.3355101994059725E-3</c:v>
                </c:pt>
                <c:pt idx="13289">
                  <c:v>1.3354265732194099E-3</c:v>
                </c:pt>
                <c:pt idx="13290">
                  <c:v>1.3353429575051017E-3</c:v>
                </c:pt>
                <c:pt idx="13291">
                  <c:v>1.3352593522610804E-3</c:v>
                </c:pt>
                <c:pt idx="13292">
                  <c:v>1.3351757574853803E-3</c:v>
                </c:pt>
                <c:pt idx="13293">
                  <c:v>1.3350921731760347E-3</c:v>
                </c:pt>
                <c:pt idx="13294">
                  <c:v>1.3350085993310784E-3</c:v>
                </c:pt>
                <c:pt idx="13295">
                  <c:v>1.3349250359485465E-3</c:v>
                </c:pt>
                <c:pt idx="13296">
                  <c:v>1.3348414830264739E-3</c:v>
                </c:pt>
                <c:pt idx="13297">
                  <c:v>1.3347579405628973E-3</c:v>
                </c:pt>
                <c:pt idx="13298">
                  <c:v>1.3346744085558531E-3</c:v>
                </c:pt>
                <c:pt idx="13299">
                  <c:v>1.3345908870033777E-3</c:v>
                </c:pt>
                <c:pt idx="13300">
                  <c:v>1.334507375903509E-3</c:v>
                </c:pt>
                <c:pt idx="13301">
                  <c:v>1.3344238752542846E-3</c:v>
                </c:pt>
                <c:pt idx="13302">
                  <c:v>1.3343403850537431E-3</c:v>
                </c:pt>
                <c:pt idx="13303">
                  <c:v>1.3342569052999234E-3</c:v>
                </c:pt>
                <c:pt idx="13304">
                  <c:v>1.3341734359908651E-3</c:v>
                </c:pt>
                <c:pt idx="13305">
                  <c:v>1.3340899771246075E-3</c:v>
                </c:pt>
                <c:pt idx="13306">
                  <c:v>1.3340065286991916E-3</c:v>
                </c:pt>
                <c:pt idx="13307">
                  <c:v>1.333923090712658E-3</c:v>
                </c:pt>
                <c:pt idx="13308">
                  <c:v>1.3338396631630482E-3</c:v>
                </c:pt>
                <c:pt idx="13309">
                  <c:v>1.3337562460484038E-3</c:v>
                </c:pt>
                <c:pt idx="13310">
                  <c:v>1.3336728393667672E-3</c:v>
                </c:pt>
                <c:pt idx="13311">
                  <c:v>1.3335894431161816E-3</c:v>
                </c:pt>
                <c:pt idx="13312">
                  <c:v>1.33350605729469E-3</c:v>
                </c:pt>
                <c:pt idx="13313">
                  <c:v>1.333422681900336E-3</c:v>
                </c:pt>
                <c:pt idx="13314">
                  <c:v>1.3333393169311645E-3</c:v>
                </c:pt>
                <c:pt idx="13315">
                  <c:v>1.3332559623852197E-3</c:v>
                </c:pt>
                <c:pt idx="13316">
                  <c:v>1.3331726182605472E-3</c:v>
                </c:pt>
                <c:pt idx="13317">
                  <c:v>1.3330892845551928E-3</c:v>
                </c:pt>
                <c:pt idx="13318">
                  <c:v>1.3330059612672027E-3</c:v>
                </c:pt>
                <c:pt idx="13319">
                  <c:v>1.3329226483946234E-3</c:v>
                </c:pt>
                <c:pt idx="13320">
                  <c:v>1.3328393459355026E-3</c:v>
                </c:pt>
                <c:pt idx="13321">
                  <c:v>1.3327560538878877E-3</c:v>
                </c:pt>
                <c:pt idx="13322">
                  <c:v>1.3326727722498268E-3</c:v>
                </c:pt>
                <c:pt idx="13323">
                  <c:v>1.3325895010193687E-3</c:v>
                </c:pt>
                <c:pt idx="13324">
                  <c:v>1.3325062401945626E-3</c:v>
                </c:pt>
                <c:pt idx="13325">
                  <c:v>1.3324229897734583E-3</c:v>
                </c:pt>
                <c:pt idx="13326">
                  <c:v>1.3323397497541059E-3</c:v>
                </c:pt>
                <c:pt idx="13327">
                  <c:v>1.3322565201345561E-3</c:v>
                </c:pt>
                <c:pt idx="13328">
                  <c:v>1.33217330091286E-3</c:v>
                </c:pt>
                <c:pt idx="13329">
                  <c:v>1.3320900920870693E-3</c:v>
                </c:pt>
                <c:pt idx="13330">
                  <c:v>1.3320068936552357E-3</c:v>
                </c:pt>
                <c:pt idx="13331">
                  <c:v>1.3319237056154121E-3</c:v>
                </c:pt>
                <c:pt idx="13332">
                  <c:v>1.3318405279656514E-3</c:v>
                </c:pt>
                <c:pt idx="13333">
                  <c:v>1.3317573607040075E-3</c:v>
                </c:pt>
                <c:pt idx="13334">
                  <c:v>1.3316742038285341E-3</c:v>
                </c:pt>
                <c:pt idx="13335">
                  <c:v>1.3315910573372862E-3</c:v>
                </c:pt>
                <c:pt idx="13336">
                  <c:v>1.3315079212283185E-3</c:v>
                </c:pt>
                <c:pt idx="13337">
                  <c:v>1.3314247954996864E-3</c:v>
                </c:pt>
                <c:pt idx="13338">
                  <c:v>1.3313416801494461E-3</c:v>
                </c:pt>
                <c:pt idx="13339">
                  <c:v>1.3312585751756539E-3</c:v>
                </c:pt>
                <c:pt idx="13340">
                  <c:v>1.3311754805763671E-3</c:v>
                </c:pt>
                <c:pt idx="13341">
                  <c:v>1.3310923963496429E-3</c:v>
                </c:pt>
                <c:pt idx="13342">
                  <c:v>1.331009322493539E-3</c:v>
                </c:pt>
                <c:pt idx="13343">
                  <c:v>1.3309262590061144E-3</c:v>
                </c:pt>
                <c:pt idx="13344">
                  <c:v>1.3308432058854276E-3</c:v>
                </c:pt>
                <c:pt idx="13345">
                  <c:v>1.3307601631295379E-3</c:v>
                </c:pt>
                <c:pt idx="13346">
                  <c:v>1.3306771307365056E-3</c:v>
                </c:pt>
                <c:pt idx="13347">
                  <c:v>1.3305941087043908E-3</c:v>
                </c:pt>
                <c:pt idx="13348">
                  <c:v>1.3305110970312543E-3</c:v>
                </c:pt>
                <c:pt idx="13349">
                  <c:v>1.3304280957151576E-3</c:v>
                </c:pt>
                <c:pt idx="13350">
                  <c:v>1.3303451047541625E-3</c:v>
                </c:pt>
                <c:pt idx="13351">
                  <c:v>1.3302621241463308E-3</c:v>
                </c:pt>
                <c:pt idx="13352">
                  <c:v>1.330179153889726E-3</c:v>
                </c:pt>
                <c:pt idx="13353">
                  <c:v>1.3300961939824109E-3</c:v>
                </c:pt>
                <c:pt idx="13354">
                  <c:v>1.3300132444224494E-3</c:v>
                </c:pt>
                <c:pt idx="13355">
                  <c:v>1.3299303052079056E-3</c:v>
                </c:pt>
                <c:pt idx="13356">
                  <c:v>1.3298473763368444E-3</c:v>
                </c:pt>
                <c:pt idx="13357">
                  <c:v>1.3297644578073313E-3</c:v>
                </c:pt>
                <c:pt idx="13358">
                  <c:v>1.3296815496174311E-3</c:v>
                </c:pt>
                <c:pt idx="13359">
                  <c:v>1.3295986517652106E-3</c:v>
                </c:pt>
                <c:pt idx="13360">
                  <c:v>1.3295157642487362E-3</c:v>
                </c:pt>
                <c:pt idx="13361">
                  <c:v>1.3294328870660751E-3</c:v>
                </c:pt>
                <c:pt idx="13362">
                  <c:v>1.3293500202152947E-3</c:v>
                </c:pt>
                <c:pt idx="13363">
                  <c:v>1.3292671636944637E-3</c:v>
                </c:pt>
                <c:pt idx="13364">
                  <c:v>1.3291843175016499E-3</c:v>
                </c:pt>
                <c:pt idx="13365">
                  <c:v>1.3291014816349232E-3</c:v>
                </c:pt>
                <c:pt idx="13366">
                  <c:v>1.3290186560923523E-3</c:v>
                </c:pt>
                <c:pt idx="13367">
                  <c:v>1.3289358408720075E-3</c:v>
                </c:pt>
                <c:pt idx="13368">
                  <c:v>1.3288530359719594E-3</c:v>
                </c:pt>
                <c:pt idx="13369">
                  <c:v>1.328770241390279E-3</c:v>
                </c:pt>
                <c:pt idx="13370">
                  <c:v>1.3286874571250375E-3</c:v>
                </c:pt>
                <c:pt idx="13371">
                  <c:v>1.328604683174307E-3</c:v>
                </c:pt>
                <c:pt idx="13372">
                  <c:v>1.3285219195361599E-3</c:v>
                </c:pt>
                <c:pt idx="13373">
                  <c:v>1.3284391662086693E-3</c:v>
                </c:pt>
                <c:pt idx="13374">
                  <c:v>1.3283564231899082E-3</c:v>
                </c:pt>
                <c:pt idx="13375">
                  <c:v>1.3282736904779507E-3</c:v>
                </c:pt>
                <c:pt idx="13376">
                  <c:v>1.328190968070871E-3</c:v>
                </c:pt>
                <c:pt idx="13377">
                  <c:v>1.328108255966744E-3</c:v>
                </c:pt>
                <c:pt idx="13378">
                  <c:v>1.3280255541636451E-3</c:v>
                </c:pt>
                <c:pt idx="13379">
                  <c:v>1.3279428626596498E-3</c:v>
                </c:pt>
                <c:pt idx="13380">
                  <c:v>1.3278601814528345E-3</c:v>
                </c:pt>
                <c:pt idx="13381">
                  <c:v>1.327777510541276E-3</c:v>
                </c:pt>
                <c:pt idx="13382">
                  <c:v>1.3276948499230516E-3</c:v>
                </c:pt>
                <c:pt idx="13383">
                  <c:v>1.3276121995962386E-3</c:v>
                </c:pt>
                <c:pt idx="13384">
                  <c:v>1.3275295595589153E-3</c:v>
                </c:pt>
                <c:pt idx="13385">
                  <c:v>1.3274469298091606E-3</c:v>
                </c:pt>
                <c:pt idx="13386">
                  <c:v>1.3273643103450536E-3</c:v>
                </c:pt>
                <c:pt idx="13387">
                  <c:v>1.3272817011646739E-3</c:v>
                </c:pt>
                <c:pt idx="13388">
                  <c:v>1.327199102266101E-3</c:v>
                </c:pt>
                <c:pt idx="13389">
                  <c:v>1.327116513647416E-3</c:v>
                </c:pt>
                <c:pt idx="13390">
                  <c:v>1.3270339353067E-3</c:v>
                </c:pt>
                <c:pt idx="13391">
                  <c:v>1.3269513672420344E-3</c:v>
                </c:pt>
                <c:pt idx="13392">
                  <c:v>1.326868809451501E-3</c:v>
                </c:pt>
                <c:pt idx="13393">
                  <c:v>1.3267862619331825E-3</c:v>
                </c:pt>
                <c:pt idx="13394">
                  <c:v>1.3267037246851617E-3</c:v>
                </c:pt>
                <c:pt idx="13395">
                  <c:v>1.3266211977055224E-3</c:v>
                </c:pt>
                <c:pt idx="13396">
                  <c:v>1.326538680992348E-3</c:v>
                </c:pt>
                <c:pt idx="13397">
                  <c:v>1.326456174543723E-3</c:v>
                </c:pt>
                <c:pt idx="13398">
                  <c:v>1.3263736783577322E-3</c:v>
                </c:pt>
                <c:pt idx="13399">
                  <c:v>1.3262911924324613E-3</c:v>
                </c:pt>
                <c:pt idx="13400">
                  <c:v>1.3262087167659955E-3</c:v>
                </c:pt>
                <c:pt idx="13401">
                  <c:v>1.3261262513564217E-3</c:v>
                </c:pt>
                <c:pt idx="13402">
                  <c:v>1.3260437962018265E-3</c:v>
                </c:pt>
                <c:pt idx="13403">
                  <c:v>1.3259613513002971E-3</c:v>
                </c:pt>
                <c:pt idx="13404">
                  <c:v>1.3258789166499209E-3</c:v>
                </c:pt>
                <c:pt idx="13405">
                  <c:v>1.3257964922487864E-3</c:v>
                </c:pt>
                <c:pt idx="13406">
                  <c:v>1.3257140780949821E-3</c:v>
                </c:pt>
                <c:pt idx="13407">
                  <c:v>1.3256316741865972E-3</c:v>
                </c:pt>
                <c:pt idx="13408">
                  <c:v>1.3255492805217214E-3</c:v>
                </c:pt>
                <c:pt idx="13409">
                  <c:v>1.3254668970984448E-3</c:v>
                </c:pt>
                <c:pt idx="13410">
                  <c:v>1.3253845239148579E-3</c:v>
                </c:pt>
                <c:pt idx="13411">
                  <c:v>1.3253021609690514E-3</c:v>
                </c:pt>
                <c:pt idx="13412">
                  <c:v>1.3252198082591175E-3</c:v>
                </c:pt>
                <c:pt idx="13413">
                  <c:v>1.3251374657831476E-3</c:v>
                </c:pt>
                <c:pt idx="13414">
                  <c:v>1.3250551335392343E-3</c:v>
                </c:pt>
                <c:pt idx="13415">
                  <c:v>1.3249728115254707E-3</c:v>
                </c:pt>
                <c:pt idx="13416">
                  <c:v>1.32489049973995E-3</c:v>
                </c:pt>
                <c:pt idx="13417">
                  <c:v>1.3248081981807663E-3</c:v>
                </c:pt>
                <c:pt idx="13418">
                  <c:v>1.3247259068460138E-3</c:v>
                </c:pt>
                <c:pt idx="13419">
                  <c:v>1.3246436257337874E-3</c:v>
                </c:pt>
                <c:pt idx="13420">
                  <c:v>1.3245613548421823E-3</c:v>
                </c:pt>
                <c:pt idx="13421">
                  <c:v>1.3244790941692943E-3</c:v>
                </c:pt>
                <c:pt idx="13422">
                  <c:v>1.3243968437132196E-3</c:v>
                </c:pt>
                <c:pt idx="13423">
                  <c:v>1.3243146034720551E-3</c:v>
                </c:pt>
                <c:pt idx="13424">
                  <c:v>1.324232373443898E-3</c:v>
                </c:pt>
                <c:pt idx="13425">
                  <c:v>1.3241501536268457E-3</c:v>
                </c:pt>
                <c:pt idx="13426">
                  <c:v>1.3240679440189966E-3</c:v>
                </c:pt>
                <c:pt idx="13427">
                  <c:v>1.3239857446184489E-3</c:v>
                </c:pt>
                <c:pt idx="13428">
                  <c:v>1.3239035554233022E-3</c:v>
                </c:pt>
                <c:pt idx="13429">
                  <c:v>1.3238213764316558E-3</c:v>
                </c:pt>
                <c:pt idx="13430">
                  <c:v>1.3237392076416098E-3</c:v>
                </c:pt>
                <c:pt idx="13431">
                  <c:v>1.3236570490512646E-3</c:v>
                </c:pt>
                <c:pt idx="13432">
                  <c:v>1.3235749006587213E-3</c:v>
                </c:pt>
                <c:pt idx="13433">
                  <c:v>1.3234927624620812E-3</c:v>
                </c:pt>
                <c:pt idx="13434">
                  <c:v>1.3234106344594463E-3</c:v>
                </c:pt>
                <c:pt idx="13435">
                  <c:v>1.3233285166489189E-3</c:v>
                </c:pt>
                <c:pt idx="13436">
                  <c:v>1.3232464090286019E-3</c:v>
                </c:pt>
                <c:pt idx="13437">
                  <c:v>1.3231643115965985E-3</c:v>
                </c:pt>
                <c:pt idx="13438">
                  <c:v>1.3230822243510128E-3</c:v>
                </c:pt>
                <c:pt idx="13439">
                  <c:v>1.3230001472899489E-3</c:v>
                </c:pt>
                <c:pt idx="13440">
                  <c:v>1.3229180804115114E-3</c:v>
                </c:pt>
                <c:pt idx="13441">
                  <c:v>1.3228360237138059E-3</c:v>
                </c:pt>
                <c:pt idx="13442">
                  <c:v>1.3227539771949375E-3</c:v>
                </c:pt>
                <c:pt idx="13443">
                  <c:v>1.3226719408530128E-3</c:v>
                </c:pt>
                <c:pt idx="13444">
                  <c:v>1.3225899146861381E-3</c:v>
                </c:pt>
                <c:pt idx="13445">
                  <c:v>1.3225078986924207E-3</c:v>
                </c:pt>
                <c:pt idx="13446">
                  <c:v>1.3224258928699682E-3</c:v>
                </c:pt>
                <c:pt idx="13447">
                  <c:v>1.3223438972168884E-3</c:v>
                </c:pt>
                <c:pt idx="13448">
                  <c:v>1.32226191173129E-3</c:v>
                </c:pt>
                <c:pt idx="13449">
                  <c:v>1.3221799364112818E-3</c:v>
                </c:pt>
                <c:pt idx="13450">
                  <c:v>1.3220979712549733E-3</c:v>
                </c:pt>
                <c:pt idx="13451">
                  <c:v>1.3220160162604746E-3</c:v>
                </c:pt>
                <c:pt idx="13452">
                  <c:v>1.3219340714258957E-3</c:v>
                </c:pt>
                <c:pt idx="13453">
                  <c:v>1.3218521367493476E-3</c:v>
                </c:pt>
                <c:pt idx="13454">
                  <c:v>1.321770212228942E-3</c:v>
                </c:pt>
                <c:pt idx="13455">
                  <c:v>1.3216882978627897E-3</c:v>
                </c:pt>
                <c:pt idx="13456">
                  <c:v>1.3216063936490039E-3</c:v>
                </c:pt>
                <c:pt idx="13457">
                  <c:v>1.3215244995856967E-3</c:v>
                </c:pt>
                <c:pt idx="13458">
                  <c:v>1.3214426156709818E-3</c:v>
                </c:pt>
                <c:pt idx="13459">
                  <c:v>1.3213607419029724E-3</c:v>
                </c:pt>
                <c:pt idx="13460">
                  <c:v>1.3212788782797828E-3</c:v>
                </c:pt>
                <c:pt idx="13461">
                  <c:v>1.3211970247995275E-3</c:v>
                </c:pt>
                <c:pt idx="13462">
                  <c:v>1.3211151814603219E-3</c:v>
                </c:pt>
                <c:pt idx="13463">
                  <c:v>1.3210333482602812E-3</c:v>
                </c:pt>
                <c:pt idx="13464">
                  <c:v>1.320951525197521E-3</c:v>
                </c:pt>
                <c:pt idx="13465">
                  <c:v>1.3208697122701581E-3</c:v>
                </c:pt>
                <c:pt idx="13466">
                  <c:v>1.3207879094763097E-3</c:v>
                </c:pt>
                <c:pt idx="13467">
                  <c:v>1.320706116814093E-3</c:v>
                </c:pt>
                <c:pt idx="13468">
                  <c:v>1.3206243342816257E-3</c:v>
                </c:pt>
                <c:pt idx="13469">
                  <c:v>1.3205425618770265E-3</c:v>
                </c:pt>
                <c:pt idx="13470">
                  <c:v>1.3204607995984136E-3</c:v>
                </c:pt>
                <c:pt idx="13471">
                  <c:v>1.3203790474439064E-3</c:v>
                </c:pt>
                <c:pt idx="13472">
                  <c:v>1.3202973054116248E-3</c:v>
                </c:pt>
                <c:pt idx="13473">
                  <c:v>1.3202155734996892E-3</c:v>
                </c:pt>
                <c:pt idx="13474">
                  <c:v>1.3201338517062195E-3</c:v>
                </c:pt>
                <c:pt idx="13475">
                  <c:v>1.3200521400293372E-3</c:v>
                </c:pt>
                <c:pt idx="13476">
                  <c:v>1.3199704384671644E-3</c:v>
                </c:pt>
                <c:pt idx="13477">
                  <c:v>1.3198887470178226E-3</c:v>
                </c:pt>
                <c:pt idx="13478">
                  <c:v>1.3198070656794342E-3</c:v>
                </c:pt>
                <c:pt idx="13479">
                  <c:v>1.3197253944501224E-3</c:v>
                </c:pt>
                <c:pt idx="13480">
                  <c:v>1.3196437333280104E-3</c:v>
                </c:pt>
                <c:pt idx="13481">
                  <c:v>1.3195620823112223E-3</c:v>
                </c:pt>
                <c:pt idx="13482">
                  <c:v>1.3194804413978825E-3</c:v>
                </c:pt>
                <c:pt idx="13483">
                  <c:v>1.3193988105861159E-3</c:v>
                </c:pt>
                <c:pt idx="13484">
                  <c:v>1.3193171898740474E-3</c:v>
                </c:pt>
                <c:pt idx="13485">
                  <c:v>1.3192355792598031E-3</c:v>
                </c:pt>
                <c:pt idx="13486">
                  <c:v>1.3191539787415091E-3</c:v>
                </c:pt>
                <c:pt idx="13487">
                  <c:v>1.3190723883172919E-3</c:v>
                </c:pt>
                <c:pt idx="13488">
                  <c:v>1.3189908079852791E-3</c:v>
                </c:pt>
                <c:pt idx="13489">
                  <c:v>1.3189092377435976E-3</c:v>
                </c:pt>
                <c:pt idx="13490">
                  <c:v>1.3188276775903762E-3</c:v>
                </c:pt>
                <c:pt idx="13491">
                  <c:v>1.3187461275237435E-3</c:v>
                </c:pt>
                <c:pt idx="13492">
                  <c:v>1.3186645875418277E-3</c:v>
                </c:pt>
                <c:pt idx="13493">
                  <c:v>1.3185830576427585E-3</c:v>
                </c:pt>
                <c:pt idx="13494">
                  <c:v>1.3185015378246662E-3</c:v>
                </c:pt>
                <c:pt idx="13495">
                  <c:v>1.318420028085681E-3</c:v>
                </c:pt>
                <c:pt idx="13496">
                  <c:v>1.3183385284239336E-3</c:v>
                </c:pt>
                <c:pt idx="13497">
                  <c:v>1.3182570388375555E-3</c:v>
                </c:pt>
                <c:pt idx="13498">
                  <c:v>1.3181755593246786E-3</c:v>
                </c:pt>
                <c:pt idx="13499">
                  <c:v>1.318094089883435E-3</c:v>
                </c:pt>
                <c:pt idx="13500">
                  <c:v>1.318012630511957E-3</c:v>
                </c:pt>
                <c:pt idx="13501">
                  <c:v>1.3179311812083782E-3</c:v>
                </c:pt>
                <c:pt idx="13502">
                  <c:v>1.3178497419708323E-3</c:v>
                </c:pt>
                <c:pt idx="13503">
                  <c:v>1.3177683127974526E-3</c:v>
                </c:pt>
                <c:pt idx="13504">
                  <c:v>1.3176868936863747E-3</c:v>
                </c:pt>
                <c:pt idx="13505">
                  <c:v>1.3176054846357329E-3</c:v>
                </c:pt>
                <c:pt idx="13506">
                  <c:v>1.3175240856436632E-3</c:v>
                </c:pt>
                <c:pt idx="13507">
                  <c:v>1.3174426967083011E-3</c:v>
                </c:pt>
                <c:pt idx="13508">
                  <c:v>1.3173613178277829E-3</c:v>
                </c:pt>
                <c:pt idx="13509">
                  <c:v>1.3172799490002456E-3</c:v>
                </c:pt>
                <c:pt idx="13510">
                  <c:v>1.3171985902238265E-3</c:v>
                </c:pt>
                <c:pt idx="13511">
                  <c:v>1.3171172414966636E-3</c:v>
                </c:pt>
                <c:pt idx="13512">
                  <c:v>1.3170359028168948E-3</c:v>
                </c:pt>
                <c:pt idx="13513">
                  <c:v>1.3169545741826586E-3</c:v>
                </c:pt>
                <c:pt idx="13514">
                  <c:v>1.3168732555920949E-3</c:v>
                </c:pt>
                <c:pt idx="13515">
                  <c:v>1.3167919470433425E-3</c:v>
                </c:pt>
                <c:pt idx="13516">
                  <c:v>1.3167106485345421E-3</c:v>
                </c:pt>
                <c:pt idx="13517">
                  <c:v>1.3166293600638335E-3</c:v>
                </c:pt>
                <c:pt idx="13518">
                  <c:v>1.3165480816293583E-3</c:v>
                </c:pt>
                <c:pt idx="13519">
                  <c:v>1.3164668132292579E-3</c:v>
                </c:pt>
                <c:pt idx="13520">
                  <c:v>1.3163855548616737E-3</c:v>
                </c:pt>
                <c:pt idx="13521">
                  <c:v>1.3163043065247486E-3</c:v>
                </c:pt>
                <c:pt idx="13522">
                  <c:v>1.3162230682166251E-3</c:v>
                </c:pt>
                <c:pt idx="13523">
                  <c:v>1.3161418399354466E-3</c:v>
                </c:pt>
                <c:pt idx="13524">
                  <c:v>1.3160606216793566E-3</c:v>
                </c:pt>
                <c:pt idx="13525">
                  <c:v>1.3159794134464998E-3</c:v>
                </c:pt>
                <c:pt idx="13526">
                  <c:v>1.3158982152350204E-3</c:v>
                </c:pt>
                <c:pt idx="13527">
                  <c:v>1.3158170270430637E-3</c:v>
                </c:pt>
                <c:pt idx="13528">
                  <c:v>1.3157358488687751E-3</c:v>
                </c:pt>
                <c:pt idx="13529">
                  <c:v>1.3156546807103009E-3</c:v>
                </c:pt>
                <c:pt idx="13530">
                  <c:v>1.3155735225657873E-3</c:v>
                </c:pt>
                <c:pt idx="13531">
                  <c:v>1.3154923744333811E-3</c:v>
                </c:pt>
                <c:pt idx="13532">
                  <c:v>1.3154112363112302E-3</c:v>
                </c:pt>
                <c:pt idx="13533">
                  <c:v>1.3153301081974822E-3</c:v>
                </c:pt>
                <c:pt idx="13534">
                  <c:v>1.3152489900902851E-3</c:v>
                </c:pt>
                <c:pt idx="13535">
                  <c:v>1.3151678819877883E-3</c:v>
                </c:pt>
                <c:pt idx="13536">
                  <c:v>1.3150867838881406E-3</c:v>
                </c:pt>
                <c:pt idx="13537">
                  <c:v>1.3150056957894917E-3</c:v>
                </c:pt>
                <c:pt idx="13538">
                  <c:v>1.3149246176899919E-3</c:v>
                </c:pt>
                <c:pt idx="13539">
                  <c:v>1.3148435495877915E-3</c:v>
                </c:pt>
                <c:pt idx="13540">
                  <c:v>1.3147624914810418E-3</c:v>
                </c:pt>
                <c:pt idx="13541">
                  <c:v>1.3146814433678939E-3</c:v>
                </c:pt>
                <c:pt idx="13542">
                  <c:v>1.3146004052465002E-3</c:v>
                </c:pt>
                <c:pt idx="13543">
                  <c:v>1.3145193771150134E-3</c:v>
                </c:pt>
                <c:pt idx="13544">
                  <c:v>1.3144383589715856E-3</c:v>
                </c:pt>
                <c:pt idx="13545">
                  <c:v>1.3143573508143705E-3</c:v>
                </c:pt>
                <c:pt idx="13546">
                  <c:v>1.314276352641522E-3</c:v>
                </c:pt>
                <c:pt idx="13547">
                  <c:v>1.314195364451194E-3</c:v>
                </c:pt>
                <c:pt idx="13548">
                  <c:v>1.3141143862415415E-3</c:v>
                </c:pt>
                <c:pt idx="13549">
                  <c:v>1.3140334180107194E-3</c:v>
                </c:pt>
                <c:pt idx="13550">
                  <c:v>1.3139524597568836E-3</c:v>
                </c:pt>
                <c:pt idx="13551">
                  <c:v>1.3138715114781898E-3</c:v>
                </c:pt>
                <c:pt idx="13552">
                  <c:v>1.3137905731727946E-3</c:v>
                </c:pt>
                <c:pt idx="13553">
                  <c:v>1.3137096448388552E-3</c:v>
                </c:pt>
                <c:pt idx="13554">
                  <c:v>1.3136287264745288E-3</c:v>
                </c:pt>
                <c:pt idx="13555">
                  <c:v>1.3135478180779734E-3</c:v>
                </c:pt>
                <c:pt idx="13556">
                  <c:v>1.3134669196473471E-3</c:v>
                </c:pt>
                <c:pt idx="13557">
                  <c:v>1.313386031180809E-3</c:v>
                </c:pt>
                <c:pt idx="13558">
                  <c:v>1.3133051526765182E-3</c:v>
                </c:pt>
                <c:pt idx="13559">
                  <c:v>1.3132242841326341E-3</c:v>
                </c:pt>
                <c:pt idx="13560">
                  <c:v>1.3131434255473169E-3</c:v>
                </c:pt>
                <c:pt idx="13561">
                  <c:v>1.3130625769187277E-3</c:v>
                </c:pt>
                <c:pt idx="13562">
                  <c:v>1.3129817382450271E-3</c:v>
                </c:pt>
                <c:pt idx="13563">
                  <c:v>1.3129009095243767E-3</c:v>
                </c:pt>
                <c:pt idx="13564">
                  <c:v>1.3128200907549384E-3</c:v>
                </c:pt>
                <c:pt idx="13565">
                  <c:v>1.3127392819348748E-3</c:v>
                </c:pt>
                <c:pt idx="13566">
                  <c:v>1.3126584830623486E-3</c:v>
                </c:pt>
                <c:pt idx="13567">
                  <c:v>1.312577694135523E-3</c:v>
                </c:pt>
                <c:pt idx="13568">
                  <c:v>1.3124969151525618E-3</c:v>
                </c:pt>
                <c:pt idx="13569">
                  <c:v>1.3124161461116291E-3</c:v>
                </c:pt>
                <c:pt idx="13570">
                  <c:v>1.3123353870108901E-3</c:v>
                </c:pt>
                <c:pt idx="13571">
                  <c:v>1.3122546378485094E-3</c:v>
                </c:pt>
                <c:pt idx="13572">
                  <c:v>1.3121738986226527E-3</c:v>
                </c:pt>
                <c:pt idx="13573">
                  <c:v>1.3120931693314862E-3</c:v>
                </c:pt>
                <c:pt idx="13574">
                  <c:v>1.3120124499731761E-3</c:v>
                </c:pt>
                <c:pt idx="13575">
                  <c:v>1.3119317405458893E-3</c:v>
                </c:pt>
                <c:pt idx="13576">
                  <c:v>1.3118510410477934E-3</c:v>
                </c:pt>
                <c:pt idx="13577">
                  <c:v>1.3117703514770561E-3</c:v>
                </c:pt>
                <c:pt idx="13578">
                  <c:v>1.3116896718318456E-3</c:v>
                </c:pt>
                <c:pt idx="13579">
                  <c:v>1.3116090021103304E-3</c:v>
                </c:pt>
                <c:pt idx="13580">
                  <c:v>1.3115283423106804E-3</c:v>
                </c:pt>
                <c:pt idx="13581">
                  <c:v>1.3114476924310648E-3</c:v>
                </c:pt>
                <c:pt idx="13582">
                  <c:v>1.3113670524696535E-3</c:v>
                </c:pt>
                <c:pt idx="13583">
                  <c:v>1.3112864224246173E-3</c:v>
                </c:pt>
                <c:pt idx="13584">
                  <c:v>1.3112058022941271E-3</c:v>
                </c:pt>
                <c:pt idx="13585">
                  <c:v>1.3111251920763542E-3</c:v>
                </c:pt>
                <c:pt idx="13586">
                  <c:v>1.3110445917694706E-3</c:v>
                </c:pt>
                <c:pt idx="13587">
                  <c:v>1.3109640013716484E-3</c:v>
                </c:pt>
                <c:pt idx="13588">
                  <c:v>1.3108834208810606E-3</c:v>
                </c:pt>
                <c:pt idx="13589">
                  <c:v>1.3108028502958806E-3</c:v>
                </c:pt>
                <c:pt idx="13590">
                  <c:v>1.3107222896142816E-3</c:v>
                </c:pt>
                <c:pt idx="13591">
                  <c:v>1.3106417388344381E-3</c:v>
                </c:pt>
                <c:pt idx="13592">
                  <c:v>1.3105611979545243E-3</c:v>
                </c:pt>
                <c:pt idx="13593">
                  <c:v>1.3104806669727157E-3</c:v>
                </c:pt>
                <c:pt idx="13594">
                  <c:v>1.3104001458871875E-3</c:v>
                </c:pt>
                <c:pt idx="13595">
                  <c:v>1.3103196346961154E-3</c:v>
                </c:pt>
                <c:pt idx="13596">
                  <c:v>1.3102391333976763E-3</c:v>
                </c:pt>
                <c:pt idx="13597">
                  <c:v>1.3101586419900465E-3</c:v>
                </c:pt>
                <c:pt idx="13598">
                  <c:v>1.3100781604714034E-3</c:v>
                </c:pt>
                <c:pt idx="13599">
                  <c:v>1.3099976888399248E-3</c:v>
                </c:pt>
                <c:pt idx="13600">
                  <c:v>1.3099172270937887E-3</c:v>
                </c:pt>
                <c:pt idx="13601">
                  <c:v>1.3098367752311739E-3</c:v>
                </c:pt>
                <c:pt idx="13602">
                  <c:v>1.3097563332502594E-3</c:v>
                </c:pt>
                <c:pt idx="13603">
                  <c:v>1.3096759011492248E-3</c:v>
                </c:pt>
                <c:pt idx="13604">
                  <c:v>1.3095954789262498E-3</c:v>
                </c:pt>
                <c:pt idx="13605">
                  <c:v>1.3095150665795147E-3</c:v>
                </c:pt>
                <c:pt idx="13606">
                  <c:v>1.3094346641072006E-3</c:v>
                </c:pt>
                <c:pt idx="13607">
                  <c:v>1.3093542715074886E-3</c:v>
                </c:pt>
                <c:pt idx="13608">
                  <c:v>1.3092738887785606E-3</c:v>
                </c:pt>
                <c:pt idx="13609">
                  <c:v>1.3091935159185988E-3</c:v>
                </c:pt>
                <c:pt idx="13610">
                  <c:v>1.309113152925786E-3</c:v>
                </c:pt>
                <c:pt idx="13611">
                  <c:v>1.3090327997983045E-3</c:v>
                </c:pt>
                <c:pt idx="13612">
                  <c:v>1.3089524565343385E-3</c:v>
                </c:pt>
                <c:pt idx="13613">
                  <c:v>1.3088721231320718E-3</c:v>
                </c:pt>
                <c:pt idx="13614">
                  <c:v>1.3087917995896886E-3</c:v>
                </c:pt>
                <c:pt idx="13615">
                  <c:v>1.308711485905374E-3</c:v>
                </c:pt>
                <c:pt idx="13616">
                  <c:v>1.3086311820773135E-3</c:v>
                </c:pt>
                <c:pt idx="13617">
                  <c:v>1.3085508881036921E-3</c:v>
                </c:pt>
                <c:pt idx="13618">
                  <c:v>1.3084706039826969E-3</c:v>
                </c:pt>
                <c:pt idx="13619">
                  <c:v>1.308390329712514E-3</c:v>
                </c:pt>
                <c:pt idx="13620">
                  <c:v>1.3083100652913303E-3</c:v>
                </c:pt>
                <c:pt idx="13621">
                  <c:v>1.3082298107173339E-3</c:v>
                </c:pt>
                <c:pt idx="13622">
                  <c:v>1.3081495659887123E-3</c:v>
                </c:pt>
                <c:pt idx="13623">
                  <c:v>1.3080693311036541E-3</c:v>
                </c:pt>
                <c:pt idx="13624">
                  <c:v>1.3079891060603481E-3</c:v>
                </c:pt>
                <c:pt idx="13625">
                  <c:v>1.3079088908569837E-3</c:v>
                </c:pt>
                <c:pt idx="13626">
                  <c:v>1.3078286854917506E-3</c:v>
                </c:pt>
                <c:pt idx="13627">
                  <c:v>1.3077484899628388E-3</c:v>
                </c:pt>
                <c:pt idx="13628">
                  <c:v>1.3076683042684393E-3</c:v>
                </c:pt>
                <c:pt idx="13629">
                  <c:v>1.3075881284067429E-3</c:v>
                </c:pt>
                <c:pt idx="13630">
                  <c:v>1.3075079623759412E-3</c:v>
                </c:pt>
                <c:pt idx="13631">
                  <c:v>1.307427806174226E-3</c:v>
                </c:pt>
                <c:pt idx="13632">
                  <c:v>1.30734765979979E-3</c:v>
                </c:pt>
                <c:pt idx="13633">
                  <c:v>1.3072675232508261E-3</c:v>
                </c:pt>
                <c:pt idx="13634">
                  <c:v>1.3071873965255273E-3</c:v>
                </c:pt>
                <c:pt idx="13635">
                  <c:v>1.3071072796220873E-3</c:v>
                </c:pt>
                <c:pt idx="13636">
                  <c:v>1.3070271725387004E-3</c:v>
                </c:pt>
                <c:pt idx="13637">
                  <c:v>1.3069470752735614E-3</c:v>
                </c:pt>
                <c:pt idx="13638">
                  <c:v>1.3068669878248652E-3</c:v>
                </c:pt>
                <c:pt idx="13639">
                  <c:v>1.3067869101908074E-3</c:v>
                </c:pt>
                <c:pt idx="13640">
                  <c:v>1.3067068423695837E-3</c:v>
                </c:pt>
                <c:pt idx="13641">
                  <c:v>1.3066267843593908E-3</c:v>
                </c:pt>
                <c:pt idx="13642">
                  <c:v>1.3065467361584255E-3</c:v>
                </c:pt>
                <c:pt idx="13643">
                  <c:v>1.3064666977648848E-3</c:v>
                </c:pt>
                <c:pt idx="13644">
                  <c:v>1.3063866691769665E-3</c:v>
                </c:pt>
                <c:pt idx="13645">
                  <c:v>1.3063066503928686E-3</c:v>
                </c:pt>
                <c:pt idx="13646">
                  <c:v>1.3062266414107903E-3</c:v>
                </c:pt>
                <c:pt idx="13647">
                  <c:v>1.3061466422289304E-3</c:v>
                </c:pt>
                <c:pt idx="13648">
                  <c:v>1.3060666528454882E-3</c:v>
                </c:pt>
                <c:pt idx="13649">
                  <c:v>1.3059866732586635E-3</c:v>
                </c:pt>
                <c:pt idx="13650">
                  <c:v>1.305906703466657E-3</c:v>
                </c:pt>
                <c:pt idx="13651">
                  <c:v>1.3058267434676693E-3</c:v>
                </c:pt>
                <c:pt idx="13652">
                  <c:v>1.3057467932599018E-3</c:v>
                </c:pt>
                <c:pt idx="13653">
                  <c:v>1.3056668528415561E-3</c:v>
                </c:pt>
                <c:pt idx="13654">
                  <c:v>1.3055869222108342E-3</c:v>
                </c:pt>
                <c:pt idx="13655">
                  <c:v>1.3055070013659389E-3</c:v>
                </c:pt>
                <c:pt idx="13656">
                  <c:v>1.3054270903050729E-3</c:v>
                </c:pt>
                <c:pt idx="13657">
                  <c:v>1.30534718902644E-3</c:v>
                </c:pt>
                <c:pt idx="13658">
                  <c:v>1.3052672975282439E-3</c:v>
                </c:pt>
                <c:pt idx="13659">
                  <c:v>1.3051874158086889E-3</c:v>
                </c:pt>
                <c:pt idx="13660">
                  <c:v>1.3051075438659798E-3</c:v>
                </c:pt>
                <c:pt idx="13661">
                  <c:v>1.3050276816983218E-3</c:v>
                </c:pt>
                <c:pt idx="13662">
                  <c:v>1.3049478293039208E-3</c:v>
                </c:pt>
                <c:pt idx="13663">
                  <c:v>1.3048679866809823E-3</c:v>
                </c:pt>
                <c:pt idx="13664">
                  <c:v>1.3047881538277135E-3</c:v>
                </c:pt>
                <c:pt idx="13665">
                  <c:v>1.3047083307423208E-3</c:v>
                </c:pt>
                <c:pt idx="13666">
                  <c:v>1.3046285174230119E-3</c:v>
                </c:pt>
                <c:pt idx="13667">
                  <c:v>1.3045487138679947E-3</c:v>
                </c:pt>
                <c:pt idx="13668">
                  <c:v>1.3044689200754772E-3</c:v>
                </c:pt>
                <c:pt idx="13669">
                  <c:v>1.3043891360436683E-3</c:v>
                </c:pt>
                <c:pt idx="13670">
                  <c:v>1.3043093617707772E-3</c:v>
                </c:pt>
                <c:pt idx="13671">
                  <c:v>1.3042295972550133E-3</c:v>
                </c:pt>
                <c:pt idx="13672">
                  <c:v>1.3041498424945868E-3</c:v>
                </c:pt>
                <c:pt idx="13673">
                  <c:v>1.3040700974877078E-3</c:v>
                </c:pt>
                <c:pt idx="13674">
                  <c:v>1.303990362232588E-3</c:v>
                </c:pt>
                <c:pt idx="13675">
                  <c:v>1.3039106367274378E-3</c:v>
                </c:pt>
                <c:pt idx="13676">
                  <c:v>1.3038309209704698E-3</c:v>
                </c:pt>
                <c:pt idx="13677">
                  <c:v>1.3037512149598959E-3</c:v>
                </c:pt>
                <c:pt idx="13678">
                  <c:v>1.3036715186939285E-3</c:v>
                </c:pt>
                <c:pt idx="13679">
                  <c:v>1.3035918321707811E-3</c:v>
                </c:pt>
                <c:pt idx="13680">
                  <c:v>1.3035121553886667E-3</c:v>
                </c:pt>
                <c:pt idx="13681">
                  <c:v>1.3034324883457998E-3</c:v>
                </c:pt>
                <c:pt idx="13682">
                  <c:v>1.3033528310403947E-3</c:v>
                </c:pt>
                <c:pt idx="13683">
                  <c:v>1.3032731834706657E-3</c:v>
                </c:pt>
                <c:pt idx="13684">
                  <c:v>1.3031935456348288E-3</c:v>
                </c:pt>
                <c:pt idx="13685">
                  <c:v>1.3031139175310995E-3</c:v>
                </c:pt>
                <c:pt idx="13686">
                  <c:v>1.3030342991576938E-3</c:v>
                </c:pt>
                <c:pt idx="13687">
                  <c:v>1.3029546905128284E-3</c:v>
                </c:pt>
                <c:pt idx="13688">
                  <c:v>1.3028750915947203E-3</c:v>
                </c:pt>
                <c:pt idx="13689">
                  <c:v>1.302795502401587E-3</c:v>
                </c:pt>
                <c:pt idx="13690">
                  <c:v>1.3027159229316459E-3</c:v>
                </c:pt>
                <c:pt idx="13691">
                  <c:v>1.302636353183116E-3</c:v>
                </c:pt>
                <c:pt idx="13692">
                  <c:v>1.3025567931542158E-3</c:v>
                </c:pt>
                <c:pt idx="13693">
                  <c:v>1.3024772428431646E-3</c:v>
                </c:pt>
                <c:pt idx="13694">
                  <c:v>1.3023977022481818E-3</c:v>
                </c:pt>
                <c:pt idx="13695">
                  <c:v>1.3023181713674875E-3</c:v>
                </c:pt>
                <c:pt idx="13696">
                  <c:v>1.3022386501993024E-3</c:v>
                </c:pt>
                <c:pt idx="13697">
                  <c:v>1.3021591387418474E-3</c:v>
                </c:pt>
                <c:pt idx="13698">
                  <c:v>1.3020796369933437E-3</c:v>
                </c:pt>
                <c:pt idx="13699">
                  <c:v>1.3020001449520133E-3</c:v>
                </c:pt>
                <c:pt idx="13700">
                  <c:v>1.3019206626160784E-3</c:v>
                </c:pt>
                <c:pt idx="13701">
                  <c:v>1.3018411899837611E-3</c:v>
                </c:pt>
                <c:pt idx="13702">
                  <c:v>1.3017617270532854E-3</c:v>
                </c:pt>
                <c:pt idx="13703">
                  <c:v>1.3016822738228745E-3</c:v>
                </c:pt>
                <c:pt idx="13704">
                  <c:v>1.3016028302907522E-3</c:v>
                </c:pt>
                <c:pt idx="13705">
                  <c:v>1.3015233964551432E-3</c:v>
                </c:pt>
                <c:pt idx="13706">
                  <c:v>1.3014439723142721E-3</c:v>
                </c:pt>
                <c:pt idx="13707">
                  <c:v>1.3013645578663644E-3</c:v>
                </c:pt>
                <c:pt idx="13708">
                  <c:v>1.3012851531096453E-3</c:v>
                </c:pt>
                <c:pt idx="13709">
                  <c:v>1.3012057580423415E-3</c:v>
                </c:pt>
                <c:pt idx="13710">
                  <c:v>1.3011263726626795E-3</c:v>
                </c:pt>
                <c:pt idx="13711">
                  <c:v>1.3010469969688856E-3</c:v>
                </c:pt>
                <c:pt idx="13712">
                  <c:v>1.3009676309591884E-3</c:v>
                </c:pt>
                <c:pt idx="13713">
                  <c:v>1.3008882746318149E-3</c:v>
                </c:pt>
                <c:pt idx="13714">
                  <c:v>1.3008089279849938E-3</c:v>
                </c:pt>
                <c:pt idx="13715">
                  <c:v>1.3007295910169539E-3</c:v>
                </c:pt>
                <c:pt idx="13716">
                  <c:v>1.3006502637259241E-3</c:v>
                </c:pt>
                <c:pt idx="13717">
                  <c:v>1.3005709461101341E-3</c:v>
                </c:pt>
                <c:pt idx="13718">
                  <c:v>1.3004916381678137E-3</c:v>
                </c:pt>
                <c:pt idx="13719">
                  <c:v>1.3004123398971936E-3</c:v>
                </c:pt>
                <c:pt idx="13720">
                  <c:v>1.3003330512965049E-3</c:v>
                </c:pt>
                <c:pt idx="13721">
                  <c:v>1.3002537723639785E-3</c:v>
                </c:pt>
                <c:pt idx="13722">
                  <c:v>1.3001745030978464E-3</c:v>
                </c:pt>
                <c:pt idx="13723">
                  <c:v>1.300095243496341E-3</c:v>
                </c:pt>
                <c:pt idx="13724">
                  <c:v>1.3000159935576943E-3</c:v>
                </c:pt>
                <c:pt idx="13725">
                  <c:v>1.2999367532801399E-3</c:v>
                </c:pt>
                <c:pt idx="13726">
                  <c:v>1.2998575226619111E-3</c:v>
                </c:pt>
                <c:pt idx="13727">
                  <c:v>1.2997783017012418E-3</c:v>
                </c:pt>
                <c:pt idx="13728">
                  <c:v>1.2996990903963665E-3</c:v>
                </c:pt>
                <c:pt idx="13729">
                  <c:v>1.2996198887455196E-3</c:v>
                </c:pt>
                <c:pt idx="13730">
                  <c:v>1.2995406967469365E-3</c:v>
                </c:pt>
                <c:pt idx="13731">
                  <c:v>1.299461514398853E-3</c:v>
                </c:pt>
                <c:pt idx="13732">
                  <c:v>1.299382341699505E-3</c:v>
                </c:pt>
                <c:pt idx="13733">
                  <c:v>1.2993031786471291E-3</c:v>
                </c:pt>
                <c:pt idx="13734">
                  <c:v>1.2992240252399619E-3</c:v>
                </c:pt>
                <c:pt idx="13735">
                  <c:v>1.2991448814762413E-3</c:v>
                </c:pt>
                <c:pt idx="13736">
                  <c:v>1.2990657473542044E-3</c:v>
                </c:pt>
                <c:pt idx="13737">
                  <c:v>1.2989866228720903E-3</c:v>
                </c:pt>
                <c:pt idx="13738">
                  <c:v>1.2989075080281369E-3</c:v>
                </c:pt>
                <c:pt idx="13739">
                  <c:v>1.2988284028205832E-3</c:v>
                </c:pt>
                <c:pt idx="13740">
                  <c:v>1.2987493072476692E-3</c:v>
                </c:pt>
                <c:pt idx="13741">
                  <c:v>1.2986702213076346E-3</c:v>
                </c:pt>
                <c:pt idx="13742">
                  <c:v>1.2985911449987198E-3</c:v>
                </c:pt>
                <c:pt idx="13743">
                  <c:v>1.2985120783191655E-3</c:v>
                </c:pt>
                <c:pt idx="13744">
                  <c:v>1.2984330212672133E-3</c:v>
                </c:pt>
                <c:pt idx="13745">
                  <c:v>1.2983539738411042E-3</c:v>
                </c:pt>
                <c:pt idx="13746">
                  <c:v>1.2982749360390807E-3</c:v>
                </c:pt>
                <c:pt idx="13747">
                  <c:v>1.2981959078593851E-3</c:v>
                </c:pt>
                <c:pt idx="13748">
                  <c:v>1.2981168893002604E-3</c:v>
                </c:pt>
                <c:pt idx="13749">
                  <c:v>1.2980378803599498E-3</c:v>
                </c:pt>
                <c:pt idx="13750">
                  <c:v>1.2979588810366973E-3</c:v>
                </c:pt>
                <c:pt idx="13751">
                  <c:v>1.2978798913287472E-3</c:v>
                </c:pt>
                <c:pt idx="13752">
                  <c:v>1.2978009112343441E-3</c:v>
                </c:pt>
                <c:pt idx="13753">
                  <c:v>1.2977219407517328E-3</c:v>
                </c:pt>
                <c:pt idx="13754">
                  <c:v>1.2976429798791588E-3</c:v>
                </c:pt>
                <c:pt idx="13755">
                  <c:v>1.2975640286148685E-3</c:v>
                </c:pt>
                <c:pt idx="13756">
                  <c:v>1.2974850869571077E-3</c:v>
                </c:pt>
                <c:pt idx="13757">
                  <c:v>1.2974061549041232E-3</c:v>
                </c:pt>
                <c:pt idx="13758">
                  <c:v>1.2973272324541625E-3</c:v>
                </c:pt>
                <c:pt idx="13759">
                  <c:v>1.2972483196054729E-3</c:v>
                </c:pt>
                <c:pt idx="13760">
                  <c:v>1.2971694163563029E-3</c:v>
                </c:pt>
                <c:pt idx="13761">
                  <c:v>1.2970905227049007E-3</c:v>
                </c:pt>
                <c:pt idx="13762">
                  <c:v>1.297011638649515E-3</c:v>
                </c:pt>
                <c:pt idx="13763">
                  <c:v>1.2969327641883955E-3</c:v>
                </c:pt>
                <c:pt idx="13764">
                  <c:v>1.2968538993197918E-3</c:v>
                </c:pt>
                <c:pt idx="13765">
                  <c:v>1.2967750440419541E-3</c:v>
                </c:pt>
                <c:pt idx="13766">
                  <c:v>1.2966961983531329E-3</c:v>
                </c:pt>
                <c:pt idx="13767">
                  <c:v>1.2966173622515793E-3</c:v>
                </c:pt>
                <c:pt idx="13768">
                  <c:v>1.2965385357355448E-3</c:v>
                </c:pt>
                <c:pt idx="13769">
                  <c:v>1.2964597188032812E-3</c:v>
                </c:pt>
                <c:pt idx="13770">
                  <c:v>1.2963809114530408E-3</c:v>
                </c:pt>
                <c:pt idx="13771">
                  <c:v>1.2963021136830765E-3</c:v>
                </c:pt>
                <c:pt idx="13772">
                  <c:v>1.2962233254916414E-3</c:v>
                </c:pt>
                <c:pt idx="13773">
                  <c:v>1.2961445468769889E-3</c:v>
                </c:pt>
                <c:pt idx="13774">
                  <c:v>1.2960657778373734E-3</c:v>
                </c:pt>
                <c:pt idx="13775">
                  <c:v>1.2959870183710488E-3</c:v>
                </c:pt>
                <c:pt idx="13776">
                  <c:v>1.2959082684762702E-3</c:v>
                </c:pt>
                <c:pt idx="13777">
                  <c:v>1.2958295281512927E-3</c:v>
                </c:pt>
                <c:pt idx="13778">
                  <c:v>1.2957507973943723E-3</c:v>
                </c:pt>
                <c:pt idx="13779">
                  <c:v>1.2956720762037652E-3</c:v>
                </c:pt>
                <c:pt idx="13780">
                  <c:v>1.2955933645777276E-3</c:v>
                </c:pt>
                <c:pt idx="13781">
                  <c:v>1.2955146625145168E-3</c:v>
                </c:pt>
                <c:pt idx="13782">
                  <c:v>1.29543597001239E-3</c:v>
                </c:pt>
                <c:pt idx="13783">
                  <c:v>1.2953572870696051E-3</c:v>
                </c:pt>
                <c:pt idx="13784">
                  <c:v>1.2952786136844201E-3</c:v>
                </c:pt>
                <c:pt idx="13785">
                  <c:v>1.295199949855094E-3</c:v>
                </c:pt>
                <c:pt idx="13786">
                  <c:v>1.2951212955798856E-3</c:v>
                </c:pt>
                <c:pt idx="13787">
                  <c:v>1.2950426508570546E-3</c:v>
                </c:pt>
                <c:pt idx="13788">
                  <c:v>1.294964015684861E-3</c:v>
                </c:pt>
                <c:pt idx="13789">
                  <c:v>1.294885390061565E-3</c:v>
                </c:pt>
                <c:pt idx="13790">
                  <c:v>1.2948067739854275E-3</c:v>
                </c:pt>
                <c:pt idx="13791">
                  <c:v>1.2947281674547096E-3</c:v>
                </c:pt>
                <c:pt idx="13792">
                  <c:v>1.294649570467673E-3</c:v>
                </c:pt>
                <c:pt idx="13793">
                  <c:v>1.2945709830225797E-3</c:v>
                </c:pt>
                <c:pt idx="13794">
                  <c:v>1.2944924051176922E-3</c:v>
                </c:pt>
                <c:pt idx="13795">
                  <c:v>1.2944138367512732E-3</c:v>
                </c:pt>
                <c:pt idx="13796">
                  <c:v>1.2943352779215863E-3</c:v>
                </c:pt>
                <c:pt idx="13797">
                  <c:v>1.2942567286268951E-3</c:v>
                </c:pt>
                <c:pt idx="13798">
                  <c:v>1.2941781888654636E-3</c:v>
                </c:pt>
                <c:pt idx="13799">
                  <c:v>1.2940996586355568E-3</c:v>
                </c:pt>
                <c:pt idx="13800">
                  <c:v>1.2940211379354393E-3</c:v>
                </c:pt>
                <c:pt idx="13801">
                  <c:v>1.2939426267633768E-3</c:v>
                </c:pt>
                <c:pt idx="13802">
                  <c:v>1.2938641251176348E-3</c:v>
                </c:pt>
                <c:pt idx="13803">
                  <c:v>1.2937856329964799E-3</c:v>
                </c:pt>
                <c:pt idx="13804">
                  <c:v>1.2937071503981788E-3</c:v>
                </c:pt>
                <c:pt idx="13805">
                  <c:v>1.2936286773209981E-3</c:v>
                </c:pt>
                <c:pt idx="13806">
                  <c:v>1.2935502137632058E-3</c:v>
                </c:pt>
                <c:pt idx="13807">
                  <c:v>1.2934717597230699E-3</c:v>
                </c:pt>
                <c:pt idx="13808">
                  <c:v>1.2933933151988584E-3</c:v>
                </c:pt>
                <c:pt idx="13809">
                  <c:v>1.2933148801888403E-3</c:v>
                </c:pt>
                <c:pt idx="13810">
                  <c:v>1.2932364546912847E-3</c:v>
                </c:pt>
                <c:pt idx="13811">
                  <c:v>1.2931580387044615E-3</c:v>
                </c:pt>
                <c:pt idx="13812">
                  <c:v>1.2930796322266403E-3</c:v>
                </c:pt>
                <c:pt idx="13813">
                  <c:v>1.2930012352560917E-3</c:v>
                </c:pt>
                <c:pt idx="13814">
                  <c:v>1.2929228477910869E-3</c:v>
                </c:pt>
                <c:pt idx="13815">
                  <c:v>1.2928444698298966E-3</c:v>
                </c:pt>
                <c:pt idx="13816">
                  <c:v>1.2927661013707932E-3</c:v>
                </c:pt>
                <c:pt idx="13817">
                  <c:v>1.2926877424120483E-3</c:v>
                </c:pt>
                <c:pt idx="13818">
                  <c:v>1.292609392951935E-3</c:v>
                </c:pt>
                <c:pt idx="13819">
                  <c:v>1.292531052988726E-3</c:v>
                </c:pt>
                <c:pt idx="13820">
                  <c:v>1.2924527225206945E-3</c:v>
                </c:pt>
                <c:pt idx="13821">
                  <c:v>1.2923744015461143E-3</c:v>
                </c:pt>
                <c:pt idx="13822">
                  <c:v>1.2922960900632599E-3</c:v>
                </c:pt>
                <c:pt idx="13823">
                  <c:v>1.2922177880704058E-3</c:v>
                </c:pt>
                <c:pt idx="13824">
                  <c:v>1.2921394955658272E-3</c:v>
                </c:pt>
                <c:pt idx="13825">
                  <c:v>1.2920612125477992E-3</c:v>
                </c:pt>
                <c:pt idx="13826">
                  <c:v>1.2919829390145984E-3</c:v>
                </c:pt>
                <c:pt idx="13827">
                  <c:v>1.2919046749645007E-3</c:v>
                </c:pt>
                <c:pt idx="13828">
                  <c:v>1.2918264203957827E-3</c:v>
                </c:pt>
                <c:pt idx="13829">
                  <c:v>1.2917481753067217E-3</c:v>
                </c:pt>
                <c:pt idx="13830">
                  <c:v>1.2916699396955955E-3</c:v>
                </c:pt>
                <c:pt idx="13831">
                  <c:v>1.2915917135606818E-3</c:v>
                </c:pt>
                <c:pt idx="13832">
                  <c:v>1.291513496900259E-3</c:v>
                </c:pt>
                <c:pt idx="13833">
                  <c:v>1.291435289712606E-3</c:v>
                </c:pt>
                <c:pt idx="13834">
                  <c:v>1.2913570919960021E-3</c:v>
                </c:pt>
                <c:pt idx="13835">
                  <c:v>1.291278903748727E-3</c:v>
                </c:pt>
                <c:pt idx="13836">
                  <c:v>1.2912007249690606E-3</c:v>
                </c:pt>
                <c:pt idx="13837">
                  <c:v>1.2911225556552837E-3</c:v>
                </c:pt>
                <c:pt idx="13838">
                  <c:v>1.291044395805677E-3</c:v>
                </c:pt>
                <c:pt idx="13839">
                  <c:v>1.2909662454185216E-3</c:v>
                </c:pt>
                <c:pt idx="13840">
                  <c:v>1.2908881044920995E-3</c:v>
                </c:pt>
                <c:pt idx="13841">
                  <c:v>1.2908099730246931E-3</c:v>
                </c:pt>
                <c:pt idx="13842">
                  <c:v>1.2907318510145841E-3</c:v>
                </c:pt>
                <c:pt idx="13843">
                  <c:v>1.2906537384600567E-3</c:v>
                </c:pt>
                <c:pt idx="13844">
                  <c:v>1.2905756353593933E-3</c:v>
                </c:pt>
                <c:pt idx="13845">
                  <c:v>1.2904975417108782E-3</c:v>
                </c:pt>
                <c:pt idx="13846">
                  <c:v>1.2904194575127958E-3</c:v>
                </c:pt>
                <c:pt idx="13847">
                  <c:v>1.2903413827634303E-3</c:v>
                </c:pt>
                <c:pt idx="13848">
                  <c:v>1.2902633174610668E-3</c:v>
                </c:pt>
                <c:pt idx="13849">
                  <c:v>1.2901852616039914E-3</c:v>
                </c:pt>
                <c:pt idx="13850">
                  <c:v>1.2901072151904893E-3</c:v>
                </c:pt>
                <c:pt idx="13851">
                  <c:v>1.2900291782188471E-3</c:v>
                </c:pt>
                <c:pt idx="13852">
                  <c:v>1.2899511506873512E-3</c:v>
                </c:pt>
                <c:pt idx="13853">
                  <c:v>1.289873132594289E-3</c:v>
                </c:pt>
                <c:pt idx="13854">
                  <c:v>1.2897951239379483E-3</c:v>
                </c:pt>
                <c:pt idx="13855">
                  <c:v>1.2897171247166167E-3</c:v>
                </c:pt>
                <c:pt idx="13856">
                  <c:v>1.289639134928583E-3</c:v>
                </c:pt>
                <c:pt idx="13857">
                  <c:v>1.2895611545721355E-3</c:v>
                </c:pt>
                <c:pt idx="13858">
                  <c:v>1.2894831836455637E-3</c:v>
                </c:pt>
                <c:pt idx="13859">
                  <c:v>1.289405222147157E-3</c:v>
                </c:pt>
                <c:pt idx="13860">
                  <c:v>1.2893272700752057E-3</c:v>
                </c:pt>
                <c:pt idx="13861">
                  <c:v>1.289249327428E-3</c:v>
                </c:pt>
                <c:pt idx="13862">
                  <c:v>1.289171394203831E-3</c:v>
                </c:pt>
                <c:pt idx="13863">
                  <c:v>1.2890934704009897E-3</c:v>
                </c:pt>
                <c:pt idx="13864">
                  <c:v>1.2890155560177684E-3</c:v>
                </c:pt>
                <c:pt idx="13865">
                  <c:v>1.2889376510524585E-3</c:v>
                </c:pt>
                <c:pt idx="13866">
                  <c:v>1.2888597555033526E-3</c:v>
                </c:pt>
                <c:pt idx="13867">
                  <c:v>1.288781869368744E-3</c:v>
                </c:pt>
                <c:pt idx="13868">
                  <c:v>1.2887039926469258E-3</c:v>
                </c:pt>
                <c:pt idx="13869">
                  <c:v>1.2886261253361919E-3</c:v>
                </c:pt>
                <c:pt idx="13870">
                  <c:v>1.2885482674348362E-3</c:v>
                </c:pt>
                <c:pt idx="13871">
                  <c:v>1.2884704189411538E-3</c:v>
                </c:pt>
                <c:pt idx="13872">
                  <c:v>1.2883925798534391E-3</c:v>
                </c:pt>
                <c:pt idx="13873">
                  <c:v>1.2883147501699876E-3</c:v>
                </c:pt>
                <c:pt idx="13874">
                  <c:v>1.2882369298890955E-3</c:v>
                </c:pt>
                <c:pt idx="13875">
                  <c:v>1.2881591190090588E-3</c:v>
                </c:pt>
                <c:pt idx="13876">
                  <c:v>1.2880813175281738E-3</c:v>
                </c:pt>
                <c:pt idx="13877">
                  <c:v>1.2880035254447383E-3</c:v>
                </c:pt>
                <c:pt idx="13878">
                  <c:v>1.2879257427570493E-3</c:v>
                </c:pt>
                <c:pt idx="13879">
                  <c:v>1.2878479694634045E-3</c:v>
                </c:pt>
                <c:pt idx="13880">
                  <c:v>1.2877702055621022E-3</c:v>
                </c:pt>
                <c:pt idx="13881">
                  <c:v>1.2876924510514416E-3</c:v>
                </c:pt>
                <c:pt idx="13882">
                  <c:v>1.2876147059297214E-3</c:v>
                </c:pt>
                <c:pt idx="13883">
                  <c:v>1.2875369701952411E-3</c:v>
                </c:pt>
                <c:pt idx="13884">
                  <c:v>1.2874592438463009E-3</c:v>
                </c:pt>
                <c:pt idx="13885">
                  <c:v>1.287381526881201E-3</c:v>
                </c:pt>
                <c:pt idx="13886">
                  <c:v>1.2873038192982422E-3</c:v>
                </c:pt>
                <c:pt idx="13887">
                  <c:v>1.2872261210957253E-3</c:v>
                </c:pt>
                <c:pt idx="13888">
                  <c:v>1.2871484322719523E-3</c:v>
                </c:pt>
                <c:pt idx="13889">
                  <c:v>1.2870707528252249E-3</c:v>
                </c:pt>
                <c:pt idx="13890">
                  <c:v>1.2869930827538458E-3</c:v>
                </c:pt>
                <c:pt idx="13891">
                  <c:v>1.2869154220561173E-3</c:v>
                </c:pt>
                <c:pt idx="13892">
                  <c:v>1.2868377707303429E-3</c:v>
                </c:pt>
                <c:pt idx="13893">
                  <c:v>1.2867601287748266E-3</c:v>
                </c:pt>
                <c:pt idx="13894">
                  <c:v>1.286682496187872E-3</c:v>
                </c:pt>
                <c:pt idx="13895">
                  <c:v>1.2866048729677834E-3</c:v>
                </c:pt>
                <c:pt idx="13896">
                  <c:v>1.2865272591128659E-3</c:v>
                </c:pt>
                <c:pt idx="13897">
                  <c:v>1.2864496546214246E-3</c:v>
                </c:pt>
                <c:pt idx="13898">
                  <c:v>1.2863720594917653E-3</c:v>
                </c:pt>
                <c:pt idx="13899">
                  <c:v>1.286294473722194E-3</c:v>
                </c:pt>
                <c:pt idx="13900">
                  <c:v>1.2862168973110171E-3</c:v>
                </c:pt>
                <c:pt idx="13901">
                  <c:v>1.2861393302565419E-3</c:v>
                </c:pt>
                <c:pt idx="13902">
                  <c:v>1.2860617725570752E-3</c:v>
                </c:pt>
                <c:pt idx="13903">
                  <c:v>1.2859842242109248E-3</c:v>
                </c:pt>
                <c:pt idx="13904">
                  <c:v>1.2859066852163989E-3</c:v>
                </c:pt>
                <c:pt idx="13905">
                  <c:v>1.2858291555718061E-3</c:v>
                </c:pt>
                <c:pt idx="13906">
                  <c:v>1.2857516352754552E-3</c:v>
                </c:pt>
                <c:pt idx="13907">
                  <c:v>1.2856741243256556E-3</c:v>
                </c:pt>
                <c:pt idx="13908">
                  <c:v>1.2855966227207172E-3</c:v>
                </c:pt>
                <c:pt idx="13909">
                  <c:v>1.2855191304589498E-3</c:v>
                </c:pt>
                <c:pt idx="13910">
                  <c:v>1.285441647538664E-3</c:v>
                </c:pt>
                <c:pt idx="13911">
                  <c:v>1.2853641739581712E-3</c:v>
                </c:pt>
                <c:pt idx="13912">
                  <c:v>1.2852867097157823E-3</c:v>
                </c:pt>
                <c:pt idx="13913">
                  <c:v>1.2852092548098094E-3</c:v>
                </c:pt>
                <c:pt idx="13914">
                  <c:v>1.2851318092385643E-3</c:v>
                </c:pt>
                <c:pt idx="13915">
                  <c:v>1.2850543730003601E-3</c:v>
                </c:pt>
                <c:pt idx="13916">
                  <c:v>1.2849769460935095E-3</c:v>
                </c:pt>
                <c:pt idx="13917">
                  <c:v>1.2848995285163259E-3</c:v>
                </c:pt>
                <c:pt idx="13918">
                  <c:v>1.284822120267123E-3</c:v>
                </c:pt>
                <c:pt idx="13919">
                  <c:v>1.2847447213442153E-3</c:v>
                </c:pt>
                <c:pt idx="13920">
                  <c:v>1.2846673317459174E-3</c:v>
                </c:pt>
                <c:pt idx="13921">
                  <c:v>1.2845899514705441E-3</c:v>
                </c:pt>
                <c:pt idx="13922">
                  <c:v>1.2845125805164112E-3</c:v>
                </c:pt>
                <c:pt idx="13923">
                  <c:v>1.2844352188818343E-3</c:v>
                </c:pt>
                <c:pt idx="13924">
                  <c:v>1.2843578665651296E-3</c:v>
                </c:pt>
                <c:pt idx="13925">
                  <c:v>1.2842805235646138E-3</c:v>
                </c:pt>
                <c:pt idx="13926">
                  <c:v>1.284203189878604E-3</c:v>
                </c:pt>
                <c:pt idx="13927">
                  <c:v>1.2841258655054177E-3</c:v>
                </c:pt>
                <c:pt idx="13928">
                  <c:v>1.2840485504433726E-3</c:v>
                </c:pt>
                <c:pt idx="13929">
                  <c:v>1.283971244690787E-3</c:v>
                </c:pt>
                <c:pt idx="13930">
                  <c:v>1.2838939482459799E-3</c:v>
                </c:pt>
                <c:pt idx="13931">
                  <c:v>1.2838166611072704E-3</c:v>
                </c:pt>
                <c:pt idx="13932">
                  <c:v>1.2837393832729777E-3</c:v>
                </c:pt>
                <c:pt idx="13933">
                  <c:v>1.2836621147414215E-3</c:v>
                </c:pt>
                <c:pt idx="13934">
                  <c:v>1.2835848555109225E-3</c:v>
                </c:pt>
                <c:pt idx="13935">
                  <c:v>1.2835076055798013E-3</c:v>
                </c:pt>
                <c:pt idx="13936">
                  <c:v>1.2834303649463788E-3</c:v>
                </c:pt>
                <c:pt idx="13937">
                  <c:v>1.2833531336089768E-3</c:v>
                </c:pt>
                <c:pt idx="13938">
                  <c:v>1.2832759115659171E-3</c:v>
                </c:pt>
                <c:pt idx="13939">
                  <c:v>1.2831986988155221E-3</c:v>
                </c:pt>
                <c:pt idx="13940">
                  <c:v>1.2831214953561143E-3</c:v>
                </c:pt>
                <c:pt idx="13941">
                  <c:v>1.283044301186017E-3</c:v>
                </c:pt>
                <c:pt idx="13942">
                  <c:v>1.2829671163035539E-3</c:v>
                </c:pt>
                <c:pt idx="13943">
                  <c:v>1.2828899407070487E-3</c:v>
                </c:pt>
                <c:pt idx="13944">
                  <c:v>1.2828127743948255E-3</c:v>
                </c:pt>
                <c:pt idx="13945">
                  <c:v>1.2827356173652099E-3</c:v>
                </c:pt>
                <c:pt idx="13946">
                  <c:v>1.2826584696165259E-3</c:v>
                </c:pt>
                <c:pt idx="13947">
                  <c:v>1.2825813311470998E-3</c:v>
                </c:pt>
                <c:pt idx="13948">
                  <c:v>1.2825042019552575E-3</c:v>
                </c:pt>
                <c:pt idx="13949">
                  <c:v>1.282427082039325E-3</c:v>
                </c:pt>
                <c:pt idx="13950">
                  <c:v>1.2823499713976293E-3</c:v>
                </c:pt>
                <c:pt idx="13951">
                  <c:v>1.2822728700284977E-3</c:v>
                </c:pt>
                <c:pt idx="13952">
                  <c:v>1.2821957779302576E-3</c:v>
                </c:pt>
                <c:pt idx="13953">
                  <c:v>1.282118695101237E-3</c:v>
                </c:pt>
                <c:pt idx="13954">
                  <c:v>1.2820416215397641E-3</c:v>
                </c:pt>
                <c:pt idx="13955">
                  <c:v>1.2819645572441679E-3</c:v>
                </c:pt>
                <c:pt idx="13956">
                  <c:v>1.2818875022127772E-3</c:v>
                </c:pt>
                <c:pt idx="13957">
                  <c:v>1.2818104564439219E-3</c:v>
                </c:pt>
                <c:pt idx="13958">
                  <c:v>1.2817334199359321E-3</c:v>
                </c:pt>
                <c:pt idx="13959">
                  <c:v>1.281656392687138E-3</c:v>
                </c:pt>
                <c:pt idx="13960">
                  <c:v>1.2815793746958704E-3</c:v>
                </c:pt>
                <c:pt idx="13961">
                  <c:v>1.2815023659604602E-3</c:v>
                </c:pt>
                <c:pt idx="13962">
                  <c:v>1.2814253664792392E-3</c:v>
                </c:pt>
                <c:pt idx="13963">
                  <c:v>1.2813483762505393E-3</c:v>
                </c:pt>
                <c:pt idx="13964">
                  <c:v>1.2812713952726931E-3</c:v>
                </c:pt>
                <c:pt idx="13965">
                  <c:v>1.2811944235440332E-3</c:v>
                </c:pt>
                <c:pt idx="13966">
                  <c:v>1.2811174610628927E-3</c:v>
                </c:pt>
                <c:pt idx="13967">
                  <c:v>1.2810405078276053E-3</c:v>
                </c:pt>
                <c:pt idx="13968">
                  <c:v>1.2809635638365052E-3</c:v>
                </c:pt>
                <c:pt idx="13969">
                  <c:v>1.2808866290879265E-3</c:v>
                </c:pt>
                <c:pt idx="13970">
                  <c:v>1.280809703580204E-3</c:v>
                </c:pt>
                <c:pt idx="13971">
                  <c:v>1.2807327873116728E-3</c:v>
                </c:pt>
                <c:pt idx="13972">
                  <c:v>1.2806558802806688E-3</c:v>
                </c:pt>
                <c:pt idx="13973">
                  <c:v>1.2805789824855275E-3</c:v>
                </c:pt>
                <c:pt idx="13974">
                  <c:v>1.2805020939245858E-3</c:v>
                </c:pt>
                <c:pt idx="13975">
                  <c:v>1.2804252145961802E-3</c:v>
                </c:pt>
                <c:pt idx="13976">
                  <c:v>1.2803483444986479E-3</c:v>
                </c:pt>
                <c:pt idx="13977">
                  <c:v>1.2802714836303263E-3</c:v>
                </c:pt>
                <c:pt idx="13978">
                  <c:v>1.2801946319895537E-3</c:v>
                </c:pt>
                <c:pt idx="13979">
                  <c:v>1.2801177895746683E-3</c:v>
                </c:pt>
                <c:pt idx="13980">
                  <c:v>1.2800409563840092E-3</c:v>
                </c:pt>
                <c:pt idx="13981">
                  <c:v>1.279964132415915E-3</c:v>
                </c:pt>
                <c:pt idx="13982">
                  <c:v>1.2798873176687257E-3</c:v>
                </c:pt>
                <c:pt idx="13983">
                  <c:v>1.2798105121407813E-3</c:v>
                </c:pt>
                <c:pt idx="13984">
                  <c:v>1.2797337158304215E-3</c:v>
                </c:pt>
                <c:pt idx="13985">
                  <c:v>1.279656928735988E-3</c:v>
                </c:pt>
                <c:pt idx="13986">
                  <c:v>1.2795801508558213E-3</c:v>
                </c:pt>
                <c:pt idx="13987">
                  <c:v>1.2795033821882634E-3</c:v>
                </c:pt>
                <c:pt idx="13988">
                  <c:v>1.2794266227316561E-3</c:v>
                </c:pt>
                <c:pt idx="13989">
                  <c:v>1.2793498724843417E-3</c:v>
                </c:pt>
                <c:pt idx="13990">
                  <c:v>1.2792731314446631E-3</c:v>
                </c:pt>
                <c:pt idx="13991">
                  <c:v>1.2791963996109633E-3</c:v>
                </c:pt>
                <c:pt idx="13992">
                  <c:v>1.2791196769815856E-3</c:v>
                </c:pt>
                <c:pt idx="13993">
                  <c:v>1.2790429635548745E-3</c:v>
                </c:pt>
                <c:pt idx="13994">
                  <c:v>1.2789662593291739E-3</c:v>
                </c:pt>
                <c:pt idx="13995">
                  <c:v>1.2788895643028289E-3</c:v>
                </c:pt>
                <c:pt idx="13996">
                  <c:v>1.2788128784741845E-3</c:v>
                </c:pt>
                <c:pt idx="13997">
                  <c:v>1.2787362018415861E-3</c:v>
                </c:pt>
                <c:pt idx="13998">
                  <c:v>1.2786595344033802E-3</c:v>
                </c:pt>
                <c:pt idx="13999">
                  <c:v>1.2785828761579124E-3</c:v>
                </c:pt>
                <c:pt idx="14000">
                  <c:v>1.2785062271035296E-3</c:v>
                </c:pt>
                <c:pt idx="14001">
                  <c:v>1.2784295872385791E-3</c:v>
                </c:pt>
                <c:pt idx="14002">
                  <c:v>1.2783529565614084E-3</c:v>
                </c:pt>
                <c:pt idx="14003">
                  <c:v>1.2782763350703654E-3</c:v>
                </c:pt>
                <c:pt idx="14004">
                  <c:v>1.2781997227637985E-3</c:v>
                </c:pt>
                <c:pt idx="14005">
                  <c:v>1.278123119640056E-3</c:v>
                </c:pt>
                <c:pt idx="14006">
                  <c:v>1.2780465256974876E-3</c:v>
                </c:pt>
                <c:pt idx="14007">
                  <c:v>1.2779699409344425E-3</c:v>
                </c:pt>
                <c:pt idx="14008">
                  <c:v>1.2778933653492706E-3</c:v>
                </c:pt>
                <c:pt idx="14009">
                  <c:v>1.2778167989403221E-3</c:v>
                </c:pt>
                <c:pt idx="14010">
                  <c:v>1.2777402417059479E-3</c:v>
                </c:pt>
                <c:pt idx="14011">
                  <c:v>1.2776636936444989E-3</c:v>
                </c:pt>
                <c:pt idx="14012">
                  <c:v>1.2775871547543267E-3</c:v>
                </c:pt>
                <c:pt idx="14013">
                  <c:v>1.2775106250337831E-3</c:v>
                </c:pt>
                <c:pt idx="14014">
                  <c:v>1.2774341044812204E-3</c:v>
                </c:pt>
                <c:pt idx="14015">
                  <c:v>1.2773575930949913E-3</c:v>
                </c:pt>
                <c:pt idx="14016">
                  <c:v>1.2772810908734489E-3</c:v>
                </c:pt>
                <c:pt idx="14017">
                  <c:v>1.2772045978149465E-3</c:v>
                </c:pt>
                <c:pt idx="14018">
                  <c:v>1.2771281139178378E-3</c:v>
                </c:pt>
                <c:pt idx="14019">
                  <c:v>1.2770516391804776E-3</c:v>
                </c:pt>
                <c:pt idx="14020">
                  <c:v>1.2769751736012203E-3</c:v>
                </c:pt>
                <c:pt idx="14021">
                  <c:v>1.2768987171784204E-3</c:v>
                </c:pt>
                <c:pt idx="14022">
                  <c:v>1.2768222699104338E-3</c:v>
                </c:pt>
                <c:pt idx="14023">
                  <c:v>1.2767458317956162E-3</c:v>
                </c:pt>
                <c:pt idx="14024">
                  <c:v>1.2766694028323242E-3</c:v>
                </c:pt>
                <c:pt idx="14025">
                  <c:v>1.2765929830189139E-3</c:v>
                </c:pt>
                <c:pt idx="14026">
                  <c:v>1.2765165723537424E-3</c:v>
                </c:pt>
                <c:pt idx="14027">
                  <c:v>1.2764401708351674E-3</c:v>
                </c:pt>
                <c:pt idx="14028">
                  <c:v>1.2763637784615463E-3</c:v>
                </c:pt>
                <c:pt idx="14029">
                  <c:v>1.2762873952312374E-3</c:v>
                </c:pt>
                <c:pt idx="14030">
                  <c:v>1.2762110211425994E-3</c:v>
                </c:pt>
                <c:pt idx="14031">
                  <c:v>1.276134656193991E-3</c:v>
                </c:pt>
                <c:pt idx="14032">
                  <c:v>1.2760583003837715E-3</c:v>
                </c:pt>
                <c:pt idx="14033">
                  <c:v>1.2759819537103011E-3</c:v>
                </c:pt>
                <c:pt idx="14034">
                  <c:v>1.2759056161719398E-3</c:v>
                </c:pt>
                <c:pt idx="14035">
                  <c:v>1.2758292877670481E-3</c:v>
                </c:pt>
                <c:pt idx="14036">
                  <c:v>1.2757529684939868E-3</c:v>
                </c:pt>
                <c:pt idx="14037">
                  <c:v>1.2756766583511172E-3</c:v>
                </c:pt>
                <c:pt idx="14038">
                  <c:v>1.275600357336801E-3</c:v>
                </c:pt>
                <c:pt idx="14039">
                  <c:v>1.2755240654494006E-3</c:v>
                </c:pt>
                <c:pt idx="14040">
                  <c:v>1.2754477826872781E-3</c:v>
                </c:pt>
                <c:pt idx="14041">
                  <c:v>1.2753715090487966E-3</c:v>
                </c:pt>
                <c:pt idx="14042">
                  <c:v>1.2752952445323194E-3</c:v>
                </c:pt>
                <c:pt idx="14043">
                  <c:v>1.2752189891362101E-3</c:v>
                </c:pt>
                <c:pt idx="14044">
                  <c:v>1.2751427428588328E-3</c:v>
                </c:pt>
                <c:pt idx="14045">
                  <c:v>1.2750665056985517E-3</c:v>
                </c:pt>
                <c:pt idx="14046">
                  <c:v>1.274990277653732E-3</c:v>
                </c:pt>
                <c:pt idx="14047">
                  <c:v>1.2749140587227389E-3</c:v>
                </c:pt>
                <c:pt idx="14048">
                  <c:v>1.2748378489039378E-3</c:v>
                </c:pt>
                <c:pt idx="14049">
                  <c:v>1.2747616481956949E-3</c:v>
                </c:pt>
                <c:pt idx="14050">
                  <c:v>1.2746854565963766E-3</c:v>
                </c:pt>
                <c:pt idx="14051">
                  <c:v>1.2746092741043496E-3</c:v>
                </c:pt>
                <c:pt idx="14052">
                  <c:v>1.2745331007179811E-3</c:v>
                </c:pt>
                <c:pt idx="14053">
                  <c:v>1.2744569364356387E-3</c:v>
                </c:pt>
                <c:pt idx="14054">
                  <c:v>1.2743807812556902E-3</c:v>
                </c:pt>
                <c:pt idx="14055">
                  <c:v>1.2743046351765043E-3</c:v>
                </c:pt>
                <c:pt idx="14056">
                  <c:v>1.2742284981964495E-3</c:v>
                </c:pt>
                <c:pt idx="14057">
                  <c:v>1.2741523703138952E-3</c:v>
                </c:pt>
                <c:pt idx="14058">
                  <c:v>1.2740762515272106E-3</c:v>
                </c:pt>
                <c:pt idx="14059">
                  <c:v>1.2740001418347657E-3</c:v>
                </c:pt>
                <c:pt idx="14060">
                  <c:v>1.2739240412349307E-3</c:v>
                </c:pt>
                <c:pt idx="14061">
                  <c:v>1.2738479497260767E-3</c:v>
                </c:pt>
                <c:pt idx="14062">
                  <c:v>1.2737718673065744E-3</c:v>
                </c:pt>
                <c:pt idx="14063">
                  <c:v>1.2736957939747955E-3</c:v>
                </c:pt>
                <c:pt idx="14064">
                  <c:v>1.2736197297291117E-3</c:v>
                </c:pt>
                <c:pt idx="14065">
                  <c:v>1.2735436745678955E-3</c:v>
                </c:pt>
                <c:pt idx="14066">
                  <c:v>1.2734676284895192E-3</c:v>
                </c:pt>
                <c:pt idx="14067">
                  <c:v>1.273391591492356E-3</c:v>
                </c:pt>
                <c:pt idx="14068">
                  <c:v>1.2733155635747792E-3</c:v>
                </c:pt>
                <c:pt idx="14069">
                  <c:v>1.2732395447351628E-3</c:v>
                </c:pt>
                <c:pt idx="14070">
                  <c:v>1.2731635349718807E-3</c:v>
                </c:pt>
                <c:pt idx="14071">
                  <c:v>1.2730875342833079E-3</c:v>
                </c:pt>
                <c:pt idx="14072">
                  <c:v>1.2730115426678192E-3</c:v>
                </c:pt>
                <c:pt idx="14073">
                  <c:v>1.27293556012379E-3</c:v>
                </c:pt>
                <c:pt idx="14074">
                  <c:v>1.2728595866495958E-3</c:v>
                </c:pt>
                <c:pt idx="14075">
                  <c:v>1.2727836222436127E-3</c:v>
                </c:pt>
                <c:pt idx="14076">
                  <c:v>1.2727076669042177E-3</c:v>
                </c:pt>
                <c:pt idx="14077">
                  <c:v>1.2726317206297874E-3</c:v>
                </c:pt>
                <c:pt idx="14078">
                  <c:v>1.2725557834186989E-3</c:v>
                </c:pt>
                <c:pt idx="14079">
                  <c:v>1.2724798552693304E-3</c:v>
                </c:pt>
                <c:pt idx="14080">
                  <c:v>1.2724039361800593E-3</c:v>
                </c:pt>
                <c:pt idx="14081">
                  <c:v>1.2723280261492647E-3</c:v>
                </c:pt>
                <c:pt idx="14082">
                  <c:v>1.2722521251753252E-3</c:v>
                </c:pt>
                <c:pt idx="14083">
                  <c:v>1.2721762332566198E-3</c:v>
                </c:pt>
                <c:pt idx="14084">
                  <c:v>1.2721003503915285E-3</c:v>
                </c:pt>
                <c:pt idx="14085">
                  <c:v>1.2720244765784311E-3</c:v>
                </c:pt>
                <c:pt idx="14086">
                  <c:v>1.2719486118157081E-3</c:v>
                </c:pt>
                <c:pt idx="14087">
                  <c:v>1.2718727561017401E-3</c:v>
                </c:pt>
                <c:pt idx="14088">
                  <c:v>1.2717969094349082E-3</c:v>
                </c:pt>
                <c:pt idx="14089">
                  <c:v>1.2717210718135943E-3</c:v>
                </c:pt>
                <c:pt idx="14090">
                  <c:v>1.27164524323618E-3</c:v>
                </c:pt>
                <c:pt idx="14091">
                  <c:v>1.2715694237010479E-3</c:v>
                </c:pt>
                <c:pt idx="14092">
                  <c:v>1.2714936132065806E-3</c:v>
                </c:pt>
                <c:pt idx="14093">
                  <c:v>1.271417811751161E-3</c:v>
                </c:pt>
                <c:pt idx="14094">
                  <c:v>1.271342019333173E-3</c:v>
                </c:pt>
                <c:pt idx="14095">
                  <c:v>1.2712662359510001E-3</c:v>
                </c:pt>
                <c:pt idx="14096">
                  <c:v>1.2711904616030266E-3</c:v>
                </c:pt>
                <c:pt idx="14097">
                  <c:v>1.2711146962876372E-3</c:v>
                </c:pt>
                <c:pt idx="14098">
                  <c:v>1.2710389400032167E-3</c:v>
                </c:pt>
                <c:pt idx="14099">
                  <c:v>1.2709631927481509E-3</c:v>
                </c:pt>
                <c:pt idx="14100">
                  <c:v>1.2708874545208255E-3</c:v>
                </c:pt>
                <c:pt idx="14101">
                  <c:v>1.2708117253196266E-3</c:v>
                </c:pt>
                <c:pt idx="14102">
                  <c:v>1.2707360051429409E-3</c:v>
                </c:pt>
                <c:pt idx="14103">
                  <c:v>1.2706602939891549E-3</c:v>
                </c:pt>
                <c:pt idx="14104">
                  <c:v>1.2705845918566563E-3</c:v>
                </c:pt>
                <c:pt idx="14105">
                  <c:v>1.2705088987438329E-3</c:v>
                </c:pt>
                <c:pt idx="14106">
                  <c:v>1.2704332146490722E-3</c:v>
                </c:pt>
                <c:pt idx="14107">
                  <c:v>1.2703575395707635E-3</c:v>
                </c:pt>
                <c:pt idx="14108">
                  <c:v>1.270281873507295E-3</c:v>
                </c:pt>
                <c:pt idx="14109">
                  <c:v>1.2702062164570563E-3</c:v>
                </c:pt>
                <c:pt idx="14110">
                  <c:v>1.2701305684184371E-3</c:v>
                </c:pt>
                <c:pt idx="14111">
                  <c:v>1.2700549293898271E-3</c:v>
                </c:pt>
                <c:pt idx="14112">
                  <c:v>1.2699792993696168E-3</c:v>
                </c:pt>
                <c:pt idx="14113">
                  <c:v>1.2699036783561971E-3</c:v>
                </c:pt>
                <c:pt idx="14114">
                  <c:v>1.2698280663479592E-3</c:v>
                </c:pt>
                <c:pt idx="14115">
                  <c:v>1.2697524633432946E-3</c:v>
                </c:pt>
                <c:pt idx="14116">
                  <c:v>1.2696768693405951E-3</c:v>
                </c:pt>
                <c:pt idx="14117">
                  <c:v>1.2696012843382532E-3</c:v>
                </c:pt>
                <c:pt idx="14118">
                  <c:v>1.2695257083346614E-3</c:v>
                </c:pt>
                <c:pt idx="14119">
                  <c:v>1.2694501413282129E-3</c:v>
                </c:pt>
                <c:pt idx="14120">
                  <c:v>1.2693745833173011E-3</c:v>
                </c:pt>
                <c:pt idx="14121">
                  <c:v>1.26929903430032E-3</c:v>
                </c:pt>
                <c:pt idx="14122">
                  <c:v>1.2692234942756637E-3</c:v>
                </c:pt>
                <c:pt idx="14123">
                  <c:v>1.2691479632417266E-3</c:v>
                </c:pt>
                <c:pt idx="14124">
                  <c:v>1.2690724411969043E-3</c:v>
                </c:pt>
                <c:pt idx="14125">
                  <c:v>1.2689969281395918E-3</c:v>
                </c:pt>
                <c:pt idx="14126">
                  <c:v>1.2689214240681843E-3</c:v>
                </c:pt>
                <c:pt idx="14127">
                  <c:v>1.2688459289810789E-3</c:v>
                </c:pt>
                <c:pt idx="14128">
                  <c:v>1.2687704428766718E-3</c:v>
                </c:pt>
                <c:pt idx="14129">
                  <c:v>1.2686949657533596E-3</c:v>
                </c:pt>
                <c:pt idx="14130">
                  <c:v>1.2686194976095399E-3</c:v>
                </c:pt>
                <c:pt idx="14131">
                  <c:v>1.2685440384436102E-3</c:v>
                </c:pt>
                <c:pt idx="14132">
                  <c:v>1.2684685882539688E-3</c:v>
                </c:pt>
                <c:pt idx="14133">
                  <c:v>1.2683931470390138E-3</c:v>
                </c:pt>
                <c:pt idx="14134">
                  <c:v>1.2683177147971441E-3</c:v>
                </c:pt>
                <c:pt idx="14135">
                  <c:v>1.2682422915267588E-3</c:v>
                </c:pt>
                <c:pt idx="14136">
                  <c:v>1.2681668772262576E-3</c:v>
                </c:pt>
                <c:pt idx="14137">
                  <c:v>1.2680914718940406E-3</c:v>
                </c:pt>
                <c:pt idx="14138">
                  <c:v>1.268016075528508E-3</c:v>
                </c:pt>
                <c:pt idx="14139">
                  <c:v>1.2679406881280606E-3</c:v>
                </c:pt>
                <c:pt idx="14140">
                  <c:v>1.2678653096910991E-3</c:v>
                </c:pt>
                <c:pt idx="14141">
                  <c:v>1.2677899402160253E-3</c:v>
                </c:pt>
                <c:pt idx="14142">
                  <c:v>1.2677145797012411E-3</c:v>
                </c:pt>
                <c:pt idx="14143">
                  <c:v>1.2676392281451485E-3</c:v>
                </c:pt>
                <c:pt idx="14144">
                  <c:v>1.2675638855461503E-3</c:v>
                </c:pt>
                <c:pt idx="14145">
                  <c:v>1.2674885519026492E-3</c:v>
                </c:pt>
                <c:pt idx="14146">
                  <c:v>1.2674132272130492E-3</c:v>
                </c:pt>
                <c:pt idx="14147">
                  <c:v>1.2673379114757533E-3</c:v>
                </c:pt>
                <c:pt idx="14148">
                  <c:v>1.267262604689166E-3</c:v>
                </c:pt>
                <c:pt idx="14149">
                  <c:v>1.267187306851692E-3</c:v>
                </c:pt>
                <c:pt idx="14150">
                  <c:v>1.2671120179617358E-3</c:v>
                </c:pt>
                <c:pt idx="14151">
                  <c:v>1.267036738017703E-3</c:v>
                </c:pt>
                <c:pt idx="14152">
                  <c:v>1.266961467017999E-3</c:v>
                </c:pt>
                <c:pt idx="14153">
                  <c:v>1.2668862049610298E-3</c:v>
                </c:pt>
                <c:pt idx="14154">
                  <c:v>1.266810951845202E-3</c:v>
                </c:pt>
                <c:pt idx="14155">
                  <c:v>1.2667357076689223E-3</c:v>
                </c:pt>
                <c:pt idx="14156">
                  <c:v>1.2666604724305979E-3</c:v>
                </c:pt>
                <c:pt idx="14157">
                  <c:v>1.2665852461286361E-3</c:v>
                </c:pt>
                <c:pt idx="14158">
                  <c:v>1.2665100287614453E-3</c:v>
                </c:pt>
                <c:pt idx="14159">
                  <c:v>1.2664348203274332E-3</c:v>
                </c:pt>
                <c:pt idx="14160">
                  <c:v>1.2663596208250089E-3</c:v>
                </c:pt>
                <c:pt idx="14161">
                  <c:v>1.2662844302525815E-3</c:v>
                </c:pt>
                <c:pt idx="14162">
                  <c:v>1.2662092486085601E-3</c:v>
                </c:pt>
                <c:pt idx="14163">
                  <c:v>1.2661340758913548E-3</c:v>
                </c:pt>
                <c:pt idx="14164">
                  <c:v>1.2660589120993752E-3</c:v>
                </c:pt>
                <c:pt idx="14165">
                  <c:v>1.2659837572310327E-3</c:v>
                </c:pt>
                <c:pt idx="14166">
                  <c:v>1.2659086112847377E-3</c:v>
                </c:pt>
                <c:pt idx="14167">
                  <c:v>1.2658334742589015E-3</c:v>
                </c:pt>
                <c:pt idx="14168">
                  <c:v>1.2657583461519364E-3</c:v>
                </c:pt>
                <c:pt idx="14169">
                  <c:v>1.2656832269622538E-3</c:v>
                </c:pt>
                <c:pt idx="14170">
                  <c:v>1.2656081166882664E-3</c:v>
                </c:pt>
                <c:pt idx="14171">
                  <c:v>1.2655330153283869E-3</c:v>
                </c:pt>
                <c:pt idx="14172">
                  <c:v>1.2654579228810288E-3</c:v>
                </c:pt>
                <c:pt idx="14173">
                  <c:v>1.2653828393446053E-3</c:v>
                </c:pt>
                <c:pt idx="14174">
                  <c:v>1.2653077647175304E-3</c:v>
                </c:pt>
                <c:pt idx="14175">
                  <c:v>1.2652326989982187E-3</c:v>
                </c:pt>
                <c:pt idx="14176">
                  <c:v>1.2651576421850849E-3</c:v>
                </c:pt>
                <c:pt idx="14177">
                  <c:v>1.2650825942765438E-3</c:v>
                </c:pt>
                <c:pt idx="14178">
                  <c:v>1.2650075552710111E-3</c:v>
                </c:pt>
                <c:pt idx="14179">
                  <c:v>1.2649325251669024E-3</c:v>
                </c:pt>
                <c:pt idx="14180">
                  <c:v>1.2648575039626343E-3</c:v>
                </c:pt>
                <c:pt idx="14181">
                  <c:v>1.2647824916566231E-3</c:v>
                </c:pt>
                <c:pt idx="14182">
                  <c:v>1.2647074882472856E-3</c:v>
                </c:pt>
                <c:pt idx="14183">
                  <c:v>1.2646324937330394E-3</c:v>
                </c:pt>
                <c:pt idx="14184">
                  <c:v>1.2645575081123022E-3</c:v>
                </c:pt>
                <c:pt idx="14185">
                  <c:v>1.264482531383492E-3</c:v>
                </c:pt>
                <c:pt idx="14186">
                  <c:v>1.2644075635450274E-3</c:v>
                </c:pt>
                <c:pt idx="14187">
                  <c:v>1.2643326045953271E-3</c:v>
                </c:pt>
                <c:pt idx="14188">
                  <c:v>1.2642576545328103E-3</c:v>
                </c:pt>
                <c:pt idx="14189">
                  <c:v>1.2641827133558967E-3</c:v>
                </c:pt>
                <c:pt idx="14190">
                  <c:v>1.2641077810630061E-3</c:v>
                </c:pt>
                <c:pt idx="14191">
                  <c:v>1.2640328576525592E-3</c:v>
                </c:pt>
                <c:pt idx="14192">
                  <c:v>1.263957943122976E-3</c:v>
                </c:pt>
                <c:pt idx="14193">
                  <c:v>1.2638830374726783E-3</c:v>
                </c:pt>
                <c:pt idx="14194">
                  <c:v>1.2638081407000874E-3</c:v>
                </c:pt>
                <c:pt idx="14195">
                  <c:v>1.263733252803625E-3</c:v>
                </c:pt>
                <c:pt idx="14196">
                  <c:v>1.2636583737817132E-3</c:v>
                </c:pt>
                <c:pt idx="14197">
                  <c:v>1.263583503632775E-3</c:v>
                </c:pt>
                <c:pt idx="14198">
                  <c:v>1.2635086423552328E-3</c:v>
                </c:pt>
                <c:pt idx="14199">
                  <c:v>1.2634337899475106E-3</c:v>
                </c:pt>
                <c:pt idx="14200">
                  <c:v>1.2633589464080314E-3</c:v>
                </c:pt>
                <c:pt idx="14201">
                  <c:v>1.2632841117352195E-3</c:v>
                </c:pt>
                <c:pt idx="14202">
                  <c:v>1.2632092859274995E-3</c:v>
                </c:pt>
                <c:pt idx="14203">
                  <c:v>1.2631344689832964E-3</c:v>
                </c:pt>
                <c:pt idx="14204">
                  <c:v>1.2630596609010348E-3</c:v>
                </c:pt>
                <c:pt idx="14205">
                  <c:v>1.262984861679141E-3</c:v>
                </c:pt>
                <c:pt idx="14206">
                  <c:v>1.2629100713160406E-3</c:v>
                </c:pt>
                <c:pt idx="14207">
                  <c:v>1.2628352898101597E-3</c:v>
                </c:pt>
                <c:pt idx="14208">
                  <c:v>1.2627605171599253E-3</c:v>
                </c:pt>
                <c:pt idx="14209">
                  <c:v>1.2626857533637641E-3</c:v>
                </c:pt>
                <c:pt idx="14210">
                  <c:v>1.2626109984201041E-3</c:v>
                </c:pt>
                <c:pt idx="14211">
                  <c:v>1.2625362523273726E-3</c:v>
                </c:pt>
                <c:pt idx="14212">
                  <c:v>1.2624615150839977E-3</c:v>
                </c:pt>
                <c:pt idx="14213">
                  <c:v>1.2623867866884088E-3</c:v>
                </c:pt>
                <c:pt idx="14214">
                  <c:v>1.2623120671390339E-3</c:v>
                </c:pt>
                <c:pt idx="14215">
                  <c:v>1.2622373564343027E-3</c:v>
                </c:pt>
                <c:pt idx="14216">
                  <c:v>1.2621626545726446E-3</c:v>
                </c:pt>
                <c:pt idx="14217">
                  <c:v>1.26208796155249E-3</c:v>
                </c:pt>
                <c:pt idx="14218">
                  <c:v>1.2620132773722692E-3</c:v>
                </c:pt>
                <c:pt idx="14219">
                  <c:v>1.2619386020304127E-3</c:v>
                </c:pt>
                <c:pt idx="14220">
                  <c:v>1.2618639355253521E-3</c:v>
                </c:pt>
                <c:pt idx="14221">
                  <c:v>1.2617892778555187E-3</c:v>
                </c:pt>
                <c:pt idx="14222">
                  <c:v>1.2617146290193444E-3</c:v>
                </c:pt>
                <c:pt idx="14223">
                  <c:v>1.2616399890152613E-3</c:v>
                </c:pt>
                <c:pt idx="14224">
                  <c:v>1.2615653578417023E-3</c:v>
                </c:pt>
                <c:pt idx="14225">
                  <c:v>1.2614907354971002E-3</c:v>
                </c:pt>
                <c:pt idx="14226">
                  <c:v>1.2614161219798887E-3</c:v>
                </c:pt>
                <c:pt idx="14227">
                  <c:v>1.2613415172885011E-3</c:v>
                </c:pt>
                <c:pt idx="14228">
                  <c:v>1.261266921421372E-3</c:v>
                </c:pt>
                <c:pt idx="14229">
                  <c:v>1.2611923343769354E-3</c:v>
                </c:pt>
                <c:pt idx="14230">
                  <c:v>1.2611177561536264E-3</c:v>
                </c:pt>
                <c:pt idx="14231">
                  <c:v>1.2610431867498802E-3</c:v>
                </c:pt>
                <c:pt idx="14232">
                  <c:v>1.2609686261641326E-3</c:v>
                </c:pt>
                <c:pt idx="14233">
                  <c:v>1.2608940743948193E-3</c:v>
                </c:pt>
                <c:pt idx="14234">
                  <c:v>1.260819531440377E-3</c:v>
                </c:pt>
                <c:pt idx="14235">
                  <c:v>1.2607449972992419E-3</c:v>
                </c:pt>
                <c:pt idx="14236">
                  <c:v>1.2606704719698514E-3</c:v>
                </c:pt>
                <c:pt idx="14237">
                  <c:v>1.2605959554506431E-3</c:v>
                </c:pt>
                <c:pt idx="14238">
                  <c:v>1.2605214477400541E-3</c:v>
                </c:pt>
                <c:pt idx="14239">
                  <c:v>1.2604469488365236E-3</c:v>
                </c:pt>
                <c:pt idx="14240">
                  <c:v>1.2603724587384891E-3</c:v>
                </c:pt>
                <c:pt idx="14241">
                  <c:v>1.2602979774443905E-3</c:v>
                </c:pt>
                <c:pt idx="14242">
                  <c:v>1.2602235049526665E-3</c:v>
                </c:pt>
                <c:pt idx="14243">
                  <c:v>1.2601490412617572E-3</c:v>
                </c:pt>
                <c:pt idx="14244">
                  <c:v>1.2600745863701021E-3</c:v>
                </c:pt>
                <c:pt idx="14245">
                  <c:v>1.2600001402761419E-3</c:v>
                </c:pt>
                <c:pt idx="14246">
                  <c:v>1.2599257029783173E-3</c:v>
                </c:pt>
                <c:pt idx="14247">
                  <c:v>1.2598512744750696E-3</c:v>
                </c:pt>
                <c:pt idx="14248">
                  <c:v>1.2597768547648401E-3</c:v>
                </c:pt>
                <c:pt idx="14249">
                  <c:v>1.2597024438460707E-3</c:v>
                </c:pt>
                <c:pt idx="14250">
                  <c:v>1.2596280417172035E-3</c:v>
                </c:pt>
                <c:pt idx="14251">
                  <c:v>1.2595536483766818E-3</c:v>
                </c:pt>
                <c:pt idx="14252">
                  <c:v>1.2594792638229478E-3</c:v>
                </c:pt>
                <c:pt idx="14253">
                  <c:v>1.2594048880544453E-3</c:v>
                </c:pt>
                <c:pt idx="14254">
                  <c:v>1.2593305210696177E-3</c:v>
                </c:pt>
                <c:pt idx="14255">
                  <c:v>1.2592561628669092E-3</c:v>
                </c:pt>
                <c:pt idx="14256">
                  <c:v>1.2591818134447645E-3</c:v>
                </c:pt>
                <c:pt idx="14257">
                  <c:v>1.2591074728016281E-3</c:v>
                </c:pt>
                <c:pt idx="14258">
                  <c:v>1.2590331409359453E-3</c:v>
                </c:pt>
                <c:pt idx="14259">
                  <c:v>1.2589588178461616E-3</c:v>
                </c:pt>
                <c:pt idx="14260">
                  <c:v>1.2588845035307228E-3</c:v>
                </c:pt>
                <c:pt idx="14261">
                  <c:v>1.2588101979880756E-3</c:v>
                </c:pt>
                <c:pt idx="14262">
                  <c:v>1.2587359012166662E-3</c:v>
                </c:pt>
                <c:pt idx="14263">
                  <c:v>1.2586616132149418E-3</c:v>
                </c:pt>
                <c:pt idx="14264">
                  <c:v>1.25858733398135E-3</c:v>
                </c:pt>
                <c:pt idx="14265">
                  <c:v>1.2585130635143383E-3</c:v>
                </c:pt>
                <c:pt idx="14266">
                  <c:v>1.258438801812355E-3</c:v>
                </c:pt>
                <c:pt idx="14267">
                  <c:v>1.2583645488738482E-3</c:v>
                </c:pt>
                <c:pt idx="14268">
                  <c:v>1.2582903046972668E-3</c:v>
                </c:pt>
                <c:pt idx="14269">
                  <c:v>1.2582160692810604E-3</c:v>
                </c:pt>
                <c:pt idx="14270">
                  <c:v>1.2581418426236785E-3</c:v>
                </c:pt>
                <c:pt idx="14271">
                  <c:v>1.2580676247235709E-3</c:v>
                </c:pt>
                <c:pt idx="14272">
                  <c:v>1.257993415579188E-3</c:v>
                </c:pt>
                <c:pt idx="14273">
                  <c:v>1.2579192151889807E-3</c:v>
                </c:pt>
                <c:pt idx="14274">
                  <c:v>1.2578450235513994E-3</c:v>
                </c:pt>
                <c:pt idx="14275">
                  <c:v>1.2577708406648961E-3</c:v>
                </c:pt>
                <c:pt idx="14276">
                  <c:v>1.2576966665279223E-3</c:v>
                </c:pt>
                <c:pt idx="14277">
                  <c:v>1.2576225011389302E-3</c:v>
                </c:pt>
                <c:pt idx="14278">
                  <c:v>1.257548344496372E-3</c:v>
                </c:pt>
                <c:pt idx="14279">
                  <c:v>1.2574741965987013E-3</c:v>
                </c:pt>
                <c:pt idx="14280">
                  <c:v>1.257400057444371E-3</c:v>
                </c:pt>
                <c:pt idx="14281">
                  <c:v>1.2573259270318344E-3</c:v>
                </c:pt>
                <c:pt idx="14282">
                  <c:v>1.2572518053595458E-3</c:v>
                </c:pt>
                <c:pt idx="14283">
                  <c:v>1.2571776924259594E-3</c:v>
                </c:pt>
                <c:pt idx="14284">
                  <c:v>1.2571035882295301E-3</c:v>
                </c:pt>
                <c:pt idx="14285">
                  <c:v>1.2570294927687126E-3</c:v>
                </c:pt>
                <c:pt idx="14286">
                  <c:v>1.2569554060419623E-3</c:v>
                </c:pt>
                <c:pt idx="14287">
                  <c:v>1.2568813280477355E-3</c:v>
                </c:pt>
                <c:pt idx="14288">
                  <c:v>1.256807258784488E-3</c:v>
                </c:pt>
                <c:pt idx="14289">
                  <c:v>1.2567331982506762E-3</c:v>
                </c:pt>
                <c:pt idx="14290">
                  <c:v>1.2566591464447574E-3</c:v>
                </c:pt>
                <c:pt idx="14291">
                  <c:v>1.2565851033651883E-3</c:v>
                </c:pt>
                <c:pt idx="14292">
                  <c:v>1.256511069010427E-3</c:v>
                </c:pt>
                <c:pt idx="14293">
                  <c:v>1.2564370433789311E-3</c:v>
                </c:pt>
                <c:pt idx="14294">
                  <c:v>1.256363026469159E-3</c:v>
                </c:pt>
                <c:pt idx="14295">
                  <c:v>1.2562890182795698E-3</c:v>
                </c:pt>
                <c:pt idx="14296">
                  <c:v>1.256215018808622E-3</c:v>
                </c:pt>
                <c:pt idx="14297">
                  <c:v>1.2561410280547754E-3</c:v>
                </c:pt>
                <c:pt idx="14298">
                  <c:v>1.2560670460164895E-3</c:v>
                </c:pt>
                <c:pt idx="14299">
                  <c:v>1.2559930726922248E-3</c:v>
                </c:pt>
                <c:pt idx="14300">
                  <c:v>1.2559191080804414E-3</c:v>
                </c:pt>
                <c:pt idx="14301">
                  <c:v>1.2558451521796005E-3</c:v>
                </c:pt>
                <c:pt idx="14302">
                  <c:v>1.2557712049881631E-3</c:v>
                </c:pt>
                <c:pt idx="14303">
                  <c:v>1.2556972665045912E-3</c:v>
                </c:pt>
                <c:pt idx="14304">
                  <c:v>1.2556233367273463E-3</c:v>
                </c:pt>
                <c:pt idx="14305">
                  <c:v>1.255549415654891E-3</c:v>
                </c:pt>
                <c:pt idx="14306">
                  <c:v>1.2554755032856877E-3</c:v>
                </c:pt>
                <c:pt idx="14307">
                  <c:v>1.2554015996181997E-3</c:v>
                </c:pt>
                <c:pt idx="14308">
                  <c:v>1.2553277046508902E-3</c:v>
                </c:pt>
                <c:pt idx="14309">
                  <c:v>1.2552538183822233E-3</c:v>
                </c:pt>
                <c:pt idx="14310">
                  <c:v>1.2551799408106632E-3</c:v>
                </c:pt>
                <c:pt idx="14311">
                  <c:v>1.2551060719346739E-3</c:v>
                </c:pt>
                <c:pt idx="14312">
                  <c:v>1.2550322117527203E-3</c:v>
                </c:pt>
                <c:pt idx="14313">
                  <c:v>1.254958360263268E-3</c:v>
                </c:pt>
                <c:pt idx="14314">
                  <c:v>1.2548845174647823E-3</c:v>
                </c:pt>
                <c:pt idx="14315">
                  <c:v>1.2548106833557295E-3</c:v>
                </c:pt>
                <c:pt idx="14316">
                  <c:v>1.2547368579345752E-3</c:v>
                </c:pt>
                <c:pt idx="14317">
                  <c:v>1.2546630411997867E-3</c:v>
                </c:pt>
                <c:pt idx="14318">
                  <c:v>1.254589233149831E-3</c:v>
                </c:pt>
                <c:pt idx="14319">
                  <c:v>1.2545154337831751E-3</c:v>
                </c:pt>
                <c:pt idx="14320">
                  <c:v>1.2544416430982869E-3</c:v>
                </c:pt>
                <c:pt idx="14321">
                  <c:v>1.2543678610936347E-3</c:v>
                </c:pt>
                <c:pt idx="14322">
                  <c:v>1.2542940877676868E-3</c:v>
                </c:pt>
                <c:pt idx="14323">
                  <c:v>1.2542203231189117E-3</c:v>
                </c:pt>
                <c:pt idx="14324">
                  <c:v>1.2541465671457792E-3</c:v>
                </c:pt>
                <c:pt idx="14325">
                  <c:v>1.2540728198467586E-3</c:v>
                </c:pt>
                <c:pt idx="14326">
                  <c:v>1.2539990812203197E-3</c:v>
                </c:pt>
                <c:pt idx="14327">
                  <c:v>1.2539253512649326E-3</c:v>
                </c:pt>
                <c:pt idx="14328">
                  <c:v>1.2538516299790685E-3</c:v>
                </c:pt>
                <c:pt idx="14329">
                  <c:v>1.2537779173611978E-3</c:v>
                </c:pt>
                <c:pt idx="14330">
                  <c:v>1.2537042134097922E-3</c:v>
                </c:pt>
                <c:pt idx="14331">
                  <c:v>1.2536305181233233E-3</c:v>
                </c:pt>
                <c:pt idx="14332">
                  <c:v>1.253556831500263E-3</c:v>
                </c:pt>
                <c:pt idx="14333">
                  <c:v>1.2534831535390841E-3</c:v>
                </c:pt>
                <c:pt idx="14334">
                  <c:v>1.2534094842382589E-3</c:v>
                </c:pt>
                <c:pt idx="14335">
                  <c:v>1.2533358235962608E-3</c:v>
                </c:pt>
                <c:pt idx="14336">
                  <c:v>1.2532621716115635E-3</c:v>
                </c:pt>
                <c:pt idx="14337">
                  <c:v>1.2531885282826404E-3</c:v>
                </c:pt>
                <c:pt idx="14338">
                  <c:v>1.2531148936079661E-3</c:v>
                </c:pt>
                <c:pt idx="14339">
                  <c:v>1.2530412675860151E-3</c:v>
                </c:pt>
                <c:pt idx="14340">
                  <c:v>1.2529676502152623E-3</c:v>
                </c:pt>
                <c:pt idx="14341">
                  <c:v>1.2528940414941827E-3</c:v>
                </c:pt>
                <c:pt idx="14342">
                  <c:v>1.2528204414212524E-3</c:v>
                </c:pt>
                <c:pt idx="14343">
                  <c:v>1.2527468499949469E-3</c:v>
                </c:pt>
                <c:pt idx="14344">
                  <c:v>1.252673267213743E-3</c:v>
                </c:pt>
                <c:pt idx="14345">
                  <c:v>1.2525996930761174E-3</c:v>
                </c:pt>
                <c:pt idx="14346">
                  <c:v>1.2525261275805469E-3</c:v>
                </c:pt>
                <c:pt idx="14347">
                  <c:v>1.2524525707255096E-3</c:v>
                </c:pt>
                <c:pt idx="14348">
                  <c:v>1.2523790225094824E-3</c:v>
                </c:pt>
                <c:pt idx="14349">
                  <c:v>1.2523054829309441E-3</c:v>
                </c:pt>
                <c:pt idx="14350">
                  <c:v>1.2522319519883728E-3</c:v>
                </c:pt>
                <c:pt idx="14351">
                  <c:v>1.2521584296802475E-3</c:v>
                </c:pt>
                <c:pt idx="14352">
                  <c:v>1.2520849160050477E-3</c:v>
                </c:pt>
                <c:pt idx="14353">
                  <c:v>1.2520114109612526E-3</c:v>
                </c:pt>
                <c:pt idx="14354">
                  <c:v>1.2519379145473422E-3</c:v>
                </c:pt>
                <c:pt idx="14355">
                  <c:v>1.2518644267617972E-3</c:v>
                </c:pt>
                <c:pt idx="14356">
                  <c:v>1.2517909476030978E-3</c:v>
                </c:pt>
                <c:pt idx="14357">
                  <c:v>1.2517174770697252E-3</c:v>
                </c:pt>
                <c:pt idx="14358">
                  <c:v>1.2516440151601606E-3</c:v>
                </c:pt>
                <c:pt idx="14359">
                  <c:v>1.2515705618728859E-3</c:v>
                </c:pt>
                <c:pt idx="14360">
                  <c:v>1.2514971172063831E-3</c:v>
                </c:pt>
                <c:pt idx="14361">
                  <c:v>1.2514236811591349E-3</c:v>
                </c:pt>
                <c:pt idx="14362">
                  <c:v>1.2513502537296237E-3</c:v>
                </c:pt>
                <c:pt idx="14363">
                  <c:v>1.2512768349163329E-3</c:v>
                </c:pt>
                <c:pt idx="14364">
                  <c:v>1.2512034247177458E-3</c:v>
                </c:pt>
                <c:pt idx="14365">
                  <c:v>1.2511300231323463E-3</c:v>
                </c:pt>
                <c:pt idx="14366">
                  <c:v>1.2510566301586188E-3</c:v>
                </c:pt>
                <c:pt idx="14367">
                  <c:v>1.2509832457950479E-3</c:v>
                </c:pt>
                <c:pt idx="14368">
                  <c:v>1.2509098700401182E-3</c:v>
                </c:pt>
                <c:pt idx="14369">
                  <c:v>1.2508365028923152E-3</c:v>
                </c:pt>
                <c:pt idx="14370">
                  <c:v>1.2507631443501247E-3</c:v>
                </c:pt>
                <c:pt idx="14371">
                  <c:v>1.2506897944120324E-3</c:v>
                </c:pt>
                <c:pt idx="14372">
                  <c:v>1.2506164530765246E-3</c:v>
                </c:pt>
                <c:pt idx="14373">
                  <c:v>1.2505431203420883E-3</c:v>
                </c:pt>
                <c:pt idx="14374">
                  <c:v>1.2504697962072106E-3</c:v>
                </c:pt>
                <c:pt idx="14375">
                  <c:v>1.2503964806703785E-3</c:v>
                </c:pt>
                <c:pt idx="14376">
                  <c:v>1.25032317373008E-3</c:v>
                </c:pt>
                <c:pt idx="14377">
                  <c:v>1.2502498753848034E-3</c:v>
                </c:pt>
                <c:pt idx="14378">
                  <c:v>1.2501765856330371E-3</c:v>
                </c:pt>
                <c:pt idx="14379">
                  <c:v>1.2501033044732695E-3</c:v>
                </c:pt>
                <c:pt idx="14380">
                  <c:v>1.2500300319039901E-3</c:v>
                </c:pt>
                <c:pt idx="14381">
                  <c:v>1.2499567679236888E-3</c:v>
                </c:pt>
                <c:pt idx="14382">
                  <c:v>1.2498835125308548E-3</c:v>
                </c:pt>
                <c:pt idx="14383">
                  <c:v>1.2498102657239787E-3</c:v>
                </c:pt>
                <c:pt idx="14384">
                  <c:v>1.2497370275015513E-3</c:v>
                </c:pt>
                <c:pt idx="14385">
                  <c:v>1.2496637978620636E-3</c:v>
                </c:pt>
                <c:pt idx="14386">
                  <c:v>1.2495905768040063E-3</c:v>
                </c:pt>
                <c:pt idx="14387">
                  <c:v>1.2495173643258717E-3</c:v>
                </c:pt>
                <c:pt idx="14388">
                  <c:v>1.2494441604261513E-3</c:v>
                </c:pt>
                <c:pt idx="14389">
                  <c:v>1.2493709651033378E-3</c:v>
                </c:pt>
                <c:pt idx="14390">
                  <c:v>1.2492977783559239E-3</c:v>
                </c:pt>
                <c:pt idx="14391">
                  <c:v>1.2492246001824026E-3</c:v>
                </c:pt>
                <c:pt idx="14392">
                  <c:v>1.2491514305812672E-3</c:v>
                </c:pt>
                <c:pt idx="14393">
                  <c:v>1.2490782695510118E-3</c:v>
                </c:pt>
                <c:pt idx="14394">
                  <c:v>1.2490051170901304E-3</c:v>
                </c:pt>
                <c:pt idx="14395">
                  <c:v>1.2489319731971173E-3</c:v>
                </c:pt>
                <c:pt idx="14396">
                  <c:v>1.2488588378704677E-3</c:v>
                </c:pt>
                <c:pt idx="14397">
                  <c:v>1.2487857111086764E-3</c:v>
                </c:pt>
                <c:pt idx="14398">
                  <c:v>1.2487125929102393E-3</c:v>
                </c:pt>
                <c:pt idx="14399">
                  <c:v>1.248639483273652E-3</c:v>
                </c:pt>
                <c:pt idx="14400">
                  <c:v>1.2485663821974109E-3</c:v>
                </c:pt>
                <c:pt idx="14401">
                  <c:v>1.2484932896800127E-3</c:v>
                </c:pt>
                <c:pt idx="14402">
                  <c:v>1.2484202057199542E-3</c:v>
                </c:pt>
                <c:pt idx="14403">
                  <c:v>1.2483471303157325E-3</c:v>
                </c:pt>
                <c:pt idx="14404">
                  <c:v>1.2482740634658458E-3</c:v>
                </c:pt>
                <c:pt idx="14405">
                  <c:v>1.2482010051687918E-3</c:v>
                </c:pt>
                <c:pt idx="14406">
                  <c:v>1.2481279554230687E-3</c:v>
                </c:pt>
                <c:pt idx="14407">
                  <c:v>1.2480549142271757E-3</c:v>
                </c:pt>
                <c:pt idx="14408">
                  <c:v>1.2479818815796114E-3</c:v>
                </c:pt>
                <c:pt idx="14409">
                  <c:v>1.2479088574788751E-3</c:v>
                </c:pt>
                <c:pt idx="14410">
                  <c:v>1.247835841923467E-3</c:v>
                </c:pt>
                <c:pt idx="14411">
                  <c:v>1.2477628349118872E-3</c:v>
                </c:pt>
                <c:pt idx="14412">
                  <c:v>1.2476898364426358E-3</c:v>
                </c:pt>
                <c:pt idx="14413">
                  <c:v>1.247616846514214E-3</c:v>
                </c:pt>
                <c:pt idx="14414">
                  <c:v>1.2475438651251231E-3</c:v>
                </c:pt>
                <c:pt idx="14415">
                  <c:v>1.2474708922738638E-3</c:v>
                </c:pt>
                <c:pt idx="14416">
                  <c:v>1.2473979279589388E-3</c:v>
                </c:pt>
                <c:pt idx="14417">
                  <c:v>1.24732497217885E-3</c:v>
                </c:pt>
                <c:pt idx="14418">
                  <c:v>1.2472520249320999E-3</c:v>
                </c:pt>
                <c:pt idx="14419">
                  <c:v>1.2471790862171918E-3</c:v>
                </c:pt>
                <c:pt idx="14420">
                  <c:v>1.2471061560326282E-3</c:v>
                </c:pt>
                <c:pt idx="14421">
                  <c:v>1.2470332343769135E-3</c:v>
                </c:pt>
                <c:pt idx="14422">
                  <c:v>1.2469603212485515E-3</c:v>
                </c:pt>
                <c:pt idx="14423">
                  <c:v>1.2468874166460463E-3</c:v>
                </c:pt>
                <c:pt idx="14424">
                  <c:v>1.2468145205679028E-3</c:v>
                </c:pt>
                <c:pt idx="14425">
                  <c:v>1.2467416330126258E-3</c:v>
                </c:pt>
                <c:pt idx="14426">
                  <c:v>1.2466687539787209E-3</c:v>
                </c:pt>
                <c:pt idx="14427">
                  <c:v>1.2465958834646934E-3</c:v>
                </c:pt>
                <c:pt idx="14428">
                  <c:v>1.2465230214690501E-3</c:v>
                </c:pt>
                <c:pt idx="14429">
                  <c:v>1.2464501679902967E-3</c:v>
                </c:pt>
                <c:pt idx="14430">
                  <c:v>1.2463773230269404E-3</c:v>
                </c:pt>
                <c:pt idx="14431">
                  <c:v>1.2463044865774881E-3</c:v>
                </c:pt>
                <c:pt idx="14432">
                  <c:v>1.2462316586404473E-3</c:v>
                </c:pt>
                <c:pt idx="14433">
                  <c:v>1.2461588392143261E-3</c:v>
                </c:pt>
                <c:pt idx="14434">
                  <c:v>1.2460860282976322E-3</c:v>
                </c:pt>
                <c:pt idx="14435">
                  <c:v>1.2460132258888745E-3</c:v>
                </c:pt>
                <c:pt idx="14436">
                  <c:v>1.2459404319865616E-3</c:v>
                </c:pt>
                <c:pt idx="14437">
                  <c:v>1.2458676465892029E-3</c:v>
                </c:pt>
                <c:pt idx="14438">
                  <c:v>1.2457948696953079E-3</c:v>
                </c:pt>
                <c:pt idx="14439">
                  <c:v>1.2457221013033864E-3</c:v>
                </c:pt>
                <c:pt idx="14440">
                  <c:v>1.2456493414119488E-3</c:v>
                </c:pt>
                <c:pt idx="14441">
                  <c:v>1.2455765900195057E-3</c:v>
                </c:pt>
                <c:pt idx="14442">
                  <c:v>1.2455038471245678E-3</c:v>
                </c:pt>
                <c:pt idx="14443">
                  <c:v>1.2454311127256467E-3</c:v>
                </c:pt>
                <c:pt idx="14444">
                  <c:v>1.2453583868212543E-3</c:v>
                </c:pt>
                <c:pt idx="14445">
                  <c:v>1.2452856694099017E-3</c:v>
                </c:pt>
                <c:pt idx="14446">
                  <c:v>1.245212960490102E-3</c:v>
                </c:pt>
                <c:pt idx="14447">
                  <c:v>1.2451402600603676E-3</c:v>
                </c:pt>
                <c:pt idx="14448">
                  <c:v>1.2450675681192115E-3</c:v>
                </c:pt>
                <c:pt idx="14449">
                  <c:v>1.2449948846651475E-3</c:v>
                </c:pt>
                <c:pt idx="14450">
                  <c:v>1.2449222096966887E-3</c:v>
                </c:pt>
                <c:pt idx="14451">
                  <c:v>1.2448495432123496E-3</c:v>
                </c:pt>
                <c:pt idx="14452">
                  <c:v>1.2447768852106448E-3</c:v>
                </c:pt>
                <c:pt idx="14453">
                  <c:v>1.2447042356900887E-3</c:v>
                </c:pt>
                <c:pt idx="14454">
                  <c:v>1.2446315946491962E-3</c:v>
                </c:pt>
                <c:pt idx="14455">
                  <c:v>1.2445589620864832E-3</c:v>
                </c:pt>
                <c:pt idx="14456">
                  <c:v>1.2444863380004654E-3</c:v>
                </c:pt>
                <c:pt idx="14457">
                  <c:v>1.2444137223896591E-3</c:v>
                </c:pt>
                <c:pt idx="14458">
                  <c:v>1.2443411152525802E-3</c:v>
                </c:pt>
                <c:pt idx="14459">
                  <c:v>1.2442685165877465E-3</c:v>
                </c:pt>
                <c:pt idx="14460">
                  <c:v>1.2441959263936747E-3</c:v>
                </c:pt>
                <c:pt idx="14461">
                  <c:v>1.2441233446688822E-3</c:v>
                </c:pt>
                <c:pt idx="14462">
                  <c:v>1.2440507714118869E-3</c:v>
                </c:pt>
                <c:pt idx="14463">
                  <c:v>1.2439782066212073E-3</c:v>
                </c:pt>
                <c:pt idx="14464">
                  <c:v>1.2439056502953616E-3</c:v>
                </c:pt>
                <c:pt idx="14465">
                  <c:v>1.2438331024328692E-3</c:v>
                </c:pt>
                <c:pt idx="14466">
                  <c:v>1.2437605630322491E-3</c:v>
                </c:pt>
                <c:pt idx="14467">
                  <c:v>1.2436880320920211E-3</c:v>
                </c:pt>
                <c:pt idx="14468">
                  <c:v>1.2436155096107048E-3</c:v>
                </c:pt>
                <c:pt idx="14469">
                  <c:v>1.2435429955868207E-3</c:v>
                </c:pt>
                <c:pt idx="14470">
                  <c:v>1.2434704900188896E-3</c:v>
                </c:pt>
                <c:pt idx="14471">
                  <c:v>1.2433979929054324E-3</c:v>
                </c:pt>
                <c:pt idx="14472">
                  <c:v>1.2433255042449704E-3</c:v>
                </c:pt>
                <c:pt idx="14473">
                  <c:v>1.2432530240360251E-3</c:v>
                </c:pt>
                <c:pt idx="14474">
                  <c:v>1.2431805522771192E-3</c:v>
                </c:pt>
                <c:pt idx="14475">
                  <c:v>1.243108088966774E-3</c:v>
                </c:pt>
                <c:pt idx="14476">
                  <c:v>1.2430356341035132E-3</c:v>
                </c:pt>
                <c:pt idx="14477">
                  <c:v>1.2429631876858594E-3</c:v>
                </c:pt>
                <c:pt idx="14478">
                  <c:v>1.242890749712336E-3</c:v>
                </c:pt>
                <c:pt idx="14479">
                  <c:v>1.2428183201814672E-3</c:v>
                </c:pt>
                <c:pt idx="14480">
                  <c:v>1.2427458990917765E-3</c:v>
                </c:pt>
                <c:pt idx="14481">
                  <c:v>1.2426734864417887E-3</c:v>
                </c:pt>
                <c:pt idx="14482">
                  <c:v>1.2426010822300282E-3</c:v>
                </c:pt>
                <c:pt idx="14483">
                  <c:v>1.2425286864550208E-3</c:v>
                </c:pt>
                <c:pt idx="14484">
                  <c:v>1.2424562991152912E-3</c:v>
                </c:pt>
                <c:pt idx="14485">
                  <c:v>1.2423839202093659E-3</c:v>
                </c:pt>
                <c:pt idx="14486">
                  <c:v>1.2423115497357709E-3</c:v>
                </c:pt>
                <c:pt idx="14487">
                  <c:v>1.2422391876930321E-3</c:v>
                </c:pt>
                <c:pt idx="14488">
                  <c:v>1.2421668340796771E-3</c:v>
                </c:pt>
                <c:pt idx="14489">
                  <c:v>1.2420944888942326E-3</c:v>
                </c:pt>
                <c:pt idx="14490">
                  <c:v>1.2420221521352267E-3</c:v>
                </c:pt>
                <c:pt idx="14491">
                  <c:v>1.2419498238011866E-3</c:v>
                </c:pt>
                <c:pt idx="14492">
                  <c:v>1.241877503890641E-3</c:v>
                </c:pt>
                <c:pt idx="14493">
                  <c:v>1.2418051924021182E-3</c:v>
                </c:pt>
                <c:pt idx="14494">
                  <c:v>1.2417328893341471E-3</c:v>
                </c:pt>
                <c:pt idx="14495">
                  <c:v>1.2416605946852571E-3</c:v>
                </c:pt>
                <c:pt idx="14496">
                  <c:v>1.2415883084539777E-3</c:v>
                </c:pt>
                <c:pt idx="14497">
                  <c:v>1.2415160306388389E-3</c:v>
                </c:pt>
                <c:pt idx="14498">
                  <c:v>1.2414437612383708E-3</c:v>
                </c:pt>
                <c:pt idx="14499">
                  <c:v>1.2413715002511047E-3</c:v>
                </c:pt>
                <c:pt idx="14500">
                  <c:v>1.2412992476755706E-3</c:v>
                </c:pt>
                <c:pt idx="14501">
                  <c:v>1.2412270035103E-3</c:v>
                </c:pt>
                <c:pt idx="14502">
                  <c:v>1.2411547677538253E-3</c:v>
                </c:pt>
                <c:pt idx="14503">
                  <c:v>1.2410825404046773E-3</c:v>
                </c:pt>
                <c:pt idx="14504">
                  <c:v>1.2410103214613893E-3</c:v>
                </c:pt>
                <c:pt idx="14505">
                  <c:v>1.2409381109224937E-3</c:v>
                </c:pt>
                <c:pt idx="14506">
                  <c:v>1.2408659087865233E-3</c:v>
                </c:pt>
                <c:pt idx="14507">
                  <c:v>1.2407937150520118E-3</c:v>
                </c:pt>
                <c:pt idx="14508">
                  <c:v>1.2407215297174923E-3</c:v>
                </c:pt>
                <c:pt idx="14509">
                  <c:v>1.2406493527814997E-3</c:v>
                </c:pt>
                <c:pt idx="14510">
                  <c:v>1.2405771842425673E-3</c:v>
                </c:pt>
                <c:pt idx="14511">
                  <c:v>1.2405050240992309E-3</c:v>
                </c:pt>
                <c:pt idx="14512">
                  <c:v>1.2404328723500248E-3</c:v>
                </c:pt>
                <c:pt idx="14513">
                  <c:v>1.2403607289934847E-3</c:v>
                </c:pt>
                <c:pt idx="14514">
                  <c:v>1.2402885940281463E-3</c:v>
                </c:pt>
                <c:pt idx="14515">
                  <c:v>1.2402164674525456E-3</c:v>
                </c:pt>
                <c:pt idx="14516">
                  <c:v>1.2401443492652195E-3</c:v>
                </c:pt>
                <c:pt idx="14517">
                  <c:v>1.2400722394647038E-3</c:v>
                </c:pt>
                <c:pt idx="14518">
                  <c:v>1.2400001380495364E-3</c:v>
                </c:pt>
                <c:pt idx="14519">
                  <c:v>1.2399280450182543E-3</c:v>
                </c:pt>
                <c:pt idx="14520">
                  <c:v>1.2398559603693958E-3</c:v>
                </c:pt>
                <c:pt idx="14521">
                  <c:v>1.2397838841014983E-3</c:v>
                </c:pt>
                <c:pt idx="14522">
                  <c:v>1.2397118162131011E-3</c:v>
                </c:pt>
                <c:pt idx="14523">
                  <c:v>1.2396397567027422E-3</c:v>
                </c:pt>
                <c:pt idx="14524">
                  <c:v>1.2395677055689611E-3</c:v>
                </c:pt>
                <c:pt idx="14525">
                  <c:v>1.2394956628102975E-3</c:v>
                </c:pt>
                <c:pt idx="14526">
                  <c:v>1.2394236284252905E-3</c:v>
                </c:pt>
                <c:pt idx="14527">
                  <c:v>1.2393516024124813E-3</c:v>
                </c:pt>
                <c:pt idx="14528">
                  <c:v>1.2392795847704092E-3</c:v>
                </c:pt>
                <c:pt idx="14529">
                  <c:v>1.2392075754976163E-3</c:v>
                </c:pt>
                <c:pt idx="14530">
                  <c:v>1.2391355745926431E-3</c:v>
                </c:pt>
                <c:pt idx="14531">
                  <c:v>1.2390635820540307E-3</c:v>
                </c:pt>
                <c:pt idx="14532">
                  <c:v>1.2389915978803217E-3</c:v>
                </c:pt>
                <c:pt idx="14533">
                  <c:v>1.2389196220700578E-3</c:v>
                </c:pt>
                <c:pt idx="14534">
                  <c:v>1.2388476546217819E-3</c:v>
                </c:pt>
                <c:pt idx="14535">
                  <c:v>1.2387756955340365E-3</c:v>
                </c:pt>
                <c:pt idx="14536">
                  <c:v>1.2387037448053655E-3</c:v>
                </c:pt>
                <c:pt idx="14537">
                  <c:v>1.2386318024343117E-3</c:v>
                </c:pt>
                <c:pt idx="14538">
                  <c:v>1.238559868419419E-3</c:v>
                </c:pt>
                <c:pt idx="14539">
                  <c:v>1.2384879427592321E-3</c:v>
                </c:pt>
                <c:pt idx="14540">
                  <c:v>1.2384160254522952E-3</c:v>
                </c:pt>
                <c:pt idx="14541">
                  <c:v>1.2383441164971535E-3</c:v>
                </c:pt>
                <c:pt idx="14542">
                  <c:v>1.2382722158923519E-3</c:v>
                </c:pt>
                <c:pt idx="14543">
                  <c:v>1.2382003236364361E-3</c:v>
                </c:pt>
                <c:pt idx="14544">
                  <c:v>1.238128439727952E-3</c:v>
                </c:pt>
                <c:pt idx="14545">
                  <c:v>1.2380565641654461E-3</c:v>
                </c:pt>
                <c:pt idx="14546">
                  <c:v>1.2379846969474649E-3</c:v>
                </c:pt>
                <c:pt idx="14547">
                  <c:v>1.2379128380725548E-3</c:v>
                </c:pt>
                <c:pt idx="14548">
                  <c:v>1.2378409875392639E-3</c:v>
                </c:pt>
                <c:pt idx="14549">
                  <c:v>1.2377691453461391E-3</c:v>
                </c:pt>
                <c:pt idx="14550">
                  <c:v>1.2376973114917287E-3</c:v>
                </c:pt>
                <c:pt idx="14551">
                  <c:v>1.2376254859745807E-3</c:v>
                </c:pt>
                <c:pt idx="14552">
                  <c:v>1.2375536687932441E-3</c:v>
                </c:pt>
                <c:pt idx="14553">
                  <c:v>1.2374818599462678E-3</c:v>
                </c:pt>
                <c:pt idx="14554">
                  <c:v>1.2374100594322005E-3</c:v>
                </c:pt>
                <c:pt idx="14555">
                  <c:v>1.2373382672495926E-3</c:v>
                </c:pt>
                <c:pt idx="14556">
                  <c:v>1.2372664833969933E-3</c:v>
                </c:pt>
                <c:pt idx="14557">
                  <c:v>1.2371947078729539E-3</c:v>
                </c:pt>
                <c:pt idx="14558">
                  <c:v>1.2371229406760238E-3</c:v>
                </c:pt>
                <c:pt idx="14559">
                  <c:v>1.2370511818047551E-3</c:v>
                </c:pt>
                <c:pt idx="14560">
                  <c:v>1.2369794312576984E-3</c:v>
                </c:pt>
                <c:pt idx="14561">
                  <c:v>1.2369076890334054E-3</c:v>
                </c:pt>
                <c:pt idx="14562">
                  <c:v>1.2368359551304285E-3</c:v>
                </c:pt>
                <c:pt idx="14563">
                  <c:v>1.2367642295473193E-3</c:v>
                </c:pt>
                <c:pt idx="14564">
                  <c:v>1.2366925122826312E-3</c:v>
                </c:pt>
                <c:pt idx="14565">
                  <c:v>1.2366208033349167E-3</c:v>
                </c:pt>
                <c:pt idx="14566">
                  <c:v>1.2365491027027295E-3</c:v>
                </c:pt>
                <c:pt idx="14567">
                  <c:v>1.2364774103846231E-3</c:v>
                </c:pt>
                <c:pt idx="14568">
                  <c:v>1.2364057263791512E-3</c:v>
                </c:pt>
                <c:pt idx="14569">
                  <c:v>1.2363340506848682E-3</c:v>
                </c:pt>
                <c:pt idx="14570">
                  <c:v>1.2362623833003291E-3</c:v>
                </c:pt>
                <c:pt idx="14571">
                  <c:v>1.2361907242240885E-3</c:v>
                </c:pt>
                <c:pt idx="14572">
                  <c:v>1.2361190734547019E-3</c:v>
                </c:pt>
                <c:pt idx="14573">
                  <c:v>1.2360474309907254E-3</c:v>
                </c:pt>
                <c:pt idx="14574">
                  <c:v>1.2359757968307145E-3</c:v>
                </c:pt>
                <c:pt idx="14575">
                  <c:v>1.2359041709732253E-3</c:v>
                </c:pt>
                <c:pt idx="14576">
                  <c:v>1.2358325534168151E-3</c:v>
                </c:pt>
                <c:pt idx="14577">
                  <c:v>1.2357609441600403E-3</c:v>
                </c:pt>
                <c:pt idx="14578">
                  <c:v>1.2356893432014589E-3</c:v>
                </c:pt>
                <c:pt idx="14579">
                  <c:v>1.2356177505396279E-3</c:v>
                </c:pt>
                <c:pt idx="14580">
                  <c:v>1.2355461661731056E-3</c:v>
                </c:pt>
                <c:pt idx="14581">
                  <c:v>1.2354745901004504E-3</c:v>
                </c:pt>
                <c:pt idx="14582">
                  <c:v>1.2354030223202209E-3</c:v>
                </c:pt>
                <c:pt idx="14583">
                  <c:v>1.2353314628309766E-3</c:v>
                </c:pt>
                <c:pt idx="14584">
                  <c:v>1.2352599116312757E-3</c:v>
                </c:pt>
                <c:pt idx="14585">
                  <c:v>1.235188368719679E-3</c:v>
                </c:pt>
                <c:pt idx="14586">
                  <c:v>1.2351168340947458E-3</c:v>
                </c:pt>
                <c:pt idx="14587">
                  <c:v>1.2350453077550369E-3</c:v>
                </c:pt>
                <c:pt idx="14588">
                  <c:v>1.2349737896991126E-3</c:v>
                </c:pt>
                <c:pt idx="14589">
                  <c:v>1.2349022799255341E-3</c:v>
                </c:pt>
                <c:pt idx="14590">
                  <c:v>1.234830778432863E-3</c:v>
                </c:pt>
                <c:pt idx="14591">
                  <c:v>1.2347592852196604E-3</c:v>
                </c:pt>
                <c:pt idx="14592">
                  <c:v>1.234687800284489E-3</c:v>
                </c:pt>
                <c:pt idx="14593">
                  <c:v>1.2346163236259104E-3</c:v>
                </c:pt>
                <c:pt idx="14594">
                  <c:v>1.2345448552424879E-3</c:v>
                </c:pt>
                <c:pt idx="14595">
                  <c:v>1.234473395132784E-3</c:v>
                </c:pt>
                <c:pt idx="14596">
                  <c:v>1.2344019432953624E-3</c:v>
                </c:pt>
                <c:pt idx="14597">
                  <c:v>1.2343304997287866E-3</c:v>
                </c:pt>
                <c:pt idx="14598">
                  <c:v>1.2342590644316208E-3</c:v>
                </c:pt>
                <c:pt idx="14599">
                  <c:v>1.2341876374024293E-3</c:v>
                </c:pt>
                <c:pt idx="14600">
                  <c:v>1.2341162186397764E-3</c:v>
                </c:pt>
                <c:pt idx="14601">
                  <c:v>1.2340448081422275E-3</c:v>
                </c:pt>
                <c:pt idx="14602">
                  <c:v>1.2339734059083477E-3</c:v>
                </c:pt>
                <c:pt idx="14603">
                  <c:v>1.2339020119367032E-3</c:v>
                </c:pt>
                <c:pt idx="14604">
                  <c:v>1.2338306262258594E-3</c:v>
                </c:pt>
                <c:pt idx="14605">
                  <c:v>1.2337592487743825E-3</c:v>
                </c:pt>
                <c:pt idx="14606">
                  <c:v>1.2336878795808398E-3</c:v>
                </c:pt>
                <c:pt idx="14607">
                  <c:v>1.2336165186437977E-3</c:v>
                </c:pt>
                <c:pt idx="14608">
                  <c:v>1.2335451659618241E-3</c:v>
                </c:pt>
                <c:pt idx="14609">
                  <c:v>1.2334738215334861E-3</c:v>
                </c:pt>
                <c:pt idx="14610">
                  <c:v>1.2334024853573522E-3</c:v>
                </c:pt>
                <c:pt idx="14611">
                  <c:v>1.23333115743199E-3</c:v>
                </c:pt>
                <c:pt idx="14612">
                  <c:v>1.2332598377559692E-3</c:v>
                </c:pt>
                <c:pt idx="14613">
                  <c:v>1.2331885263278581E-3</c:v>
                </c:pt>
                <c:pt idx="14614">
                  <c:v>1.2331172231462258E-3</c:v>
                </c:pt>
                <c:pt idx="14615">
                  <c:v>1.2330459282096425E-3</c:v>
                </c:pt>
                <c:pt idx="14616">
                  <c:v>1.2329746415166778E-3</c:v>
                </c:pt>
                <c:pt idx="14617">
                  <c:v>1.2329033630659022E-3</c:v>
                </c:pt>
                <c:pt idx="14618">
                  <c:v>1.2328320928558863E-3</c:v>
                </c:pt>
                <c:pt idx="14619">
                  <c:v>1.232760830885201E-3</c:v>
                </c:pt>
                <c:pt idx="14620">
                  <c:v>1.2326895771524176E-3</c:v>
                </c:pt>
                <c:pt idx="14621">
                  <c:v>1.2326183316561077E-3</c:v>
                </c:pt>
                <c:pt idx="14622">
                  <c:v>1.2325470943948436E-3</c:v>
                </c:pt>
                <c:pt idx="14623">
                  <c:v>1.232475865367197E-3</c:v>
                </c:pt>
                <c:pt idx="14624">
                  <c:v>1.2324046445717409E-3</c:v>
                </c:pt>
                <c:pt idx="14625">
                  <c:v>1.2323334320070481E-3</c:v>
                </c:pt>
                <c:pt idx="14626">
                  <c:v>1.2322622276716923E-3</c:v>
                </c:pt>
                <c:pt idx="14627">
                  <c:v>1.2321910315642465E-3</c:v>
                </c:pt>
                <c:pt idx="14628">
                  <c:v>1.2321198436832847E-3</c:v>
                </c:pt>
                <c:pt idx="14629">
                  <c:v>1.2320486640273816E-3</c:v>
                </c:pt>
                <c:pt idx="14630">
                  <c:v>1.2319774925951114E-3</c:v>
                </c:pt>
                <c:pt idx="14631">
                  <c:v>1.2319063293850495E-3</c:v>
                </c:pt>
                <c:pt idx="14632">
                  <c:v>1.2318351743957705E-3</c:v>
                </c:pt>
                <c:pt idx="14633">
                  <c:v>1.2317640276258506E-3</c:v>
                </c:pt>
                <c:pt idx="14634">
                  <c:v>1.2316928890738655E-3</c:v>
                </c:pt>
                <c:pt idx="14635">
                  <c:v>1.2316217587383909E-3</c:v>
                </c:pt>
                <c:pt idx="14636">
                  <c:v>1.2315506366180041E-3</c:v>
                </c:pt>
                <c:pt idx="14637">
                  <c:v>1.2314795227112815E-3</c:v>
                </c:pt>
                <c:pt idx="14638">
                  <c:v>1.2314084170168011E-3</c:v>
                </c:pt>
                <c:pt idx="14639">
                  <c:v>1.2313373195331394E-3</c:v>
                </c:pt>
                <c:pt idx="14640">
                  <c:v>1.2312662302588751E-3</c:v>
                </c:pt>
                <c:pt idx="14641">
                  <c:v>1.2311951491925863E-3</c:v>
                </c:pt>
                <c:pt idx="14642">
                  <c:v>1.231124076332851E-3</c:v>
                </c:pt>
                <c:pt idx="14643">
                  <c:v>1.2310530116782486E-3</c:v>
                </c:pt>
                <c:pt idx="14644">
                  <c:v>1.2309819552273578E-3</c:v>
                </c:pt>
                <c:pt idx="14645">
                  <c:v>1.2309109069787588E-3</c:v>
                </c:pt>
                <c:pt idx="14646">
                  <c:v>1.2308398669310312E-3</c:v>
                </c:pt>
                <c:pt idx="14647">
                  <c:v>1.2307688350827548E-3</c:v>
                </c:pt>
                <c:pt idx="14648">
                  <c:v>1.2306978114325104E-3</c:v>
                </c:pt>
                <c:pt idx="14649">
                  <c:v>1.2306267959788792E-3</c:v>
                </c:pt>
                <c:pt idx="14650">
                  <c:v>1.230555788720442E-3</c:v>
                </c:pt>
                <c:pt idx="14651">
                  <c:v>1.2304847896557798E-3</c:v>
                </c:pt>
                <c:pt idx="14652">
                  <c:v>1.2304137987834754E-3</c:v>
                </c:pt>
                <c:pt idx="14653">
                  <c:v>1.2303428161021101E-3</c:v>
                </c:pt>
                <c:pt idx="14654">
                  <c:v>1.2302718416102669E-3</c:v>
                </c:pt>
                <c:pt idx="14655">
                  <c:v>1.2302008753065283E-3</c:v>
                </c:pt>
                <c:pt idx="14656">
                  <c:v>1.2301299171894777E-3</c:v>
                </c:pt>
                <c:pt idx="14657">
                  <c:v>1.2300589672576987E-3</c:v>
                </c:pt>
                <c:pt idx="14658">
                  <c:v>1.2299880255097742E-3</c:v>
                </c:pt>
                <c:pt idx="14659">
                  <c:v>1.2299170919442893E-3</c:v>
                </c:pt>
                <c:pt idx="14660">
                  <c:v>1.2298461665598279E-3</c:v>
                </c:pt>
                <c:pt idx="14661">
                  <c:v>1.229775249354975E-3</c:v>
                </c:pt>
                <c:pt idx="14662">
                  <c:v>1.2297043403283155E-3</c:v>
                </c:pt>
                <c:pt idx="14663">
                  <c:v>1.2296334394784351E-3</c:v>
                </c:pt>
                <c:pt idx="14664">
                  <c:v>1.2295625468039192E-3</c:v>
                </c:pt>
                <c:pt idx="14665">
                  <c:v>1.2294916623033537E-3</c:v>
                </c:pt>
                <c:pt idx="14666">
                  <c:v>1.2294207859753258E-3</c:v>
                </c:pt>
                <c:pt idx="14667">
                  <c:v>1.2293499178184213E-3</c:v>
                </c:pt>
                <c:pt idx="14668">
                  <c:v>1.2292790578312281E-3</c:v>
                </c:pt>
                <c:pt idx="14669">
                  <c:v>1.2292082060123327E-3</c:v>
                </c:pt>
                <c:pt idx="14670">
                  <c:v>1.2291373623603238E-3</c:v>
                </c:pt>
                <c:pt idx="14671">
                  <c:v>1.2290665268737885E-3</c:v>
                </c:pt>
                <c:pt idx="14672">
                  <c:v>1.2289956995513154E-3</c:v>
                </c:pt>
                <c:pt idx="14673">
                  <c:v>1.2289248803914934E-3</c:v>
                </c:pt>
                <c:pt idx="14674">
                  <c:v>1.2288540693929113E-3</c:v>
                </c:pt>
                <c:pt idx="14675">
                  <c:v>1.2287832665541585E-3</c:v>
                </c:pt>
                <c:pt idx="14676">
                  <c:v>1.2287124718738246E-3</c:v>
                </c:pt>
                <c:pt idx="14677">
                  <c:v>1.2286416853504998E-3</c:v>
                </c:pt>
                <c:pt idx="14678">
                  <c:v>1.2285709069827741E-3</c:v>
                </c:pt>
                <c:pt idx="14679">
                  <c:v>1.2285001367692383E-3</c:v>
                </c:pt>
                <c:pt idx="14680">
                  <c:v>1.2284293747084833E-3</c:v>
                </c:pt>
                <c:pt idx="14681">
                  <c:v>1.2283586207991002E-3</c:v>
                </c:pt>
                <c:pt idx="14682">
                  <c:v>1.2282878750396809E-3</c:v>
                </c:pt>
                <c:pt idx="14683">
                  <c:v>1.2282171374288168E-3</c:v>
                </c:pt>
                <c:pt idx="14684">
                  <c:v>1.2281464079651008E-3</c:v>
                </c:pt>
                <c:pt idx="14685">
                  <c:v>1.2280756866471251E-3</c:v>
                </c:pt>
                <c:pt idx="14686">
                  <c:v>1.2280049734734828E-3</c:v>
                </c:pt>
                <c:pt idx="14687">
                  <c:v>1.2279342684427671E-3</c:v>
                </c:pt>
                <c:pt idx="14688">
                  <c:v>1.227863571553571E-3</c:v>
                </c:pt>
                <c:pt idx="14689">
                  <c:v>1.2277928828044894E-3</c:v>
                </c:pt>
                <c:pt idx="14690">
                  <c:v>1.2277222021941153E-3</c:v>
                </c:pt>
                <c:pt idx="14691">
                  <c:v>1.2276515297210441E-3</c:v>
                </c:pt>
                <c:pt idx="14692">
                  <c:v>1.2275808653838701E-3</c:v>
                </c:pt>
                <c:pt idx="14693">
                  <c:v>1.2275102091811889E-3</c:v>
                </c:pt>
                <c:pt idx="14694">
                  <c:v>1.2274395611115959E-3</c:v>
                </c:pt>
                <c:pt idx="14695">
                  <c:v>1.2273689211736863E-3</c:v>
                </c:pt>
                <c:pt idx="14696">
                  <c:v>1.2272982893660573E-3</c:v>
                </c:pt>
                <c:pt idx="14697">
                  <c:v>1.2272276656873043E-3</c:v>
                </c:pt>
                <c:pt idx="14698">
                  <c:v>1.2271570501360249E-3</c:v>
                </c:pt>
                <c:pt idx="14699">
                  <c:v>1.2270864427108156E-3</c:v>
                </c:pt>
                <c:pt idx="14700">
                  <c:v>1.2270158434102743E-3</c:v>
                </c:pt>
                <c:pt idx="14701">
                  <c:v>1.2269452522329983E-3</c:v>
                </c:pt>
                <c:pt idx="14702">
                  <c:v>1.2268746691775859E-3</c:v>
                </c:pt>
                <c:pt idx="14703">
                  <c:v>1.2268040942426356E-3</c:v>
                </c:pt>
                <c:pt idx="14704">
                  <c:v>1.2267335274267458E-3</c:v>
                </c:pt>
                <c:pt idx="14705">
                  <c:v>1.2266629687285159E-3</c:v>
                </c:pt>
                <c:pt idx="14706">
                  <c:v>1.2265924181465448E-3</c:v>
                </c:pt>
                <c:pt idx="14707">
                  <c:v>1.2265218756794328E-3</c:v>
                </c:pt>
                <c:pt idx="14708">
                  <c:v>1.2264513413257794E-3</c:v>
                </c:pt>
                <c:pt idx="14709">
                  <c:v>1.226380815084185E-3</c:v>
                </c:pt>
                <c:pt idx="14710">
                  <c:v>1.2263102969532506E-3</c:v>
                </c:pt>
                <c:pt idx="14711">
                  <c:v>1.2262397869315764E-3</c:v>
                </c:pt>
                <c:pt idx="14712">
                  <c:v>1.2261692850177644E-3</c:v>
                </c:pt>
                <c:pt idx="14713">
                  <c:v>1.2260987912104159E-3</c:v>
                </c:pt>
                <c:pt idx="14714">
                  <c:v>1.2260283055081332E-3</c:v>
                </c:pt>
                <c:pt idx="14715">
                  <c:v>1.2259578279095178E-3</c:v>
                </c:pt>
                <c:pt idx="14716">
                  <c:v>1.2258873584131732E-3</c:v>
                </c:pt>
                <c:pt idx="14717">
                  <c:v>1.2258168970177019E-3</c:v>
                </c:pt>
                <c:pt idx="14718">
                  <c:v>1.2257464437217067E-3</c:v>
                </c:pt>
                <c:pt idx="14719">
                  <c:v>1.2256759985237919E-3</c:v>
                </c:pt>
                <c:pt idx="14720">
                  <c:v>1.2256055614225606E-3</c:v>
                </c:pt>
                <c:pt idx="14721">
                  <c:v>1.2255351324166174E-3</c:v>
                </c:pt>
                <c:pt idx="14722">
                  <c:v>1.2254647115045667E-3</c:v>
                </c:pt>
                <c:pt idx="14723">
                  <c:v>1.2253942986850134E-3</c:v>
                </c:pt>
                <c:pt idx="14724">
                  <c:v>1.225323893956563E-3</c:v>
                </c:pt>
                <c:pt idx="14725">
                  <c:v>1.2252534973178201E-3</c:v>
                </c:pt>
                <c:pt idx="14726">
                  <c:v>1.2251831087673911E-3</c:v>
                </c:pt>
                <c:pt idx="14727">
                  <c:v>1.2251127283038818E-3</c:v>
                </c:pt>
                <c:pt idx="14728">
                  <c:v>1.2250423559258992E-3</c:v>
                </c:pt>
                <c:pt idx="14729">
                  <c:v>1.2249719916320491E-3</c:v>
                </c:pt>
                <c:pt idx="14730">
                  <c:v>1.2249016354209394E-3</c:v>
                </c:pt>
                <c:pt idx="14731">
                  <c:v>1.2248312872911772E-3</c:v>
                </c:pt>
                <c:pt idx="14732">
                  <c:v>1.2247609472413698E-3</c:v>
                </c:pt>
                <c:pt idx="14733">
                  <c:v>1.2246906152701261E-3</c:v>
                </c:pt>
                <c:pt idx="14734">
                  <c:v>1.2246202913760538E-3</c:v>
                </c:pt>
                <c:pt idx="14735">
                  <c:v>1.2245499755577616E-3</c:v>
                </c:pt>
                <c:pt idx="14736">
                  <c:v>1.2244796678138586E-3</c:v>
                </c:pt>
                <c:pt idx="14737">
                  <c:v>1.2244093681429541E-3</c:v>
                </c:pt>
                <c:pt idx="14738">
                  <c:v>1.224339076543658E-3</c:v>
                </c:pt>
                <c:pt idx="14739">
                  <c:v>1.2242687930145797E-3</c:v>
                </c:pt>
                <c:pt idx="14740">
                  <c:v>1.2241985175543296E-3</c:v>
                </c:pt>
                <c:pt idx="14741">
                  <c:v>1.2241282501615183E-3</c:v>
                </c:pt>
                <c:pt idx="14742">
                  <c:v>1.2240579908347573E-3</c:v>
                </c:pt>
                <c:pt idx="14743">
                  <c:v>1.223987739572657E-3</c:v>
                </c:pt>
                <c:pt idx="14744">
                  <c:v>1.2239174963738293E-3</c:v>
                </c:pt>
                <c:pt idx="14745">
                  <c:v>1.223847261236886E-3</c:v>
                </c:pt>
                <c:pt idx="14746">
                  <c:v>1.2237770341604393E-3</c:v>
                </c:pt>
                <c:pt idx="14747">
                  <c:v>1.2237068151431019E-3</c:v>
                </c:pt>
                <c:pt idx="14748">
                  <c:v>1.223636604183486E-3</c:v>
                </c:pt>
                <c:pt idx="14749">
                  <c:v>1.2235664012802052E-3</c:v>
                </c:pt>
                <c:pt idx="14750">
                  <c:v>1.2234962064318728E-3</c:v>
                </c:pt>
                <c:pt idx="14751">
                  <c:v>1.2234260196371028E-3</c:v>
                </c:pt>
                <c:pt idx="14752">
                  <c:v>1.2233558408945089E-3</c:v>
                </c:pt>
                <c:pt idx="14753">
                  <c:v>1.223285670202706E-3</c:v>
                </c:pt>
                <c:pt idx="14754">
                  <c:v>1.2232155075603084E-3</c:v>
                </c:pt>
                <c:pt idx="14755">
                  <c:v>1.2231453529659311E-3</c:v>
                </c:pt>
                <c:pt idx="14756">
                  <c:v>1.2230752064181899E-3</c:v>
                </c:pt>
                <c:pt idx="14757">
                  <c:v>1.2230050679156999E-3</c:v>
                </c:pt>
                <c:pt idx="14758">
                  <c:v>1.2229349374570776E-3</c:v>
                </c:pt>
                <c:pt idx="14759">
                  <c:v>1.222864815040939E-3</c:v>
                </c:pt>
                <c:pt idx="14760">
                  <c:v>1.2227947006659007E-3</c:v>
                </c:pt>
                <c:pt idx="14761">
                  <c:v>1.2227245943305801E-3</c:v>
                </c:pt>
                <c:pt idx="14762">
                  <c:v>1.2226544960335936E-3</c:v>
                </c:pt>
                <c:pt idx="14763">
                  <c:v>1.2225844057735598E-3</c:v>
                </c:pt>
                <c:pt idx="14764">
                  <c:v>1.2225143235490958E-3</c:v>
                </c:pt>
                <c:pt idx="14765">
                  <c:v>1.2224442493588203E-3</c:v>
                </c:pt>
                <c:pt idx="14766">
                  <c:v>1.2223741832013513E-3</c:v>
                </c:pt>
                <c:pt idx="14767">
                  <c:v>1.2223041250753082E-3</c:v>
                </c:pt>
                <c:pt idx="14768">
                  <c:v>1.2222340749793099E-3</c:v>
                </c:pt>
                <c:pt idx="14769">
                  <c:v>1.2221640329119756E-3</c:v>
                </c:pt>
                <c:pt idx="14770">
                  <c:v>1.2220939988719258E-3</c:v>
                </c:pt>
                <c:pt idx="14771">
                  <c:v>1.2220239728577798E-3</c:v>
                </c:pt>
                <c:pt idx="14772">
                  <c:v>1.2219539548681589E-3</c:v>
                </c:pt>
                <c:pt idx="14773">
                  <c:v>1.2218839449016829E-3</c:v>
                </c:pt>
                <c:pt idx="14774">
                  <c:v>1.2218139429569738E-3</c:v>
                </c:pt>
                <c:pt idx="14775">
                  <c:v>1.2217439490326523E-3</c:v>
                </c:pt>
                <c:pt idx="14776">
                  <c:v>1.2216739631273402E-3</c:v>
                </c:pt>
                <c:pt idx="14777">
                  <c:v>1.2216039852396595E-3</c:v>
                </c:pt>
                <c:pt idx="14778">
                  <c:v>1.2215340153682328E-3</c:v>
                </c:pt>
                <c:pt idx="14779">
                  <c:v>1.2214640535116825E-3</c:v>
                </c:pt>
                <c:pt idx="14780">
                  <c:v>1.2213940996686314E-3</c:v>
                </c:pt>
                <c:pt idx="14781">
                  <c:v>1.2213241538377034E-3</c:v>
                </c:pt>
                <c:pt idx="14782">
                  <c:v>1.2212542160175213E-3</c:v>
                </c:pt>
                <c:pt idx="14783">
                  <c:v>1.2211842862067095E-3</c:v>
                </c:pt>
                <c:pt idx="14784">
                  <c:v>1.2211143644038924E-3</c:v>
                </c:pt>
                <c:pt idx="14785">
                  <c:v>1.2210444506076936E-3</c:v>
                </c:pt>
                <c:pt idx="14786">
                  <c:v>1.2209745448167389E-3</c:v>
                </c:pt>
                <c:pt idx="14787">
                  <c:v>1.2209046470296528E-3</c:v>
                </c:pt>
                <c:pt idx="14788">
                  <c:v>1.2208347572450612E-3</c:v>
                </c:pt>
                <c:pt idx="14789">
                  <c:v>1.2207648754615898E-3</c:v>
                </c:pt>
                <c:pt idx="14790">
                  <c:v>1.2206950016778648E-3</c:v>
                </c:pt>
                <c:pt idx="14791">
                  <c:v>1.2206251358925124E-3</c:v>
                </c:pt>
                <c:pt idx="14792">
                  <c:v>1.2205552781041594E-3</c:v>
                </c:pt>
                <c:pt idx="14793">
                  <c:v>1.2204854283114329E-3</c:v>
                </c:pt>
                <c:pt idx="14794">
                  <c:v>1.22041558651296E-3</c:v>
                </c:pt>
                <c:pt idx="14795">
                  <c:v>1.2203457527073689E-3</c:v>
                </c:pt>
                <c:pt idx="14796">
                  <c:v>1.220275926893287E-3</c:v>
                </c:pt>
                <c:pt idx="14797">
                  <c:v>1.2202061090693429E-3</c:v>
                </c:pt>
                <c:pt idx="14798">
                  <c:v>1.2201362992341654E-3</c:v>
                </c:pt>
                <c:pt idx="14799">
                  <c:v>1.2200664973863831E-3</c:v>
                </c:pt>
                <c:pt idx="14800">
                  <c:v>1.2199967035246254E-3</c:v>
                </c:pt>
                <c:pt idx="14801">
                  <c:v>1.2199269176475216E-3</c:v>
                </c:pt>
                <c:pt idx="14802">
                  <c:v>1.2198571397537023E-3</c:v>
                </c:pt>
                <c:pt idx="14803">
                  <c:v>1.2197873698417967E-3</c:v>
                </c:pt>
                <c:pt idx="14804">
                  <c:v>1.2197176079104361E-3</c:v>
                </c:pt>
                <c:pt idx="14805">
                  <c:v>1.219647853958251E-3</c:v>
                </c:pt>
                <c:pt idx="14806">
                  <c:v>1.2195781079838725E-3</c:v>
                </c:pt>
                <c:pt idx="14807">
                  <c:v>1.2195083699859319E-3</c:v>
                </c:pt>
                <c:pt idx="14808">
                  <c:v>1.219438639963061E-3</c:v>
                </c:pt>
                <c:pt idx="14809">
                  <c:v>1.2193689179138924E-3</c:v>
                </c:pt>
                <c:pt idx="14810">
                  <c:v>1.2192992038370576E-3</c:v>
                </c:pt>
                <c:pt idx="14811">
                  <c:v>1.2192294977311901E-3</c:v>
                </c:pt>
                <c:pt idx="14812">
                  <c:v>1.2191597995949222E-3</c:v>
                </c:pt>
                <c:pt idx="14813">
                  <c:v>1.2190901094268878E-3</c:v>
                </c:pt>
                <c:pt idx="14814">
                  <c:v>1.2190204272257202E-3</c:v>
                </c:pt>
                <c:pt idx="14815">
                  <c:v>1.2189507529900535E-3</c:v>
                </c:pt>
                <c:pt idx="14816">
                  <c:v>1.2188810867185219E-3</c:v>
                </c:pt>
                <c:pt idx="14817">
                  <c:v>1.2188114284097597E-3</c:v>
                </c:pt>
                <c:pt idx="14818">
                  <c:v>1.2187417780624022E-3</c:v>
                </c:pt>
                <c:pt idx="14819">
                  <c:v>1.2186721356750841E-3</c:v>
                </c:pt>
                <c:pt idx="14820">
                  <c:v>1.2186025012464418E-3</c:v>
                </c:pt>
                <c:pt idx="14821">
                  <c:v>1.2185328747751102E-3</c:v>
                </c:pt>
                <c:pt idx="14822">
                  <c:v>1.2184632562597256E-3</c:v>
                </c:pt>
                <c:pt idx="14823">
                  <c:v>1.2183936456989248E-3</c:v>
                </c:pt>
                <c:pt idx="14824">
                  <c:v>1.2183240430913439E-3</c:v>
                </c:pt>
                <c:pt idx="14825">
                  <c:v>1.2182544484356207E-3</c:v>
                </c:pt>
                <c:pt idx="14826">
                  <c:v>1.2181848617303921E-3</c:v>
                </c:pt>
                <c:pt idx="14827">
                  <c:v>1.218115282974296E-3</c:v>
                </c:pt>
                <c:pt idx="14828">
                  <c:v>1.2180457121659706E-3</c:v>
                </c:pt>
                <c:pt idx="14829">
                  <c:v>1.2179761493040535E-3</c:v>
                </c:pt>
                <c:pt idx="14830">
                  <c:v>1.2179065943871839E-3</c:v>
                </c:pt>
                <c:pt idx="14831">
                  <c:v>1.2178370474140005E-3</c:v>
                </c:pt>
                <c:pt idx="14832">
                  <c:v>1.2177675083831427E-3</c:v>
                </c:pt>
                <c:pt idx="14833">
                  <c:v>1.2176979772932496E-3</c:v>
                </c:pt>
                <c:pt idx="14834">
                  <c:v>1.2176284541429618E-3</c:v>
                </c:pt>
                <c:pt idx="14835">
                  <c:v>1.217558938930919E-3</c:v>
                </c:pt>
                <c:pt idx="14836">
                  <c:v>1.2174894316557615E-3</c:v>
                </c:pt>
                <c:pt idx="14837">
                  <c:v>1.2174199323161307E-3</c:v>
                </c:pt>
                <c:pt idx="14838">
                  <c:v>1.217350440910667E-3</c:v>
                </c:pt>
                <c:pt idx="14839">
                  <c:v>1.2172809574380124E-3</c:v>
                </c:pt>
                <c:pt idx="14840">
                  <c:v>1.217211481896808E-3</c:v>
                </c:pt>
                <c:pt idx="14841">
                  <c:v>1.2171420142856966E-3</c:v>
                </c:pt>
                <c:pt idx="14842">
                  <c:v>1.2170725546033201E-3</c:v>
                </c:pt>
                <c:pt idx="14843">
                  <c:v>1.2170031028483209E-3</c:v>
                </c:pt>
                <c:pt idx="14844">
                  <c:v>1.2169336590193425E-3</c:v>
                </c:pt>
                <c:pt idx="14845">
                  <c:v>1.2168642231150275E-3</c:v>
                </c:pt>
                <c:pt idx="14846">
                  <c:v>1.2167947951340205E-3</c:v>
                </c:pt>
                <c:pt idx="14847">
                  <c:v>1.2167253750749642E-3</c:v>
                </c:pt>
                <c:pt idx="14848">
                  <c:v>1.2166559629365038E-3</c:v>
                </c:pt>
                <c:pt idx="14849">
                  <c:v>1.2165865587172831E-3</c:v>
                </c:pt>
                <c:pt idx="14850">
                  <c:v>1.2165171624159475E-3</c:v>
                </c:pt>
                <c:pt idx="14851">
                  <c:v>1.216447774031142E-3</c:v>
                </c:pt>
                <c:pt idx="14852">
                  <c:v>1.2163783935615112E-3</c:v>
                </c:pt>
                <c:pt idx="14853">
                  <c:v>1.2163090210057018E-3</c:v>
                </c:pt>
                <c:pt idx="14854">
                  <c:v>1.2162396563623597E-3</c:v>
                </c:pt>
                <c:pt idx="14855">
                  <c:v>1.216170299630131E-3</c:v>
                </c:pt>
                <c:pt idx="14856">
                  <c:v>1.2161009508076623E-3</c:v>
                </c:pt>
                <c:pt idx="14857">
                  <c:v>1.2160316098936011E-3</c:v>
                </c:pt>
                <c:pt idx="14858">
                  <c:v>1.2159622768865943E-3</c:v>
                </c:pt>
                <c:pt idx="14859">
                  <c:v>1.2158929517852894E-3</c:v>
                </c:pt>
                <c:pt idx="14860">
                  <c:v>1.2158236345883348E-3</c:v>
                </c:pt>
                <c:pt idx="14861">
                  <c:v>1.2157543252943779E-3</c:v>
                </c:pt>
                <c:pt idx="14862">
                  <c:v>1.2156850239020678E-3</c:v>
                </c:pt>
                <c:pt idx="14863">
                  <c:v>1.2156157304100534E-3</c:v>
                </c:pt>
                <c:pt idx="14864">
                  <c:v>1.2155464448169835E-3</c:v>
                </c:pt>
                <c:pt idx="14865">
                  <c:v>1.215477167121508E-3</c:v>
                </c:pt>
                <c:pt idx="14866">
                  <c:v>1.2154078973222759E-3</c:v>
                </c:pt>
                <c:pt idx="14867">
                  <c:v>1.2153386354179382E-3</c:v>
                </c:pt>
                <c:pt idx="14868">
                  <c:v>1.2152693814071443E-3</c:v>
                </c:pt>
                <c:pt idx="14869">
                  <c:v>1.2152001352885458E-3</c:v>
                </c:pt>
                <c:pt idx="14870">
                  <c:v>1.2151308970607929E-3</c:v>
                </c:pt>
                <c:pt idx="14871">
                  <c:v>1.2150616667225376E-3</c:v>
                </c:pt>
                <c:pt idx="14872">
                  <c:v>1.2149924442724307E-3</c:v>
                </c:pt>
                <c:pt idx="14873">
                  <c:v>1.2149232297091247E-3</c:v>
                </c:pt>
                <c:pt idx="14874">
                  <c:v>1.2148540230312718E-3</c:v>
                </c:pt>
                <c:pt idx="14875">
                  <c:v>1.2147848242375242E-3</c:v>
                </c:pt>
                <c:pt idx="14876">
                  <c:v>1.2147156333265352E-3</c:v>
                </c:pt>
                <c:pt idx="14877">
                  <c:v>1.2146464502969573E-3</c:v>
                </c:pt>
                <c:pt idx="14878">
                  <c:v>1.2145772751474444E-3</c:v>
                </c:pt>
                <c:pt idx="14879">
                  <c:v>1.2145081078766501E-3</c:v>
                </c:pt>
                <c:pt idx="14880">
                  <c:v>1.2144389484832286E-3</c:v>
                </c:pt>
                <c:pt idx="14881">
                  <c:v>1.2143697969658339E-3</c:v>
                </c:pt>
                <c:pt idx="14882">
                  <c:v>1.2143006533231211E-3</c:v>
                </c:pt>
                <c:pt idx="14883">
                  <c:v>1.2142315175537449E-3</c:v>
                </c:pt>
                <c:pt idx="14884">
                  <c:v>1.2141623896563605E-3</c:v>
                </c:pt>
                <c:pt idx="14885">
                  <c:v>1.214093269629624E-3</c:v>
                </c:pt>
                <c:pt idx="14886">
                  <c:v>1.2140241574721906E-3</c:v>
                </c:pt>
                <c:pt idx="14887">
                  <c:v>1.2139550531827172E-3</c:v>
                </c:pt>
                <c:pt idx="14888">
                  <c:v>1.21388595675986E-3</c:v>
                </c:pt>
                <c:pt idx="14889">
                  <c:v>1.2138168682022752E-3</c:v>
                </c:pt>
                <c:pt idx="14890">
                  <c:v>1.2137477875086209E-3</c:v>
                </c:pt>
                <c:pt idx="14891">
                  <c:v>1.2136787146775538E-3</c:v>
                </c:pt>
                <c:pt idx="14892">
                  <c:v>1.2136096497077321E-3</c:v>
                </c:pt>
                <c:pt idx="14893">
                  <c:v>1.2135405925978134E-3</c:v>
                </c:pt>
                <c:pt idx="14894">
                  <c:v>1.2134715433464566E-3</c:v>
                </c:pt>
                <c:pt idx="14895">
                  <c:v>1.2134025019523201E-3</c:v>
                </c:pt>
                <c:pt idx="14896">
                  <c:v>1.2133334684140623E-3</c:v>
                </c:pt>
                <c:pt idx="14897">
                  <c:v>1.2132644427303436E-3</c:v>
                </c:pt>
                <c:pt idx="14898">
                  <c:v>1.2131954248998222E-3</c:v>
                </c:pt>
                <c:pt idx="14899">
                  <c:v>1.2131264149211592E-3</c:v>
                </c:pt>
                <c:pt idx="14900">
                  <c:v>1.2130574127930138E-3</c:v>
                </c:pt>
                <c:pt idx="14901">
                  <c:v>1.2129884185140471E-3</c:v>
                </c:pt>
                <c:pt idx="14902">
                  <c:v>1.2129194320829198E-3</c:v>
                </c:pt>
                <c:pt idx="14903">
                  <c:v>1.2128504534982924E-3</c:v>
                </c:pt>
                <c:pt idx="14904">
                  <c:v>1.2127814827588273E-3</c:v>
                </c:pt>
                <c:pt idx="14905">
                  <c:v>1.2127125198631852E-3</c:v>
                </c:pt>
                <c:pt idx="14906">
                  <c:v>1.2126435648100288E-3</c:v>
                </c:pt>
                <c:pt idx="14907">
                  <c:v>1.2125746175980199E-3</c:v>
                </c:pt>
                <c:pt idx="14908">
                  <c:v>1.2125056782258216E-3</c:v>
                </c:pt>
                <c:pt idx="14909">
                  <c:v>1.2124367466920965E-3</c:v>
                </c:pt>
                <c:pt idx="14910">
                  <c:v>1.2123678229955077E-3</c:v>
                </c:pt>
                <c:pt idx="14911">
                  <c:v>1.212298907134719E-3</c:v>
                </c:pt>
                <c:pt idx="14912">
                  <c:v>1.2122299991083939E-3</c:v>
                </c:pt>
                <c:pt idx="14913">
                  <c:v>1.212161098915197E-3</c:v>
                </c:pt>
                <c:pt idx="14914">
                  <c:v>1.2120922065537922E-3</c:v>
                </c:pt>
                <c:pt idx="14915">
                  <c:v>1.2120233220228448E-3</c:v>
                </c:pt>
                <c:pt idx="14916">
                  <c:v>1.2119544453210191E-3</c:v>
                </c:pt>
                <c:pt idx="14917">
                  <c:v>1.2118855764469813E-3</c:v>
                </c:pt>
                <c:pt idx="14918">
                  <c:v>1.2118167153993963E-3</c:v>
                </c:pt>
                <c:pt idx="14919">
                  <c:v>1.2117478621769305E-3</c:v>
                </c:pt>
                <c:pt idx="14920">
                  <c:v>1.2116790167782498E-3</c:v>
                </c:pt>
                <c:pt idx="14921">
                  <c:v>1.211610179202021E-3</c:v>
                </c:pt>
                <c:pt idx="14922">
                  <c:v>1.2115413494469111E-3</c:v>
                </c:pt>
                <c:pt idx="14923">
                  <c:v>1.2114725275115868E-3</c:v>
                </c:pt>
                <c:pt idx="14924">
                  <c:v>1.2114037133947161E-3</c:v>
                </c:pt>
                <c:pt idx="14925">
                  <c:v>1.2113349070949665E-3</c:v>
                </c:pt>
                <c:pt idx="14926">
                  <c:v>1.2112661086110057E-3</c:v>
                </c:pt>
                <c:pt idx="14927">
                  <c:v>1.2111973179415026E-3</c:v>
                </c:pt>
                <c:pt idx="14928">
                  <c:v>1.2111285350851256E-3</c:v>
                </c:pt>
                <c:pt idx="14929">
                  <c:v>1.2110597600405437E-3</c:v>
                </c:pt>
                <c:pt idx="14930">
                  <c:v>1.2109909928064264E-3</c:v>
                </c:pt>
                <c:pt idx="14931">
                  <c:v>1.210922233381443E-3</c:v>
                </c:pt>
                <c:pt idx="14932">
                  <c:v>1.2108534817642637E-3</c:v>
                </c:pt>
                <c:pt idx="14933">
                  <c:v>1.2107847379535582E-3</c:v>
                </c:pt>
                <c:pt idx="14934">
                  <c:v>1.2107160019479977E-3</c:v>
                </c:pt>
                <c:pt idx="14935">
                  <c:v>1.210647273746252E-3</c:v>
                </c:pt>
                <c:pt idx="14936">
                  <c:v>1.2105785533469931E-3</c:v>
                </c:pt>
                <c:pt idx="14937">
                  <c:v>1.2105098407488918E-3</c:v>
                </c:pt>
                <c:pt idx="14938">
                  <c:v>1.2104411359506202E-3</c:v>
                </c:pt>
                <c:pt idx="14939">
                  <c:v>1.21037243895085E-3</c:v>
                </c:pt>
                <c:pt idx="14940">
                  <c:v>1.2103037497482535E-3</c:v>
                </c:pt>
                <c:pt idx="14941">
                  <c:v>1.2102350683415037E-3</c:v>
                </c:pt>
                <c:pt idx="14942">
                  <c:v>1.2101663947292729E-3</c:v>
                </c:pt>
                <c:pt idx="14943">
                  <c:v>1.2100977289102347E-3</c:v>
                </c:pt>
                <c:pt idx="14944">
                  <c:v>1.2100290708830623E-3</c:v>
                </c:pt>
                <c:pt idx="14945">
                  <c:v>1.2099604206464302E-3</c:v>
                </c:pt>
                <c:pt idx="14946">
                  <c:v>1.2098917781990114E-3</c:v>
                </c:pt>
                <c:pt idx="14947">
                  <c:v>1.2098231435394814E-3</c:v>
                </c:pt>
                <c:pt idx="14948">
                  <c:v>1.209754516666514E-3</c:v>
                </c:pt>
                <c:pt idx="14949">
                  <c:v>1.2096858975787848E-3</c:v>
                </c:pt>
                <c:pt idx="14950">
                  <c:v>1.2096172862749689E-3</c:v>
                </c:pt>
                <c:pt idx="14951">
                  <c:v>1.2095486827537417E-3</c:v>
                </c:pt>
                <c:pt idx="14952">
                  <c:v>1.2094800870137796E-3</c:v>
                </c:pt>
                <c:pt idx="14953">
                  <c:v>1.2094114990537583E-3</c:v>
                </c:pt>
                <c:pt idx="14954">
                  <c:v>1.2093429188723547E-3</c:v>
                </c:pt>
                <c:pt idx="14955">
                  <c:v>1.2092743464682456E-3</c:v>
                </c:pt>
                <c:pt idx="14956">
                  <c:v>1.2092057818401075E-3</c:v>
                </c:pt>
                <c:pt idx="14957">
                  <c:v>1.2091372249866184E-3</c:v>
                </c:pt>
                <c:pt idx="14958">
                  <c:v>1.209068675906456E-3</c:v>
                </c:pt>
                <c:pt idx="14959">
                  <c:v>1.209000134598298E-3</c:v>
                </c:pt>
                <c:pt idx="14960">
                  <c:v>1.2089316010608228E-3</c:v>
                </c:pt>
                <c:pt idx="14961">
                  <c:v>1.2088630752927093E-3</c:v>
                </c:pt>
                <c:pt idx="14962">
                  <c:v>1.2087945572926361E-3</c:v>
                </c:pt>
                <c:pt idx="14963">
                  <c:v>1.2087260470592823E-3</c:v>
                </c:pt>
                <c:pt idx="14964">
                  <c:v>1.2086575445913277E-3</c:v>
                </c:pt>
                <c:pt idx="14965">
                  <c:v>1.208589049887452E-3</c:v>
                </c:pt>
                <c:pt idx="14966">
                  <c:v>1.2085205629463352E-3</c:v>
                </c:pt>
                <c:pt idx="14967">
                  <c:v>1.2084520837666577E-3</c:v>
                </c:pt>
                <c:pt idx="14968">
                  <c:v>1.2083836123471005E-3</c:v>
                </c:pt>
                <c:pt idx="14969">
                  <c:v>1.2083151486863444E-3</c:v>
                </c:pt>
                <c:pt idx="14970">
                  <c:v>1.2082466927830703E-3</c:v>
                </c:pt>
                <c:pt idx="14971">
                  <c:v>1.2081782446359607E-3</c:v>
                </c:pt>
                <c:pt idx="14972">
                  <c:v>1.2081098042436966E-3</c:v>
                </c:pt>
                <c:pt idx="14973">
                  <c:v>1.2080413716049608E-3</c:v>
                </c:pt>
                <c:pt idx="14974">
                  <c:v>1.2079729467184353E-3</c:v>
                </c:pt>
                <c:pt idx="14975">
                  <c:v>1.2079045295828035E-3</c:v>
                </c:pt>
                <c:pt idx="14976">
                  <c:v>1.2078361201967478E-3</c:v>
                </c:pt>
                <c:pt idx="14977">
                  <c:v>1.2077677185589519E-3</c:v>
                </c:pt>
                <c:pt idx="14978">
                  <c:v>1.2076993246680999E-3</c:v>
                </c:pt>
                <c:pt idx="14979">
                  <c:v>1.2076309385228752E-3</c:v>
                </c:pt>
                <c:pt idx="14980">
                  <c:v>1.2075625601219624E-3</c:v>
                </c:pt>
                <c:pt idx="14981">
                  <c:v>1.2074941894640457E-3</c:v>
                </c:pt>
                <c:pt idx="14982">
                  <c:v>1.2074258265478105E-3</c:v>
                </c:pt>
                <c:pt idx="14983">
                  <c:v>1.2073574713719415E-3</c:v>
                </c:pt>
                <c:pt idx="14984">
                  <c:v>1.2072891239351246E-3</c:v>
                </c:pt>
                <c:pt idx="14985">
                  <c:v>1.2072207842360454E-3</c:v>
                </c:pt>
                <c:pt idx="14986">
                  <c:v>1.2071524522733897E-3</c:v>
                </c:pt>
                <c:pt idx="14987">
                  <c:v>1.2070841280458443E-3</c:v>
                </c:pt>
                <c:pt idx="14988">
                  <c:v>1.2070158115520954E-3</c:v>
                </c:pt>
                <c:pt idx="14989">
                  <c:v>1.2069475027908306E-3</c:v>
                </c:pt>
                <c:pt idx="14990">
                  <c:v>1.2068792017607365E-3</c:v>
                </c:pt>
                <c:pt idx="14991">
                  <c:v>1.2068109084605011E-3</c:v>
                </c:pt>
                <c:pt idx="14992">
                  <c:v>1.2067426228888124E-3</c:v>
                </c:pt>
                <c:pt idx="14993">
                  <c:v>1.2066743450443577E-3</c:v>
                </c:pt>
                <c:pt idx="14994">
                  <c:v>1.206606074925826E-3</c:v>
                </c:pt>
                <c:pt idx="14995">
                  <c:v>1.2065378125319063E-3</c:v>
                </c:pt>
                <c:pt idx="14996">
                  <c:v>1.2064695578612873E-3</c:v>
                </c:pt>
                <c:pt idx="14997">
                  <c:v>1.2064013109126582E-3</c:v>
                </c:pt>
                <c:pt idx="14998">
                  <c:v>1.2063330716847094E-3</c:v>
                </c:pt>
                <c:pt idx="14999">
                  <c:v>1.2062648401761299E-3</c:v>
                </c:pt>
                <c:pt idx="15000">
                  <c:v>1.2061966163856104E-3</c:v>
                </c:pt>
                <c:pt idx="15001">
                  <c:v>1.2061284003118413E-3</c:v>
                </c:pt>
                <c:pt idx="15002">
                  <c:v>1.2060601919535133E-3</c:v>
                </c:pt>
                <c:pt idx="15003">
                  <c:v>1.2059919913093178E-3</c:v>
                </c:pt>
                <c:pt idx="15004">
                  <c:v>1.205923798377946E-3</c:v>
                </c:pt>
                <c:pt idx="15005">
                  <c:v>1.2058556131580897E-3</c:v>
                </c:pt>
                <c:pt idx="15006">
                  <c:v>1.2057874356484412E-3</c:v>
                </c:pt>
                <c:pt idx="15007">
                  <c:v>1.205719265847692E-3</c:v>
                </c:pt>
                <c:pt idx="15008">
                  <c:v>1.2056511037545354E-3</c:v>
                </c:pt>
                <c:pt idx="15009">
                  <c:v>1.2055829493676639E-3</c:v>
                </c:pt>
                <c:pt idx="15010">
                  <c:v>1.2055148026857711E-3</c:v>
                </c:pt>
                <c:pt idx="15011">
                  <c:v>1.2054466637075501E-3</c:v>
                </c:pt>
                <c:pt idx="15012">
                  <c:v>1.2053785324316949E-3</c:v>
                </c:pt>
                <c:pt idx="15013">
                  <c:v>1.2053104088568993E-3</c:v>
                </c:pt>
                <c:pt idx="15014">
                  <c:v>1.2052422929818578E-3</c:v>
                </c:pt>
                <c:pt idx="15015">
                  <c:v>1.2051741848052655E-3</c:v>
                </c:pt>
                <c:pt idx="15016">
                  <c:v>1.2051060843258166E-3</c:v>
                </c:pt>
                <c:pt idx="15017">
                  <c:v>1.2050379915422068E-3</c:v>
                </c:pt>
                <c:pt idx="15018">
                  <c:v>1.2049699064531315E-3</c:v>
                </c:pt>
                <c:pt idx="15019">
                  <c:v>1.2049018290572868E-3</c:v>
                </c:pt>
                <c:pt idx="15020">
                  <c:v>1.2048337593533684E-3</c:v>
                </c:pt>
                <c:pt idx="15021">
                  <c:v>1.2047656973400733E-3</c:v>
                </c:pt>
                <c:pt idx="15022">
                  <c:v>1.2046976430160976E-3</c:v>
                </c:pt>
                <c:pt idx="15023">
                  <c:v>1.2046295963801387E-3</c:v>
                </c:pt>
                <c:pt idx="15024">
                  <c:v>1.2045615574308938E-3</c:v>
                </c:pt>
                <c:pt idx="15025">
                  <c:v>1.2044935261670605E-3</c:v>
                </c:pt>
                <c:pt idx="15026">
                  <c:v>1.2044255025873371E-3</c:v>
                </c:pt>
                <c:pt idx="15027">
                  <c:v>1.2043574866904209E-3</c:v>
                </c:pt>
                <c:pt idx="15028">
                  <c:v>1.2042894784750114E-3</c:v>
                </c:pt>
                <c:pt idx="15029">
                  <c:v>1.2042214779398068E-3</c:v>
                </c:pt>
                <c:pt idx="15030">
                  <c:v>1.204153485083506E-3</c:v>
                </c:pt>
                <c:pt idx="15031">
                  <c:v>1.2040854999048091E-3</c:v>
                </c:pt>
                <c:pt idx="15032">
                  <c:v>1.2040175224024149E-3</c:v>
                </c:pt>
                <c:pt idx="15033">
                  <c:v>1.2039495525750241E-3</c:v>
                </c:pt>
                <c:pt idx="15034">
                  <c:v>1.2038815904213366E-3</c:v>
                </c:pt>
                <c:pt idx="15035">
                  <c:v>1.2038136359400528E-3</c:v>
                </c:pt>
                <c:pt idx="15036">
                  <c:v>1.203745689129874E-3</c:v>
                </c:pt>
                <c:pt idx="15037">
                  <c:v>1.2036777499895008E-3</c:v>
                </c:pt>
                <c:pt idx="15038">
                  <c:v>1.2036098185176352E-3</c:v>
                </c:pt>
                <c:pt idx="15039">
                  <c:v>1.2035418947129782E-3</c:v>
                </c:pt>
                <c:pt idx="15040">
                  <c:v>1.2034739785742328E-3</c:v>
                </c:pt>
                <c:pt idx="15041">
                  <c:v>1.2034060701001002E-3</c:v>
                </c:pt>
                <c:pt idx="15042">
                  <c:v>1.2033381692892837E-3</c:v>
                </c:pt>
                <c:pt idx="15043">
                  <c:v>1.2032702761404863E-3</c:v>
                </c:pt>
                <c:pt idx="15044">
                  <c:v>1.2032023906524104E-3</c:v>
                </c:pt>
                <c:pt idx="15045">
                  <c:v>1.2031345128237605E-3</c:v>
                </c:pt>
                <c:pt idx="15046">
                  <c:v>1.2030666426532395E-3</c:v>
                </c:pt>
                <c:pt idx="15047">
                  <c:v>1.202998780139552E-3</c:v>
                </c:pt>
                <c:pt idx="15048">
                  <c:v>1.2029309252814019E-3</c:v>
                </c:pt>
                <c:pt idx="15049">
                  <c:v>1.2028630780774945E-3</c:v>
                </c:pt>
                <c:pt idx="15050">
                  <c:v>1.202795238526534E-3</c:v>
                </c:pt>
                <c:pt idx="15051">
                  <c:v>1.2027274066272263E-3</c:v>
                </c:pt>
                <c:pt idx="15052">
                  <c:v>1.2026595823782765E-3</c:v>
                </c:pt>
                <c:pt idx="15053">
                  <c:v>1.2025917657783904E-3</c:v>
                </c:pt>
                <c:pt idx="15054">
                  <c:v>1.2025239568262745E-3</c:v>
                </c:pt>
                <c:pt idx="15055">
                  <c:v>1.2024561555206345E-3</c:v>
                </c:pt>
                <c:pt idx="15056">
                  <c:v>1.2023883618601781E-3</c:v>
                </c:pt>
                <c:pt idx="15057">
                  <c:v>1.2023205758436111E-3</c:v>
                </c:pt>
                <c:pt idx="15058">
                  <c:v>1.2022527974696418E-3</c:v>
                </c:pt>
                <c:pt idx="15059">
                  <c:v>1.2021850267369774E-3</c:v>
                </c:pt>
                <c:pt idx="15060">
                  <c:v>1.2021172636443253E-3</c:v>
                </c:pt>
                <c:pt idx="15061">
                  <c:v>1.2020495081903942E-3</c:v>
                </c:pt>
                <c:pt idx="15062">
                  <c:v>1.2019817603738925E-3</c:v>
                </c:pt>
                <c:pt idx="15063">
                  <c:v>1.2019140201935288E-3</c:v>
                </c:pt>
                <c:pt idx="15064">
                  <c:v>1.2018462876480121E-3</c:v>
                </c:pt>
                <c:pt idx="15065">
                  <c:v>1.2017785627360519E-3</c:v>
                </c:pt>
                <c:pt idx="15066">
                  <c:v>1.2017108454563576E-3</c:v>
                </c:pt>
                <c:pt idx="15067">
                  <c:v>1.2016431358076389E-3</c:v>
                </c:pt>
                <c:pt idx="15068">
                  <c:v>1.2015754337886067E-3</c:v>
                </c:pt>
                <c:pt idx="15069">
                  <c:v>1.2015077393979705E-3</c:v>
                </c:pt>
                <c:pt idx="15070">
                  <c:v>1.2014400526344417E-3</c:v>
                </c:pt>
                <c:pt idx="15071">
                  <c:v>1.2013723734967314E-3</c:v>
                </c:pt>
                <c:pt idx="15072">
                  <c:v>1.2013047019835508E-3</c:v>
                </c:pt>
                <c:pt idx="15073">
                  <c:v>1.2012370380936116E-3</c:v>
                </c:pt>
                <c:pt idx="15074">
                  <c:v>1.2011693818256251E-3</c:v>
                </c:pt>
                <c:pt idx="15075">
                  <c:v>1.2011017331783047E-3</c:v>
                </c:pt>
                <c:pt idx="15076">
                  <c:v>1.2010340921503619E-3</c:v>
                </c:pt>
                <c:pt idx="15077">
                  <c:v>1.2009664587405101E-3</c:v>
                </c:pt>
                <c:pt idx="15078">
                  <c:v>1.2008988329474618E-3</c:v>
                </c:pt>
                <c:pt idx="15079">
                  <c:v>1.2008312147699311E-3</c:v>
                </c:pt>
                <c:pt idx="15080">
                  <c:v>1.200763604206631E-3</c:v>
                </c:pt>
                <c:pt idx="15081">
                  <c:v>1.2006960012562761E-3</c:v>
                </c:pt>
                <c:pt idx="15082">
                  <c:v>1.2006284059175802E-3</c:v>
                </c:pt>
                <c:pt idx="15083">
                  <c:v>1.2005608181892577E-3</c:v>
                </c:pt>
                <c:pt idx="15084">
                  <c:v>1.2004932380700242E-3</c:v>
                </c:pt>
                <c:pt idx="15085">
                  <c:v>1.2004256655585937E-3</c:v>
                </c:pt>
                <c:pt idx="15086">
                  <c:v>1.2003581006536825E-3</c:v>
                </c:pt>
                <c:pt idx="15087">
                  <c:v>1.2002905433540058E-3</c:v>
                </c:pt>
                <c:pt idx="15088">
                  <c:v>1.2002229936582799E-3</c:v>
                </c:pt>
                <c:pt idx="15089">
                  <c:v>1.200155451565221E-3</c:v>
                </c:pt>
                <c:pt idx="15090">
                  <c:v>1.2000879170735454E-3</c:v>
                </c:pt>
                <c:pt idx="15091">
                  <c:v>1.2000203901819703E-3</c:v>
                </c:pt>
                <c:pt idx="15092">
                  <c:v>1.1999528708892125E-3</c:v>
                </c:pt>
                <c:pt idx="15093">
                  <c:v>1.19988535919399E-3</c:v>
                </c:pt>
                <c:pt idx="15094">
                  <c:v>1.1998178550950197E-3</c:v>
                </c:pt>
                <c:pt idx="15095">
                  <c:v>1.1997503585910202E-3</c:v>
                </c:pt>
                <c:pt idx="15096">
                  <c:v>1.1996828696807099E-3</c:v>
                </c:pt>
                <c:pt idx="15097">
                  <c:v>1.1996153883628066E-3</c:v>
                </c:pt>
                <c:pt idx="15098">
                  <c:v>1.1995479146360299E-3</c:v>
                </c:pt>
                <c:pt idx="15099">
                  <c:v>1.1994804484990987E-3</c:v>
                </c:pt>
                <c:pt idx="15100">
                  <c:v>1.1994129899507327E-3</c:v>
                </c:pt>
                <c:pt idx="15101">
                  <c:v>1.199345538989651E-3</c:v>
                </c:pt>
                <c:pt idx="15102">
                  <c:v>1.1992780956145744E-3</c:v>
                </c:pt>
                <c:pt idx="15103">
                  <c:v>1.1992106598242229E-3</c:v>
                </c:pt>
                <c:pt idx="15104">
                  <c:v>1.1991432316173166E-3</c:v>
                </c:pt>
                <c:pt idx="15105">
                  <c:v>1.1990758109925773E-3</c:v>
                </c:pt>
                <c:pt idx="15106">
                  <c:v>1.1990083979487253E-3</c:v>
                </c:pt>
                <c:pt idx="15107">
                  <c:v>1.1989409924844827E-3</c:v>
                </c:pt>
                <c:pt idx="15108">
                  <c:v>1.1988735945985707E-3</c:v>
                </c:pt>
                <c:pt idx="15109">
                  <c:v>1.1988062042897118E-3</c:v>
                </c:pt>
                <c:pt idx="15110">
                  <c:v>1.1987388215566285E-3</c:v>
                </c:pt>
                <c:pt idx="15111">
                  <c:v>1.1986714463980428E-3</c:v>
                </c:pt>
                <c:pt idx="15112">
                  <c:v>1.198604078812678E-3</c:v>
                </c:pt>
                <c:pt idx="15113">
                  <c:v>1.1985367187992567E-3</c:v>
                </c:pt>
                <c:pt idx="15114">
                  <c:v>1.1984693663565035E-3</c:v>
                </c:pt>
                <c:pt idx="15115">
                  <c:v>1.1984020214831409E-3</c:v>
                </c:pt>
                <c:pt idx="15116">
                  <c:v>1.1983346841778939E-3</c:v>
                </c:pt>
                <c:pt idx="15117">
                  <c:v>1.1982673544394863E-3</c:v>
                </c:pt>
                <c:pt idx="15118">
                  <c:v>1.1982000322666429E-3</c:v>
                </c:pt>
                <c:pt idx="15119">
                  <c:v>1.1981327176580885E-3</c:v>
                </c:pt>
                <c:pt idx="15120">
                  <c:v>1.1980654106125484E-3</c:v>
                </c:pt>
                <c:pt idx="15121">
                  <c:v>1.1979981111287484E-3</c:v>
                </c:pt>
                <c:pt idx="15122">
                  <c:v>1.1979308192054134E-3</c:v>
                </c:pt>
                <c:pt idx="15123">
                  <c:v>1.1978635348412704E-3</c:v>
                </c:pt>
                <c:pt idx="15124">
                  <c:v>1.1977962580350448E-3</c:v>
                </c:pt>
                <c:pt idx="15125">
                  <c:v>1.1977289887854642E-3</c:v>
                </c:pt>
                <c:pt idx="15126">
                  <c:v>1.1976617270912549E-3</c:v>
                </c:pt>
                <c:pt idx="15127">
                  <c:v>1.1975944729511444E-3</c:v>
                </c:pt>
                <c:pt idx="15128">
                  <c:v>1.1975272263638596E-3</c:v>
                </c:pt>
                <c:pt idx="15129">
                  <c:v>1.1974599873281289E-3</c:v>
                </c:pt>
                <c:pt idx="15130">
                  <c:v>1.1973927558426801E-3</c:v>
                </c:pt>
                <c:pt idx="15131">
                  <c:v>1.1973255319062414E-3</c:v>
                </c:pt>
                <c:pt idx="15132">
                  <c:v>1.1972583155175421E-3</c:v>
                </c:pt>
                <c:pt idx="15133">
                  <c:v>1.1971911066753103E-3</c:v>
                </c:pt>
                <c:pt idx="15134">
                  <c:v>1.1971239053782754E-3</c:v>
                </c:pt>
                <c:pt idx="15135">
                  <c:v>1.1970567116251672E-3</c:v>
                </c:pt>
                <c:pt idx="15136">
                  <c:v>1.1969895254147149E-3</c:v>
                </c:pt>
                <c:pt idx="15137">
                  <c:v>1.1969223467456491E-3</c:v>
                </c:pt>
                <c:pt idx="15138">
                  <c:v>1.1968551756166999E-3</c:v>
                </c:pt>
                <c:pt idx="15139">
                  <c:v>1.1967880120265979E-3</c:v>
                </c:pt>
                <c:pt idx="15140">
                  <c:v>1.1967208559740742E-3</c:v>
                </c:pt>
                <c:pt idx="15141">
                  <c:v>1.1966537074578597E-3</c:v>
                </c:pt>
                <c:pt idx="15142">
                  <c:v>1.1965865664766862E-3</c:v>
                </c:pt>
                <c:pt idx="15143">
                  <c:v>1.196519433029285E-3</c:v>
                </c:pt>
                <c:pt idx="15144">
                  <c:v>1.1964523071143886E-3</c:v>
                </c:pt>
                <c:pt idx="15145">
                  <c:v>1.1963851887307291E-3</c:v>
                </c:pt>
                <c:pt idx="15146">
                  <c:v>1.1963180778770391E-3</c:v>
                </c:pt>
                <c:pt idx="15147">
                  <c:v>1.1962509745520515E-3</c:v>
                </c:pt>
                <c:pt idx="15148">
                  <c:v>1.1961838787544997E-3</c:v>
                </c:pt>
                <c:pt idx="15149">
                  <c:v>1.196116790483117E-3</c:v>
                </c:pt>
                <c:pt idx="15150">
                  <c:v>1.1960497097366371E-3</c:v>
                </c:pt>
                <c:pt idx="15151">
                  <c:v>1.1959826365137941E-3</c:v>
                </c:pt>
                <c:pt idx="15152">
                  <c:v>1.1959155708133223E-3</c:v>
                </c:pt>
                <c:pt idx="15153">
                  <c:v>1.1958485126339563E-3</c:v>
                </c:pt>
                <c:pt idx="15154">
                  <c:v>1.1957814619744309E-3</c:v>
                </c:pt>
                <c:pt idx="15155">
                  <c:v>1.1957144188334816E-3</c:v>
                </c:pt>
                <c:pt idx="15156">
                  <c:v>1.1956473832098434E-3</c:v>
                </c:pt>
                <c:pt idx="15157">
                  <c:v>1.1955803551022522E-3</c:v>
                </c:pt>
                <c:pt idx="15158">
                  <c:v>1.1955133345094443E-3</c:v>
                </c:pt>
                <c:pt idx="15159">
                  <c:v>1.1954463214301555E-3</c:v>
                </c:pt>
                <c:pt idx="15160">
                  <c:v>1.1953793158631229E-3</c:v>
                </c:pt>
                <c:pt idx="15161">
                  <c:v>1.195312317807083E-3</c:v>
                </c:pt>
                <c:pt idx="15162">
                  <c:v>1.1952453272607733E-3</c:v>
                </c:pt>
                <c:pt idx="15163">
                  <c:v>1.1951783442229308E-3</c:v>
                </c:pt>
                <c:pt idx="15164">
                  <c:v>1.1951113686922935E-3</c:v>
                </c:pt>
                <c:pt idx="15165">
                  <c:v>1.1950444006675993E-3</c:v>
                </c:pt>
                <c:pt idx="15166">
                  <c:v>1.1949774401475864E-3</c:v>
                </c:pt>
                <c:pt idx="15167">
                  <c:v>1.1949104871309937E-3</c:v>
                </c:pt>
                <c:pt idx="15168">
                  <c:v>1.1948435416165597E-3</c:v>
                </c:pt>
                <c:pt idx="15169">
                  <c:v>1.1947766036030239E-3</c:v>
                </c:pt>
                <c:pt idx="15170">
                  <c:v>1.1947096730891254E-3</c:v>
                </c:pt>
                <c:pt idx="15171">
                  <c:v>1.1946427500736038E-3</c:v>
                </c:pt>
                <c:pt idx="15172">
                  <c:v>1.1945758345551997E-3</c:v>
                </c:pt>
                <c:pt idx="15173">
                  <c:v>1.1945089265326524E-3</c:v>
                </c:pt>
                <c:pt idx="15174">
                  <c:v>1.1944420260047032E-3</c:v>
                </c:pt>
                <c:pt idx="15175">
                  <c:v>1.1943751329700927E-3</c:v>
                </c:pt>
                <c:pt idx="15176">
                  <c:v>1.194308247427562E-3</c:v>
                </c:pt>
                <c:pt idx="15177">
                  <c:v>1.1942413693758528E-3</c:v>
                </c:pt>
                <c:pt idx="15178">
                  <c:v>1.1941744988137059E-3</c:v>
                </c:pt>
                <c:pt idx="15179">
                  <c:v>1.1941076357398644E-3</c:v>
                </c:pt>
                <c:pt idx="15180">
                  <c:v>1.1940407801530695E-3</c:v>
                </c:pt>
                <c:pt idx="15181">
                  <c:v>1.1939739320520645E-3</c:v>
                </c:pt>
                <c:pt idx="15182">
                  <c:v>1.1939070914355916E-3</c:v>
                </c:pt>
                <c:pt idx="15183">
                  <c:v>1.1938402583023947E-3</c:v>
                </c:pt>
                <c:pt idx="15184">
                  <c:v>1.193773432651216E-3</c:v>
                </c:pt>
                <c:pt idx="15185">
                  <c:v>1.1937066144808001E-3</c:v>
                </c:pt>
                <c:pt idx="15186">
                  <c:v>1.1936398037898908E-3</c:v>
                </c:pt>
                <c:pt idx="15187">
                  <c:v>1.1935730005772317E-3</c:v>
                </c:pt>
                <c:pt idx="15188">
                  <c:v>1.193506204841568E-3</c:v>
                </c:pt>
                <c:pt idx="15189">
                  <c:v>1.1934394165816439E-3</c:v>
                </c:pt>
                <c:pt idx="15190">
                  <c:v>1.1933726357962048E-3</c:v>
                </c:pt>
                <c:pt idx="15191">
                  <c:v>1.1933058624839959E-3</c:v>
                </c:pt>
                <c:pt idx="15192">
                  <c:v>1.1932390966437631E-3</c:v>
                </c:pt>
                <c:pt idx="15193">
                  <c:v>1.1931723382742519E-3</c:v>
                </c:pt>
                <c:pt idx="15194">
                  <c:v>1.1931055873742084E-3</c:v>
                </c:pt>
                <c:pt idx="15195">
                  <c:v>1.1930388439423795E-3</c:v>
                </c:pt>
                <c:pt idx="15196">
                  <c:v>1.1929721079775115E-3</c:v>
                </c:pt>
                <c:pt idx="15197">
                  <c:v>1.1929053794783519E-3</c:v>
                </c:pt>
                <c:pt idx="15198">
                  <c:v>1.1928386584436476E-3</c:v>
                </c:pt>
                <c:pt idx="15199">
                  <c:v>1.1927719448721463E-3</c:v>
                </c:pt>
                <c:pt idx="15200">
                  <c:v>1.1927052387625959E-3</c:v>
                </c:pt>
                <c:pt idx="15201">
                  <c:v>1.1926385401137443E-3</c:v>
                </c:pt>
                <c:pt idx="15202">
                  <c:v>1.1925718489243402E-3</c:v>
                </c:pt>
                <c:pt idx="15203">
                  <c:v>1.1925051651931321E-3</c:v>
                </c:pt>
                <c:pt idx="15204">
                  <c:v>1.1924384889188692E-3</c:v>
                </c:pt>
                <c:pt idx="15205">
                  <c:v>1.1923718201003004E-3</c:v>
                </c:pt>
                <c:pt idx="15206">
                  <c:v>1.1923051587361757E-3</c:v>
                </c:pt>
                <c:pt idx="15207">
                  <c:v>1.1922385048252447E-3</c:v>
                </c:pt>
                <c:pt idx="15208">
                  <c:v>1.1921718583662573E-3</c:v>
                </c:pt>
                <c:pt idx="15209">
                  <c:v>1.1921052193579642E-3</c:v>
                </c:pt>
                <c:pt idx="15210">
                  <c:v>1.1920385877991155E-3</c:v>
                </c:pt>
                <c:pt idx="15211">
                  <c:v>1.191971963688463E-3</c:v>
                </c:pt>
                <c:pt idx="15212">
                  <c:v>1.1919053470247569E-3</c:v>
                </c:pt>
                <c:pt idx="15213">
                  <c:v>1.1918387378067495E-3</c:v>
                </c:pt>
                <c:pt idx="15214">
                  <c:v>1.1917721360331923E-3</c:v>
                </c:pt>
                <c:pt idx="15215">
                  <c:v>1.1917055417028373E-3</c:v>
                </c:pt>
                <c:pt idx="15216">
                  <c:v>1.191638954814437E-3</c:v>
                </c:pt>
                <c:pt idx="15217">
                  <c:v>1.1915723753667434E-3</c:v>
                </c:pt>
                <c:pt idx="15218">
                  <c:v>1.1915058033585104E-3</c:v>
                </c:pt>
                <c:pt idx="15219">
                  <c:v>1.1914392387884901E-3</c:v>
                </c:pt>
                <c:pt idx="15220">
                  <c:v>1.191372681655437E-3</c:v>
                </c:pt>
                <c:pt idx="15221">
                  <c:v>1.1913061319581038E-3</c:v>
                </c:pt>
                <c:pt idx="15222">
                  <c:v>1.1912395896952453E-3</c:v>
                </c:pt>
                <c:pt idx="15223">
                  <c:v>1.1911730548656153E-3</c:v>
                </c:pt>
                <c:pt idx="15224">
                  <c:v>1.1911065274679683E-3</c:v>
                </c:pt>
                <c:pt idx="15225">
                  <c:v>1.1910400075010599E-3</c:v>
                </c:pt>
                <c:pt idx="15226">
                  <c:v>1.190973494963644E-3</c:v>
                </c:pt>
                <c:pt idx="15227">
                  <c:v>1.1909069898544771E-3</c:v>
                </c:pt>
                <c:pt idx="15228">
                  <c:v>1.1908404921723141E-3</c:v>
                </c:pt>
                <c:pt idx="15229">
                  <c:v>1.1907740019159116E-3</c:v>
                </c:pt>
                <c:pt idx="15230">
                  <c:v>1.1907075190840254E-3</c:v>
                </c:pt>
                <c:pt idx="15231">
                  <c:v>1.1906410436754119E-3</c:v>
                </c:pt>
                <c:pt idx="15232">
                  <c:v>1.190574575688828E-3</c:v>
                </c:pt>
                <c:pt idx="15233">
                  <c:v>1.1905081151230307E-3</c:v>
                </c:pt>
                <c:pt idx="15234">
                  <c:v>1.1904416619767778E-3</c:v>
                </c:pt>
                <c:pt idx="15235">
                  <c:v>1.1903752162488264E-3</c:v>
                </c:pt>
                <c:pt idx="15236">
                  <c:v>1.1903087779379347E-3</c:v>
                </c:pt>
                <c:pt idx="15237">
                  <c:v>1.1902423470428608E-3</c:v>
                </c:pt>
                <c:pt idx="15238">
                  <c:v>1.1901759235623626E-3</c:v>
                </c:pt>
                <c:pt idx="15239">
                  <c:v>1.1901095074951997E-3</c:v>
                </c:pt>
                <c:pt idx="15240">
                  <c:v>1.1900430988401303E-3</c:v>
                </c:pt>
                <c:pt idx="15241">
                  <c:v>1.1899766975959143E-3</c:v>
                </c:pt>
                <c:pt idx="15242">
                  <c:v>1.1899103037613108E-3</c:v>
                </c:pt>
                <c:pt idx="15243">
                  <c:v>1.1898439173350802E-3</c:v>
                </c:pt>
                <c:pt idx="15244">
                  <c:v>1.189777538315982E-3</c:v>
                </c:pt>
                <c:pt idx="15245">
                  <c:v>1.1897111667027768E-3</c:v>
                </c:pt>
                <c:pt idx="15246">
                  <c:v>1.1896448024942255E-3</c:v>
                </c:pt>
                <c:pt idx="15247">
                  <c:v>1.1895784456890882E-3</c:v>
                </c:pt>
                <c:pt idx="15248">
                  <c:v>1.1895120962861275E-3</c:v>
                </c:pt>
                <c:pt idx="15249">
                  <c:v>1.1894457542841034E-3</c:v>
                </c:pt>
                <c:pt idx="15250">
                  <c:v>1.1893794196817789E-3</c:v>
                </c:pt>
                <c:pt idx="15251">
                  <c:v>1.1893130924779153E-3</c:v>
                </c:pt>
                <c:pt idx="15252">
                  <c:v>1.189246772671275E-3</c:v>
                </c:pt>
                <c:pt idx="15253">
                  <c:v>1.189180460260621E-3</c:v>
                </c:pt>
                <c:pt idx="15254">
                  <c:v>1.1891141552447155E-3</c:v>
                </c:pt>
                <c:pt idx="15255">
                  <c:v>1.1890478576223225E-3</c:v>
                </c:pt>
                <c:pt idx="15256">
                  <c:v>1.1889815673922046E-3</c:v>
                </c:pt>
                <c:pt idx="15257">
                  <c:v>1.1889152845531261E-3</c:v>
                </c:pt>
                <c:pt idx="15258">
                  <c:v>1.1888490091038506E-3</c:v>
                </c:pt>
                <c:pt idx="15259">
                  <c:v>1.1887827410431426E-3</c:v>
                </c:pt>
                <c:pt idx="15260">
                  <c:v>1.1887164803697664E-3</c:v>
                </c:pt>
                <c:pt idx="15261">
                  <c:v>1.1886502270824866E-3</c:v>
                </c:pt>
                <c:pt idx="15262">
                  <c:v>1.1885839811800691E-3</c:v>
                </c:pt>
                <c:pt idx="15263">
                  <c:v>1.188517742661278E-3</c:v>
                </c:pt>
                <c:pt idx="15264">
                  <c:v>1.1884515115248803E-3</c:v>
                </c:pt>
                <c:pt idx="15265">
                  <c:v>1.1883852877696407E-3</c:v>
                </c:pt>
                <c:pt idx="15266">
                  <c:v>1.1883190713943264E-3</c:v>
                </c:pt>
                <c:pt idx="15267">
                  <c:v>1.1882528623977033E-3</c:v>
                </c:pt>
                <c:pt idx="15268">
                  <c:v>1.1881866607785379E-3</c:v>
                </c:pt>
                <c:pt idx="15269">
                  <c:v>1.1881204665355977E-3</c:v>
                </c:pt>
                <c:pt idx="15270">
                  <c:v>1.1880542796676493E-3</c:v>
                </c:pt>
                <c:pt idx="15271">
                  <c:v>1.1879881001734612E-3</c:v>
                </c:pt>
                <c:pt idx="15272">
                  <c:v>1.1879219280518005E-3</c:v>
                </c:pt>
                <c:pt idx="15273">
                  <c:v>1.1878557633014358E-3</c:v>
                </c:pt>
                <c:pt idx="15274">
                  <c:v>1.187789605921135E-3</c:v>
                </c:pt>
                <c:pt idx="15275">
                  <c:v>1.1877234559096667E-3</c:v>
                </c:pt>
                <c:pt idx="15276">
                  <c:v>1.1876573132658004E-3</c:v>
                </c:pt>
                <c:pt idx="15277">
                  <c:v>1.1875911779883046E-3</c:v>
                </c:pt>
                <c:pt idx="15278">
                  <c:v>1.1875250500759495E-3</c:v>
                </c:pt>
                <c:pt idx="15279">
                  <c:v>1.1874589295275042E-3</c:v>
                </c:pt>
                <c:pt idx="15280">
                  <c:v>1.187392816341739E-3</c:v>
                </c:pt>
                <c:pt idx="15281">
                  <c:v>1.1873267105174242E-3</c:v>
                </c:pt>
                <c:pt idx="15282">
                  <c:v>1.1872606120533304E-3</c:v>
                </c:pt>
                <c:pt idx="15283">
                  <c:v>1.1871945209482285E-3</c:v>
                </c:pt>
                <c:pt idx="15284">
                  <c:v>1.1871284372008892E-3</c:v>
                </c:pt>
                <c:pt idx="15285">
                  <c:v>1.1870623608100845E-3</c:v>
                </c:pt>
                <c:pt idx="15286">
                  <c:v>1.1869962917745855E-3</c:v>
                </c:pt>
                <c:pt idx="15287">
                  <c:v>1.1869302300931645E-3</c:v>
                </c:pt>
                <c:pt idx="15288">
                  <c:v>1.1868641757645931E-3</c:v>
                </c:pt>
                <c:pt idx="15289">
                  <c:v>1.1867981287876446E-3</c:v>
                </c:pt>
                <c:pt idx="15290">
                  <c:v>1.1867320891610917E-3</c:v>
                </c:pt>
                <c:pt idx="15291">
                  <c:v>1.1866660568837066E-3</c:v>
                </c:pt>
                <c:pt idx="15292">
                  <c:v>1.1866000319542636E-3</c:v>
                </c:pt>
                <c:pt idx="15293">
                  <c:v>1.1865340143715352E-3</c:v>
                </c:pt>
                <c:pt idx="15294">
                  <c:v>1.1864680041342964E-3</c:v>
                </c:pt>
                <c:pt idx="15295">
                  <c:v>1.1864020012413204E-3</c:v>
                </c:pt>
                <c:pt idx="15296">
                  <c:v>1.1863360056913821E-3</c:v>
                </c:pt>
                <c:pt idx="15297">
                  <c:v>1.1862700174832561E-3</c:v>
                </c:pt>
                <c:pt idx="15298">
                  <c:v>1.1862040366157169E-3</c:v>
                </c:pt>
                <c:pt idx="15299">
                  <c:v>1.1861380630875404E-3</c:v>
                </c:pt>
                <c:pt idx="15300">
                  <c:v>1.1860720968975016E-3</c:v>
                </c:pt>
                <c:pt idx="15301">
                  <c:v>1.1860061380443764E-3</c:v>
                </c:pt>
                <c:pt idx="15302">
                  <c:v>1.1859401865269407E-3</c:v>
                </c:pt>
                <c:pt idx="15303">
                  <c:v>1.1858742423439712E-3</c:v>
                </c:pt>
                <c:pt idx="15304">
                  <c:v>1.1858083054942441E-3</c:v>
                </c:pt>
                <c:pt idx="15305">
                  <c:v>1.185742375976536E-3</c:v>
                </c:pt>
                <c:pt idx="15306">
                  <c:v>1.1856764537896245E-3</c:v>
                </c:pt>
                <c:pt idx="15307">
                  <c:v>1.185610538932287E-3</c:v>
                </c:pt>
                <c:pt idx="15308">
                  <c:v>1.1855446314033007E-3</c:v>
                </c:pt>
                <c:pt idx="15309">
                  <c:v>1.1854787312014438E-3</c:v>
                </c:pt>
                <c:pt idx="15310">
                  <c:v>1.1854128383254948E-3</c:v>
                </c:pt>
                <c:pt idx="15311">
                  <c:v>1.1853469527742318E-3</c:v>
                </c:pt>
                <c:pt idx="15312">
                  <c:v>1.1852810745464333E-3</c:v>
                </c:pt>
                <c:pt idx="15313">
                  <c:v>1.1852152036408792E-3</c:v>
                </c:pt>
                <c:pt idx="15314">
                  <c:v>1.1851493400563476E-3</c:v>
                </c:pt>
                <c:pt idx="15315">
                  <c:v>1.1850834837916191E-3</c:v>
                </c:pt>
                <c:pt idx="15316">
                  <c:v>1.1850176348454729E-3</c:v>
                </c:pt>
                <c:pt idx="15317">
                  <c:v>1.1849517932166894E-3</c:v>
                </c:pt>
                <c:pt idx="15318">
                  <c:v>1.1848859589040487E-3</c:v>
                </c:pt>
                <c:pt idx="15319">
                  <c:v>1.1848201319063321E-3</c:v>
                </c:pt>
                <c:pt idx="15320">
                  <c:v>1.1847543122223197E-3</c:v>
                </c:pt>
                <c:pt idx="15321">
                  <c:v>1.1846884998507931E-3</c:v>
                </c:pt>
                <c:pt idx="15322">
                  <c:v>1.1846226947905337E-3</c:v>
                </c:pt>
                <c:pt idx="15323">
                  <c:v>1.1845568970403229E-3</c:v>
                </c:pt>
                <c:pt idx="15324">
                  <c:v>1.1844911065989434E-3</c:v>
                </c:pt>
                <c:pt idx="15325">
                  <c:v>1.184425323465177E-3</c:v>
                </c:pt>
                <c:pt idx="15326">
                  <c:v>1.184359547637806E-3</c:v>
                </c:pt>
                <c:pt idx="15327">
                  <c:v>1.1842937791156141E-3</c:v>
                </c:pt>
                <c:pt idx="15328">
                  <c:v>1.1842280178973833E-3</c:v>
                </c:pt>
                <c:pt idx="15329">
                  <c:v>1.1841622639818976E-3</c:v>
                </c:pt>
                <c:pt idx="15330">
                  <c:v>1.1840965173679403E-3</c:v>
                </c:pt>
                <c:pt idx="15331">
                  <c:v>1.1840307780542959E-3</c:v>
                </c:pt>
                <c:pt idx="15332">
                  <c:v>1.1839650460397477E-3</c:v>
                </c:pt>
                <c:pt idx="15333">
                  <c:v>1.1838993213230807E-3</c:v>
                </c:pt>
                <c:pt idx="15334">
                  <c:v>1.1838336039030795E-3</c:v>
                </c:pt>
                <c:pt idx="15335">
                  <c:v>1.1837678937785289E-3</c:v>
                </c:pt>
                <c:pt idx="15336">
                  <c:v>1.1837021909482143E-3</c:v>
                </c:pt>
                <c:pt idx="15337">
                  <c:v>1.1836364954109209E-3</c:v>
                </c:pt>
                <c:pt idx="15338">
                  <c:v>1.1835708071654353E-3</c:v>
                </c:pt>
                <c:pt idx="15339">
                  <c:v>1.1835051262105423E-3</c:v>
                </c:pt>
                <c:pt idx="15340">
                  <c:v>1.1834394525450296E-3</c:v>
                </c:pt>
                <c:pt idx="15341">
                  <c:v>1.1833737861676828E-3</c:v>
                </c:pt>
                <c:pt idx="15342">
                  <c:v>1.1833081270772889E-3</c:v>
                </c:pt>
                <c:pt idx="15343">
                  <c:v>1.1832424752726352E-3</c:v>
                </c:pt>
                <c:pt idx="15344">
                  <c:v>1.1831768307525091E-3</c:v>
                </c:pt>
                <c:pt idx="15345">
                  <c:v>1.1831111935156982E-3</c:v>
                </c:pt>
                <c:pt idx="15346">
                  <c:v>1.1830455635609904E-3</c:v>
                </c:pt>
                <c:pt idx="15347">
                  <c:v>1.1829799408871742E-3</c:v>
                </c:pt>
                <c:pt idx="15348">
                  <c:v>1.1829143254930374E-3</c:v>
                </c:pt>
                <c:pt idx="15349">
                  <c:v>1.1828487173773698E-3</c:v>
                </c:pt>
                <c:pt idx="15350">
                  <c:v>1.1827831165389594E-3</c:v>
                </c:pt>
                <c:pt idx="15351">
                  <c:v>1.1827175229765959E-3</c:v>
                </c:pt>
                <c:pt idx="15352">
                  <c:v>1.1826519366890688E-3</c:v>
                </c:pt>
                <c:pt idx="15353">
                  <c:v>1.1825863576751677E-3</c:v>
                </c:pt>
                <c:pt idx="15354">
                  <c:v>1.1825207859336832E-3</c:v>
                </c:pt>
                <c:pt idx="15355">
                  <c:v>1.1824552214634051E-3</c:v>
                </c:pt>
                <c:pt idx="15356">
                  <c:v>1.1823896642631244E-3</c:v>
                </c:pt>
                <c:pt idx="15357">
                  <c:v>1.1823241143316321E-3</c:v>
                </c:pt>
                <c:pt idx="15358">
                  <c:v>1.1822585716677186E-3</c:v>
                </c:pt>
                <c:pt idx="15359">
                  <c:v>1.1821930362701761E-3</c:v>
                </c:pt>
                <c:pt idx="15360">
                  <c:v>1.1821275081377958E-3</c:v>
                </c:pt>
                <c:pt idx="15361">
                  <c:v>1.1820619872693703E-3</c:v>
                </c:pt>
                <c:pt idx="15362">
                  <c:v>1.181996473663691E-3</c:v>
                </c:pt>
                <c:pt idx="15363">
                  <c:v>1.1819309673195509E-3</c:v>
                </c:pt>
                <c:pt idx="15364">
                  <c:v>1.1818654682357428E-3</c:v>
                </c:pt>
                <c:pt idx="15365">
                  <c:v>1.1817999764110593E-3</c:v>
                </c:pt>
                <c:pt idx="15366">
                  <c:v>1.1817344918442943E-3</c:v>
                </c:pt>
                <c:pt idx="15367">
                  <c:v>1.1816690145342406E-3</c:v>
                </c:pt>
                <c:pt idx="15368">
                  <c:v>1.1816035444796929E-3</c:v>
                </c:pt>
                <c:pt idx="15369">
                  <c:v>1.1815380816794447E-3</c:v>
                </c:pt>
                <c:pt idx="15370">
                  <c:v>1.1814726261322906E-3</c:v>
                </c:pt>
                <c:pt idx="15371">
                  <c:v>1.181407177837025E-3</c:v>
                </c:pt>
                <c:pt idx="15372">
                  <c:v>1.1813417367924433E-3</c:v>
                </c:pt>
                <c:pt idx="15373">
                  <c:v>1.1812763029973401E-3</c:v>
                </c:pt>
                <c:pt idx="15374">
                  <c:v>1.1812108764505109E-3</c:v>
                </c:pt>
                <c:pt idx="15375">
                  <c:v>1.1811454571507519E-3</c:v>
                </c:pt>
                <c:pt idx="15376">
                  <c:v>1.1810800450968585E-3</c:v>
                </c:pt>
                <c:pt idx="15377">
                  <c:v>1.1810146402876274E-3</c:v>
                </c:pt>
                <c:pt idx="15378">
                  <c:v>1.1809492427218549E-3</c:v>
                </c:pt>
                <c:pt idx="15379">
                  <c:v>1.1808838523983377E-3</c:v>
                </c:pt>
                <c:pt idx="15380">
                  <c:v>1.1808184693158728E-3</c:v>
                </c:pt>
                <c:pt idx="15381">
                  <c:v>1.1807530934732574E-3</c:v>
                </c:pt>
                <c:pt idx="15382">
                  <c:v>1.1806877248692895E-3</c:v>
                </c:pt>
                <c:pt idx="15383">
                  <c:v>1.1806223635027666E-3</c:v>
                </c:pt>
                <c:pt idx="15384">
                  <c:v>1.180557009372487E-3</c:v>
                </c:pt>
                <c:pt idx="15385">
                  <c:v>1.1804916624772485E-3</c:v>
                </c:pt>
                <c:pt idx="15386">
                  <c:v>1.1804263228158507E-3</c:v>
                </c:pt>
                <c:pt idx="15387">
                  <c:v>1.1803609903870921E-3</c:v>
                </c:pt>
                <c:pt idx="15388">
                  <c:v>1.1802956651897711E-3</c:v>
                </c:pt>
                <c:pt idx="15389">
                  <c:v>1.1802303472226883E-3</c:v>
                </c:pt>
                <c:pt idx="15390">
                  <c:v>1.1801650364846425E-3</c:v>
                </c:pt>
                <c:pt idx="15391">
                  <c:v>1.1800997329744344E-3</c:v>
                </c:pt>
                <c:pt idx="15392">
                  <c:v>1.1800344366908635E-3</c:v>
                </c:pt>
                <c:pt idx="15393">
                  <c:v>1.1799691476327308E-3</c:v>
                </c:pt>
                <c:pt idx="15394">
                  <c:v>1.1799038657988369E-3</c:v>
                </c:pt>
                <c:pt idx="15395">
                  <c:v>1.1798385911879826E-3</c:v>
                </c:pt>
                <c:pt idx="15396">
                  <c:v>1.1797733237989699E-3</c:v>
                </c:pt>
                <c:pt idx="15397">
                  <c:v>1.1797080636305993E-3</c:v>
                </c:pt>
                <c:pt idx="15398">
                  <c:v>1.1796428106816735E-3</c:v>
                </c:pt>
                <c:pt idx="15399">
                  <c:v>1.1795775649509942E-3</c:v>
                </c:pt>
                <c:pt idx="15400">
                  <c:v>1.1795123264373639E-3</c:v>
                </c:pt>
                <c:pt idx="15401">
                  <c:v>1.1794470951395851E-3</c:v>
                </c:pt>
                <c:pt idx="15402">
                  <c:v>1.1793818710564604E-3</c:v>
                </c:pt>
                <c:pt idx="15403">
                  <c:v>1.1793166541867936E-3</c:v>
                </c:pt>
                <c:pt idx="15404">
                  <c:v>1.1792514445293876E-3</c:v>
                </c:pt>
                <c:pt idx="15405">
                  <c:v>1.1791862420830464E-3</c:v>
                </c:pt>
                <c:pt idx="15406">
                  <c:v>1.1791210468465735E-3</c:v>
                </c:pt>
                <c:pt idx="15407">
                  <c:v>1.1790558588187735E-3</c:v>
                </c:pt>
                <c:pt idx="15408">
                  <c:v>1.178990677998451E-3</c:v>
                </c:pt>
                <c:pt idx="15409">
                  <c:v>1.17892550438441E-3</c:v>
                </c:pt>
                <c:pt idx="15410">
                  <c:v>1.1788603379754561E-3</c:v>
                </c:pt>
                <c:pt idx="15411">
                  <c:v>1.1787951787703944E-3</c:v>
                </c:pt>
                <c:pt idx="15412">
                  <c:v>1.1787300267680305E-3</c:v>
                </c:pt>
                <c:pt idx="15413">
                  <c:v>1.1786648819671699E-3</c:v>
                </c:pt>
                <c:pt idx="15414">
                  <c:v>1.1785997443666194E-3</c:v>
                </c:pt>
                <c:pt idx="15415">
                  <c:v>1.1785346139651842E-3</c:v>
                </c:pt>
                <c:pt idx="15416">
                  <c:v>1.1784694907616719E-3</c:v>
                </c:pt>
                <c:pt idx="15417">
                  <c:v>1.1784043747548889E-3</c:v>
                </c:pt>
                <c:pt idx="15418">
                  <c:v>1.1783392659436419E-3</c:v>
                </c:pt>
                <c:pt idx="15419">
                  <c:v>1.1782741643267391E-3</c:v>
                </c:pt>
                <c:pt idx="15420">
                  <c:v>1.1782090699029874E-3</c:v>
                </c:pt>
                <c:pt idx="15421">
                  <c:v>1.1781439826711953E-3</c:v>
                </c:pt>
                <c:pt idx="15422">
                  <c:v>1.1780789026301702E-3</c:v>
                </c:pt>
                <c:pt idx="15423">
                  <c:v>1.1780138297787215E-3</c:v>
                </c:pt>
                <c:pt idx="15424">
                  <c:v>1.1779487641156575E-3</c:v>
                </c:pt>
                <c:pt idx="15425">
                  <c:v>1.1778837056397866E-3</c:v>
                </c:pt>
                <c:pt idx="15426">
                  <c:v>1.1778186543499186E-3</c:v>
                </c:pt>
                <c:pt idx="15427">
                  <c:v>1.1777536102448628E-3</c:v>
                </c:pt>
                <c:pt idx="15428">
                  <c:v>1.1776885733234292E-3</c:v>
                </c:pt>
                <c:pt idx="15429">
                  <c:v>1.1776235435844271E-3</c:v>
                </c:pt>
                <c:pt idx="15430">
                  <c:v>1.1775585210266675E-3</c:v>
                </c:pt>
                <c:pt idx="15431">
                  <c:v>1.1774935056489608E-3</c:v>
                </c:pt>
                <c:pt idx="15432">
                  <c:v>1.1774284974501172E-3</c:v>
                </c:pt>
                <c:pt idx="15433">
                  <c:v>1.1773634964289488E-3</c:v>
                </c:pt>
                <c:pt idx="15434">
                  <c:v>1.1772985025842659E-3</c:v>
                </c:pt>
                <c:pt idx="15435">
                  <c:v>1.1772335159148807E-3</c:v>
                </c:pt>
                <c:pt idx="15436">
                  <c:v>1.1771685364196044E-3</c:v>
                </c:pt>
                <c:pt idx="15437">
                  <c:v>1.1771035640972501E-3</c:v>
                </c:pt>
                <c:pt idx="15438">
                  <c:v>1.1770385989466293E-3</c:v>
                </c:pt>
                <c:pt idx="15439">
                  <c:v>1.176973640966555E-3</c:v>
                </c:pt>
                <c:pt idx="15440">
                  <c:v>1.17690869015584E-3</c:v>
                </c:pt>
                <c:pt idx="15441">
                  <c:v>1.1768437465132973E-3</c:v>
                </c:pt>
                <c:pt idx="15442">
                  <c:v>1.1767788100377407E-3</c:v>
                </c:pt>
                <c:pt idx="15443">
                  <c:v>1.1767138807279836E-3</c:v>
                </c:pt>
                <c:pt idx="15444">
                  <c:v>1.17664895858284E-3</c:v>
                </c:pt>
                <c:pt idx="15445">
                  <c:v>1.1765840436011243E-3</c:v>
                </c:pt>
                <c:pt idx="15446">
                  <c:v>1.1765191357816505E-3</c:v>
                </c:pt>
                <c:pt idx="15447">
                  <c:v>1.1764542351232336E-3</c:v>
                </c:pt>
                <c:pt idx="15448">
                  <c:v>1.1763893416246885E-3</c:v>
                </c:pt>
                <c:pt idx="15449">
                  <c:v>1.1763244552848305E-3</c:v>
                </c:pt>
                <c:pt idx="15450">
                  <c:v>1.176259576102475E-3</c:v>
                </c:pt>
                <c:pt idx="15451">
                  <c:v>1.1761947040764382E-3</c:v>
                </c:pt>
                <c:pt idx="15452">
                  <c:v>1.1761298392055353E-3</c:v>
                </c:pt>
                <c:pt idx="15453">
                  <c:v>1.1760649814885837E-3</c:v>
                </c:pt>
                <c:pt idx="15454">
                  <c:v>1.1760001309243991E-3</c:v>
                </c:pt>
                <c:pt idx="15455">
                  <c:v>1.1759352875117984E-3</c:v>
                </c:pt>
                <c:pt idx="15456">
                  <c:v>1.1758704512495992E-3</c:v>
                </c:pt>
                <c:pt idx="15457">
                  <c:v>1.1758056221366179E-3</c:v>
                </c:pt>
                <c:pt idx="15458">
                  <c:v>1.175740800171673E-3</c:v>
                </c:pt>
                <c:pt idx="15459">
                  <c:v>1.1756759853535819E-3</c:v>
                </c:pt>
                <c:pt idx="15460">
                  <c:v>1.1756111776811628E-3</c:v>
                </c:pt>
                <c:pt idx="15461">
                  <c:v>1.1755463771532344E-3</c:v>
                </c:pt>
                <c:pt idx="15462">
                  <c:v>1.1754815837686145E-3</c:v>
                </c:pt>
                <c:pt idx="15463">
                  <c:v>1.1754167975261231E-3</c:v>
                </c:pt>
                <c:pt idx="15464">
                  <c:v>1.1753520184245784E-3</c:v>
                </c:pt>
                <c:pt idx="15465">
                  <c:v>1.1752872464628006E-3</c:v>
                </c:pt>
                <c:pt idx="15466">
                  <c:v>1.1752224816396085E-3</c:v>
                </c:pt>
                <c:pt idx="15467">
                  <c:v>1.1751577239538229E-3</c:v>
                </c:pt>
                <c:pt idx="15468">
                  <c:v>1.1750929734042634E-3</c:v>
                </c:pt>
                <c:pt idx="15469">
                  <c:v>1.1750282299897506E-3</c:v>
                </c:pt>
                <c:pt idx="15470">
                  <c:v>1.1749634937091057E-3</c:v>
                </c:pt>
                <c:pt idx="15471">
                  <c:v>1.1748987645611489E-3</c:v>
                </c:pt>
                <c:pt idx="15472">
                  <c:v>1.1748340425447022E-3</c:v>
                </c:pt>
                <c:pt idx="15473">
                  <c:v>1.1747693276585862E-3</c:v>
                </c:pt>
                <c:pt idx="15474">
                  <c:v>1.1747046199016237E-3</c:v>
                </c:pt>
                <c:pt idx="15475">
                  <c:v>1.174639919272636E-3</c:v>
                </c:pt>
                <c:pt idx="15476">
                  <c:v>1.1745752257704455E-3</c:v>
                </c:pt>
                <c:pt idx="15477">
                  <c:v>1.1745105393938748E-3</c:v>
                </c:pt>
                <c:pt idx="15478">
                  <c:v>1.1744458601417465E-3</c:v>
                </c:pt>
                <c:pt idx="15479">
                  <c:v>1.1743811880128841E-3</c:v>
                </c:pt>
                <c:pt idx="15480">
                  <c:v>1.1743165230061105E-3</c:v>
                </c:pt>
                <c:pt idx="15481">
                  <c:v>1.1742518651202498E-3</c:v>
                </c:pt>
                <c:pt idx="15482">
                  <c:v>1.1741872143541251E-3</c:v>
                </c:pt>
                <c:pt idx="15483">
                  <c:v>1.1741225707065611E-3</c:v>
                </c:pt>
                <c:pt idx="15484">
                  <c:v>1.1740579341763819E-3</c:v>
                </c:pt>
                <c:pt idx="15485">
                  <c:v>1.173993304762412E-3</c:v>
                </c:pt>
                <c:pt idx="15486">
                  <c:v>1.1739286824634764E-3</c:v>
                </c:pt>
                <c:pt idx="15487">
                  <c:v>1.1738640672784002E-3</c:v>
                </c:pt>
                <c:pt idx="15488">
                  <c:v>1.1737994592060088E-3</c:v>
                </c:pt>
                <c:pt idx="15489">
                  <c:v>1.1737348582451278E-3</c:v>
                </c:pt>
                <c:pt idx="15490">
                  <c:v>1.1736702643945834E-3</c:v>
                </c:pt>
                <c:pt idx="15491">
                  <c:v>1.1736056776532017E-3</c:v>
                </c:pt>
                <c:pt idx="15492">
                  <c:v>1.1735410980198084E-3</c:v>
                </c:pt>
                <c:pt idx="15493">
                  <c:v>1.1734765254932309E-3</c:v>
                </c:pt>
                <c:pt idx="15494">
                  <c:v>1.1734119600722958E-3</c:v>
                </c:pt>
                <c:pt idx="15495">
                  <c:v>1.1733474017558306E-3</c:v>
                </c:pt>
                <c:pt idx="15496">
                  <c:v>1.1732828505426624E-3</c:v>
                </c:pt>
                <c:pt idx="15497">
                  <c:v>1.1732183064316192E-3</c:v>
                </c:pt>
                <c:pt idx="15498">
                  <c:v>1.1731537694215292E-3</c:v>
                </c:pt>
                <c:pt idx="15499">
                  <c:v>1.1730892395112197E-3</c:v>
                </c:pt>
                <c:pt idx="15500">
                  <c:v>1.1730247166995202E-3</c:v>
                </c:pt>
                <c:pt idx="15501">
                  <c:v>1.1729602009852588E-3</c:v>
                </c:pt>
                <c:pt idx="15502">
                  <c:v>1.1728956923672648E-3</c:v>
                </c:pt>
                <c:pt idx="15503">
                  <c:v>1.1728311908443673E-3</c:v>
                </c:pt>
                <c:pt idx="15504">
                  <c:v>1.1727666964153961E-3</c:v>
                </c:pt>
                <c:pt idx="15505">
                  <c:v>1.1727022090791805E-3</c:v>
                </c:pt>
                <c:pt idx="15506">
                  <c:v>1.1726377288345507E-3</c:v>
                </c:pt>
                <c:pt idx="15507">
                  <c:v>1.1725732556803375E-3</c:v>
                </c:pt>
                <c:pt idx="15508">
                  <c:v>1.1725087896153705E-3</c:v>
                </c:pt>
                <c:pt idx="15509">
                  <c:v>1.1724443306384814E-3</c:v>
                </c:pt>
                <c:pt idx="15510">
                  <c:v>1.1723798787485005E-3</c:v>
                </c:pt>
                <c:pt idx="15511">
                  <c:v>1.17231543394426E-3</c:v>
                </c:pt>
                <c:pt idx="15512">
                  <c:v>1.1722509962245908E-3</c:v>
                </c:pt>
                <c:pt idx="15513">
                  <c:v>1.1721865655883246E-3</c:v>
                </c:pt>
                <c:pt idx="15514">
                  <c:v>1.1721221420342939E-3</c:v>
                </c:pt>
                <c:pt idx="15515">
                  <c:v>1.1720577255613309E-3</c:v>
                </c:pt>
                <c:pt idx="15516">
                  <c:v>1.1719933161682683E-3</c:v>
                </c:pt>
                <c:pt idx="15517">
                  <c:v>1.1719289138539385E-3</c:v>
                </c:pt>
                <c:pt idx="15518">
                  <c:v>1.1718645186171756E-3</c:v>
                </c:pt>
                <c:pt idx="15519">
                  <c:v>1.1718001304568118E-3</c:v>
                </c:pt>
                <c:pt idx="15520">
                  <c:v>1.1717357493716816E-3</c:v>
                </c:pt>
                <c:pt idx="15521">
                  <c:v>1.1716713753606185E-3</c:v>
                </c:pt>
                <c:pt idx="15522">
                  <c:v>1.1716070084224566E-3</c:v>
                </c:pt>
                <c:pt idx="15523">
                  <c:v>1.1715426485560303E-3</c:v>
                </c:pt>
                <c:pt idx="15524">
                  <c:v>1.1714782957601745E-3</c:v>
                </c:pt>
                <c:pt idx="15525">
                  <c:v>1.1714139500337238E-3</c:v>
                </c:pt>
                <c:pt idx="15526">
                  <c:v>1.1713496113755135E-3</c:v>
                </c:pt>
                <c:pt idx="15527">
                  <c:v>1.1712852797843792E-3</c:v>
                </c:pt>
                <c:pt idx="15528">
                  <c:v>1.1712209552591564E-3</c:v>
                </c:pt>
                <c:pt idx="15529">
                  <c:v>1.1711566377986806E-3</c:v>
                </c:pt>
                <c:pt idx="15530">
                  <c:v>1.1710923274017889E-3</c:v>
                </c:pt>
                <c:pt idx="15531">
                  <c:v>1.1710280240673169E-3</c:v>
                </c:pt>
                <c:pt idx="15532">
                  <c:v>1.170963727794102E-3</c:v>
                </c:pt>
                <c:pt idx="15533">
                  <c:v>1.1708994385809803E-3</c:v>
                </c:pt>
                <c:pt idx="15534">
                  <c:v>1.1708351564267898E-3</c:v>
                </c:pt>
                <c:pt idx="15535">
                  <c:v>1.1707708813303676E-3</c:v>
                </c:pt>
                <c:pt idx="15536">
                  <c:v>1.1707066132905515E-3</c:v>
                </c:pt>
                <c:pt idx="15537">
                  <c:v>1.1706423523061794E-3</c:v>
                </c:pt>
                <c:pt idx="15538">
                  <c:v>1.1705780983760894E-3</c:v>
                </c:pt>
                <c:pt idx="15539">
                  <c:v>1.1705138514991205E-3</c:v>
                </c:pt>
                <c:pt idx="15540">
                  <c:v>1.1704496116741109E-3</c:v>
                </c:pt>
                <c:pt idx="15541">
                  <c:v>1.1703853788999001E-3</c:v>
                </c:pt>
                <c:pt idx="15542">
                  <c:v>1.1703211531753266E-3</c:v>
                </c:pt>
                <c:pt idx="15543">
                  <c:v>1.1702569344992303E-3</c:v>
                </c:pt>
                <c:pt idx="15544">
                  <c:v>1.1701927228704515E-3</c:v>
                </c:pt>
                <c:pt idx="15545">
                  <c:v>1.1701285182878292E-3</c:v>
                </c:pt>
                <c:pt idx="15546">
                  <c:v>1.1700643207502046E-3</c:v>
                </c:pt>
                <c:pt idx="15547">
                  <c:v>1.1700001302564172E-3</c:v>
                </c:pt>
                <c:pt idx="15548">
                  <c:v>1.1699359468053091E-3</c:v>
                </c:pt>
                <c:pt idx="15549">
                  <c:v>1.1698717703957199E-3</c:v>
                </c:pt>
                <c:pt idx="15550">
                  <c:v>1.169807601026492E-3</c:v>
                </c:pt>
                <c:pt idx="15551">
                  <c:v>1.1697434386964665E-3</c:v>
                </c:pt>
                <c:pt idx="15552">
                  <c:v>1.1696792834044851E-3</c:v>
                </c:pt>
                <c:pt idx="15553">
                  <c:v>1.1696151351493899E-3</c:v>
                </c:pt>
                <c:pt idx="15554">
                  <c:v>1.1695509939300232E-3</c:v>
                </c:pt>
                <c:pt idx="15555">
                  <c:v>1.1694868597452279E-3</c:v>
                </c:pt>
                <c:pt idx="15556">
                  <c:v>1.1694227325938463E-3</c:v>
                </c:pt>
                <c:pt idx="15557">
                  <c:v>1.1693586124747219E-3</c:v>
                </c:pt>
                <c:pt idx="15558">
                  <c:v>1.1692944993866978E-3</c:v>
                </c:pt>
                <c:pt idx="15559">
                  <c:v>1.1692303933286171E-3</c:v>
                </c:pt>
                <c:pt idx="15560">
                  <c:v>1.1691662942993246E-3</c:v>
                </c:pt>
                <c:pt idx="15561">
                  <c:v>1.1691022022976634E-3</c:v>
                </c:pt>
                <c:pt idx="15562">
                  <c:v>1.1690381173224786E-3</c:v>
                </c:pt>
                <c:pt idx="15563">
                  <c:v>1.1689740393726143E-3</c:v>
                </c:pt>
                <c:pt idx="15564">
                  <c:v>1.1689099684469156E-3</c:v>
                </c:pt>
                <c:pt idx="15565">
                  <c:v>1.1688459045442277E-3</c:v>
                </c:pt>
                <c:pt idx="15566">
                  <c:v>1.1687818476633955E-3</c:v>
                </c:pt>
                <c:pt idx="15567">
                  <c:v>1.168717797803265E-3</c:v>
                </c:pt>
                <c:pt idx="15568">
                  <c:v>1.1686537549626815E-3</c:v>
                </c:pt>
                <c:pt idx="15569">
                  <c:v>1.168589719140492E-3</c:v>
                </c:pt>
                <c:pt idx="15570">
                  <c:v>1.1685256903355419E-3</c:v>
                </c:pt>
                <c:pt idx="15571">
                  <c:v>1.1684616685466785E-3</c:v>
                </c:pt>
                <c:pt idx="15572">
                  <c:v>1.1683976537727484E-3</c:v>
                </c:pt>
                <c:pt idx="15573">
                  <c:v>1.1683336460125986E-3</c:v>
                </c:pt>
                <c:pt idx="15574">
                  <c:v>1.1682696452650768E-3</c:v>
                </c:pt>
                <c:pt idx="15575">
                  <c:v>1.1682056515290302E-3</c:v>
                </c:pt>
                <c:pt idx="15576">
                  <c:v>1.1681416648033072E-3</c:v>
                </c:pt>
                <c:pt idx="15577">
                  <c:v>1.1680776850867551E-3</c:v>
                </c:pt>
                <c:pt idx="15578">
                  <c:v>1.1680137123782231E-3</c:v>
                </c:pt>
                <c:pt idx="15579">
                  <c:v>1.1679497466765595E-3</c:v>
                </c:pt>
                <c:pt idx="15580">
                  <c:v>1.1678857879806131E-3</c:v>
                </c:pt>
                <c:pt idx="15581">
                  <c:v>1.1678218362892333E-3</c:v>
                </c:pt>
                <c:pt idx="15582">
                  <c:v>1.1677578916012689E-3</c:v>
                </c:pt>
                <c:pt idx="15583">
                  <c:v>1.1676939539155703E-3</c:v>
                </c:pt>
                <c:pt idx="15584">
                  <c:v>1.1676300232309868E-3</c:v>
                </c:pt>
                <c:pt idx="15585">
                  <c:v>1.1675660995463691E-3</c:v>
                </c:pt>
                <c:pt idx="15586">
                  <c:v>1.1675021828605667E-3</c:v>
                </c:pt>
                <c:pt idx="15587">
                  <c:v>1.1674382731724313E-3</c:v>
                </c:pt>
                <c:pt idx="15588">
                  <c:v>1.1673743704808134E-3</c:v>
                </c:pt>
                <c:pt idx="15589">
                  <c:v>1.1673104747845636E-3</c:v>
                </c:pt>
                <c:pt idx="15590">
                  <c:v>1.1672465860825339E-3</c:v>
                </c:pt>
                <c:pt idx="15591">
                  <c:v>1.1671827043735759E-3</c:v>
                </c:pt>
                <c:pt idx="15592">
                  <c:v>1.1671188296565411E-3</c:v>
                </c:pt>
                <c:pt idx="15593">
                  <c:v>1.167054961930282E-3</c:v>
                </c:pt>
                <c:pt idx="15594">
                  <c:v>1.1669911011936512E-3</c:v>
                </c:pt>
                <c:pt idx="15595">
                  <c:v>1.1669272474455011E-3</c:v>
                </c:pt>
                <c:pt idx="15596">
                  <c:v>1.1668634006846844E-3</c:v>
                </c:pt>
                <c:pt idx="15597">
                  <c:v>1.1667995609100546E-3</c:v>
                </c:pt>
                <c:pt idx="15598">
                  <c:v>1.1667357281204649E-3</c:v>
                </c:pt>
                <c:pt idx="15599">
                  <c:v>1.1666719023147689E-3</c:v>
                </c:pt>
                <c:pt idx="15600">
                  <c:v>1.1666080834918208E-3</c:v>
                </c:pt>
                <c:pt idx="15601">
                  <c:v>1.1665442716504745E-3</c:v>
                </c:pt>
                <c:pt idx="15602">
                  <c:v>1.1664804667895848E-3</c:v>
                </c:pt>
                <c:pt idx="15603">
                  <c:v>1.1664166689080056E-3</c:v>
                </c:pt>
                <c:pt idx="15604">
                  <c:v>1.1663528780045927E-3</c:v>
                </c:pt>
                <c:pt idx="15605">
                  <c:v>1.1662890940782006E-3</c:v>
                </c:pt>
                <c:pt idx="15606">
                  <c:v>1.1662253171276851E-3</c:v>
                </c:pt>
                <c:pt idx="15607">
                  <c:v>1.1661615471519015E-3</c:v>
                </c:pt>
                <c:pt idx="15608">
                  <c:v>1.1660977841497062E-3</c:v>
                </c:pt>
                <c:pt idx="15609">
                  <c:v>1.166034028119955E-3</c:v>
                </c:pt>
                <c:pt idx="15610">
                  <c:v>1.1659702790615043E-3</c:v>
                </c:pt>
                <c:pt idx="15611">
                  <c:v>1.1659065369732111E-3</c:v>
                </c:pt>
                <c:pt idx="15612">
                  <c:v>1.1658428018539318E-3</c:v>
                </c:pt>
                <c:pt idx="15613">
                  <c:v>1.1657790737025242E-3</c:v>
                </c:pt>
                <c:pt idx="15614">
                  <c:v>1.1657153525178451E-3</c:v>
                </c:pt>
                <c:pt idx="15615">
                  <c:v>1.1656516382987526E-3</c:v>
                </c:pt>
                <c:pt idx="15616">
                  <c:v>1.1655879310441043E-3</c:v>
                </c:pt>
                <c:pt idx="15617">
                  <c:v>1.1655242307527585E-3</c:v>
                </c:pt>
                <c:pt idx="15618">
                  <c:v>1.1654605374235738E-3</c:v>
                </c:pt>
                <c:pt idx="15619">
                  <c:v>1.1653968510554084E-3</c:v>
                </c:pt>
                <c:pt idx="15620">
                  <c:v>1.1653331716471218E-3</c:v>
                </c:pt>
                <c:pt idx="15621">
                  <c:v>1.1652694991975726E-3</c:v>
                </c:pt>
                <c:pt idx="15622">
                  <c:v>1.1652058337056207E-3</c:v>
                </c:pt>
                <c:pt idx="15623">
                  <c:v>1.1651421751701252E-3</c:v>
                </c:pt>
                <c:pt idx="15624">
                  <c:v>1.1650785235899467E-3</c:v>
                </c:pt>
                <c:pt idx="15625">
                  <c:v>1.1650148789639451E-3</c:v>
                </c:pt>
                <c:pt idx="15626">
                  <c:v>1.1649512412909803E-3</c:v>
                </c:pt>
                <c:pt idx="15627">
                  <c:v>1.1648876105699135E-3</c:v>
                </c:pt>
                <c:pt idx="15628">
                  <c:v>1.1648239867996055E-3</c:v>
                </c:pt>
                <c:pt idx="15629">
                  <c:v>1.1647603699789172E-3</c:v>
                </c:pt>
                <c:pt idx="15630">
                  <c:v>1.1646967601067104E-3</c:v>
                </c:pt>
                <c:pt idx="15631">
                  <c:v>1.1646331571818467E-3</c:v>
                </c:pt>
                <c:pt idx="15632">
                  <c:v>1.1645695612031877E-3</c:v>
                </c:pt>
                <c:pt idx="15633">
                  <c:v>1.1645059721695956E-3</c:v>
                </c:pt>
                <c:pt idx="15634">
                  <c:v>1.1644423900799333E-3</c:v>
                </c:pt>
                <c:pt idx="15635">
                  <c:v>1.1643788149330626E-3</c:v>
                </c:pt>
                <c:pt idx="15636">
                  <c:v>1.1643152467278473E-3</c:v>
                </c:pt>
                <c:pt idx="15637">
                  <c:v>1.1642516854631496E-3</c:v>
                </c:pt>
                <c:pt idx="15638">
                  <c:v>1.1641881311378337E-3</c:v>
                </c:pt>
                <c:pt idx="15639">
                  <c:v>1.1641245837507629E-3</c:v>
                </c:pt>
                <c:pt idx="15640">
                  <c:v>1.164061043300801E-3</c:v>
                </c:pt>
                <c:pt idx="15641">
                  <c:v>1.1639975097868125E-3</c:v>
                </c:pt>
                <c:pt idx="15642">
                  <c:v>1.1639339832076611E-3</c:v>
                </c:pt>
                <c:pt idx="15643">
                  <c:v>1.1638704635622123E-3</c:v>
                </c:pt>
                <c:pt idx="15644">
                  <c:v>1.1638069508493301E-3</c:v>
                </c:pt>
                <c:pt idx="15645">
                  <c:v>1.1637434450678804E-3</c:v>
                </c:pt>
                <c:pt idx="15646">
                  <c:v>1.1636799462167282E-3</c:v>
                </c:pt>
                <c:pt idx="15647">
                  <c:v>1.1636164542947389E-3</c:v>
                </c:pt>
                <c:pt idx="15648">
                  <c:v>1.163552969300779E-3</c:v>
                </c:pt>
                <c:pt idx="15649">
                  <c:v>1.1634894912337138E-3</c:v>
                </c:pt>
                <c:pt idx="15650">
                  <c:v>1.1634260200924105E-3</c:v>
                </c:pt>
                <c:pt idx="15651">
                  <c:v>1.163362555875735E-3</c:v>
                </c:pt>
                <c:pt idx="15652">
                  <c:v>1.1632990985825549E-3</c:v>
                </c:pt>
                <c:pt idx="15653">
                  <c:v>1.1632356482117363E-3</c:v>
                </c:pt>
                <c:pt idx="15654">
                  <c:v>1.1631722047621476E-3</c:v>
                </c:pt>
                <c:pt idx="15655">
                  <c:v>1.1631087682326558E-3</c:v>
                </c:pt>
                <c:pt idx="15656">
                  <c:v>1.1630453386221287E-3</c:v>
                </c:pt>
                <c:pt idx="15657">
                  <c:v>1.1629819159294349E-3</c:v>
                </c:pt>
                <c:pt idx="15658">
                  <c:v>1.1629185001534421E-3</c:v>
                </c:pt>
                <c:pt idx="15659">
                  <c:v>1.1628550912930193E-3</c:v>
                </c:pt>
                <c:pt idx="15660">
                  <c:v>1.1627916893470352E-3</c:v>
                </c:pt>
                <c:pt idx="15661">
                  <c:v>1.1627282943143592E-3</c:v>
                </c:pt>
                <c:pt idx="15662">
                  <c:v>1.1626649061938603E-3</c:v>
                </c:pt>
                <c:pt idx="15663">
                  <c:v>1.1626015249844078E-3</c:v>
                </c:pt>
                <c:pt idx="15664">
                  <c:v>1.1625381506848722E-3</c:v>
                </c:pt>
                <c:pt idx="15665">
                  <c:v>1.1624747832941229E-3</c:v>
                </c:pt>
                <c:pt idx="15666">
                  <c:v>1.1624114228110305E-3</c:v>
                </c:pt>
                <c:pt idx="15667">
                  <c:v>1.1623480692344657E-3</c:v>
                </c:pt>
                <c:pt idx="15668">
                  <c:v>1.1622847225632991E-3</c:v>
                </c:pt>
                <c:pt idx="15669">
                  <c:v>1.1622213827964022E-3</c:v>
                </c:pt>
                <c:pt idx="15670">
                  <c:v>1.1621580499326454E-3</c:v>
                </c:pt>
                <c:pt idx="15671">
                  <c:v>1.1620947239709013E-3</c:v>
                </c:pt>
                <c:pt idx="15672">
                  <c:v>1.1620314049100406E-3</c:v>
                </c:pt>
                <c:pt idx="15673">
                  <c:v>1.1619680927489363E-3</c:v>
                </c:pt>
                <c:pt idx="15674">
                  <c:v>1.16190478748646E-3</c:v>
                </c:pt>
                <c:pt idx="15675">
                  <c:v>1.1618414891214849E-3</c:v>
                </c:pt>
                <c:pt idx="15676">
                  <c:v>1.1617781976528832E-3</c:v>
                </c:pt>
                <c:pt idx="15677">
                  <c:v>1.1617149130795279E-3</c:v>
                </c:pt>
                <c:pt idx="15678">
                  <c:v>1.161651635400293E-3</c:v>
                </c:pt>
                <c:pt idx="15679">
                  <c:v>1.1615883646140508E-3</c:v>
                </c:pt>
                <c:pt idx="15680">
                  <c:v>1.1615251007196764E-3</c:v>
                </c:pt>
                <c:pt idx="15681">
                  <c:v>1.1614618437160427E-3</c:v>
                </c:pt>
                <c:pt idx="15682">
                  <c:v>1.1613985936020246E-3</c:v>
                </c:pt>
                <c:pt idx="15683">
                  <c:v>1.1613353503764961E-3</c:v>
                </c:pt>
                <c:pt idx="15684">
                  <c:v>1.1612721140383325E-3</c:v>
                </c:pt>
                <c:pt idx="15685">
                  <c:v>1.1612088845864084E-3</c:v>
                </c:pt>
                <c:pt idx="15686">
                  <c:v>1.161145662019599E-3</c:v>
                </c:pt>
                <c:pt idx="15687">
                  <c:v>1.1610824463367802E-3</c:v>
                </c:pt>
                <c:pt idx="15688">
                  <c:v>1.1610192375368269E-3</c:v>
                </c:pt>
                <c:pt idx="15689">
                  <c:v>1.160956035618616E-3</c:v>
                </c:pt>
                <c:pt idx="15690">
                  <c:v>1.1608928405810229E-3</c:v>
                </c:pt>
                <c:pt idx="15691">
                  <c:v>1.1608296524229249E-3</c:v>
                </c:pt>
                <c:pt idx="15692">
                  <c:v>1.1607664711431982E-3</c:v>
                </c:pt>
                <c:pt idx="15693">
                  <c:v>1.1607032967407194E-3</c:v>
                </c:pt>
                <c:pt idx="15694">
                  <c:v>1.1606401292143661E-3</c:v>
                </c:pt>
                <c:pt idx="15695">
                  <c:v>1.1605769685630156E-3</c:v>
                </c:pt>
                <c:pt idx="15696">
                  <c:v>1.1605138147855458E-3</c:v>
                </c:pt>
                <c:pt idx="15697">
                  <c:v>1.1604506678808343E-3</c:v>
                </c:pt>
                <c:pt idx="15698">
                  <c:v>1.1603875278477598E-3</c:v>
                </c:pt>
                <c:pt idx="15699">
                  <c:v>1.1603243946852002E-3</c:v>
                </c:pt>
                <c:pt idx="15700">
                  <c:v>1.160261268392034E-3</c:v>
                </c:pt>
                <c:pt idx="15701">
                  <c:v>1.1601981489671406E-3</c:v>
                </c:pt>
                <c:pt idx="15702">
                  <c:v>1.1601350364093986E-3</c:v>
                </c:pt>
                <c:pt idx="15703">
                  <c:v>1.160071930717688E-3</c:v>
                </c:pt>
                <c:pt idx="15704">
                  <c:v>1.1600088318908879E-3</c:v>
                </c:pt>
                <c:pt idx="15705">
                  <c:v>1.1599457399278786E-3</c:v>
                </c:pt>
                <c:pt idx="15706">
                  <c:v>1.1598826548275399E-3</c:v>
                </c:pt>
                <c:pt idx="15707">
                  <c:v>1.1598195765887521E-3</c:v>
                </c:pt>
                <c:pt idx="15708">
                  <c:v>1.1597565052103964E-3</c:v>
                </c:pt>
                <c:pt idx="15709">
                  <c:v>1.1596934406913526E-3</c:v>
                </c:pt>
                <c:pt idx="15710">
                  <c:v>1.1596303830305028E-3</c:v>
                </c:pt>
                <c:pt idx="15711">
                  <c:v>1.1595673322267277E-3</c:v>
                </c:pt>
                <c:pt idx="15712">
                  <c:v>1.1595042882789092E-3</c:v>
                </c:pt>
                <c:pt idx="15713">
                  <c:v>1.159441251185929E-3</c:v>
                </c:pt>
                <c:pt idx="15714">
                  <c:v>1.1593782209466689E-3</c:v>
                </c:pt>
                <c:pt idx="15715">
                  <c:v>1.1593151975600119E-3</c:v>
                </c:pt>
                <c:pt idx="15716">
                  <c:v>1.1592521810248396E-3</c:v>
                </c:pt>
                <c:pt idx="15717">
                  <c:v>1.1591891713400358E-3</c:v>
                </c:pt>
                <c:pt idx="15718">
                  <c:v>1.1591261685044826E-3</c:v>
                </c:pt>
                <c:pt idx="15719">
                  <c:v>1.1590631725170639E-3</c:v>
                </c:pt>
                <c:pt idx="15720">
                  <c:v>1.1590001833766629E-3</c:v>
                </c:pt>
                <c:pt idx="15721">
                  <c:v>1.1589372010821638E-3</c:v>
                </c:pt>
                <c:pt idx="15722">
                  <c:v>1.1588742256324501E-3</c:v>
                </c:pt>
                <c:pt idx="15723">
                  <c:v>1.1588112570264058E-3</c:v>
                </c:pt>
                <c:pt idx="15724">
                  <c:v>1.1587482952629164E-3</c:v>
                </c:pt>
                <c:pt idx="15725">
                  <c:v>1.1586853403408657E-3</c:v>
                </c:pt>
                <c:pt idx="15726">
                  <c:v>1.1586223922591392E-3</c:v>
                </c:pt>
                <c:pt idx="15727">
                  <c:v>1.1585594510166218E-3</c:v>
                </c:pt>
                <c:pt idx="15728">
                  <c:v>1.1584965166121994E-3</c:v>
                </c:pt>
                <c:pt idx="15729">
                  <c:v>1.1584335890447571E-3</c:v>
                </c:pt>
                <c:pt idx="15730">
                  <c:v>1.158370668313181E-3</c:v>
                </c:pt>
                <c:pt idx="15731">
                  <c:v>1.1583077544163576E-3</c:v>
                </c:pt>
                <c:pt idx="15732">
                  <c:v>1.1582448473531732E-3</c:v>
                </c:pt>
                <c:pt idx="15733">
                  <c:v>1.1581819471225142E-3</c:v>
                </c:pt>
                <c:pt idx="15734">
                  <c:v>1.1581190537232676E-3</c:v>
                </c:pt>
                <c:pt idx="15735">
                  <c:v>1.158056167154321E-3</c:v>
                </c:pt>
                <c:pt idx="15736">
                  <c:v>1.1579932874145615E-3</c:v>
                </c:pt>
                <c:pt idx="15737">
                  <c:v>1.1579304145028764E-3</c:v>
                </c:pt>
                <c:pt idx="15738">
                  <c:v>1.1578675484181539E-3</c:v>
                </c:pt>
                <c:pt idx="15739">
                  <c:v>1.1578046891592821E-3</c:v>
                </c:pt>
                <c:pt idx="15740">
                  <c:v>1.1577418367251496E-3</c:v>
                </c:pt>
                <c:pt idx="15741">
                  <c:v>1.1576789911146442E-3</c:v>
                </c:pt>
                <c:pt idx="15742">
                  <c:v>1.1576161523266556E-3</c:v>
                </c:pt>
                <c:pt idx="15743">
                  <c:v>1.1575533203600726E-3</c:v>
                </c:pt>
                <c:pt idx="15744">
                  <c:v>1.1574904952137842E-3</c:v>
                </c:pt>
                <c:pt idx="15745">
                  <c:v>1.1574276768866808E-3</c:v>
                </c:pt>
                <c:pt idx="15746">
                  <c:v>1.157364865377651E-3</c:v>
                </c:pt>
                <c:pt idx="15747">
                  <c:v>1.1573020606855859E-3</c:v>
                </c:pt>
                <c:pt idx="15748">
                  <c:v>1.1572392628093752E-3</c:v>
                </c:pt>
                <c:pt idx="15749">
                  <c:v>1.1571764717479098E-3</c:v>
                </c:pt>
                <c:pt idx="15750">
                  <c:v>1.1571136875000801E-3</c:v>
                </c:pt>
                <c:pt idx="15751">
                  <c:v>1.1570509100647772E-3</c:v>
                </c:pt>
                <c:pt idx="15752">
                  <c:v>1.1569881394408927E-3</c:v>
                </c:pt>
                <c:pt idx="15753">
                  <c:v>1.1569253756273177E-3</c:v>
                </c:pt>
                <c:pt idx="15754">
                  <c:v>1.1568626186229441E-3</c:v>
                </c:pt>
                <c:pt idx="15755">
                  <c:v>1.1567998684266639E-3</c:v>
                </c:pt>
                <c:pt idx="15756">
                  <c:v>1.1567371250373693E-3</c:v>
                </c:pt>
                <c:pt idx="15757">
                  <c:v>1.1566743884539525E-3</c:v>
                </c:pt>
                <c:pt idx="15758">
                  <c:v>1.1566116586753065E-3</c:v>
                </c:pt>
                <c:pt idx="15759">
                  <c:v>1.1565489357003242E-3</c:v>
                </c:pt>
                <c:pt idx="15760">
                  <c:v>1.1564862195278984E-3</c:v>
                </c:pt>
                <c:pt idx="15761">
                  <c:v>1.1564235101569232E-3</c:v>
                </c:pt>
                <c:pt idx="15762">
                  <c:v>1.1563608075862914E-3</c:v>
                </c:pt>
                <c:pt idx="15763">
                  <c:v>1.1562981118148979E-3</c:v>
                </c:pt>
                <c:pt idx="15764">
                  <c:v>1.1562354228416359E-3</c:v>
                </c:pt>
                <c:pt idx="15765">
                  <c:v>1.1561727406654003E-3</c:v>
                </c:pt>
                <c:pt idx="15766">
                  <c:v>1.1561100652850858E-3</c:v>
                </c:pt>
                <c:pt idx="15767">
                  <c:v>1.1560473966995867E-3</c:v>
                </c:pt>
                <c:pt idx="15768">
                  <c:v>1.1559847349077988E-3</c:v>
                </c:pt>
                <c:pt idx="15769">
                  <c:v>1.1559220799086166E-3</c:v>
                </c:pt>
                <c:pt idx="15770">
                  <c:v>1.1558594317009362E-3</c:v>
                </c:pt>
                <c:pt idx="15771">
                  <c:v>1.1557967902836534E-3</c:v>
                </c:pt>
                <c:pt idx="15772">
                  <c:v>1.1557341556556644E-3</c:v>
                </c:pt>
                <c:pt idx="15773">
                  <c:v>1.1556715278158653E-3</c:v>
                </c:pt>
                <c:pt idx="15774">
                  <c:v>1.1556089067631522E-3</c:v>
                </c:pt>
                <c:pt idx="15775">
                  <c:v>1.1555462924964228E-3</c:v>
                </c:pt>
                <c:pt idx="15776">
                  <c:v>1.1554836850145732E-3</c:v>
                </c:pt>
                <c:pt idx="15777">
                  <c:v>1.1554210843165011E-3</c:v>
                </c:pt>
                <c:pt idx="15778">
                  <c:v>1.1553584904011038E-3</c:v>
                </c:pt>
                <c:pt idx="15779">
                  <c:v>1.1552959032672793E-3</c:v>
                </c:pt>
                <c:pt idx="15780">
                  <c:v>1.1552333229139255E-3</c:v>
                </c:pt>
                <c:pt idx="15781">
                  <c:v>1.1551707493399402E-3</c:v>
                </c:pt>
                <c:pt idx="15782">
                  <c:v>1.1551081825442223E-3</c:v>
                </c:pt>
                <c:pt idx="15783">
                  <c:v>1.1550456225256703E-3</c:v>
                </c:pt>
                <c:pt idx="15784">
                  <c:v>1.1549830692831832E-3</c:v>
                </c:pt>
                <c:pt idx="15785">
                  <c:v>1.1549205228156599E-3</c:v>
                </c:pt>
                <c:pt idx="15786">
                  <c:v>1.1548579831220003E-3</c:v>
                </c:pt>
                <c:pt idx="15787">
                  <c:v>1.1547954502011033E-3</c:v>
                </c:pt>
                <c:pt idx="15788">
                  <c:v>1.1547329240518694E-3</c:v>
                </c:pt>
                <c:pt idx="15789">
                  <c:v>1.1546704046731986E-3</c:v>
                </c:pt>
                <c:pt idx="15790">
                  <c:v>1.1546078920639908E-3</c:v>
                </c:pt>
                <c:pt idx="15791">
                  <c:v>1.1545453862231473E-3</c:v>
                </c:pt>
                <c:pt idx="15792">
                  <c:v>1.1544828871495683E-3</c:v>
                </c:pt>
                <c:pt idx="15793">
                  <c:v>1.1544203948421553E-3</c:v>
                </c:pt>
                <c:pt idx="15794">
                  <c:v>1.1543579092998092E-3</c:v>
                </c:pt>
                <c:pt idx="15795">
                  <c:v>1.1542954305214319E-3</c:v>
                </c:pt>
                <c:pt idx="15796">
                  <c:v>1.1542329585059251E-3</c:v>
                </c:pt>
                <c:pt idx="15797">
                  <c:v>1.1541704932521905E-3</c:v>
                </c:pt>
                <c:pt idx="15798">
                  <c:v>1.1541080347591307E-3</c:v>
                </c:pt>
                <c:pt idx="15799">
                  <c:v>1.154045583025648E-3</c:v>
                </c:pt>
                <c:pt idx="15800">
                  <c:v>1.1539831380506453E-3</c:v>
                </c:pt>
                <c:pt idx="15801">
                  <c:v>1.1539206998330252E-3</c:v>
                </c:pt>
                <c:pt idx="15802">
                  <c:v>1.1538582683716916E-3</c:v>
                </c:pt>
                <c:pt idx="15803">
                  <c:v>1.1537958436655474E-3</c:v>
                </c:pt>
                <c:pt idx="15804">
                  <c:v>1.1537334257134962E-3</c:v>
                </c:pt>
                <c:pt idx="15805">
                  <c:v>1.1536710145144422E-3</c:v>
                </c:pt>
                <c:pt idx="15806">
                  <c:v>1.1536086100672892E-3</c:v>
                </c:pt>
                <c:pt idx="15807">
                  <c:v>1.1535462123709421E-3</c:v>
                </c:pt>
                <c:pt idx="15808">
                  <c:v>1.1534838214243049E-3</c:v>
                </c:pt>
                <c:pt idx="15809">
                  <c:v>1.1534214372262831E-3</c:v>
                </c:pt>
                <c:pt idx="15810">
                  <c:v>1.1533590597757816E-3</c:v>
                </c:pt>
                <c:pt idx="15811">
                  <c:v>1.1532966890717053E-3</c:v>
                </c:pt>
                <c:pt idx="15812">
                  <c:v>1.1532343251129606E-3</c:v>
                </c:pt>
                <c:pt idx="15813">
                  <c:v>1.1531719678984523E-3</c:v>
                </c:pt>
                <c:pt idx="15814">
                  <c:v>1.1531096174270871E-3</c:v>
                </c:pt>
                <c:pt idx="15815">
                  <c:v>1.1530472736977712E-3</c:v>
                </c:pt>
                <c:pt idx="15816">
                  <c:v>1.1529849367094111E-3</c:v>
                </c:pt>
                <c:pt idx="15817">
                  <c:v>1.1529226064609134E-3</c:v>
                </c:pt>
                <c:pt idx="15818">
                  <c:v>1.1528602829511852E-3</c:v>
                </c:pt>
                <c:pt idx="15819">
                  <c:v>1.152797966179134E-3</c:v>
                </c:pt>
                <c:pt idx="15820">
                  <c:v>1.1527356561436665E-3</c:v>
                </c:pt>
                <c:pt idx="15821">
                  <c:v>1.1526733528436914E-3</c:v>
                </c:pt>
                <c:pt idx="15822">
                  <c:v>1.1526110562781156E-3</c:v>
                </c:pt>
                <c:pt idx="15823">
                  <c:v>1.1525487664458484E-3</c:v>
                </c:pt>
                <c:pt idx="15824">
                  <c:v>1.1524864833457971E-3</c:v>
                </c:pt>
                <c:pt idx="15825">
                  <c:v>1.1524242069768712E-3</c:v>
                </c:pt>
                <c:pt idx="15826">
                  <c:v>1.1523619373379789E-3</c:v>
                </c:pt>
                <c:pt idx="15827">
                  <c:v>1.1522996744280298E-3</c:v>
                </c:pt>
                <c:pt idx="15828">
                  <c:v>1.1522374182459331E-3</c:v>
                </c:pt>
                <c:pt idx="15829">
                  <c:v>1.1521751687905983E-3</c:v>
                </c:pt>
                <c:pt idx="15830">
                  <c:v>1.1521129260609355E-3</c:v>
                </c:pt>
                <c:pt idx="15831">
                  <c:v>1.1520506900558542E-3</c:v>
                </c:pt>
                <c:pt idx="15832">
                  <c:v>1.1519884607742654E-3</c:v>
                </c:pt>
                <c:pt idx="15833">
                  <c:v>1.1519262382150793E-3</c:v>
                </c:pt>
                <c:pt idx="15834">
                  <c:v>1.1518640223772065E-3</c:v>
                </c:pt>
                <c:pt idx="15835">
                  <c:v>1.151801813259558E-3</c:v>
                </c:pt>
                <c:pt idx="15836">
                  <c:v>1.1517396108610453E-3</c:v>
                </c:pt>
                <c:pt idx="15837">
                  <c:v>1.1516774151805798E-3</c:v>
                </c:pt>
                <c:pt idx="15838">
                  <c:v>1.151615226217073E-3</c:v>
                </c:pt>
                <c:pt idx="15839">
                  <c:v>1.1515530439694371E-3</c:v>
                </c:pt>
                <c:pt idx="15840">
                  <c:v>1.1514908684365844E-3</c:v>
                </c:pt>
                <c:pt idx="15841">
                  <c:v>1.1514286996174266E-3</c:v>
                </c:pt>
                <c:pt idx="15842">
                  <c:v>1.1513665375108772E-3</c:v>
                </c:pt>
                <c:pt idx="15843">
                  <c:v>1.1513043821158484E-3</c:v>
                </c:pt>
                <c:pt idx="15844">
                  <c:v>1.1512422334312539E-3</c:v>
                </c:pt>
                <c:pt idx="15845">
                  <c:v>1.1511800914560065E-3</c:v>
                </c:pt>
                <c:pt idx="15846">
                  <c:v>1.15111795618902E-3</c:v>
                </c:pt>
                <c:pt idx="15847">
                  <c:v>1.1510558276292087E-3</c:v>
                </c:pt>
                <c:pt idx="15848">
                  <c:v>1.1509937057754857E-3</c:v>
                </c:pt>
                <c:pt idx="15849">
                  <c:v>1.1509315906267662E-3</c:v>
                </c:pt>
                <c:pt idx="15850">
                  <c:v>1.150869482181964E-3</c:v>
                </c:pt>
                <c:pt idx="15851">
                  <c:v>1.1508073804399944E-3</c:v>
                </c:pt>
                <c:pt idx="15852">
                  <c:v>1.1507452853997721E-3</c:v>
                </c:pt>
                <c:pt idx="15853">
                  <c:v>1.1506831970602125E-3</c:v>
                </c:pt>
                <c:pt idx="15854">
                  <c:v>1.1506211154202306E-3</c:v>
                </c:pt>
                <c:pt idx="15855">
                  <c:v>1.1505590404787428E-3</c:v>
                </c:pt>
                <c:pt idx="15856">
                  <c:v>1.1504969722346645E-3</c:v>
                </c:pt>
                <c:pt idx="15857">
                  <c:v>1.150434910686912E-3</c:v>
                </c:pt>
                <c:pt idx="15858">
                  <c:v>1.150372855834402E-3</c:v>
                </c:pt>
                <c:pt idx="15859">
                  <c:v>1.1503108076760505E-3</c:v>
                </c:pt>
                <c:pt idx="15860">
                  <c:v>1.1502487662107749E-3</c:v>
                </c:pt>
                <c:pt idx="15861">
                  <c:v>1.1501867314374918E-3</c:v>
                </c:pt>
                <c:pt idx="15862">
                  <c:v>1.1501247033551194E-3</c:v>
                </c:pt>
                <c:pt idx="15863">
                  <c:v>1.1500626819625742E-3</c:v>
                </c:pt>
                <c:pt idx="15864">
                  <c:v>1.1500006672587747E-3</c:v>
                </c:pt>
                <c:pt idx="15865">
                  <c:v>1.1499386592426386E-3</c:v>
                </c:pt>
                <c:pt idx="15866">
                  <c:v>1.1498766579130842E-3</c:v>
                </c:pt>
                <c:pt idx="15867">
                  <c:v>1.1498146632690305E-3</c:v>
                </c:pt>
                <c:pt idx="15868">
                  <c:v>1.1497526753093954E-3</c:v>
                </c:pt>
                <c:pt idx="15869">
                  <c:v>1.1496906940330984E-3</c:v>
                </c:pt>
                <c:pt idx="15870">
                  <c:v>1.1496287194390589E-3</c:v>
                </c:pt>
                <c:pt idx="15871">
                  <c:v>1.1495667515261953E-3</c:v>
                </c:pt>
                <c:pt idx="15872">
                  <c:v>1.1495047902934283E-3</c:v>
                </c:pt>
                <c:pt idx="15873">
                  <c:v>1.1494428357396774E-3</c:v>
                </c:pt>
                <c:pt idx="15874">
                  <c:v>1.1493808878638629E-3</c:v>
                </c:pt>
                <c:pt idx="15875">
                  <c:v>1.1493189466649048E-3</c:v>
                </c:pt>
                <c:pt idx="15876">
                  <c:v>1.1492570121417241E-3</c:v>
                </c:pt>
                <c:pt idx="15877">
                  <c:v>1.1491950842932416E-3</c:v>
                </c:pt>
                <c:pt idx="15878">
                  <c:v>1.1491331631183778E-3</c:v>
                </c:pt>
                <c:pt idx="15879">
                  <c:v>1.1490712486160548E-3</c:v>
                </c:pt>
                <c:pt idx="15880">
                  <c:v>1.1490093407851933E-3</c:v>
                </c:pt>
                <c:pt idx="15881">
                  <c:v>1.148947439624716E-3</c:v>
                </c:pt>
                <c:pt idx="15882">
                  <c:v>1.1488855451335439E-3</c:v>
                </c:pt>
                <c:pt idx="15883">
                  <c:v>1.1488236573105998E-3</c:v>
                </c:pt>
                <c:pt idx="15884">
                  <c:v>1.1487617761548061E-3</c:v>
                </c:pt>
                <c:pt idx="15885">
                  <c:v>1.1486999016650855E-3</c:v>
                </c:pt>
                <c:pt idx="15886">
                  <c:v>1.1486380338403606E-3</c:v>
                </c:pt>
                <c:pt idx="15887">
                  <c:v>1.1485761726795548E-3</c:v>
                </c:pt>
                <c:pt idx="15888">
                  <c:v>1.1485143181815918E-3</c:v>
                </c:pt>
                <c:pt idx="15889">
                  <c:v>1.1484524703453945E-3</c:v>
                </c:pt>
                <c:pt idx="15890">
                  <c:v>1.1483906291698874E-3</c:v>
                </c:pt>
                <c:pt idx="15891">
                  <c:v>1.148328794653994E-3</c:v>
                </c:pt>
                <c:pt idx="15892">
                  <c:v>1.1482669667966391E-3</c:v>
                </c:pt>
                <c:pt idx="15893">
                  <c:v>1.1482051455967469E-3</c:v>
                </c:pt>
                <c:pt idx="15894">
                  <c:v>1.1481433310532422E-3</c:v>
                </c:pt>
                <c:pt idx="15895">
                  <c:v>1.1480815231650504E-3</c:v>
                </c:pt>
                <c:pt idx="15896">
                  <c:v>1.1480197219310962E-3</c:v>
                </c:pt>
                <c:pt idx="15897">
                  <c:v>1.1479579273503055E-3</c:v>
                </c:pt>
                <c:pt idx="15898">
                  <c:v>1.1478961394216036E-3</c:v>
                </c:pt>
                <c:pt idx="15899">
                  <c:v>1.147834358143917E-3</c:v>
                </c:pt>
                <c:pt idx="15900">
                  <c:v>1.1477725835161712E-3</c:v>
                </c:pt>
                <c:pt idx="15901">
                  <c:v>1.147710815537293E-3</c:v>
                </c:pt>
                <c:pt idx="15902">
                  <c:v>1.1476490542062087E-3</c:v>
                </c:pt>
                <c:pt idx="15903">
                  <c:v>1.1475872995218453E-3</c:v>
                </c:pt>
                <c:pt idx="15904">
                  <c:v>1.1475255514831304E-3</c:v>
                </c:pt>
                <c:pt idx="15905">
                  <c:v>1.1474638100889903E-3</c:v>
                </c:pt>
                <c:pt idx="15906">
                  <c:v>1.1474020753383535E-3</c:v>
                </c:pt>
                <c:pt idx="15907">
                  <c:v>1.1473403472301474E-3</c:v>
                </c:pt>
                <c:pt idx="15908">
                  <c:v>1.1472786257632995E-3</c:v>
                </c:pt>
                <c:pt idx="15909">
                  <c:v>1.147216910936739E-3</c:v>
                </c:pt>
                <c:pt idx="15910">
                  <c:v>1.1471552027493936E-3</c:v>
                </c:pt>
                <c:pt idx="15911">
                  <c:v>1.1470935012001923E-3</c:v>
                </c:pt>
                <c:pt idx="15912">
                  <c:v>1.1470318062880641E-3</c:v>
                </c:pt>
                <c:pt idx="15913">
                  <c:v>1.1469701180119381E-3</c:v>
                </c:pt>
                <c:pt idx="15914">
                  <c:v>1.1469084363707437E-3</c:v>
                </c:pt>
                <c:pt idx="15915">
                  <c:v>1.1468467613634102E-3</c:v>
                </c:pt>
                <c:pt idx="15916">
                  <c:v>1.1467850929888679E-3</c:v>
                </c:pt>
                <c:pt idx="15917">
                  <c:v>1.1467234312460466E-3</c:v>
                </c:pt>
                <c:pt idx="15918">
                  <c:v>1.146661776133877E-3</c:v>
                </c:pt>
                <c:pt idx="15919">
                  <c:v>1.1466001276512891E-3</c:v>
                </c:pt>
                <c:pt idx="15920">
                  <c:v>1.146538485797214E-3</c:v>
                </c:pt>
                <c:pt idx="15921">
                  <c:v>1.1464768505705825E-3</c:v>
                </c:pt>
                <c:pt idx="15922">
                  <c:v>1.146415221970326E-3</c:v>
                </c:pt>
                <c:pt idx="15923">
                  <c:v>1.1463535999953762E-3</c:v>
                </c:pt>
                <c:pt idx="15924">
                  <c:v>1.146291984644664E-3</c:v>
                </c:pt>
                <c:pt idx="15925">
                  <c:v>1.1462303759171223E-3</c:v>
                </c:pt>
                <c:pt idx="15926">
                  <c:v>1.1461687738116824E-3</c:v>
                </c:pt>
                <c:pt idx="15927">
                  <c:v>1.1461071783272774E-3</c:v>
                </c:pt>
                <c:pt idx="15928">
                  <c:v>1.1460455894628393E-3</c:v>
                </c:pt>
                <c:pt idx="15929">
                  <c:v>1.1459840072173013E-3</c:v>
                </c:pt>
                <c:pt idx="15930">
                  <c:v>1.1459224315895963E-3</c:v>
                </c:pt>
                <c:pt idx="15931">
                  <c:v>1.1458608625786577E-3</c:v>
                </c:pt>
                <c:pt idx="15932">
                  <c:v>1.145799300183419E-3</c:v>
                </c:pt>
                <c:pt idx="15933">
                  <c:v>1.1457377444028137E-3</c:v>
                </c:pt>
                <c:pt idx="15934">
                  <c:v>1.1456761952357763E-3</c:v>
                </c:pt>
                <c:pt idx="15935">
                  <c:v>1.1456146526812405E-3</c:v>
                </c:pt>
                <c:pt idx="15936">
                  <c:v>1.1455531167381414E-3</c:v>
                </c:pt>
                <c:pt idx="15937">
                  <c:v>1.1454915874054129E-3</c:v>
                </c:pt>
                <c:pt idx="15938">
                  <c:v>1.1454300646819902E-3</c:v>
                </c:pt>
                <c:pt idx="15939">
                  <c:v>1.1453685485668086E-3</c:v>
                </c:pt>
                <c:pt idx="15940">
                  <c:v>1.1453070390588032E-3</c:v>
                </c:pt>
                <c:pt idx="15941">
                  <c:v>1.1452455361569099E-3</c:v>
                </c:pt>
                <c:pt idx="15942">
                  <c:v>1.1451840398600641E-3</c:v>
                </c:pt>
                <c:pt idx="15943">
                  <c:v>1.1451225501672023E-3</c:v>
                </c:pt>
                <c:pt idx="15944">
                  <c:v>1.1450610670772606E-3</c:v>
                </c:pt>
                <c:pt idx="15945">
                  <c:v>1.1449995905891751E-3</c:v>
                </c:pt>
                <c:pt idx="15946">
                  <c:v>1.1449381207018832E-3</c:v>
                </c:pt>
                <c:pt idx="15947">
                  <c:v>1.1448766574143213E-3</c:v>
                </c:pt>
                <c:pt idx="15948">
                  <c:v>1.1448152007254267E-3</c:v>
                </c:pt>
                <c:pt idx="15949">
                  <c:v>1.1447537506341372E-3</c:v>
                </c:pt>
                <c:pt idx="15950">
                  <c:v>1.14469230713939E-3</c:v>
                </c:pt>
                <c:pt idx="15951">
                  <c:v>1.144630870240123E-3</c:v>
                </c:pt>
                <c:pt idx="15952">
                  <c:v>1.1445694399352749E-3</c:v>
                </c:pt>
                <c:pt idx="15953">
                  <c:v>1.1445080162237834E-3</c:v>
                </c:pt>
                <c:pt idx="15954">
                  <c:v>1.1444465991045868E-3</c:v>
                </c:pt>
                <c:pt idx="15955">
                  <c:v>1.1443851885766247E-3</c:v>
                </c:pt>
                <c:pt idx="15956">
                  <c:v>1.1443237846388353E-3</c:v>
                </c:pt>
                <c:pt idx="15957">
                  <c:v>1.1442623872901588E-3</c:v>
                </c:pt>
                <c:pt idx="15958">
                  <c:v>1.1442009965295335E-3</c:v>
                </c:pt>
                <c:pt idx="15959">
                  <c:v>1.1441396123558999E-3</c:v>
                </c:pt>
                <c:pt idx="15960">
                  <c:v>1.1440782347681979E-3</c:v>
                </c:pt>
                <c:pt idx="15961">
                  <c:v>1.1440168637653673E-3</c:v>
                </c:pt>
                <c:pt idx="15962">
                  <c:v>1.1439554993463487E-3</c:v>
                </c:pt>
                <c:pt idx="15963">
                  <c:v>1.1438941415100824E-3</c:v>
                </c:pt>
                <c:pt idx="15964">
                  <c:v>1.1438327902555097E-3</c:v>
                </c:pt>
                <c:pt idx="15965">
                  <c:v>1.143771445581571E-3</c:v>
                </c:pt>
                <c:pt idx="15966">
                  <c:v>1.1437101074872084E-3</c:v>
                </c:pt>
                <c:pt idx="15967">
                  <c:v>1.1436487759713631E-3</c:v>
                </c:pt>
                <c:pt idx="15968">
                  <c:v>1.1435874510329763E-3</c:v>
                </c:pt>
                <c:pt idx="15969">
                  <c:v>1.1435261326709907E-3</c:v>
                </c:pt>
                <c:pt idx="15970">
                  <c:v>1.143464820884348E-3</c:v>
                </c:pt>
                <c:pt idx="15971">
                  <c:v>1.1434035156719911E-3</c:v>
                </c:pt>
                <c:pt idx="15972">
                  <c:v>1.1433422170328621E-3</c:v>
                </c:pt>
                <c:pt idx="15973">
                  <c:v>1.1432809249659042E-3</c:v>
                </c:pt>
                <c:pt idx="15974">
                  <c:v>1.1432196394700605E-3</c:v>
                </c:pt>
                <c:pt idx="15975">
                  <c:v>1.1431583605442739E-3</c:v>
                </c:pt>
                <c:pt idx="15976">
                  <c:v>1.1430970881874886E-3</c:v>
                </c:pt>
                <c:pt idx="15977">
                  <c:v>1.143035822398648E-3</c:v>
                </c:pt>
                <c:pt idx="15978">
                  <c:v>1.1429745631766962E-3</c:v>
                </c:pt>
                <c:pt idx="15979">
                  <c:v>1.1429133105205773E-3</c:v>
                </c:pt>
                <c:pt idx="15980">
                  <c:v>1.1428520644292362E-3</c:v>
                </c:pt>
                <c:pt idx="15981">
                  <c:v>1.1427908249016171E-3</c:v>
                </c:pt>
                <c:pt idx="15982">
                  <c:v>1.1427295919366649E-3</c:v>
                </c:pt>
                <c:pt idx="15983">
                  <c:v>1.1426683655333251E-3</c:v>
                </c:pt>
                <c:pt idx="15984">
                  <c:v>1.1426071456905424E-3</c:v>
                </c:pt>
                <c:pt idx="15985">
                  <c:v>1.1425459324072634E-3</c:v>
                </c:pt>
                <c:pt idx="15986">
                  <c:v>1.142484725682433E-3</c:v>
                </c:pt>
                <c:pt idx="15987">
                  <c:v>1.1424235255149977E-3</c:v>
                </c:pt>
                <c:pt idx="15988">
                  <c:v>1.1423623319039035E-3</c:v>
                </c:pt>
                <c:pt idx="15989">
                  <c:v>1.1423011448480971E-3</c:v>
                </c:pt>
                <c:pt idx="15990">
                  <c:v>1.1422399643465256E-3</c:v>
                </c:pt>
                <c:pt idx="15991">
                  <c:v>1.1421787903981349E-3</c:v>
                </c:pt>
                <c:pt idx="15992">
                  <c:v>1.1421176230018732E-3</c:v>
                </c:pt>
                <c:pt idx="15993">
                  <c:v>1.1420564621566871E-3</c:v>
                </c:pt>
                <c:pt idx="15994">
                  <c:v>1.1419953078615249E-3</c:v>
                </c:pt>
                <c:pt idx="15995">
                  <c:v>1.1419341601153338E-3</c:v>
                </c:pt>
                <c:pt idx="15996">
                  <c:v>1.1418730189170626E-3</c:v>
                </c:pt>
                <c:pt idx="15997">
                  <c:v>1.1418118842656589E-3</c:v>
                </c:pt>
                <c:pt idx="15998">
                  <c:v>1.1417507561600714E-3</c:v>
                </c:pt>
                <c:pt idx="15999">
                  <c:v>1.1416896345992492E-3</c:v>
                </c:pt>
                <c:pt idx="16000">
                  <c:v>1.141628519582141E-3</c:v>
                </c:pt>
                <c:pt idx="16001">
                  <c:v>1.1415674111076961E-3</c:v>
                </c:pt>
                <c:pt idx="16002">
                  <c:v>1.1415063091748635E-3</c:v>
                </c:pt>
                <c:pt idx="16003">
                  <c:v>1.1414452137825935E-3</c:v>
                </c:pt>
                <c:pt idx="16004">
                  <c:v>1.1413841249298356E-3</c:v>
                </c:pt>
                <c:pt idx="16005">
                  <c:v>1.1413230426155399E-3</c:v>
                </c:pt>
                <c:pt idx="16006">
                  <c:v>1.1412619668386566E-3</c:v>
                </c:pt>
                <c:pt idx="16007">
                  <c:v>1.1412008975981364E-3</c:v>
                </c:pt>
                <c:pt idx="16008">
                  <c:v>1.1411398348929304E-3</c:v>
                </c:pt>
                <c:pt idx="16009">
                  <c:v>1.141078778721989E-3</c:v>
                </c:pt>
                <c:pt idx="16010">
                  <c:v>1.1410177290842639E-3</c:v>
                </c:pt>
                <c:pt idx="16011">
                  <c:v>1.1409566859787064E-3</c:v>
                </c:pt>
                <c:pt idx="16012">
                  <c:v>1.1408956494042676E-3</c:v>
                </c:pt>
                <c:pt idx="16013">
                  <c:v>1.1408346193599005E-3</c:v>
                </c:pt>
                <c:pt idx="16014">
                  <c:v>1.1407735958445561E-3</c:v>
                </c:pt>
                <c:pt idx="16015">
                  <c:v>1.1407125788571873E-3</c:v>
                </c:pt>
                <c:pt idx="16016">
                  <c:v>1.1406515683967469E-3</c:v>
                </c:pt>
                <c:pt idx="16017">
                  <c:v>1.1405905644621872E-3</c:v>
                </c:pt>
                <c:pt idx="16018">
                  <c:v>1.1405295670524613E-3</c:v>
                </c:pt>
                <c:pt idx="16019">
                  <c:v>1.1404685761665229E-3</c:v>
                </c:pt>
                <c:pt idx="16020">
                  <c:v>1.1404075918033248E-3</c:v>
                </c:pt>
                <c:pt idx="16021">
                  <c:v>1.140346613961821E-3</c:v>
                </c:pt>
                <c:pt idx="16022">
                  <c:v>1.1402856426409656E-3</c:v>
                </c:pt>
                <c:pt idx="16023">
                  <c:v>1.1402246778397121E-3</c:v>
                </c:pt>
                <c:pt idx="16024">
                  <c:v>1.1401637195570156E-3</c:v>
                </c:pt>
                <c:pt idx="16025">
                  <c:v>1.1401027677918302E-3</c:v>
                </c:pt>
                <c:pt idx="16026">
                  <c:v>1.1400418225431109E-3</c:v>
                </c:pt>
                <c:pt idx="16027">
                  <c:v>1.1399808838098127E-3</c:v>
                </c:pt>
                <c:pt idx="16028">
                  <c:v>1.1399199515908908E-3</c:v>
                </c:pt>
                <c:pt idx="16029">
                  <c:v>1.1398590258853009E-3</c:v>
                </c:pt>
                <c:pt idx="16030">
                  <c:v>1.1397981066919979E-3</c:v>
                </c:pt>
                <c:pt idx="16031">
                  <c:v>1.139737194009939E-3</c:v>
                </c:pt>
                <c:pt idx="16032">
                  <c:v>1.1396762878380792E-3</c:v>
                </c:pt>
                <c:pt idx="16033">
                  <c:v>1.1396153881753756E-3</c:v>
                </c:pt>
                <c:pt idx="16034">
                  <c:v>1.1395544950207842E-3</c:v>
                </c:pt>
                <c:pt idx="16035">
                  <c:v>1.1394936083732622E-3</c:v>
                </c:pt>
                <c:pt idx="16036">
                  <c:v>1.1394327282317667E-3</c:v>
                </c:pt>
                <c:pt idx="16037">
                  <c:v>1.1393718545952545E-3</c:v>
                </c:pt>
                <c:pt idx="16038">
                  <c:v>1.1393109874626838E-3</c:v>
                </c:pt>
                <c:pt idx="16039">
                  <c:v>1.1392501268330114E-3</c:v>
                </c:pt>
                <c:pt idx="16040">
                  <c:v>1.1391892727051962E-3</c:v>
                </c:pt>
                <c:pt idx="16041">
                  <c:v>1.1391284250781956E-3</c:v>
                </c:pt>
                <c:pt idx="16042">
                  <c:v>1.1390675839509682E-3</c:v>
                </c:pt>
                <c:pt idx="16043">
                  <c:v>1.1390067493224725E-3</c:v>
                </c:pt>
                <c:pt idx="16044">
                  <c:v>1.1389459211916676E-3</c:v>
                </c:pt>
                <c:pt idx="16045">
                  <c:v>1.1388850995575123E-3</c:v>
                </c:pt>
                <c:pt idx="16046">
                  <c:v>1.1388242844189659E-3</c:v>
                </c:pt>
                <c:pt idx="16047">
                  <c:v>1.1387634757749881E-3</c:v>
                </c:pt>
                <c:pt idx="16048">
                  <c:v>1.1387026736245384E-3</c:v>
                </c:pt>
                <c:pt idx="16049">
                  <c:v>1.1386418779665763E-3</c:v>
                </c:pt>
                <c:pt idx="16050">
                  <c:v>1.1385810888000628E-3</c:v>
                </c:pt>
                <c:pt idx="16051">
                  <c:v>1.1385203061239576E-3</c:v>
                </c:pt>
                <c:pt idx="16052">
                  <c:v>1.1384595299372218E-3</c:v>
                </c:pt>
                <c:pt idx="16053">
                  <c:v>1.1383987602388158E-3</c:v>
                </c:pt>
                <c:pt idx="16054">
                  <c:v>1.138337997027701E-3</c:v>
                </c:pt>
                <c:pt idx="16055">
                  <c:v>1.138277240302838E-3</c:v>
                </c:pt>
                <c:pt idx="16056">
                  <c:v>1.1382164900631891E-3</c:v>
                </c:pt>
                <c:pt idx="16057">
                  <c:v>1.1381557463077158E-3</c:v>
                </c:pt>
                <c:pt idx="16058">
                  <c:v>1.1380950090353794E-3</c:v>
                </c:pt>
                <c:pt idx="16059">
                  <c:v>1.1380342782451429E-3</c:v>
                </c:pt>
                <c:pt idx="16060">
                  <c:v>1.1379735539359679E-3</c:v>
                </c:pt>
                <c:pt idx="16061">
                  <c:v>1.1379128361068177E-3</c:v>
                </c:pt>
                <c:pt idx="16062">
                  <c:v>1.1378521247566544E-3</c:v>
                </c:pt>
                <c:pt idx="16063">
                  <c:v>1.1377914198844416E-3</c:v>
                </c:pt>
                <c:pt idx="16064">
                  <c:v>1.1377307214891425E-3</c:v>
                </c:pt>
                <c:pt idx="16065">
                  <c:v>1.1376700295697203E-3</c:v>
                </c:pt>
                <c:pt idx="16066">
                  <c:v>1.1376093441251389E-3</c:v>
                </c:pt>
                <c:pt idx="16067">
                  <c:v>1.1375486651543619E-3</c:v>
                </c:pt>
                <c:pt idx="16068">
                  <c:v>1.1374879926563538E-3</c:v>
                </c:pt>
                <c:pt idx="16069">
                  <c:v>1.1374273266300786E-3</c:v>
                </c:pt>
                <c:pt idx="16070">
                  <c:v>1.1373666670745014E-3</c:v>
                </c:pt>
                <c:pt idx="16071">
                  <c:v>1.1373060139885866E-3</c:v>
                </c:pt>
                <c:pt idx="16072">
                  <c:v>1.1372453673712994E-3</c:v>
                </c:pt>
                <c:pt idx="16073">
                  <c:v>1.1371847272216048E-3</c:v>
                </c:pt>
                <c:pt idx="16074">
                  <c:v>1.1371240935384684E-3</c:v>
                </c:pt>
                <c:pt idx="16075">
                  <c:v>1.1370634663208561E-3</c:v>
                </c:pt>
                <c:pt idx="16076">
                  <c:v>1.1370028455677333E-3</c:v>
                </c:pt>
                <c:pt idx="16077">
                  <c:v>1.1369422312780667E-3</c:v>
                </c:pt>
                <c:pt idx="16078">
                  <c:v>1.1368816234508226E-3</c:v>
                </c:pt>
                <c:pt idx="16079">
                  <c:v>1.1368210220849668E-3</c:v>
                </c:pt>
                <c:pt idx="16080">
                  <c:v>1.1367604271794668E-3</c:v>
                </c:pt>
                <c:pt idx="16081">
                  <c:v>1.1366998387332893E-3</c:v>
                </c:pt>
                <c:pt idx="16082">
                  <c:v>1.1366392567454019E-3</c:v>
                </c:pt>
                <c:pt idx="16083">
                  <c:v>1.1365786812147715E-3</c:v>
                </c:pt>
                <c:pt idx="16084">
                  <c:v>1.1365181121403664E-3</c:v>
                </c:pt>
                <c:pt idx="16085">
                  <c:v>1.1364575495211538E-3</c:v>
                </c:pt>
                <c:pt idx="16086">
                  <c:v>1.1363969933561025E-3</c:v>
                </c:pt>
                <c:pt idx="16087">
                  <c:v>1.1363364436441804E-3</c:v>
                </c:pt>
                <c:pt idx="16088">
                  <c:v>1.1362759003843558E-3</c:v>
                </c:pt>
                <c:pt idx="16089">
                  <c:v>1.1362153635755981E-3</c:v>
                </c:pt>
                <c:pt idx="16090">
                  <c:v>1.1361548332168758E-3</c:v>
                </c:pt>
                <c:pt idx="16091">
                  <c:v>1.1360943093071583E-3</c:v>
                </c:pt>
                <c:pt idx="16092">
                  <c:v>1.136033791845415E-3</c:v>
                </c:pt>
                <c:pt idx="16093">
                  <c:v>1.1359732808306155E-3</c:v>
                </c:pt>
                <c:pt idx="16094">
                  <c:v>1.1359127762617298E-3</c:v>
                </c:pt>
                <c:pt idx="16095">
                  <c:v>1.1358522781377276E-3</c:v>
                </c:pt>
                <c:pt idx="16096">
                  <c:v>1.13579178645758E-3</c:v>
                </c:pt>
                <c:pt idx="16097">
                  <c:v>1.1357313012202565E-3</c:v>
                </c:pt>
                <c:pt idx="16098">
                  <c:v>1.1356708224247287E-3</c:v>
                </c:pt>
                <c:pt idx="16099">
                  <c:v>1.1356103500699667E-3</c:v>
                </c:pt>
                <c:pt idx="16100">
                  <c:v>1.1355498841549424E-3</c:v>
                </c:pt>
                <c:pt idx="16101">
                  <c:v>1.1354894246786273E-3</c:v>
                </c:pt>
                <c:pt idx="16102">
                  <c:v>1.1354289716399922E-3</c:v>
                </c:pt>
                <c:pt idx="16103">
                  <c:v>1.1353685250380099E-3</c:v>
                </c:pt>
                <c:pt idx="16104">
                  <c:v>1.1353080848716516E-3</c:v>
                </c:pt>
                <c:pt idx="16105">
                  <c:v>1.1352476511398901E-3</c:v>
                </c:pt>
                <c:pt idx="16106">
                  <c:v>1.1351872238416977E-3</c:v>
                </c:pt>
                <c:pt idx="16107">
                  <c:v>1.1351268029760474E-3</c:v>
                </c:pt>
                <c:pt idx="16108">
                  <c:v>1.1350663885419116E-3</c:v>
                </c:pt>
                <c:pt idx="16109">
                  <c:v>1.1350059805382638E-3</c:v>
                </c:pt>
                <c:pt idx="16110">
                  <c:v>1.1349455789640773E-3</c:v>
                </c:pt>
                <c:pt idx="16111">
                  <c:v>1.1348851838183256E-3</c:v>
                </c:pt>
                <c:pt idx="16112">
                  <c:v>1.1348247950999828E-3</c:v>
                </c:pt>
                <c:pt idx="16113">
                  <c:v>1.1347644128080225E-3</c:v>
                </c:pt>
                <c:pt idx="16114">
                  <c:v>1.1347040369414194E-3</c:v>
                </c:pt>
                <c:pt idx="16115">
                  <c:v>1.1346436674991476E-3</c:v>
                </c:pt>
                <c:pt idx="16116">
                  <c:v>1.1345833044801817E-3</c:v>
                </c:pt>
                <c:pt idx="16117">
                  <c:v>1.1345229478834972E-3</c:v>
                </c:pt>
                <c:pt idx="16118">
                  <c:v>1.1344625977080683E-3</c:v>
                </c:pt>
                <c:pt idx="16119">
                  <c:v>1.1344022539528712E-3</c:v>
                </c:pt>
                <c:pt idx="16120">
                  <c:v>1.1343419166168808E-3</c:v>
                </c:pt>
                <c:pt idx="16121">
                  <c:v>1.1342815856990732E-3</c:v>
                </c:pt>
                <c:pt idx="16122">
                  <c:v>1.1342212611984244E-3</c:v>
                </c:pt>
                <c:pt idx="16123">
                  <c:v>1.1341609431139107E-3</c:v>
                </c:pt>
                <c:pt idx="16124">
                  <c:v>1.1341006314445083E-3</c:v>
                </c:pt>
                <c:pt idx="16125">
                  <c:v>1.1340403261891937E-3</c:v>
                </c:pt>
                <c:pt idx="16126">
                  <c:v>1.1339800273469441E-3</c:v>
                </c:pt>
                <c:pt idx="16127">
                  <c:v>1.1339197349167364E-3</c:v>
                </c:pt>
                <c:pt idx="16128">
                  <c:v>1.1338594488975477E-3</c:v>
                </c:pt>
                <c:pt idx="16129">
                  <c:v>1.1337991692883559E-3</c:v>
                </c:pt>
                <c:pt idx="16130">
                  <c:v>1.1337388960881386E-3</c:v>
                </c:pt>
                <c:pt idx="16131">
                  <c:v>1.1336786292958738E-3</c:v>
                </c:pt>
                <c:pt idx="16132">
                  <c:v>1.1336183689105394E-3</c:v>
                </c:pt>
                <c:pt idx="16133">
                  <c:v>1.1335581149311139E-3</c:v>
                </c:pt>
                <c:pt idx="16134">
                  <c:v>1.1334978673565759E-3</c:v>
                </c:pt>
                <c:pt idx="16135">
                  <c:v>1.1334376261859045E-3</c:v>
                </c:pt>
                <c:pt idx="16136">
                  <c:v>1.1333773914180782E-3</c:v>
                </c:pt>
                <c:pt idx="16137">
                  <c:v>1.1333171630520766E-3</c:v>
                </c:pt>
                <c:pt idx="16138">
                  <c:v>1.133256941086879E-3</c:v>
                </c:pt>
                <c:pt idx="16139">
                  <c:v>1.1331967255214651E-3</c:v>
                </c:pt>
                <c:pt idx="16140">
                  <c:v>1.1331365163548153E-3</c:v>
                </c:pt>
                <c:pt idx="16141">
                  <c:v>1.1330763135859088E-3</c:v>
                </c:pt>
                <c:pt idx="16142">
                  <c:v>1.1330161172137267E-3</c:v>
                </c:pt>
                <c:pt idx="16143">
                  <c:v>1.1329559272372489E-3</c:v>
                </c:pt>
                <c:pt idx="16144">
                  <c:v>1.132895743655457E-3</c:v>
                </c:pt>
                <c:pt idx="16145">
                  <c:v>1.1328355664673314E-3</c:v>
                </c:pt>
                <c:pt idx="16146">
                  <c:v>1.1327753956718531E-3</c:v>
                </c:pt>
                <c:pt idx="16147">
                  <c:v>1.1327152312680039E-3</c:v>
                </c:pt>
                <c:pt idx="16148">
                  <c:v>1.1326550732547653E-3</c:v>
                </c:pt>
                <c:pt idx="16149">
                  <c:v>1.1325949216311193E-3</c:v>
                </c:pt>
                <c:pt idx="16150">
                  <c:v>1.1325347763960476E-3</c:v>
                </c:pt>
                <c:pt idx="16151">
                  <c:v>1.1324746375485331E-3</c:v>
                </c:pt>
                <c:pt idx="16152">
                  <c:v>1.1324145050875577E-3</c:v>
                </c:pt>
                <c:pt idx="16153">
                  <c:v>1.1323543790121046E-3</c:v>
                </c:pt>
                <c:pt idx="16154">
                  <c:v>1.1322942593211564E-3</c:v>
                </c:pt>
                <c:pt idx="16155">
                  <c:v>1.1322341460136959E-3</c:v>
                </c:pt>
                <c:pt idx="16156">
                  <c:v>1.1321740390887072E-3</c:v>
                </c:pt>
                <c:pt idx="16157">
                  <c:v>1.1321139385451733E-3</c:v>
                </c:pt>
                <c:pt idx="16158">
                  <c:v>1.1320538443820784E-3</c:v>
                </c:pt>
                <c:pt idx="16159">
                  <c:v>1.1319937565984063E-3</c:v>
                </c:pt>
                <c:pt idx="16160">
                  <c:v>1.1319336751931413E-3</c:v>
                </c:pt>
                <c:pt idx="16161">
                  <c:v>1.131873600165268E-3</c:v>
                </c:pt>
                <c:pt idx="16162">
                  <c:v>1.1318135315137705E-3</c:v>
                </c:pt>
                <c:pt idx="16163">
                  <c:v>1.1317534692376341E-3</c:v>
                </c:pt>
                <c:pt idx="16164">
                  <c:v>1.1316934133358437E-3</c:v>
                </c:pt>
                <c:pt idx="16165">
                  <c:v>1.131633363807385E-3</c:v>
                </c:pt>
                <c:pt idx="16166">
                  <c:v>1.1315733206512428E-3</c:v>
                </c:pt>
                <c:pt idx="16167">
                  <c:v>1.1315132838664037E-3</c:v>
                </c:pt>
                <c:pt idx="16168">
                  <c:v>1.131453253451853E-3</c:v>
                </c:pt>
                <c:pt idx="16169">
                  <c:v>1.1313932294065769E-3</c:v>
                </c:pt>
                <c:pt idx="16170">
                  <c:v>1.1313332117295623E-3</c:v>
                </c:pt>
                <c:pt idx="16171">
                  <c:v>1.131273200419795E-3</c:v>
                </c:pt>
                <c:pt idx="16172">
                  <c:v>1.1312131954762626E-3</c:v>
                </c:pt>
                <c:pt idx="16173">
                  <c:v>1.1311531968979513E-3</c:v>
                </c:pt>
                <c:pt idx="16174">
                  <c:v>1.1310932046838492E-3</c:v>
                </c:pt>
                <c:pt idx="16175">
                  <c:v>1.1310332188329431E-3</c:v>
                </c:pt>
                <c:pt idx="16176">
                  <c:v>1.1309732393442211E-3</c:v>
                </c:pt>
                <c:pt idx="16177">
                  <c:v>1.1309132662166708E-3</c:v>
                </c:pt>
                <c:pt idx="16178">
                  <c:v>1.1308532994492801E-3</c:v>
                </c:pt>
                <c:pt idx="16179">
                  <c:v>1.130793339041038E-3</c:v>
                </c:pt>
                <c:pt idx="16180">
                  <c:v>1.1307333849909322E-3</c:v>
                </c:pt>
                <c:pt idx="16181">
                  <c:v>1.1306734372979524E-3</c:v>
                </c:pt>
                <c:pt idx="16182">
                  <c:v>1.1306134959610868E-3</c:v>
                </c:pt>
                <c:pt idx="16183">
                  <c:v>1.1305535609793245E-3</c:v>
                </c:pt>
                <c:pt idx="16184">
                  <c:v>1.1304936323516552E-3</c:v>
                </c:pt>
                <c:pt idx="16185">
                  <c:v>1.1304337100770687E-3</c:v>
                </c:pt>
                <c:pt idx="16186">
                  <c:v>1.1303737941545542E-3</c:v>
                </c:pt>
                <c:pt idx="16187">
                  <c:v>1.1303138845831023E-3</c:v>
                </c:pt>
                <c:pt idx="16188">
                  <c:v>1.1302539813617032E-3</c:v>
                </c:pt>
                <c:pt idx="16189">
                  <c:v>1.1301940844893467E-3</c:v>
                </c:pt>
                <c:pt idx="16190">
                  <c:v>1.1301341939650245E-3</c:v>
                </c:pt>
                <c:pt idx="16191">
                  <c:v>1.1300743097877267E-3</c:v>
                </c:pt>
                <c:pt idx="16192">
                  <c:v>1.1300144319564445E-3</c:v>
                </c:pt>
                <c:pt idx="16193">
                  <c:v>1.1299545604701695E-3</c:v>
                </c:pt>
                <c:pt idx="16194">
                  <c:v>1.1298946953278927E-3</c:v>
                </c:pt>
                <c:pt idx="16195">
                  <c:v>1.1298348365286065E-3</c:v>
                </c:pt>
                <c:pt idx="16196">
                  <c:v>1.1297749840713024E-3</c:v>
                </c:pt>
                <c:pt idx="16197">
                  <c:v>1.1297151379549729E-3</c:v>
                </c:pt>
                <c:pt idx="16198">
                  <c:v>1.1296552981786101E-3</c:v>
                </c:pt>
                <c:pt idx="16199">
                  <c:v>1.1295954647412064E-3</c:v>
                </c:pt>
                <c:pt idx="16200">
                  <c:v>1.129535637641755E-3</c:v>
                </c:pt>
                <c:pt idx="16201">
                  <c:v>1.1294758168792487E-3</c:v>
                </c:pt>
                <c:pt idx="16202">
                  <c:v>1.1294160024526811E-3</c:v>
                </c:pt>
                <c:pt idx="16203">
                  <c:v>1.129356194361045E-3</c:v>
                </c:pt>
                <c:pt idx="16204">
                  <c:v>1.1292963926033347E-3</c:v>
                </c:pt>
                <c:pt idx="16205">
                  <c:v>1.1292365971785439E-3</c:v>
                </c:pt>
                <c:pt idx="16206">
                  <c:v>1.1291768080856661E-3</c:v>
                </c:pt>
                <c:pt idx="16207">
                  <c:v>1.1291170253236965E-3</c:v>
                </c:pt>
                <c:pt idx="16208">
                  <c:v>1.1290572488916288E-3</c:v>
                </c:pt>
                <c:pt idx="16209">
                  <c:v>1.1289974787884584E-3</c:v>
                </c:pt>
                <c:pt idx="16210">
                  <c:v>1.1289377150131795E-3</c:v>
                </c:pt>
                <c:pt idx="16211">
                  <c:v>1.128877957564788E-3</c:v>
                </c:pt>
                <c:pt idx="16212">
                  <c:v>1.128818206442279E-3</c:v>
                </c:pt>
                <c:pt idx="16213">
                  <c:v>1.128758461644648E-3</c:v>
                </c:pt>
                <c:pt idx="16214">
                  <c:v>1.1286987231708906E-3</c:v>
                </c:pt>
                <c:pt idx="16215">
                  <c:v>1.1286389910200028E-3</c:v>
                </c:pt>
                <c:pt idx="16216">
                  <c:v>1.1285792651909814E-3</c:v>
                </c:pt>
                <c:pt idx="16217">
                  <c:v>1.1285195456828222E-3</c:v>
                </c:pt>
                <c:pt idx="16218">
                  <c:v>1.1284598324945224E-3</c:v>
                </c:pt>
                <c:pt idx="16219">
                  <c:v>1.1284001256250779E-3</c:v>
                </c:pt>
                <c:pt idx="16220">
                  <c:v>1.1283404250734869E-3</c:v>
                </c:pt>
                <c:pt idx="16221">
                  <c:v>1.128280730838746E-3</c:v>
                </c:pt>
                <c:pt idx="16222">
                  <c:v>1.1282210429198528E-3</c:v>
                </c:pt>
                <c:pt idx="16223">
                  <c:v>1.1281613613158049E-3</c:v>
                </c:pt>
                <c:pt idx="16224">
                  <c:v>1.1281016860256005E-3</c:v>
                </c:pt>
                <c:pt idx="16225">
                  <c:v>1.1280420170482375E-3</c:v>
                </c:pt>
                <c:pt idx="16226">
                  <c:v>1.127982354382714E-3</c:v>
                </c:pt>
                <c:pt idx="16227">
                  <c:v>1.1279226980280292E-3</c:v>
                </c:pt>
                <c:pt idx="16228">
                  <c:v>1.1278630479831814E-3</c:v>
                </c:pt>
                <c:pt idx="16229">
                  <c:v>1.1278034042471695E-3</c:v>
                </c:pt>
                <c:pt idx="16230">
                  <c:v>1.1277437668189931E-3</c:v>
                </c:pt>
                <c:pt idx="16231">
                  <c:v>1.1276841356976509E-3</c:v>
                </c:pt>
                <c:pt idx="16232">
                  <c:v>1.1276245108821433E-3</c:v>
                </c:pt>
                <c:pt idx="16233">
                  <c:v>1.1275648923714696E-3</c:v>
                </c:pt>
                <c:pt idx="16234">
                  <c:v>1.12750528016463E-3</c:v>
                </c:pt>
                <c:pt idx="16235">
                  <c:v>1.1274456742606247E-3</c:v>
                </c:pt>
                <c:pt idx="16236">
                  <c:v>1.1273860746584541E-3</c:v>
                </c:pt>
                <c:pt idx="16237">
                  <c:v>1.127326481357119E-3</c:v>
                </c:pt>
                <c:pt idx="16238">
                  <c:v>1.12726689435562E-3</c:v>
                </c:pt>
                <c:pt idx="16239">
                  <c:v>1.1272073136529587E-3</c:v>
                </c:pt>
                <c:pt idx="16240">
                  <c:v>1.1271477392481356E-3</c:v>
                </c:pt>
                <c:pt idx="16241">
                  <c:v>1.1270881711401531E-3</c:v>
                </c:pt>
                <c:pt idx="16242">
                  <c:v>1.1270286093280123E-3</c:v>
                </c:pt>
                <c:pt idx="16243">
                  <c:v>1.1269690538107152E-3</c:v>
                </c:pt>
                <c:pt idx="16244">
                  <c:v>1.1269095045872643E-3</c:v>
                </c:pt>
                <c:pt idx="16245">
                  <c:v>1.1268499616566615E-3</c:v>
                </c:pt>
                <c:pt idx="16246">
                  <c:v>1.1267904250179097E-3</c:v>
                </c:pt>
                <c:pt idx="16247">
                  <c:v>1.1267308946700113E-3</c:v>
                </c:pt>
                <c:pt idx="16248">
                  <c:v>1.1266713706119698E-3</c:v>
                </c:pt>
                <c:pt idx="16249">
                  <c:v>1.1266118528427882E-3</c:v>
                </c:pt>
                <c:pt idx="16250">
                  <c:v>1.1265523413614693E-3</c:v>
                </c:pt>
                <c:pt idx="16251">
                  <c:v>1.1264928361670176E-3</c:v>
                </c:pt>
                <c:pt idx="16252">
                  <c:v>1.1264333372584363E-3</c:v>
                </c:pt>
                <c:pt idx="16253">
                  <c:v>1.12637384463473E-3</c:v>
                </c:pt>
                <c:pt idx="16254">
                  <c:v>1.1263143582949022E-3</c:v>
                </c:pt>
                <c:pt idx="16255">
                  <c:v>1.1262548782379582E-3</c:v>
                </c:pt>
                <c:pt idx="16256">
                  <c:v>1.1261954044629019E-3</c:v>
                </c:pt>
                <c:pt idx="16257">
                  <c:v>1.1261359369687388E-3</c:v>
                </c:pt>
                <c:pt idx="16258">
                  <c:v>1.1260764757544737E-3</c:v>
                </c:pt>
                <c:pt idx="16259">
                  <c:v>1.1260170208191118E-3</c:v>
                </c:pt>
                <c:pt idx="16260">
                  <c:v>1.1259575721616587E-3</c:v>
                </c:pt>
                <c:pt idx="16261">
                  <c:v>1.1258981297811201E-3</c:v>
                </c:pt>
                <c:pt idx="16262">
                  <c:v>1.125838693676502E-3</c:v>
                </c:pt>
                <c:pt idx="16263">
                  <c:v>1.1257792638468102E-3</c:v>
                </c:pt>
                <c:pt idx="16264">
                  <c:v>1.1257198402910519E-3</c:v>
                </c:pt>
                <c:pt idx="16265">
                  <c:v>1.1256604230082327E-3</c:v>
                </c:pt>
                <c:pt idx="16266">
                  <c:v>1.1256010119973599E-3</c:v>
                </c:pt>
                <c:pt idx="16267">
                  <c:v>1.1255416072574402E-3</c:v>
                </c:pt>
                <c:pt idx="16268">
                  <c:v>1.1254822087874809E-3</c:v>
                </c:pt>
                <c:pt idx="16269">
                  <c:v>1.1254228165864897E-3</c:v>
                </c:pt>
                <c:pt idx="16270">
                  <c:v>1.1253634306534735E-3</c:v>
                </c:pt>
                <c:pt idx="16271">
                  <c:v>1.1253040509874405E-3</c:v>
                </c:pt>
                <c:pt idx="16272">
                  <c:v>1.1252446775873992E-3</c:v>
                </c:pt>
                <c:pt idx="16273">
                  <c:v>1.1251853104523571E-3</c:v>
                </c:pt>
                <c:pt idx="16274">
                  <c:v>1.1251259495813231E-3</c:v>
                </c:pt>
                <c:pt idx="16275">
                  <c:v>1.1250665949733053E-3</c:v>
                </c:pt>
                <c:pt idx="16276">
                  <c:v>1.1250072466273133E-3</c:v>
                </c:pt>
                <c:pt idx="16277">
                  <c:v>1.1249479045423554E-3</c:v>
                </c:pt>
                <c:pt idx="16278">
                  <c:v>1.1248885687174417E-3</c:v>
                </c:pt>
                <c:pt idx="16279">
                  <c:v>1.1248292391515811E-3</c:v>
                </c:pt>
                <c:pt idx="16280">
                  <c:v>1.1247699158437833E-3</c:v>
                </c:pt>
                <c:pt idx="16281">
                  <c:v>1.1247105987930587E-3</c:v>
                </c:pt>
                <c:pt idx="16282">
                  <c:v>1.1246512879984165E-3</c:v>
                </c:pt>
                <c:pt idx="16283">
                  <c:v>1.1245919834588683E-3</c:v>
                </c:pt>
                <c:pt idx="16284">
                  <c:v>1.1245326851734233E-3</c:v>
                </c:pt>
                <c:pt idx="16285">
                  <c:v>1.1244733931410934E-3</c:v>
                </c:pt>
                <c:pt idx="16286">
                  <c:v>1.1244141073608886E-3</c:v>
                </c:pt>
                <c:pt idx="16287">
                  <c:v>1.1243548278318208E-3</c:v>
                </c:pt>
                <c:pt idx="16288">
                  <c:v>1.124295554552901E-3</c:v>
                </c:pt>
                <c:pt idx="16289">
                  <c:v>1.1242362875231405E-3</c:v>
                </c:pt>
                <c:pt idx="16290">
                  <c:v>1.1241770267415518E-3</c:v>
                </c:pt>
                <c:pt idx="16291">
                  <c:v>1.1241177722071459E-3</c:v>
                </c:pt>
                <c:pt idx="16292">
                  <c:v>1.1240585239189363E-3</c:v>
                </c:pt>
                <c:pt idx="16293">
                  <c:v>1.1239992818759341E-3</c:v>
                </c:pt>
                <c:pt idx="16294">
                  <c:v>1.1239400460771529E-3</c:v>
                </c:pt>
                <c:pt idx="16295">
                  <c:v>1.1238808165216052E-3</c:v>
                </c:pt>
                <c:pt idx="16296">
                  <c:v>1.1238215932083036E-3</c:v>
                </c:pt>
                <c:pt idx="16297">
                  <c:v>1.1237623761362618E-3</c:v>
                </c:pt>
                <c:pt idx="16298">
                  <c:v>1.1237031653044932E-3</c:v>
                </c:pt>
                <c:pt idx="16299">
                  <c:v>1.1236439607120114E-3</c:v>
                </c:pt>
                <c:pt idx="16300">
                  <c:v>1.12358476235783E-3</c:v>
                </c:pt>
                <c:pt idx="16301">
                  <c:v>1.1235255702409638E-3</c:v>
                </c:pt>
                <c:pt idx="16302">
                  <c:v>1.1234663843604266E-3</c:v>
                </c:pt>
                <c:pt idx="16303">
                  <c:v>1.1234072047152325E-3</c:v>
                </c:pt>
                <c:pt idx="16304">
                  <c:v>1.1233480313043972E-3</c:v>
                </c:pt>
                <c:pt idx="16305">
                  <c:v>1.1232888641269344E-3</c:v>
                </c:pt>
                <c:pt idx="16306">
                  <c:v>1.1232297031818601E-3</c:v>
                </c:pt>
                <c:pt idx="16307">
                  <c:v>1.1231705484681892E-3</c:v>
                </c:pt>
                <c:pt idx="16308">
                  <c:v>1.1231113999849373E-3</c:v>
                </c:pt>
                <c:pt idx="16309">
                  <c:v>1.1230522577311206E-3</c:v>
                </c:pt>
                <c:pt idx="16310">
                  <c:v>1.1229931217057541E-3</c:v>
                </c:pt>
                <c:pt idx="16311">
                  <c:v>1.1229339919078547E-3</c:v>
                </c:pt>
                <c:pt idx="16312">
                  <c:v>1.1228748683364384E-3</c:v>
                </c:pt>
                <c:pt idx="16313">
                  <c:v>1.122815750990522E-3</c:v>
                </c:pt>
                <c:pt idx="16314">
                  <c:v>1.122756639869122E-3</c:v>
                </c:pt>
                <c:pt idx="16315">
                  <c:v>1.1226975349712559E-3</c:v>
                </c:pt>
                <c:pt idx="16316">
                  <c:v>1.1226384362959404E-3</c:v>
                </c:pt>
                <c:pt idx="16317">
                  <c:v>1.1225793438421926E-3</c:v>
                </c:pt>
                <c:pt idx="16318">
                  <c:v>1.1225202576090308E-3</c:v>
                </c:pt>
                <c:pt idx="16319">
                  <c:v>1.1224611775954723E-3</c:v>
                </c:pt>
                <c:pt idx="16320">
                  <c:v>1.1224021038005356E-3</c:v>
                </c:pt>
                <c:pt idx="16321">
                  <c:v>1.1223430362232382E-3</c:v>
                </c:pt>
                <c:pt idx="16322">
                  <c:v>1.1222839748625995E-3</c:v>
                </c:pt>
                <c:pt idx="16323">
                  <c:v>1.1222249197176371E-3</c:v>
                </c:pt>
                <c:pt idx="16324">
                  <c:v>1.1221658707873704E-3</c:v>
                </c:pt>
                <c:pt idx="16325">
                  <c:v>1.1221068280708184E-3</c:v>
                </c:pt>
                <c:pt idx="16326">
                  <c:v>1.1220477915670005E-3</c:v>
                </c:pt>
                <c:pt idx="16327">
                  <c:v>1.1219887612749356E-3</c:v>
                </c:pt>
                <c:pt idx="16328">
                  <c:v>1.1219297371936438E-3</c:v>
                </c:pt>
                <c:pt idx="16329">
                  <c:v>1.1218707193221449E-3</c:v>
                </c:pt>
                <c:pt idx="16330">
                  <c:v>1.1218117076594589E-3</c:v>
                </c:pt>
                <c:pt idx="16331">
                  <c:v>1.1217527022046063E-3</c:v>
                </c:pt>
                <c:pt idx="16332">
                  <c:v>1.1216937029566074E-3</c:v>
                </c:pt>
                <c:pt idx="16333">
                  <c:v>1.1216347099144827E-3</c:v>
                </c:pt>
                <c:pt idx="16334">
                  <c:v>1.1215757230772538E-3</c:v>
                </c:pt>
                <c:pt idx="16335">
                  <c:v>1.1215167424439407E-3</c:v>
                </c:pt>
                <c:pt idx="16336">
                  <c:v>1.1214577680135655E-3</c:v>
                </c:pt>
                <c:pt idx="16337">
                  <c:v>1.1213987997851496E-3</c:v>
                </c:pt>
                <c:pt idx="16338">
                  <c:v>1.1213398377577146E-3</c:v>
                </c:pt>
                <c:pt idx="16339">
                  <c:v>1.1212808819302828E-3</c:v>
                </c:pt>
                <c:pt idx="16340">
                  <c:v>1.1212219323018756E-3</c:v>
                </c:pt>
                <c:pt idx="16341">
                  <c:v>1.1211629888715161E-3</c:v>
                </c:pt>
                <c:pt idx="16342">
                  <c:v>1.1211040516382262E-3</c:v>
                </c:pt>
                <c:pt idx="16343">
                  <c:v>1.1210451206010291E-3</c:v>
                </c:pt>
                <c:pt idx="16344">
                  <c:v>1.1209861957589475E-3</c:v>
                </c:pt>
                <c:pt idx="16345">
                  <c:v>1.1209272771110048E-3</c:v>
                </c:pt>
                <c:pt idx="16346">
                  <c:v>1.1208683646562242E-3</c:v>
                </c:pt>
                <c:pt idx="16347">
                  <c:v>1.1208094583936292E-3</c:v>
                </c:pt>
                <c:pt idx="16348">
                  <c:v>1.1207505583222439E-3</c:v>
                </c:pt>
                <c:pt idx="16349">
                  <c:v>1.1206916644410916E-3</c:v>
                </c:pt>
                <c:pt idx="16350">
                  <c:v>1.1206327767491974E-3</c:v>
                </c:pt>
                <c:pt idx="16351">
                  <c:v>1.1205738952455851E-3</c:v>
                </c:pt>
                <c:pt idx="16352">
                  <c:v>1.1205150199292795E-3</c:v>
                </c:pt>
                <c:pt idx="16353">
                  <c:v>1.1204561507993053E-3</c:v>
                </c:pt>
                <c:pt idx="16354">
                  <c:v>1.1203972878546875E-3</c:v>
                </c:pt>
                <c:pt idx="16355">
                  <c:v>1.1203384310944514E-3</c:v>
                </c:pt>
                <c:pt idx="16356">
                  <c:v>1.1202795805176223E-3</c:v>
                </c:pt>
                <c:pt idx="16357">
                  <c:v>1.1202207361232261E-3</c:v>
                </c:pt>
                <c:pt idx="16358">
                  <c:v>1.1201618979102879E-3</c:v>
                </c:pt>
                <c:pt idx="16359">
                  <c:v>1.120103065877835E-3</c:v>
                </c:pt>
                <c:pt idx="16360">
                  <c:v>1.1200442400248923E-3</c:v>
                </c:pt>
                <c:pt idx="16361">
                  <c:v>1.1199854203504873E-3</c:v>
                </c:pt>
                <c:pt idx="16362">
                  <c:v>1.1199266068536459E-3</c:v>
                </c:pt>
                <c:pt idx="16363">
                  <c:v>1.1198677995333951E-3</c:v>
                </c:pt>
                <c:pt idx="16364">
                  <c:v>1.1198089983887622E-3</c:v>
                </c:pt>
                <c:pt idx="16365">
                  <c:v>1.1197502034187743E-3</c:v>
                </c:pt>
                <c:pt idx="16366">
                  <c:v>1.1196914146224589E-3</c:v>
                </c:pt>
                <c:pt idx="16367">
                  <c:v>1.1196326319988436E-3</c:v>
                </c:pt>
                <c:pt idx="16368">
                  <c:v>1.1195738555469566E-3</c:v>
                </c:pt>
                <c:pt idx="16369">
                  <c:v>1.1195150852658256E-3</c:v>
                </c:pt>
                <c:pt idx="16370">
                  <c:v>1.1194563211544789E-3</c:v>
                </c:pt>
                <c:pt idx="16371">
                  <c:v>1.119397563211945E-3</c:v>
                </c:pt>
                <c:pt idx="16372">
                  <c:v>1.1193388114372528E-3</c:v>
                </c:pt>
                <c:pt idx="16373">
                  <c:v>1.1192800658294309E-3</c:v>
                </c:pt>
                <c:pt idx="16374">
                  <c:v>1.1192213263875085E-3</c:v>
                </c:pt>
                <c:pt idx="16375">
                  <c:v>1.1191625931105151E-3</c:v>
                </c:pt>
                <c:pt idx="16376">
                  <c:v>1.1191038659974801E-3</c:v>
                </c:pt>
                <c:pt idx="16377">
                  <c:v>1.1190451450474328E-3</c:v>
                </c:pt>
                <c:pt idx="16378">
                  <c:v>1.1189864302594038E-3</c:v>
                </c:pt>
                <c:pt idx="16379">
                  <c:v>1.1189277216324227E-3</c:v>
                </c:pt>
                <c:pt idx="16380">
                  <c:v>1.1188690191655201E-3</c:v>
                </c:pt>
                <c:pt idx="16381">
                  <c:v>1.118810322857726E-3</c:v>
                </c:pt>
                <c:pt idx="16382">
                  <c:v>1.118751632708072E-3</c:v>
                </c:pt>
                <c:pt idx="16383">
                  <c:v>1.1186929487155884E-3</c:v>
                </c:pt>
                <c:pt idx="16384">
                  <c:v>1.1186342708793063E-3</c:v>
                </c:pt>
                <c:pt idx="16385">
                  <c:v>1.1185755991982575E-3</c:v>
                </c:pt>
                <c:pt idx="16386">
                  <c:v>1.118516933671473E-3</c:v>
                </c:pt>
                <c:pt idx="16387">
                  <c:v>1.1184582742979851E-3</c:v>
                </c:pt>
                <c:pt idx="16388">
                  <c:v>1.1183996210768249E-3</c:v>
                </c:pt>
                <c:pt idx="16389">
                  <c:v>1.1183409740070256E-3</c:v>
                </c:pt>
                <c:pt idx="16390">
                  <c:v>1.1182823330876186E-3</c:v>
                </c:pt>
                <c:pt idx="16391">
                  <c:v>1.1182236983176372E-3</c:v>
                </c:pt>
                <c:pt idx="16392">
                  <c:v>1.1181650696961136E-3</c:v>
                </c:pt>
                <c:pt idx="16393">
                  <c:v>1.1181064472220812E-3</c:v>
                </c:pt>
                <c:pt idx="16394">
                  <c:v>1.1180478308945728E-3</c:v>
                </c:pt>
                <c:pt idx="16395">
                  <c:v>1.1179892207126218E-3</c:v>
                </c:pt>
                <c:pt idx="16396">
                  <c:v>1.1179306166752621E-3</c:v>
                </c:pt>
                <c:pt idx="16397">
                  <c:v>1.1178720187815271E-3</c:v>
                </c:pt>
                <c:pt idx="16398">
                  <c:v>1.117813427030451E-3</c:v>
                </c:pt>
                <c:pt idx="16399">
                  <c:v>1.1177548414210681E-3</c:v>
                </c:pt>
                <c:pt idx="16400">
                  <c:v>1.1176962619524121E-3</c:v>
                </c:pt>
                <c:pt idx="16401">
                  <c:v>1.1176376886235183E-3</c:v>
                </c:pt>
                <c:pt idx="16402">
                  <c:v>1.1175791214334211E-3</c:v>
                </c:pt>
                <c:pt idx="16403">
                  <c:v>1.1175205603811556E-3</c:v>
                </c:pt>
                <c:pt idx="16404">
                  <c:v>1.117462005465757E-3</c:v>
                </c:pt>
                <c:pt idx="16405">
                  <c:v>1.117403456686261E-3</c:v>
                </c:pt>
                <c:pt idx="16406">
                  <c:v>1.1173449140417027E-3</c:v>
                </c:pt>
                <c:pt idx="16407">
                  <c:v>1.1172863775311178E-3</c:v>
                </c:pt>
                <c:pt idx="16408">
                  <c:v>1.1172278471535428E-3</c:v>
                </c:pt>
                <c:pt idx="16409">
                  <c:v>1.1171693229080134E-3</c:v>
                </c:pt>
                <c:pt idx="16410">
                  <c:v>1.1171108047935666E-3</c:v>
                </c:pt>
                <c:pt idx="16411">
                  <c:v>1.1170522928092381E-3</c:v>
                </c:pt>
                <c:pt idx="16412">
                  <c:v>1.1169937869540657E-3</c:v>
                </c:pt>
                <c:pt idx="16413">
                  <c:v>1.116935287227086E-3</c:v>
                </c:pt>
                <c:pt idx="16414">
                  <c:v>1.1168767936273357E-3</c:v>
                </c:pt>
                <c:pt idx="16415">
                  <c:v>1.116818306153853E-3</c:v>
                </c:pt>
                <c:pt idx="16416">
                  <c:v>1.1167598248056749E-3</c:v>
                </c:pt>
                <c:pt idx="16417">
                  <c:v>1.1167013495818399E-3</c:v>
                </c:pt>
                <c:pt idx="16418">
                  <c:v>1.1166428804813852E-3</c:v>
                </c:pt>
                <c:pt idx="16419">
                  <c:v>1.1165844175033495E-3</c:v>
                </c:pt>
                <c:pt idx="16420">
                  <c:v>1.1165259606467711E-3</c:v>
                </c:pt>
                <c:pt idx="16421">
                  <c:v>1.1164675099106889E-3</c:v>
                </c:pt>
                <c:pt idx="16422">
                  <c:v>1.116409065294141E-3</c:v>
                </c:pt>
                <c:pt idx="16423">
                  <c:v>1.1163506267961669E-3</c:v>
                </c:pt>
                <c:pt idx="16424">
                  <c:v>1.1162921944158062E-3</c:v>
                </c:pt>
                <c:pt idx="16425">
                  <c:v>1.1162337681520974E-3</c:v>
                </c:pt>
                <c:pt idx="16426">
                  <c:v>1.1161753480040811E-3</c:v>
                </c:pt>
                <c:pt idx="16427">
                  <c:v>1.1161169339707962E-3</c:v>
                </c:pt>
                <c:pt idx="16428">
                  <c:v>1.1160585260512835E-3</c:v>
                </c:pt>
                <c:pt idx="16429">
                  <c:v>1.1160001242445827E-3</c:v>
                </c:pt>
                <c:pt idx="16430">
                  <c:v>1.1159417285497345E-3</c:v>
                </c:pt>
                <c:pt idx="16431">
                  <c:v>1.1158833389657795E-3</c:v>
                </c:pt>
                <c:pt idx="16432">
                  <c:v>1.1158249554917583E-3</c:v>
                </c:pt>
                <c:pt idx="16433">
                  <c:v>1.1157665781267121E-3</c:v>
                </c:pt>
                <c:pt idx="16434">
                  <c:v>1.1157082068696822E-3</c:v>
                </c:pt>
                <c:pt idx="16435">
                  <c:v>1.11564984171971E-3</c:v>
                </c:pt>
                <c:pt idx="16436">
                  <c:v>1.1155914826758372E-3</c:v>
                </c:pt>
                <c:pt idx="16437">
                  <c:v>1.1155331297371051E-3</c:v>
                </c:pt>
                <c:pt idx="16438">
                  <c:v>1.1154747829025566E-3</c:v>
                </c:pt>
                <c:pt idx="16439">
                  <c:v>1.1154164421712329E-3</c:v>
                </c:pt>
                <c:pt idx="16440">
                  <c:v>1.1153581075421775E-3</c:v>
                </c:pt>
                <c:pt idx="16441">
                  <c:v>1.1152997790144323E-3</c:v>
                </c:pt>
                <c:pt idx="16442">
                  <c:v>1.1152414565870404E-3</c:v>
                </c:pt>
                <c:pt idx="16443">
                  <c:v>1.1151831402590451E-3</c:v>
                </c:pt>
                <c:pt idx="16444">
                  <c:v>1.1151248300294888E-3</c:v>
                </c:pt>
                <c:pt idx="16445">
                  <c:v>1.115066525897416E-3</c:v>
                </c:pt>
                <c:pt idx="16446">
                  <c:v>1.1150082278618694E-3</c:v>
                </c:pt>
                <c:pt idx="16447">
                  <c:v>1.1149499359218934E-3</c:v>
                </c:pt>
                <c:pt idx="16448">
                  <c:v>1.1148916500765317E-3</c:v>
                </c:pt>
                <c:pt idx="16449">
                  <c:v>1.1148333703248289E-3</c:v>
                </c:pt>
                <c:pt idx="16450">
                  <c:v>1.1147750966658291E-3</c:v>
                </c:pt>
                <c:pt idx="16451">
                  <c:v>1.1147168290985771E-3</c:v>
                </c:pt>
                <c:pt idx="16452">
                  <c:v>1.1146585676221176E-3</c:v>
                </c:pt>
                <c:pt idx="16453">
                  <c:v>1.1146003122354958E-3</c:v>
                </c:pt>
                <c:pt idx="16454">
                  <c:v>1.1145420629377568E-3</c:v>
                </c:pt>
                <c:pt idx="16455">
                  <c:v>1.114483819727946E-3</c:v>
                </c:pt>
                <c:pt idx="16456">
                  <c:v>1.1144255826051094E-3</c:v>
                </c:pt>
                <c:pt idx="16457">
                  <c:v>1.1143673515682921E-3</c:v>
                </c:pt>
                <c:pt idx="16458">
                  <c:v>1.114309126616541E-3</c:v>
                </c:pt>
                <c:pt idx="16459">
                  <c:v>1.1142509077489017E-3</c:v>
                </c:pt>
                <c:pt idx="16460">
                  <c:v>1.1141926949644206E-3</c:v>
                </c:pt>
                <c:pt idx="16461">
                  <c:v>1.1141344882621448E-3</c:v>
                </c:pt>
                <c:pt idx="16462">
                  <c:v>1.1140762876411206E-3</c:v>
                </c:pt>
                <c:pt idx="16463">
                  <c:v>1.1140180931003957E-3</c:v>
                </c:pt>
                <c:pt idx="16464">
                  <c:v>1.1139599046390166E-3</c:v>
                </c:pt>
                <c:pt idx="16465">
                  <c:v>1.1139017222560313E-3</c:v>
                </c:pt>
                <c:pt idx="16466">
                  <c:v>1.1138435459504873E-3</c:v>
                </c:pt>
                <c:pt idx="16467">
                  <c:v>1.1137853757214318E-3</c:v>
                </c:pt>
                <c:pt idx="16468">
                  <c:v>1.1137272115679135E-3</c:v>
                </c:pt>
                <c:pt idx="16469">
                  <c:v>1.1136690534889805E-3</c:v>
                </c:pt>
                <c:pt idx="16470">
                  <c:v>1.113610901483681E-3</c:v>
                </c:pt>
                <c:pt idx="16471">
                  <c:v>1.1135527555510638E-3</c:v>
                </c:pt>
                <c:pt idx="16472">
                  <c:v>1.1134946156901779E-3</c:v>
                </c:pt>
                <c:pt idx="16473">
                  <c:v>1.1134364819000719E-3</c:v>
                </c:pt>
                <c:pt idx="16474">
                  <c:v>1.1133783541797952E-3</c:v>
                </c:pt>
                <c:pt idx="16475">
                  <c:v>1.1133202325283973E-3</c:v>
                </c:pt>
                <c:pt idx="16476">
                  <c:v>1.1132621169449275E-3</c:v>
                </c:pt>
                <c:pt idx="16477">
                  <c:v>1.1132040074284359E-3</c:v>
                </c:pt>
                <c:pt idx="16478">
                  <c:v>1.1131459039779726E-3</c:v>
                </c:pt>
                <c:pt idx="16479">
                  <c:v>1.1130878065925874E-3</c:v>
                </c:pt>
                <c:pt idx="16480">
                  <c:v>1.1130297152713313E-3</c:v>
                </c:pt>
                <c:pt idx="16481">
                  <c:v>1.1129716300132542E-3</c:v>
                </c:pt>
                <c:pt idx="16482">
                  <c:v>1.1129135508174074E-3</c:v>
                </c:pt>
                <c:pt idx="16483">
                  <c:v>1.1128554776828415E-3</c:v>
                </c:pt>
                <c:pt idx="16484">
                  <c:v>1.1127974106086083E-3</c:v>
                </c:pt>
                <c:pt idx="16485">
                  <c:v>1.1127393495937584E-3</c:v>
                </c:pt>
                <c:pt idx="16486">
                  <c:v>1.1126812946373442E-3</c:v>
                </c:pt>
                <c:pt idx="16487">
                  <c:v>1.1126232457384169E-3</c:v>
                </c:pt>
                <c:pt idx="16488">
                  <c:v>1.1125652028960288E-3</c:v>
                </c:pt>
                <c:pt idx="16489">
                  <c:v>1.112507166109232E-3</c:v>
                </c:pt>
                <c:pt idx="16490">
                  <c:v>1.1124491353770786E-3</c:v>
                </c:pt>
                <c:pt idx="16491">
                  <c:v>1.1123911106986218E-3</c:v>
                </c:pt>
                <c:pt idx="16492">
                  <c:v>1.1123330920729136E-3</c:v>
                </c:pt>
                <c:pt idx="16493">
                  <c:v>1.1122750794990079E-3</c:v>
                </c:pt>
                <c:pt idx="16494">
                  <c:v>1.1122170729759569E-3</c:v>
                </c:pt>
                <c:pt idx="16495">
                  <c:v>1.1121590725028149E-3</c:v>
                </c:pt>
                <c:pt idx="16496">
                  <c:v>1.1121010780786346E-3</c:v>
                </c:pt>
                <c:pt idx="16497">
                  <c:v>1.1120430897024703E-3</c:v>
                </c:pt>
                <c:pt idx="16498">
                  <c:v>1.1119851073733758E-3</c:v>
                </c:pt>
                <c:pt idx="16499">
                  <c:v>1.1119271310904052E-3</c:v>
                </c:pt>
                <c:pt idx="16500">
                  <c:v>1.1118691608526133E-3</c:v>
                </c:pt>
                <c:pt idx="16501">
                  <c:v>1.1118111966590539E-3</c:v>
                </c:pt>
                <c:pt idx="16502">
                  <c:v>1.1117532385087826E-3</c:v>
                </c:pt>
                <c:pt idx="16503">
                  <c:v>1.1116952864008538E-3</c:v>
                </c:pt>
                <c:pt idx="16504">
                  <c:v>1.1116373403343225E-3</c:v>
                </c:pt>
                <c:pt idx="16505">
                  <c:v>1.1115794003082444E-3</c:v>
                </c:pt>
                <c:pt idx="16506">
                  <c:v>1.1115214663216749E-3</c:v>
                </c:pt>
                <c:pt idx="16507">
                  <c:v>1.1114635383736699E-3</c:v>
                </c:pt>
                <c:pt idx="16508">
                  <c:v>1.1114056164632849E-3</c:v>
                </c:pt>
                <c:pt idx="16509">
                  <c:v>1.1113477005895767E-3</c:v>
                </c:pt>
                <c:pt idx="16510">
                  <c:v>1.1112897907516012E-3</c:v>
                </c:pt>
                <c:pt idx="16511">
                  <c:v>1.1112318869484147E-3</c:v>
                </c:pt>
                <c:pt idx="16512">
                  <c:v>1.1111739891790746E-3</c:v>
                </c:pt>
                <c:pt idx="16513">
                  <c:v>1.111116097442637E-3</c:v>
                </c:pt>
                <c:pt idx="16514">
                  <c:v>1.1110582117381598E-3</c:v>
                </c:pt>
                <c:pt idx="16515">
                  <c:v>1.1110003320646997E-3</c:v>
                </c:pt>
                <c:pt idx="16516">
                  <c:v>1.1109424584213145E-3</c:v>
                </c:pt>
                <c:pt idx="16517">
                  <c:v>1.110884590807062E-3</c:v>
                </c:pt>
                <c:pt idx="16518">
                  <c:v>1.1108267292209999E-3</c:v>
                </c:pt>
                <c:pt idx="16519">
                  <c:v>1.1107688736621863E-3</c:v>
                </c:pt>
                <c:pt idx="16520">
                  <c:v>1.1107110241296795E-3</c:v>
                </c:pt>
                <c:pt idx="16521">
                  <c:v>1.1106531806225381E-3</c:v>
                </c:pt>
                <c:pt idx="16522">
                  <c:v>1.1105953431398206E-3</c:v>
                </c:pt>
                <c:pt idx="16523">
                  <c:v>1.1105375116805861E-3</c:v>
                </c:pt>
                <c:pt idx="16524">
                  <c:v>1.1104796862438935E-3</c:v>
                </c:pt>
                <c:pt idx="16525">
                  <c:v>1.1104218668288024E-3</c:v>
                </c:pt>
                <c:pt idx="16526">
                  <c:v>1.1103640534343717E-3</c:v>
                </c:pt>
                <c:pt idx="16527">
                  <c:v>1.1103062460596613E-3</c:v>
                </c:pt>
                <c:pt idx="16528">
                  <c:v>1.1102484447037314E-3</c:v>
                </c:pt>
                <c:pt idx="16529">
                  <c:v>1.1101906493656416E-3</c:v>
                </c:pt>
                <c:pt idx="16530">
                  <c:v>1.1101328600444525E-3</c:v>
                </c:pt>
                <c:pt idx="16531">
                  <c:v>1.1100750767392242E-3</c:v>
                </c:pt>
                <c:pt idx="16532">
                  <c:v>1.1100172994490177E-3</c:v>
                </c:pt>
                <c:pt idx="16533">
                  <c:v>1.1099595281728936E-3</c:v>
                </c:pt>
                <c:pt idx="16534">
                  <c:v>1.1099017629099129E-3</c:v>
                </c:pt>
                <c:pt idx="16535">
                  <c:v>1.109844003659137E-3</c:v>
                </c:pt>
                <c:pt idx="16536">
                  <c:v>1.1097862504196271E-3</c:v>
                </c:pt>
                <c:pt idx="16537">
                  <c:v>1.1097285031904452E-3</c:v>
                </c:pt>
                <c:pt idx="16538">
                  <c:v>1.1096707619706527E-3</c:v>
                </c:pt>
                <c:pt idx="16539">
                  <c:v>1.109613026759312E-3</c:v>
                </c:pt>
                <c:pt idx="16540">
                  <c:v>1.1095552975554852E-3</c:v>
                </c:pt>
                <c:pt idx="16541">
                  <c:v>1.109497574358234E-3</c:v>
                </c:pt>
                <c:pt idx="16542">
                  <c:v>1.1094398571666222E-3</c:v>
                </c:pt>
                <c:pt idx="16543">
                  <c:v>1.1093821459797115E-3</c:v>
                </c:pt>
                <c:pt idx="16544">
                  <c:v>1.1093244407965658E-3</c:v>
                </c:pt>
                <c:pt idx="16545">
                  <c:v>1.1092667416162476E-3</c:v>
                </c:pt>
                <c:pt idx="16546">
                  <c:v>1.1092090484378205E-3</c:v>
                </c:pt>
                <c:pt idx="16547">
                  <c:v>1.1091513612603483E-3</c:v>
                </c:pt>
                <c:pt idx="16548">
                  <c:v>1.1090936800828943E-3</c:v>
                </c:pt>
                <c:pt idx="16549">
                  <c:v>1.1090360049045231E-3</c:v>
                </c:pt>
                <c:pt idx="16550">
                  <c:v>1.108978335724298E-3</c:v>
                </c:pt>
                <c:pt idx="16551">
                  <c:v>1.1089206725412842E-3</c:v>
                </c:pt>
                <c:pt idx="16552">
                  <c:v>1.1088630153545456E-3</c:v>
                </c:pt>
                <c:pt idx="16553">
                  <c:v>1.1088053641631474E-3</c:v>
                </c:pt>
                <c:pt idx="16554">
                  <c:v>1.1087477189661542E-3</c:v>
                </c:pt>
                <c:pt idx="16555">
                  <c:v>1.1086900797626312E-3</c:v>
                </c:pt>
                <c:pt idx="16556">
                  <c:v>1.1086324465516442E-3</c:v>
                </c:pt>
                <c:pt idx="16557">
                  <c:v>1.1085748193322578E-3</c:v>
                </c:pt>
                <c:pt idx="16558">
                  <c:v>1.1085171981035386E-3</c:v>
                </c:pt>
                <c:pt idx="16559">
                  <c:v>1.1084595828645518E-3</c:v>
                </c:pt>
                <c:pt idx="16560">
                  <c:v>1.108401973614364E-3</c:v>
                </c:pt>
                <c:pt idx="16561">
                  <c:v>1.1083443703520412E-3</c:v>
                </c:pt>
                <c:pt idx="16562">
                  <c:v>1.10828677307665E-3</c:v>
                </c:pt>
                <c:pt idx="16563">
                  <c:v>1.1082291817872572E-3</c:v>
                </c:pt>
                <c:pt idx="16564">
                  <c:v>1.1081715964829293E-3</c:v>
                </c:pt>
                <c:pt idx="16565">
                  <c:v>1.108114017162734E-3</c:v>
                </c:pt>
                <c:pt idx="16566">
                  <c:v>1.1080564438257377E-3</c:v>
                </c:pt>
                <c:pt idx="16567">
                  <c:v>1.1079988764710088E-3</c:v>
                </c:pt>
                <c:pt idx="16568">
                  <c:v>1.1079413150976141E-3</c:v>
                </c:pt>
                <c:pt idx="16569">
                  <c:v>1.1078837597046222E-3</c:v>
                </c:pt>
                <c:pt idx="16570">
                  <c:v>1.1078262102911006E-3</c:v>
                </c:pt>
                <c:pt idx="16571">
                  <c:v>1.1077686668561177E-3</c:v>
                </c:pt>
                <c:pt idx="16572">
                  <c:v>1.1077111293987419E-3</c:v>
                </c:pt>
                <c:pt idx="16573">
                  <c:v>1.1076535979180418E-3</c:v>
                </c:pt>
                <c:pt idx="16574">
                  <c:v>1.1075960724130863E-3</c:v>
                </c:pt>
                <c:pt idx="16575">
                  <c:v>1.1075385528829442E-3</c:v>
                </c:pt>
                <c:pt idx="16576">
                  <c:v>1.1074810393266851E-3</c:v>
                </c:pt>
                <c:pt idx="16577">
                  <c:v>1.1074235317433782E-3</c:v>
                </c:pt>
                <c:pt idx="16578">
                  <c:v>1.1073660301320928E-3</c:v>
                </c:pt>
                <c:pt idx="16579">
                  <c:v>1.1073085344918993E-3</c:v>
                </c:pt>
                <c:pt idx="16580">
                  <c:v>1.1072510448218668E-3</c:v>
                </c:pt>
                <c:pt idx="16581">
                  <c:v>1.1071935611210661E-3</c:v>
                </c:pt>
                <c:pt idx="16582">
                  <c:v>1.1071360833885674E-3</c:v>
                </c:pt>
                <c:pt idx="16583">
                  <c:v>1.1070786116234414E-3</c:v>
                </c:pt>
                <c:pt idx="16584">
                  <c:v>1.1070211458247589E-3</c:v>
                </c:pt>
                <c:pt idx="16585">
                  <c:v>1.1069636859915902E-3</c:v>
                </c:pt>
                <c:pt idx="16586">
                  <c:v>1.1069062321230072E-3</c:v>
                </c:pt>
                <c:pt idx="16587">
                  <c:v>1.1068487842180806E-3</c:v>
                </c:pt>
                <c:pt idx="16588">
                  <c:v>1.1067913422758823E-3</c:v>
                </c:pt>
                <c:pt idx="16589">
                  <c:v>1.1067339062954839E-3</c:v>
                </c:pt>
                <c:pt idx="16590">
                  <c:v>1.1066764762759575E-3</c:v>
                </c:pt>
                <c:pt idx="16591">
                  <c:v>1.1066190522163748E-3</c:v>
                </c:pt>
                <c:pt idx="16592">
                  <c:v>1.1065616341158083E-3</c:v>
                </c:pt>
                <c:pt idx="16593">
                  <c:v>1.1065042219733307E-3</c:v>
                </c:pt>
                <c:pt idx="16594">
                  <c:v>1.1064468157880143E-3</c:v>
                </c:pt>
                <c:pt idx="16595">
                  <c:v>1.1063894155589323E-3</c:v>
                </c:pt>
                <c:pt idx="16596">
                  <c:v>1.1063320212851572E-3</c:v>
                </c:pt>
                <c:pt idx="16597">
                  <c:v>1.1062746329657629E-3</c:v>
                </c:pt>
                <c:pt idx="16598">
                  <c:v>1.1062172505998224E-3</c:v>
                </c:pt>
                <c:pt idx="16599">
                  <c:v>1.1061598741864097E-3</c:v>
                </c:pt>
                <c:pt idx="16600">
                  <c:v>1.1061025037245981E-3</c:v>
                </c:pt>
                <c:pt idx="16601">
                  <c:v>1.1060451392134621E-3</c:v>
                </c:pt>
                <c:pt idx="16602">
                  <c:v>1.1059877806520757E-3</c:v>
                </c:pt>
                <c:pt idx="16603">
                  <c:v>1.1059304280395133E-3</c:v>
                </c:pt>
                <c:pt idx="16604">
                  <c:v>1.1058730813748496E-3</c:v>
                </c:pt>
                <c:pt idx="16605">
                  <c:v>1.1058157406571593E-3</c:v>
                </c:pt>
                <c:pt idx="16606">
                  <c:v>1.1057584058855176E-3</c:v>
                </c:pt>
                <c:pt idx="16607">
                  <c:v>1.1057010770589993E-3</c:v>
                </c:pt>
                <c:pt idx="16608">
                  <c:v>1.1056437541766798E-3</c:v>
                </c:pt>
                <c:pt idx="16609">
                  <c:v>1.1055864372376348E-3</c:v>
                </c:pt>
                <c:pt idx="16610">
                  <c:v>1.1055291262409401E-3</c:v>
                </c:pt>
                <c:pt idx="16611">
                  <c:v>1.1054718211856716E-3</c:v>
                </c:pt>
                <c:pt idx="16612">
                  <c:v>1.1054145220709053E-3</c:v>
                </c:pt>
                <c:pt idx="16613">
                  <c:v>1.1053572288957177E-3</c:v>
                </c:pt>
                <c:pt idx="16614">
                  <c:v>1.1052999416591852E-3</c:v>
                </c:pt>
                <c:pt idx="16615">
                  <c:v>1.1052426603603844E-3</c:v>
                </c:pt>
                <c:pt idx="16616">
                  <c:v>1.1051853849983924E-3</c:v>
                </c:pt>
                <c:pt idx="16617">
                  <c:v>1.105128115572286E-3</c:v>
                </c:pt>
                <c:pt idx="16618">
                  <c:v>1.1050708520811429E-3</c:v>
                </c:pt>
                <c:pt idx="16619">
                  <c:v>1.1050135945240402E-3</c:v>
                </c:pt>
                <c:pt idx="16620">
                  <c:v>1.1049563429000558E-3</c:v>
                </c:pt>
                <c:pt idx="16621">
                  <c:v>1.1048990972082674E-3</c:v>
                </c:pt>
                <c:pt idx="16622">
                  <c:v>1.1048418574477531E-3</c:v>
                </c:pt>
                <c:pt idx="16623">
                  <c:v>1.1047846236175911E-3</c:v>
                </c:pt>
                <c:pt idx="16624">
                  <c:v>1.1047273957168597E-3</c:v>
                </c:pt>
                <c:pt idx="16625">
                  <c:v>1.1046701737446379E-3</c:v>
                </c:pt>
                <c:pt idx="16626">
                  <c:v>1.104612957700004E-3</c:v>
                </c:pt>
                <c:pt idx="16627">
                  <c:v>1.1045557475820374E-3</c:v>
                </c:pt>
                <c:pt idx="16628">
                  <c:v>1.1044985433898168E-3</c:v>
                </c:pt>
                <c:pt idx="16629">
                  <c:v>1.1044413451224222E-3</c:v>
                </c:pt>
                <c:pt idx="16630">
                  <c:v>1.1043841527789331E-3</c:v>
                </c:pt>
                <c:pt idx="16631">
                  <c:v>1.1043269663584287E-3</c:v>
                </c:pt>
                <c:pt idx="16632">
                  <c:v>1.1042697858599894E-3</c:v>
                </c:pt>
                <c:pt idx="16633">
                  <c:v>1.1042126112826951E-3</c:v>
                </c:pt>
                <c:pt idx="16634">
                  <c:v>1.1041554426256266E-3</c:v>
                </c:pt>
                <c:pt idx="16635">
                  <c:v>1.1040982798878637E-3</c:v>
                </c:pt>
                <c:pt idx="16636">
                  <c:v>1.1040411230684877E-3</c:v>
                </c:pt>
                <c:pt idx="16637">
                  <c:v>1.1039839721665792E-3</c:v>
                </c:pt>
                <c:pt idx="16638">
                  <c:v>1.1039268271812194E-3</c:v>
                </c:pt>
                <c:pt idx="16639">
                  <c:v>1.1038696881114894E-3</c:v>
                </c:pt>
                <c:pt idx="16640">
                  <c:v>1.103812554956471E-3</c:v>
                </c:pt>
                <c:pt idx="16641">
                  <c:v>1.1037554277152457E-3</c:v>
                </c:pt>
                <c:pt idx="16642">
                  <c:v>1.103698306386895E-3</c:v>
                </c:pt>
                <c:pt idx="16643">
                  <c:v>1.1036411909705018E-3</c:v>
                </c:pt>
                <c:pt idx="16644">
                  <c:v>1.1035840814651477E-3</c:v>
                </c:pt>
                <c:pt idx="16645">
                  <c:v>1.1035269778699149E-3</c:v>
                </c:pt>
                <c:pt idx="16646">
                  <c:v>1.1034698801838866E-3</c:v>
                </c:pt>
                <c:pt idx="16647">
                  <c:v>1.1034127884061453E-3</c:v>
                </c:pt>
                <c:pt idx="16648">
                  <c:v>1.103355702535774E-3</c:v>
                </c:pt>
                <c:pt idx="16649">
                  <c:v>1.103298622571856E-3</c:v>
                </c:pt>
                <c:pt idx="16650">
                  <c:v>1.1032415485134745E-3</c:v>
                </c:pt>
                <c:pt idx="16651">
                  <c:v>1.1031844803597133E-3</c:v>
                </c:pt>
                <c:pt idx="16652">
                  <c:v>1.1031274181096558E-3</c:v>
                </c:pt>
                <c:pt idx="16653">
                  <c:v>1.1030703617623864E-3</c:v>
                </c:pt>
                <c:pt idx="16654">
                  <c:v>1.1030133113169886E-3</c:v>
                </c:pt>
                <c:pt idx="16655">
                  <c:v>1.1029562667725474E-3</c:v>
                </c:pt>
                <c:pt idx="16656">
                  <c:v>1.1028992281281469E-3</c:v>
                </c:pt>
                <c:pt idx="16657">
                  <c:v>1.1028421953828719E-3</c:v>
                </c:pt>
                <c:pt idx="16658">
                  <c:v>1.1027851685358073E-3</c:v>
                </c:pt>
                <c:pt idx="16659">
                  <c:v>1.1027281475860381E-3</c:v>
                </c:pt>
                <c:pt idx="16660">
                  <c:v>1.1026711325326497E-3</c:v>
                </c:pt>
                <c:pt idx="16661">
                  <c:v>1.1026141233747273E-3</c:v>
                </c:pt>
                <c:pt idx="16662">
                  <c:v>1.1025571201113569E-3</c:v>
                </c:pt>
                <c:pt idx="16663">
                  <c:v>1.1025001227416239E-3</c:v>
                </c:pt>
                <c:pt idx="16664">
                  <c:v>1.1024431312646151E-3</c:v>
                </c:pt>
                <c:pt idx="16665">
                  <c:v>1.1023861456794157E-3</c:v>
                </c:pt>
                <c:pt idx="16666">
                  <c:v>1.1023291659851128E-3</c:v>
                </c:pt>
                <c:pt idx="16667">
                  <c:v>1.1022721921807926E-3</c:v>
                </c:pt>
                <c:pt idx="16668">
                  <c:v>1.102215224265542E-3</c:v>
                </c:pt>
                <c:pt idx="16669">
                  <c:v>1.1021582622384484E-3</c:v>
                </c:pt>
                <c:pt idx="16670">
                  <c:v>1.1021013060985982E-3</c:v>
                </c:pt>
                <c:pt idx="16671">
                  <c:v>1.1020443558450795E-3</c:v>
                </c:pt>
                <c:pt idx="16672">
                  <c:v>1.101987411476979E-3</c:v>
                </c:pt>
                <c:pt idx="16673">
                  <c:v>1.1019304729933852E-3</c:v>
                </c:pt>
                <c:pt idx="16674">
                  <c:v>1.1018735403933856E-3</c:v>
                </c:pt>
                <c:pt idx="16675">
                  <c:v>1.1018166136760683E-3</c:v>
                </c:pt>
                <c:pt idx="16676">
                  <c:v>1.1017596928405216E-3</c:v>
                </c:pt>
                <c:pt idx="16677">
                  <c:v>1.1017027778858341E-3</c:v>
                </c:pt>
                <c:pt idx="16678">
                  <c:v>1.1016458688110943E-3</c:v>
                </c:pt>
                <c:pt idx="16679">
                  <c:v>1.1015889656153912E-3</c:v>
                </c:pt>
                <c:pt idx="16680">
                  <c:v>1.1015320682978139E-3</c:v>
                </c:pt>
                <c:pt idx="16681">
                  <c:v>1.1014751768574516E-3</c:v>
                </c:pt>
                <c:pt idx="16682">
                  <c:v>1.1014182912933933E-3</c:v>
                </c:pt>
                <c:pt idx="16683">
                  <c:v>1.1013614116047294E-3</c:v>
                </c:pt>
                <c:pt idx="16684">
                  <c:v>1.1013045377905486E-3</c:v>
                </c:pt>
                <c:pt idx="16685">
                  <c:v>1.1012476698499419E-3</c:v>
                </c:pt>
                <c:pt idx="16686">
                  <c:v>1.101190807781999E-3</c:v>
                </c:pt>
                <c:pt idx="16687">
                  <c:v>1.1011339515858104E-3</c:v>
                </c:pt>
                <c:pt idx="16688">
                  <c:v>1.1010771012604666E-3</c:v>
                </c:pt>
                <c:pt idx="16689">
                  <c:v>1.1010202568050582E-3</c:v>
                </c:pt>
                <c:pt idx="16690">
                  <c:v>1.1009634182186762E-3</c:v>
                </c:pt>
                <c:pt idx="16691">
                  <c:v>1.1009065855004116E-3</c:v>
                </c:pt>
                <c:pt idx="16692">
                  <c:v>1.1008497586493561E-3</c:v>
                </c:pt>
                <c:pt idx="16693">
                  <c:v>1.1007929376646009E-3</c:v>
                </c:pt>
                <c:pt idx="16694">
                  <c:v>1.1007361225452376E-3</c:v>
                </c:pt>
                <c:pt idx="16695">
                  <c:v>1.1006793132903579E-3</c:v>
                </c:pt>
                <c:pt idx="16696">
                  <c:v>1.1006225098990543E-3</c:v>
                </c:pt>
                <c:pt idx="16697">
                  <c:v>1.1005657123704189E-3</c:v>
                </c:pt>
                <c:pt idx="16698">
                  <c:v>1.1005089207035438E-3</c:v>
                </c:pt>
                <c:pt idx="16699">
                  <c:v>1.100452134897522E-3</c:v>
                </c:pt>
                <c:pt idx="16700">
                  <c:v>1.1003953549514459E-3</c:v>
                </c:pt>
                <c:pt idx="16701">
                  <c:v>1.1003385808644091E-3</c:v>
                </c:pt>
                <c:pt idx="16702">
                  <c:v>1.1002818126355041E-3</c:v>
                </c:pt>
                <c:pt idx="16703">
                  <c:v>1.1002250502638246E-3</c:v>
                </c:pt>
                <c:pt idx="16704">
                  <c:v>1.100168293748464E-3</c:v>
                </c:pt>
                <c:pt idx="16705">
                  <c:v>1.1001115430885162E-3</c:v>
                </c:pt>
                <c:pt idx="16706">
                  <c:v>1.1000547982830751E-3</c:v>
                </c:pt>
                <c:pt idx="16707">
                  <c:v>1.0999980593312344E-3</c:v>
                </c:pt>
                <c:pt idx="16708">
                  <c:v>1.0999413262320892E-3</c:v>
                </c:pt>
                <c:pt idx="16709">
                  <c:v>1.0998845989847331E-3</c:v>
                </c:pt>
                <c:pt idx="16710">
                  <c:v>1.0998278775882614E-3</c:v>
                </c:pt>
                <c:pt idx="16711">
                  <c:v>1.0997711620417687E-3</c:v>
                </c:pt>
                <c:pt idx="16712">
                  <c:v>1.0997144523443498E-3</c:v>
                </c:pt>
                <c:pt idx="16713">
                  <c:v>1.0996577484951003E-3</c:v>
                </c:pt>
                <c:pt idx="16714">
                  <c:v>1.0996010504931155E-3</c:v>
                </c:pt>
                <c:pt idx="16715">
                  <c:v>1.099544358337491E-3</c:v>
                </c:pt>
                <c:pt idx="16716">
                  <c:v>1.0994876720273224E-3</c:v>
                </c:pt>
                <c:pt idx="16717">
                  <c:v>1.0994309915617062E-3</c:v>
                </c:pt>
                <c:pt idx="16718">
                  <c:v>1.0993743169397381E-3</c:v>
                </c:pt>
                <c:pt idx="16719">
                  <c:v>1.0993176481605142E-3</c:v>
                </c:pt>
                <c:pt idx="16720">
                  <c:v>1.0992609852231317E-3</c:v>
                </c:pt>
                <c:pt idx="16721">
                  <c:v>1.0992043281266867E-3</c:v>
                </c:pt>
                <c:pt idx="16722">
                  <c:v>1.0991476768702766E-3</c:v>
                </c:pt>
                <c:pt idx="16723">
                  <c:v>1.0990910314529981E-3</c:v>
                </c:pt>
                <c:pt idx="16724">
                  <c:v>1.0990343918739487E-3</c:v>
                </c:pt>
                <c:pt idx="16725">
                  <c:v>1.0989777581322259E-3</c:v>
                </c:pt>
                <c:pt idx="16726">
                  <c:v>1.0989211302269272E-3</c:v>
                </c:pt>
                <c:pt idx="16727">
                  <c:v>1.0988645081571507E-3</c:v>
                </c:pt>
                <c:pt idx="16728">
                  <c:v>1.0988078919219938E-3</c:v>
                </c:pt>
                <c:pt idx="16729">
                  <c:v>1.0987512815205554E-3</c:v>
                </c:pt>
                <c:pt idx="16730">
                  <c:v>1.0986946769519332E-3</c:v>
                </c:pt>
                <c:pt idx="16731">
                  <c:v>1.0986380782152265E-3</c:v>
                </c:pt>
                <c:pt idx="16732">
                  <c:v>1.0985814853095336E-3</c:v>
                </c:pt>
                <c:pt idx="16733">
                  <c:v>1.0985248982339536E-3</c:v>
                </c:pt>
                <c:pt idx="16734">
                  <c:v>1.0984683169875857E-3</c:v>
                </c:pt>
                <c:pt idx="16735">
                  <c:v>1.098411741569529E-3</c:v>
                </c:pt>
                <c:pt idx="16736">
                  <c:v>1.0983551719788833E-3</c:v>
                </c:pt>
                <c:pt idx="16737">
                  <c:v>1.0982986082147478E-3</c:v>
                </c:pt>
                <c:pt idx="16738">
                  <c:v>1.0982420502762232E-3</c:v>
                </c:pt>
                <c:pt idx="16739">
                  <c:v>1.0981854981624085E-3</c:v>
                </c:pt>
                <c:pt idx="16740">
                  <c:v>1.098128951872405E-3</c:v>
                </c:pt>
                <c:pt idx="16741">
                  <c:v>1.0980724114053124E-3</c:v>
                </c:pt>
                <c:pt idx="16742">
                  <c:v>1.0980158767602316E-3</c:v>
                </c:pt>
                <c:pt idx="16743">
                  <c:v>1.0979593479362633E-3</c:v>
                </c:pt>
                <c:pt idx="16744">
                  <c:v>1.0979028249325084E-3</c:v>
                </c:pt>
                <c:pt idx="16745">
                  <c:v>1.0978463077480683E-3</c:v>
                </c:pt>
                <c:pt idx="16746">
                  <c:v>1.0977897963820444E-3</c:v>
                </c:pt>
                <c:pt idx="16747">
                  <c:v>1.0977332908335381E-3</c:v>
                </c:pt>
                <c:pt idx="16748">
                  <c:v>1.0976767911016511E-3</c:v>
                </c:pt>
                <c:pt idx="16749">
                  <c:v>1.0976202971854851E-3</c:v>
                </c:pt>
                <c:pt idx="16750">
                  <c:v>1.0975638090841427E-3</c:v>
                </c:pt>
                <c:pt idx="16751">
                  <c:v>1.0975073267967259E-3</c:v>
                </c:pt>
                <c:pt idx="16752">
                  <c:v>1.0974508503223371E-3</c:v>
                </c:pt>
                <c:pt idx="16753">
                  <c:v>1.097394379660079E-3</c:v>
                </c:pt>
                <c:pt idx="16754">
                  <c:v>1.0973379148090546E-3</c:v>
                </c:pt>
                <c:pt idx="16755">
                  <c:v>1.0972814557683669E-3</c:v>
                </c:pt>
                <c:pt idx="16756">
                  <c:v>1.0972250025371186E-3</c:v>
                </c:pt>
                <c:pt idx="16757">
                  <c:v>1.097168555114414E-3</c:v>
                </c:pt>
                <c:pt idx="16758">
                  <c:v>1.0971121134993557E-3</c:v>
                </c:pt>
                <c:pt idx="16759">
                  <c:v>1.0970556776910482E-3</c:v>
                </c:pt>
                <c:pt idx="16760">
                  <c:v>1.0969992476885951E-3</c:v>
                </c:pt>
                <c:pt idx="16761">
                  <c:v>1.0969428234911005E-3</c:v>
                </c:pt>
                <c:pt idx="16762">
                  <c:v>1.0968864050976688E-3</c:v>
                </c:pt>
                <c:pt idx="16763">
                  <c:v>1.0968299925074045E-3</c:v>
                </c:pt>
                <c:pt idx="16764">
                  <c:v>1.0967735857194125E-3</c:v>
                </c:pt>
                <c:pt idx="16765">
                  <c:v>1.0967171847327973E-3</c:v>
                </c:pt>
                <c:pt idx="16766">
                  <c:v>1.0966607895466641E-3</c:v>
                </c:pt>
                <c:pt idx="16767">
                  <c:v>1.0966044001601181E-3</c:v>
                </c:pt>
                <c:pt idx="16768">
                  <c:v>1.0965480165722648E-3</c:v>
                </c:pt>
                <c:pt idx="16769">
                  <c:v>1.0964916387822094E-3</c:v>
                </c:pt>
                <c:pt idx="16770">
                  <c:v>1.0964352667890585E-3</c:v>
                </c:pt>
                <c:pt idx="16771">
                  <c:v>1.0963789005919173E-3</c:v>
                </c:pt>
                <c:pt idx="16772">
                  <c:v>1.0963225401898922E-3</c:v>
                </c:pt>
                <c:pt idx="16773">
                  <c:v>1.0962661855820899E-3</c:v>
                </c:pt>
                <c:pt idx="16774">
                  <c:v>1.0962098367676163E-3</c:v>
                </c:pt>
                <c:pt idx="16775">
                  <c:v>1.0961534937455786E-3</c:v>
                </c:pt>
                <c:pt idx="16776">
                  <c:v>1.0960971565150833E-3</c:v>
                </c:pt>
                <c:pt idx="16777">
                  <c:v>1.0960408250752377E-3</c:v>
                </c:pt>
                <c:pt idx="16778">
                  <c:v>1.0959844994251492E-3</c:v>
                </c:pt>
                <c:pt idx="16779">
                  <c:v>1.0959281795639248E-3</c:v>
                </c:pt>
                <c:pt idx="16780">
                  <c:v>1.0958718654906724E-3</c:v>
                </c:pt>
                <c:pt idx="16781">
                  <c:v>1.0958155572044998E-3</c:v>
                </c:pt>
                <c:pt idx="16782">
                  <c:v>1.095759254704515E-3</c:v>
                </c:pt>
                <c:pt idx="16783">
                  <c:v>1.095702957989826E-3</c:v>
                </c:pt>
                <c:pt idx="16784">
                  <c:v>1.0956466670595415E-3</c:v>
                </c:pt>
                <c:pt idx="16785">
                  <c:v>1.0955903819127699E-3</c:v>
                </c:pt>
                <c:pt idx="16786">
                  <c:v>1.0955341025486196E-3</c:v>
                </c:pt>
                <c:pt idx="16787">
                  <c:v>1.0954778289661998E-3</c:v>
                </c:pt>
                <c:pt idx="16788">
                  <c:v>1.0954215611646194E-3</c:v>
                </c:pt>
                <c:pt idx="16789">
                  <c:v>1.095365299142988E-3</c:v>
                </c:pt>
                <c:pt idx="16790">
                  <c:v>1.0953090429004148E-3</c:v>
                </c:pt>
                <c:pt idx="16791">
                  <c:v>1.0952527924360095E-3</c:v>
                </c:pt>
                <c:pt idx="16792">
                  <c:v>1.0951965477488817E-3</c:v>
                </c:pt>
                <c:pt idx="16793">
                  <c:v>1.095140308838142E-3</c:v>
                </c:pt>
                <c:pt idx="16794">
                  <c:v>1.0950840757029E-3</c:v>
                </c:pt>
                <c:pt idx="16795">
                  <c:v>1.0950278483422662E-3</c:v>
                </c:pt>
                <c:pt idx="16796">
                  <c:v>1.0949716267553513E-3</c:v>
                </c:pt>
                <c:pt idx="16797">
                  <c:v>1.0949154109412657E-3</c:v>
                </c:pt>
                <c:pt idx="16798">
                  <c:v>1.094859200899121E-3</c:v>
                </c:pt>
                <c:pt idx="16799">
                  <c:v>1.0948029966280275E-3</c:v>
                </c:pt>
                <c:pt idx="16800">
                  <c:v>1.0947467981270969E-3</c:v>
                </c:pt>
                <c:pt idx="16801">
                  <c:v>1.0946906053954408E-3</c:v>
                </c:pt>
                <c:pt idx="16802">
                  <c:v>1.0946344184321704E-3</c:v>
                </c:pt>
                <c:pt idx="16803">
                  <c:v>1.094578237236398E-3</c:v>
                </c:pt>
                <c:pt idx="16804">
                  <c:v>1.094522061807235E-3</c:v>
                </c:pt>
                <c:pt idx="16805">
                  <c:v>1.0944658921437944E-3</c:v>
                </c:pt>
                <c:pt idx="16806">
                  <c:v>1.0944097282451879E-3</c:v>
                </c:pt>
                <c:pt idx="16807">
                  <c:v>1.0943535701105284E-3</c:v>
                </c:pt>
                <c:pt idx="16808">
                  <c:v>1.0942974177389285E-3</c:v>
                </c:pt>
                <c:pt idx="16809">
                  <c:v>1.0942412711295009E-3</c:v>
                </c:pt>
                <c:pt idx="16810">
                  <c:v>1.0941851302813594E-3</c:v>
                </c:pt>
                <c:pt idx="16811">
                  <c:v>1.0941289951936165E-3</c:v>
                </c:pt>
                <c:pt idx="16812">
                  <c:v>1.0940728658653863E-3</c:v>
                </c:pt>
                <c:pt idx="16813">
                  <c:v>1.0940167422957821E-3</c:v>
                </c:pt>
                <c:pt idx="16814">
                  <c:v>1.0939606244839179E-3</c:v>
                </c:pt>
                <c:pt idx="16815">
                  <c:v>1.0939045124289074E-3</c:v>
                </c:pt>
                <c:pt idx="16816">
                  <c:v>1.0938484061298649E-3</c:v>
                </c:pt>
                <c:pt idx="16817">
                  <c:v>1.093792305585905E-3</c:v>
                </c:pt>
                <c:pt idx="16818">
                  <c:v>1.0937362107961421E-3</c:v>
                </c:pt>
                <c:pt idx="16819">
                  <c:v>1.0936801217596912E-3</c:v>
                </c:pt>
                <c:pt idx="16820">
                  <c:v>1.0936240384756665E-3</c:v>
                </c:pt>
                <c:pt idx="16821">
                  <c:v>1.0935679609431841E-3</c:v>
                </c:pt>
                <c:pt idx="16822">
                  <c:v>1.0935118891613586E-3</c:v>
                </c:pt>
                <c:pt idx="16823">
                  <c:v>1.0934558231293055E-3</c:v>
                </c:pt>
                <c:pt idx="16824">
                  <c:v>1.093399762846141E-3</c:v>
                </c:pt>
                <c:pt idx="16825">
                  <c:v>1.0933437083109801E-3</c:v>
                </c:pt>
                <c:pt idx="16826">
                  <c:v>1.0932876595229394E-3</c:v>
                </c:pt>
                <c:pt idx="16827">
                  <c:v>1.0932316164811347E-3</c:v>
                </c:pt>
                <c:pt idx="16828">
                  <c:v>1.0931755791846827E-3</c:v>
                </c:pt>
                <c:pt idx="16829">
                  <c:v>1.0931195476326999E-3</c:v>
                </c:pt>
                <c:pt idx="16830">
                  <c:v>1.093063521824303E-3</c:v>
                </c:pt>
                <c:pt idx="16831">
                  <c:v>1.0930075017586091E-3</c:v>
                </c:pt>
                <c:pt idx="16832">
                  <c:v>1.0929514874347345E-3</c:v>
                </c:pt>
                <c:pt idx="16833">
                  <c:v>1.0928954788517976E-3</c:v>
                </c:pt>
                <c:pt idx="16834">
                  <c:v>1.092839476008915E-3</c:v>
                </c:pt>
                <c:pt idx="16835">
                  <c:v>1.0927834789052049E-3</c:v>
                </c:pt>
                <c:pt idx="16836">
                  <c:v>1.0927274875397845E-3</c:v>
                </c:pt>
                <c:pt idx="16837">
                  <c:v>1.0926715019117725E-3</c:v>
                </c:pt>
                <c:pt idx="16838">
                  <c:v>1.0926155220202867E-3</c:v>
                </c:pt>
                <c:pt idx="16839">
                  <c:v>1.0925595478644453E-3</c:v>
                </c:pt>
                <c:pt idx="16840">
                  <c:v>1.0925035794433675E-3</c:v>
                </c:pt>
                <c:pt idx="16841">
                  <c:v>1.0924476167561712E-3</c:v>
                </c:pt>
                <c:pt idx="16842">
                  <c:v>1.0923916598019759E-3</c:v>
                </c:pt>
                <c:pt idx="16843">
                  <c:v>1.0923357085799003E-3</c:v>
                </c:pt>
                <c:pt idx="16844">
                  <c:v>1.0922797630890642E-3</c:v>
                </c:pt>
                <c:pt idx="16845">
                  <c:v>1.0922238233285863E-3</c:v>
                </c:pt>
                <c:pt idx="16846">
                  <c:v>1.0921678892975867E-3</c:v>
                </c:pt>
                <c:pt idx="16847">
                  <c:v>1.0921119609951851E-3</c:v>
                </c:pt>
                <c:pt idx="16848">
                  <c:v>1.0920560384205015E-3</c:v>
                </c:pt>
                <c:pt idx="16849">
                  <c:v>1.0920001215726563E-3</c:v>
                </c:pt>
                <c:pt idx="16850">
                  <c:v>1.0919442104507693E-3</c:v>
                </c:pt>
                <c:pt idx="16851">
                  <c:v>1.0918883050539615E-3</c:v>
                </c:pt>
                <c:pt idx="16852">
                  <c:v>1.0918324053813535E-3</c:v>
                </c:pt>
                <c:pt idx="16853">
                  <c:v>1.091776511432066E-3</c:v>
                </c:pt>
                <c:pt idx="16854">
                  <c:v>1.0917206232052203E-3</c:v>
                </c:pt>
                <c:pt idx="16855">
                  <c:v>1.0916647406999374E-3</c:v>
                </c:pt>
                <c:pt idx="16856">
                  <c:v>1.091608863915339E-3</c:v>
                </c:pt>
                <c:pt idx="16857">
                  <c:v>1.0915529928505463E-3</c:v>
                </c:pt>
                <c:pt idx="16858">
                  <c:v>1.0914971275046818E-3</c:v>
                </c:pt>
                <c:pt idx="16859">
                  <c:v>1.0914412678768666E-3</c:v>
                </c:pt>
                <c:pt idx="16860">
                  <c:v>1.0913854139662236E-3</c:v>
                </c:pt>
                <c:pt idx="16861">
                  <c:v>1.0913295657718749E-3</c:v>
                </c:pt>
                <c:pt idx="16862">
                  <c:v>1.0912737232929425E-3</c:v>
                </c:pt>
                <c:pt idx="16863">
                  <c:v>1.0912178865285498E-3</c:v>
                </c:pt>
                <c:pt idx="16864">
                  <c:v>1.0911620554778191E-3</c:v>
                </c:pt>
                <c:pt idx="16865">
                  <c:v>1.0911062301398738E-3</c:v>
                </c:pt>
                <c:pt idx="16866">
                  <c:v>1.0910504105138372E-3</c:v>
                </c:pt>
                <c:pt idx="16867">
                  <c:v>1.0909945965988325E-3</c:v>
                </c:pt>
                <c:pt idx="16868">
                  <c:v>1.0909387883939832E-3</c:v>
                </c:pt>
                <c:pt idx="16869">
                  <c:v>1.0908829858984131E-3</c:v>
                </c:pt>
                <c:pt idx="16870">
                  <c:v>1.0908271891112464E-3</c:v>
                </c:pt>
                <c:pt idx="16871">
                  <c:v>1.0907713980316067E-3</c:v>
                </c:pt>
                <c:pt idx="16872">
                  <c:v>1.0907156126586191E-3</c:v>
                </c:pt>
                <c:pt idx="16873">
                  <c:v>1.0906598329914071E-3</c:v>
                </c:pt>
                <c:pt idx="16874">
                  <c:v>1.0906040590290963E-3</c:v>
                </c:pt>
                <c:pt idx="16875">
                  <c:v>1.0905482907708109E-3</c:v>
                </c:pt>
                <c:pt idx="16876">
                  <c:v>1.090492528215676E-3</c:v>
                </c:pt>
                <c:pt idx="16877">
                  <c:v>1.0904367713628171E-3</c:v>
                </c:pt>
                <c:pt idx="16878">
                  <c:v>1.0903810202113591E-3</c:v>
                </c:pt>
                <c:pt idx="16879">
                  <c:v>1.0903252747604282E-3</c:v>
                </c:pt>
                <c:pt idx="16880">
                  <c:v>1.0902695350091497E-3</c:v>
                </c:pt>
                <c:pt idx="16881">
                  <c:v>1.0902138009566496E-3</c:v>
                </c:pt>
                <c:pt idx="16882">
                  <c:v>1.0901580726020536E-3</c:v>
                </c:pt>
                <c:pt idx="16883">
                  <c:v>1.0901023499444887E-3</c:v>
                </c:pt>
                <c:pt idx="16884">
                  <c:v>1.0900466329830808E-3</c:v>
                </c:pt>
                <c:pt idx="16885">
                  <c:v>1.0899909217169568E-3</c:v>
                </c:pt>
                <c:pt idx="16886">
                  <c:v>1.0899352161452434E-3</c:v>
                </c:pt>
                <c:pt idx="16887">
                  <c:v>1.0898795162670673E-3</c:v>
                </c:pt>
                <c:pt idx="16888">
                  <c:v>1.0898238220815564E-3</c:v>
                </c:pt>
                <c:pt idx="16889">
                  <c:v>1.0897681335878375E-3</c:v>
                </c:pt>
                <c:pt idx="16890">
                  <c:v>1.0897124507850378E-3</c:v>
                </c:pt>
                <c:pt idx="16891">
                  <c:v>1.0896567736722858E-3</c:v>
                </c:pt>
                <c:pt idx="16892">
                  <c:v>1.0896011022487088E-3</c:v>
                </c:pt>
                <c:pt idx="16893">
                  <c:v>1.0895454365134349E-3</c:v>
                </c:pt>
                <c:pt idx="16894">
                  <c:v>1.0894897764655927E-3</c:v>
                </c:pt>
                <c:pt idx="16895">
                  <c:v>1.0894341221043102E-3</c:v>
                </c:pt>
                <c:pt idx="16896">
                  <c:v>1.0893784734287159E-3</c:v>
                </c:pt>
                <c:pt idx="16897">
                  <c:v>1.0893228304379393E-3</c:v>
                </c:pt>
                <c:pt idx="16898">
                  <c:v>1.0892671931311089E-3</c:v>
                </c:pt>
                <c:pt idx="16899">
                  <c:v>1.0892115615073533E-3</c:v>
                </c:pt>
                <c:pt idx="16900">
                  <c:v>1.0891559355658024E-3</c:v>
                </c:pt>
                <c:pt idx="16901">
                  <c:v>1.0891003153055854E-3</c:v>
                </c:pt>
                <c:pt idx="16902">
                  <c:v>1.0890447007258326E-3</c:v>
                </c:pt>
                <c:pt idx="16903">
                  <c:v>1.0889890918256728E-3</c:v>
                </c:pt>
                <c:pt idx="16904">
                  <c:v>1.0889334886042368E-3</c:v>
                </c:pt>
                <c:pt idx="16905">
                  <c:v>1.0888778910606543E-3</c:v>
                </c:pt>
                <c:pt idx="16906">
                  <c:v>1.088822299194056E-3</c:v>
                </c:pt>
                <c:pt idx="16907">
                  <c:v>1.0887667130035725E-3</c:v>
                </c:pt>
                <c:pt idx="16908">
                  <c:v>1.0887111324883339E-3</c:v>
                </c:pt>
                <c:pt idx="16909">
                  <c:v>1.088655557647472E-3</c:v>
                </c:pt>
                <c:pt idx="16910">
                  <c:v>1.0885999884801172E-3</c:v>
                </c:pt>
                <c:pt idx="16911">
                  <c:v>1.0885444249854011E-3</c:v>
                </c:pt>
                <c:pt idx="16912">
                  <c:v>1.0884888671624548E-3</c:v>
                </c:pt>
                <c:pt idx="16913">
                  <c:v>1.0884333150104101E-3</c:v>
                </c:pt>
                <c:pt idx="16914">
                  <c:v>1.0883777685283989E-3</c:v>
                </c:pt>
                <c:pt idx="16915">
                  <c:v>1.0883222277155529E-3</c:v>
                </c:pt>
                <c:pt idx="16916">
                  <c:v>1.0882666925710045E-3</c:v>
                </c:pt>
                <c:pt idx="16917">
                  <c:v>1.0882111630938858E-3</c:v>
                </c:pt>
                <c:pt idx="16918">
                  <c:v>1.0881556392833296E-3</c:v>
                </c:pt>
                <c:pt idx="16919">
                  <c:v>1.0881001211384682E-3</c:v>
                </c:pt>
                <c:pt idx="16920">
                  <c:v>1.0880446086584347E-3</c:v>
                </c:pt>
                <c:pt idx="16921">
                  <c:v>1.0879891018423617E-3</c:v>
                </c:pt>
                <c:pt idx="16922">
                  <c:v>1.0879336006893831E-3</c:v>
                </c:pt>
                <c:pt idx="16923">
                  <c:v>1.0878781051986317E-3</c:v>
                </c:pt>
                <c:pt idx="16924">
                  <c:v>1.0878226153692412E-3</c:v>
                </c:pt>
                <c:pt idx="16925">
                  <c:v>1.0877671312003456E-3</c:v>
                </c:pt>
                <c:pt idx="16926">
                  <c:v>1.0877116526910784E-3</c:v>
                </c:pt>
                <c:pt idx="16927">
                  <c:v>1.0876561798405741E-3</c:v>
                </c:pt>
                <c:pt idx="16928">
                  <c:v>1.0876007126479667E-3</c:v>
                </c:pt>
                <c:pt idx="16929">
                  <c:v>1.0875452511123903E-3</c:v>
                </c:pt>
                <c:pt idx="16930">
                  <c:v>1.0874897952329805E-3</c:v>
                </c:pt>
                <c:pt idx="16931">
                  <c:v>1.0874343450088708E-3</c:v>
                </c:pt>
                <c:pt idx="16932">
                  <c:v>1.0873789004391973E-3</c:v>
                </c:pt>
                <c:pt idx="16933">
                  <c:v>1.0873234615230943E-3</c:v>
                </c:pt>
                <c:pt idx="16934">
                  <c:v>1.0872680282596979E-3</c:v>
                </c:pt>
                <c:pt idx="16935">
                  <c:v>1.0872126006481434E-3</c:v>
                </c:pt>
                <c:pt idx="16936">
                  <c:v>1.0871571786875657E-3</c:v>
                </c:pt>
                <c:pt idx="16937">
                  <c:v>1.0871017623771016E-3</c:v>
                </c:pt>
                <c:pt idx="16938">
                  <c:v>1.0870463517158864E-3</c:v>
                </c:pt>
                <c:pt idx="16939">
                  <c:v>1.086990946703057E-3</c:v>
                </c:pt>
                <c:pt idx="16940">
                  <c:v>1.0869355473377492E-3</c:v>
                </c:pt>
                <c:pt idx="16941">
                  <c:v>1.0868801536190998E-3</c:v>
                </c:pt>
                <c:pt idx="16942">
                  <c:v>1.0868247655462457E-3</c:v>
                </c:pt>
                <c:pt idx="16943">
                  <c:v>1.0867693831183233E-3</c:v>
                </c:pt>
                <c:pt idx="16944">
                  <c:v>1.0867140063344702E-3</c:v>
                </c:pt>
                <c:pt idx="16945">
                  <c:v>1.0866586351938232E-3</c:v>
                </c:pt>
                <c:pt idx="16946">
                  <c:v>1.0866032696955203E-3</c:v>
                </c:pt>
                <c:pt idx="16947">
                  <c:v>1.0865479098386985E-3</c:v>
                </c:pt>
                <c:pt idx="16948">
                  <c:v>1.0864925556224962E-3</c:v>
                </c:pt>
                <c:pt idx="16949">
                  <c:v>1.0864372070460509E-3</c:v>
                </c:pt>
                <c:pt idx="16950">
                  <c:v>1.0863818641085007E-3</c:v>
                </c:pt>
                <c:pt idx="16951">
                  <c:v>1.0863265268089841E-3</c:v>
                </c:pt>
                <c:pt idx="16952">
                  <c:v>1.0862711951466395E-3</c:v>
                </c:pt>
                <c:pt idx="16953">
                  <c:v>1.086215869120606E-3</c:v>
                </c:pt>
                <c:pt idx="16954">
                  <c:v>1.0861605487300216E-3</c:v>
                </c:pt>
                <c:pt idx="16955">
                  <c:v>1.0861052339740261E-3</c:v>
                </c:pt>
                <c:pt idx="16956">
                  <c:v>1.0860499248517583E-3</c:v>
                </c:pt>
                <c:pt idx="16957">
                  <c:v>1.0859946213623575E-3</c:v>
                </c:pt>
                <c:pt idx="16958">
                  <c:v>1.0859393235049634E-3</c:v>
                </c:pt>
                <c:pt idx="16959">
                  <c:v>1.0858840312787158E-3</c:v>
                </c:pt>
                <c:pt idx="16960">
                  <c:v>1.0858287446827543E-3</c:v>
                </c:pt>
                <c:pt idx="16961">
                  <c:v>1.085773463716219E-3</c:v>
                </c:pt>
                <c:pt idx="16962">
                  <c:v>1.0857181883782506E-3</c:v>
                </c:pt>
                <c:pt idx="16963">
                  <c:v>1.0856629186679889E-3</c:v>
                </c:pt>
                <c:pt idx="16964">
                  <c:v>1.0856076545845751E-3</c:v>
                </c:pt>
                <c:pt idx="16965">
                  <c:v>1.0855523961271496E-3</c:v>
                </c:pt>
                <c:pt idx="16966">
                  <c:v>1.0854971432948529E-3</c:v>
                </c:pt>
                <c:pt idx="16967">
                  <c:v>1.0854418960868271E-3</c:v>
                </c:pt>
                <c:pt idx="16968">
                  <c:v>1.0853866545022127E-3</c:v>
                </c:pt>
                <c:pt idx="16969">
                  <c:v>1.0853314185401515E-3</c:v>
                </c:pt>
                <c:pt idx="16970">
                  <c:v>1.085276188199785E-3</c:v>
                </c:pt>
                <c:pt idx="16971">
                  <c:v>1.0852209634802552E-3</c:v>
                </c:pt>
                <c:pt idx="16972">
                  <c:v>1.0851657443807041E-3</c:v>
                </c:pt>
                <c:pt idx="16973">
                  <c:v>1.0851105309002734E-3</c:v>
                </c:pt>
                <c:pt idx="16974">
                  <c:v>1.0850553230381062E-3</c:v>
                </c:pt>
                <c:pt idx="16975">
                  <c:v>1.0850001207933443E-3</c:v>
                </c:pt>
                <c:pt idx="16976">
                  <c:v>1.0849449241651309E-3</c:v>
                </c:pt>
                <c:pt idx="16977">
                  <c:v>1.0848897331526084E-3</c:v>
                </c:pt>
                <c:pt idx="16978">
                  <c:v>1.0848345477549202E-3</c:v>
                </c:pt>
                <c:pt idx="16979">
                  <c:v>1.0847793679712094E-3</c:v>
                </c:pt>
                <c:pt idx="16980">
                  <c:v>1.0847241938006192E-3</c:v>
                </c:pt>
                <c:pt idx="16981">
                  <c:v>1.0846690252422936E-3</c:v>
                </c:pt>
                <c:pt idx="16982">
                  <c:v>1.0846138622953758E-3</c:v>
                </c:pt>
                <c:pt idx="16983">
                  <c:v>1.0845587049590102E-3</c:v>
                </c:pt>
                <c:pt idx="16984">
                  <c:v>1.0845035532323405E-3</c:v>
                </c:pt>
                <c:pt idx="16985">
                  <c:v>1.0844484071145112E-3</c:v>
                </c:pt>
                <c:pt idx="16986">
                  <c:v>1.0843932666046666E-3</c:v>
                </c:pt>
                <c:pt idx="16987">
                  <c:v>1.0843381317019512E-3</c:v>
                </c:pt>
                <c:pt idx="16988">
                  <c:v>1.0842830024055099E-3</c:v>
                </c:pt>
                <c:pt idx="16989">
                  <c:v>1.0842278787144878E-3</c:v>
                </c:pt>
                <c:pt idx="16990">
                  <c:v>1.08417276062803E-3</c:v>
                </c:pt>
                <c:pt idx="16991">
                  <c:v>1.0841176481452813E-3</c:v>
                </c:pt>
                <c:pt idx="16992">
                  <c:v>1.084062541265388E-3</c:v>
                </c:pt>
                <c:pt idx="16993">
                  <c:v>1.0840074399874949E-3</c:v>
                </c:pt>
                <c:pt idx="16994">
                  <c:v>1.0839523443107485E-3</c:v>
                </c:pt>
                <c:pt idx="16995">
                  <c:v>1.0838972542342945E-3</c:v>
                </c:pt>
                <c:pt idx="16996">
                  <c:v>1.0838421697572788E-3</c:v>
                </c:pt>
                <c:pt idx="16997">
                  <c:v>1.0837870908788482E-3</c:v>
                </c:pt>
                <c:pt idx="16998">
                  <c:v>1.0837320175981491E-3</c:v>
                </c:pt>
                <c:pt idx="16999">
                  <c:v>1.083676949914328E-3</c:v>
                </c:pt>
                <c:pt idx="17000">
                  <c:v>1.0836218878265318E-3</c:v>
                </c:pt>
                <c:pt idx="17001">
                  <c:v>1.083566831333908E-3</c:v>
                </c:pt>
                <c:pt idx="17002">
                  <c:v>1.0835117804356032E-3</c:v>
                </c:pt>
                <c:pt idx="17003">
                  <c:v>1.0834567351307649E-3</c:v>
                </c:pt>
                <c:pt idx="17004">
                  <c:v>1.083401695418541E-3</c:v>
                </c:pt>
                <c:pt idx="17005">
                  <c:v>1.0833466612980786E-3</c:v>
                </c:pt>
                <c:pt idx="17006">
                  <c:v>1.0832916327685263E-3</c:v>
                </c:pt>
                <c:pt idx="17007">
                  <c:v>1.0832366098290317E-3</c:v>
                </c:pt>
                <c:pt idx="17008">
                  <c:v>1.0831815924787433E-3</c:v>
                </c:pt>
                <c:pt idx="17009">
                  <c:v>1.0831265807168095E-3</c:v>
                </c:pt>
                <c:pt idx="17010">
                  <c:v>1.0830715745423784E-3</c:v>
                </c:pt>
                <c:pt idx="17011">
                  <c:v>1.0830165739545998E-3</c:v>
                </c:pt>
                <c:pt idx="17012">
                  <c:v>1.0829615789526214E-3</c:v>
                </c:pt>
                <c:pt idx="17013">
                  <c:v>1.0829065895355935E-3</c:v>
                </c:pt>
                <c:pt idx="17014">
                  <c:v>1.0828516057026644E-3</c:v>
                </c:pt>
                <c:pt idx="17015">
                  <c:v>1.0827966274529843E-3</c:v>
                </c:pt>
                <c:pt idx="17016">
                  <c:v>1.0827416547857023E-3</c:v>
                </c:pt>
                <c:pt idx="17017">
                  <c:v>1.0826866876999682E-3</c:v>
                </c:pt>
                <c:pt idx="17018">
                  <c:v>1.0826317261949327E-3</c:v>
                </c:pt>
                <c:pt idx="17019">
                  <c:v>1.0825767702697449E-3</c:v>
                </c:pt>
                <c:pt idx="17020">
                  <c:v>1.0825218199235561E-3</c:v>
                </c:pt>
                <c:pt idx="17021">
                  <c:v>1.082466875155516E-3</c:v>
                </c:pt>
                <c:pt idx="17022">
                  <c:v>1.0824119359647759E-3</c:v>
                </c:pt>
                <c:pt idx="17023">
                  <c:v>1.0823570023504861E-3</c:v>
                </c:pt>
                <c:pt idx="17024">
                  <c:v>1.0823020743117979E-3</c:v>
                </c:pt>
                <c:pt idx="17025">
                  <c:v>1.0822471518478623E-3</c:v>
                </c:pt>
                <c:pt idx="17026">
                  <c:v>1.082192234957831E-3</c:v>
                </c:pt>
                <c:pt idx="17027">
                  <c:v>1.0821373236408554E-3</c:v>
                </c:pt>
                <c:pt idx="17028">
                  <c:v>1.0820824178960867E-3</c:v>
                </c:pt>
                <c:pt idx="17029">
                  <c:v>1.0820275177226776E-3</c:v>
                </c:pt>
                <c:pt idx="17030">
                  <c:v>1.0819726231197796E-3</c:v>
                </c:pt>
                <c:pt idx="17031">
                  <c:v>1.081917734086545E-3</c:v>
                </c:pt>
                <c:pt idx="17032">
                  <c:v>1.0818628506221264E-3</c:v>
                </c:pt>
                <c:pt idx="17033">
                  <c:v>1.081807972725676E-3</c:v>
                </c:pt>
                <c:pt idx="17034">
                  <c:v>1.0817531003963468E-3</c:v>
                </c:pt>
                <c:pt idx="17035">
                  <c:v>1.0816982336332916E-3</c:v>
                </c:pt>
                <c:pt idx="17036">
                  <c:v>1.0816433724356634E-3</c:v>
                </c:pt>
                <c:pt idx="17037">
                  <c:v>1.0815885168026155E-3</c:v>
                </c:pt>
                <c:pt idx="17038">
                  <c:v>1.0815336667333016E-3</c:v>
                </c:pt>
                <c:pt idx="17039">
                  <c:v>1.0814788222268752E-3</c:v>
                </c:pt>
                <c:pt idx="17040">
                  <c:v>1.0814239832824895E-3</c:v>
                </c:pt>
                <c:pt idx="17041">
                  <c:v>1.0813691498992991E-3</c:v>
                </c:pt>
                <c:pt idx="17042">
                  <c:v>1.0813143220764576E-3</c:v>
                </c:pt>
                <c:pt idx="17043">
                  <c:v>1.0812594998131199E-3</c:v>
                </c:pt>
                <c:pt idx="17044">
                  <c:v>1.0812046831084397E-3</c:v>
                </c:pt>
                <c:pt idx="17045">
                  <c:v>1.0811498719615724E-3</c:v>
                </c:pt>
                <c:pt idx="17046">
                  <c:v>1.0810950663716723E-3</c:v>
                </c:pt>
                <c:pt idx="17047">
                  <c:v>1.0810402663378941E-3</c:v>
                </c:pt>
                <c:pt idx="17048">
                  <c:v>1.0809854718593936E-3</c:v>
                </c:pt>
                <c:pt idx="17049">
                  <c:v>1.0809306829353256E-3</c:v>
                </c:pt>
                <c:pt idx="17050">
                  <c:v>1.080875899564846E-3</c:v>
                </c:pt>
                <c:pt idx="17051">
                  <c:v>1.08082112174711E-3</c:v>
                </c:pt>
                <c:pt idx="17052">
                  <c:v>1.0807663494812739E-3</c:v>
                </c:pt>
                <c:pt idx="17053">
                  <c:v>1.0807115827664933E-3</c:v>
                </c:pt>
                <c:pt idx="17054">
                  <c:v>1.0806568216019244E-3</c:v>
                </c:pt>
                <c:pt idx="17055">
                  <c:v>1.0806020659867236E-3</c:v>
                </c:pt>
                <c:pt idx="17056">
                  <c:v>1.0805473159200473E-3</c:v>
                </c:pt>
                <c:pt idx="17057">
                  <c:v>1.0804925714010527E-3</c:v>
                </c:pt>
                <c:pt idx="17058">
                  <c:v>1.0804378324288958E-3</c:v>
                </c:pt>
                <c:pt idx="17059">
                  <c:v>1.0803830990027345E-3</c:v>
                </c:pt>
                <c:pt idx="17060">
                  <c:v>1.0803283711217251E-3</c:v>
                </c:pt>
                <c:pt idx="17061">
                  <c:v>1.0802736487850256E-3</c:v>
                </c:pt>
                <c:pt idx="17062">
                  <c:v>1.0802189319917934E-3</c:v>
                </c:pt>
                <c:pt idx="17063">
                  <c:v>1.080164220741186E-3</c:v>
                </c:pt>
                <c:pt idx="17064">
                  <c:v>1.0801095150323615E-3</c:v>
                </c:pt>
                <c:pt idx="17065">
                  <c:v>1.0800548148644775E-3</c:v>
                </c:pt>
                <c:pt idx="17066">
                  <c:v>1.080000120236693E-3</c:v>
                </c:pt>
                <c:pt idx="17067">
                  <c:v>1.0799454311481655E-3</c:v>
                </c:pt>
                <c:pt idx="17068">
                  <c:v>1.0798907475980544E-3</c:v>
                </c:pt>
                <c:pt idx="17069">
                  <c:v>1.0798360695855179E-3</c:v>
                </c:pt>
                <c:pt idx="17070">
                  <c:v>1.0797813971097148E-3</c:v>
                </c:pt>
                <c:pt idx="17071">
                  <c:v>1.0797267301698044E-3</c:v>
                </c:pt>
                <c:pt idx="17072">
                  <c:v>1.0796720687649458E-3</c:v>
                </c:pt>
                <c:pt idx="17073">
                  <c:v>1.0796174128942986E-3</c:v>
                </c:pt>
                <c:pt idx="17074">
                  <c:v>1.0795627625570224E-3</c:v>
                </c:pt>
                <c:pt idx="17075">
                  <c:v>1.0795081177522765E-3</c:v>
                </c:pt>
                <c:pt idx="17076">
                  <c:v>1.0794534784792215E-3</c:v>
                </c:pt>
                <c:pt idx="17077">
                  <c:v>1.0793988447370167E-3</c:v>
                </c:pt>
                <c:pt idx="17078">
                  <c:v>1.0793442165248231E-3</c:v>
                </c:pt>
                <c:pt idx="17079">
                  <c:v>1.0792895938418004E-3</c:v>
                </c:pt>
                <c:pt idx="17080">
                  <c:v>1.0792349766871098E-3</c:v>
                </c:pt>
                <c:pt idx="17081">
                  <c:v>1.0791803650599117E-3</c:v>
                </c:pt>
                <c:pt idx="17082">
                  <c:v>1.0791257589593671E-3</c:v>
                </c:pt>
                <c:pt idx="17083">
                  <c:v>1.0790711583846377E-3</c:v>
                </c:pt>
                <c:pt idx="17084">
                  <c:v>1.0790165633348836E-3</c:v>
                </c:pt>
                <c:pt idx="17085">
                  <c:v>1.0789619738092674E-3</c:v>
                </c:pt>
                <c:pt idx="17086">
                  <c:v>1.0789073898069498E-3</c:v>
                </c:pt>
                <c:pt idx="17087">
                  <c:v>1.0788528113270931E-3</c:v>
                </c:pt>
                <c:pt idx="17088">
                  <c:v>1.0787982383688591E-3</c:v>
                </c:pt>
                <c:pt idx="17089">
                  <c:v>1.0787436709314101E-3</c:v>
                </c:pt>
                <c:pt idx="17090">
                  <c:v>1.078689109013908E-3</c:v>
                </c:pt>
                <c:pt idx="17091">
                  <c:v>1.0786345526155158E-3</c:v>
                </c:pt>
                <c:pt idx="17092">
                  <c:v>1.0785800017353957E-3</c:v>
                </c:pt>
                <c:pt idx="17093">
                  <c:v>1.0785254563727103E-3</c:v>
                </c:pt>
                <c:pt idx="17094">
                  <c:v>1.0784709165266233E-3</c:v>
                </c:pt>
                <c:pt idx="17095">
                  <c:v>1.0784163821962972E-3</c:v>
                </c:pt>
                <c:pt idx="17096">
                  <c:v>1.0783618533808958E-3</c:v>
                </c:pt>
                <c:pt idx="17097">
                  <c:v>1.0783073300795821E-3</c:v>
                </c:pt>
                <c:pt idx="17098">
                  <c:v>1.0782528122915201E-3</c:v>
                </c:pt>
                <c:pt idx="17099">
                  <c:v>1.0781983000158735E-3</c:v>
                </c:pt>
                <c:pt idx="17100">
                  <c:v>1.0781437932518062E-3</c:v>
                </c:pt>
                <c:pt idx="17101">
                  <c:v>1.0780892919984822E-3</c:v>
                </c:pt>
                <c:pt idx="17102">
                  <c:v>1.0780347962550663E-3</c:v>
                </c:pt>
                <c:pt idx="17103">
                  <c:v>1.0779803060207225E-3</c:v>
                </c:pt>
                <c:pt idx="17104">
                  <c:v>1.0779258212946158E-3</c:v>
                </c:pt>
                <c:pt idx="17105">
                  <c:v>1.077871342075911E-3</c:v>
                </c:pt>
                <c:pt idx="17106">
                  <c:v>1.0778168683637731E-3</c:v>
                </c:pt>
                <c:pt idx="17107">
                  <c:v>1.0777624001573668E-3</c:v>
                </c:pt>
                <c:pt idx="17108">
                  <c:v>1.0777079374558582E-3</c:v>
                </c:pt>
                <c:pt idx="17109">
                  <c:v>1.0776534802584121E-3</c:v>
                </c:pt>
                <c:pt idx="17110">
                  <c:v>1.0775990285641947E-3</c:v>
                </c:pt>
                <c:pt idx="17111">
                  <c:v>1.0775445823723714E-3</c:v>
                </c:pt>
                <c:pt idx="17112">
                  <c:v>1.0774901416821085E-3</c:v>
                </c:pt>
                <c:pt idx="17113">
                  <c:v>1.0774357064925724E-3</c:v>
                </c:pt>
                <c:pt idx="17114">
                  <c:v>1.0773812768029288E-3</c:v>
                </c:pt>
                <c:pt idx="17115">
                  <c:v>1.0773268526123449E-3</c:v>
                </c:pt>
                <c:pt idx="17116">
                  <c:v>1.0772724339199865E-3</c:v>
                </c:pt>
                <c:pt idx="17117">
                  <c:v>1.0772180207250215E-3</c:v>
                </c:pt>
                <c:pt idx="17118">
                  <c:v>1.0771636130266161E-3</c:v>
                </c:pt>
                <c:pt idx="17119">
                  <c:v>1.0771092108239383E-3</c:v>
                </c:pt>
                <c:pt idx="17120">
                  <c:v>1.0770548141161545E-3</c:v>
                </c:pt>
                <c:pt idx="17121">
                  <c:v>1.0770004229024327E-3</c:v>
                </c:pt>
                <c:pt idx="17122">
                  <c:v>1.076946037181941E-3</c:v>
                </c:pt>
                <c:pt idx="17123">
                  <c:v>1.0768916569538465E-3</c:v>
                </c:pt>
                <c:pt idx="17124">
                  <c:v>1.0768372822173176E-3</c:v>
                </c:pt>
                <c:pt idx="17125">
                  <c:v>1.0767829129715225E-3</c:v>
                </c:pt>
                <c:pt idx="17126">
                  <c:v>1.0767285492156297E-3</c:v>
                </c:pt>
                <c:pt idx="17127">
                  <c:v>1.0766741909488072E-3</c:v>
                </c:pt>
                <c:pt idx="17128">
                  <c:v>1.0766198381702244E-3</c:v>
                </c:pt>
                <c:pt idx="17129">
                  <c:v>1.0765654908790499E-3</c:v>
                </c:pt>
                <c:pt idx="17130">
                  <c:v>1.0765111490744525E-3</c:v>
                </c:pt>
                <c:pt idx="17131">
                  <c:v>1.0764568127556015E-3</c:v>
                </c:pt>
                <c:pt idx="17132">
                  <c:v>1.0764024819216664E-3</c:v>
                </c:pt>
                <c:pt idx="17133">
                  <c:v>1.0763481565718167E-3</c:v>
                </c:pt>
                <c:pt idx="17134">
                  <c:v>1.0762938367052219E-3</c:v>
                </c:pt>
                <c:pt idx="17135">
                  <c:v>1.0762395223210524E-3</c:v>
                </c:pt>
                <c:pt idx="17136">
                  <c:v>1.0761852134184781E-3</c:v>
                </c:pt>
                <c:pt idx="17137">
                  <c:v>1.0761309099966685E-3</c:v>
                </c:pt>
                <c:pt idx="17138">
                  <c:v>1.0760766120547947E-3</c:v>
                </c:pt>
                <c:pt idx="17139">
                  <c:v>1.0760223195920272E-3</c:v>
                </c:pt>
                <c:pt idx="17140">
                  <c:v>1.0759680326075363E-3</c:v>
                </c:pt>
                <c:pt idx="17141">
                  <c:v>1.075913751100493E-3</c:v>
                </c:pt>
                <c:pt idx="17142">
                  <c:v>1.075859475070069E-3</c:v>
                </c:pt>
                <c:pt idx="17143">
                  <c:v>1.0758052045154347E-3</c:v>
                </c:pt>
                <c:pt idx="17144">
                  <c:v>1.0757509394357617E-3</c:v>
                </c:pt>
                <c:pt idx="17145">
                  <c:v>1.0756966798302217E-3</c:v>
                </c:pt>
                <c:pt idx="17146">
                  <c:v>1.0756424256979863E-3</c:v>
                </c:pt>
                <c:pt idx="17147">
                  <c:v>1.0755881770382278E-3</c:v>
                </c:pt>
                <c:pt idx="17148">
                  <c:v>1.0755339338501173E-3</c:v>
                </c:pt>
                <c:pt idx="17149">
                  <c:v>1.0754796961328279E-3</c:v>
                </c:pt>
                <c:pt idx="17150">
                  <c:v>1.0754254638855316E-3</c:v>
                </c:pt>
                <c:pt idx="17151">
                  <c:v>1.0753712371074009E-3</c:v>
                </c:pt>
                <c:pt idx="17152">
                  <c:v>1.075317015797609E-3</c:v>
                </c:pt>
                <c:pt idx="17153">
                  <c:v>1.0752627999553279E-3</c:v>
                </c:pt>
                <c:pt idx="17154">
                  <c:v>1.0752085895797316E-3</c:v>
                </c:pt>
                <c:pt idx="17155">
                  <c:v>1.0751543846699927E-3</c:v>
                </c:pt>
                <c:pt idx="17156">
                  <c:v>1.075100185225285E-3</c:v>
                </c:pt>
                <c:pt idx="17157">
                  <c:v>1.0750459912447815E-3</c:v>
                </c:pt>
                <c:pt idx="17158">
                  <c:v>1.0749918027276564E-3</c:v>
                </c:pt>
                <c:pt idx="17159">
                  <c:v>1.0749376196730834E-3</c:v>
                </c:pt>
                <c:pt idx="17160">
                  <c:v>1.0748834420802366E-3</c:v>
                </c:pt>
                <c:pt idx="17161">
                  <c:v>1.0748292699482903E-3</c:v>
                </c:pt>
                <c:pt idx="17162">
                  <c:v>1.0747751032764187E-3</c:v>
                </c:pt>
                <c:pt idx="17163">
                  <c:v>1.0747209420637965E-3</c:v>
                </c:pt>
                <c:pt idx="17164">
                  <c:v>1.0746667863095981E-3</c:v>
                </c:pt>
                <c:pt idx="17165">
                  <c:v>1.074612636012999E-3</c:v>
                </c:pt>
                <c:pt idx="17166">
                  <c:v>1.0745584911731735E-3</c:v>
                </c:pt>
                <c:pt idx="17167">
                  <c:v>1.0745043517892976E-3</c:v>
                </c:pt>
                <c:pt idx="17168">
                  <c:v>1.074450217860546E-3</c:v>
                </c:pt>
                <c:pt idx="17169">
                  <c:v>1.0743960893860945E-3</c:v>
                </c:pt>
                <c:pt idx="17170">
                  <c:v>1.0743419663651189E-3</c:v>
                </c:pt>
                <c:pt idx="17171">
                  <c:v>1.0742878487967949E-3</c:v>
                </c:pt>
                <c:pt idx="17172">
                  <c:v>1.074233736680299E-3</c:v>
                </c:pt>
                <c:pt idx="17173">
                  <c:v>1.074179630014807E-3</c:v>
                </c:pt>
                <c:pt idx="17174">
                  <c:v>1.0741255287994951E-3</c:v>
                </c:pt>
                <c:pt idx="17175">
                  <c:v>1.0740714330335405E-3</c:v>
                </c:pt>
                <c:pt idx="17176">
                  <c:v>1.074017342716119E-3</c:v>
                </c:pt>
                <c:pt idx="17177">
                  <c:v>1.0739632578464083E-3</c:v>
                </c:pt>
                <c:pt idx="17178">
                  <c:v>1.073909178423585E-3</c:v>
                </c:pt>
                <c:pt idx="17179">
                  <c:v>1.0738551044468265E-3</c:v>
                </c:pt>
                <c:pt idx="17180">
                  <c:v>1.0738010359153103E-3</c:v>
                </c:pt>
                <c:pt idx="17181">
                  <c:v>1.0737469728282134E-3</c:v>
                </c:pt>
                <c:pt idx="17182">
                  <c:v>1.0736929151847143E-3</c:v>
                </c:pt>
                <c:pt idx="17183">
                  <c:v>1.0736388629839898E-3</c:v>
                </c:pt>
                <c:pt idx="17184">
                  <c:v>1.0735848162252192E-3</c:v>
                </c:pt>
                <c:pt idx="17185">
                  <c:v>1.0735307749075796E-3</c:v>
                </c:pt>
                <c:pt idx="17186">
                  <c:v>1.0734767390302498E-3</c:v>
                </c:pt>
                <c:pt idx="17187">
                  <c:v>1.0734227085924088E-3</c:v>
                </c:pt>
                <c:pt idx="17188">
                  <c:v>1.0733686835932344E-3</c:v>
                </c:pt>
                <c:pt idx="17189">
                  <c:v>1.0733146640319062E-3</c:v>
                </c:pt>
                <c:pt idx="17190">
                  <c:v>1.0732606499076027E-3</c:v>
                </c:pt>
                <c:pt idx="17191">
                  <c:v>1.0732066412195037E-3</c:v>
                </c:pt>
                <c:pt idx="17192">
                  <c:v>1.0731526379667879E-3</c:v>
                </c:pt>
                <c:pt idx="17193">
                  <c:v>1.0730986401486352E-3</c:v>
                </c:pt>
                <c:pt idx="17194">
                  <c:v>1.0730446477642251E-3</c:v>
                </c:pt>
                <c:pt idx="17195">
                  <c:v>1.0729906608127379E-3</c:v>
                </c:pt>
                <c:pt idx="17196">
                  <c:v>1.0729366792933529E-3</c:v>
                </c:pt>
                <c:pt idx="17197">
                  <c:v>1.0728827032052508E-3</c:v>
                </c:pt>
                <c:pt idx="17198">
                  <c:v>1.0728287325476118E-3</c:v>
                </c:pt>
                <c:pt idx="17199">
                  <c:v>1.0727747673196163E-3</c:v>
                </c:pt>
                <c:pt idx="17200">
                  <c:v>1.0727208075204456E-3</c:v>
                </c:pt>
                <c:pt idx="17201">
                  <c:v>1.0726668531492794E-3</c:v>
                </c:pt>
                <c:pt idx="17202">
                  <c:v>1.0726129042052997E-3</c:v>
                </c:pt>
                <c:pt idx="17203">
                  <c:v>1.0725589606876875E-3</c:v>
                </c:pt>
                <c:pt idx="17204">
                  <c:v>1.0725050225956236E-3</c:v>
                </c:pt>
                <c:pt idx="17205">
                  <c:v>1.0724510899282902E-3</c:v>
                </c:pt>
                <c:pt idx="17206">
                  <c:v>1.0723971626848683E-3</c:v>
                </c:pt>
                <c:pt idx="17207">
                  <c:v>1.0723432408645402E-3</c:v>
                </c:pt>
                <c:pt idx="17208">
                  <c:v>1.0722893244664877E-3</c:v>
                </c:pt>
                <c:pt idx="17209">
                  <c:v>1.0722354134898933E-3</c:v>
                </c:pt>
                <c:pt idx="17210">
                  <c:v>1.0721815079339388E-3</c:v>
                </c:pt>
                <c:pt idx="17211">
                  <c:v>1.0721276077978069E-3</c:v>
                </c:pt>
                <c:pt idx="17212">
                  <c:v>1.0720737130806807E-3</c:v>
                </c:pt>
                <c:pt idx="17213">
                  <c:v>1.072019823781742E-3</c:v>
                </c:pt>
                <c:pt idx="17214">
                  <c:v>1.0719659399001746E-3</c:v>
                </c:pt>
                <c:pt idx="17215">
                  <c:v>1.0719120614351616E-3</c:v>
                </c:pt>
                <c:pt idx="17216">
                  <c:v>1.0718581883858861E-3</c:v>
                </c:pt>
                <c:pt idx="17217">
                  <c:v>1.0718043207515317E-3</c:v>
                </c:pt>
                <c:pt idx="17218">
                  <c:v>1.0717504585312817E-3</c:v>
                </c:pt>
                <c:pt idx="17219">
                  <c:v>1.0716966017243206E-3</c:v>
                </c:pt>
                <c:pt idx="17220">
                  <c:v>1.0716427503298315E-3</c:v>
                </c:pt>
                <c:pt idx="17221">
                  <c:v>1.0715889043469993E-3</c:v>
                </c:pt>
                <c:pt idx="17222">
                  <c:v>1.0715350637750076E-3</c:v>
                </c:pt>
                <c:pt idx="17223">
                  <c:v>1.0714812286130415E-3</c:v>
                </c:pt>
                <c:pt idx="17224">
                  <c:v>1.0714273988602853E-3</c:v>
                </c:pt>
                <c:pt idx="17225">
                  <c:v>1.0713735745159236E-3</c:v>
                </c:pt>
                <c:pt idx="17226">
                  <c:v>1.0713197555791418E-3</c:v>
                </c:pt>
                <c:pt idx="17227">
                  <c:v>1.0712659420491248E-3</c:v>
                </c:pt>
                <c:pt idx="17228">
                  <c:v>1.0712121339250579E-3</c:v>
                </c:pt>
                <c:pt idx="17229">
                  <c:v>1.0711583312061263E-3</c:v>
                </c:pt>
                <c:pt idx="17230">
                  <c:v>1.0711045338915161E-3</c:v>
                </c:pt>
                <c:pt idx="17231">
                  <c:v>1.0710507419804125E-3</c:v>
                </c:pt>
                <c:pt idx="17232">
                  <c:v>1.0709969554720021E-3</c:v>
                </c:pt>
                <c:pt idx="17233">
                  <c:v>1.0709431743654704E-3</c:v>
                </c:pt>
                <c:pt idx="17234">
                  <c:v>1.0708893986600037E-3</c:v>
                </c:pt>
                <c:pt idx="17235">
                  <c:v>1.070835628354789E-3</c:v>
                </c:pt>
                <c:pt idx="17236">
                  <c:v>1.0707818634490122E-3</c:v>
                </c:pt>
                <c:pt idx="17237">
                  <c:v>1.0707281039418605E-3</c:v>
                </c:pt>
                <c:pt idx="17238">
                  <c:v>1.0706743498325203E-3</c:v>
                </c:pt>
                <c:pt idx="17239">
                  <c:v>1.0706206011201794E-3</c:v>
                </c:pt>
                <c:pt idx="17240">
                  <c:v>1.0705668578040249E-3</c:v>
                </c:pt>
                <c:pt idx="17241">
                  <c:v>1.0705131198832435E-3</c:v>
                </c:pt>
                <c:pt idx="17242">
                  <c:v>1.0704593873570234E-3</c:v>
                </c:pt>
                <c:pt idx="17243">
                  <c:v>1.0704056602245521E-3</c:v>
                </c:pt>
                <c:pt idx="17244">
                  <c:v>1.0703519384850175E-3</c:v>
                </c:pt>
                <c:pt idx="17245">
                  <c:v>1.0702982221376079E-3</c:v>
                </c:pt>
                <c:pt idx="17246">
                  <c:v>1.0702445111815113E-3</c:v>
                </c:pt>
                <c:pt idx="17247">
                  <c:v>1.0701908056159162E-3</c:v>
                </c:pt>
                <c:pt idx="17248">
                  <c:v>1.0701371054400108E-3</c:v>
                </c:pt>
                <c:pt idx="17249">
                  <c:v>1.0700834106529844E-3</c:v>
                </c:pt>
                <c:pt idx="17250">
                  <c:v>1.0700297212540252E-3</c:v>
                </c:pt>
                <c:pt idx="17251">
                  <c:v>1.0699760372423228E-3</c:v>
                </c:pt>
                <c:pt idx="17252">
                  <c:v>1.069922358617066E-3</c:v>
                </c:pt>
                <c:pt idx="17253">
                  <c:v>1.0698686853774443E-3</c:v>
                </c:pt>
                <c:pt idx="17254">
                  <c:v>1.0698150175226474E-3</c:v>
                </c:pt>
                <c:pt idx="17255">
                  <c:v>1.0697613550518647E-3</c:v>
                </c:pt>
                <c:pt idx="17256">
                  <c:v>1.0697076979642864E-3</c:v>
                </c:pt>
                <c:pt idx="17257">
                  <c:v>1.069654046259102E-3</c:v>
                </c:pt>
                <c:pt idx="17258">
                  <c:v>1.0696003999355022E-3</c:v>
                </c:pt>
                <c:pt idx="17259">
                  <c:v>1.0695467589926769E-3</c:v>
                </c:pt>
                <c:pt idx="17260">
                  <c:v>1.0694931234298169E-3</c:v>
                </c:pt>
                <c:pt idx="17261">
                  <c:v>1.0694394932461125E-3</c:v>
                </c:pt>
                <c:pt idx="17262">
                  <c:v>1.0693858684407548E-3</c:v>
                </c:pt>
                <c:pt idx="17263">
                  <c:v>1.0693322490129351E-3</c:v>
                </c:pt>
                <c:pt idx="17264">
                  <c:v>1.0692786349618438E-3</c:v>
                </c:pt>
                <c:pt idx="17265">
                  <c:v>1.069225026286673E-3</c:v>
                </c:pt>
                <c:pt idx="17266">
                  <c:v>1.0691714229866132E-3</c:v>
                </c:pt>
                <c:pt idx="17267">
                  <c:v>1.0691178250608572E-3</c:v>
                </c:pt>
                <c:pt idx="17268">
                  <c:v>1.0690642325085957E-3</c:v>
                </c:pt>
                <c:pt idx="17269">
                  <c:v>1.0690106453290214E-3</c:v>
                </c:pt>
                <c:pt idx="17270">
                  <c:v>1.0689570635213262E-3</c:v>
                </c:pt>
                <c:pt idx="17271">
                  <c:v>1.0689034870847022E-3</c:v>
                </c:pt>
                <c:pt idx="17272">
                  <c:v>1.0688499160183419E-3</c:v>
                </c:pt>
                <c:pt idx="17273">
                  <c:v>1.068796350321438E-3</c:v>
                </c:pt>
                <c:pt idx="17274">
                  <c:v>1.0687427899931834E-3</c:v>
                </c:pt>
                <c:pt idx="17275">
                  <c:v>1.0686892350327709E-3</c:v>
                </c:pt>
                <c:pt idx="17276">
                  <c:v>1.0686356854393935E-3</c:v>
                </c:pt>
                <c:pt idx="17277">
                  <c:v>1.0685821412122446E-3</c:v>
                </c:pt>
                <c:pt idx="17278">
                  <c:v>1.0685286023505174E-3</c:v>
                </c:pt>
                <c:pt idx="17279">
                  <c:v>1.0684750688534058E-3</c:v>
                </c:pt>
                <c:pt idx="17280">
                  <c:v>1.068421540720103E-3</c:v>
                </c:pt>
                <c:pt idx="17281">
                  <c:v>1.0683680179498034E-3</c:v>
                </c:pt>
                <c:pt idx="17282">
                  <c:v>1.0683145005417009E-3</c:v>
                </c:pt>
                <c:pt idx="17283">
                  <c:v>1.0682609884949898E-3</c:v>
                </c:pt>
                <c:pt idx="17284">
                  <c:v>1.0682074818088643E-3</c:v>
                </c:pt>
                <c:pt idx="17285">
                  <c:v>1.068153980482519E-3</c:v>
                </c:pt>
                <c:pt idx="17286">
                  <c:v>1.0681004845151489E-3</c:v>
                </c:pt>
                <c:pt idx="17287">
                  <c:v>1.0680469939059482E-3</c:v>
                </c:pt>
                <c:pt idx="17288">
                  <c:v>1.0679935086541127E-3</c:v>
                </c:pt>
                <c:pt idx="17289">
                  <c:v>1.067940028758837E-3</c:v>
                </c:pt>
                <c:pt idx="17290">
                  <c:v>1.0678865542193168E-3</c:v>
                </c:pt>
                <c:pt idx="17291">
                  <c:v>1.0678330850347475E-3</c:v>
                </c:pt>
                <c:pt idx="17292">
                  <c:v>1.0677796212043246E-3</c:v>
                </c:pt>
                <c:pt idx="17293">
                  <c:v>1.0677261627272444E-3</c:v>
                </c:pt>
                <c:pt idx="17294">
                  <c:v>1.0676727096027021E-3</c:v>
                </c:pt>
                <c:pt idx="17295">
                  <c:v>1.0676192618298947E-3</c:v>
                </c:pt>
                <c:pt idx="17296">
                  <c:v>1.0675658194080179E-3</c:v>
                </c:pt>
                <c:pt idx="17297">
                  <c:v>1.0675123823362688E-3</c:v>
                </c:pt>
                <c:pt idx="17298">
                  <c:v>1.0674589506138434E-3</c:v>
                </c:pt>
                <c:pt idx="17299">
                  <c:v>1.0674055242399388E-3</c:v>
                </c:pt>
                <c:pt idx="17300">
                  <c:v>1.0673521032137519E-3</c:v>
                </c:pt>
                <c:pt idx="17301">
                  <c:v>1.0672986875344798E-3</c:v>
                </c:pt>
                <c:pt idx="17302">
                  <c:v>1.0672452772013199E-3</c:v>
                </c:pt>
                <c:pt idx="17303">
                  <c:v>1.0671918722134695E-3</c:v>
                </c:pt>
                <c:pt idx="17304">
                  <c:v>1.0671384725701265E-3</c:v>
                </c:pt>
                <c:pt idx="17305">
                  <c:v>1.0670850782704881E-3</c:v>
                </c:pt>
                <c:pt idx="17306">
                  <c:v>1.0670316893137527E-3</c:v>
                </c:pt>
                <c:pt idx="17307">
                  <c:v>1.0669783056991185E-3</c:v>
                </c:pt>
                <c:pt idx="17308">
                  <c:v>1.066924927425783E-3</c:v>
                </c:pt>
                <c:pt idx="17309">
                  <c:v>1.0668715544929453E-3</c:v>
                </c:pt>
                <c:pt idx="17310">
                  <c:v>1.0668181868998036E-3</c:v>
                </c:pt>
                <c:pt idx="17311">
                  <c:v>1.0667648246455571E-3</c:v>
                </c:pt>
                <c:pt idx="17312">
                  <c:v>1.066711467729404E-3</c:v>
                </c:pt>
                <c:pt idx="17313">
                  <c:v>1.0666581161505439E-3</c:v>
                </c:pt>
                <c:pt idx="17314">
                  <c:v>1.0666047699081759E-3</c:v>
                </c:pt>
                <c:pt idx="17315">
                  <c:v>1.066551429001499E-3</c:v>
                </c:pt>
                <c:pt idx="17316">
                  <c:v>1.0664980934297133E-3</c:v>
                </c:pt>
                <c:pt idx="17317">
                  <c:v>1.066444763192018E-3</c:v>
                </c:pt>
                <c:pt idx="17318">
                  <c:v>1.0663914382876131E-3</c:v>
                </c:pt>
                <c:pt idx="17319">
                  <c:v>1.0663381187156987E-3</c:v>
                </c:pt>
                <c:pt idx="17320">
                  <c:v>1.066284804475475E-3</c:v>
                </c:pt>
                <c:pt idx="17321">
                  <c:v>1.0662314955661423E-3</c:v>
                </c:pt>
                <c:pt idx="17322">
                  <c:v>1.0661781919869006E-3</c:v>
                </c:pt>
                <c:pt idx="17323">
                  <c:v>1.0661248937369515E-3</c:v>
                </c:pt>
                <c:pt idx="17324">
                  <c:v>1.0660716008154948E-3</c:v>
                </c:pt>
                <c:pt idx="17325">
                  <c:v>1.0660183132217324E-3</c:v>
                </c:pt>
                <c:pt idx="17326">
                  <c:v>1.0659650309548646E-3</c:v>
                </c:pt>
                <c:pt idx="17327">
                  <c:v>1.0659117540140932E-3</c:v>
                </c:pt>
                <c:pt idx="17328">
                  <c:v>1.0658584823986194E-3</c:v>
                </c:pt>
                <c:pt idx="17329">
                  <c:v>1.065805216107645E-3</c:v>
                </c:pt>
                <c:pt idx="17330">
                  <c:v>1.0657519551403717E-3</c:v>
                </c:pt>
                <c:pt idx="17331">
                  <c:v>1.0656986994960012E-3</c:v>
                </c:pt>
                <c:pt idx="17332">
                  <c:v>1.065645449173736E-3</c:v>
                </c:pt>
                <c:pt idx="17333">
                  <c:v>1.0655922041727778E-3</c:v>
                </c:pt>
                <c:pt idx="17334">
                  <c:v>1.0655389644923295E-3</c:v>
                </c:pt>
                <c:pt idx="17335">
                  <c:v>1.0654857301315936E-3</c:v>
                </c:pt>
                <c:pt idx="17336">
                  <c:v>1.0654325010897726E-3</c:v>
                </c:pt>
                <c:pt idx="17337">
                  <c:v>1.0653792773660693E-3</c:v>
                </c:pt>
                <c:pt idx="17338">
                  <c:v>1.0653260589596871E-3</c:v>
                </c:pt>
                <c:pt idx="17339">
                  <c:v>1.065272845869829E-3</c:v>
                </c:pt>
                <c:pt idx="17340">
                  <c:v>1.0652196380956983E-3</c:v>
                </c:pt>
                <c:pt idx="17341">
                  <c:v>1.0651664356364986E-3</c:v>
                </c:pt>
                <c:pt idx="17342">
                  <c:v>1.0651132384914335E-3</c:v>
                </c:pt>
                <c:pt idx="17343">
                  <c:v>1.0650600466597072E-3</c:v>
                </c:pt>
                <c:pt idx="17344">
                  <c:v>1.0650068601405233E-3</c:v>
                </c:pt>
                <c:pt idx="17345">
                  <c:v>1.0649536789330857E-3</c:v>
                </c:pt>
                <c:pt idx="17346">
                  <c:v>1.0649005030365995E-3</c:v>
                </c:pt>
                <c:pt idx="17347">
                  <c:v>1.0648473324502685E-3</c:v>
                </c:pt>
                <c:pt idx="17348">
                  <c:v>1.0647941671732975E-3</c:v>
                </c:pt>
                <c:pt idx="17349">
                  <c:v>1.0647410072048913E-3</c:v>
                </c:pt>
                <c:pt idx="17350">
                  <c:v>1.0646878525442552E-3</c:v>
                </c:pt>
                <c:pt idx="17351">
                  <c:v>1.0646347031905939E-3</c:v>
                </c:pt>
                <c:pt idx="17352">
                  <c:v>1.0645815591431127E-3</c:v>
                </c:pt>
                <c:pt idx="17353">
                  <c:v>1.0645284204010173E-3</c:v>
                </c:pt>
                <c:pt idx="17354">
                  <c:v>1.0644752869635127E-3</c:v>
                </c:pt>
                <c:pt idx="17355">
                  <c:v>1.0644221588298052E-3</c:v>
                </c:pt>
                <c:pt idx="17356">
                  <c:v>1.0643690359991005E-3</c:v>
                </c:pt>
                <c:pt idx="17357">
                  <c:v>1.0643159184706046E-3</c:v>
                </c:pt>
                <c:pt idx="17358">
                  <c:v>1.064262806243524E-3</c:v>
                </c:pt>
                <c:pt idx="17359">
                  <c:v>1.0642096993170647E-3</c:v>
                </c:pt>
                <c:pt idx="17360">
                  <c:v>1.0641565976904335E-3</c:v>
                </c:pt>
                <c:pt idx="17361">
                  <c:v>1.0641035013628367E-3</c:v>
                </c:pt>
                <c:pt idx="17362">
                  <c:v>1.0640504103334818E-3</c:v>
                </c:pt>
                <c:pt idx="17363">
                  <c:v>1.0639973246015753E-3</c:v>
                </c:pt>
                <c:pt idx="17364">
                  <c:v>1.0639442441663246E-3</c:v>
                </c:pt>
                <c:pt idx="17365">
                  <c:v>1.0638911690269367E-3</c:v>
                </c:pt>
                <c:pt idx="17366">
                  <c:v>1.0638380991826197E-3</c:v>
                </c:pt>
                <c:pt idx="17367">
                  <c:v>1.0637850346325807E-3</c:v>
                </c:pt>
                <c:pt idx="17368">
                  <c:v>1.0637319753760274E-3</c:v>
                </c:pt>
                <c:pt idx="17369">
                  <c:v>1.0636789214121685E-3</c:v>
                </c:pt>
                <c:pt idx="17370">
                  <c:v>1.0636258727402112E-3</c:v>
                </c:pt>
                <c:pt idx="17371">
                  <c:v>1.0635728293593644E-3</c:v>
                </c:pt>
                <c:pt idx="17372">
                  <c:v>1.0635197912688362E-3</c:v>
                </c:pt>
                <c:pt idx="17373">
                  <c:v>1.0634667584678357E-3</c:v>
                </c:pt>
                <c:pt idx="17374">
                  <c:v>1.0634137309555711E-3</c:v>
                </c:pt>
                <c:pt idx="17375">
                  <c:v>1.0633607087312514E-3</c:v>
                </c:pt>
                <c:pt idx="17376">
                  <c:v>1.0633076917940857E-3</c:v>
                </c:pt>
                <c:pt idx="17377">
                  <c:v>1.0632546801432831E-3</c:v>
                </c:pt>
                <c:pt idx="17378">
                  <c:v>1.0632016737780535E-3</c:v>
                </c:pt>
                <c:pt idx="17379">
                  <c:v>1.0631486726976058E-3</c:v>
                </c:pt>
                <c:pt idx="17380">
                  <c:v>1.0630956769011504E-3</c:v>
                </c:pt>
                <c:pt idx="17381">
                  <c:v>1.0630426863878965E-3</c:v>
                </c:pt>
                <c:pt idx="17382">
                  <c:v>1.0629897011570542E-3</c:v>
                </c:pt>
                <c:pt idx="17383">
                  <c:v>1.0629367212078339E-3</c:v>
                </c:pt>
                <c:pt idx="17384">
                  <c:v>1.0628837465394456E-3</c:v>
                </c:pt>
                <c:pt idx="17385">
                  <c:v>1.0628307771511003E-3</c:v>
                </c:pt>
                <c:pt idx="17386">
                  <c:v>1.0627778130420078E-3</c:v>
                </c:pt>
                <c:pt idx="17387">
                  <c:v>1.0627248542113801E-3</c:v>
                </c:pt>
                <c:pt idx="17388">
                  <c:v>1.0626719006584275E-3</c:v>
                </c:pt>
                <c:pt idx="17389">
                  <c:v>1.0626189523823605E-3</c:v>
                </c:pt>
                <c:pt idx="17390">
                  <c:v>1.0625660093823914E-3</c:v>
                </c:pt>
                <c:pt idx="17391">
                  <c:v>1.0625130716577309E-3</c:v>
                </c:pt>
                <c:pt idx="17392">
                  <c:v>1.0624601392075913E-3</c:v>
                </c:pt>
                <c:pt idx="17393">
                  <c:v>1.0624072120311834E-3</c:v>
                </c:pt>
                <c:pt idx="17394">
                  <c:v>1.0623542901277198E-3</c:v>
                </c:pt>
                <c:pt idx="17395">
                  <c:v>1.0623013734964125E-3</c:v>
                </c:pt>
                <c:pt idx="17396">
                  <c:v>1.0622484621364734E-3</c:v>
                </c:pt>
                <c:pt idx="17397">
                  <c:v>1.0621955560471152E-3</c:v>
                </c:pt>
                <c:pt idx="17398">
                  <c:v>1.06214265522755E-3</c:v>
                </c:pt>
                <c:pt idx="17399">
                  <c:v>1.062089759676991E-3</c:v>
                </c:pt>
                <c:pt idx="17400">
                  <c:v>1.0620368693946504E-3</c:v>
                </c:pt>
                <c:pt idx="17401">
                  <c:v>1.0619839843797418E-3</c:v>
                </c:pt>
                <c:pt idx="17402">
                  <c:v>1.0619311046314781E-3</c:v>
                </c:pt>
                <c:pt idx="17403">
                  <c:v>1.0618782301490728E-3</c:v>
                </c:pt>
                <c:pt idx="17404">
                  <c:v>1.0618253609317389E-3</c:v>
                </c:pt>
                <c:pt idx="17405">
                  <c:v>1.0617724969786903E-3</c:v>
                </c:pt>
                <c:pt idx="17406">
                  <c:v>1.0617196382891412E-3</c:v>
                </c:pt>
                <c:pt idx="17407">
                  <c:v>1.0616667848623047E-3</c:v>
                </c:pt>
                <c:pt idx="17408">
                  <c:v>1.0616139366973955E-3</c:v>
                </c:pt>
                <c:pt idx="17409">
                  <c:v>1.0615610937936273E-3</c:v>
                </c:pt>
                <c:pt idx="17410">
                  <c:v>1.0615082561502153E-3</c:v>
                </c:pt>
                <c:pt idx="17411">
                  <c:v>1.0614554237663735E-3</c:v>
                </c:pt>
                <c:pt idx="17412">
                  <c:v>1.0614025966413168E-3</c:v>
                </c:pt>
                <c:pt idx="17413">
                  <c:v>1.0613497747742598E-3</c:v>
                </c:pt>
                <c:pt idx="17414">
                  <c:v>1.0612969581644178E-3</c:v>
                </c:pt>
                <c:pt idx="17415">
                  <c:v>1.0612441468110061E-3</c:v>
                </c:pt>
                <c:pt idx="17416">
                  <c:v>1.0611913407132395E-3</c:v>
                </c:pt>
                <c:pt idx="17417">
                  <c:v>1.0611385398703341E-3</c:v>
                </c:pt>
                <c:pt idx="17418">
                  <c:v>1.0610857442815056E-3</c:v>
                </c:pt>
                <c:pt idx="17419">
                  <c:v>1.061032953945969E-3</c:v>
                </c:pt>
                <c:pt idx="17420">
                  <c:v>1.060980168862941E-3</c:v>
                </c:pt>
                <c:pt idx="17421">
                  <c:v>1.0609273890316376E-3</c:v>
                </c:pt>
                <c:pt idx="17422">
                  <c:v>1.0608746144512746E-3</c:v>
                </c:pt>
                <c:pt idx="17423">
                  <c:v>1.0608218451210692E-3</c:v>
                </c:pt>
                <c:pt idx="17424">
                  <c:v>1.0607690810402375E-3</c:v>
                </c:pt>
                <c:pt idx="17425">
                  <c:v>1.0607163222079966E-3</c:v>
                </c:pt>
                <c:pt idx="17426">
                  <c:v>1.0606635686235626E-3</c:v>
                </c:pt>
                <c:pt idx="17427">
                  <c:v>1.0606108202861537E-3</c:v>
                </c:pt>
                <c:pt idx="17428">
                  <c:v>1.0605580771949862E-3</c:v>
                </c:pt>
                <c:pt idx="17429">
                  <c:v>1.0605053393492778E-3</c:v>
                </c:pt>
                <c:pt idx="17430">
                  <c:v>1.060452606748246E-3</c:v>
                </c:pt>
                <c:pt idx="17431">
                  <c:v>1.0603998793911086E-3</c:v>
                </c:pt>
                <c:pt idx="17432">
                  <c:v>1.0603471572770832E-3</c:v>
                </c:pt>
                <c:pt idx="17433">
                  <c:v>1.060294440405388E-3</c:v>
                </c:pt>
                <c:pt idx="17434">
                  <c:v>1.0602417287752413E-3</c:v>
                </c:pt>
                <c:pt idx="17435">
                  <c:v>1.0601890223858608E-3</c:v>
                </c:pt>
                <c:pt idx="17436">
                  <c:v>1.0601363212364655E-3</c:v>
                </c:pt>
                <c:pt idx="17437">
                  <c:v>1.0600836253262737E-3</c:v>
                </c:pt>
                <c:pt idx="17438">
                  <c:v>1.0600309346545046E-3</c:v>
                </c:pt>
                <c:pt idx="17439">
                  <c:v>1.0599782492203764E-3</c:v>
                </c:pt>
                <c:pt idx="17440">
                  <c:v>1.059925569023109E-3</c:v>
                </c:pt>
                <c:pt idx="17441">
                  <c:v>1.0598728940619212E-3</c:v>
                </c:pt>
                <c:pt idx="17442">
                  <c:v>1.0598202243360321E-3</c:v>
                </c:pt>
                <c:pt idx="17443">
                  <c:v>1.059767559844662E-3</c:v>
                </c:pt>
                <c:pt idx="17444">
                  <c:v>1.0597149005870299E-3</c:v>
                </c:pt>
                <c:pt idx="17445">
                  <c:v>1.0596622465623561E-3</c:v>
                </c:pt>
                <c:pt idx="17446">
                  <c:v>1.0596095977698601E-3</c:v>
                </c:pt>
                <c:pt idx="17447">
                  <c:v>1.0595569542087627E-3</c:v>
                </c:pt>
                <c:pt idx="17448">
                  <c:v>1.059504315878284E-3</c:v>
                </c:pt>
                <c:pt idx="17449">
                  <c:v>1.0594516827776442E-3</c:v>
                </c:pt>
                <c:pt idx="17450">
                  <c:v>1.059399054906064E-3</c:v>
                </c:pt>
                <c:pt idx="17451">
                  <c:v>1.0593464322627645E-3</c:v>
                </c:pt>
                <c:pt idx="17452">
                  <c:v>1.0592938148469666E-3</c:v>
                </c:pt>
                <c:pt idx="17453">
                  <c:v>1.0592412026578907E-3</c:v>
                </c:pt>
                <c:pt idx="17454">
                  <c:v>1.0591885956947591E-3</c:v>
                </c:pt>
                <c:pt idx="17455">
                  <c:v>1.0591359939567926E-3</c:v>
                </c:pt>
                <c:pt idx="17456">
                  <c:v>1.0590833974432128E-3</c:v>
                </c:pt>
                <c:pt idx="17457">
                  <c:v>1.0590308061532415E-3</c:v>
                </c:pt>
                <c:pt idx="17458">
                  <c:v>1.0589782200861003E-3</c:v>
                </c:pt>
                <c:pt idx="17459">
                  <c:v>1.0589256392410117E-3</c:v>
                </c:pt>
                <c:pt idx="17460">
                  <c:v>1.0588730636171976E-3</c:v>
                </c:pt>
                <c:pt idx="17461">
                  <c:v>1.0588204932138801E-3</c:v>
                </c:pt>
                <c:pt idx="17462">
                  <c:v>1.0587679280302821E-3</c:v>
                </c:pt>
                <c:pt idx="17463">
                  <c:v>1.0587153680656262E-3</c:v>
                </c:pt>
                <c:pt idx="17464">
                  <c:v>1.0586628133191353E-3</c:v>
                </c:pt>
                <c:pt idx="17465">
                  <c:v>1.0586102637900315E-3</c:v>
                </c:pt>
                <c:pt idx="17466">
                  <c:v>1.0585577194775391E-3</c:v>
                </c:pt>
                <c:pt idx="17467">
                  <c:v>1.0585051803808803E-3</c:v>
                </c:pt>
                <c:pt idx="17468">
                  <c:v>1.0584526464992793E-3</c:v>
                </c:pt>
                <c:pt idx="17469">
                  <c:v>1.058400117831959E-3</c:v>
                </c:pt>
                <c:pt idx="17470">
                  <c:v>1.0583475943781438E-3</c:v>
                </c:pt>
                <c:pt idx="17471">
                  <c:v>1.0582950761370573E-3</c:v>
                </c:pt>
                <c:pt idx="17472">
                  <c:v>1.0582425631079232E-3</c:v>
                </c:pt>
                <c:pt idx="17473">
                  <c:v>1.0581900552899661E-3</c:v>
                </c:pt>
                <c:pt idx="17474">
                  <c:v>1.05813755268241E-3</c:v>
                </c:pt>
                <c:pt idx="17475">
                  <c:v>1.05808505528448E-3</c:v>
                </c:pt>
                <c:pt idx="17476">
                  <c:v>1.0580325630953999E-3</c:v>
                </c:pt>
                <c:pt idx="17477">
                  <c:v>1.0579800761143952E-3</c:v>
                </c:pt>
                <c:pt idx="17478">
                  <c:v>1.0579275943406903E-3</c:v>
                </c:pt>
                <c:pt idx="17479">
                  <c:v>1.0578751177735108E-3</c:v>
                </c:pt>
                <c:pt idx="17480">
                  <c:v>1.0578226464120816E-3</c:v>
                </c:pt>
                <c:pt idx="17481">
                  <c:v>1.0577701802556281E-3</c:v>
                </c:pt>
                <c:pt idx="17482">
                  <c:v>1.0577177193033763E-3</c:v>
                </c:pt>
                <c:pt idx="17483">
                  <c:v>1.0576652635545514E-3</c:v>
                </c:pt>
                <c:pt idx="17484">
                  <c:v>1.0576128130083797E-3</c:v>
                </c:pt>
                <c:pt idx="17485">
                  <c:v>1.057560367664087E-3</c:v>
                </c:pt>
                <c:pt idx="17486">
                  <c:v>1.0575079275208993E-3</c:v>
                </c:pt>
                <c:pt idx="17487">
                  <c:v>1.0574554925780434E-3</c:v>
                </c:pt>
                <c:pt idx="17488">
                  <c:v>1.0574030628347452E-3</c:v>
                </c:pt>
                <c:pt idx="17489">
                  <c:v>1.0573506382902317E-3</c:v>
                </c:pt>
                <c:pt idx="17490">
                  <c:v>1.0572982189437298E-3</c:v>
                </c:pt>
                <c:pt idx="17491">
                  <c:v>1.0572458047944664E-3</c:v>
                </c:pt>
                <c:pt idx="17492">
                  <c:v>1.0571933958416686E-3</c:v>
                </c:pt>
                <c:pt idx="17493">
                  <c:v>1.0571409920845632E-3</c:v>
                </c:pt>
                <c:pt idx="17494">
                  <c:v>1.057088593522378E-3</c:v>
                </c:pt>
                <c:pt idx="17495">
                  <c:v>1.0570362001543405E-3</c:v>
                </c:pt>
                <c:pt idx="17496">
                  <c:v>1.0569838119796789E-3</c:v>
                </c:pt>
                <c:pt idx="17497">
                  <c:v>1.0569314289976199E-3</c:v>
                </c:pt>
                <c:pt idx="17498">
                  <c:v>1.0568790512073926E-3</c:v>
                </c:pt>
                <c:pt idx="17499">
                  <c:v>1.0568266786082248E-3</c:v>
                </c:pt>
                <c:pt idx="17500">
                  <c:v>1.0567743111993446E-3</c:v>
                </c:pt>
                <c:pt idx="17501">
                  <c:v>1.056721948979981E-3</c:v>
                </c:pt>
                <c:pt idx="17502">
                  <c:v>1.056669591949362E-3</c:v>
                </c:pt>
                <c:pt idx="17503">
                  <c:v>1.056617240106717E-3</c:v>
                </c:pt>
                <c:pt idx="17504">
                  <c:v>1.0565648934512744E-3</c:v>
                </c:pt>
                <c:pt idx="17505">
                  <c:v>1.0565125519822638E-3</c:v>
                </c:pt>
                <c:pt idx="17506">
                  <c:v>1.056460215698914E-3</c:v>
                </c:pt>
                <c:pt idx="17507">
                  <c:v>1.0564078846004546E-3</c:v>
                </c:pt>
                <c:pt idx="17508">
                  <c:v>1.0563555586861151E-3</c:v>
                </c:pt>
                <c:pt idx="17509">
                  <c:v>1.056303237955125E-3</c:v>
                </c:pt>
                <c:pt idx="17510">
                  <c:v>1.0562509224067147E-3</c:v>
                </c:pt>
                <c:pt idx="17511">
                  <c:v>1.0561986120401136E-3</c:v>
                </c:pt>
                <c:pt idx="17512">
                  <c:v>1.0561463068545524E-3</c:v>
                </c:pt>
                <c:pt idx="17513">
                  <c:v>1.0560940068492608E-3</c:v>
                </c:pt>
                <c:pt idx="17514">
                  <c:v>1.0560417120234701E-3</c:v>
                </c:pt>
                <c:pt idx="17515">
                  <c:v>1.0559894223764101E-3</c:v>
                </c:pt>
                <c:pt idx="17516">
                  <c:v>1.0559371379073117E-3</c:v>
                </c:pt>
                <c:pt idx="17517">
                  <c:v>1.0558848586154064E-3</c:v>
                </c:pt>
                <c:pt idx="17518">
                  <c:v>1.0558325844999244E-3</c:v>
                </c:pt>
                <c:pt idx="17519">
                  <c:v>1.0557803155600979E-3</c:v>
                </c:pt>
                <c:pt idx="17520">
                  <c:v>1.0557280517951573E-3</c:v>
                </c:pt>
                <c:pt idx="17521">
                  <c:v>1.055675793204335E-3</c:v>
                </c:pt>
                <c:pt idx="17522">
                  <c:v>1.0556235397868622E-3</c:v>
                </c:pt>
                <c:pt idx="17523">
                  <c:v>1.0555712915419706E-3</c:v>
                </c:pt>
                <c:pt idx="17524">
                  <c:v>1.0555190484688927E-3</c:v>
                </c:pt>
                <c:pt idx="17525">
                  <c:v>1.0554668105668601E-3</c:v>
                </c:pt>
                <c:pt idx="17526">
                  <c:v>1.0554145778351055E-3</c:v>
                </c:pt>
                <c:pt idx="17527">
                  <c:v>1.0553623502728611E-3</c:v>
                </c:pt>
                <c:pt idx="17528">
                  <c:v>1.0553101278793595E-3</c:v>
                </c:pt>
                <c:pt idx="17529">
                  <c:v>1.0552579106538334E-3</c:v>
                </c:pt>
                <c:pt idx="17530">
                  <c:v>1.0552056985955161E-3</c:v>
                </c:pt>
                <c:pt idx="17531">
                  <c:v>1.0551534917036403E-3</c:v>
                </c:pt>
                <c:pt idx="17532">
                  <c:v>1.0551012899774391E-3</c:v>
                </c:pt>
                <c:pt idx="17533">
                  <c:v>1.0550490934161461E-3</c:v>
                </c:pt>
                <c:pt idx="17534">
                  <c:v>1.0549969020189945E-3</c:v>
                </c:pt>
                <c:pt idx="17535">
                  <c:v>1.0549447157852186E-3</c:v>
                </c:pt>
                <c:pt idx="17536">
                  <c:v>1.0548925347140512E-3</c:v>
                </c:pt>
                <c:pt idx="17537">
                  <c:v>1.0548403588047273E-3</c:v>
                </c:pt>
                <c:pt idx="17538">
                  <c:v>1.0547881880564804E-3</c:v>
                </c:pt>
                <c:pt idx="17539">
                  <c:v>1.0547360224685447E-3</c:v>
                </c:pt>
                <c:pt idx="17540">
                  <c:v>1.0546838620401552E-3</c:v>
                </c:pt>
                <c:pt idx="17541">
                  <c:v>1.0546317067705456E-3</c:v>
                </c:pt>
                <c:pt idx="17542">
                  <c:v>1.0545795566589515E-3</c:v>
                </c:pt>
                <c:pt idx="17543">
                  <c:v>1.0545274117046072E-3</c:v>
                </c:pt>
                <c:pt idx="17544">
                  <c:v>1.054475271906748E-3</c:v>
                </c:pt>
                <c:pt idx="17545">
                  <c:v>1.0544231372646088E-3</c:v>
                </c:pt>
                <c:pt idx="17546">
                  <c:v>1.0543710077774249E-3</c:v>
                </c:pt>
                <c:pt idx="17547">
                  <c:v>1.0543188834444322E-3</c:v>
                </c:pt>
                <c:pt idx="17548">
                  <c:v>1.0542667642648659E-3</c:v>
                </c:pt>
                <c:pt idx="17549">
                  <c:v>1.0542146502379624E-3</c:v>
                </c:pt>
                <c:pt idx="17550">
                  <c:v>1.0541625413629566E-3</c:v>
                </c:pt>
                <c:pt idx="17551">
                  <c:v>1.0541104376390854E-3</c:v>
                </c:pt>
                <c:pt idx="17552">
                  <c:v>1.0540583390655849E-3</c:v>
                </c:pt>
                <c:pt idx="17553">
                  <c:v>1.0540062456416911E-3</c:v>
                </c:pt>
                <c:pt idx="17554">
                  <c:v>1.0539541573666407E-3</c:v>
                </c:pt>
                <c:pt idx="17555">
                  <c:v>1.0539020742396706E-3</c:v>
                </c:pt>
                <c:pt idx="17556">
                  <c:v>1.0538499962600176E-3</c:v>
                </c:pt>
                <c:pt idx="17557">
                  <c:v>1.0537979234269185E-3</c:v>
                </c:pt>
                <c:pt idx="17558">
                  <c:v>1.0537458557396105E-3</c:v>
                </c:pt>
                <c:pt idx="17559">
                  <c:v>1.053693793197331E-3</c:v>
                </c:pt>
                <c:pt idx="17560">
                  <c:v>1.053641735799317E-3</c:v>
                </c:pt>
                <c:pt idx="17561">
                  <c:v>1.0535896835448069E-3</c:v>
                </c:pt>
                <c:pt idx="17562">
                  <c:v>1.0535376364330374E-3</c:v>
                </c:pt>
                <c:pt idx="17563">
                  <c:v>1.0534855944632471E-3</c:v>
                </c:pt>
                <c:pt idx="17564">
                  <c:v>1.053433557634674E-3</c:v>
                </c:pt>
                <c:pt idx="17565">
                  <c:v>1.0533815259465562E-3</c:v>
                </c:pt>
                <c:pt idx="17566">
                  <c:v>1.0533294993981318E-3</c:v>
                </c:pt>
                <c:pt idx="17567">
                  <c:v>1.0532774779886396E-3</c:v>
                </c:pt>
                <c:pt idx="17568">
                  <c:v>1.0532254617173183E-3</c:v>
                </c:pt>
                <c:pt idx="17569">
                  <c:v>1.0531734505834062E-3</c:v>
                </c:pt>
                <c:pt idx="17570">
                  <c:v>1.0531214445861428E-3</c:v>
                </c:pt>
                <c:pt idx="17571">
                  <c:v>1.0530694437247668E-3</c:v>
                </c:pt>
                <c:pt idx="17572">
                  <c:v>1.0530174479985177E-3</c:v>
                </c:pt>
                <c:pt idx="17573">
                  <c:v>1.0529654574066346E-3</c:v>
                </c:pt>
                <c:pt idx="17574">
                  <c:v>1.0529134719483573E-3</c:v>
                </c:pt>
                <c:pt idx="17575">
                  <c:v>1.0528614916229255E-3</c:v>
                </c:pt>
                <c:pt idx="17576">
                  <c:v>1.0528095164295786E-3</c:v>
                </c:pt>
                <c:pt idx="17577">
                  <c:v>1.0527575463675574E-3</c:v>
                </c:pt>
                <c:pt idx="17578">
                  <c:v>1.0527055814361012E-3</c:v>
                </c:pt>
                <c:pt idx="17579">
                  <c:v>1.0526536216344509E-3</c:v>
                </c:pt>
                <c:pt idx="17580">
                  <c:v>1.0526016669618467E-3</c:v>
                </c:pt>
                <c:pt idx="17581">
                  <c:v>1.0525497174175293E-3</c:v>
                </c:pt>
                <c:pt idx="17582">
                  <c:v>1.0524977730007391E-3</c:v>
                </c:pt>
                <c:pt idx="17583">
                  <c:v>1.0524458337107174E-3</c:v>
                </c:pt>
                <c:pt idx="17584">
                  <c:v>1.0523938995467049E-3</c:v>
                </c:pt>
                <c:pt idx="17585">
                  <c:v>1.0523419705079431E-3</c:v>
                </c:pt>
                <c:pt idx="17586">
                  <c:v>1.0522900465936734E-3</c:v>
                </c:pt>
                <c:pt idx="17587">
                  <c:v>1.0522381278031366E-3</c:v>
                </c:pt>
                <c:pt idx="17588">
                  <c:v>1.0521862141355753E-3</c:v>
                </c:pt>
                <c:pt idx="17589">
                  <c:v>1.0521343055902308E-3</c:v>
                </c:pt>
                <c:pt idx="17590">
                  <c:v>1.0520824021663449E-3</c:v>
                </c:pt>
                <c:pt idx="17591">
                  <c:v>1.0520305038631598E-3</c:v>
                </c:pt>
                <c:pt idx="17592">
                  <c:v>1.0519786106799179E-3</c:v>
                </c:pt>
                <c:pt idx="17593">
                  <c:v>1.0519267226158616E-3</c:v>
                </c:pt>
                <c:pt idx="17594">
                  <c:v>1.051874839670233E-3</c:v>
                </c:pt>
                <c:pt idx="17595">
                  <c:v>1.0518229618422753E-3</c:v>
                </c:pt>
                <c:pt idx="17596">
                  <c:v>1.0517710891312312E-3</c:v>
                </c:pt>
                <c:pt idx="17597">
                  <c:v>1.0517192215363435E-3</c:v>
                </c:pt>
                <c:pt idx="17598">
                  <c:v>1.0516673590568557E-3</c:v>
                </c:pt>
                <c:pt idx="17599">
                  <c:v>1.0516155016920107E-3</c:v>
                </c:pt>
                <c:pt idx="17600">
                  <c:v>1.0515636494410521E-3</c:v>
                </c:pt>
                <c:pt idx="17601">
                  <c:v>1.0515118023032234E-3</c:v>
                </c:pt>
                <c:pt idx="17602">
                  <c:v>1.0514599602777684E-3</c:v>
                </c:pt>
                <c:pt idx="17603">
                  <c:v>1.051408123363931E-3</c:v>
                </c:pt>
                <c:pt idx="17604">
                  <c:v>1.0513562915609551E-3</c:v>
                </c:pt>
                <c:pt idx="17605">
                  <c:v>1.0513044648680853E-3</c:v>
                </c:pt>
                <c:pt idx="17606">
                  <c:v>1.0512526432845653E-3</c:v>
                </c:pt>
                <c:pt idx="17607">
                  <c:v>1.05120082680964E-3</c:v>
                </c:pt>
                <c:pt idx="17608">
                  <c:v>1.0511490154425538E-3</c:v>
                </c:pt>
                <c:pt idx="17609">
                  <c:v>1.0510972091825519E-3</c:v>
                </c:pt>
                <c:pt idx="17610">
                  <c:v>1.0510454080288785E-3</c:v>
                </c:pt>
                <c:pt idx="17611">
                  <c:v>1.0509936119807795E-3</c:v>
                </c:pt>
                <c:pt idx="17612">
                  <c:v>1.0509418210374996E-3</c:v>
                </c:pt>
                <c:pt idx="17613">
                  <c:v>1.050890035198284E-3</c:v>
                </c:pt>
                <c:pt idx="17614">
                  <c:v>1.0508382544623788E-3</c:v>
                </c:pt>
                <c:pt idx="17615">
                  <c:v>1.0507864788290291E-3</c:v>
                </c:pt>
                <c:pt idx="17616">
                  <c:v>1.0507347082974812E-3</c:v>
                </c:pt>
                <c:pt idx="17617">
                  <c:v>1.0506829428669807E-3</c:v>
                </c:pt>
                <c:pt idx="17618">
                  <c:v>1.0506311825367741E-3</c:v>
                </c:pt>
                <c:pt idx="17619">
                  <c:v>1.0505794273061072E-3</c:v>
                </c:pt>
                <c:pt idx="17620">
                  <c:v>1.0505276771742267E-3</c:v>
                </c:pt>
                <c:pt idx="17621">
                  <c:v>1.0504759321403791E-3</c:v>
                </c:pt>
                <c:pt idx="17622">
                  <c:v>1.0504241922038109E-3</c:v>
                </c:pt>
                <c:pt idx="17623">
                  <c:v>1.0503724573637696E-3</c:v>
                </c:pt>
                <c:pt idx="17624">
                  <c:v>1.0503207276195013E-3</c:v>
                </c:pt>
                <c:pt idx="17625">
                  <c:v>1.050269002970254E-3</c:v>
                </c:pt>
                <c:pt idx="17626">
                  <c:v>1.0502172834152745E-3</c:v>
                </c:pt>
                <c:pt idx="17627">
                  <c:v>1.0501655689538101E-3</c:v>
                </c:pt>
                <c:pt idx="17628">
                  <c:v>1.0501138595851089E-3</c:v>
                </c:pt>
                <c:pt idx="17629">
                  <c:v>1.0500621553084183E-3</c:v>
                </c:pt>
                <c:pt idx="17630">
                  <c:v>1.0500104561229863E-3</c:v>
                </c:pt>
                <c:pt idx="17631">
                  <c:v>1.049958762028061E-3</c:v>
                </c:pt>
                <c:pt idx="17632">
                  <c:v>1.0499070730228906E-3</c:v>
                </c:pt>
                <c:pt idx="17633">
                  <c:v>1.0498553891067231E-3</c:v>
                </c:pt>
                <c:pt idx="17634">
                  <c:v>1.0498037102788075E-3</c:v>
                </c:pt>
                <c:pt idx="17635">
                  <c:v>1.0497520365383923E-3</c:v>
                </c:pt>
                <c:pt idx="17636">
                  <c:v>1.0497003678847259E-3</c:v>
                </c:pt>
                <c:pt idx="17637">
                  <c:v>1.0496487043170576E-3</c:v>
                </c:pt>
                <c:pt idx="17638">
                  <c:v>1.0495970458346364E-3</c:v>
                </c:pt>
                <c:pt idx="17639">
                  <c:v>1.0495453924367114E-3</c:v>
                </c:pt>
                <c:pt idx="17640">
                  <c:v>1.0494937441225321E-3</c:v>
                </c:pt>
                <c:pt idx="17641">
                  <c:v>1.0494421008913481E-3</c:v>
                </c:pt>
                <c:pt idx="17642">
                  <c:v>1.0493904627424089E-3</c:v>
                </c:pt>
                <c:pt idx="17643">
                  <c:v>1.0493388296749643E-3</c:v>
                </c:pt>
                <c:pt idx="17644">
                  <c:v>1.0492872016882645E-3</c:v>
                </c:pt>
                <c:pt idx="17645">
                  <c:v>1.0492355787815593E-3</c:v>
                </c:pt>
                <c:pt idx="17646">
                  <c:v>1.0491839609540993E-3</c:v>
                </c:pt>
                <c:pt idx="17647">
                  <c:v>1.0491323482051346E-3</c:v>
                </c:pt>
                <c:pt idx="17648">
                  <c:v>1.0490807405339159E-3</c:v>
                </c:pt>
                <c:pt idx="17649">
                  <c:v>1.0490291379396939E-3</c:v>
                </c:pt>
                <c:pt idx="17650">
                  <c:v>1.0489775404217193E-3</c:v>
                </c:pt>
                <c:pt idx="17651">
                  <c:v>1.0489259479792433E-3</c:v>
                </c:pt>
                <c:pt idx="17652">
                  <c:v>1.048874360611517E-3</c:v>
                </c:pt>
                <c:pt idx="17653">
                  <c:v>1.0488227783177918E-3</c:v>
                </c:pt>
                <c:pt idx="17654">
                  <c:v>1.0487712010973187E-3</c:v>
                </c:pt>
                <c:pt idx="17655">
                  <c:v>1.0487196289493497E-3</c:v>
                </c:pt>
                <c:pt idx="17656">
                  <c:v>1.0486680618731366E-3</c:v>
                </c:pt>
                <c:pt idx="17657">
                  <c:v>1.0486164998679307E-3</c:v>
                </c:pt>
                <c:pt idx="17658">
                  <c:v>1.0485649429329848E-3</c:v>
                </c:pt>
                <c:pt idx="17659">
                  <c:v>1.0485133910675506E-3</c:v>
                </c:pt>
                <c:pt idx="17660">
                  <c:v>1.0484618442708803E-3</c:v>
                </c:pt>
                <c:pt idx="17661">
                  <c:v>1.0484103025422266E-3</c:v>
                </c:pt>
                <c:pt idx="17662">
                  <c:v>1.0483587658808424E-3</c:v>
                </c:pt>
                <c:pt idx="17663">
                  <c:v>1.0483072342859798E-3</c:v>
                </c:pt>
                <c:pt idx="17664">
                  <c:v>1.0482557077568925E-3</c:v>
                </c:pt>
                <c:pt idx="17665">
                  <c:v>1.048204186292833E-3</c:v>
                </c:pt>
                <c:pt idx="17666">
                  <c:v>1.0481526698930543E-3</c:v>
                </c:pt>
                <c:pt idx="17667">
                  <c:v>1.0481011585568103E-3</c:v>
                </c:pt>
                <c:pt idx="17668">
                  <c:v>1.0480496522833542E-3</c:v>
                </c:pt>
                <c:pt idx="17669">
                  <c:v>1.0479981510719398E-3</c:v>
                </c:pt>
                <c:pt idx="17670">
                  <c:v>1.0479466549218207E-3</c:v>
                </c:pt>
                <c:pt idx="17671">
                  <c:v>1.0478951638322512E-3</c:v>
                </c:pt>
                <c:pt idx="17672">
                  <c:v>1.0478436778024851E-3</c:v>
                </c:pt>
                <c:pt idx="17673">
                  <c:v>1.0477921968317764E-3</c:v>
                </c:pt>
                <c:pt idx="17674">
                  <c:v>1.0477407209193799E-3</c:v>
                </c:pt>
                <c:pt idx="17675">
                  <c:v>1.0476892500645499E-3</c:v>
                </c:pt>
                <c:pt idx="17676">
                  <c:v>1.0476377842665412E-3</c:v>
                </c:pt>
                <c:pt idx="17677">
                  <c:v>1.0475863235246082E-3</c:v>
                </c:pt>
                <c:pt idx="17678">
                  <c:v>1.0475348678380065E-3</c:v>
                </c:pt>
                <c:pt idx="17679">
                  <c:v>1.047483417205991E-3</c:v>
                </c:pt>
                <c:pt idx="17680">
                  <c:v>1.0474319716278168E-3</c:v>
                </c:pt>
                <c:pt idx="17681">
                  <c:v>1.0473805311027394E-3</c:v>
                </c:pt>
                <c:pt idx="17682">
                  <c:v>1.0473290956300139E-3</c:v>
                </c:pt>
                <c:pt idx="17683">
                  <c:v>1.047277665208897E-3</c:v>
                </c:pt>
                <c:pt idx="17684">
                  <c:v>1.0472262398386436E-3</c:v>
                </c:pt>
                <c:pt idx="17685">
                  <c:v>1.04717481951851E-3</c:v>
                </c:pt>
                <c:pt idx="17686">
                  <c:v>1.0471234042477525E-3</c:v>
                </c:pt>
                <c:pt idx="17687">
                  <c:v>1.0470719940256273E-3</c:v>
                </c:pt>
                <c:pt idx="17688">
                  <c:v>1.0470205888513907E-3</c:v>
                </c:pt>
                <c:pt idx="17689">
                  <c:v>1.0469691887242992E-3</c:v>
                </c:pt>
                <c:pt idx="17690">
                  <c:v>1.0469177936436099E-3</c:v>
                </c:pt>
                <c:pt idx="17691">
                  <c:v>1.0468664036085791E-3</c:v>
                </c:pt>
                <c:pt idx="17692">
                  <c:v>1.0468150186184644E-3</c:v>
                </c:pt>
                <c:pt idx="17693">
                  <c:v>1.0467636386725229E-3</c:v>
                </c:pt>
                <c:pt idx="17694">
                  <c:v>1.046712263770011E-3</c:v>
                </c:pt>
                <c:pt idx="17695">
                  <c:v>1.0466608939101872E-3</c:v>
                </c:pt>
                <c:pt idx="17696">
                  <c:v>1.0466095290923088E-3</c:v>
                </c:pt>
                <c:pt idx="17697">
                  <c:v>1.0465581693156333E-3</c:v>
                </c:pt>
                <c:pt idx="17698">
                  <c:v>1.0465068145794187E-3</c:v>
                </c:pt>
                <c:pt idx="17699">
                  <c:v>1.0464554648829233E-3</c:v>
                </c:pt>
                <c:pt idx="17700">
                  <c:v>1.0464041202254046E-3</c:v>
                </c:pt>
                <c:pt idx="17701">
                  <c:v>1.0463527806061218E-3</c:v>
                </c:pt>
                <c:pt idx="17702">
                  <c:v>1.0463014460243331E-3</c:v>
                </c:pt>
                <c:pt idx="17703">
                  <c:v>1.0462501164792963E-3</c:v>
                </c:pt>
                <c:pt idx="17704">
                  <c:v>1.0461987919702712E-3</c:v>
                </c:pt>
                <c:pt idx="17705">
                  <c:v>1.046147472496516E-3</c:v>
                </c:pt>
                <c:pt idx="17706">
                  <c:v>1.0460961580572902E-3</c:v>
                </c:pt>
                <c:pt idx="17707">
                  <c:v>1.0460448486518529E-3</c:v>
                </c:pt>
                <c:pt idx="17708">
                  <c:v>1.0459935442794631E-3</c:v>
                </c:pt>
                <c:pt idx="17709">
                  <c:v>1.0459422449393811E-3</c:v>
                </c:pt>
                <c:pt idx="17710">
                  <c:v>1.0458909506308653E-3</c:v>
                </c:pt>
                <c:pt idx="17711">
                  <c:v>1.0458396613531767E-3</c:v>
                </c:pt>
                <c:pt idx="17712">
                  <c:v>1.0457883771055742E-3</c:v>
                </c:pt>
                <c:pt idx="17713">
                  <c:v>1.0457370978873186E-3</c:v>
                </c:pt>
                <c:pt idx="17714">
                  <c:v>1.0456858236976697E-3</c:v>
                </c:pt>
                <c:pt idx="17715">
                  <c:v>1.0456345545358883E-3</c:v>
                </c:pt>
                <c:pt idx="17716">
                  <c:v>1.0455832904012344E-3</c:v>
                </c:pt>
                <c:pt idx="17717">
                  <c:v>1.0455320312929687E-3</c:v>
                </c:pt>
                <c:pt idx="17718">
                  <c:v>1.0454807772103524E-3</c:v>
                </c:pt>
                <c:pt idx="17719">
                  <c:v>1.0454295281526458E-3</c:v>
                </c:pt>
                <c:pt idx="17720">
                  <c:v>1.0453782841191106E-3</c:v>
                </c:pt>
                <c:pt idx="17721">
                  <c:v>1.0453270451090076E-3</c:v>
                </c:pt>
                <c:pt idx="17722">
                  <c:v>1.0452758111215987E-3</c:v>
                </c:pt>
                <c:pt idx="17723">
                  <c:v>1.0452245821561447E-3</c:v>
                </c:pt>
                <c:pt idx="17724">
                  <c:v>1.0451733582119078E-3</c:v>
                </c:pt>
                <c:pt idx="17725">
                  <c:v>1.0451221392881495E-3</c:v>
                </c:pt>
                <c:pt idx="17726">
                  <c:v>1.0450709253841317E-3</c:v>
                </c:pt>
                <c:pt idx="17727">
                  <c:v>1.0450197164991169E-3</c:v>
                </c:pt>
                <c:pt idx="17728">
                  <c:v>1.0449685126323667E-3</c:v>
                </c:pt>
                <c:pt idx="17729">
                  <c:v>1.0449173137831445E-3</c:v>
                </c:pt>
                <c:pt idx="17730">
                  <c:v>1.0448661199507117E-3</c:v>
                </c:pt>
                <c:pt idx="17731">
                  <c:v>1.0448149311343316E-3</c:v>
                </c:pt>
                <c:pt idx="17732">
                  <c:v>1.0447637473332671E-3</c:v>
                </c:pt>
                <c:pt idx="17733">
                  <c:v>1.0447125685467806E-3</c:v>
                </c:pt>
                <c:pt idx="17734">
                  <c:v>1.0446613947741356E-3</c:v>
                </c:pt>
                <c:pt idx="17735">
                  <c:v>1.0446102260145951E-3</c:v>
                </c:pt>
                <c:pt idx="17736">
                  <c:v>1.044559062267423E-3</c:v>
                </c:pt>
                <c:pt idx="17737">
                  <c:v>1.0445079035318824E-3</c:v>
                </c:pt>
                <c:pt idx="17738">
                  <c:v>1.0444567498072372E-3</c:v>
                </c:pt>
                <c:pt idx="17739">
                  <c:v>1.0444056010927511E-3</c:v>
                </c:pt>
                <c:pt idx="17740">
                  <c:v>1.044354457387688E-3</c:v>
                </c:pt>
                <c:pt idx="17741">
                  <c:v>1.0443033186913122E-3</c:v>
                </c:pt>
                <c:pt idx="17742">
                  <c:v>1.0442521850028876E-3</c:v>
                </c:pt>
                <c:pt idx="17743">
                  <c:v>1.0442010563216791E-3</c:v>
                </c:pt>
                <c:pt idx="17744">
                  <c:v>1.0441499326469511E-3</c:v>
                </c:pt>
                <c:pt idx="17745">
                  <c:v>1.044098813977968E-3</c:v>
                </c:pt>
                <c:pt idx="17746">
                  <c:v>1.0440477003139951E-3</c:v>
                </c:pt>
                <c:pt idx="17747">
                  <c:v>1.0439965916542969E-3</c:v>
                </c:pt>
                <c:pt idx="17748">
                  <c:v>1.0439454879981388E-3</c:v>
                </c:pt>
                <c:pt idx="17749">
                  <c:v>1.0438943893447859E-3</c:v>
                </c:pt>
                <c:pt idx="17750">
                  <c:v>1.0438432956935038E-3</c:v>
                </c:pt>
                <c:pt idx="17751">
                  <c:v>1.0437922070435578E-3</c:v>
                </c:pt>
                <c:pt idx="17752">
                  <c:v>1.0437411233942141E-3</c:v>
                </c:pt>
                <c:pt idx="17753">
                  <c:v>1.043690044744738E-3</c:v>
                </c:pt>
                <c:pt idx="17754">
                  <c:v>1.0436389710943956E-3</c:v>
                </c:pt>
                <c:pt idx="17755">
                  <c:v>1.0435879024424533E-3</c:v>
                </c:pt>
                <c:pt idx="17756">
                  <c:v>1.043536838788177E-3</c:v>
                </c:pt>
                <c:pt idx="17757">
                  <c:v>1.0434857801308337E-3</c:v>
                </c:pt>
                <c:pt idx="17758">
                  <c:v>1.0434347264696891E-3</c:v>
                </c:pt>
                <c:pt idx="17759">
                  <c:v>1.0433836778040106E-3</c:v>
                </c:pt>
                <c:pt idx="17760">
                  <c:v>1.043332634133065E-3</c:v>
                </c:pt>
                <c:pt idx="17761">
                  <c:v>1.0432815954561187E-3</c:v>
                </c:pt>
                <c:pt idx="17762">
                  <c:v>1.0432305617724394E-3</c:v>
                </c:pt>
                <c:pt idx="17763">
                  <c:v>1.0431795330812939E-3</c:v>
                </c:pt>
                <c:pt idx="17764">
                  <c:v>1.0431285093819504E-3</c:v>
                </c:pt>
                <c:pt idx="17765">
                  <c:v>1.0430774906736756E-3</c:v>
                </c:pt>
                <c:pt idx="17766">
                  <c:v>1.043026476955738E-3</c:v>
                </c:pt>
                <c:pt idx="17767">
                  <c:v>1.0429754682274048E-3</c:v>
                </c:pt>
                <c:pt idx="17768">
                  <c:v>1.0429244644879444E-3</c:v>
                </c:pt>
                <c:pt idx="17769">
                  <c:v>1.042873465736625E-3</c:v>
                </c:pt>
                <c:pt idx="17770">
                  <c:v>1.0428224719727141E-3</c:v>
                </c:pt>
                <c:pt idx="17771">
                  <c:v>1.0427714831954809E-3</c:v>
                </c:pt>
                <c:pt idx="17772">
                  <c:v>1.0427204994041938E-3</c:v>
                </c:pt>
                <c:pt idx="17773">
                  <c:v>1.0426695205981214E-3</c:v>
                </c:pt>
                <c:pt idx="17774">
                  <c:v>1.0426185467765326E-3</c:v>
                </c:pt>
                <c:pt idx="17775">
                  <c:v>1.0425675779386966E-3</c:v>
                </c:pt>
                <c:pt idx="17776">
                  <c:v>1.0425166140838821E-3</c:v>
                </c:pt>
                <c:pt idx="17777">
                  <c:v>1.0424656552113587E-3</c:v>
                </c:pt>
                <c:pt idx="17778">
                  <c:v>1.0424147013203958E-3</c:v>
                </c:pt>
                <c:pt idx="17779">
                  <c:v>1.0423637524102627E-3</c:v>
                </c:pt>
                <c:pt idx="17780">
                  <c:v>1.0423128084802297E-3</c:v>
                </c:pt>
                <c:pt idx="17781">
                  <c:v>1.0422618695295658E-3</c:v>
                </c:pt>
                <c:pt idx="17782">
                  <c:v>1.0422109355575416E-3</c:v>
                </c:pt>
                <c:pt idx="17783">
                  <c:v>1.0421600065634274E-3</c:v>
                </c:pt>
                <c:pt idx="17784">
                  <c:v>1.0421090825464929E-3</c:v>
                </c:pt>
                <c:pt idx="17785">
                  <c:v>1.0420581635060089E-3</c:v>
                </c:pt>
                <c:pt idx="17786">
                  <c:v>1.0420072494412456E-3</c:v>
                </c:pt>
                <c:pt idx="17787">
                  <c:v>1.0419563403514743E-3</c:v>
                </c:pt>
                <c:pt idx="17788">
                  <c:v>1.0419054362359654E-3</c:v>
                </c:pt>
                <c:pt idx="17789">
                  <c:v>1.0418545370939902E-3</c:v>
                </c:pt>
                <c:pt idx="17790">
                  <c:v>1.0418036429248193E-3</c:v>
                </c:pt>
                <c:pt idx="17791">
                  <c:v>1.0417527537277245E-3</c:v>
                </c:pt>
                <c:pt idx="17792">
                  <c:v>1.0417018695019771E-3</c:v>
                </c:pt>
                <c:pt idx="17793">
                  <c:v>1.0416509902468484E-3</c:v>
                </c:pt>
                <c:pt idx="17794">
                  <c:v>1.0416001159616107E-3</c:v>
                </c:pt>
                <c:pt idx="17795">
                  <c:v>1.0415492466455351E-3</c:v>
                </c:pt>
                <c:pt idx="17796">
                  <c:v>1.0414983822978942E-3</c:v>
                </c:pt>
                <c:pt idx="17797">
                  <c:v>1.0414475229179594E-3</c:v>
                </c:pt>
                <c:pt idx="17798">
                  <c:v>1.0413966685050039E-3</c:v>
                </c:pt>
                <c:pt idx="17799">
                  <c:v>1.0413458190582996E-3</c:v>
                </c:pt>
                <c:pt idx="17800">
                  <c:v>1.0412949745771192E-3</c:v>
                </c:pt>
                <c:pt idx="17801">
                  <c:v>1.0412441350607351E-3</c:v>
                </c:pt>
                <c:pt idx="17802">
                  <c:v>1.0411933005084204E-3</c:v>
                </c:pt>
                <c:pt idx="17803">
                  <c:v>1.0411424709194481E-3</c:v>
                </c:pt>
                <c:pt idx="17804">
                  <c:v>1.0410916462930912E-3</c:v>
                </c:pt>
                <c:pt idx="17805">
                  <c:v>1.0410408266286232E-3</c:v>
                </c:pt>
                <c:pt idx="17806">
                  <c:v>1.0409900119253174E-3</c:v>
                </c:pt>
                <c:pt idx="17807">
                  <c:v>1.0409392021824471E-3</c:v>
                </c:pt>
                <c:pt idx="17808">
                  <c:v>1.0408883973992865E-3</c:v>
                </c:pt>
                <c:pt idx="17809">
                  <c:v>1.0408375975751087E-3</c:v>
                </c:pt>
                <c:pt idx="17810">
                  <c:v>1.0407868027091883E-3</c:v>
                </c:pt>
                <c:pt idx="17811">
                  <c:v>1.0407360128007991E-3</c:v>
                </c:pt>
                <c:pt idx="17812">
                  <c:v>1.0406852278492156E-3</c:v>
                </c:pt>
                <c:pt idx="17813">
                  <c:v>1.0406344478537121E-3</c:v>
                </c:pt>
                <c:pt idx="17814">
                  <c:v>1.040583672813563E-3</c:v>
                </c:pt>
                <c:pt idx="17815">
                  <c:v>1.0405329027280434E-3</c:v>
                </c:pt>
                <c:pt idx="17816">
                  <c:v>1.0404821375964276E-3</c:v>
                </c:pt>
                <c:pt idx="17817">
                  <c:v>1.0404313774179908E-3</c:v>
                </c:pt>
                <c:pt idx="17818">
                  <c:v>1.0403806221920082E-3</c:v>
                </c:pt>
                <c:pt idx="17819">
                  <c:v>1.0403298719177548E-3</c:v>
                </c:pt>
                <c:pt idx="17820">
                  <c:v>1.0402791265945064E-3</c:v>
                </c:pt>
                <c:pt idx="17821">
                  <c:v>1.0402283862215381E-3</c:v>
                </c:pt>
                <c:pt idx="17822">
                  <c:v>1.0401776507981261E-3</c:v>
                </c:pt>
                <c:pt idx="17823">
                  <c:v>1.0401269203235454E-3</c:v>
                </c:pt>
                <c:pt idx="17824">
                  <c:v>1.0400761947970728E-3</c:v>
                </c:pt>
                <c:pt idx="17825">
                  <c:v>1.0400254742179837E-3</c:v>
                </c:pt>
                <c:pt idx="17826">
                  <c:v>1.039974758585555E-3</c:v>
                </c:pt>
                <c:pt idx="17827">
                  <c:v>1.0399240478990628E-3</c:v>
                </c:pt>
                <c:pt idx="17828">
                  <c:v>1.0398733421577832E-3</c:v>
                </c:pt>
                <c:pt idx="17829">
                  <c:v>1.0398226413609935E-3</c:v>
                </c:pt>
                <c:pt idx="17830">
                  <c:v>1.03977194550797E-3</c:v>
                </c:pt>
                <c:pt idx="17831">
                  <c:v>1.0397212545979902E-3</c:v>
                </c:pt>
                <c:pt idx="17832">
                  <c:v>1.0396705686303307E-3</c:v>
                </c:pt>
                <c:pt idx="17833">
                  <c:v>1.039619887604269E-3</c:v>
                </c:pt>
                <c:pt idx="17834">
                  <c:v>1.0395692115190824E-3</c:v>
                </c:pt>
                <c:pt idx="17835">
                  <c:v>1.0395185403740484E-3</c:v>
                </c:pt>
                <c:pt idx="17836">
                  <c:v>1.0394678741684447E-3</c:v>
                </c:pt>
                <c:pt idx="17837">
                  <c:v>1.0394172129015488E-3</c:v>
                </c:pt>
                <c:pt idx="17838">
                  <c:v>1.0393665565726388E-3</c:v>
                </c:pt>
                <c:pt idx="17839">
                  <c:v>1.039315905180993E-3</c:v>
                </c:pt>
                <c:pt idx="17840">
                  <c:v>1.0392652587258894E-3</c:v>
                </c:pt>
                <c:pt idx="17841">
                  <c:v>1.0392146172066062E-3</c:v>
                </c:pt>
                <c:pt idx="17842">
                  <c:v>1.0391639806224225E-3</c:v>
                </c:pt>
                <c:pt idx="17843">
                  <c:v>1.0391133489726164E-3</c:v>
                </c:pt>
                <c:pt idx="17844">
                  <c:v>1.0390627222564665E-3</c:v>
                </c:pt>
                <c:pt idx="17845">
                  <c:v>1.0390121004732523E-3</c:v>
                </c:pt>
                <c:pt idx="17846">
                  <c:v>1.0389614836222524E-3</c:v>
                </c:pt>
                <c:pt idx="17847">
                  <c:v>1.0389108717027463E-3</c:v>
                </c:pt>
                <c:pt idx="17848">
                  <c:v>1.038860264714013E-3</c:v>
                </c:pt>
                <c:pt idx="17849">
                  <c:v>1.0388096626553324E-3</c:v>
                </c:pt>
                <c:pt idx="17850">
                  <c:v>1.0387590655259839E-3</c:v>
                </c:pt>
                <c:pt idx="17851">
                  <c:v>1.0387084733252472E-3</c:v>
                </c:pt>
                <c:pt idx="17852">
                  <c:v>1.0386578860524024E-3</c:v>
                </c:pt>
                <c:pt idx="17853">
                  <c:v>1.038607303706729E-3</c:v>
                </c:pt>
                <c:pt idx="17854">
                  <c:v>1.0385567262875079E-3</c:v>
                </c:pt>
                <c:pt idx="17855">
                  <c:v>1.038506153794019E-3</c:v>
                </c:pt>
                <c:pt idx="17856">
                  <c:v>1.0384555862255431E-3</c:v>
                </c:pt>
                <c:pt idx="17857">
                  <c:v>1.0384050235813602E-3</c:v>
                </c:pt>
                <c:pt idx="17858">
                  <c:v>1.0383544658607515E-3</c:v>
                </c:pt>
                <c:pt idx="17859">
                  <c:v>1.038303913062998E-3</c:v>
                </c:pt>
                <c:pt idx="17860">
                  <c:v>1.0382533651873802E-3</c:v>
                </c:pt>
                <c:pt idx="17861">
                  <c:v>1.0382028222331798E-3</c:v>
                </c:pt>
                <c:pt idx="17862">
                  <c:v>1.0381522841996775E-3</c:v>
                </c:pt>
                <c:pt idx="17863">
                  <c:v>1.0381017510861553E-3</c:v>
                </c:pt>
                <c:pt idx="17864">
                  <c:v>1.0380512228918945E-3</c:v>
                </c:pt>
                <c:pt idx="17865">
                  <c:v>1.0380006996161771E-3</c:v>
                </c:pt>
                <c:pt idx="17866">
                  <c:v>1.0379501812582848E-3</c:v>
                </c:pt>
                <c:pt idx="17867">
                  <c:v>1.0378996678174993E-3</c:v>
                </c:pt>
                <c:pt idx="17868">
                  <c:v>1.0378491592931032E-3</c:v>
                </c:pt>
                <c:pt idx="17869">
                  <c:v>1.0377986556843783E-3</c:v>
                </c:pt>
                <c:pt idx="17870">
                  <c:v>1.0377481569906076E-3</c:v>
                </c:pt>
                <c:pt idx="17871">
                  <c:v>1.0376976632110731E-3</c:v>
                </c:pt>
                <c:pt idx="17872">
                  <c:v>1.037647174345058E-3</c:v>
                </c:pt>
                <c:pt idx="17873">
                  <c:v>1.0375966903918448E-3</c:v>
                </c:pt>
                <c:pt idx="17874">
                  <c:v>1.0375462113507165E-3</c:v>
                </c:pt>
                <c:pt idx="17875">
                  <c:v>1.0374957372209562E-3</c:v>
                </c:pt>
                <c:pt idx="17876">
                  <c:v>1.0374452680018474E-3</c:v>
                </c:pt>
                <c:pt idx="17877">
                  <c:v>1.0373948036926733E-3</c:v>
                </c:pt>
                <c:pt idx="17878">
                  <c:v>1.0373443442927173E-3</c:v>
                </c:pt>
                <c:pt idx="17879">
                  <c:v>1.0372938898012634E-3</c:v>
                </c:pt>
                <c:pt idx="17880">
                  <c:v>1.0372434402175954E-3</c:v>
                </c:pt>
                <c:pt idx="17881">
                  <c:v>1.0371929955409968E-3</c:v>
                </c:pt>
                <c:pt idx="17882">
                  <c:v>1.0371425557707521E-3</c:v>
                </c:pt>
                <c:pt idx="17883">
                  <c:v>1.0370921209061454E-3</c:v>
                </c:pt>
                <c:pt idx="17884">
                  <c:v>1.0370416909464613E-3</c:v>
                </c:pt>
                <c:pt idx="17885">
                  <c:v>1.0369912658909838E-3</c:v>
                </c:pt>
                <c:pt idx="17886">
                  <c:v>1.0369408457389982E-3</c:v>
                </c:pt>
                <c:pt idx="17887">
                  <c:v>1.0368904304897889E-3</c:v>
                </c:pt>
                <c:pt idx="17888">
                  <c:v>1.0368400201426406E-3</c:v>
                </c:pt>
                <c:pt idx="17889">
                  <c:v>1.036789614696839E-3</c:v>
                </c:pt>
                <c:pt idx="17890">
                  <c:v>1.0367392141516687E-3</c:v>
                </c:pt>
                <c:pt idx="17891">
                  <c:v>1.0366888185064154E-3</c:v>
                </c:pt>
                <c:pt idx="17892">
                  <c:v>1.0366384277603643E-3</c:v>
                </c:pt>
                <c:pt idx="17893">
                  <c:v>1.0365880419128015E-3</c:v>
                </c:pt>
                <c:pt idx="17894">
                  <c:v>1.0365376609630123E-3</c:v>
                </c:pt>
                <c:pt idx="17895">
                  <c:v>1.0364872849102826E-3</c:v>
                </c:pt>
                <c:pt idx="17896">
                  <c:v>1.0364369137538989E-3</c:v>
                </c:pt>
                <c:pt idx="17897">
                  <c:v>1.0363865474931468E-3</c:v>
                </c:pt>
                <c:pt idx="17898">
                  <c:v>1.0363361861273131E-3</c:v>
                </c:pt>
                <c:pt idx="17899">
                  <c:v>1.0362858296556839E-3</c:v>
                </c:pt>
                <c:pt idx="17900">
                  <c:v>1.0362354780775462E-3</c:v>
                </c:pt>
                <c:pt idx="17901">
                  <c:v>1.0361851313921862E-3</c:v>
                </c:pt>
                <c:pt idx="17902">
                  <c:v>1.0361347895988912E-3</c:v>
                </c:pt>
                <c:pt idx="17903">
                  <c:v>1.0360844526969479E-3</c:v>
                </c:pt>
                <c:pt idx="17904">
                  <c:v>1.0360341206856437E-3</c:v>
                </c:pt>
                <c:pt idx="17905">
                  <c:v>1.0359837935642658E-3</c:v>
                </c:pt>
                <c:pt idx="17906">
                  <c:v>1.0359334713321016E-3</c:v>
                </c:pt>
                <c:pt idx="17907">
                  <c:v>1.0358831539884388E-3</c:v>
                </c:pt>
                <c:pt idx="17908">
                  <c:v>1.0358328415325648E-3</c:v>
                </c:pt>
                <c:pt idx="17909">
                  <c:v>1.0357825339637676E-3</c:v>
                </c:pt>
                <c:pt idx="17910">
                  <c:v>1.0357322312813354E-3</c:v>
                </c:pt>
                <c:pt idx="17911">
                  <c:v>1.035681933484556E-3</c:v>
                </c:pt>
                <c:pt idx="17912">
                  <c:v>1.0356316405727179E-3</c:v>
                </c:pt>
                <c:pt idx="17913">
                  <c:v>1.035581352545109E-3</c:v>
                </c:pt>
                <c:pt idx="17914">
                  <c:v>1.0355310694010185E-3</c:v>
                </c:pt>
                <c:pt idx="17915">
                  <c:v>1.0354807911397345E-3</c:v>
                </c:pt>
                <c:pt idx="17916">
                  <c:v>1.0354305177605464E-3</c:v>
                </c:pt>
                <c:pt idx="17917">
                  <c:v>1.0353802492627428E-3</c:v>
                </c:pt>
                <c:pt idx="17918">
                  <c:v>1.0353299856456126E-3</c:v>
                </c:pt>
                <c:pt idx="17919">
                  <c:v>1.0352797269084456E-3</c:v>
                </c:pt>
                <c:pt idx="17920">
                  <c:v>1.0352294730505303E-3</c:v>
                </c:pt>
                <c:pt idx="17921">
                  <c:v>1.035179224071157E-3</c:v>
                </c:pt>
                <c:pt idx="17922">
                  <c:v>1.035128979969615E-3</c:v>
                </c:pt>
                <c:pt idx="17923">
                  <c:v>1.035078740745194E-3</c:v>
                </c:pt>
                <c:pt idx="17924">
                  <c:v>1.0350285063971841E-3</c:v>
                </c:pt>
                <c:pt idx="17925">
                  <c:v>1.0349782769248749E-3</c:v>
                </c:pt>
                <c:pt idx="17926">
                  <c:v>1.0349280523275575E-3</c:v>
                </c:pt>
                <c:pt idx="17927">
                  <c:v>1.0348778326045214E-3</c:v>
                </c:pt>
                <c:pt idx="17928">
                  <c:v>1.0348276177550573E-3</c:v>
                </c:pt>
                <c:pt idx="17929">
                  <c:v>1.0347774077784559E-3</c:v>
                </c:pt>
                <c:pt idx="17930">
                  <c:v>1.0347272026740078E-3</c:v>
                </c:pt>
                <c:pt idx="17931">
                  <c:v>1.0346770024410041E-3</c:v>
                </c:pt>
                <c:pt idx="17932">
                  <c:v>1.0346268070787355E-3</c:v>
                </c:pt>
                <c:pt idx="17933">
                  <c:v>1.0345766165864936E-3</c:v>
                </c:pt>
                <c:pt idx="17934">
                  <c:v>1.0345264309635689E-3</c:v>
                </c:pt>
                <c:pt idx="17935">
                  <c:v>1.0344762502092538E-3</c:v>
                </c:pt>
                <c:pt idx="17936">
                  <c:v>1.0344260743228391E-3</c:v>
                </c:pt>
                <c:pt idx="17937">
                  <c:v>1.0343759033036172E-3</c:v>
                </c:pt>
                <c:pt idx="17938">
                  <c:v>1.034325737150879E-3</c:v>
                </c:pt>
                <c:pt idx="17939">
                  <c:v>1.0342755758639174E-3</c:v>
                </c:pt>
                <c:pt idx="17940">
                  <c:v>1.034225419442024E-3</c:v>
                </c:pt>
                <c:pt idx="17941">
                  <c:v>1.0341752678844911E-3</c:v>
                </c:pt>
                <c:pt idx="17942">
                  <c:v>1.0341251211906113E-3</c:v>
                </c:pt>
                <c:pt idx="17943">
                  <c:v>1.0340749793596768E-3</c:v>
                </c:pt>
                <c:pt idx="17944">
                  <c:v>1.0340248423909807E-3</c:v>
                </c:pt>
                <c:pt idx="17945">
                  <c:v>1.0339747102838153E-3</c:v>
                </c:pt>
                <c:pt idx="17946">
                  <c:v>1.0339245830374741E-3</c:v>
                </c:pt>
                <c:pt idx="17947">
                  <c:v>1.0338744606512497E-3</c:v>
                </c:pt>
                <c:pt idx="17948">
                  <c:v>1.0338243431244354E-3</c:v>
                </c:pt>
                <c:pt idx="17949">
                  <c:v>1.0337742304563247E-3</c:v>
                </c:pt>
                <c:pt idx="17950">
                  <c:v>1.0337241226462109E-3</c:v>
                </c:pt>
                <c:pt idx="17951">
                  <c:v>1.0336740196933878E-3</c:v>
                </c:pt>
                <c:pt idx="17952">
                  <c:v>1.0336239215971491E-3</c:v>
                </c:pt>
                <c:pt idx="17953">
                  <c:v>1.0335738283567886E-3</c:v>
                </c:pt>
                <c:pt idx="17954">
                  <c:v>1.0335237399716007E-3</c:v>
                </c:pt>
                <c:pt idx="17955">
                  <c:v>1.0334736564408789E-3</c:v>
                </c:pt>
                <c:pt idx="17956">
                  <c:v>1.0334235777639182E-3</c:v>
                </c:pt>
                <c:pt idx="17957">
                  <c:v>1.0333735039400123E-3</c:v>
                </c:pt>
                <c:pt idx="17958">
                  <c:v>1.0333234349684567E-3</c:v>
                </c:pt>
                <c:pt idx="17959">
                  <c:v>1.0332733708485454E-3</c:v>
                </c:pt>
                <c:pt idx="17960">
                  <c:v>1.0332233115795736E-3</c:v>
                </c:pt>
                <c:pt idx="17961">
                  <c:v>1.0331732571608361E-3</c:v>
                </c:pt>
                <c:pt idx="17962">
                  <c:v>1.0331232075916279E-3</c:v>
                </c:pt>
                <c:pt idx="17963">
                  <c:v>1.0330731628712447E-3</c:v>
                </c:pt>
                <c:pt idx="17964">
                  <c:v>1.0330231229989815E-3</c:v>
                </c:pt>
                <c:pt idx="17965">
                  <c:v>1.0329730879741342E-3</c:v>
                </c:pt>
                <c:pt idx="17966">
                  <c:v>1.0329230577959983E-3</c:v>
                </c:pt>
                <c:pt idx="17967">
                  <c:v>1.0328730324638694E-3</c:v>
                </c:pt>
                <c:pt idx="17968">
                  <c:v>1.0328230119770437E-3</c:v>
                </c:pt>
                <c:pt idx="17969">
                  <c:v>1.0327729963348173E-3</c:v>
                </c:pt>
                <c:pt idx="17970">
                  <c:v>1.0327229855364862E-3</c:v>
                </c:pt>
                <c:pt idx="17971">
                  <c:v>1.0326729795813469E-3</c:v>
                </c:pt>
                <c:pt idx="17972">
                  <c:v>1.032622978468696E-3</c:v>
                </c:pt>
                <c:pt idx="17973">
                  <c:v>1.0325729821978296E-3</c:v>
                </c:pt>
                <c:pt idx="17974">
                  <c:v>1.0325229907680454E-3</c:v>
                </c:pt>
                <c:pt idx="17975">
                  <c:v>1.0324730041786393E-3</c:v>
                </c:pt>
                <c:pt idx="17976">
                  <c:v>1.0324230224289092E-3</c:v>
                </c:pt>
                <c:pt idx="17977">
                  <c:v>1.0323730455181518E-3</c:v>
                </c:pt>
                <c:pt idx="17978">
                  <c:v>1.0323230734456642E-3</c:v>
                </c:pt>
                <c:pt idx="17979">
                  <c:v>1.0322731062107442E-3</c:v>
                </c:pt>
                <c:pt idx="17980">
                  <c:v>1.0322231438126895E-3</c:v>
                </c:pt>
                <c:pt idx="17981">
                  <c:v>1.0321731862507975E-3</c:v>
                </c:pt>
                <c:pt idx="17982">
                  <c:v>1.0321232335243659E-3</c:v>
                </c:pt>
                <c:pt idx="17983">
                  <c:v>1.0320732856326934E-3</c:v>
                </c:pt>
                <c:pt idx="17984">
                  <c:v>1.0320233425750776E-3</c:v>
                </c:pt>
                <c:pt idx="17985">
                  <c:v>1.0319734043508165E-3</c:v>
                </c:pt>
                <c:pt idx="17986">
                  <c:v>1.0319234709592093E-3</c:v>
                </c:pt>
                <c:pt idx="17987">
                  <c:v>1.0318735423995536E-3</c:v>
                </c:pt>
                <c:pt idx="17988">
                  <c:v>1.0318236186711489E-3</c:v>
                </c:pt>
                <c:pt idx="17989">
                  <c:v>1.0317736997732935E-3</c:v>
                </c:pt>
                <c:pt idx="17990">
                  <c:v>1.0317237857052864E-3</c:v>
                </c:pt>
                <c:pt idx="17991">
                  <c:v>1.0316738764664269E-3</c:v>
                </c:pt>
                <c:pt idx="17992">
                  <c:v>1.031623972056014E-3</c:v>
                </c:pt>
                <c:pt idx="17993">
                  <c:v>1.0315740724733471E-3</c:v>
                </c:pt>
                <c:pt idx="17994">
                  <c:v>1.0315241777177255E-3</c:v>
                </c:pt>
                <c:pt idx="17995">
                  <c:v>1.0314742877884492E-3</c:v>
                </c:pt>
                <c:pt idx="17996">
                  <c:v>1.0314244026848178E-3</c:v>
                </c:pt>
                <c:pt idx="17997">
                  <c:v>1.031374522406131E-3</c:v>
                </c:pt>
                <c:pt idx="17998">
                  <c:v>1.031324646951689E-3</c:v>
                </c:pt>
                <c:pt idx="17999">
                  <c:v>1.0312747763207917E-3</c:v>
                </c:pt>
                <c:pt idx="18000">
                  <c:v>1.0312249105127401E-3</c:v>
                </c:pt>
                <c:pt idx="18001">
                  <c:v>1.0311750495268336E-3</c:v>
                </c:pt>
                <c:pt idx="18002">
                  <c:v>1.0311251933623738E-3</c:v>
                </c:pt>
                <c:pt idx="18003">
                  <c:v>1.0310753420186606E-3</c:v>
                </c:pt>
                <c:pt idx="18004">
                  <c:v>1.0310254954949952E-3</c:v>
                </c:pt>
                <c:pt idx="18005">
                  <c:v>1.0309756537906784E-3</c:v>
                </c:pt>
                <c:pt idx="18006">
                  <c:v>1.0309258169050118E-3</c:v>
                </c:pt>
                <c:pt idx="18007">
                  <c:v>1.0308759848372958E-3</c:v>
                </c:pt>
                <c:pt idx="18008">
                  <c:v>1.0308261575868326E-3</c:v>
                </c:pt>
                <c:pt idx="18009">
                  <c:v>1.030776335152923E-3</c:v>
                </c:pt>
                <c:pt idx="18010">
                  <c:v>1.0307265175348689E-3</c:v>
                </c:pt>
                <c:pt idx="18011">
                  <c:v>1.0306767047319725E-3</c:v>
                </c:pt>
                <c:pt idx="18012">
                  <c:v>1.0306268967435351E-3</c:v>
                </c:pt>
                <c:pt idx="18013">
                  <c:v>1.0305770935688594E-3</c:v>
                </c:pt>
                <c:pt idx="18014">
                  <c:v>1.0305272952072472E-3</c:v>
                </c:pt>
                <c:pt idx="18015">
                  <c:v>1.0304775016580004E-3</c:v>
                </c:pt>
                <c:pt idx="18016">
                  <c:v>1.0304277129204221E-3</c:v>
                </c:pt>
                <c:pt idx="18017">
                  <c:v>1.0303779289938147E-3</c:v>
                </c:pt>
                <c:pt idx="18018">
                  <c:v>1.0303281498774809E-3</c:v>
                </c:pt>
                <c:pt idx="18019">
                  <c:v>1.0302783755707233E-3</c:v>
                </c:pt>
                <c:pt idx="18020">
                  <c:v>1.0302286060728456E-3</c:v>
                </c:pt>
                <c:pt idx="18021">
                  <c:v>1.0301788413831503E-3</c:v>
                </c:pt>
                <c:pt idx="18022">
                  <c:v>1.0301290815009406E-3</c:v>
                </c:pt>
                <c:pt idx="18023">
                  <c:v>1.0300793264255207E-3</c:v>
                </c:pt>
                <c:pt idx="18024">
                  <c:v>1.0300295761561931E-3</c:v>
                </c:pt>
                <c:pt idx="18025">
                  <c:v>1.029979830692262E-3</c:v>
                </c:pt>
                <c:pt idx="18026">
                  <c:v>1.029930090033031E-3</c:v>
                </c:pt>
                <c:pt idx="18027">
                  <c:v>1.0298803541778044E-3</c:v>
                </c:pt>
                <c:pt idx="18028">
                  <c:v>1.0298306231258862E-3</c:v>
                </c:pt>
                <c:pt idx="18029">
                  <c:v>1.0297808968765803E-3</c:v>
                </c:pt>
                <c:pt idx="18030">
                  <c:v>1.0297311754291912E-3</c:v>
                </c:pt>
                <c:pt idx="18031">
                  <c:v>1.029681458783023E-3</c:v>
                </c:pt>
                <c:pt idx="18032">
                  <c:v>1.0296317469373813E-3</c:v>
                </c:pt>
                <c:pt idx="18033">
                  <c:v>1.0295820398915697E-3</c:v>
                </c:pt>
                <c:pt idx="18034">
                  <c:v>1.0295323376448939E-3</c:v>
                </c:pt>
                <c:pt idx="18035">
                  <c:v>1.0294826401966585E-3</c:v>
                </c:pt>
                <c:pt idx="18036">
                  <c:v>1.0294329475461687E-3</c:v>
                </c:pt>
                <c:pt idx="18037">
                  <c:v>1.0293832596927298E-3</c:v>
                </c:pt>
                <c:pt idx="18038">
                  <c:v>1.0293335766356471E-3</c:v>
                </c:pt>
                <c:pt idx="18039">
                  <c:v>1.0292838983742268E-3</c:v>
                </c:pt>
                <c:pt idx="18040">
                  <c:v>1.0292342249077736E-3</c:v>
                </c:pt>
                <c:pt idx="18041">
                  <c:v>1.0291845562355939E-3</c:v>
                </c:pt>
                <c:pt idx="18042">
                  <c:v>1.0291348923569933E-3</c:v>
                </c:pt>
                <c:pt idx="18043">
                  <c:v>1.0290852332712785E-3</c:v>
                </c:pt>
                <c:pt idx="18044">
                  <c:v>1.0290355789777553E-3</c:v>
                </c:pt>
                <c:pt idx="18045">
                  <c:v>1.0289859294757299E-3</c:v>
                </c:pt>
                <c:pt idx="18046">
                  <c:v>1.0289362847645089E-3</c:v>
                </c:pt>
                <c:pt idx="18047">
                  <c:v>1.0288866448433991E-3</c:v>
                </c:pt>
                <c:pt idx="18048">
                  <c:v>1.028837009711707E-3</c:v>
                </c:pt>
                <c:pt idx="18049">
                  <c:v>1.0287873793687397E-3</c:v>
                </c:pt>
                <c:pt idx="18050">
                  <c:v>1.0287377538138042E-3</c:v>
                </c:pt>
                <c:pt idx="18051">
                  <c:v>1.0286881330462078E-3</c:v>
                </c:pt>
                <c:pt idx="18052">
                  <c:v>1.0286385170652571E-3</c:v>
                </c:pt>
                <c:pt idx="18053">
                  <c:v>1.0285889058702603E-3</c:v>
                </c:pt>
                <c:pt idx="18054">
                  <c:v>1.0285392994605245E-3</c:v>
                </c:pt>
                <c:pt idx="18055">
                  <c:v>1.0284896978353577E-3</c:v>
                </c:pt>
                <c:pt idx="18056">
                  <c:v>1.0284401009940673E-3</c:v>
                </c:pt>
                <c:pt idx="18057">
                  <c:v>1.0283905089359619E-3</c:v>
                </c:pt>
                <c:pt idx="18058">
                  <c:v>1.0283409216603489E-3</c:v>
                </c:pt>
                <c:pt idx="18059">
                  <c:v>1.0282913391665368E-3</c:v>
                </c:pt>
                <c:pt idx="18060">
                  <c:v>1.0282417614538343E-3</c:v>
                </c:pt>
                <c:pt idx="18061">
                  <c:v>1.0281921885215493E-3</c:v>
                </c:pt>
                <c:pt idx="18062">
                  <c:v>1.0281426203689909E-3</c:v>
                </c:pt>
                <c:pt idx="18063">
                  <c:v>1.0280930569954675E-3</c:v>
                </c:pt>
                <c:pt idx="18064">
                  <c:v>1.0280434984002882E-3</c:v>
                </c:pt>
                <c:pt idx="18065">
                  <c:v>1.0279939445827617E-3</c:v>
                </c:pt>
                <c:pt idx="18066">
                  <c:v>1.0279443955421978E-3</c:v>
                </c:pt>
                <c:pt idx="18067">
                  <c:v>1.0278948512779053E-3</c:v>
                </c:pt>
                <c:pt idx="18068">
                  <c:v>1.0278453117891935E-3</c:v>
                </c:pt>
                <c:pt idx="18069">
                  <c:v>1.0277957770753723E-3</c:v>
                </c:pt>
                <c:pt idx="18070">
                  <c:v>1.0277462471357513E-3</c:v>
                </c:pt>
                <c:pt idx="18071">
                  <c:v>1.0276967219696404E-3</c:v>
                </c:pt>
                <c:pt idx="18072">
                  <c:v>1.0276472015763492E-3</c:v>
                </c:pt>
                <c:pt idx="18073">
                  <c:v>1.0275976859551882E-3</c:v>
                </c:pt>
                <c:pt idx="18074">
                  <c:v>1.0275481751054675E-3</c:v>
                </c:pt>
                <c:pt idx="18075">
                  <c:v>1.0274986690264971E-3</c:v>
                </c:pt>
                <c:pt idx="18076">
                  <c:v>1.0274491677175882E-3</c:v>
                </c:pt>
                <c:pt idx="18077">
                  <c:v>1.0273996711780507E-3</c:v>
                </c:pt>
                <c:pt idx="18078">
                  <c:v>1.0273501794071957E-3</c:v>
                </c:pt>
                <c:pt idx="18079">
                  <c:v>1.027300692404334E-3</c:v>
                </c:pt>
                <c:pt idx="18080">
                  <c:v>1.0272512101687768E-3</c:v>
                </c:pt>
                <c:pt idx="18081">
                  <c:v>1.0272017326998352E-3</c:v>
                </c:pt>
                <c:pt idx="18082">
                  <c:v>1.0271522599968202E-3</c:v>
                </c:pt>
                <c:pt idx="18083">
                  <c:v>1.0271027920590434E-3</c:v>
                </c:pt>
                <c:pt idx="18084">
                  <c:v>1.0270533288858164E-3</c:v>
                </c:pt>
                <c:pt idx="18085">
                  <c:v>1.0270038704764508E-3</c:v>
                </c:pt>
                <c:pt idx="18086">
                  <c:v>1.0269544168302583E-3</c:v>
                </c:pt>
                <c:pt idx="18087">
                  <c:v>1.0269049679465512E-3</c:v>
                </c:pt>
                <c:pt idx="18088">
                  <c:v>1.0268555238246416E-3</c:v>
                </c:pt>
                <c:pt idx="18089">
                  <c:v>1.026806084463841E-3</c:v>
                </c:pt>
                <c:pt idx="18090">
                  <c:v>1.0267566498634625E-3</c:v>
                </c:pt>
                <c:pt idx="18091">
                  <c:v>1.0267072200228181E-3</c:v>
                </c:pt>
                <c:pt idx="18092">
                  <c:v>1.0266577949412205E-3</c:v>
                </c:pt>
                <c:pt idx="18093">
                  <c:v>1.0266083746179829E-3</c:v>
                </c:pt>
                <c:pt idx="18094">
                  <c:v>1.0265589590524177E-3</c:v>
                </c:pt>
                <c:pt idx="18095">
                  <c:v>1.026509548243838E-3</c:v>
                </c:pt>
                <c:pt idx="18096">
                  <c:v>1.0264601421915568E-3</c:v>
                </c:pt>
                <c:pt idx="18097">
                  <c:v>1.0264107408948877E-3</c:v>
                </c:pt>
                <c:pt idx="18098">
                  <c:v>1.0263613443531438E-3</c:v>
                </c:pt>
                <c:pt idx="18099">
                  <c:v>1.026311952565639E-3</c:v>
                </c:pt>
                <c:pt idx="18100">
                  <c:v>1.0262625655316864E-3</c:v>
                </c:pt>
                <c:pt idx="18101">
                  <c:v>1.0262131832506005E-3</c:v>
                </c:pt>
                <c:pt idx="18102">
                  <c:v>1.0261638057216945E-3</c:v>
                </c:pt>
                <c:pt idx="18103">
                  <c:v>1.0261144329442829E-3</c:v>
                </c:pt>
                <c:pt idx="18104">
                  <c:v>1.02606506491768E-3</c:v>
                </c:pt>
                <c:pt idx="18105">
                  <c:v>1.0260157016411997E-3</c:v>
                </c:pt>
                <c:pt idx="18106">
                  <c:v>1.0259663431141568E-3</c:v>
                </c:pt>
                <c:pt idx="18107">
                  <c:v>1.0259169893358656E-3</c:v>
                </c:pt>
                <c:pt idx="18108">
                  <c:v>1.0258676403056414E-3</c:v>
                </c:pt>
                <c:pt idx="18109">
                  <c:v>1.0258182960227982E-3</c:v>
                </c:pt>
                <c:pt idx="18110">
                  <c:v>1.0257689564866519E-3</c:v>
                </c:pt>
                <c:pt idx="18111">
                  <c:v>1.0257196216965168E-3</c:v>
                </c:pt>
                <c:pt idx="18112">
                  <c:v>1.0256702916517087E-3</c:v>
                </c:pt>
                <c:pt idx="18113">
                  <c:v>1.0256209663515425E-3</c:v>
                </c:pt>
                <c:pt idx="18114">
                  <c:v>1.0255716457953342E-3</c:v>
                </c:pt>
                <c:pt idx="18115">
                  <c:v>1.0255223299823993E-3</c:v>
                </c:pt>
                <c:pt idx="18116">
                  <c:v>1.0254730189120534E-3</c:v>
                </c:pt>
                <c:pt idx="18117">
                  <c:v>1.0254237125836127E-3</c:v>
                </c:pt>
                <c:pt idx="18118">
                  <c:v>1.0253744109963931E-3</c:v>
                </c:pt>
                <c:pt idx="18119">
                  <c:v>1.0253251141497104E-3</c:v>
                </c:pt>
                <c:pt idx="18120">
                  <c:v>1.0252758220428814E-3</c:v>
                </c:pt>
                <c:pt idx="18121">
                  <c:v>1.0252265346752225E-3</c:v>
                </c:pt>
                <c:pt idx="18122">
                  <c:v>1.02517725204605E-3</c:v>
                </c:pt>
                <c:pt idx="18123">
                  <c:v>1.0251279741546806E-3</c:v>
                </c:pt>
                <c:pt idx="18124">
                  <c:v>1.0250787010004313E-3</c:v>
                </c:pt>
                <c:pt idx="18125">
                  <c:v>1.0250294325826195E-3</c:v>
                </c:pt>
                <c:pt idx="18126">
                  <c:v>1.0249801689005611E-3</c:v>
                </c:pt>
                <c:pt idx="18127">
                  <c:v>1.0249309099535746E-3</c:v>
                </c:pt>
                <c:pt idx="18128">
                  <c:v>1.0248816557409763E-3</c:v>
                </c:pt>
                <c:pt idx="18129">
                  <c:v>1.0248324062620846E-3</c:v>
                </c:pt>
                <c:pt idx="18130">
                  <c:v>1.0247831615162162E-3</c:v>
                </c:pt>
                <c:pt idx="18131">
                  <c:v>1.0247339215026896E-3</c:v>
                </c:pt>
                <c:pt idx="18132">
                  <c:v>1.0246846862208222E-3</c:v>
                </c:pt>
                <c:pt idx="18133">
                  <c:v>1.0246354556699324E-3</c:v>
                </c:pt>
                <c:pt idx="18134">
                  <c:v>1.0245862298493384E-3</c:v>
                </c:pt>
                <c:pt idx="18135">
                  <c:v>1.0245370087583578E-3</c:v>
                </c:pt>
                <c:pt idx="18136">
                  <c:v>1.0244877923963097E-3</c:v>
                </c:pt>
                <c:pt idx="18137">
                  <c:v>1.024438580762512E-3</c:v>
                </c:pt>
                <c:pt idx="18138">
                  <c:v>1.0243893738562839E-3</c:v>
                </c:pt>
                <c:pt idx="18139">
                  <c:v>1.024340171676944E-3</c:v>
                </c:pt>
                <c:pt idx="18140">
                  <c:v>1.0242909742238114E-3</c:v>
                </c:pt>
                <c:pt idx="18141">
                  <c:v>1.0242417814962049E-3</c:v>
                </c:pt>
                <c:pt idx="18142">
                  <c:v>1.0241925934934436E-3</c:v>
                </c:pt>
                <c:pt idx="18143">
                  <c:v>1.0241434102148473E-3</c:v>
                </c:pt>
                <c:pt idx="18144">
                  <c:v>1.0240942316597347E-3</c:v>
                </c:pt>
                <c:pt idx="18145">
                  <c:v>1.0240450578274261E-3</c:v>
                </c:pt>
                <c:pt idx="18146">
                  <c:v>1.0239958887172408E-3</c:v>
                </c:pt>
                <c:pt idx="18147">
                  <c:v>1.0239467243284991E-3</c:v>
                </c:pt>
                <c:pt idx="18148">
                  <c:v>1.0238975646605203E-3</c:v>
                </c:pt>
                <c:pt idx="18149">
                  <c:v>1.0238484097126249E-3</c:v>
                </c:pt>
                <c:pt idx="18150">
                  <c:v>1.0237992594841331E-3</c:v>
                </c:pt>
                <c:pt idx="18151">
                  <c:v>1.023750113974365E-3</c:v>
                </c:pt>
                <c:pt idx="18152">
                  <c:v>1.0237009731826419E-3</c:v>
                </c:pt>
                <c:pt idx="18153">
                  <c:v>1.0236518371082833E-3</c:v>
                </c:pt>
                <c:pt idx="18154">
                  <c:v>1.0236027057506109E-3</c:v>
                </c:pt>
                <c:pt idx="18155">
                  <c:v>1.023553579108945E-3</c:v>
                </c:pt>
                <c:pt idx="18156">
                  <c:v>1.0235044571826068E-3</c:v>
                </c:pt>
                <c:pt idx="18157">
                  <c:v>1.0234553399709175E-3</c:v>
                </c:pt>
                <c:pt idx="18158">
                  <c:v>1.0234062274731982E-3</c:v>
                </c:pt>
                <c:pt idx="18159">
                  <c:v>1.0233571196887705E-3</c:v>
                </c:pt>
                <c:pt idx="18160">
                  <c:v>1.0233080166169558E-3</c:v>
                </c:pt>
                <c:pt idx="18161">
                  <c:v>1.0232589182570758E-3</c:v>
                </c:pt>
                <c:pt idx="18162">
                  <c:v>1.0232098246084527E-3</c:v>
                </c:pt>
                <c:pt idx="18163">
                  <c:v>1.0231607356704076E-3</c:v>
                </c:pt>
                <c:pt idx="18164">
                  <c:v>1.0231116514422634E-3</c:v>
                </c:pt>
                <c:pt idx="18165">
                  <c:v>1.0230625719233415E-3</c:v>
                </c:pt>
                <c:pt idx="18166">
                  <c:v>1.0230134971129649E-3</c:v>
                </c:pt>
                <c:pt idx="18167">
                  <c:v>1.0229644270104555E-3</c:v>
                </c:pt>
                <c:pt idx="18168">
                  <c:v>1.0229153616151362E-3</c:v>
                </c:pt>
                <c:pt idx="18169">
                  <c:v>1.0228663009263297E-3</c:v>
                </c:pt>
                <c:pt idx="18170">
                  <c:v>1.0228172449433589E-3</c:v>
                </c:pt>
                <c:pt idx="18171">
                  <c:v>1.0227681936655466E-3</c:v>
                </c:pt>
                <c:pt idx="18172">
                  <c:v>1.0227191470922159E-3</c:v>
                </c:pt>
                <c:pt idx="18173">
                  <c:v>1.02267010522269E-3</c:v>
                </c:pt>
                <c:pt idx="18174">
                  <c:v>1.0226210680562922E-3</c:v>
                </c:pt>
                <c:pt idx="18175">
                  <c:v>1.0225720355923464E-3</c:v>
                </c:pt>
                <c:pt idx="18176">
                  <c:v>1.0225230078301758E-3</c:v>
                </c:pt>
                <c:pt idx="18177">
                  <c:v>1.0224739847691042E-3</c:v>
                </c:pt>
                <c:pt idx="18178">
                  <c:v>1.0224249664084557E-3</c:v>
                </c:pt>
                <c:pt idx="18179">
                  <c:v>1.0223759527475539E-3</c:v>
                </c:pt>
                <c:pt idx="18180">
                  <c:v>1.0223269437857235E-3</c:v>
                </c:pt>
                <c:pt idx="18181">
                  <c:v>1.0222779395222881E-3</c:v>
                </c:pt>
                <c:pt idx="18182">
                  <c:v>1.0222289399565727E-3</c:v>
                </c:pt>
                <c:pt idx="18183">
                  <c:v>1.0221799450879014E-3</c:v>
                </c:pt>
                <c:pt idx="18184">
                  <c:v>1.0221309549155991E-3</c:v>
                </c:pt>
                <c:pt idx="18185">
                  <c:v>1.0220819694389907E-3</c:v>
                </c:pt>
                <c:pt idx="18186">
                  <c:v>1.0220329886574005E-3</c:v>
                </c:pt>
                <c:pt idx="18187">
                  <c:v>1.0219840125701542E-3</c:v>
                </c:pt>
                <c:pt idx="18188">
                  <c:v>1.0219350411765765E-3</c:v>
                </c:pt>
                <c:pt idx="18189">
                  <c:v>1.0218860744759931E-3</c:v>
                </c:pt>
                <c:pt idx="18190">
                  <c:v>1.0218371124677292E-3</c:v>
                </c:pt>
                <c:pt idx="18191">
                  <c:v>1.0217881551511103E-3</c:v>
                </c:pt>
                <c:pt idx="18192">
                  <c:v>1.0217392025254626E-3</c:v>
                </c:pt>
                <c:pt idx="18193">
                  <c:v>1.0216902545901109E-3</c:v>
                </c:pt>
                <c:pt idx="18194">
                  <c:v>1.0216413113443821E-3</c:v>
                </c:pt>
                <c:pt idx="18195">
                  <c:v>1.0215923727876018E-3</c:v>
                </c:pt>
                <c:pt idx="18196">
                  <c:v>1.0215434389190964E-3</c:v>
                </c:pt>
                <c:pt idx="18197">
                  <c:v>1.0214945097381922E-3</c:v>
                </c:pt>
                <c:pt idx="18198">
                  <c:v>1.0214455852442155E-3</c:v>
                </c:pt>
                <c:pt idx="18199">
                  <c:v>1.021396665436493E-3</c:v>
                </c:pt>
                <c:pt idx="18200">
                  <c:v>1.0213477503143516E-3</c:v>
                </c:pt>
                <c:pt idx="18201">
                  <c:v>1.0212988398771181E-3</c:v>
                </c:pt>
                <c:pt idx="18202">
                  <c:v>1.0212499341241189E-3</c:v>
                </c:pt>
                <c:pt idx="18203">
                  <c:v>1.021201033054682E-3</c:v>
                </c:pt>
                <c:pt idx="18204">
                  <c:v>1.0211521366681338E-3</c:v>
                </c:pt>
                <c:pt idx="18205">
                  <c:v>1.0211032449638025E-3</c:v>
                </c:pt>
                <c:pt idx="18206">
                  <c:v>1.0210543579410147E-3</c:v>
                </c:pt>
                <c:pt idx="18207">
                  <c:v>1.0210054755990987E-3</c:v>
                </c:pt>
                <c:pt idx="18208">
                  <c:v>1.0209565979373823E-3</c:v>
                </c:pt>
                <c:pt idx="18209">
                  <c:v>1.0209077249551926E-3</c:v>
                </c:pt>
                <c:pt idx="18210">
                  <c:v>1.0208588566518585E-3</c:v>
                </c:pt>
                <c:pt idx="18211">
                  <c:v>1.0208099930267076E-3</c:v>
                </c:pt>
                <c:pt idx="18212">
                  <c:v>1.0207611340790684E-3</c:v>
                </c:pt>
                <c:pt idx="18213">
                  <c:v>1.020712279808269E-3</c:v>
                </c:pt>
                <c:pt idx="18214">
                  <c:v>1.0206634302136386E-3</c:v>
                </c:pt>
                <c:pt idx="18215">
                  <c:v>1.0206145852945051E-3</c:v>
                </c:pt>
                <c:pt idx="18216">
                  <c:v>1.0205657450501975E-3</c:v>
                </c:pt>
                <c:pt idx="18217">
                  <c:v>1.0205169094800448E-3</c:v>
                </c:pt>
                <c:pt idx="18218">
                  <c:v>1.020468078583376E-3</c:v>
                </c:pt>
                <c:pt idx="18219">
                  <c:v>1.0204192523595205E-3</c:v>
                </c:pt>
                <c:pt idx="18220">
                  <c:v>1.020370430807807E-3</c:v>
                </c:pt>
                <c:pt idx="18221">
                  <c:v>1.0203216139275657E-3</c:v>
                </c:pt>
                <c:pt idx="18222">
                  <c:v>1.0202728017181255E-3</c:v>
                </c:pt>
                <c:pt idx="18223">
                  <c:v>1.0202239941788163E-3</c:v>
                </c:pt>
                <c:pt idx="18224">
                  <c:v>1.0201751913089679E-3</c:v>
                </c:pt>
                <c:pt idx="18225">
                  <c:v>1.0201263931079105E-3</c:v>
                </c:pt>
                <c:pt idx="18226">
                  <c:v>1.0200775995749737E-3</c:v>
                </c:pt>
                <c:pt idx="18227">
                  <c:v>1.0200288107094879E-3</c:v>
                </c:pt>
                <c:pt idx="18228">
                  <c:v>1.0199800265107838E-3</c:v>
                </c:pt>
                <c:pt idx="18229">
                  <c:v>1.0199312469781911E-3</c:v>
                </c:pt>
                <c:pt idx="18230">
                  <c:v>1.019882472111041E-3</c:v>
                </c:pt>
                <c:pt idx="18231">
                  <c:v>1.0198337019086639E-3</c:v>
                </c:pt>
                <c:pt idx="18232">
                  <c:v>1.0197849363703904E-3</c:v>
                </c:pt>
                <c:pt idx="18233">
                  <c:v>1.0197361754955522E-3</c:v>
                </c:pt>
                <c:pt idx="18234">
                  <c:v>1.0196874192834795E-3</c:v>
                </c:pt>
                <c:pt idx="18235">
                  <c:v>1.0196386677335044E-3</c:v>
                </c:pt>
                <c:pt idx="18236">
                  <c:v>1.0195899208449576E-3</c:v>
                </c:pt>
                <c:pt idx="18237">
                  <c:v>1.0195411786171706E-3</c:v>
                </c:pt>
                <c:pt idx="18238">
                  <c:v>1.0194924410494755E-3</c:v>
                </c:pt>
                <c:pt idx="18239">
                  <c:v>1.0194437081412033E-3</c:v>
                </c:pt>
                <c:pt idx="18240">
                  <c:v>1.0193949798916867E-3</c:v>
                </c:pt>
                <c:pt idx="18241">
                  <c:v>1.0193462563002568E-3</c:v>
                </c:pt>
                <c:pt idx="18242">
                  <c:v>1.0192975373662465E-3</c:v>
                </c:pt>
                <c:pt idx="18243">
                  <c:v>1.0192488230889875E-3</c:v>
                </c:pt>
                <c:pt idx="18244">
                  <c:v>1.0192001134678125E-3</c:v>
                </c:pt>
                <c:pt idx="18245">
                  <c:v>1.0191514085020538E-3</c:v>
                </c:pt>
                <c:pt idx="18246">
                  <c:v>1.0191027081910438E-3</c:v>
                </c:pt>
                <c:pt idx="18247">
                  <c:v>1.0190540125341158E-3</c:v>
                </c:pt>
                <c:pt idx="18248">
                  <c:v>1.0190053215306022E-3</c:v>
                </c:pt>
                <c:pt idx="18249">
                  <c:v>1.0189566351798364E-3</c:v>
                </c:pt>
                <c:pt idx="18250">
                  <c:v>1.0189079534811511E-3</c:v>
                </c:pt>
                <c:pt idx="18251">
                  <c:v>1.0188592764338801E-3</c:v>
                </c:pt>
                <c:pt idx="18252">
                  <c:v>1.0188106040373561E-3</c:v>
                </c:pt>
                <c:pt idx="18253">
                  <c:v>1.0187619362909133E-3</c:v>
                </c:pt>
                <c:pt idx="18254">
                  <c:v>1.0187132731938847E-3</c:v>
                </c:pt>
                <c:pt idx="18255">
                  <c:v>1.0186646147456043E-3</c:v>
                </c:pt>
                <c:pt idx="18256">
                  <c:v>1.0186159609454066E-3</c:v>
                </c:pt>
                <c:pt idx="18257">
                  <c:v>1.0185673117926247E-3</c:v>
                </c:pt>
                <c:pt idx="18258">
                  <c:v>1.0185186672865933E-3</c:v>
                </c:pt>
                <c:pt idx="18259">
                  <c:v>1.0184700274266465E-3</c:v>
                </c:pt>
                <c:pt idx="18260">
                  <c:v>1.0184213922121187E-3</c:v>
                </c:pt>
                <c:pt idx="18261">
                  <c:v>1.0183727616423445E-3</c:v>
                </c:pt>
                <c:pt idx="18262">
                  <c:v>1.0183241357166583E-3</c:v>
                </c:pt>
                <c:pt idx="18263">
                  <c:v>1.0182755144343954E-3</c:v>
                </c:pt>
                <c:pt idx="18264">
                  <c:v>1.0182268977948902E-3</c:v>
                </c:pt>
                <c:pt idx="18265">
                  <c:v>1.0181782857974781E-3</c:v>
                </c:pt>
                <c:pt idx="18266">
                  <c:v>1.018129678441494E-3</c:v>
                </c:pt>
                <c:pt idx="18267">
                  <c:v>1.0180810757262734E-3</c:v>
                </c:pt>
                <c:pt idx="18268">
                  <c:v>1.0180324776511518E-3</c:v>
                </c:pt>
                <c:pt idx="18269">
                  <c:v>1.0179838842154642E-3</c:v>
                </c:pt>
                <c:pt idx="18270">
                  <c:v>1.017935295418547E-3</c:v>
                </c:pt>
                <c:pt idx="18271">
                  <c:v>1.0178867112597353E-3</c:v>
                </c:pt>
                <c:pt idx="18272">
                  <c:v>1.0178381317383657E-3</c:v>
                </c:pt>
                <c:pt idx="18273">
                  <c:v>1.0177895568537737E-3</c:v>
                </c:pt>
                <c:pt idx="18274">
                  <c:v>1.017740986605296E-3</c:v>
                </c:pt>
                <c:pt idx="18275">
                  <c:v>1.0176924209922686E-3</c:v>
                </c:pt>
                <c:pt idx="18276">
                  <c:v>1.0176438600140276E-3</c:v>
                </c:pt>
                <c:pt idx="18277">
                  <c:v>1.0175953036699102E-3</c:v>
                </c:pt>
                <c:pt idx="18278">
                  <c:v>1.0175467519592525E-3</c:v>
                </c:pt>
                <c:pt idx="18279">
                  <c:v>1.0174982048813922E-3</c:v>
                </c:pt>
                <c:pt idx="18280">
                  <c:v>1.017449662435665E-3</c:v>
                </c:pt>
                <c:pt idx="18281">
                  <c:v>1.0174011246214091E-3</c:v>
                </c:pt>
                <c:pt idx="18282">
                  <c:v>1.0173525914379611E-3</c:v>
                </c:pt>
                <c:pt idx="18283">
                  <c:v>1.0173040628846581E-3</c:v>
                </c:pt>
                <c:pt idx="18284">
                  <c:v>1.0172555389608383E-3</c:v>
                </c:pt>
                <c:pt idx="18285">
                  <c:v>1.0172070196658386E-3</c:v>
                </c:pt>
                <c:pt idx="18286">
                  <c:v>1.0171585049989973E-3</c:v>
                </c:pt>
                <c:pt idx="18287">
                  <c:v>1.0171099949596515E-3</c:v>
                </c:pt>
                <c:pt idx="18288">
                  <c:v>1.0170614895471399E-3</c:v>
                </c:pt>
                <c:pt idx="18289">
                  <c:v>1.0170129887608001E-3</c:v>
                </c:pt>
                <c:pt idx="18290">
                  <c:v>1.0169644925999703E-3</c:v>
                </c:pt>
                <c:pt idx="18291">
                  <c:v>1.016916001063989E-3</c:v>
                </c:pt>
                <c:pt idx="18292">
                  <c:v>1.0168675141521946E-3</c:v>
                </c:pt>
                <c:pt idx="18293">
                  <c:v>1.0168190318639257E-3</c:v>
                </c:pt>
                <c:pt idx="18294">
                  <c:v>1.0167705541985208E-3</c:v>
                </c:pt>
                <c:pt idx="18295">
                  <c:v>1.0167220811553193E-3</c:v>
                </c:pt>
                <c:pt idx="18296">
                  <c:v>1.0166736127336597E-3</c:v>
                </c:pt>
                <c:pt idx="18297">
                  <c:v>1.016625148932881E-3</c:v>
                </c:pt>
                <c:pt idx="18298">
                  <c:v>1.0165766897523227E-3</c:v>
                </c:pt>
                <c:pt idx="18299">
                  <c:v>1.0165282351913239E-3</c:v>
                </c:pt>
                <c:pt idx="18300">
                  <c:v>1.0164797852492244E-3</c:v>
                </c:pt>
                <c:pt idx="18301">
                  <c:v>1.0164313399253634E-3</c:v>
                </c:pt>
                <c:pt idx="18302">
                  <c:v>1.0163828992190811E-3</c:v>
                </c:pt>
                <c:pt idx="18303">
                  <c:v>1.0163344631297167E-3</c:v>
                </c:pt>
                <c:pt idx="18304">
                  <c:v>1.0162860316566106E-3</c:v>
                </c:pt>
                <c:pt idx="18305">
                  <c:v>1.0162376047991031E-3</c:v>
                </c:pt>
                <c:pt idx="18306">
                  <c:v>1.0161891825565339E-3</c:v>
                </c:pt>
                <c:pt idx="18307">
                  <c:v>1.0161407649282436E-3</c:v>
                </c:pt>
                <c:pt idx="18308">
                  <c:v>1.0160923519135726E-3</c:v>
                </c:pt>
                <c:pt idx="18309">
                  <c:v>1.0160439435118616E-3</c:v>
                </c:pt>
                <c:pt idx="18310">
                  <c:v>1.0159955397224512E-3</c:v>
                </c:pt>
                <c:pt idx="18311">
                  <c:v>1.0159471405446826E-3</c:v>
                </c:pt>
                <c:pt idx="18312">
                  <c:v>1.0158987459778963E-3</c:v>
                </c:pt>
                <c:pt idx="18313">
                  <c:v>1.0158503560214335E-3</c:v>
                </c:pt>
                <c:pt idx="18314">
                  <c:v>1.0158019706746357E-3</c:v>
                </c:pt>
                <c:pt idx="18315">
                  <c:v>1.0157535899368438E-3</c:v>
                </c:pt>
                <c:pt idx="18316">
                  <c:v>1.0157052138073999E-3</c:v>
                </c:pt>
                <c:pt idx="18317">
                  <c:v>1.0156568422856451E-3</c:v>
                </c:pt>
                <c:pt idx="18318">
                  <c:v>1.0156084753709213E-3</c:v>
                </c:pt>
                <c:pt idx="18319">
                  <c:v>1.0155601130625704E-3</c:v>
                </c:pt>
                <c:pt idx="18320">
                  <c:v>1.0155117553599341E-3</c:v>
                </c:pt>
                <c:pt idx="18321">
                  <c:v>1.0154634022623548E-3</c:v>
                </c:pt>
                <c:pt idx="18322">
                  <c:v>1.0154150537691746E-3</c:v>
                </c:pt>
                <c:pt idx="18323">
                  <c:v>1.0153667098797361E-3</c:v>
                </c:pt>
                <c:pt idx="18324">
                  <c:v>1.0153183705933814E-3</c:v>
                </c:pt>
                <c:pt idx="18325">
                  <c:v>1.0152700359094533E-3</c:v>
                </c:pt>
                <c:pt idx="18326">
                  <c:v>1.0152217058272946E-3</c:v>
                </c:pt>
                <c:pt idx="18327">
                  <c:v>1.0151733803462478E-3</c:v>
                </c:pt>
                <c:pt idx="18328">
                  <c:v>1.0151250594656565E-3</c:v>
                </c:pt>
                <c:pt idx="18329">
                  <c:v>1.0150767431848632E-3</c:v>
                </c:pt>
                <c:pt idx="18330">
                  <c:v>1.0150284315032115E-3</c:v>
                </c:pt>
                <c:pt idx="18331">
                  <c:v>1.0149801244200445E-3</c:v>
                </c:pt>
                <c:pt idx="18332">
                  <c:v>1.014931821934706E-3</c:v>
                </c:pt>
                <c:pt idx="18333">
                  <c:v>1.0148835240465391E-3</c:v>
                </c:pt>
                <c:pt idx="18334">
                  <c:v>1.0148352307548882E-3</c:v>
                </c:pt>
                <c:pt idx="18335">
                  <c:v>1.0147869420590969E-3</c:v>
                </c:pt>
                <c:pt idx="18336">
                  <c:v>1.0147386579585087E-3</c:v>
                </c:pt>
                <c:pt idx="18337">
                  <c:v>1.0146903784524683E-3</c:v>
                </c:pt>
                <c:pt idx="18338">
                  <c:v>1.0146421035403196E-3</c:v>
                </c:pt>
                <c:pt idx="18339">
                  <c:v>1.0145938332214071E-3</c:v>
                </c:pt>
                <c:pt idx="18340">
                  <c:v>1.0145455674950752E-3</c:v>
                </c:pt>
                <c:pt idx="18341">
                  <c:v>1.0144973063606687E-3</c:v>
                </c:pt>
                <c:pt idx="18342">
                  <c:v>1.0144490498175322E-3</c:v>
                </c:pt>
                <c:pt idx="18343">
                  <c:v>1.0144007978650103E-3</c:v>
                </c:pt>
                <c:pt idx="18344">
                  <c:v>1.0143525505024484E-3</c:v>
                </c:pt>
                <c:pt idx="18345">
                  <c:v>1.0143043077291912E-3</c:v>
                </c:pt>
                <c:pt idx="18346">
                  <c:v>1.0142560695445846E-3</c:v>
                </c:pt>
                <c:pt idx="18347">
                  <c:v>1.014207835947973E-3</c:v>
                </c:pt>
                <c:pt idx="18348">
                  <c:v>1.0141596069387026E-3</c:v>
                </c:pt>
                <c:pt idx="18349">
                  <c:v>1.0141113825161187E-3</c:v>
                </c:pt>
                <c:pt idx="18350">
                  <c:v>1.014063162679567E-3</c:v>
                </c:pt>
                <c:pt idx="18351">
                  <c:v>1.0140149474283937E-3</c:v>
                </c:pt>
                <c:pt idx="18352">
                  <c:v>1.0139667367619442E-3</c:v>
                </c:pt>
                <c:pt idx="18353">
                  <c:v>1.0139185306795653E-3</c:v>
                </c:pt>
                <c:pt idx="18354">
                  <c:v>1.0138703291806025E-3</c:v>
                </c:pt>
                <c:pt idx="18355">
                  <c:v>1.0138221322644027E-3</c:v>
                </c:pt>
                <c:pt idx="18356">
                  <c:v>1.0137739399303121E-3</c:v>
                </c:pt>
                <c:pt idx="18357">
                  <c:v>1.0137257521776774E-3</c:v>
                </c:pt>
                <c:pt idx="18358">
                  <c:v>1.0136775690058452E-3</c:v>
                </c:pt>
                <c:pt idx="18359">
                  <c:v>1.0136293904141622E-3</c:v>
                </c:pt>
                <c:pt idx="18360">
                  <c:v>1.0135812164019759E-3</c:v>
                </c:pt>
                <c:pt idx="18361">
                  <c:v>1.013533046968633E-3</c:v>
                </c:pt>
                <c:pt idx="18362">
                  <c:v>1.0134848821134808E-3</c:v>
                </c:pt>
                <c:pt idx="18363">
                  <c:v>1.0134367218358666E-3</c:v>
                </c:pt>
                <c:pt idx="18364">
                  <c:v>1.013388566135138E-3</c:v>
                </c:pt>
                <c:pt idx="18365">
                  <c:v>1.0133404150106423E-3</c:v>
                </c:pt>
                <c:pt idx="18366">
                  <c:v>1.0132922684617273E-3</c:v>
                </c:pt>
                <c:pt idx="18367">
                  <c:v>1.0132441264877412E-3</c:v>
                </c:pt>
                <c:pt idx="18368">
                  <c:v>1.0131959890880315E-3</c:v>
                </c:pt>
                <c:pt idx="18369">
                  <c:v>1.0131478562619466E-3</c:v>
                </c:pt>
                <c:pt idx="18370">
                  <c:v>1.0130997280088344E-3</c:v>
                </c:pt>
                <c:pt idx="18371">
                  <c:v>1.0130516043280436E-3</c:v>
                </c:pt>
                <c:pt idx="18372">
                  <c:v>1.0130034852189227E-3</c:v>
                </c:pt>
                <c:pt idx="18373">
                  <c:v>1.0129553706808197E-3</c:v>
                </c:pt>
                <c:pt idx="18374">
                  <c:v>1.0129072607130837E-3</c:v>
                </c:pt>
                <c:pt idx="18375">
                  <c:v>1.0128591553150634E-3</c:v>
                </c:pt>
                <c:pt idx="18376">
                  <c:v>1.0128110544861081E-3</c:v>
                </c:pt>
                <c:pt idx="18377">
                  <c:v>1.0127629582255663E-3</c:v>
                </c:pt>
                <c:pt idx="18378">
                  <c:v>1.0127148665327876E-3</c:v>
                </c:pt>
                <c:pt idx="18379">
                  <c:v>1.0126667794071215E-3</c:v>
                </c:pt>
                <c:pt idx="18380">
                  <c:v>1.0126186968479167E-3</c:v>
                </c:pt>
                <c:pt idx="18381">
                  <c:v>1.0125706188545236E-3</c:v>
                </c:pt>
                <c:pt idx="18382">
                  <c:v>1.0125225454262914E-3</c:v>
                </c:pt>
                <c:pt idx="18383">
                  <c:v>1.0124744765625702E-3</c:v>
                </c:pt>
                <c:pt idx="18384">
                  <c:v>1.0124264122627095E-3</c:v>
                </c:pt>
                <c:pt idx="18385">
                  <c:v>1.01237835252606E-3</c:v>
                </c:pt>
                <c:pt idx="18386">
                  <c:v>1.0123302973519713E-3</c:v>
                </c:pt>
                <c:pt idx="18387">
                  <c:v>1.0122822467397937E-3</c:v>
                </c:pt>
                <c:pt idx="18388">
                  <c:v>1.0122342006888784E-3</c:v>
                </c:pt>
                <c:pt idx="18389">
                  <c:v>1.0121861591985749E-3</c:v>
                </c:pt>
                <c:pt idx="18390">
                  <c:v>1.0121381222682349E-3</c:v>
                </c:pt>
                <c:pt idx="18391">
                  <c:v>1.0120900898972084E-3</c:v>
                </c:pt>
                <c:pt idx="18392">
                  <c:v>1.0120420620848469E-3</c:v>
                </c:pt>
                <c:pt idx="18393">
                  <c:v>1.0119940388305011E-3</c:v>
                </c:pt>
                <c:pt idx="18394">
                  <c:v>1.0119460201335221E-3</c:v>
                </c:pt>
                <c:pt idx="18395">
                  <c:v>1.0118980059932615E-3</c:v>
                </c:pt>
                <c:pt idx="18396">
                  <c:v>1.0118499964090703E-3</c:v>
                </c:pt>
                <c:pt idx="18397">
                  <c:v>1.0118019913803007E-3</c:v>
                </c:pt>
                <c:pt idx="18398">
                  <c:v>1.0117539909063036E-3</c:v>
                </c:pt>
                <c:pt idx="18399">
                  <c:v>1.0117059949864315E-3</c:v>
                </c:pt>
                <c:pt idx="18400">
                  <c:v>1.0116580036200358E-3</c:v>
                </c:pt>
                <c:pt idx="18401">
                  <c:v>1.0116100168064688E-3</c:v>
                </c:pt>
                <c:pt idx="18402">
                  <c:v>1.0115620345450826E-3</c:v>
                </c:pt>
                <c:pt idx="18403">
                  <c:v>1.0115140568352295E-3</c:v>
                </c:pt>
                <c:pt idx="18404">
                  <c:v>1.0114660836762616E-3</c:v>
                </c:pt>
                <c:pt idx="18405">
                  <c:v>1.0114181150675317E-3</c:v>
                </c:pt>
                <c:pt idx="18406">
                  <c:v>1.0113701510083926E-3</c:v>
                </c:pt>
                <c:pt idx="18407">
                  <c:v>1.0113221914981967E-3</c:v>
                </c:pt>
                <c:pt idx="18408">
                  <c:v>1.0112742365362974E-3</c:v>
                </c:pt>
                <c:pt idx="18409">
                  <c:v>1.0112262861220473E-3</c:v>
                </c:pt>
                <c:pt idx="18410">
                  <c:v>1.0111783402547995E-3</c:v>
                </c:pt>
                <c:pt idx="18411">
                  <c:v>1.0111303989339075E-3</c:v>
                </c:pt>
                <c:pt idx="18412">
                  <c:v>1.0110824621587244E-3</c:v>
                </c:pt>
                <c:pt idx="18413">
                  <c:v>1.0110345299286043E-3</c:v>
                </c:pt>
                <c:pt idx="18414">
                  <c:v>1.0109866022429E-3</c:v>
                </c:pt>
                <c:pt idx="18415">
                  <c:v>1.0109386791009659E-3</c:v>
                </c:pt>
                <c:pt idx="18416">
                  <c:v>1.0108907605021556E-3</c:v>
                </c:pt>
                <c:pt idx="18417">
                  <c:v>1.010842846445823E-3</c:v>
                </c:pt>
                <c:pt idx="18418">
                  <c:v>1.0107949369313226E-3</c:v>
                </c:pt>
                <c:pt idx="18419">
                  <c:v>1.0107470319580083E-3</c:v>
                </c:pt>
                <c:pt idx="18420">
                  <c:v>1.0106991315252346E-3</c:v>
                </c:pt>
                <c:pt idx="18421">
                  <c:v>1.0106512356323559E-3</c:v>
                </c:pt>
                <c:pt idx="18422">
                  <c:v>1.0106033442787272E-3</c:v>
                </c:pt>
                <c:pt idx="18423">
                  <c:v>1.0105554574637026E-3</c:v>
                </c:pt>
                <c:pt idx="18424">
                  <c:v>1.0105075751866369E-3</c:v>
                </c:pt>
                <c:pt idx="18425">
                  <c:v>1.0104596974468861E-3</c:v>
                </c:pt>
                <c:pt idx="18426">
                  <c:v>1.0104118242438042E-3</c:v>
                </c:pt>
                <c:pt idx="18427">
                  <c:v>1.0103639555767471E-3</c:v>
                </c:pt>
                <c:pt idx="18428">
                  <c:v>1.0103160914450697E-3</c:v>
                </c:pt>
                <c:pt idx="18429">
                  <c:v>1.0102682318481276E-3</c:v>
                </c:pt>
                <c:pt idx="18430">
                  <c:v>1.0102203767852768E-3</c:v>
                </c:pt>
                <c:pt idx="18431">
                  <c:v>1.0101725262558724E-3</c:v>
                </c:pt>
                <c:pt idx="18432">
                  <c:v>1.0101246802592704E-3</c:v>
                </c:pt>
                <c:pt idx="18433">
                  <c:v>1.0100768387948269E-3</c:v>
                </c:pt>
                <c:pt idx="18434">
                  <c:v>1.010029001861898E-3</c:v>
                </c:pt>
                <c:pt idx="18435">
                  <c:v>1.0099811694598397E-3</c:v>
                </c:pt>
                <c:pt idx="18436">
                  <c:v>1.0099333415880085E-3</c:v>
                </c:pt>
                <c:pt idx="18437">
                  <c:v>1.0098855182457606E-3</c:v>
                </c:pt>
                <c:pt idx="18438">
                  <c:v>1.0098376994324531E-3</c:v>
                </c:pt>
                <c:pt idx="18439">
                  <c:v>1.0097898851474422E-3</c:v>
                </c:pt>
                <c:pt idx="18440">
                  <c:v>1.0097420753900845E-3</c:v>
                </c:pt>
                <c:pt idx="18441">
                  <c:v>1.0096942701597377E-3</c:v>
                </c:pt>
                <c:pt idx="18442">
                  <c:v>1.009646469455758E-3</c:v>
                </c:pt>
                <c:pt idx="18443">
                  <c:v>1.0095986732775032E-3</c:v>
                </c:pt>
                <c:pt idx="18444">
                  <c:v>1.0095508816243301E-3</c:v>
                </c:pt>
                <c:pt idx="18445">
                  <c:v>1.0095030944955966E-3</c:v>
                </c:pt>
                <c:pt idx="18446">
                  <c:v>1.0094553118906602E-3</c:v>
                </c:pt>
                <c:pt idx="18447">
                  <c:v>1.0094075338088781E-3</c:v>
                </c:pt>
                <c:pt idx="18448">
                  <c:v>1.0093597602496085E-3</c:v>
                </c:pt>
                <c:pt idx="18449">
                  <c:v>1.009311991212209E-3</c:v>
                </c:pt>
                <c:pt idx="18450">
                  <c:v>1.009264226696038E-3</c:v>
                </c:pt>
                <c:pt idx="18451">
                  <c:v>1.0092164667004531E-3</c:v>
                </c:pt>
                <c:pt idx="18452">
                  <c:v>1.0091687112248132E-3</c:v>
                </c:pt>
                <c:pt idx="18453">
                  <c:v>1.0091209602684763E-3</c:v>
                </c:pt>
                <c:pt idx="18454">
                  <c:v>1.0090732138308008E-3</c:v>
                </c:pt>
                <c:pt idx="18455">
                  <c:v>1.0090254719111458E-3</c:v>
                </c:pt>
                <c:pt idx="18456">
                  <c:v>1.0089777345088696E-3</c:v>
                </c:pt>
                <c:pt idx="18457">
                  <c:v>1.0089300016233314E-3</c:v>
                </c:pt>
                <c:pt idx="18458">
                  <c:v>1.0088822732538898E-3</c:v>
                </c:pt>
                <c:pt idx="18459">
                  <c:v>1.0088345493999044E-3</c:v>
                </c:pt>
                <c:pt idx="18460">
                  <c:v>1.0087868300607339E-3</c:v>
                </c:pt>
                <c:pt idx="18461">
                  <c:v>1.0087391152357383E-3</c:v>
                </c:pt>
                <c:pt idx="18462">
                  <c:v>1.0086914049242765E-3</c:v>
                </c:pt>
                <c:pt idx="18463">
                  <c:v>1.0086436991257081E-3</c:v>
                </c:pt>
                <c:pt idx="18464">
                  <c:v>1.0085959978393935E-3</c:v>
                </c:pt>
                <c:pt idx="18465">
                  <c:v>1.0085483010646918E-3</c:v>
                </c:pt>
                <c:pt idx="18466">
                  <c:v>1.0085006088009635E-3</c:v>
                </c:pt>
                <c:pt idx="18467">
                  <c:v>1.0084529210475683E-3</c:v>
                </c:pt>
                <c:pt idx="18468">
                  <c:v>1.0084052378038666E-3</c:v>
                </c:pt>
                <c:pt idx="18469">
                  <c:v>1.0083575590692187E-3</c:v>
                </c:pt>
                <c:pt idx="18470">
                  <c:v>1.0083098848429851E-3</c:v>
                </c:pt>
                <c:pt idx="18471">
                  <c:v>1.0082622151245261E-3</c:v>
                </c:pt>
                <c:pt idx="18472">
                  <c:v>1.0082145499132025E-3</c:v>
                </c:pt>
                <c:pt idx="18473">
                  <c:v>1.0081668892083756E-3</c:v>
                </c:pt>
                <c:pt idx="18474">
                  <c:v>1.0081192330094054E-3</c:v>
                </c:pt>
                <c:pt idx="18475">
                  <c:v>1.008071581315654E-3</c:v>
                </c:pt>
                <c:pt idx="18476">
                  <c:v>1.0080239341264819E-3</c:v>
                </c:pt>
                <c:pt idx="18477">
                  <c:v>1.0079762914412503E-3</c:v>
                </c:pt>
                <c:pt idx="18478">
                  <c:v>1.0079286532593212E-3</c:v>
                </c:pt>
                <c:pt idx="18479">
                  <c:v>1.0078810195800556E-3</c:v>
                </c:pt>
                <c:pt idx="18480">
                  <c:v>1.0078333904028154E-3</c:v>
                </c:pt>
                <c:pt idx="18481">
                  <c:v>1.0077857657269623E-3</c:v>
                </c:pt>
                <c:pt idx="18482">
                  <c:v>1.0077381455518583E-3</c:v>
                </c:pt>
                <c:pt idx="18483">
                  <c:v>1.0076905298768654E-3</c:v>
                </c:pt>
                <c:pt idx="18484">
                  <c:v>1.0076429187013455E-3</c:v>
                </c:pt>
                <c:pt idx="18485">
                  <c:v>1.0075953120246611E-3</c:v>
                </c:pt>
                <c:pt idx="18486">
                  <c:v>1.0075477098461744E-3</c:v>
                </c:pt>
                <c:pt idx="18487">
                  <c:v>1.0075001121652484E-3</c:v>
                </c:pt>
                <c:pt idx="18488">
                  <c:v>1.007452518981245E-3</c:v>
                </c:pt>
                <c:pt idx="18489">
                  <c:v>1.0074049302935275E-3</c:v>
                </c:pt>
                <c:pt idx="18490">
                  <c:v>1.0073573461014584E-3</c:v>
                </c:pt>
                <c:pt idx="18491">
                  <c:v>1.0073097664044009E-3</c:v>
                </c:pt>
                <c:pt idx="18492">
                  <c:v>1.0072621912017182E-3</c:v>
                </c:pt>
                <c:pt idx="18493">
                  <c:v>1.007214620492773E-3</c:v>
                </c:pt>
                <c:pt idx="18494">
                  <c:v>1.0071670542769293E-3</c:v>
                </c:pt>
                <c:pt idx="18495">
                  <c:v>1.0071194925535499E-3</c:v>
                </c:pt>
                <c:pt idx="18496">
                  <c:v>1.0070719353219991E-3</c:v>
                </c:pt>
                <c:pt idx="18497">
                  <c:v>1.0070243825816402E-3</c:v>
                </c:pt>
                <c:pt idx="18498">
                  <c:v>1.006976834331837E-3</c:v>
                </c:pt>
                <c:pt idx="18499">
                  <c:v>1.0069292905719536E-3</c:v>
                </c:pt>
                <c:pt idx="18500">
                  <c:v>1.0068817513013539E-3</c:v>
                </c:pt>
                <c:pt idx="18501">
                  <c:v>1.0068342165194021E-3</c:v>
                </c:pt>
                <c:pt idx="18502">
                  <c:v>1.0067866862254625E-3</c:v>
                </c:pt>
                <c:pt idx="18503">
                  <c:v>1.0067391604188999E-3</c:v>
                </c:pt>
                <c:pt idx="18504">
                  <c:v>1.0066916390990782E-3</c:v>
                </c:pt>
                <c:pt idx="18505">
                  <c:v>1.0066441222653629E-3</c:v>
                </c:pt>
                <c:pt idx="18506">
                  <c:v>1.0065966099171179E-3</c:v>
                </c:pt>
                <c:pt idx="18507">
                  <c:v>1.0065491020537086E-3</c:v>
                </c:pt>
                <c:pt idx="18508">
                  <c:v>1.0065015986744999E-3</c:v>
                </c:pt>
                <c:pt idx="18509">
                  <c:v>1.0064540997788568E-3</c:v>
                </c:pt>
                <c:pt idx="18510">
                  <c:v>1.0064066053661449E-3</c:v>
                </c:pt>
                <c:pt idx="18511">
                  <c:v>1.0063591154357292E-3</c:v>
                </c:pt>
                <c:pt idx="18512">
                  <c:v>1.0063116299869757E-3</c:v>
                </c:pt>
                <c:pt idx="18513">
                  <c:v>1.0062641490192496E-3</c:v>
                </c:pt>
                <c:pt idx="18514">
                  <c:v>1.0062166725319168E-3</c:v>
                </c:pt>
                <c:pt idx="18515">
                  <c:v>1.0061692005243431E-3</c:v>
                </c:pt>
                <c:pt idx="18516">
                  <c:v>1.0061217329958945E-3</c:v>
                </c:pt>
                <c:pt idx="18517">
                  <c:v>1.0060742699459372E-3</c:v>
                </c:pt>
                <c:pt idx="18518">
                  <c:v>1.0060268113738372E-3</c:v>
                </c:pt>
                <c:pt idx="18519">
                  <c:v>1.0059793572789611E-3</c:v>
                </c:pt>
                <c:pt idx="18520">
                  <c:v>1.0059319076606754E-3</c:v>
                </c:pt>
                <c:pt idx="18521">
                  <c:v>1.0058844625183462E-3</c:v>
                </c:pt>
                <c:pt idx="18522">
                  <c:v>1.0058370218513407E-3</c:v>
                </c:pt>
                <c:pt idx="18523">
                  <c:v>1.0057895856590254E-3</c:v>
                </c:pt>
                <c:pt idx="18524">
                  <c:v>1.0057421539407677E-3</c:v>
                </c:pt>
                <c:pt idx="18525">
                  <c:v>1.005694726695934E-3</c:v>
                </c:pt>
                <c:pt idx="18526">
                  <c:v>1.0056473039238921E-3</c:v>
                </c:pt>
                <c:pt idx="18527">
                  <c:v>1.0055998856240088E-3</c:v>
                </c:pt>
                <c:pt idx="18528">
                  <c:v>1.0055524717956516E-3</c:v>
                </c:pt>
                <c:pt idx="18529">
                  <c:v>1.0055050624381884E-3</c:v>
                </c:pt>
                <c:pt idx="18530">
                  <c:v>1.0054576575509865E-3</c:v>
                </c:pt>
                <c:pt idx="18531">
                  <c:v>1.0054102571334139E-3</c:v>
                </c:pt>
                <c:pt idx="18532">
                  <c:v>1.0053628611848384E-3</c:v>
                </c:pt>
                <c:pt idx="18533">
                  <c:v>1.005315469704628E-3</c:v>
                </c:pt>
                <c:pt idx="18534">
                  <c:v>1.0052680826921506E-3</c:v>
                </c:pt>
                <c:pt idx="18535">
                  <c:v>1.005220700146775E-3</c:v>
                </c:pt>
                <c:pt idx="18536">
                  <c:v>1.0051733220678689E-3</c:v>
                </c:pt>
                <c:pt idx="18537">
                  <c:v>1.0051259484548014E-3</c:v>
                </c:pt>
                <c:pt idx="18538">
                  <c:v>1.0050785793069407E-3</c:v>
                </c:pt>
                <c:pt idx="18539">
                  <c:v>1.0050312146236556E-3</c:v>
                </c:pt>
                <c:pt idx="18540">
                  <c:v>1.0049838544043154E-3</c:v>
                </c:pt>
                <c:pt idx="18541">
                  <c:v>1.0049364986482884E-3</c:v>
                </c:pt>
                <c:pt idx="18542">
                  <c:v>1.0048891473549439E-3</c:v>
                </c:pt>
                <c:pt idx="18543">
                  <c:v>1.0048418005236515E-3</c:v>
                </c:pt>
                <c:pt idx="18544">
                  <c:v>1.0047944581537797E-3</c:v>
                </c:pt>
                <c:pt idx="18545">
                  <c:v>1.0047471202446988E-3</c:v>
                </c:pt>
                <c:pt idx="18546">
                  <c:v>1.0046997867957778E-3</c:v>
                </c:pt>
                <c:pt idx="18547">
                  <c:v>1.0046524578063867E-3</c:v>
                </c:pt>
                <c:pt idx="18548">
                  <c:v>1.0046051332758949E-3</c:v>
                </c:pt>
                <c:pt idx="18549">
                  <c:v>1.0045578132036729E-3</c:v>
                </c:pt>
                <c:pt idx="18550">
                  <c:v>1.0045104975890905E-3</c:v>
                </c:pt>
                <c:pt idx="18551">
                  <c:v>1.0044631864315173E-3</c:v>
                </c:pt>
                <c:pt idx="18552">
                  <c:v>1.0044158797303244E-3</c:v>
                </c:pt>
                <c:pt idx="18553">
                  <c:v>1.0043685774848816E-3</c:v>
                </c:pt>
                <c:pt idx="18554">
                  <c:v>1.0043212796945599E-3</c:v>
                </c:pt>
                <c:pt idx="18555">
                  <c:v>1.0042739863587293E-3</c:v>
                </c:pt>
                <c:pt idx="18556">
                  <c:v>1.004226697476761E-3</c:v>
                </c:pt>
                <c:pt idx="18557">
                  <c:v>1.0041794130480261E-3</c:v>
                </c:pt>
                <c:pt idx="18558">
                  <c:v>1.0041321330718949E-3</c:v>
                </c:pt>
                <c:pt idx="18559">
                  <c:v>1.0040848575477391E-3</c:v>
                </c:pt>
                <c:pt idx="18560">
                  <c:v>1.0040375864749293E-3</c:v>
                </c:pt>
                <c:pt idx="18561">
                  <c:v>1.0039903198528378E-3</c:v>
                </c:pt>
                <c:pt idx="18562">
                  <c:v>1.0039430576808349E-3</c:v>
                </c:pt>
                <c:pt idx="18563">
                  <c:v>1.0038957999582931E-3</c:v>
                </c:pt>
                <c:pt idx="18564">
                  <c:v>1.0038485466845836E-3</c:v>
                </c:pt>
                <c:pt idx="18565">
                  <c:v>1.0038012978590782E-3</c:v>
                </c:pt>
                <c:pt idx="18566">
                  <c:v>1.0037540534811491E-3</c:v>
                </c:pt>
                <c:pt idx="18567">
                  <c:v>1.0037068135501682E-3</c:v>
                </c:pt>
                <c:pt idx="18568">
                  <c:v>1.0036595780655078E-3</c:v>
                </c:pt>
                <c:pt idx="18569">
                  <c:v>1.00361234702654E-3</c:v>
                </c:pt>
                <c:pt idx="18570">
                  <c:v>1.0035651204326373E-3</c:v>
                </c:pt>
                <c:pt idx="18571">
                  <c:v>1.0035178982831722E-3</c:v>
                </c:pt>
                <c:pt idx="18572">
                  <c:v>1.0034706805775173E-3</c:v>
                </c:pt>
                <c:pt idx="18573">
                  <c:v>1.0034234673150454E-3</c:v>
                </c:pt>
                <c:pt idx="18574">
                  <c:v>1.0033762584951294E-3</c:v>
                </c:pt>
                <c:pt idx="18575">
                  <c:v>1.0033290541171423E-3</c:v>
                </c:pt>
                <c:pt idx="18576">
                  <c:v>1.003281854180457E-3</c:v>
                </c:pt>
                <c:pt idx="18577">
                  <c:v>1.003234658684447E-3</c:v>
                </c:pt>
                <c:pt idx="18578">
                  <c:v>1.0031874676284854E-3</c:v>
                </c:pt>
                <c:pt idx="18579">
                  <c:v>1.0031402810119462E-3</c:v>
                </c:pt>
                <c:pt idx="18580">
                  <c:v>1.0030930988342024E-3</c:v>
                </c:pt>
                <c:pt idx="18581">
                  <c:v>1.0030459210946278E-3</c:v>
                </c:pt>
                <c:pt idx="18582">
                  <c:v>1.0029987477925965E-3</c:v>
                </c:pt>
                <c:pt idx="18583">
                  <c:v>1.0029515789274819E-3</c:v>
                </c:pt>
                <c:pt idx="18584">
                  <c:v>1.0029044144986587E-3</c:v>
                </c:pt>
                <c:pt idx="18585">
                  <c:v>1.0028572545055007E-3</c:v>
                </c:pt>
                <c:pt idx="18586">
                  <c:v>1.0028100989473822E-3</c:v>
                </c:pt>
                <c:pt idx="18587">
                  <c:v>1.0027629478236778E-3</c:v>
                </c:pt>
                <c:pt idx="18588">
                  <c:v>1.0027158011337617E-3</c:v>
                </c:pt>
                <c:pt idx="18589">
                  <c:v>1.0026686588770089E-3</c:v>
                </c:pt>
                <c:pt idx="18590">
                  <c:v>1.0026215210527938E-3</c:v>
                </c:pt>
                <c:pt idx="18591">
                  <c:v>1.0025743876604916E-3</c:v>
                </c:pt>
                <c:pt idx="18592">
                  <c:v>1.002527258699477E-3</c:v>
                </c:pt>
                <c:pt idx="18593">
                  <c:v>1.0024801341691255E-3</c:v>
                </c:pt>
                <c:pt idx="18594">
                  <c:v>1.0024330140688121E-3</c:v>
                </c:pt>
                <c:pt idx="18595">
                  <c:v>1.002385898397912E-3</c:v>
                </c:pt>
                <c:pt idx="18596">
                  <c:v>1.002338787155801E-3</c:v>
                </c:pt>
                <c:pt idx="18597">
                  <c:v>1.0022916803418542E-3</c:v>
                </c:pt>
                <c:pt idx="18598">
                  <c:v>1.002244577955448E-3</c:v>
                </c:pt>
                <c:pt idx="18599">
                  <c:v>1.0021974799959575E-3</c:v>
                </c:pt>
                <c:pt idx="18600">
                  <c:v>1.0021503864627592E-3</c:v>
                </c:pt>
                <c:pt idx="18601">
                  <c:v>1.0021032973552286E-3</c:v>
                </c:pt>
                <c:pt idx="18602">
                  <c:v>1.0020562126727423E-3</c:v>
                </c:pt>
                <c:pt idx="18603">
                  <c:v>1.0020091324146765E-3</c:v>
                </c:pt>
                <c:pt idx="18604">
                  <c:v>1.0019620565804076E-3</c:v>
                </c:pt>
                <c:pt idx="18605">
                  <c:v>1.001914985169312E-3</c:v>
                </c:pt>
                <c:pt idx="18606">
                  <c:v>1.0018679181807665E-3</c:v>
                </c:pt>
                <c:pt idx="18607">
                  <c:v>1.0018208556141477E-3</c:v>
                </c:pt>
                <c:pt idx="18608">
                  <c:v>1.0017737974688324E-3</c:v>
                </c:pt>
                <c:pt idx="18609">
                  <c:v>1.001726743744198E-3</c:v>
                </c:pt>
                <c:pt idx="18610">
                  <c:v>1.0016796944396214E-3</c:v>
                </c:pt>
                <c:pt idx="18611">
                  <c:v>1.0016326495544793E-3</c:v>
                </c:pt>
                <c:pt idx="18612">
                  <c:v>1.0015856090881499E-3</c:v>
                </c:pt>
                <c:pt idx="18613">
                  <c:v>1.0015385730400101E-3</c:v>
                </c:pt>
                <c:pt idx="18614">
                  <c:v>1.0014915414094377E-3</c:v>
                </c:pt>
                <c:pt idx="18615">
                  <c:v>1.0014445141958103E-3</c:v>
                </c:pt>
                <c:pt idx="18616">
                  <c:v>1.0013974913985057E-3</c:v>
                </c:pt>
                <c:pt idx="18617">
                  <c:v>1.0013504730169019E-3</c:v>
                </c:pt>
                <c:pt idx="18618">
                  <c:v>1.0013034590503767E-3</c:v>
                </c:pt>
                <c:pt idx="18619">
                  <c:v>1.0012564494983089E-3</c:v>
                </c:pt>
                <c:pt idx="18620">
                  <c:v>1.0012094443600759E-3</c:v>
                </c:pt>
                <c:pt idx="18621">
                  <c:v>1.0011624436350565E-3</c:v>
                </c:pt>
                <c:pt idx="18622">
                  <c:v>1.0011154473226294E-3</c:v>
                </c:pt>
                <c:pt idx="18623">
                  <c:v>1.001068455422173E-3</c:v>
                </c:pt>
                <c:pt idx="18624">
                  <c:v>1.0010214679330664E-3</c:v>
                </c:pt>
                <c:pt idx="18625">
                  <c:v>1.0009744848546876E-3</c:v>
                </c:pt>
                <c:pt idx="18626">
                  <c:v>1.0009275061864165E-3</c:v>
                </c:pt>
                <c:pt idx="18627">
                  <c:v>1.0008805319276317E-3</c:v>
                </c:pt>
                <c:pt idx="18628">
                  <c:v>1.0008335620777125E-3</c:v>
                </c:pt>
                <c:pt idx="18629">
                  <c:v>1.0007865966360384E-3</c:v>
                </c:pt>
                <c:pt idx="18630">
                  <c:v>1.0007396356019886E-3</c:v>
                </c:pt>
                <c:pt idx="18631">
                  <c:v>1.0006926789749425E-3</c:v>
                </c:pt>
                <c:pt idx="18632">
                  <c:v>1.0006457267542803E-3</c:v>
                </c:pt>
                <c:pt idx="18633">
                  <c:v>1.0005987789393814E-3</c:v>
                </c:pt>
                <c:pt idx="18634">
                  <c:v>1.0005518355296259E-3</c:v>
                </c:pt>
                <c:pt idx="18635">
                  <c:v>1.0005048965243937E-3</c:v>
                </c:pt>
                <c:pt idx="18636">
                  <c:v>1.0004579619230648E-3</c:v>
                </c:pt>
                <c:pt idx="18637">
                  <c:v>1.0004110317250201E-3</c:v>
                </c:pt>
                <c:pt idx="18638">
                  <c:v>1.0003641059296391E-3</c:v>
                </c:pt>
                <c:pt idx="18639">
                  <c:v>1.0003171845363028E-3</c:v>
                </c:pt>
                <c:pt idx="18640">
                  <c:v>1.0002702675443917E-3</c:v>
                </c:pt>
                <c:pt idx="18641">
                  <c:v>1.0002233549532866E-3</c:v>
                </c:pt>
                <c:pt idx="18642">
                  <c:v>1.0001764467623682E-3</c:v>
                </c:pt>
                <c:pt idx="18643">
                  <c:v>1.0001295429710173E-3</c:v>
                </c:pt>
                <c:pt idx="18644">
                  <c:v>1.0000826435786155E-3</c:v>
                </c:pt>
                <c:pt idx="18645">
                  <c:v>1.0000357485845436E-3</c:v>
                </c:pt>
                <c:pt idx="18646">
                  <c:v>9.9998885798818294E-4</c:v>
                </c:pt>
                <c:pt idx="18647">
                  <c:v>9.9994197178891503E-4</c:v>
                </c:pt>
                <c:pt idx="18648">
                  <c:v>9.9989508998612098E-4</c:v>
                </c:pt>
                <c:pt idx="18649">
                  <c:v>9.9984821257918322E-4</c:v>
                </c:pt>
                <c:pt idx="18650">
                  <c:v>9.9980133956748289E-4</c:v>
                </c:pt>
                <c:pt idx="18651">
                  <c:v>9.9975447095040199E-4</c:v>
                </c:pt>
                <c:pt idx="18652">
                  <c:v>9.9970760672732253E-4</c:v>
                </c:pt>
                <c:pt idx="18653">
                  <c:v>9.9966074689762717E-4</c:v>
                </c:pt>
                <c:pt idx="18654">
                  <c:v>9.9961389146069747E-4</c:v>
                </c:pt>
                <c:pt idx="18655">
                  <c:v>9.9956704041591566E-4</c:v>
                </c:pt>
                <c:pt idx="18656">
                  <c:v>9.9952019376266482E-4</c:v>
                </c:pt>
                <c:pt idx="18657">
                  <c:v>9.9947335150032696E-4</c:v>
                </c:pt>
                <c:pt idx="18658">
                  <c:v>9.9942651362828518E-4</c:v>
                </c:pt>
                <c:pt idx="18659">
                  <c:v>9.993796801459219E-4</c:v>
                </c:pt>
                <c:pt idx="18660">
                  <c:v>9.9933285105262065E-4</c:v>
                </c:pt>
                <c:pt idx="18661">
                  <c:v>9.9928602634776387E-4</c:v>
                </c:pt>
                <c:pt idx="18662">
                  <c:v>9.9923920603073486E-4</c:v>
                </c:pt>
                <c:pt idx="18663">
                  <c:v>9.9919239010091716E-4</c:v>
                </c:pt>
                <c:pt idx="18664">
                  <c:v>9.9914557855769384E-4</c:v>
                </c:pt>
                <c:pt idx="18665">
                  <c:v>9.9909877140044864E-4</c:v>
                </c:pt>
                <c:pt idx="18666">
                  <c:v>9.9905196862856488E-4</c:v>
                </c:pt>
                <c:pt idx="18667">
                  <c:v>9.9900517024142672E-4</c:v>
                </c:pt>
                <c:pt idx="18668">
                  <c:v>9.9895837623841747E-4</c:v>
                </c:pt>
                <c:pt idx="18669">
                  <c:v>9.9891158661892174E-4</c:v>
                </c:pt>
                <c:pt idx="18670">
                  <c:v>9.9886480138232305E-4</c:v>
                </c:pt>
                <c:pt idx="18671">
                  <c:v>9.9881802052800557E-4</c:v>
                </c:pt>
                <c:pt idx="18672">
                  <c:v>9.9877124405535413E-4</c:v>
                </c:pt>
                <c:pt idx="18673">
                  <c:v>9.9872447196375268E-4</c:v>
                </c:pt>
                <c:pt idx="18674">
                  <c:v>9.9867770425258605E-4</c:v>
                </c:pt>
                <c:pt idx="18675">
                  <c:v>9.9863094092123863E-4</c:v>
                </c:pt>
                <c:pt idx="18676">
                  <c:v>9.9858418196909567E-4</c:v>
                </c:pt>
                <c:pt idx="18677">
                  <c:v>9.9853742739554156E-4</c:v>
                </c:pt>
                <c:pt idx="18678">
                  <c:v>9.9849067719996135E-4</c:v>
                </c:pt>
                <c:pt idx="18679">
                  <c:v>9.9844393138174051E-4</c:v>
                </c:pt>
                <c:pt idx="18680">
                  <c:v>9.9839718994026365E-4</c:v>
                </c:pt>
                <c:pt idx="18681">
                  <c:v>9.9835045287491688E-4</c:v>
                </c:pt>
                <c:pt idx="18682">
                  <c:v>9.9830372018508504E-4</c:v>
                </c:pt>
                <c:pt idx="18683">
                  <c:v>9.9825699187015425E-4</c:v>
                </c:pt>
                <c:pt idx="18684">
                  <c:v>9.9821026792950998E-4</c:v>
                </c:pt>
                <c:pt idx="18685">
                  <c:v>9.981635483625375E-4</c:v>
                </c:pt>
                <c:pt idx="18686">
                  <c:v>9.9811683316862357E-4</c:v>
                </c:pt>
                <c:pt idx="18687">
                  <c:v>9.9807012234715345E-4</c:v>
                </c:pt>
                <c:pt idx="18688">
                  <c:v>9.9802341589751392E-4</c:v>
                </c:pt>
                <c:pt idx="18689">
                  <c:v>9.979767138190911E-4</c:v>
                </c:pt>
                <c:pt idx="18690">
                  <c:v>9.9793001611127113E-4</c:v>
                </c:pt>
                <c:pt idx="18691">
                  <c:v>9.9788332277344076E-4</c:v>
                </c:pt>
                <c:pt idx="18692">
                  <c:v>9.9783663380498657E-4</c:v>
                </c:pt>
                <c:pt idx="18693">
                  <c:v>9.977899492052951E-4</c:v>
                </c:pt>
                <c:pt idx="18694">
                  <c:v>9.9774326897375315E-4</c:v>
                </c:pt>
                <c:pt idx="18695">
                  <c:v>9.9769659310974812E-4</c:v>
                </c:pt>
                <c:pt idx="18696">
                  <c:v>9.9764992161266658E-4</c:v>
                </c:pt>
                <c:pt idx="18697">
                  <c:v>9.9760325448189618E-4</c:v>
                </c:pt>
                <c:pt idx="18698">
                  <c:v>9.975565917168239E-4</c:v>
                </c:pt>
                <c:pt idx="18699">
                  <c:v>9.9750993331683695E-4</c:v>
                </c:pt>
                <c:pt idx="18700">
                  <c:v>9.9746327928132341E-4</c:v>
                </c:pt>
                <c:pt idx="18701">
                  <c:v>9.9741662960967049E-4</c:v>
                </c:pt>
                <c:pt idx="18702">
                  <c:v>9.9736998430126626E-4</c:v>
                </c:pt>
                <c:pt idx="18703">
                  <c:v>9.9732334335549816E-4</c:v>
                </c:pt>
                <c:pt idx="18704">
                  <c:v>9.972767067717549E-4</c:v>
                </c:pt>
                <c:pt idx="18705">
                  <c:v>9.972300745494237E-4</c:v>
                </c:pt>
                <c:pt idx="18706">
                  <c:v>9.971834466878935E-4</c:v>
                </c:pt>
                <c:pt idx="18707">
                  <c:v>9.9713682318655216E-4</c:v>
                </c:pt>
                <c:pt idx="18708">
                  <c:v>9.9709020404478818E-4</c:v>
                </c:pt>
                <c:pt idx="18709">
                  <c:v>9.9704358926199052E-4</c:v>
                </c:pt>
                <c:pt idx="18710">
                  <c:v>9.9699697883754725E-4</c:v>
                </c:pt>
                <c:pt idx="18711">
                  <c:v>9.9695037277084775E-4</c:v>
                </c:pt>
                <c:pt idx="18712">
                  <c:v>9.9690377106128052E-4</c:v>
                </c:pt>
                <c:pt idx="18713">
                  <c:v>9.9685717370823494E-4</c:v>
                </c:pt>
                <c:pt idx="18714">
                  <c:v>9.9681058071109975E-4</c:v>
                </c:pt>
                <c:pt idx="18715">
                  <c:v>9.967639920692641E-4</c:v>
                </c:pt>
                <c:pt idx="18716">
                  <c:v>9.967174077821178E-4</c:v>
                </c:pt>
                <c:pt idx="18717">
                  <c:v>9.9667082784905023E-4</c:v>
                </c:pt>
                <c:pt idx="18718">
                  <c:v>9.9662425226945076E-4</c:v>
                </c:pt>
                <c:pt idx="18719">
                  <c:v>9.96577681042709E-4</c:v>
                </c:pt>
                <c:pt idx="18720">
                  <c:v>9.965311141682154E-4</c:v>
                </c:pt>
                <c:pt idx="18721">
                  <c:v>9.9648455164535934E-4</c:v>
                </c:pt>
                <c:pt idx="18722">
                  <c:v>9.9643799347353063E-4</c:v>
                </c:pt>
                <c:pt idx="18723">
                  <c:v>9.9639143965212017E-4</c:v>
                </c:pt>
                <c:pt idx="18724">
                  <c:v>9.9634489018051754E-4</c:v>
                </c:pt>
                <c:pt idx="18725">
                  <c:v>9.9629834505811344E-4</c:v>
                </c:pt>
                <c:pt idx="18726">
                  <c:v>9.9625180428429831E-4</c:v>
                </c:pt>
                <c:pt idx="18727">
                  <c:v>9.9620526785846306E-4</c:v>
                </c:pt>
                <c:pt idx="18728">
                  <c:v>9.9615873577999794E-4</c:v>
                </c:pt>
                <c:pt idx="18729">
                  <c:v>9.9611220804829404E-4</c:v>
                </c:pt>
                <c:pt idx="18730">
                  <c:v>9.9606568466274249E-4</c:v>
                </c:pt>
                <c:pt idx="18731">
                  <c:v>9.9601916562273374E-4</c:v>
                </c:pt>
                <c:pt idx="18732">
                  <c:v>9.9597265092765978E-4</c:v>
                </c:pt>
                <c:pt idx="18733">
                  <c:v>9.9592614057691107E-4</c:v>
                </c:pt>
                <c:pt idx="18734">
                  <c:v>9.9587963456987979E-4</c:v>
                </c:pt>
                <c:pt idx="18735">
                  <c:v>9.9583313290595708E-4</c:v>
                </c:pt>
                <c:pt idx="18736">
                  <c:v>9.9578663558453446E-4</c:v>
                </c:pt>
                <c:pt idx="18737">
                  <c:v>9.9574014260500414E-4</c:v>
                </c:pt>
                <c:pt idx="18738">
                  <c:v>9.9569365396675723E-4</c:v>
                </c:pt>
                <c:pt idx="18739">
                  <c:v>9.9564716966918658E-4</c:v>
                </c:pt>
                <c:pt idx="18740">
                  <c:v>9.9560068971168351E-4</c:v>
                </c:pt>
                <c:pt idx="18741">
                  <c:v>9.9555421409364088E-4</c:v>
                </c:pt>
                <c:pt idx="18742">
                  <c:v>9.9550774281445065E-4</c:v>
                </c:pt>
                <c:pt idx="18743">
                  <c:v>9.9546127587350525E-4</c:v>
                </c:pt>
                <c:pt idx="18744">
                  <c:v>9.954148132701973E-4</c:v>
                </c:pt>
                <c:pt idx="18745">
                  <c:v>9.9536835500391944E-4</c:v>
                </c:pt>
                <c:pt idx="18746">
                  <c:v>9.9532190107406429E-4</c:v>
                </c:pt>
                <c:pt idx="18747">
                  <c:v>9.9527545148002492E-4</c:v>
                </c:pt>
                <c:pt idx="18748">
                  <c:v>9.9522900622119439E-4</c:v>
                </c:pt>
                <c:pt idx="18749">
                  <c:v>9.9518256529696576E-4</c:v>
                </c:pt>
                <c:pt idx="18750">
                  <c:v>9.951361287067321E-4</c:v>
                </c:pt>
                <c:pt idx="18751">
                  <c:v>9.9508969644988713E-4</c:v>
                </c:pt>
                <c:pt idx="18752">
                  <c:v>9.9504326852582346E-4</c:v>
                </c:pt>
                <c:pt idx="18753">
                  <c:v>9.949968449339357E-4</c:v>
                </c:pt>
                <c:pt idx="18754">
                  <c:v>9.9495042567361689E-4</c:v>
                </c:pt>
                <c:pt idx="18755">
                  <c:v>9.9490401074426096E-4</c:v>
                </c:pt>
                <c:pt idx="18756">
                  <c:v>9.9485760014526164E-4</c:v>
                </c:pt>
                <c:pt idx="18757">
                  <c:v>9.9481119387601351E-4</c:v>
                </c:pt>
                <c:pt idx="18758">
                  <c:v>9.9476479193591027E-4</c:v>
                </c:pt>
                <c:pt idx="18759">
                  <c:v>9.9471839432434587E-4</c:v>
                </c:pt>
                <c:pt idx="18760">
                  <c:v>9.946720010407153E-4</c:v>
                </c:pt>
                <c:pt idx="18761">
                  <c:v>9.9462561208441273E-4</c:v>
                </c:pt>
                <c:pt idx="18762">
                  <c:v>9.9457922745483274E-4</c:v>
                </c:pt>
                <c:pt idx="18763">
                  <c:v>9.945328471513699E-4</c:v>
                </c:pt>
                <c:pt idx="18764">
                  <c:v>9.9448647117341923E-4</c:v>
                </c:pt>
                <c:pt idx="18765">
                  <c:v>9.9444009952037575E-4</c:v>
                </c:pt>
                <c:pt idx="18766">
                  <c:v>9.9439373219163403E-4</c:v>
                </c:pt>
                <c:pt idx="18767">
                  <c:v>9.9434736918658975E-4</c:v>
                </c:pt>
                <c:pt idx="18768">
                  <c:v>9.9430101050463769E-4</c:v>
                </c:pt>
                <c:pt idx="18769">
                  <c:v>9.9425465614517376E-4</c:v>
                </c:pt>
                <c:pt idx="18770">
                  <c:v>9.9420830610759295E-4</c:v>
                </c:pt>
                <c:pt idx="18771">
                  <c:v>9.9416196039129115E-4</c:v>
                </c:pt>
                <c:pt idx="18772">
                  <c:v>9.9411561899566381E-4</c:v>
                </c:pt>
                <c:pt idx="18773">
                  <c:v>9.9406928192010704E-4</c:v>
                </c:pt>
                <c:pt idx="18774">
                  <c:v>9.940229491640167E-4</c:v>
                </c:pt>
                <c:pt idx="18775">
                  <c:v>9.9397662072678848E-4</c:v>
                </c:pt>
                <c:pt idx="18776">
                  <c:v>9.9393029660781933E-4</c:v>
                </c:pt>
                <c:pt idx="18777">
                  <c:v>9.9388397680650448E-4</c:v>
                </c:pt>
                <c:pt idx="18778">
                  <c:v>9.9383766132224135E-4</c:v>
                </c:pt>
                <c:pt idx="18779">
                  <c:v>9.9379135015442558E-4</c:v>
                </c:pt>
                <c:pt idx="18780">
                  <c:v>9.9374504330245459E-4</c:v>
                </c:pt>
                <c:pt idx="18781">
                  <c:v>9.9369874076572448E-4</c:v>
                </c:pt>
                <c:pt idx="18782">
                  <c:v>9.936524425436322E-4</c:v>
                </c:pt>
                <c:pt idx="18783">
                  <c:v>9.9360614863557473E-4</c:v>
                </c:pt>
                <c:pt idx="18784">
                  <c:v>9.9355985904094925E-4</c:v>
                </c:pt>
                <c:pt idx="18785">
                  <c:v>9.9351357375915294E-4</c:v>
                </c:pt>
                <c:pt idx="18786">
                  <c:v>9.9346729278958277E-4</c:v>
                </c:pt>
                <c:pt idx="18787">
                  <c:v>9.9342101613163658E-4</c:v>
                </c:pt>
                <c:pt idx="18788">
                  <c:v>9.9337474378471177E-4</c:v>
                </c:pt>
                <c:pt idx="18789">
                  <c:v>9.9332847574820572E-4</c:v>
                </c:pt>
                <c:pt idx="18790">
                  <c:v>9.9328221202151629E-4</c:v>
                </c:pt>
                <c:pt idx="18791">
                  <c:v>9.932359526040413E-4</c:v>
                </c:pt>
                <c:pt idx="18792">
                  <c:v>9.9318969749517881E-4</c:v>
                </c:pt>
                <c:pt idx="18793">
                  <c:v>9.9314344669432686E-4</c:v>
                </c:pt>
                <c:pt idx="18794">
                  <c:v>9.9309720020088373E-4</c:v>
                </c:pt>
                <c:pt idx="18795">
                  <c:v>9.9305095801424745E-4</c:v>
                </c:pt>
                <c:pt idx="18796">
                  <c:v>9.9300472013381653E-4</c:v>
                </c:pt>
                <c:pt idx="18797">
                  <c:v>9.9295848655898966E-4</c:v>
                </c:pt>
                <c:pt idx="18798">
                  <c:v>9.9291225728916511E-4</c:v>
                </c:pt>
                <c:pt idx="18799">
                  <c:v>9.9286603232374201E-4</c:v>
                </c:pt>
                <c:pt idx="18800">
                  <c:v>9.9281981166211885E-4</c:v>
                </c:pt>
                <c:pt idx="18801">
                  <c:v>9.9277359530369497E-4</c:v>
                </c:pt>
                <c:pt idx="18802">
                  <c:v>9.9272738324786931E-4</c:v>
                </c:pt>
                <c:pt idx="18803">
                  <c:v>9.9268117549404099E-4</c:v>
                </c:pt>
                <c:pt idx="18804">
                  <c:v>9.9263497204160936E-4</c:v>
                </c:pt>
                <c:pt idx="18805">
                  <c:v>9.9258877288997379E-4</c:v>
                </c:pt>
                <c:pt idx="18806">
                  <c:v>9.9254257803853383E-4</c:v>
                </c:pt>
                <c:pt idx="18807">
                  <c:v>9.9249638748668905E-4</c:v>
                </c:pt>
                <c:pt idx="18808">
                  <c:v>9.9245020123383946E-4</c:v>
                </c:pt>
                <c:pt idx="18809">
                  <c:v>9.9240401927938463E-4</c:v>
                </c:pt>
                <c:pt idx="18810">
                  <c:v>9.9235784162272477E-4</c:v>
                </c:pt>
                <c:pt idx="18811">
                  <c:v>9.9231166826325968E-4</c:v>
                </c:pt>
                <c:pt idx="18812">
                  <c:v>9.9226549920038956E-4</c:v>
                </c:pt>
                <c:pt idx="18813">
                  <c:v>9.922193344335153E-4</c:v>
                </c:pt>
                <c:pt idx="18814">
                  <c:v>9.9217317396203646E-4</c:v>
                </c:pt>
                <c:pt idx="18815">
                  <c:v>9.9212701778535434E-4</c:v>
                </c:pt>
                <c:pt idx="18816">
                  <c:v>9.9208086590286894E-4</c:v>
                </c:pt>
                <c:pt idx="18817">
                  <c:v>9.9203471831398157E-4</c:v>
                </c:pt>
                <c:pt idx="18818">
                  <c:v>9.9198857501809289E-4</c:v>
                </c:pt>
                <c:pt idx="18819">
                  <c:v>9.9194243601460354E-4</c:v>
                </c:pt>
                <c:pt idx="18820">
                  <c:v>9.9189630130291505E-4</c:v>
                </c:pt>
                <c:pt idx="18821">
                  <c:v>9.918501708824285E-4</c:v>
                </c:pt>
                <c:pt idx="18822">
                  <c:v>9.9180404475254498E-4</c:v>
                </c:pt>
                <c:pt idx="18823">
                  <c:v>9.9175792291266622E-4</c:v>
                </c:pt>
                <c:pt idx="18824">
                  <c:v>9.9171180536219376E-4</c:v>
                </c:pt>
                <c:pt idx="18825">
                  <c:v>9.916656921005291E-4</c:v>
                </c:pt>
                <c:pt idx="18826">
                  <c:v>9.9161958312707376E-4</c:v>
                </c:pt>
                <c:pt idx="18827">
                  <c:v>9.9157347844123014E-4</c:v>
                </c:pt>
                <c:pt idx="18828">
                  <c:v>9.9152737804239976E-4</c:v>
                </c:pt>
                <c:pt idx="18829">
                  <c:v>9.91481281929985E-4</c:v>
                </c:pt>
                <c:pt idx="18830">
                  <c:v>9.9143519010338782E-4</c:v>
                </c:pt>
                <c:pt idx="18831">
                  <c:v>9.9138910256201082E-4</c:v>
                </c:pt>
                <c:pt idx="18832">
                  <c:v>9.9134301930525618E-4</c:v>
                </c:pt>
                <c:pt idx="18833">
                  <c:v>9.9129694033252649E-4</c:v>
                </c:pt>
                <c:pt idx="18834">
                  <c:v>9.9125086564322458E-4</c:v>
                </c:pt>
                <c:pt idx="18835">
                  <c:v>9.9120479523675284E-4</c:v>
                </c:pt>
                <c:pt idx="18836">
                  <c:v>9.9115872911251473E-4</c:v>
                </c:pt>
                <c:pt idx="18837">
                  <c:v>9.9111266726991244E-4</c:v>
                </c:pt>
                <c:pt idx="18838">
                  <c:v>9.9106660970834965E-4</c:v>
                </c:pt>
                <c:pt idx="18839">
                  <c:v>9.9102055642722939E-4</c:v>
                </c:pt>
                <c:pt idx="18840">
                  <c:v>9.9097450742595492E-4</c:v>
                </c:pt>
                <c:pt idx="18841">
                  <c:v>9.9092846270392972E-4</c:v>
                </c:pt>
                <c:pt idx="18842">
                  <c:v>9.9088242226055725E-4</c:v>
                </c:pt>
                <c:pt idx="18843">
                  <c:v>9.9083638609524143E-4</c:v>
                </c:pt>
                <c:pt idx="18844">
                  <c:v>9.907903542073855E-4</c:v>
                </c:pt>
                <c:pt idx="18845">
                  <c:v>9.9074432659639403E-4</c:v>
                </c:pt>
                <c:pt idx="18846">
                  <c:v>9.9069830326167026E-4</c:v>
                </c:pt>
                <c:pt idx="18847">
                  <c:v>9.9065228420261876E-4</c:v>
                </c:pt>
                <c:pt idx="18848">
                  <c:v>9.9060626941864364E-4</c:v>
                </c:pt>
                <c:pt idx="18849">
                  <c:v>9.9056025890914882E-4</c:v>
                </c:pt>
                <c:pt idx="18850">
                  <c:v>9.9051425267353949E-4</c:v>
                </c:pt>
                <c:pt idx="18851">
                  <c:v>9.9046825071121935E-4</c:v>
                </c:pt>
                <c:pt idx="18852">
                  <c:v>9.9042225302159361E-4</c:v>
                </c:pt>
                <c:pt idx="18853">
                  <c:v>9.9037625960406682E-4</c:v>
                </c:pt>
                <c:pt idx="18854">
                  <c:v>9.9033027045804397E-4</c:v>
                </c:pt>
                <c:pt idx="18855">
                  <c:v>9.9028428558292983E-4</c:v>
                </c:pt>
                <c:pt idx="18856">
                  <c:v>9.9023830497812961E-4</c:v>
                </c:pt>
                <c:pt idx="18857">
                  <c:v>9.901923286430483E-4</c:v>
                </c:pt>
                <c:pt idx="18858">
                  <c:v>9.9014635657709155E-4</c:v>
                </c:pt>
                <c:pt idx="18859">
                  <c:v>9.9010038877966455E-4</c:v>
                </c:pt>
                <c:pt idx="18860">
                  <c:v>9.9005442525017294E-4</c:v>
                </c:pt>
                <c:pt idx="18861">
                  <c:v>9.9000846598802238E-4</c:v>
                </c:pt>
                <c:pt idx="18862">
                  <c:v>9.8996251099261849E-4</c:v>
                </c:pt>
                <c:pt idx="18863">
                  <c:v>9.8991656026336692E-4</c:v>
                </c:pt>
                <c:pt idx="18864">
                  <c:v>9.8987061379967418E-4</c:v>
                </c:pt>
                <c:pt idx="18865">
                  <c:v>9.8982467160094569E-4</c:v>
                </c:pt>
                <c:pt idx="18866">
                  <c:v>9.8977873366658839E-4</c:v>
                </c:pt>
                <c:pt idx="18867">
                  <c:v>9.897327999960077E-4</c:v>
                </c:pt>
                <c:pt idx="18868">
                  <c:v>9.8968687058861079E-4</c:v>
                </c:pt>
                <c:pt idx="18869">
                  <c:v>9.8964094544380394E-4</c:v>
                </c:pt>
                <c:pt idx="18870">
                  <c:v>9.8959502456099366E-4</c:v>
                </c:pt>
                <c:pt idx="18871">
                  <c:v>9.895491079395869E-4</c:v>
                </c:pt>
                <c:pt idx="18872">
                  <c:v>9.8950319557899015E-4</c:v>
                </c:pt>
                <c:pt idx="18873">
                  <c:v>9.8945728747861081E-4</c:v>
                </c:pt>
                <c:pt idx="18874">
                  <c:v>9.8941138363785558E-4</c:v>
                </c:pt>
                <c:pt idx="18875">
                  <c:v>9.8936548405613185E-4</c:v>
                </c:pt>
                <c:pt idx="18876">
                  <c:v>9.8931958873284655E-4</c:v>
                </c:pt>
                <c:pt idx="18877">
                  <c:v>9.8927369766740772E-4</c:v>
                </c:pt>
                <c:pt idx="18878">
                  <c:v>9.8922781085922251E-4</c:v>
                </c:pt>
                <c:pt idx="18879">
                  <c:v>9.8918192830769829E-4</c:v>
                </c:pt>
                <c:pt idx="18880">
                  <c:v>9.8913605001224331E-4</c:v>
                </c:pt>
                <c:pt idx="18881">
                  <c:v>9.8909017597226495E-4</c:v>
                </c:pt>
                <c:pt idx="18882">
                  <c:v>9.8904430618717144E-4</c:v>
                </c:pt>
                <c:pt idx="18883">
                  <c:v>9.889984406563706E-4</c:v>
                </c:pt>
                <c:pt idx="18884">
                  <c:v>9.8895257937927088E-4</c:v>
                </c:pt>
                <c:pt idx="18885">
                  <c:v>9.8890672235528031E-4</c:v>
                </c:pt>
                <c:pt idx="18886">
                  <c:v>9.8886086958380756E-4</c:v>
                </c:pt>
                <c:pt idx="18887">
                  <c:v>9.8881502106426089E-4</c:v>
                </c:pt>
                <c:pt idx="18888">
                  <c:v>9.8876917679604874E-4</c:v>
                </c:pt>
                <c:pt idx="18889">
                  <c:v>9.8872333677858023E-4</c:v>
                </c:pt>
                <c:pt idx="18890">
                  <c:v>9.8867750101126381E-4</c:v>
                </c:pt>
                <c:pt idx="18891">
                  <c:v>9.8863166949350904E-4</c:v>
                </c:pt>
                <c:pt idx="18892">
                  <c:v>9.8858584222472437E-4</c:v>
                </c:pt>
                <c:pt idx="18893">
                  <c:v>9.885400192043189E-4</c:v>
                </c:pt>
                <c:pt idx="18894">
                  <c:v>9.884942004317024E-4</c:v>
                </c:pt>
                <c:pt idx="18895">
                  <c:v>9.8844838590628355E-4</c:v>
                </c:pt>
                <c:pt idx="18896">
                  <c:v>9.8840257562747254E-4</c:v>
                </c:pt>
                <c:pt idx="18897">
                  <c:v>9.883567695946787E-4</c:v>
                </c:pt>
                <c:pt idx="18898">
                  <c:v>9.8831096780731156E-4</c:v>
                </c:pt>
                <c:pt idx="18899">
                  <c:v>9.8826517026478111E-4</c:v>
                </c:pt>
                <c:pt idx="18900">
                  <c:v>9.8821937696649711E-4</c:v>
                </c:pt>
                <c:pt idx="18901">
                  <c:v>9.8817358791186997E-4</c:v>
                </c:pt>
                <c:pt idx="18902">
                  <c:v>9.8812780310030923E-4</c:v>
                </c:pt>
                <c:pt idx="18903">
                  <c:v>9.8808202253122574E-4</c:v>
                </c:pt>
                <c:pt idx="18904">
                  <c:v>9.8803624620402947E-4</c:v>
                </c:pt>
                <c:pt idx="18905">
                  <c:v>9.8799047411813105E-4</c:v>
                </c:pt>
                <c:pt idx="18906">
                  <c:v>9.8794470627294089E-4</c:v>
                </c:pt>
                <c:pt idx="18907">
                  <c:v>9.8789894266786984E-4</c:v>
                </c:pt>
                <c:pt idx="18908">
                  <c:v>9.8785318330232895E-4</c:v>
                </c:pt>
                <c:pt idx="18909">
                  <c:v>9.8780742817572843E-4</c:v>
                </c:pt>
                <c:pt idx="18910">
                  <c:v>9.8776167728747977E-4</c:v>
                </c:pt>
                <c:pt idx="18911">
                  <c:v>9.8771593063699402E-4</c:v>
                </c:pt>
                <c:pt idx="18912">
                  <c:v>9.8767018822368247E-4</c:v>
                </c:pt>
                <c:pt idx="18913">
                  <c:v>9.876244500469564E-4</c:v>
                </c:pt>
                <c:pt idx="18914">
                  <c:v>9.8757871610622729E-4</c:v>
                </c:pt>
                <c:pt idx="18915">
                  <c:v>9.8753298640090643E-4</c:v>
                </c:pt>
                <c:pt idx="18916">
                  <c:v>9.8748726093040575E-4</c:v>
                </c:pt>
                <c:pt idx="18917">
                  <c:v>9.8744153969413718E-4</c:v>
                </c:pt>
                <c:pt idx="18918">
                  <c:v>9.8739582269151242E-4</c:v>
                </c:pt>
                <c:pt idx="18919">
                  <c:v>9.8735010992194341E-4</c:v>
                </c:pt>
                <c:pt idx="18920">
                  <c:v>9.8730440138484208E-4</c:v>
                </c:pt>
                <c:pt idx="18921">
                  <c:v>9.8725869707962121E-4</c:v>
                </c:pt>
                <c:pt idx="18922">
                  <c:v>9.8721299700569275E-4</c:v>
                </c:pt>
                <c:pt idx="18923">
                  <c:v>9.8716730116246883E-4</c:v>
                </c:pt>
                <c:pt idx="18924">
                  <c:v>9.8712160954936247E-4</c:v>
                </c:pt>
                <c:pt idx="18925">
                  <c:v>9.8707592216578603E-4</c:v>
                </c:pt>
                <c:pt idx="18926">
                  <c:v>9.8703023901115274E-4</c:v>
                </c:pt>
                <c:pt idx="18927">
                  <c:v>9.8698456008487474E-4</c:v>
                </c:pt>
                <c:pt idx="18928">
                  <c:v>9.8693888538636571E-4</c:v>
                </c:pt>
                <c:pt idx="18929">
                  <c:v>9.8689321491503843E-4</c:v>
                </c:pt>
                <c:pt idx="18930">
                  <c:v>9.868475486703057E-4</c:v>
                </c:pt>
                <c:pt idx="18931">
                  <c:v>9.8680188665158141E-4</c:v>
                </c:pt>
                <c:pt idx="18932">
                  <c:v>9.8675622885827856E-4</c:v>
                </c:pt>
                <c:pt idx="18933">
                  <c:v>9.8671057528981103E-4</c:v>
                </c:pt>
                <c:pt idx="18934">
                  <c:v>9.8666492594559228E-4</c:v>
                </c:pt>
                <c:pt idx="18935">
                  <c:v>9.8661928082503596E-4</c:v>
                </c:pt>
                <c:pt idx="18936">
                  <c:v>9.8657363992755574E-4</c:v>
                </c:pt>
                <c:pt idx="18937">
                  <c:v>9.8652800325256616E-4</c:v>
                </c:pt>
                <c:pt idx="18938">
                  <c:v>9.8648237079948086E-4</c:v>
                </c:pt>
                <c:pt idx="18939">
                  <c:v>9.8643674256771396E-4</c:v>
                </c:pt>
                <c:pt idx="18940">
                  <c:v>9.8639111855667997E-4</c:v>
                </c:pt>
                <c:pt idx="18941">
                  <c:v>9.8634549876579301E-4</c:v>
                </c:pt>
                <c:pt idx="18942">
                  <c:v>9.8629988319446781E-4</c:v>
                </c:pt>
                <c:pt idx="18943">
                  <c:v>9.8625427184211869E-4</c:v>
                </c:pt>
                <c:pt idx="18944">
                  <c:v>9.8620866470816061E-4</c:v>
                </c:pt>
                <c:pt idx="18945">
                  <c:v>9.8616306179200855E-4</c:v>
                </c:pt>
                <c:pt idx="18946">
                  <c:v>9.8611746309307702E-4</c:v>
                </c:pt>
                <c:pt idx="18947">
                  <c:v>9.8607186861078121E-4</c:v>
                </c:pt>
                <c:pt idx="18948">
                  <c:v>9.8602627834453631E-4</c:v>
                </c:pt>
                <c:pt idx="18949">
                  <c:v>9.8598069229375771E-4</c:v>
                </c:pt>
                <c:pt idx="18950">
                  <c:v>9.8593511045786016E-4</c:v>
                </c:pt>
                <c:pt idx="18951">
                  <c:v>9.8588953283626013E-4</c:v>
                </c:pt>
                <c:pt idx="18952">
                  <c:v>9.8584395942837217E-4</c:v>
                </c:pt>
                <c:pt idx="18953">
                  <c:v>9.8579839023361254E-4</c:v>
                </c:pt>
                <c:pt idx="18954">
                  <c:v>9.8575282525139706E-4</c:v>
                </c:pt>
                <c:pt idx="18955">
                  <c:v>9.8570726448114136E-4</c:v>
                </c:pt>
                <c:pt idx="18956">
                  <c:v>9.856617079222617E-4</c:v>
                </c:pt>
                <c:pt idx="18957">
                  <c:v>9.8561615557417391E-4</c:v>
                </c:pt>
                <c:pt idx="18958">
                  <c:v>9.8557060743629447E-4</c:v>
                </c:pt>
                <c:pt idx="18959">
                  <c:v>9.8552506350803966E-4</c:v>
                </c:pt>
                <c:pt idx="18960">
                  <c:v>9.8547952378882572E-4</c:v>
                </c:pt>
                <c:pt idx="18961">
                  <c:v>9.8543398827806938E-4</c:v>
                </c:pt>
                <c:pt idx="18962">
                  <c:v>9.8538845697518709E-4</c:v>
                </c:pt>
                <c:pt idx="18963">
                  <c:v>9.8534292987959601E-4</c:v>
                </c:pt>
                <c:pt idx="18964">
                  <c:v>9.8529740699071261E-4</c:v>
                </c:pt>
                <c:pt idx="18965">
                  <c:v>9.8525188830795424E-4</c:v>
                </c:pt>
                <c:pt idx="18966">
                  <c:v>9.8520637383073761E-4</c:v>
                </c:pt>
                <c:pt idx="18967">
                  <c:v>9.8516086355848005E-4</c:v>
                </c:pt>
                <c:pt idx="18968">
                  <c:v>9.8511535749059892E-4</c:v>
                </c:pt>
                <c:pt idx="18969">
                  <c:v>9.8506985562651157E-4</c:v>
                </c:pt>
                <c:pt idx="18970">
                  <c:v>9.8502435796563579E-4</c:v>
                </c:pt>
                <c:pt idx="18971">
                  <c:v>9.8497886450738849E-4</c:v>
                </c:pt>
                <c:pt idx="18972">
                  <c:v>9.849333752511881E-4</c:v>
                </c:pt>
                <c:pt idx="18973">
                  <c:v>9.8488789019645219E-4</c:v>
                </c:pt>
                <c:pt idx="18974">
                  <c:v>9.8484240934259876E-4</c:v>
                </c:pt>
                <c:pt idx="18975">
                  <c:v>9.8479693268904581E-4</c:v>
                </c:pt>
                <c:pt idx="18976">
                  <c:v>9.8475146023521156E-4</c:v>
                </c:pt>
                <c:pt idx="18977">
                  <c:v>9.8470599198051422E-4</c:v>
                </c:pt>
                <c:pt idx="18978">
                  <c:v>9.8466052792437202E-4</c:v>
                </c:pt>
                <c:pt idx="18979">
                  <c:v>9.8461506806620403E-4</c:v>
                </c:pt>
                <c:pt idx="18980">
                  <c:v>9.8456961240542804E-4</c:v>
                </c:pt>
                <c:pt idx="18981">
                  <c:v>9.8452416094146314E-4</c:v>
                </c:pt>
                <c:pt idx="18982">
                  <c:v>9.8447871367372841E-4</c:v>
                </c:pt>
                <c:pt idx="18983">
                  <c:v>9.8443327060164206E-4</c:v>
                </c:pt>
                <c:pt idx="18984">
                  <c:v>9.8438783172462383E-4</c:v>
                </c:pt>
                <c:pt idx="18985">
                  <c:v>9.8434239704209238E-4</c:v>
                </c:pt>
                <c:pt idx="18986">
                  <c:v>9.8429696655346743E-4</c:v>
                </c:pt>
                <c:pt idx="18987">
                  <c:v>9.8425154025816764E-4</c:v>
                </c:pt>
                <c:pt idx="18988">
                  <c:v>9.8420611815561295E-4</c:v>
                </c:pt>
                <c:pt idx="18989">
                  <c:v>9.8416070024522268E-4</c:v>
                </c:pt>
                <c:pt idx="18990">
                  <c:v>9.8411528652641678E-4</c:v>
                </c:pt>
                <c:pt idx="18991">
                  <c:v>9.8406987699861475E-4</c:v>
                </c:pt>
                <c:pt idx="18992">
                  <c:v>9.8402447166123634E-4</c:v>
                </c:pt>
                <c:pt idx="18993">
                  <c:v>9.8397907051370193E-4</c:v>
                </c:pt>
                <c:pt idx="18994">
                  <c:v>9.8393367355543125E-4</c:v>
                </c:pt>
                <c:pt idx="18995">
                  <c:v>9.8388828078584492E-4</c:v>
                </c:pt>
                <c:pt idx="18996">
                  <c:v>9.8384289220436309E-4</c:v>
                </c:pt>
                <c:pt idx="18997">
                  <c:v>9.8379750781040572E-4</c:v>
                </c:pt>
                <c:pt idx="18998">
                  <c:v>9.8375212760339406E-4</c:v>
                </c:pt>
                <c:pt idx="18999">
                  <c:v>9.8370675158274807E-4</c:v>
                </c:pt>
                <c:pt idx="19000">
                  <c:v>9.8366137974788877E-4</c:v>
                </c:pt>
                <c:pt idx="19001">
                  <c:v>9.83616012098237E-4</c:v>
                </c:pt>
                <c:pt idx="19002">
                  <c:v>9.8357064863321378E-4</c:v>
                </c:pt>
                <c:pt idx="19003">
                  <c:v>9.8352528935224015E-4</c:v>
                </c:pt>
                <c:pt idx="19004">
                  <c:v>9.8347993425473715E-4</c:v>
                </c:pt>
                <c:pt idx="19005">
                  <c:v>9.8343458334012625E-4</c:v>
                </c:pt>
                <c:pt idx="19006">
                  <c:v>9.8338923660782848E-4</c:v>
                </c:pt>
                <c:pt idx="19007">
                  <c:v>9.8334389405726574E-4</c:v>
                </c:pt>
                <c:pt idx="19008">
                  <c:v>9.8329855568785908E-4</c:v>
                </c:pt>
                <c:pt idx="19009">
                  <c:v>9.8325322149903061E-4</c:v>
                </c:pt>
                <c:pt idx="19010">
                  <c:v>9.8320789149020224E-4</c:v>
                </c:pt>
                <c:pt idx="19011">
                  <c:v>9.8316256566079543E-4</c:v>
                </c:pt>
                <c:pt idx="19012">
                  <c:v>9.8311724401023274E-4</c:v>
                </c:pt>
                <c:pt idx="19013">
                  <c:v>9.8307192653793564E-4</c:v>
                </c:pt>
                <c:pt idx="19014">
                  <c:v>9.830266132433269E-4</c:v>
                </c:pt>
                <c:pt idx="19015">
                  <c:v>9.8298130412582843E-4</c:v>
                </c:pt>
                <c:pt idx="19016">
                  <c:v>9.8293599918486321E-4</c:v>
                </c:pt>
                <c:pt idx="19017">
                  <c:v>9.8289069841985314E-4</c:v>
                </c:pt>
                <c:pt idx="19018">
                  <c:v>9.8284540183022164E-4</c:v>
                </c:pt>
                <c:pt idx="19019">
                  <c:v>9.8280010941539063E-4</c:v>
                </c:pt>
                <c:pt idx="19020">
                  <c:v>9.8275482117478352E-4</c:v>
                </c:pt>
                <c:pt idx="19021">
                  <c:v>9.8270953710782307E-4</c:v>
                </c:pt>
                <c:pt idx="19022">
                  <c:v>9.8266425721393229E-4</c:v>
                </c:pt>
                <c:pt idx="19023">
                  <c:v>9.8261898149253481E-4</c:v>
                </c:pt>
                <c:pt idx="19024">
                  <c:v>9.8257370994305339E-4</c:v>
                </c:pt>
                <c:pt idx="19025">
                  <c:v>9.8252844256491189E-4</c:v>
                </c:pt>
                <c:pt idx="19026">
                  <c:v>9.8248317935753331E-4</c:v>
                </c:pt>
                <c:pt idx="19027">
                  <c:v>9.824379203203417E-4</c:v>
                </c:pt>
                <c:pt idx="19028">
                  <c:v>9.823926654527605E-4</c:v>
                </c:pt>
                <c:pt idx="19029">
                  <c:v>9.8234741475421356E-4</c:v>
                </c:pt>
                <c:pt idx="19030">
                  <c:v>9.8230216822412495E-4</c:v>
                </c:pt>
                <c:pt idx="19031">
                  <c:v>9.8225692586191853E-4</c:v>
                </c:pt>
                <c:pt idx="19032">
                  <c:v>9.8221168766701858E-4</c:v>
                </c:pt>
                <c:pt idx="19033">
                  <c:v>9.821664536388496E-4</c:v>
                </c:pt>
                <c:pt idx="19034">
                  <c:v>9.8212122377683525E-4</c:v>
                </c:pt>
                <c:pt idx="19035">
                  <c:v>9.8207599808040067E-4</c:v>
                </c:pt>
                <c:pt idx="19036">
                  <c:v>9.8203077654896971E-4</c:v>
                </c:pt>
                <c:pt idx="19037">
                  <c:v>9.8198555918196776E-4</c:v>
                </c:pt>
                <c:pt idx="19038">
                  <c:v>9.8194034597881932E-4</c:v>
                </c:pt>
                <c:pt idx="19039">
                  <c:v>9.818951369389491E-4</c:v>
                </c:pt>
                <c:pt idx="19040">
                  <c:v>9.8184993206178227E-4</c:v>
                </c:pt>
                <c:pt idx="19041">
                  <c:v>9.818047313467442E-4</c:v>
                </c:pt>
                <c:pt idx="19042">
                  <c:v>9.8175953479325961E-4</c:v>
                </c:pt>
                <c:pt idx="19043">
                  <c:v>9.8171434240075387E-4</c:v>
                </c:pt>
                <c:pt idx="19044">
                  <c:v>9.8166915416865257E-4</c:v>
                </c:pt>
                <c:pt idx="19045">
                  <c:v>9.8162397009638109E-4</c:v>
                </c:pt>
                <c:pt idx="19046">
                  <c:v>9.8157879018336523E-4</c:v>
                </c:pt>
                <c:pt idx="19047">
                  <c:v>9.8153361442903059E-4</c:v>
                </c:pt>
                <c:pt idx="19048">
                  <c:v>9.8148844283280296E-4</c:v>
                </c:pt>
                <c:pt idx="19049">
                  <c:v>9.8144327539410859E-4</c:v>
                </c:pt>
                <c:pt idx="19050">
                  <c:v>9.8139811211237285E-4</c:v>
                </c:pt>
                <c:pt idx="19051">
                  <c:v>9.8135295298702263E-4</c:v>
                </c:pt>
                <c:pt idx="19052">
                  <c:v>9.8130779801748375E-4</c:v>
                </c:pt>
                <c:pt idx="19053">
                  <c:v>9.8126264720318286E-4</c:v>
                </c:pt>
                <c:pt idx="19054">
                  <c:v>9.8121750054354622E-4</c:v>
                </c:pt>
                <c:pt idx="19055">
                  <c:v>9.811723580380005E-4</c:v>
                </c:pt>
                <c:pt idx="19056">
                  <c:v>9.8112721968597215E-4</c:v>
                </c:pt>
                <c:pt idx="19057">
                  <c:v>9.8108208548688806E-4</c:v>
                </c:pt>
                <c:pt idx="19058">
                  <c:v>9.8103695544017556E-4</c:v>
                </c:pt>
                <c:pt idx="19059">
                  <c:v>9.8099182954526111E-4</c:v>
                </c:pt>
                <c:pt idx="19060">
                  <c:v>9.8094670780157203E-4</c:v>
                </c:pt>
                <c:pt idx="19061">
                  <c:v>9.8090159020853521E-4</c:v>
                </c:pt>
                <c:pt idx="19062">
                  <c:v>9.8085647676557862E-4</c:v>
                </c:pt>
                <c:pt idx="19063">
                  <c:v>9.8081136747212938E-4</c:v>
                </c:pt>
                <c:pt idx="19064">
                  <c:v>9.8076626232761438E-4</c:v>
                </c:pt>
                <c:pt idx="19065">
                  <c:v>9.8072116133146223E-4</c:v>
                </c:pt>
                <c:pt idx="19066">
                  <c:v>9.8067606448310005E-4</c:v>
                </c:pt>
                <c:pt idx="19067">
                  <c:v>9.8063097178195582E-4</c:v>
                </c:pt>
                <c:pt idx="19068">
                  <c:v>9.805858832274575E-4</c:v>
                </c:pt>
                <c:pt idx="19069">
                  <c:v>9.8054079881903329E-4</c:v>
                </c:pt>
                <c:pt idx="19070">
                  <c:v>9.8049571855611116E-4</c:v>
                </c:pt>
                <c:pt idx="19071">
                  <c:v>9.8045064243811953E-4</c:v>
                </c:pt>
                <c:pt idx="19072">
                  <c:v>9.8040557046448658E-4</c:v>
                </c:pt>
                <c:pt idx="19073">
                  <c:v>9.8036050263464072E-4</c:v>
                </c:pt>
                <c:pt idx="19074">
                  <c:v>9.8031543894801102E-4</c:v>
                </c:pt>
                <c:pt idx="19075">
                  <c:v>9.8027037940402544E-4</c:v>
                </c:pt>
                <c:pt idx="19076">
                  <c:v>9.8022532400211305E-4</c:v>
                </c:pt>
                <c:pt idx="19077">
                  <c:v>9.801802727417029E-4</c:v>
                </c:pt>
                <c:pt idx="19078">
                  <c:v>9.8013522562222406E-4</c:v>
                </c:pt>
                <c:pt idx="19079">
                  <c:v>9.8009018264310559E-4</c:v>
                </c:pt>
                <c:pt idx="19080">
                  <c:v>9.8004514380377631E-4</c:v>
                </c:pt>
                <c:pt idx="19081">
                  <c:v>9.8000010910366596E-4</c:v>
                </c:pt>
                <c:pt idx="19082">
                  <c:v>9.7995507854220358E-4</c:v>
                </c:pt>
                <c:pt idx="19083">
                  <c:v>9.799100521188191E-4</c:v>
                </c:pt>
                <c:pt idx="19084">
                  <c:v>9.7986502983294158E-4</c:v>
                </c:pt>
                <c:pt idx="19085">
                  <c:v>9.7982001168400138E-4</c:v>
                </c:pt>
                <c:pt idx="19086">
                  <c:v>9.7977499767142821E-4</c:v>
                </c:pt>
                <c:pt idx="19087">
                  <c:v>9.7972998779465156E-4</c:v>
                </c:pt>
                <c:pt idx="19088">
                  <c:v>9.7968498205310201E-4</c:v>
                </c:pt>
                <c:pt idx="19089">
                  <c:v>9.7963998044620928E-4</c:v>
                </c:pt>
                <c:pt idx="19090">
                  <c:v>9.7959498297340393E-4</c:v>
                </c:pt>
                <c:pt idx="19091">
                  <c:v>9.7954998963411611E-4</c:v>
                </c:pt>
                <c:pt idx="19092">
                  <c:v>9.7950500042777639E-4</c:v>
                </c:pt>
                <c:pt idx="19093">
                  <c:v>9.7946001535381536E-4</c:v>
                </c:pt>
                <c:pt idx="19094">
                  <c:v>9.794150344116636E-4</c:v>
                </c:pt>
                <c:pt idx="19095">
                  <c:v>9.793700576007521E-4</c:v>
                </c:pt>
                <c:pt idx="19096">
                  <c:v>9.7932508492051124E-4</c:v>
                </c:pt>
                <c:pt idx="19097">
                  <c:v>9.7928011637037266E-4</c:v>
                </c:pt>
                <c:pt idx="19098">
                  <c:v>9.7923515194976696E-4</c:v>
                </c:pt>
                <c:pt idx="19099">
                  <c:v>9.7919019165812558E-4</c:v>
                </c:pt>
                <c:pt idx="19100">
                  <c:v>9.7914523549487995E-4</c:v>
                </c:pt>
                <c:pt idx="19101">
                  <c:v>9.7910028345946087E-4</c:v>
                </c:pt>
                <c:pt idx="19102">
                  <c:v>9.7905533555130045E-4</c:v>
                </c:pt>
                <c:pt idx="19103">
                  <c:v>9.7901039176982989E-4</c:v>
                </c:pt>
                <c:pt idx="19104">
                  <c:v>9.7896545211448131E-4</c:v>
                </c:pt>
                <c:pt idx="19105">
                  <c:v>9.7892051658468615E-4</c:v>
                </c:pt>
                <c:pt idx="19106">
                  <c:v>9.788755851798767E-4</c:v>
                </c:pt>
                <c:pt idx="19107">
                  <c:v>9.7883065789948465E-4</c:v>
                </c:pt>
                <c:pt idx="19108">
                  <c:v>9.7878573474294251E-4</c:v>
                </c:pt>
                <c:pt idx="19109">
                  <c:v>9.7874081570968239E-4</c:v>
                </c:pt>
                <c:pt idx="19110">
                  <c:v>9.7869590079913615E-4</c:v>
                </c:pt>
                <c:pt idx="19111">
                  <c:v>9.7865099001073698E-4</c:v>
                </c:pt>
                <c:pt idx="19112">
                  <c:v>9.7860608334391676E-4</c:v>
                </c:pt>
                <c:pt idx="19113">
                  <c:v>9.7856118079810844E-4</c:v>
                </c:pt>
                <c:pt idx="19114">
                  <c:v>9.78516282372745E-4</c:v>
                </c:pt>
                <c:pt idx="19115">
                  <c:v>9.7847138806725895E-4</c:v>
                </c:pt>
                <c:pt idx="19116">
                  <c:v>9.7842649788108349E-4</c:v>
                </c:pt>
                <c:pt idx="19117">
                  <c:v>9.7838161181365156E-4</c:v>
                </c:pt>
                <c:pt idx="19118">
                  <c:v>9.7833672986439636E-4</c:v>
                </c:pt>
                <c:pt idx="19119">
                  <c:v>9.7829185203275105E-4</c:v>
                </c:pt>
                <c:pt idx="19120">
                  <c:v>9.7824697831814947E-4</c:v>
                </c:pt>
                <c:pt idx="19121">
                  <c:v>9.7820210872002458E-4</c:v>
                </c:pt>
                <c:pt idx="19122">
                  <c:v>9.7815724323781022E-4</c:v>
                </c:pt>
                <c:pt idx="19123">
                  <c:v>9.7811238187093998E-4</c:v>
                </c:pt>
                <c:pt idx="19124">
                  <c:v>9.7806752461884771E-4</c:v>
                </c:pt>
                <c:pt idx="19125">
                  <c:v>9.7802267148096745E-4</c:v>
                </c:pt>
                <c:pt idx="19126">
                  <c:v>9.7797782245673303E-4</c:v>
                </c:pt>
                <c:pt idx="19127">
                  <c:v>9.7793297754557849E-4</c:v>
                </c:pt>
                <c:pt idx="19128">
                  <c:v>9.778881367469381E-4</c:v>
                </c:pt>
                <c:pt idx="19129">
                  <c:v>9.7784330006024656E-4</c:v>
                </c:pt>
                <c:pt idx="19130">
                  <c:v>9.7779846748493769E-4</c:v>
                </c:pt>
                <c:pt idx="19131">
                  <c:v>9.7775363902044641E-4</c:v>
                </c:pt>
                <c:pt idx="19132">
                  <c:v>9.777088146662072E-4</c:v>
                </c:pt>
                <c:pt idx="19133">
                  <c:v>9.7766399442165454E-4</c:v>
                </c:pt>
                <c:pt idx="19134">
                  <c:v>9.7761917828622399E-4</c:v>
                </c:pt>
                <c:pt idx="19135">
                  <c:v>9.7757436625934982E-4</c:v>
                </c:pt>
                <c:pt idx="19136">
                  <c:v>9.7752955834046738E-4</c:v>
                </c:pt>
                <c:pt idx="19137">
                  <c:v>9.7748475452901157E-4</c:v>
                </c:pt>
                <c:pt idx="19138">
                  <c:v>9.7743995482441797E-4</c:v>
                </c:pt>
                <c:pt idx="19139">
                  <c:v>9.7739515922612191E-4</c:v>
                </c:pt>
                <c:pt idx="19140">
                  <c:v>9.7735036773355832E-4</c:v>
                </c:pt>
                <c:pt idx="19141">
                  <c:v>9.7730558034616341E-4</c:v>
                </c:pt>
                <c:pt idx="19142">
                  <c:v>9.7726079706337231E-4</c:v>
                </c:pt>
                <c:pt idx="19143">
                  <c:v>9.7721601788462124E-4</c:v>
                </c:pt>
                <c:pt idx="19144">
                  <c:v>9.7717124280934597E-4</c:v>
                </c:pt>
                <c:pt idx="19145">
                  <c:v>9.7712647183698228E-4</c:v>
                </c:pt>
                <c:pt idx="19146">
                  <c:v>9.7708170496696662E-4</c:v>
                </c:pt>
                <c:pt idx="19147">
                  <c:v>9.7703694219873453E-4</c:v>
                </c:pt>
                <c:pt idx="19148">
                  <c:v>9.769921835317229E-4</c:v>
                </c:pt>
                <c:pt idx="19149">
                  <c:v>9.7694742896536771E-4</c:v>
                </c:pt>
                <c:pt idx="19150">
                  <c:v>9.7690267849910562E-4</c:v>
                </c:pt>
                <c:pt idx="19151">
                  <c:v>9.7685793213237327E-4</c:v>
                </c:pt>
                <c:pt idx="19152">
                  <c:v>9.7681318986460753E-4</c:v>
                </c:pt>
                <c:pt idx="19153">
                  <c:v>9.7676845169524483E-4</c:v>
                </c:pt>
                <c:pt idx="19154">
                  <c:v>9.7672371762372225E-4</c:v>
                </c:pt>
                <c:pt idx="19155">
                  <c:v>9.7667898764947688E-4</c:v>
                </c:pt>
                <c:pt idx="19156">
                  <c:v>9.7663426177194558E-4</c:v>
                </c:pt>
                <c:pt idx="19157">
                  <c:v>9.7658953999056586E-4</c:v>
                </c:pt>
                <c:pt idx="19158">
                  <c:v>9.7654482230477471E-4</c:v>
                </c:pt>
                <c:pt idx="19159">
                  <c:v>9.7650010871400995E-4</c:v>
                </c:pt>
                <c:pt idx="19160">
                  <c:v>9.764553992177089E-4</c:v>
                </c:pt>
                <c:pt idx="19161">
                  <c:v>9.7641069381530895E-4</c:v>
                </c:pt>
                <c:pt idx="19162">
                  <c:v>9.7636599250624817E-4</c:v>
                </c:pt>
                <c:pt idx="19163">
                  <c:v>9.7632129528996419E-4</c:v>
                </c:pt>
                <c:pt idx="19164">
                  <c:v>9.7627660216589494E-4</c:v>
                </c:pt>
                <c:pt idx="19165">
                  <c:v>9.7623191313347881E-4</c:v>
                </c:pt>
                <c:pt idx="19166">
                  <c:v>9.7618722819215332E-4</c:v>
                </c:pt>
                <c:pt idx="19167">
                  <c:v>9.761425473413574E-4</c:v>
                </c:pt>
                <c:pt idx="19168">
                  <c:v>9.7609787058052888E-4</c:v>
                </c:pt>
                <c:pt idx="19169">
                  <c:v>9.7605319790910648E-4</c:v>
                </c:pt>
                <c:pt idx="19170">
                  <c:v>9.7600852932652846E-4</c:v>
                </c:pt>
                <c:pt idx="19171">
                  <c:v>9.7596386483223398E-4</c:v>
                </c:pt>
                <c:pt idx="19172">
                  <c:v>9.7591920442566119E-4</c:v>
                </c:pt>
                <c:pt idx="19173">
                  <c:v>9.7587454810624946E-4</c:v>
                </c:pt>
                <c:pt idx="19174">
                  <c:v>9.7582989587343739E-4</c:v>
                </c:pt>
                <c:pt idx="19175">
                  <c:v>9.7578524772666433E-4</c:v>
                </c:pt>
                <c:pt idx="19176">
                  <c:v>9.7574060366536933E-4</c:v>
                </c:pt>
                <c:pt idx="19177">
                  <c:v>9.7569596368899151E-4</c:v>
                </c:pt>
                <c:pt idx="19178">
                  <c:v>9.7565132779697046E-4</c:v>
                </c:pt>
                <c:pt idx="19179">
                  <c:v>9.7560669598874543E-4</c:v>
                </c:pt>
                <c:pt idx="19180">
                  <c:v>9.7556206826375643E-4</c:v>
                </c:pt>
                <c:pt idx="19181">
                  <c:v>9.7551744462144249E-4</c:v>
                </c:pt>
                <c:pt idx="19182">
                  <c:v>9.7547282506124406E-4</c:v>
                </c:pt>
                <c:pt idx="19183">
                  <c:v>9.7542820958260038E-4</c:v>
                </c:pt>
                <c:pt idx="19184">
                  <c:v>9.7538359818495212E-4</c:v>
                </c:pt>
                <c:pt idx="19185">
                  <c:v>9.7533899086773874E-4</c:v>
                </c:pt>
                <c:pt idx="19186">
                  <c:v>9.7529438763040079E-4</c:v>
                </c:pt>
                <c:pt idx="19187">
                  <c:v>9.7524978847237861E-4</c:v>
                </c:pt>
                <c:pt idx="19188">
                  <c:v>9.7520519339311233E-4</c:v>
                </c:pt>
                <c:pt idx="19189">
                  <c:v>9.751606023920428E-4</c:v>
                </c:pt>
                <c:pt idx="19190">
                  <c:v>9.7511601546861038E-4</c:v>
                </c:pt>
                <c:pt idx="19191">
                  <c:v>9.7507143262225561E-4</c:v>
                </c:pt>
                <c:pt idx="19192">
                  <c:v>9.750268538524198E-4</c:v>
                </c:pt>
                <c:pt idx="19193">
                  <c:v>9.7498227915854328E-4</c:v>
                </c:pt>
                <c:pt idx="19194">
                  <c:v>9.7493770854006749E-4</c:v>
                </c:pt>
                <c:pt idx="19195">
                  <c:v>9.7489314199643328E-4</c:v>
                </c:pt>
                <c:pt idx="19196">
                  <c:v>9.7484857952708219E-4</c:v>
                </c:pt>
                <c:pt idx="19197">
                  <c:v>9.7480402113145532E-4</c:v>
                </c:pt>
                <c:pt idx="19198">
                  <c:v>9.7475946680899387E-4</c:v>
                </c:pt>
                <c:pt idx="19199">
                  <c:v>9.7471491655913979E-4</c:v>
                </c:pt>
                <c:pt idx="19200">
                  <c:v>9.746703703813344E-4</c:v>
                </c:pt>
                <c:pt idx="19201">
                  <c:v>9.7462582827501966E-4</c:v>
                </c:pt>
                <c:pt idx="19202">
                  <c:v>9.7458129023963698E-4</c:v>
                </c:pt>
                <c:pt idx="19203">
                  <c:v>9.7453675627462866E-4</c:v>
                </c:pt>
                <c:pt idx="19204">
                  <c:v>9.7449222637943688E-4</c:v>
                </c:pt>
                <c:pt idx="19205">
                  <c:v>9.7444770055350337E-4</c:v>
                </c:pt>
                <c:pt idx="19206">
                  <c:v>9.7440317879627064E-4</c:v>
                </c:pt>
                <c:pt idx="19207">
                  <c:v>9.7435866110718086E-4</c:v>
                </c:pt>
                <c:pt idx="19208">
                  <c:v>9.7431414748567666E-4</c:v>
                </c:pt>
                <c:pt idx="19209">
                  <c:v>9.7426963793120032E-4</c:v>
                </c:pt>
                <c:pt idx="19210">
                  <c:v>9.7422513244319476E-4</c:v>
                </c:pt>
                <c:pt idx="19211">
                  <c:v>9.741806310211024E-4</c:v>
                </c:pt>
                <c:pt idx="19212">
                  <c:v>9.7413613366436648E-4</c:v>
                </c:pt>
                <c:pt idx="19213">
                  <c:v>9.7409164037242984E-4</c:v>
                </c:pt>
                <c:pt idx="19214">
                  <c:v>9.7404715114473509E-4</c:v>
                </c:pt>
                <c:pt idx="19215">
                  <c:v>9.7400266598072604E-4</c:v>
                </c:pt>
                <c:pt idx="19216">
                  <c:v>9.739581848798454E-4</c:v>
                </c:pt>
                <c:pt idx="19217">
                  <c:v>9.7391370784153709E-4</c:v>
                </c:pt>
                <c:pt idx="19218">
                  <c:v>9.7386923486524383E-4</c:v>
                </c:pt>
                <c:pt idx="19219">
                  <c:v>9.7382476595040996E-4</c:v>
                </c:pt>
                <c:pt idx="19220">
                  <c:v>9.7378030109647852E-4</c:v>
                </c:pt>
                <c:pt idx="19221">
                  <c:v>9.7373584030289366E-4</c:v>
                </c:pt>
                <c:pt idx="19222">
                  <c:v>9.7369138356909895E-4</c:v>
                </c:pt>
                <c:pt idx="19223">
                  <c:v>9.7364693089453853E-4</c:v>
                </c:pt>
                <c:pt idx="19224">
                  <c:v>9.7360248227865674E-4</c:v>
                </c:pt>
                <c:pt idx="19225">
                  <c:v>9.7355803772089717E-4</c:v>
                </c:pt>
                <c:pt idx="19226">
                  <c:v>9.735135972207046E-4</c:v>
                </c:pt>
                <c:pt idx="19227">
                  <c:v>9.7346916077752316E-4</c:v>
                </c:pt>
                <c:pt idx="19228">
                  <c:v>9.7342472839079719E-4</c:v>
                </c:pt>
                <c:pt idx="19229">
                  <c:v>9.7338030005997159E-4</c:v>
                </c:pt>
                <c:pt idx="19230">
                  <c:v>9.733358757844907E-4</c:v>
                </c:pt>
                <c:pt idx="19231">
                  <c:v>9.7329145556379962E-4</c:v>
                </c:pt>
                <c:pt idx="19232">
                  <c:v>9.7324703939734292E-4</c:v>
                </c:pt>
                <c:pt idx="19233">
                  <c:v>9.7320262728456592E-4</c:v>
                </c:pt>
                <c:pt idx="19234">
                  <c:v>9.7315821922491351E-4</c:v>
                </c:pt>
                <c:pt idx="19235">
                  <c:v>9.7311381521783069E-4</c:v>
                </c:pt>
                <c:pt idx="19236">
                  <c:v>9.730694152627631E-4</c:v>
                </c:pt>
                <c:pt idx="19237">
                  <c:v>9.7302501935915575E-4</c:v>
                </c:pt>
                <c:pt idx="19238">
                  <c:v>9.7298062750645459E-4</c:v>
                </c:pt>
                <c:pt idx="19239">
                  <c:v>9.7293623970410475E-4</c:v>
                </c:pt>
                <c:pt idx="19240">
                  <c:v>9.7289185595155207E-4</c:v>
                </c:pt>
                <c:pt idx="19241">
                  <c:v>9.7284747624824266E-4</c:v>
                </c:pt>
                <c:pt idx="19242">
                  <c:v>9.7280310059362192E-4</c:v>
                </c:pt>
                <c:pt idx="19243">
                  <c:v>9.7275872898713628E-4</c:v>
                </c:pt>
                <c:pt idx="19244">
                  <c:v>9.7271436142823138E-4</c:v>
                </c:pt>
                <c:pt idx="19245">
                  <c:v>9.7266999791635394E-4</c:v>
                </c:pt>
                <c:pt idx="19246">
                  <c:v>9.7262563845094973E-4</c:v>
                </c:pt>
                <c:pt idx="19247">
                  <c:v>9.7258128303146548E-4</c:v>
                </c:pt>
                <c:pt idx="19248">
                  <c:v>9.7253693165734749E-4</c:v>
                </c:pt>
                <c:pt idx="19249">
                  <c:v>9.724925843280427E-4</c:v>
                </c:pt>
                <c:pt idx="19250">
                  <c:v>9.7244824104299752E-4</c:v>
                </c:pt>
                <c:pt idx="19251">
                  <c:v>9.7240390180165857E-4</c:v>
                </c:pt>
                <c:pt idx="19252">
                  <c:v>9.7235956660347324E-4</c:v>
                </c:pt>
                <c:pt idx="19253">
                  <c:v>9.7231523544788804E-4</c:v>
                </c:pt>
                <c:pt idx="19254">
                  <c:v>9.7227090833435046E-4</c:v>
                </c:pt>
                <c:pt idx="19255">
                  <c:v>9.7222658526230745E-4</c:v>
                </c:pt>
                <c:pt idx="19256">
                  <c:v>9.721822662312065E-4</c:v>
                </c:pt>
                <c:pt idx="19257">
                  <c:v>9.7213795124049499E-4</c:v>
                </c:pt>
                <c:pt idx="19258">
                  <c:v>9.720936402896202E-4</c:v>
                </c:pt>
                <c:pt idx="19259">
                  <c:v>9.7204933337802983E-4</c:v>
                </c:pt>
                <c:pt idx="19260">
                  <c:v>9.7200503050517192E-4</c:v>
                </c:pt>
                <c:pt idx="19261">
                  <c:v>9.7196073167049384E-4</c:v>
                </c:pt>
                <c:pt idx="19262">
                  <c:v>9.7191643687344364E-4</c:v>
                </c:pt>
                <c:pt idx="19263">
                  <c:v>9.7187214611346956E-4</c:v>
                </c:pt>
                <c:pt idx="19264">
                  <c:v>9.7182785939001952E-4</c:v>
                </c:pt>
                <c:pt idx="19265">
                  <c:v>9.7178357670254145E-4</c:v>
                </c:pt>
                <c:pt idx="19266">
                  <c:v>9.7173929805048425E-4</c:v>
                </c:pt>
                <c:pt idx="19267">
                  <c:v>9.7169502343329574E-4</c:v>
                </c:pt>
                <c:pt idx="19268">
                  <c:v>9.7165075285042491E-4</c:v>
                </c:pt>
                <c:pt idx="19269">
                  <c:v>9.7160648630132003E-4</c:v>
                </c:pt>
                <c:pt idx="19270">
                  <c:v>9.7156222378543011E-4</c:v>
                </c:pt>
                <c:pt idx="19271">
                  <c:v>9.715179653022036E-4</c:v>
                </c:pt>
                <c:pt idx="19272">
                  <c:v>9.7147371085108995E-4</c:v>
                </c:pt>
                <c:pt idx="19273">
                  <c:v>9.7142946043153773E-4</c:v>
                </c:pt>
                <c:pt idx="19274">
                  <c:v>9.7138521404299596E-4</c:v>
                </c:pt>
                <c:pt idx="19275">
                  <c:v>9.7134097168491429E-4</c:v>
                </c:pt>
                <c:pt idx="19276">
                  <c:v>9.7129673335674162E-4</c:v>
                </c:pt>
                <c:pt idx="19277">
                  <c:v>9.7125249905792783E-4</c:v>
                </c:pt>
                <c:pt idx="19278">
                  <c:v>9.7120826878792192E-4</c:v>
                </c:pt>
                <c:pt idx="19279">
                  <c:v>9.7116404254617367E-4</c:v>
                </c:pt>
                <c:pt idx="19280">
                  <c:v>9.7111982033213317E-4</c:v>
                </c:pt>
                <c:pt idx="19281">
                  <c:v>9.7107560214524974E-4</c:v>
                </c:pt>
                <c:pt idx="19282">
                  <c:v>9.710313879849736E-4</c:v>
                </c:pt>
                <c:pt idx="19283">
                  <c:v>9.7098717785075461E-4</c:v>
                </c:pt>
                <c:pt idx="19284">
                  <c:v>9.7094297174204309E-4</c:v>
                </c:pt>
                <c:pt idx="19285">
                  <c:v>9.7089876965828891E-4</c:v>
                </c:pt>
                <c:pt idx="19286">
                  <c:v>9.7085457159894282E-4</c:v>
                </c:pt>
                <c:pt idx="19287">
                  <c:v>9.708103775634549E-4</c:v>
                </c:pt>
                <c:pt idx="19288">
                  <c:v>9.7076618755127569E-4</c:v>
                </c:pt>
                <c:pt idx="19289">
                  <c:v>9.7072200156185604E-4</c:v>
                </c:pt>
                <c:pt idx="19290">
                  <c:v>9.7067781959464636E-4</c:v>
                </c:pt>
                <c:pt idx="19291">
                  <c:v>9.7063364164909783E-4</c:v>
                </c:pt>
                <c:pt idx="19292">
                  <c:v>9.7058946772466098E-4</c:v>
                </c:pt>
                <c:pt idx="19293">
                  <c:v>9.705452978207872E-4</c:v>
                </c:pt>
                <c:pt idx="19294">
                  <c:v>9.7050113193692744E-4</c:v>
                </c:pt>
                <c:pt idx="19295">
                  <c:v>9.7045697007253269E-4</c:v>
                </c:pt>
                <c:pt idx="19296">
                  <c:v>9.7041281222705442E-4</c:v>
                </c:pt>
                <c:pt idx="19297">
                  <c:v>9.7036865839994436E-4</c:v>
                </c:pt>
                <c:pt idx="19298">
                  <c:v>9.7032450859065359E-4</c:v>
                </c:pt>
                <c:pt idx="19299">
                  <c:v>9.7028036279863392E-4</c:v>
                </c:pt>
                <c:pt idx="19300">
                  <c:v>9.7023622102333719E-4</c:v>
                </c:pt>
                <c:pt idx="19301">
                  <c:v>9.7019208326421511E-4</c:v>
                </c:pt>
                <c:pt idx="19302">
                  <c:v>9.7014794952071941E-4</c:v>
                </c:pt>
                <c:pt idx="19303">
                  <c:v>9.7010381979230245E-4</c:v>
                </c:pt>
                <c:pt idx="19304">
                  <c:v>9.7005969407841595E-4</c:v>
                </c:pt>
                <c:pt idx="19305">
                  <c:v>9.700155723785126E-4</c:v>
                </c:pt>
                <c:pt idx="19306">
                  <c:v>9.6997145469204413E-4</c:v>
                </c:pt>
                <c:pt idx="19307">
                  <c:v>9.6992734101846356E-4</c:v>
                </c:pt>
                <c:pt idx="19308">
                  <c:v>9.6988323135722293E-4</c:v>
                </c:pt>
                <c:pt idx="19309">
                  <c:v>9.6983912570777525E-4</c:v>
                </c:pt>
                <c:pt idx="19310">
                  <c:v>9.6979502406957291E-4</c:v>
                </c:pt>
                <c:pt idx="19311">
                  <c:v>9.697509264420688E-4</c:v>
                </c:pt>
                <c:pt idx="19312">
                  <c:v>9.6970683282471596E-4</c:v>
                </c:pt>
                <c:pt idx="19313">
                  <c:v>9.6966274321696718E-4</c:v>
                </c:pt>
                <c:pt idx="19314">
                  <c:v>9.6961865761827591E-4</c:v>
                </c:pt>
                <c:pt idx="19315">
                  <c:v>9.6957457602809497E-4</c:v>
                </c:pt>
                <c:pt idx="19316">
                  <c:v>9.695304984458778E-4</c:v>
                </c:pt>
                <c:pt idx="19317">
                  <c:v>9.6948642487107808E-4</c:v>
                </c:pt>
                <c:pt idx="19318">
                  <c:v>9.6944235530314893E-4</c:v>
                </c:pt>
                <c:pt idx="19319">
                  <c:v>9.6939828974154435E-4</c:v>
                </c:pt>
                <c:pt idx="19320">
                  <c:v>9.6935422818571768E-4</c:v>
                </c:pt>
                <c:pt idx="19321">
                  <c:v>9.6931017063512303E-4</c:v>
                </c:pt>
                <c:pt idx="19322">
                  <c:v>9.6926611708921385E-4</c:v>
                </c:pt>
                <c:pt idx="19323">
                  <c:v>9.6922206754744479E-4</c:v>
                </c:pt>
                <c:pt idx="19324">
                  <c:v>9.6917802200926963E-4</c:v>
                </c:pt>
                <c:pt idx="19325">
                  <c:v>9.6913398047414226E-4</c:v>
                </c:pt>
                <c:pt idx="19326">
                  <c:v>9.6908994294151764E-4</c:v>
                </c:pt>
                <c:pt idx="19327">
                  <c:v>9.6904590941084944E-4</c:v>
                </c:pt>
                <c:pt idx="19328">
                  <c:v>9.6900187988159287E-4</c:v>
                </c:pt>
                <c:pt idx="19329">
                  <c:v>9.6895785435320201E-4</c:v>
                </c:pt>
                <c:pt idx="19330">
                  <c:v>9.6891383282513184E-4</c:v>
                </c:pt>
                <c:pt idx="19331">
                  <c:v>9.6886981529683723E-4</c:v>
                </c:pt>
                <c:pt idx="19332">
                  <c:v>9.688258017677726E-4</c:v>
                </c:pt>
                <c:pt idx="19333">
                  <c:v>9.6878179223739347E-4</c:v>
                </c:pt>
                <c:pt idx="19334">
                  <c:v>9.6873778670515458E-4</c:v>
                </c:pt>
                <c:pt idx="19335">
                  <c:v>9.6869378517051125E-4</c:v>
                </c:pt>
                <c:pt idx="19336">
                  <c:v>9.6864978763291898E-4</c:v>
                </c:pt>
                <c:pt idx="19337">
                  <c:v>9.6860579409183286E-4</c:v>
                </c:pt>
                <c:pt idx="19338">
                  <c:v>9.6856180454670839E-4</c:v>
                </c:pt>
                <c:pt idx="19339">
                  <c:v>9.6851781899700152E-4</c:v>
                </c:pt>
                <c:pt idx="19340">
                  <c:v>9.6847383744216777E-4</c:v>
                </c:pt>
                <c:pt idx="19341">
                  <c:v>9.6842985988166265E-4</c:v>
                </c:pt>
                <c:pt idx="19342">
                  <c:v>9.6838588631494244E-4</c:v>
                </c:pt>
                <c:pt idx="19343">
                  <c:v>9.6834191674146275E-4</c:v>
                </c:pt>
                <c:pt idx="19344">
                  <c:v>9.6829795116067997E-4</c:v>
                </c:pt>
                <c:pt idx="19345">
                  <c:v>9.6825398957205004E-4</c:v>
                </c:pt>
                <c:pt idx="19346">
                  <c:v>9.6821003197502956E-4</c:v>
                </c:pt>
                <c:pt idx="19347">
                  <c:v>9.6816607836907481E-4</c:v>
                </c:pt>
                <c:pt idx="19348">
                  <c:v>9.6812212875364183E-4</c:v>
                </c:pt>
                <c:pt idx="19349">
                  <c:v>9.6807818312818789E-4</c:v>
                </c:pt>
                <c:pt idx="19350">
                  <c:v>9.6803424149216903E-4</c:v>
                </c:pt>
                <c:pt idx="19351">
                  <c:v>9.6799030384504261E-4</c:v>
                </c:pt>
                <c:pt idx="19352">
                  <c:v>9.6794637018626502E-4</c:v>
                </c:pt>
                <c:pt idx="19353">
                  <c:v>9.679024405152936E-4</c:v>
                </c:pt>
                <c:pt idx="19354">
                  <c:v>9.6785851483158507E-4</c:v>
                </c:pt>
                <c:pt idx="19355">
                  <c:v>9.6781459313459678E-4</c:v>
                </c:pt>
                <c:pt idx="19356">
                  <c:v>9.6777067542378619E-4</c:v>
                </c:pt>
                <c:pt idx="19357">
                  <c:v>9.6772676169861024E-4</c:v>
                </c:pt>
                <c:pt idx="19358">
                  <c:v>9.6768285195852693E-4</c:v>
                </c:pt>
                <c:pt idx="19359">
                  <c:v>9.6763894620299339E-4</c:v>
                </c:pt>
                <c:pt idx="19360">
                  <c:v>9.6759504443146753E-4</c:v>
                </c:pt>
                <c:pt idx="19361">
                  <c:v>9.6755114664340703E-4</c:v>
                </c:pt>
                <c:pt idx="19362">
                  <c:v>9.6750725283826957E-4</c:v>
                </c:pt>
                <c:pt idx="19363">
                  <c:v>9.6746336301551338E-4</c:v>
                </c:pt>
                <c:pt idx="19364">
                  <c:v>9.6741947717459635E-4</c:v>
                </c:pt>
                <c:pt idx="19365">
                  <c:v>9.673755953149767E-4</c:v>
                </c:pt>
                <c:pt idx="19366">
                  <c:v>9.6733171743611267E-4</c:v>
                </c:pt>
                <c:pt idx="19367">
                  <c:v>9.672878435374627E-4</c:v>
                </c:pt>
                <c:pt idx="19368">
                  <c:v>9.6724397361848521E-4</c:v>
                </c:pt>
                <c:pt idx="19369">
                  <c:v>9.6720010767863845E-4</c:v>
                </c:pt>
                <c:pt idx="19370">
                  <c:v>9.6715624571738149E-4</c:v>
                </c:pt>
                <c:pt idx="19371">
                  <c:v>9.6711238773417268E-4</c:v>
                </c:pt>
                <c:pt idx="19372">
                  <c:v>9.6706853372847121E-4</c:v>
                </c:pt>
                <c:pt idx="19373">
                  <c:v>9.6702468369973596E-4</c:v>
                </c:pt>
                <c:pt idx="19374">
                  <c:v>9.6698083764742569E-4</c:v>
                </c:pt>
                <c:pt idx="19375">
                  <c:v>9.6693699557099983E-4</c:v>
                </c:pt>
                <c:pt idx="19376">
                  <c:v>9.6689315746991767E-4</c:v>
                </c:pt>
                <c:pt idx="19377">
                  <c:v>9.6684932334363842E-4</c:v>
                </c:pt>
                <c:pt idx="19378">
                  <c:v>9.6680549319162127E-4</c:v>
                </c:pt>
                <c:pt idx="19379">
                  <c:v>9.667616670133262E-4</c:v>
                </c:pt>
                <c:pt idx="19380">
                  <c:v>9.6671784480821239E-4</c:v>
                </c:pt>
                <c:pt idx="19381">
                  <c:v>9.6667402657574003E-4</c:v>
                </c:pt>
                <c:pt idx="19382">
                  <c:v>9.6663021231536842E-4</c:v>
                </c:pt>
                <c:pt idx="19383">
                  <c:v>9.6658640202655806E-4</c:v>
                </c:pt>
                <c:pt idx="19384">
                  <c:v>9.6654259570876859E-4</c:v>
                </c:pt>
                <c:pt idx="19385">
                  <c:v>9.6649879336145996E-4</c:v>
                </c:pt>
                <c:pt idx="19386">
                  <c:v>9.6645499498409289E-4</c:v>
                </c:pt>
                <c:pt idx="19387">
                  <c:v>9.6641120057612724E-4</c:v>
                </c:pt>
                <c:pt idx="19388">
                  <c:v>9.6636741013702383E-4</c:v>
                </c:pt>
                <c:pt idx="19389">
                  <c:v>9.6632362366624272E-4</c:v>
                </c:pt>
                <c:pt idx="19390">
                  <c:v>9.6627984116324486E-4</c:v>
                </c:pt>
                <c:pt idx="19391">
                  <c:v>9.6623606262749074E-4</c:v>
                </c:pt>
                <c:pt idx="19392">
                  <c:v>9.6619228805844119E-4</c:v>
                </c:pt>
                <c:pt idx="19393">
                  <c:v>9.6614851745555747E-4</c:v>
                </c:pt>
                <c:pt idx="19394">
                  <c:v>9.6610475081830008E-4</c:v>
                </c:pt>
                <c:pt idx="19395">
                  <c:v>9.6606098814613049E-4</c:v>
                </c:pt>
                <c:pt idx="19396">
                  <c:v>9.6601722943850943E-4</c:v>
                </c:pt>
                <c:pt idx="19397">
                  <c:v>9.659734746948988E-4</c:v>
                </c:pt>
                <c:pt idx="19398">
                  <c:v>9.6592972391475965E-4</c:v>
                </c:pt>
                <c:pt idx="19399">
                  <c:v>9.6588597709755324E-4</c:v>
                </c:pt>
                <c:pt idx="19400">
                  <c:v>9.6584223424274159E-4</c:v>
                </c:pt>
                <c:pt idx="19401">
                  <c:v>9.6579849534978606E-4</c:v>
                </c:pt>
                <c:pt idx="19402">
                  <c:v>9.6575476041814868E-4</c:v>
                </c:pt>
                <c:pt idx="19403">
                  <c:v>9.6571102944729102E-4</c:v>
                </c:pt>
                <c:pt idx="19404">
                  <c:v>9.6566730243667544E-4</c:v>
                </c:pt>
                <c:pt idx="19405">
                  <c:v>9.6562357938576363E-4</c:v>
                </c:pt>
                <c:pt idx="19406">
                  <c:v>9.6557986029401804E-4</c:v>
                </c:pt>
                <c:pt idx="19407">
                  <c:v>9.655361451609009E-4</c:v>
                </c:pt>
                <c:pt idx="19408">
                  <c:v>9.6549243398587423E-4</c:v>
                </c:pt>
                <c:pt idx="19409">
                  <c:v>9.6544872676840104E-4</c:v>
                </c:pt>
                <c:pt idx="19410">
                  <c:v>9.6540502350794333E-4</c:v>
                </c:pt>
                <c:pt idx="19411">
                  <c:v>9.6536132420396411E-4</c:v>
                </c:pt>
                <c:pt idx="19412">
                  <c:v>9.6531762885592614E-4</c:v>
                </c:pt>
                <c:pt idx="19413">
                  <c:v>9.65273937463292E-4</c:v>
                </c:pt>
                <c:pt idx="19414">
                  <c:v>9.652302500255251E-4</c:v>
                </c:pt>
                <c:pt idx="19415">
                  <c:v>9.6518656654208791E-4</c:v>
                </c:pt>
                <c:pt idx="19416">
                  <c:v>9.6514288701244407E-4</c:v>
                </c:pt>
                <c:pt idx="19417">
                  <c:v>9.6509921143605635E-4</c:v>
                </c:pt>
                <c:pt idx="19418">
                  <c:v>9.6505553981238862E-4</c:v>
                </c:pt>
                <c:pt idx="19419">
                  <c:v>9.6501187214090376E-4</c:v>
                </c:pt>
                <c:pt idx="19420">
                  <c:v>9.6496820842106585E-4</c:v>
                </c:pt>
                <c:pt idx="19421">
                  <c:v>9.6492454865233822E-4</c:v>
                </c:pt>
                <c:pt idx="19422">
                  <c:v>9.6488089283418429E-4</c:v>
                </c:pt>
                <c:pt idx="19423">
                  <c:v>9.6483724096606846E-4</c:v>
                </c:pt>
                <c:pt idx="19424">
                  <c:v>9.6479359304745427E-4</c:v>
                </c:pt>
                <c:pt idx="19425">
                  <c:v>9.6474994907780592E-4</c:v>
                </c:pt>
                <c:pt idx="19426">
                  <c:v>9.6470630905658736E-4</c:v>
                </c:pt>
                <c:pt idx="19427">
                  <c:v>9.64662672983263E-4</c:v>
                </c:pt>
                <c:pt idx="19428">
                  <c:v>9.6461904085729682E-4</c:v>
                </c:pt>
                <c:pt idx="19429">
                  <c:v>9.6457541267815365E-4</c:v>
                </c:pt>
                <c:pt idx="19430">
                  <c:v>9.6453178844529757E-4</c:v>
                </c:pt>
                <c:pt idx="19431">
                  <c:v>9.6448816815819342E-4</c:v>
                </c:pt>
                <c:pt idx="19432">
                  <c:v>9.6444455181630604E-4</c:v>
                </c:pt>
                <c:pt idx="19433">
                  <c:v>9.6440093941909982E-4</c:v>
                </c:pt>
                <c:pt idx="19434">
                  <c:v>9.6435733096604005E-4</c:v>
                </c:pt>
                <c:pt idx="19435">
                  <c:v>9.6431372645659145E-4</c:v>
                </c:pt>
                <c:pt idx="19436">
                  <c:v>9.6427012589021908E-4</c:v>
                </c:pt>
                <c:pt idx="19437">
                  <c:v>9.6422652926638831E-4</c:v>
                </c:pt>
                <c:pt idx="19438">
                  <c:v>9.641829365845642E-4</c:v>
                </c:pt>
                <c:pt idx="19439">
                  <c:v>9.6413934784421234E-4</c:v>
                </c:pt>
                <c:pt idx="19440">
                  <c:v>9.6409576304479791E-4</c:v>
                </c:pt>
                <c:pt idx="19441">
                  <c:v>9.6405218218578682E-4</c:v>
                </c:pt>
                <c:pt idx="19442">
                  <c:v>9.6400860526664445E-4</c:v>
                </c:pt>
                <c:pt idx="19443">
                  <c:v>9.6396503228683684E-4</c:v>
                </c:pt>
                <c:pt idx="19444">
                  <c:v>9.6392146324582957E-4</c:v>
                </c:pt>
                <c:pt idx="19445">
                  <c:v>9.6387789814308858E-4</c:v>
                </c:pt>
                <c:pt idx="19446">
                  <c:v>9.638343369780801E-4</c:v>
                </c:pt>
                <c:pt idx="19447">
                  <c:v>9.6379077975027006E-4</c:v>
                </c:pt>
                <c:pt idx="19448">
                  <c:v>9.6374722645912493E-4</c:v>
                </c:pt>
                <c:pt idx="19449">
                  <c:v>9.6370367710411106E-4</c:v>
                </c:pt>
                <c:pt idx="19450">
                  <c:v>9.6366013168469448E-4</c:v>
                </c:pt>
                <c:pt idx="19451">
                  <c:v>9.636165902003423E-4</c:v>
                </c:pt>
                <c:pt idx="19452">
                  <c:v>9.6357305265052067E-4</c:v>
                </c:pt>
                <c:pt idx="19453">
                  <c:v>9.635295190346967E-4</c:v>
                </c:pt>
                <c:pt idx="19454">
                  <c:v>9.6348598935233674E-4</c:v>
                </c:pt>
                <c:pt idx="19455">
                  <c:v>9.6344246360290824E-4</c:v>
                </c:pt>
                <c:pt idx="19456">
                  <c:v>9.6339894178587766E-4</c:v>
                </c:pt>
                <c:pt idx="19457">
                  <c:v>9.6335542390071265E-4</c:v>
                </c:pt>
                <c:pt idx="19458">
                  <c:v>9.6331190994688011E-4</c:v>
                </c:pt>
                <c:pt idx="19459">
                  <c:v>9.6326839992384717E-4</c:v>
                </c:pt>
                <c:pt idx="19460">
                  <c:v>9.6322489383108168E-4</c:v>
                </c:pt>
                <c:pt idx="19461">
                  <c:v>9.6318139166805055E-4</c:v>
                </c:pt>
                <c:pt idx="19462">
                  <c:v>9.6313789343422198E-4</c:v>
                </c:pt>
                <c:pt idx="19463">
                  <c:v>9.6309439912906319E-4</c:v>
                </c:pt>
                <c:pt idx="19464">
                  <c:v>9.6305090875204238E-4</c:v>
                </c:pt>
                <c:pt idx="19465">
                  <c:v>9.630074223026271E-4</c:v>
                </c:pt>
                <c:pt idx="19466">
                  <c:v>9.6296393978028522E-4</c:v>
                </c:pt>
                <c:pt idx="19467">
                  <c:v>9.6292046118448505E-4</c:v>
                </c:pt>
                <c:pt idx="19468">
                  <c:v>9.6287698651469468E-4</c:v>
                </c:pt>
                <c:pt idx="19469">
                  <c:v>9.6283351577038264E-4</c:v>
                </c:pt>
                <c:pt idx="19470">
                  <c:v>9.6279004895101679E-4</c:v>
                </c:pt>
                <c:pt idx="19471">
                  <c:v>9.6274658605606609E-4</c:v>
                </c:pt>
                <c:pt idx="19472">
                  <c:v>9.6270312708499853E-4</c:v>
                </c:pt>
                <c:pt idx="19473">
                  <c:v>9.6265967203728329E-4</c:v>
                </c:pt>
                <c:pt idx="19474">
                  <c:v>9.6261622091238898E-4</c:v>
                </c:pt>
                <c:pt idx="19475">
                  <c:v>9.6257277370978404E-4</c:v>
                </c:pt>
                <c:pt idx="19476">
                  <c:v>9.6252933042893795E-4</c:v>
                </c:pt>
                <c:pt idx="19477">
                  <c:v>9.6248589106931915E-4</c:v>
                </c:pt>
                <c:pt idx="19478">
                  <c:v>9.6244245563039744E-4</c:v>
                </c:pt>
                <c:pt idx="19479">
                  <c:v>9.6239902411164146E-4</c:v>
                </c:pt>
                <c:pt idx="19480">
                  <c:v>9.6235559651252094E-4</c:v>
                </c:pt>
                <c:pt idx="19481">
                  <c:v>9.6231217283250514E-4</c:v>
                </c:pt>
                <c:pt idx="19482">
                  <c:v>9.6226875307106336E-4</c:v>
                </c:pt>
                <c:pt idx="19483">
                  <c:v>9.6222533722766553E-4</c:v>
                </c:pt>
                <c:pt idx="19484">
                  <c:v>9.6218192530178105E-4</c:v>
                </c:pt>
                <c:pt idx="19485">
                  <c:v>9.6213851729288005E-4</c:v>
                </c:pt>
                <c:pt idx="19486">
                  <c:v>9.6209511320043204E-4</c:v>
                </c:pt>
                <c:pt idx="19487">
                  <c:v>9.6205171302390718E-4</c:v>
                </c:pt>
                <c:pt idx="19488">
                  <c:v>9.6200831676277582E-4</c:v>
                </c:pt>
                <c:pt idx="19489">
                  <c:v>9.6196492441650758E-4</c:v>
                </c:pt>
                <c:pt idx="19490">
                  <c:v>9.6192153598457337E-4</c:v>
                </c:pt>
                <c:pt idx="19491">
                  <c:v>9.6187815146644301E-4</c:v>
                </c:pt>
                <c:pt idx="19492">
                  <c:v>9.618347708615873E-4</c:v>
                </c:pt>
                <c:pt idx="19493">
                  <c:v>9.6179139416947661E-4</c:v>
                </c:pt>
                <c:pt idx="19494">
                  <c:v>9.6174802138958174E-4</c:v>
                </c:pt>
                <c:pt idx="19495">
                  <c:v>9.6170465252137349E-4</c:v>
                </c:pt>
                <c:pt idx="19496">
                  <c:v>9.6166128756432234E-4</c:v>
                </c:pt>
                <c:pt idx="19497">
                  <c:v>9.6161792651789963E-4</c:v>
                </c:pt>
                <c:pt idx="19498">
                  <c:v>9.6157456938157605E-4</c:v>
                </c:pt>
                <c:pt idx="19499">
                  <c:v>9.6153121615482316E-4</c:v>
                </c:pt>
                <c:pt idx="19500">
                  <c:v>9.6148786683711177E-4</c:v>
                </c:pt>
                <c:pt idx="19501">
                  <c:v>9.6144452142791353E-4</c:v>
                </c:pt>
                <c:pt idx="19502">
                  <c:v>9.614011799266997E-4</c:v>
                </c:pt>
                <c:pt idx="19503">
                  <c:v>9.6135784233294171E-4</c:v>
                </c:pt>
                <c:pt idx="19504">
                  <c:v>9.6131450864611113E-4</c:v>
                </c:pt>
                <c:pt idx="19505">
                  <c:v>9.6127117886568006E-4</c:v>
                </c:pt>
                <c:pt idx="19506">
                  <c:v>9.6122785299111984E-4</c:v>
                </c:pt>
                <c:pt idx="19507">
                  <c:v>9.6118453102190247E-4</c:v>
                </c:pt>
                <c:pt idx="19508">
                  <c:v>9.6114121295750037E-4</c:v>
                </c:pt>
                <c:pt idx="19509">
                  <c:v>9.6109789879738499E-4</c:v>
                </c:pt>
                <c:pt idx="19510">
                  <c:v>9.6105458854102899E-4</c:v>
                </c:pt>
                <c:pt idx="19511">
                  <c:v>9.6101128218790456E-4</c:v>
                </c:pt>
                <c:pt idx="19512">
                  <c:v>9.609679797374837E-4</c:v>
                </c:pt>
                <c:pt idx="19513">
                  <c:v>9.6092468118923928E-4</c:v>
                </c:pt>
                <c:pt idx="19514">
                  <c:v>9.6088138654264361E-4</c:v>
                </c:pt>
                <c:pt idx="19515">
                  <c:v>9.6083809579716967E-4</c:v>
                </c:pt>
                <c:pt idx="19516">
                  <c:v>9.6079480895228965E-4</c:v>
                </c:pt>
                <c:pt idx="19517">
                  <c:v>9.6075152600747708E-4</c:v>
                </c:pt>
                <c:pt idx="19518">
                  <c:v>9.607082469622046E-4</c:v>
                </c:pt>
                <c:pt idx="19519">
                  <c:v>9.6066497181594485E-4</c:v>
                </c:pt>
                <c:pt idx="19520">
                  <c:v>9.6062170056817166E-4</c:v>
                </c:pt>
                <c:pt idx="19521">
                  <c:v>9.6057843321835769E-4</c:v>
                </c:pt>
                <c:pt idx="19522">
                  <c:v>9.6053516976597666E-4</c:v>
                </c:pt>
                <c:pt idx="19523">
                  <c:v>9.6049191021050154E-4</c:v>
                </c:pt>
                <c:pt idx="19524">
                  <c:v>9.6044865455140616E-4</c:v>
                </c:pt>
                <c:pt idx="19525">
                  <c:v>9.6040540278816426E-4</c:v>
                </c:pt>
                <c:pt idx="19526">
                  <c:v>9.6036215492024924E-4</c:v>
                </c:pt>
                <c:pt idx="19527">
                  <c:v>9.6031891094713504E-4</c:v>
                </c:pt>
                <c:pt idx="19528">
                  <c:v>9.602756708682955E-4</c:v>
                </c:pt>
                <c:pt idx="19529">
                  <c:v>9.6023243468320468E-4</c:v>
                </c:pt>
                <c:pt idx="19530">
                  <c:v>9.601892023913364E-4</c:v>
                </c:pt>
                <c:pt idx="19531">
                  <c:v>9.6014597399216527E-4</c:v>
                </c:pt>
                <c:pt idx="19532">
                  <c:v>9.6010274948516534E-4</c:v>
                </c:pt>
                <c:pt idx="19533">
                  <c:v>9.6005952886981077E-4</c:v>
                </c:pt>
                <c:pt idx="19534">
                  <c:v>9.6001631214557637E-4</c:v>
                </c:pt>
                <c:pt idx="19535">
                  <c:v>9.599730993119362E-4</c:v>
                </c:pt>
                <c:pt idx="19536">
                  <c:v>9.5992989036836561E-4</c:v>
                </c:pt>
                <c:pt idx="19537">
                  <c:v>9.5988668531433866E-4</c:v>
                </c:pt>
                <c:pt idx="19538">
                  <c:v>9.598434841493307E-4</c:v>
                </c:pt>
                <c:pt idx="19539">
                  <c:v>9.5980028687281621E-4</c:v>
                </c:pt>
                <c:pt idx="19540">
                  <c:v>9.5975709348427066E-4</c:v>
                </c:pt>
                <c:pt idx="19541">
                  <c:v>9.5971390398316876E-4</c:v>
                </c:pt>
                <c:pt idx="19542">
                  <c:v>9.5967071836898607E-4</c:v>
                </c:pt>
                <c:pt idx="19543">
                  <c:v>9.5962753664119763E-4</c:v>
                </c:pt>
                <c:pt idx="19544">
                  <c:v>9.595843587992789E-4</c:v>
                </c:pt>
                <c:pt idx="19545">
                  <c:v>9.5954118484270566E-4</c:v>
                </c:pt>
                <c:pt idx="19546">
                  <c:v>9.5949801477095305E-4</c:v>
                </c:pt>
                <c:pt idx="19547">
                  <c:v>9.5945484858349719E-4</c:v>
                </c:pt>
                <c:pt idx="19548">
                  <c:v>9.5941168627981365E-4</c:v>
                </c:pt>
                <c:pt idx="19549">
                  <c:v>9.5936852785937811E-4</c:v>
                </c:pt>
                <c:pt idx="19550">
                  <c:v>9.593253733216669E-4</c:v>
                </c:pt>
                <c:pt idx="19551">
                  <c:v>9.592822226661558E-4</c:v>
                </c:pt>
                <c:pt idx="19552">
                  <c:v>9.5923907589232115E-4</c:v>
                </c:pt>
                <c:pt idx="19553">
                  <c:v>9.5919593299963906E-4</c:v>
                </c:pt>
                <c:pt idx="19554">
                  <c:v>9.5915279398758608E-4</c:v>
                </c:pt>
                <c:pt idx="19555">
                  <c:v>9.5910965885563854E-4</c:v>
                </c:pt>
                <c:pt idx="19556">
                  <c:v>9.5906652760327277E-4</c:v>
                </c:pt>
                <c:pt idx="19557">
                  <c:v>9.5902340022996574E-4</c:v>
                </c:pt>
                <c:pt idx="19558">
                  <c:v>9.5898027673519391E-4</c:v>
                </c:pt>
                <c:pt idx="19559">
                  <c:v>9.5893715711843424E-4</c:v>
                </c:pt>
                <c:pt idx="19560">
                  <c:v>9.5889404137916351E-4</c:v>
                </c:pt>
                <c:pt idx="19561">
                  <c:v>9.5885092951685901E-4</c:v>
                </c:pt>
                <c:pt idx="19562">
                  <c:v>9.5880782153099742E-4</c:v>
                </c:pt>
                <c:pt idx="19563">
                  <c:v>9.5876471742105623E-4</c:v>
                </c:pt>
                <c:pt idx="19564">
                  <c:v>9.5872161718651278E-4</c:v>
                </c:pt>
                <c:pt idx="19565">
                  <c:v>9.5867852082684413E-4</c:v>
                </c:pt>
                <c:pt idx="19566">
                  <c:v>9.5863542834152815E-4</c:v>
                </c:pt>
                <c:pt idx="19567">
                  <c:v>9.5859233973004192E-4</c:v>
                </c:pt>
                <c:pt idx="19568">
                  <c:v>9.5854925499186372E-4</c:v>
                </c:pt>
                <c:pt idx="19569">
                  <c:v>9.5850617412647097E-4</c:v>
                </c:pt>
                <c:pt idx="19570">
                  <c:v>9.5846309713334119E-4</c:v>
                </c:pt>
                <c:pt idx="19571">
                  <c:v>9.5842002401195299E-4</c:v>
                </c:pt>
                <c:pt idx="19572">
                  <c:v>9.5837695476178378E-4</c:v>
                </c:pt>
                <c:pt idx="19573">
                  <c:v>9.5833388938231228E-4</c:v>
                </c:pt>
                <c:pt idx="19574">
                  <c:v>9.5829082787301622E-4</c:v>
                </c:pt>
                <c:pt idx="19575">
                  <c:v>9.5824777023337422E-4</c:v>
                </c:pt>
                <c:pt idx="19576">
                  <c:v>9.5820471646286456E-4</c:v>
                </c:pt>
                <c:pt idx="19577">
                  <c:v>9.5816166656096584E-4</c:v>
                </c:pt>
                <c:pt idx="19578">
                  <c:v>9.5811862052715667E-4</c:v>
                </c:pt>
                <c:pt idx="19579">
                  <c:v>9.5807557836091544E-4</c:v>
                </c:pt>
                <c:pt idx="19580">
                  <c:v>9.5803254006172119E-4</c:v>
                </c:pt>
                <c:pt idx="19581">
                  <c:v>9.5798950562905297E-4</c:v>
                </c:pt>
                <c:pt idx="19582">
                  <c:v>9.5794647506238938E-4</c:v>
                </c:pt>
                <c:pt idx="19583">
                  <c:v>9.5790344836120967E-4</c:v>
                </c:pt>
                <c:pt idx="19584">
                  <c:v>9.5786042552499322E-4</c:v>
                </c:pt>
                <c:pt idx="19585">
                  <c:v>9.5781740655321917E-4</c:v>
                </c:pt>
                <c:pt idx="19586">
                  <c:v>9.5777439144536646E-4</c:v>
                </c:pt>
                <c:pt idx="19587">
                  <c:v>9.577313802009151E-4</c:v>
                </c:pt>
                <c:pt idx="19588">
                  <c:v>9.5768837281934413E-4</c:v>
                </c:pt>
                <c:pt idx="19589">
                  <c:v>9.5764536930013368E-4</c:v>
                </c:pt>
                <c:pt idx="19590">
                  <c:v>9.5760236964276301E-4</c:v>
                </c:pt>
                <c:pt idx="19591">
                  <c:v>9.5755937384671235E-4</c:v>
                </c:pt>
                <c:pt idx="19592">
                  <c:v>9.5751638191146138E-4</c:v>
                </c:pt>
                <c:pt idx="19593">
                  <c:v>9.5747339383648992E-4</c:v>
                </c:pt>
                <c:pt idx="19594">
                  <c:v>9.5743040962127852E-4</c:v>
                </c:pt>
                <c:pt idx="19595">
                  <c:v>9.5738742926530687E-4</c:v>
                </c:pt>
                <c:pt idx="19596">
                  <c:v>9.5734445276805574E-4</c:v>
                </c:pt>
                <c:pt idx="19597">
                  <c:v>9.5730148012900516E-4</c:v>
                </c:pt>
                <c:pt idx="19598">
                  <c:v>9.5725851134763579E-4</c:v>
                </c:pt>
                <c:pt idx="19599">
                  <c:v>9.5721554642342797E-4</c:v>
                </c:pt>
                <c:pt idx="19600">
                  <c:v>9.5717258535586258E-4</c:v>
                </c:pt>
                <c:pt idx="19601">
                  <c:v>9.5712962814442041E-4</c:v>
                </c:pt>
                <c:pt idx="19602">
                  <c:v>9.57086674788582E-4</c:v>
                </c:pt>
                <c:pt idx="19603">
                  <c:v>9.570437252878288E-4</c:v>
                </c:pt>
                <c:pt idx="19604">
                  <c:v>9.5700077964164113E-4</c:v>
                </c:pt>
                <c:pt idx="19605">
                  <c:v>9.5695783784950086E-4</c:v>
                </c:pt>
                <c:pt idx="19606">
                  <c:v>9.5691489991088854E-4</c:v>
                </c:pt>
                <c:pt idx="19607">
                  <c:v>9.5687196582528605E-4</c:v>
                </c:pt>
                <c:pt idx="19608">
                  <c:v>9.5682903559217447E-4</c:v>
                </c:pt>
                <c:pt idx="19609">
                  <c:v>9.5678610921103523E-4</c:v>
                </c:pt>
                <c:pt idx="19610">
                  <c:v>9.567431866813502E-4</c:v>
                </c:pt>
                <c:pt idx="19611">
                  <c:v>9.5670026800260069E-4</c:v>
                </c:pt>
                <c:pt idx="19612">
                  <c:v>9.5665735317426899E-4</c:v>
                </c:pt>
                <c:pt idx="19613">
                  <c:v>9.5661444219583632E-4</c:v>
                </c:pt>
                <c:pt idx="19614">
                  <c:v>9.5657153506678529E-4</c:v>
                </c:pt>
                <c:pt idx="19615">
                  <c:v>9.5652863178659754E-4</c:v>
                </c:pt>
                <c:pt idx="19616">
                  <c:v>9.5648573235475526E-4</c:v>
                </c:pt>
                <c:pt idx="19617">
                  <c:v>9.5644283677074064E-4</c:v>
                </c:pt>
                <c:pt idx="19618">
                  <c:v>9.5639994503403641E-4</c:v>
                </c:pt>
                <c:pt idx="19619">
                  <c:v>9.5635705714412441E-4</c:v>
                </c:pt>
                <c:pt idx="19620">
                  <c:v>9.563141731004875E-4</c:v>
                </c:pt>
                <c:pt idx="19621">
                  <c:v>9.5627129290260849E-4</c:v>
                </c:pt>
                <c:pt idx="19622">
                  <c:v>9.562284165499698E-4</c:v>
                </c:pt>
                <c:pt idx="19623">
                  <c:v>9.5618554404205405E-4</c:v>
                </c:pt>
                <c:pt idx="19624">
                  <c:v>9.5614267537834461E-4</c:v>
                </c:pt>
                <c:pt idx="19625">
                  <c:v>9.5609981055832399E-4</c:v>
                </c:pt>
                <c:pt idx="19626">
                  <c:v>9.5605694958147557E-4</c:v>
                </c:pt>
                <c:pt idx="19627">
                  <c:v>9.5601409244728229E-4</c:v>
                </c:pt>
                <c:pt idx="19628">
                  <c:v>9.5597123915522775E-4</c:v>
                </c:pt>
                <c:pt idx="19629">
                  <c:v>9.5592838970479511E-4</c:v>
                </c:pt>
                <c:pt idx="19630">
                  <c:v>9.5588554409546753E-4</c:v>
                </c:pt>
                <c:pt idx="19631">
                  <c:v>9.5584270232672904E-4</c:v>
                </c:pt>
                <c:pt idx="19632">
                  <c:v>9.557998643980628E-4</c:v>
                </c:pt>
                <c:pt idx="19633">
                  <c:v>9.5575703030895305E-4</c:v>
                </c:pt>
                <c:pt idx="19634">
                  <c:v>9.5571420005888307E-4</c:v>
                </c:pt>
                <c:pt idx="19635">
                  <c:v>9.5567137364733731E-4</c:v>
                </c:pt>
                <c:pt idx="19636">
                  <c:v>9.5562855107379915E-4</c:v>
                </c:pt>
                <c:pt idx="19637">
                  <c:v>9.5558573233775327E-4</c:v>
                </c:pt>
                <c:pt idx="19638">
                  <c:v>9.5554291743868349E-4</c:v>
                </c:pt>
                <c:pt idx="19639">
                  <c:v>9.5550010637607404E-4</c:v>
                </c:pt>
                <c:pt idx="19640">
                  <c:v>9.5545729914940983E-4</c:v>
                </c:pt>
                <c:pt idx="19641">
                  <c:v>9.5541449575817455E-4</c:v>
                </c:pt>
                <c:pt idx="19642">
                  <c:v>9.5537169620185354E-4</c:v>
                </c:pt>
                <c:pt idx="19643">
                  <c:v>9.5532890047993072E-4</c:v>
                </c:pt>
                <c:pt idx="19644">
                  <c:v>9.5528610859189141E-4</c:v>
                </c:pt>
                <c:pt idx="19645">
                  <c:v>9.5524332053722018E-4</c:v>
                </c:pt>
                <c:pt idx="19646">
                  <c:v>9.5520053631540172E-4</c:v>
                </c:pt>
                <c:pt idx="19647">
                  <c:v>9.5515775592592157E-4</c:v>
                </c:pt>
                <c:pt idx="19648">
                  <c:v>9.551149793682644E-4</c:v>
                </c:pt>
                <c:pt idx="19649">
                  <c:v>9.5507220664191566E-4</c:v>
                </c:pt>
                <c:pt idx="19650">
                  <c:v>9.5502943774636046E-4</c:v>
                </c:pt>
                <c:pt idx="19651">
                  <c:v>9.5498667268108445E-4</c:v>
                </c:pt>
                <c:pt idx="19652">
                  <c:v>9.5494391144557286E-4</c:v>
                </c:pt>
                <c:pt idx="19653">
                  <c:v>9.5490115403931122E-4</c:v>
                </c:pt>
                <c:pt idx="19654">
                  <c:v>9.5485840046178553E-4</c:v>
                </c:pt>
                <c:pt idx="19655">
                  <c:v>9.548156507124811E-4</c:v>
                </c:pt>
                <c:pt idx="19656">
                  <c:v>9.5477290479088392E-4</c:v>
                </c:pt>
                <c:pt idx="19657">
                  <c:v>9.547301626964803E-4</c:v>
                </c:pt>
                <c:pt idx="19658">
                  <c:v>9.5468742442875577E-4</c:v>
                </c:pt>
                <c:pt idx="19659">
                  <c:v>9.5464468998719676E-4</c:v>
                </c:pt>
                <c:pt idx="19660">
                  <c:v>9.5460195937128935E-4</c:v>
                </c:pt>
                <c:pt idx="19661">
                  <c:v>9.5455923258051995E-4</c:v>
                </c:pt>
                <c:pt idx="19662">
                  <c:v>9.5451650961437466E-4</c:v>
                </c:pt>
                <c:pt idx="19663">
                  <c:v>9.5447379047234053E-4</c:v>
                </c:pt>
                <c:pt idx="19664">
                  <c:v>9.5443107515390355E-4</c:v>
                </c:pt>
                <c:pt idx="19665">
                  <c:v>9.5438836365855078E-4</c:v>
                </c:pt>
                <c:pt idx="19666">
                  <c:v>9.5434565598576896E-4</c:v>
                </c:pt>
                <c:pt idx="19667">
                  <c:v>9.5430295213504461E-4</c:v>
                </c:pt>
                <c:pt idx="19668">
                  <c:v>9.5426025210586512E-4</c:v>
                </c:pt>
                <c:pt idx="19669">
                  <c:v>9.5421755589771701E-4</c:v>
                </c:pt>
                <c:pt idx="19670">
                  <c:v>9.541748635100881E-4</c:v>
                </c:pt>
                <c:pt idx="19671">
                  <c:v>9.5413217494246493E-4</c:v>
                </c:pt>
                <c:pt idx="19672">
                  <c:v>9.5408949019433541E-4</c:v>
                </c:pt>
                <c:pt idx="19673">
                  <c:v>9.5404680926518639E-4</c:v>
                </c:pt>
                <c:pt idx="19674">
                  <c:v>9.5400413215450581E-4</c:v>
                </c:pt>
                <c:pt idx="19675">
                  <c:v>9.5396145886178095E-4</c:v>
                </c:pt>
                <c:pt idx="19676">
                  <c:v>9.5391878938649963E-4</c:v>
                </c:pt>
                <c:pt idx="19677">
                  <c:v>9.5387612372814989E-4</c:v>
                </c:pt>
                <c:pt idx="19678">
                  <c:v>9.5383346188621912E-4</c:v>
                </c:pt>
                <c:pt idx="19679">
                  <c:v>9.5379080386019568E-4</c:v>
                </c:pt>
                <c:pt idx="19680">
                  <c:v>9.5374814964956729E-4</c:v>
                </c:pt>
                <c:pt idx="19681">
                  <c:v>9.5370549925382232E-4</c:v>
                </c:pt>
                <c:pt idx="19682">
                  <c:v>9.5366285267244901E-4</c:v>
                </c:pt>
                <c:pt idx="19683">
                  <c:v>9.5362020990493541E-4</c:v>
                </c:pt>
                <c:pt idx="19684">
                  <c:v>9.5357757095077033E-4</c:v>
                </c:pt>
                <c:pt idx="19685">
                  <c:v>9.5353493580944179E-4</c:v>
                </c:pt>
                <c:pt idx="19686">
                  <c:v>9.5349230448043892E-4</c:v>
                </c:pt>
                <c:pt idx="19687">
                  <c:v>9.5344967696324998E-4</c:v>
                </c:pt>
                <c:pt idx="19688">
                  <c:v>9.534070532573641E-4</c:v>
                </c:pt>
                <c:pt idx="19689">
                  <c:v>9.5336443336226995E-4</c:v>
                </c:pt>
                <c:pt idx="19690">
                  <c:v>9.5332181727745635E-4</c:v>
                </c:pt>
                <c:pt idx="19691">
                  <c:v>9.5327920500241285E-4</c:v>
                </c:pt>
                <c:pt idx="19692">
                  <c:v>9.5323659653662792E-4</c:v>
                </c:pt>
                <c:pt idx="19693">
                  <c:v>9.5319399187959123E-4</c:v>
                </c:pt>
                <c:pt idx="19694">
                  <c:v>9.5315139103079223E-4</c:v>
                </c:pt>
                <c:pt idx="19695">
                  <c:v>9.5310879398972004E-4</c:v>
                </c:pt>
                <c:pt idx="19696">
                  <c:v>9.5306620075586432E-4</c:v>
                </c:pt>
                <c:pt idx="19697">
                  <c:v>9.5302361132871454E-4</c:v>
                </c:pt>
                <c:pt idx="19698">
                  <c:v>9.5298102570776067E-4</c:v>
                </c:pt>
                <c:pt idx="19699">
                  <c:v>9.5293844389249217E-4</c:v>
                </c:pt>
                <c:pt idx="19700">
                  <c:v>9.5289586588239925E-4</c:v>
                </c:pt>
                <c:pt idx="19701">
                  <c:v>9.5285329167697145E-4</c:v>
                </c:pt>
                <c:pt idx="19702">
                  <c:v>9.5281072127569922E-4</c:v>
                </c:pt>
                <c:pt idx="19703">
                  <c:v>9.5276815467807265E-4</c:v>
                </c:pt>
                <c:pt idx="19704">
                  <c:v>9.5272559188358172E-4</c:v>
                </c:pt>
                <c:pt idx="19705">
                  <c:v>9.5268303289171709E-4</c:v>
                </c:pt>
                <c:pt idx="19706">
                  <c:v>9.5264047770196884E-4</c:v>
                </c:pt>
                <c:pt idx="19707">
                  <c:v>9.5259792631382785E-4</c:v>
                </c:pt>
                <c:pt idx="19708">
                  <c:v>9.5255537872678442E-4</c:v>
                </c:pt>
                <c:pt idx="19709">
                  <c:v>9.5251283494032953E-4</c:v>
                </c:pt>
                <c:pt idx="19710">
                  <c:v>9.5247029495395359E-4</c:v>
                </c:pt>
                <c:pt idx="19711">
                  <c:v>9.5242775876714801E-4</c:v>
                </c:pt>
                <c:pt idx="19712">
                  <c:v>9.5238522637940322E-4</c:v>
                </c:pt>
                <c:pt idx="19713">
                  <c:v>9.5234269779021071E-4</c:v>
                </c:pt>
                <c:pt idx="19714">
                  <c:v>9.5230017299906115E-4</c:v>
                </c:pt>
                <c:pt idx="19715">
                  <c:v>9.5225765200544624E-4</c:v>
                </c:pt>
                <c:pt idx="19716">
                  <c:v>9.5221513480885718E-4</c:v>
                </c:pt>
                <c:pt idx="19717">
                  <c:v>9.5217262140878526E-4</c:v>
                </c:pt>
                <c:pt idx="19718">
                  <c:v>9.5213011180472231E-4</c:v>
                </c:pt>
                <c:pt idx="19719">
                  <c:v>9.5208760599615973E-4</c:v>
                </c:pt>
                <c:pt idx="19720">
                  <c:v>9.5204510398258892E-4</c:v>
                </c:pt>
                <c:pt idx="19721">
                  <c:v>9.5200260576350226E-4</c:v>
                </c:pt>
                <c:pt idx="19722">
                  <c:v>9.5196011133839105E-4</c:v>
                </c:pt>
                <c:pt idx="19723">
                  <c:v>9.5191762070674776E-4</c:v>
                </c:pt>
                <c:pt idx="19724">
                  <c:v>9.5187513386806402E-4</c:v>
                </c:pt>
                <c:pt idx="19725">
                  <c:v>9.5183265082183241E-4</c:v>
                </c:pt>
                <c:pt idx="19726">
                  <c:v>9.5179017156754489E-4</c:v>
                </c:pt>
                <c:pt idx="19727">
                  <c:v>9.5174769610469371E-4</c:v>
                </c:pt>
                <c:pt idx="19728">
                  <c:v>9.5170522443277158E-4</c:v>
                </c:pt>
                <c:pt idx="19729">
                  <c:v>9.5166275655127067E-4</c:v>
                </c:pt>
                <c:pt idx="19730">
                  <c:v>9.5162029245968399E-4</c:v>
                </c:pt>
                <c:pt idx="19731">
                  <c:v>9.5157783215750382E-4</c:v>
                </c:pt>
                <c:pt idx="19732">
                  <c:v>9.5153537564422318E-4</c:v>
                </c:pt>
                <c:pt idx="19733">
                  <c:v>9.514929229193351E-4</c:v>
                </c:pt>
                <c:pt idx="19734">
                  <c:v>9.5145047398233207E-4</c:v>
                </c:pt>
                <c:pt idx="19735">
                  <c:v>9.5140802883270776E-4</c:v>
                </c:pt>
                <c:pt idx="19736">
                  <c:v>9.5136558746995465E-4</c:v>
                </c:pt>
                <c:pt idx="19737">
                  <c:v>9.5132314989356665E-4</c:v>
                </c:pt>
                <c:pt idx="19738">
                  <c:v>9.5128071610303645E-4</c:v>
                </c:pt>
                <c:pt idx="19739">
                  <c:v>9.5123828609785794E-4</c:v>
                </c:pt>
                <c:pt idx="19740">
                  <c:v>9.511958598775246E-4</c:v>
                </c:pt>
                <c:pt idx="19741">
                  <c:v>9.5115343744152955E-4</c:v>
                </c:pt>
                <c:pt idx="19742">
                  <c:v>9.5111101878936712E-4</c:v>
                </c:pt>
                <c:pt idx="19743">
                  <c:v>9.5106860392053046E-4</c:v>
                </c:pt>
                <c:pt idx="19744">
                  <c:v>9.5102619283451409E-4</c:v>
                </c:pt>
                <c:pt idx="19745">
                  <c:v>9.5098378553081138E-4</c:v>
                </c:pt>
                <c:pt idx="19746">
                  <c:v>9.5094138200891686E-4</c:v>
                </c:pt>
                <c:pt idx="19747">
                  <c:v>9.5089898226832423E-4</c:v>
                </c:pt>
                <c:pt idx="19748">
                  <c:v>9.5085658630852813E-4</c:v>
                </c:pt>
                <c:pt idx="19749">
                  <c:v>9.5081419412902256E-4</c:v>
                </c:pt>
                <c:pt idx="19750">
                  <c:v>9.5077180572930217E-4</c:v>
                </c:pt>
                <c:pt idx="19751">
                  <c:v>9.507294211088612E-4</c:v>
                </c:pt>
                <c:pt idx="19752">
                  <c:v>9.5068704026719439E-4</c:v>
                </c:pt>
                <c:pt idx="19753">
                  <c:v>9.5064466320379673E-4</c:v>
                </c:pt>
                <c:pt idx="19754">
                  <c:v>9.5060228991816233E-4</c:v>
                </c:pt>
                <c:pt idx="19755">
                  <c:v>9.5055992040978671E-4</c:v>
                </c:pt>
                <c:pt idx="19756">
                  <c:v>9.5051755467816452E-4</c:v>
                </c:pt>
                <c:pt idx="19757">
                  <c:v>9.5047519272279052E-4</c:v>
                </c:pt>
                <c:pt idx="19758">
                  <c:v>9.5043283454316046E-4</c:v>
                </c:pt>
                <c:pt idx="19759">
                  <c:v>9.5039048013876898E-4</c:v>
                </c:pt>
                <c:pt idx="19760">
                  <c:v>9.5034812950911172E-4</c:v>
                </c:pt>
                <c:pt idx="19761">
                  <c:v>9.5030578265368397E-4</c:v>
                </c:pt>
                <c:pt idx="19762">
                  <c:v>9.5026343957198137E-4</c:v>
                </c:pt>
                <c:pt idx="19763">
                  <c:v>9.5022110026349933E-4</c:v>
                </c:pt>
                <c:pt idx="19764">
                  <c:v>9.5017876472773338E-4</c:v>
                </c:pt>
                <c:pt idx="19765">
                  <c:v>9.5013643296417978E-4</c:v>
                </c:pt>
                <c:pt idx="19766">
                  <c:v>9.5009410497233385E-4</c:v>
                </c:pt>
                <c:pt idx="19767">
                  <c:v>9.5005178075169186E-4</c:v>
                </c:pt>
                <c:pt idx="19768">
                  <c:v>9.5000946030174955E-4</c:v>
                </c:pt>
                <c:pt idx="19769">
                  <c:v>9.4996714362200331E-4</c:v>
                </c:pt>
                <c:pt idx="19770">
                  <c:v>9.4992483071194942E-4</c:v>
                </c:pt>
                <c:pt idx="19771">
                  <c:v>9.4988252157108383E-4</c:v>
                </c:pt>
                <c:pt idx="19772">
                  <c:v>9.4984021619890337E-4</c:v>
                </c:pt>
                <c:pt idx="19773">
                  <c:v>9.4979791459490399E-4</c:v>
                </c:pt>
                <c:pt idx="19774">
                  <c:v>9.4975561675858273E-4</c:v>
                </c:pt>
                <c:pt idx="19775">
                  <c:v>9.4971332268943597E-4</c:v>
                </c:pt>
                <c:pt idx="19776">
                  <c:v>9.4967103238696065E-4</c:v>
                </c:pt>
                <c:pt idx="19777">
                  <c:v>9.4962874585065337E-4</c:v>
                </c:pt>
                <c:pt idx="19778">
                  <c:v>9.4958646308001139E-4</c:v>
                </c:pt>
                <c:pt idx="19779">
                  <c:v>9.4954418407453152E-4</c:v>
                </c:pt>
                <c:pt idx="19780">
                  <c:v>9.4950190883371071E-4</c:v>
                </c:pt>
                <c:pt idx="19781">
                  <c:v>9.4945963735704653E-4</c:v>
                </c:pt>
                <c:pt idx="19782">
                  <c:v>9.4941736964403579E-4</c:v>
                </c:pt>
                <c:pt idx="19783">
                  <c:v>9.4937510569417642E-4</c:v>
                </c:pt>
                <c:pt idx="19784">
                  <c:v>9.4933284550696533E-4</c:v>
                </c:pt>
                <c:pt idx="19785">
                  <c:v>9.4929058908190054E-4</c:v>
                </c:pt>
                <c:pt idx="19786">
                  <c:v>9.4924833641847953E-4</c:v>
                </c:pt>
                <c:pt idx="19787">
                  <c:v>9.4920608751619987E-4</c:v>
                </c:pt>
                <c:pt idx="19788">
                  <c:v>9.4916384237455937E-4</c:v>
                </c:pt>
                <c:pt idx="19789">
                  <c:v>9.4912160099305636E-4</c:v>
                </c:pt>
                <c:pt idx="19790">
                  <c:v>9.4907936337118842E-4</c:v>
                </c:pt>
                <c:pt idx="19791">
                  <c:v>9.4903712950845378E-4</c:v>
                </c:pt>
                <c:pt idx="19792">
                  <c:v>9.4899489940435079E-4</c:v>
                </c:pt>
                <c:pt idx="19793">
                  <c:v>9.4895267305837756E-4</c:v>
                </c:pt>
                <c:pt idx="19794">
                  <c:v>9.4891045047003223E-4</c:v>
                </c:pt>
                <c:pt idx="19795">
                  <c:v>9.4886823163881366E-4</c:v>
                </c:pt>
                <c:pt idx="19796">
                  <c:v>9.488260165642201E-4</c:v>
                </c:pt>
                <c:pt idx="19797">
                  <c:v>9.4878380524575042E-4</c:v>
                </c:pt>
                <c:pt idx="19798">
                  <c:v>9.4874159768290286E-4</c:v>
                </c:pt>
                <c:pt idx="19799">
                  <c:v>9.4869939387517694E-4</c:v>
                </c:pt>
                <c:pt idx="19800">
                  <c:v>9.4865719382207102E-4</c:v>
                </c:pt>
                <c:pt idx="19801">
                  <c:v>9.4861499752308407E-4</c:v>
                </c:pt>
                <c:pt idx="19802">
                  <c:v>9.4857280497771552E-4</c:v>
                </c:pt>
                <c:pt idx="19803">
                  <c:v>9.4853061618546414E-4</c:v>
                </c:pt>
                <c:pt idx="19804">
                  <c:v>9.4848843114582959E-4</c:v>
                </c:pt>
                <c:pt idx="19805">
                  <c:v>9.4844624985831083E-4</c:v>
                </c:pt>
                <c:pt idx="19806">
                  <c:v>9.4840407232240753E-4</c:v>
                </c:pt>
                <c:pt idx="19807">
                  <c:v>9.4836189853761898E-4</c:v>
                </c:pt>
                <c:pt idx="19808">
                  <c:v>9.4831972850344495E-4</c:v>
                </c:pt>
                <c:pt idx="19809">
                  <c:v>9.4827756221938528E-4</c:v>
                </c:pt>
                <c:pt idx="19810">
                  <c:v>9.4823539968493951E-4</c:v>
                </c:pt>
                <c:pt idx="19811">
                  <c:v>9.4819324089960772E-4</c:v>
                </c:pt>
                <c:pt idx="19812">
                  <c:v>9.4815108586288955E-4</c:v>
                </c:pt>
                <c:pt idx="19813">
                  <c:v>9.4810893457428539E-4</c:v>
                </c:pt>
                <c:pt idx="19814">
                  <c:v>9.480667870332951E-4</c:v>
                </c:pt>
                <c:pt idx="19815">
                  <c:v>9.480246432394193E-4</c:v>
                </c:pt>
                <c:pt idx="19816">
                  <c:v>9.4798250319215796E-4</c:v>
                </c:pt>
                <c:pt idx="19817">
                  <c:v>9.4794036689101148E-4</c:v>
                </c:pt>
                <c:pt idx="19818">
                  <c:v>9.4789823433548057E-4</c:v>
                </c:pt>
                <c:pt idx="19819">
                  <c:v>9.4785610552506553E-4</c:v>
                </c:pt>
                <c:pt idx="19820">
                  <c:v>9.4781398045926753E-4</c:v>
                </c:pt>
                <c:pt idx="19821">
                  <c:v>9.4777185913758662E-4</c:v>
                </c:pt>
                <c:pt idx="19822">
                  <c:v>9.4772974155952442E-4</c:v>
                </c:pt>
                <c:pt idx="19823">
                  <c:v>9.4768762772458142E-4</c:v>
                </c:pt>
                <c:pt idx="19824">
                  <c:v>9.4764551763225845E-4</c:v>
                </c:pt>
                <c:pt idx="19825">
                  <c:v>9.4760341128205701E-4</c:v>
                </c:pt>
                <c:pt idx="19826">
                  <c:v>9.4756130867347836E-4</c:v>
                </c:pt>
                <c:pt idx="19827">
                  <c:v>9.4751920980602343E-4</c:v>
                </c:pt>
                <c:pt idx="19828">
                  <c:v>9.4747711467919372E-4</c:v>
                </c:pt>
                <c:pt idx="19829">
                  <c:v>9.4743502329249114E-4</c:v>
                </c:pt>
                <c:pt idx="19830">
                  <c:v>9.4739293564541675E-4</c:v>
                </c:pt>
                <c:pt idx="19831">
                  <c:v>9.4735085173747223E-4</c:v>
                </c:pt>
                <c:pt idx="19832">
                  <c:v>9.4730877156815963E-4</c:v>
                </c:pt>
                <c:pt idx="19833">
                  <c:v>9.4726669513698031E-4</c:v>
                </c:pt>
                <c:pt idx="19834">
                  <c:v>9.4722462244343673E-4</c:v>
                </c:pt>
                <c:pt idx="19835">
                  <c:v>9.4718255348703027E-4</c:v>
                </c:pt>
                <c:pt idx="19836">
                  <c:v>9.4714048826726371E-4</c:v>
                </c:pt>
                <c:pt idx="19837">
                  <c:v>9.4709842678363887E-4</c:v>
                </c:pt>
                <c:pt idx="19838">
                  <c:v>9.4705636903565777E-4</c:v>
                </c:pt>
                <c:pt idx="19839">
                  <c:v>9.4701431502282319E-4</c:v>
                </c:pt>
                <c:pt idx="19840">
                  <c:v>9.4697226474463726E-4</c:v>
                </c:pt>
                <c:pt idx="19841">
                  <c:v>9.4693021820060289E-4</c:v>
                </c:pt>
                <c:pt idx="19842">
                  <c:v>9.4688817539022232E-4</c:v>
                </c:pt>
                <c:pt idx="19843">
                  <c:v>9.4684613631299853E-4</c:v>
                </c:pt>
                <c:pt idx="19844">
                  <c:v>9.4680410096843401E-4</c:v>
                </c:pt>
                <c:pt idx="19845">
                  <c:v>9.4676206935603185E-4</c:v>
                </c:pt>
                <c:pt idx="19846">
                  <c:v>9.4672004147529527E-4</c:v>
                </c:pt>
                <c:pt idx="19847">
                  <c:v>9.4667801732572685E-4</c:v>
                </c:pt>
                <c:pt idx="19848">
                  <c:v>9.4663599690683012E-4</c:v>
                </c:pt>
                <c:pt idx="19849">
                  <c:v>9.4659398021810798E-4</c:v>
                </c:pt>
                <c:pt idx="19850">
                  <c:v>9.465519672590642E-4</c:v>
                </c:pt>
                <c:pt idx="19851">
                  <c:v>9.4650995802920176E-4</c:v>
                </c:pt>
                <c:pt idx="19852">
                  <c:v>9.4646795252802444E-4</c:v>
                </c:pt>
                <c:pt idx="19853">
                  <c:v>9.4642595075503588E-4</c:v>
                </c:pt>
                <c:pt idx="19854">
                  <c:v>9.463839527097393E-4</c:v>
                </c:pt>
                <c:pt idx="19855">
                  <c:v>9.4634195839163901E-4</c:v>
                </c:pt>
                <c:pt idx="19856">
                  <c:v>9.4629996780023855E-4</c:v>
                </c:pt>
                <c:pt idx="19857">
                  <c:v>9.4625798093504201E-4</c:v>
                </c:pt>
                <c:pt idx="19858">
                  <c:v>9.4621599779555325E-4</c:v>
                </c:pt>
                <c:pt idx="19859">
                  <c:v>9.4617401838127668E-4</c:v>
                </c:pt>
                <c:pt idx="19860">
                  <c:v>9.461320426917164E-4</c:v>
                </c:pt>
                <c:pt idx="19861">
                  <c:v>9.4609007072637638E-4</c:v>
                </c:pt>
                <c:pt idx="19862">
                  <c:v>9.4604810248476157E-4</c:v>
                </c:pt>
                <c:pt idx="19863">
                  <c:v>9.4600613796637584E-4</c:v>
                </c:pt>
                <c:pt idx="19864">
                  <c:v>9.4596417717072415E-4</c:v>
                </c:pt>
                <c:pt idx="19865">
                  <c:v>9.4592222009731112E-4</c:v>
                </c:pt>
                <c:pt idx="19866">
                  <c:v>9.4588026674564127E-4</c:v>
                </c:pt>
                <c:pt idx="19867">
                  <c:v>9.4583831711521989E-4</c:v>
                </c:pt>
                <c:pt idx="19868">
                  <c:v>9.4579637120555126E-4</c:v>
                </c:pt>
                <c:pt idx="19869">
                  <c:v>9.457544290161409E-4</c:v>
                </c:pt>
                <c:pt idx="19870">
                  <c:v>9.4571249054649343E-4</c:v>
                </c:pt>
                <c:pt idx="19871">
                  <c:v>9.4567055579611466E-4</c:v>
                </c:pt>
                <c:pt idx="19872">
                  <c:v>9.4562862476450912E-4</c:v>
                </c:pt>
                <c:pt idx="19873">
                  <c:v>9.4558669745118274E-4</c:v>
                </c:pt>
                <c:pt idx="19874">
                  <c:v>9.4554477385564079E-4</c:v>
                </c:pt>
                <c:pt idx="19875">
                  <c:v>9.4550285397738856E-4</c:v>
                </c:pt>
                <c:pt idx="19876">
                  <c:v>9.4546093781593197E-4</c:v>
                </c:pt>
                <c:pt idx="19877">
                  <c:v>9.4541902537077652E-4</c:v>
                </c:pt>
                <c:pt idx="19878">
                  <c:v>9.4537711664142814E-4</c:v>
                </c:pt>
                <c:pt idx="19879">
                  <c:v>9.4533521162739253E-4</c:v>
                </c:pt>
                <c:pt idx="19880">
                  <c:v>9.4529331032817596E-4</c:v>
                </c:pt>
                <c:pt idx="19881">
                  <c:v>9.4525141274328414E-4</c:v>
                </c:pt>
                <c:pt idx="19882">
                  <c:v>9.4520951887222342E-4</c:v>
                </c:pt>
                <c:pt idx="19883">
                  <c:v>9.4516762871449985E-4</c:v>
                </c:pt>
                <c:pt idx="19884">
                  <c:v>9.451257422696199E-4</c:v>
                </c:pt>
                <c:pt idx="19885">
                  <c:v>9.4508385953709015E-4</c:v>
                </c:pt>
                <c:pt idx="19886">
                  <c:v>9.4504198051641663E-4</c:v>
                </c:pt>
                <c:pt idx="19887">
                  <c:v>9.4500010520710636E-4</c:v>
                </c:pt>
                <c:pt idx="19888">
                  <c:v>9.4495823360866559E-4</c:v>
                </c:pt>
                <c:pt idx="19889">
                  <c:v>9.4491636572060144E-4</c:v>
                </c:pt>
                <c:pt idx="19890">
                  <c:v>9.4487450154242072E-4</c:v>
                </c:pt>
                <c:pt idx="19891">
                  <c:v>9.4483264107363E-4</c:v>
                </c:pt>
                <c:pt idx="19892">
                  <c:v>9.4479078431373661E-4</c:v>
                </c:pt>
                <c:pt idx="19893">
                  <c:v>9.4474893126224747E-4</c:v>
                </c:pt>
                <c:pt idx="19894">
                  <c:v>9.4470708191867012E-4</c:v>
                </c:pt>
                <c:pt idx="19895">
                  <c:v>9.4466523628251127E-4</c:v>
                </c:pt>
                <c:pt idx="19896">
                  <c:v>9.4462339435327889E-4</c:v>
                </c:pt>
                <c:pt idx="19897">
                  <c:v>9.445815561304801E-4</c:v>
                </c:pt>
                <c:pt idx="19898">
                  <c:v>9.4453972161362225E-4</c:v>
                </c:pt>
                <c:pt idx="19899">
                  <c:v>9.4449789080221344E-4</c:v>
                </c:pt>
                <c:pt idx="19900">
                  <c:v>9.4445606369576089E-4</c:v>
                </c:pt>
                <c:pt idx="19901">
                  <c:v>9.444142402937727E-4</c:v>
                </c:pt>
                <c:pt idx="19902">
                  <c:v>9.4437242059575686E-4</c:v>
                </c:pt>
                <c:pt idx="19903">
                  <c:v>9.4433060460122093E-4</c:v>
                </c:pt>
                <c:pt idx="19904">
                  <c:v>9.4428879230967354E-4</c:v>
                </c:pt>
                <c:pt idx="19905">
                  <c:v>9.4424698372062225E-4</c:v>
                </c:pt>
                <c:pt idx="19906">
                  <c:v>9.4420517883357581E-4</c:v>
                </c:pt>
                <c:pt idx="19907">
                  <c:v>9.441633776480421E-4</c:v>
                </c:pt>
                <c:pt idx="19908">
                  <c:v>9.4412158016352987E-4</c:v>
                </c:pt>
                <c:pt idx="19909">
                  <c:v>9.4407978637954732E-4</c:v>
                </c:pt>
                <c:pt idx="19910">
                  <c:v>9.4403799629560342E-4</c:v>
                </c:pt>
                <c:pt idx="19911">
                  <c:v>9.4399620991120637E-4</c:v>
                </c:pt>
                <c:pt idx="19912">
                  <c:v>9.4395442722586536E-4</c:v>
                </c:pt>
                <c:pt idx="19913">
                  <c:v>9.4391264823908902E-4</c:v>
                </c:pt>
                <c:pt idx="19914">
                  <c:v>9.4387087295038621E-4</c:v>
                </c:pt>
                <c:pt idx="19915">
                  <c:v>9.4382910135926612E-4</c:v>
                </c:pt>
                <c:pt idx="19916">
                  <c:v>9.437873334652377E-4</c:v>
                </c:pt>
                <c:pt idx="19917">
                  <c:v>9.4374556926781037E-4</c:v>
                </c:pt>
                <c:pt idx="19918">
                  <c:v>9.4370380876649307E-4</c:v>
                </c:pt>
                <c:pt idx="19919">
                  <c:v>9.4366205196079554E-4</c:v>
                </c:pt>
                <c:pt idx="19920">
                  <c:v>9.4362029885022684E-4</c:v>
                </c:pt>
                <c:pt idx="19921">
                  <c:v>9.4357854943429671E-4</c:v>
                </c:pt>
                <c:pt idx="19922">
                  <c:v>9.4353680371251497E-4</c:v>
                </c:pt>
                <c:pt idx="19923">
                  <c:v>9.4349506168439092E-4</c:v>
                </c:pt>
                <c:pt idx="19924">
                  <c:v>9.4345332334943492E-4</c:v>
                </c:pt>
                <c:pt idx="19925">
                  <c:v>9.4341158870715617E-4</c:v>
                </c:pt>
                <c:pt idx="19926">
                  <c:v>9.4336985775706535E-4</c:v>
                </c:pt>
                <c:pt idx="19927">
                  <c:v>9.4332813049867209E-4</c:v>
                </c:pt>
                <c:pt idx="19928">
                  <c:v>9.4328640693148633E-4</c:v>
                </c:pt>
                <c:pt idx="19929">
                  <c:v>9.4324468705501887E-4</c:v>
                </c:pt>
                <c:pt idx="19930">
                  <c:v>9.4320297086877955E-4</c:v>
                </c:pt>
                <c:pt idx="19931">
                  <c:v>9.4316125837227917E-4</c:v>
                </c:pt>
                <c:pt idx="19932">
                  <c:v>9.4311954956502789E-4</c:v>
                </c:pt>
                <c:pt idx="19933">
                  <c:v>9.4307784444653652E-4</c:v>
                </c:pt>
                <c:pt idx="19934">
                  <c:v>9.4303614301631566E-4</c:v>
                </c:pt>
                <c:pt idx="19935">
                  <c:v>9.4299444527387588E-4</c:v>
                </c:pt>
                <c:pt idx="19936">
                  <c:v>9.4295275121872833E-4</c:v>
                </c:pt>
                <c:pt idx="19937">
                  <c:v>9.429110608503836E-4</c:v>
                </c:pt>
                <c:pt idx="19938">
                  <c:v>9.4286937416835314E-4</c:v>
                </c:pt>
                <c:pt idx="19939">
                  <c:v>9.4282769117214754E-4</c:v>
                </c:pt>
                <c:pt idx="19940">
                  <c:v>9.4278601186127816E-4</c:v>
                </c:pt>
                <c:pt idx="19941">
                  <c:v>9.4274433623525668E-4</c:v>
                </c:pt>
                <c:pt idx="19942">
                  <c:v>9.4270266429359389E-4</c:v>
                </c:pt>
                <c:pt idx="19943">
                  <c:v>9.4266099603580169E-4</c:v>
                </c:pt>
                <c:pt idx="19944">
                  <c:v>9.4261933146139111E-4</c:v>
                </c:pt>
                <c:pt idx="19945">
                  <c:v>9.4257767056987437E-4</c:v>
                </c:pt>
                <c:pt idx="19946">
                  <c:v>9.4253601336076259E-4</c:v>
                </c:pt>
                <c:pt idx="19947">
                  <c:v>9.4249435983356799E-4</c:v>
                </c:pt>
                <c:pt idx="19948">
                  <c:v>9.4245270998780215E-4</c:v>
                </c:pt>
                <c:pt idx="19949">
                  <c:v>9.4241106382297727E-4</c:v>
                </c:pt>
                <c:pt idx="19950">
                  <c:v>9.4236942133860537E-4</c:v>
                </c:pt>
                <c:pt idx="19951">
                  <c:v>9.4232778253419832E-4</c:v>
                </c:pt>
                <c:pt idx="19952">
                  <c:v>9.4228614740926868E-4</c:v>
                </c:pt>
                <c:pt idx="19953">
                  <c:v>9.4224451596332845E-4</c:v>
                </c:pt>
                <c:pt idx="19954">
                  <c:v>9.4220288819589037E-4</c:v>
                </c:pt>
                <c:pt idx="19955">
                  <c:v>9.4216126410646647E-4</c:v>
                </c:pt>
                <c:pt idx="19956">
                  <c:v>9.4211964369456981E-4</c:v>
                </c:pt>
                <c:pt idx="19957">
                  <c:v>9.4207802695971273E-4</c:v>
                </c:pt>
                <c:pt idx="19958">
                  <c:v>9.4203641390140809E-4</c:v>
                </c:pt>
                <c:pt idx="19959">
                  <c:v>9.4199480451916855E-4</c:v>
                </c:pt>
                <c:pt idx="19960">
                  <c:v>9.4195319881250708E-4</c:v>
                </c:pt>
                <c:pt idx="19961">
                  <c:v>9.4191159678093698E-4</c:v>
                </c:pt>
                <c:pt idx="19962">
                  <c:v>9.418699984239709E-4</c:v>
                </c:pt>
                <c:pt idx="19963">
                  <c:v>9.4182840374112237E-4</c:v>
                </c:pt>
                <c:pt idx="19964">
                  <c:v>9.4178681273190447E-4</c:v>
                </c:pt>
                <c:pt idx="19965">
                  <c:v>9.4174522539583038E-4</c:v>
                </c:pt>
                <c:pt idx="19966">
                  <c:v>9.4170364173241385E-4</c:v>
                </c:pt>
                <c:pt idx="19967">
                  <c:v>9.4166206174116807E-4</c:v>
                </c:pt>
                <c:pt idx="19968">
                  <c:v>9.4162048542160699E-4</c:v>
                </c:pt>
                <c:pt idx="19969">
                  <c:v>9.4157891277324391E-4</c:v>
                </c:pt>
                <c:pt idx="19970">
                  <c:v>9.4153734379559301E-4</c:v>
                </c:pt>
                <c:pt idx="19971">
                  <c:v>9.414957784881679E-4</c:v>
                </c:pt>
                <c:pt idx="19972">
                  <c:v>9.4145421685048233E-4</c:v>
                </c:pt>
                <c:pt idx="19973">
                  <c:v>9.4141265888205079E-4</c:v>
                </c:pt>
                <c:pt idx="19974">
                  <c:v>9.41371104582387E-4</c:v>
                </c:pt>
                <c:pt idx="19975">
                  <c:v>9.4132955395100548E-4</c:v>
                </c:pt>
                <c:pt idx="19976">
                  <c:v>9.4128800698742006E-4</c:v>
                </c:pt>
                <c:pt idx="19977">
                  <c:v>9.4124646369114545E-4</c:v>
                </c:pt>
                <c:pt idx="19978">
                  <c:v>9.4120492406169626E-4</c:v>
                </c:pt>
                <c:pt idx="19979">
                  <c:v>9.4116338809858665E-4</c:v>
                </c:pt>
                <c:pt idx="19980">
                  <c:v>9.4112185580133166E-4</c:v>
                </c:pt>
                <c:pt idx="19981">
                  <c:v>9.4108032716944546E-4</c:v>
                </c:pt>
                <c:pt idx="19982">
                  <c:v>9.4103880220244341E-4</c:v>
                </c:pt>
                <c:pt idx="19983">
                  <c:v>9.4099728089984001E-4</c:v>
                </c:pt>
                <c:pt idx="19984">
                  <c:v>9.4095576326115051E-4</c:v>
                </c:pt>
                <c:pt idx="19985">
                  <c:v>9.4091424928588962E-4</c:v>
                </c:pt>
                <c:pt idx="19986">
                  <c:v>9.4087273897357291E-4</c:v>
                </c:pt>
                <c:pt idx="19987">
                  <c:v>9.4083123232371532E-4</c:v>
                </c:pt>
                <c:pt idx="19988">
                  <c:v>9.40789729335832E-4</c:v>
                </c:pt>
                <c:pt idx="19989">
                  <c:v>9.4074823000943884E-4</c:v>
                </c:pt>
                <c:pt idx="19990">
                  <c:v>9.4070673434405077E-4</c:v>
                </c:pt>
                <c:pt idx="19991">
                  <c:v>9.4066524233918391E-4</c:v>
                </c:pt>
                <c:pt idx="19992">
                  <c:v>9.4062375399435341E-4</c:v>
                </c:pt>
                <c:pt idx="19993">
                  <c:v>9.405822693090755E-4</c:v>
                </c:pt>
                <c:pt idx="19994">
                  <c:v>9.4054078828286576E-4</c:v>
                </c:pt>
                <c:pt idx="19995">
                  <c:v>9.4049931091523976E-4</c:v>
                </c:pt>
                <c:pt idx="19996">
                  <c:v>9.4045783720571395E-4</c:v>
                </c:pt>
                <c:pt idx="19997">
                  <c:v>9.4041636715380423E-4</c:v>
                </c:pt>
                <c:pt idx="19998">
                  <c:v>9.4037490075902705E-4</c:v>
                </c:pt>
                <c:pt idx="19999">
                  <c:v>9.4033343802089832E-4</c:v>
                </c:pt>
                <c:pt idx="20000">
                  <c:v>9.4029197893893458E-4</c:v>
                </c:pt>
                <c:pt idx="20001">
                  <c:v>9.4025052351265218E-4</c:v>
                </c:pt>
                <c:pt idx="20002">
                  <c:v>9.4020907174156745E-4</c:v>
                </c:pt>
                <c:pt idx="20003">
                  <c:v>9.4016762362519738E-4</c:v>
                </c:pt>
                <c:pt idx="20004">
                  <c:v>9.401261791630582E-4</c:v>
                </c:pt>
                <c:pt idx="20005">
                  <c:v>9.4008473835466711E-4</c:v>
                </c:pt>
                <c:pt idx="20006">
                  <c:v>9.4004330119954046E-4</c:v>
                </c:pt>
                <c:pt idx="20007">
                  <c:v>9.4000186769719577E-4</c:v>
                </c:pt>
                <c:pt idx="20008">
                  <c:v>9.399604378471497E-4</c:v>
                </c:pt>
                <c:pt idx="20009">
                  <c:v>9.3991901164891924E-4</c:v>
                </c:pt>
                <c:pt idx="20010">
                  <c:v>9.3987758910202193E-4</c:v>
                </c:pt>
                <c:pt idx="20011">
                  <c:v>9.3983617020597463E-4</c:v>
                </c:pt>
                <c:pt idx="20012">
                  <c:v>9.3979475496029522E-4</c:v>
                </c:pt>
                <c:pt idx="20013">
                  <c:v>9.3975334336450056E-4</c:v>
                </c:pt>
                <c:pt idx="20014">
                  <c:v>9.3971193541810883E-4</c:v>
                </c:pt>
                <c:pt idx="20015">
                  <c:v>9.3967053112063693E-4</c:v>
                </c:pt>
                <c:pt idx="20016">
                  <c:v>9.3962913047160302E-4</c:v>
                </c:pt>
                <c:pt idx="20017">
                  <c:v>9.3958773347052496E-4</c:v>
                </c:pt>
                <c:pt idx="20018">
                  <c:v>9.3954634011692028E-4</c:v>
                </c:pt>
                <c:pt idx="20019">
                  <c:v>9.3950495041030728E-4</c:v>
                </c:pt>
                <c:pt idx="20020">
                  <c:v>9.394635643502037E-4</c:v>
                </c:pt>
                <c:pt idx="20021">
                  <c:v>9.3942218193612793E-4</c:v>
                </c:pt>
                <c:pt idx="20022">
                  <c:v>9.3938080316759783E-4</c:v>
                </c:pt>
                <c:pt idx="20023">
                  <c:v>9.3933942804413212E-4</c:v>
                </c:pt>
                <c:pt idx="20024">
                  <c:v>9.3929805656524899E-4</c:v>
                </c:pt>
                <c:pt idx="20025">
                  <c:v>9.3925668873046661E-4</c:v>
                </c:pt>
                <c:pt idx="20026">
                  <c:v>9.3921532453930404E-4</c:v>
                </c:pt>
                <c:pt idx="20027">
                  <c:v>9.3917396399127956E-4</c:v>
                </c:pt>
                <c:pt idx="20028">
                  <c:v>9.3913260708591211E-4</c:v>
                </c:pt>
                <c:pt idx="20029">
                  <c:v>9.3909125382272019E-4</c:v>
                </c:pt>
                <c:pt idx="20030">
                  <c:v>9.3904990420122308E-4</c:v>
                </c:pt>
                <c:pt idx="20031">
                  <c:v>9.390085582209396E-4</c:v>
                </c:pt>
                <c:pt idx="20032">
                  <c:v>9.3896721588138847E-4</c:v>
                </c:pt>
                <c:pt idx="20033">
                  <c:v>9.3892587718208929E-4</c:v>
                </c:pt>
                <c:pt idx="20034">
                  <c:v>9.3888454212256122E-4</c:v>
                </c:pt>
                <c:pt idx="20035">
                  <c:v>9.3884321070232329E-4</c:v>
                </c:pt>
                <c:pt idx="20036">
                  <c:v>9.388018829208951E-4</c:v>
                </c:pt>
                <c:pt idx="20037">
                  <c:v>9.3876055877779624E-4</c:v>
                </c:pt>
                <c:pt idx="20038">
                  <c:v>9.3871923827254619E-4</c:v>
                </c:pt>
                <c:pt idx="20039">
                  <c:v>9.3867792140466444E-4</c:v>
                </c:pt>
                <c:pt idx="20040">
                  <c:v>9.3863660817367089E-4</c:v>
                </c:pt>
                <c:pt idx="20041">
                  <c:v>9.3859529857908525E-4</c:v>
                </c:pt>
                <c:pt idx="20042">
                  <c:v>9.3855399262042765E-4</c:v>
                </c:pt>
                <c:pt idx="20043">
                  <c:v>9.3851269029721768E-4</c:v>
                </c:pt>
                <c:pt idx="20044">
                  <c:v>9.384713916089759E-4</c:v>
                </c:pt>
                <c:pt idx="20045">
                  <c:v>9.3843009655522201E-4</c:v>
                </c:pt>
                <c:pt idx="20046">
                  <c:v>9.3838880513547659E-4</c:v>
                </c:pt>
                <c:pt idx="20047">
                  <c:v>9.3834751734925986E-4</c:v>
                </c:pt>
                <c:pt idx="20048">
                  <c:v>9.3830623319609207E-4</c:v>
                </c:pt>
                <c:pt idx="20049">
                  <c:v>9.3826495267549401E-4</c:v>
                </c:pt>
                <c:pt idx="20050">
                  <c:v>9.3822367578698591E-4</c:v>
                </c:pt>
                <c:pt idx="20051">
                  <c:v>9.3818240253008877E-4</c:v>
                </c:pt>
                <c:pt idx="20052">
                  <c:v>9.3814113290432305E-4</c:v>
                </c:pt>
                <c:pt idx="20053">
                  <c:v>9.3809986690920975E-4</c:v>
                </c:pt>
                <c:pt idx="20054">
                  <c:v>9.3805860454426987E-4</c:v>
                </c:pt>
                <c:pt idx="20055">
                  <c:v>9.3801734580902419E-4</c:v>
                </c:pt>
                <c:pt idx="20056">
                  <c:v>9.3797609070299403E-4</c:v>
                </c:pt>
                <c:pt idx="20057">
                  <c:v>9.3793483922570029E-4</c:v>
                </c:pt>
                <c:pt idx="20058">
                  <c:v>9.3789359137666463E-4</c:v>
                </c:pt>
                <c:pt idx="20059">
                  <c:v>9.3785234715540781E-4</c:v>
                </c:pt>
                <c:pt idx="20060">
                  <c:v>9.3781110656145181E-4</c:v>
                </c:pt>
                <c:pt idx="20061">
                  <c:v>9.3776986959431797E-4</c:v>
                </c:pt>
                <c:pt idx="20062">
                  <c:v>9.3772863625352749E-4</c:v>
                </c:pt>
                <c:pt idx="20063">
                  <c:v>9.3768740653860257E-4</c:v>
                </c:pt>
                <c:pt idx="20064">
                  <c:v>9.3764618044906464E-4</c:v>
                </c:pt>
                <c:pt idx="20065">
                  <c:v>9.376049579844359E-4</c:v>
                </c:pt>
                <c:pt idx="20066">
                  <c:v>9.3756373914423777E-4</c:v>
                </c:pt>
                <c:pt idx="20067">
                  <c:v>9.3752252392799267E-4</c:v>
                </c:pt>
                <c:pt idx="20068">
                  <c:v>9.3748131233522267E-4</c:v>
                </c:pt>
                <c:pt idx="20069">
                  <c:v>9.3744010436544955E-4</c:v>
                </c:pt>
                <c:pt idx="20070">
                  <c:v>9.3739890001819613E-4</c:v>
                </c:pt>
                <c:pt idx="20071">
                  <c:v>9.3735769929298419E-4</c:v>
                </c:pt>
                <c:pt idx="20072">
                  <c:v>9.3731650218933655E-4</c:v>
                </c:pt>
                <c:pt idx="20073">
                  <c:v>9.3727530870677564E-4</c:v>
                </c:pt>
                <c:pt idx="20074">
                  <c:v>9.3723411884482418E-4</c:v>
                </c:pt>
                <c:pt idx="20075">
                  <c:v>9.371929326030048E-4</c:v>
                </c:pt>
                <c:pt idx="20076">
                  <c:v>9.3715174998083991E-4</c:v>
                </c:pt>
                <c:pt idx="20077">
                  <c:v>9.3711057097785289E-4</c:v>
                </c:pt>
                <c:pt idx="20078">
                  <c:v>9.3706939559356627E-4</c:v>
                </c:pt>
                <c:pt idx="20079">
                  <c:v>9.3702822382750342E-4</c:v>
                </c:pt>
                <c:pt idx="20080">
                  <c:v>9.3698705567918697E-4</c:v>
                </c:pt>
                <c:pt idx="20081">
                  <c:v>9.3694589114814064E-4</c:v>
                </c:pt>
                <c:pt idx="20082">
                  <c:v>9.3690473023388715E-4</c:v>
                </c:pt>
                <c:pt idx="20083">
                  <c:v>9.3686357293595044E-4</c:v>
                </c:pt>
                <c:pt idx="20084">
                  <c:v>9.3682241925385366E-4</c:v>
                </c:pt>
                <c:pt idx="20085">
                  <c:v>9.3678126918712011E-4</c:v>
                </c:pt>
                <c:pt idx="20086">
                  <c:v>9.367401227352738E-4</c:v>
                </c:pt>
                <c:pt idx="20087">
                  <c:v>9.3669897989783802E-4</c:v>
                </c:pt>
                <c:pt idx="20088">
                  <c:v>9.3665784067433692E-4</c:v>
                </c:pt>
                <c:pt idx="20089">
                  <c:v>9.3661670506429409E-4</c:v>
                </c:pt>
                <c:pt idx="20090">
                  <c:v>9.3657557306723368E-4</c:v>
                </c:pt>
                <c:pt idx="20091">
                  <c:v>9.3653444468267939E-4</c:v>
                </c:pt>
                <c:pt idx="20092">
                  <c:v>9.364933199101556E-4</c:v>
                </c:pt>
                <c:pt idx="20093">
                  <c:v>9.3645219874918665E-4</c:v>
                </c:pt>
                <c:pt idx="20094">
                  <c:v>9.3641108119929637E-4</c:v>
                </c:pt>
                <c:pt idx="20095">
                  <c:v>9.3636996726000944E-4</c:v>
                </c:pt>
                <c:pt idx="20096">
                  <c:v>9.3632885693085012E-4</c:v>
                </c:pt>
                <c:pt idx="20097">
                  <c:v>9.3628775021134319E-4</c:v>
                </c:pt>
                <c:pt idx="20098">
                  <c:v>9.3624664710101313E-4</c:v>
                </c:pt>
                <c:pt idx="20099">
                  <c:v>9.3620554759938431E-4</c:v>
                </c:pt>
                <c:pt idx="20100">
                  <c:v>9.3616445170598204E-4</c:v>
                </c:pt>
                <c:pt idx="20101">
                  <c:v>9.3612335942033081E-4</c:v>
                </c:pt>
                <c:pt idx="20102">
                  <c:v>9.3608227074195574E-4</c:v>
                </c:pt>
                <c:pt idx="20103">
                  <c:v>9.3604118567038161E-4</c:v>
                </c:pt>
                <c:pt idx="20104">
                  <c:v>9.3600010420513398E-4</c:v>
                </c:pt>
                <c:pt idx="20105">
                  <c:v>9.3595902634573775E-4</c:v>
                </c:pt>
                <c:pt idx="20106">
                  <c:v>9.3591795209171794E-4</c:v>
                </c:pt>
                <c:pt idx="20107">
                  <c:v>9.3587688144260042E-4</c:v>
                </c:pt>
                <c:pt idx="20108">
                  <c:v>9.3583581439791032E-4</c:v>
                </c:pt>
                <c:pt idx="20109">
                  <c:v>9.3579475095717307E-4</c:v>
                </c:pt>
                <c:pt idx="20110">
                  <c:v>9.3575369111991477E-4</c:v>
                </c:pt>
                <c:pt idx="20111">
                  <c:v>9.3571263488566054E-4</c:v>
                </c:pt>
                <c:pt idx="20112">
                  <c:v>9.3567158225393637E-4</c:v>
                </c:pt>
                <c:pt idx="20113">
                  <c:v>9.3563053322426846E-4</c:v>
                </c:pt>
                <c:pt idx="20114">
                  <c:v>9.3558948779618237E-4</c:v>
                </c:pt>
                <c:pt idx="20115">
                  <c:v>9.3554844596920397E-4</c:v>
                </c:pt>
                <c:pt idx="20116">
                  <c:v>9.355074077428599E-4</c:v>
                </c:pt>
                <c:pt idx="20117">
                  <c:v>9.3546637311667583E-4</c:v>
                </c:pt>
                <c:pt idx="20118">
                  <c:v>9.3542534209017838E-4</c:v>
                </c:pt>
                <c:pt idx="20119">
                  <c:v>9.3538431466289366E-4</c:v>
                </c:pt>
                <c:pt idx="20120">
                  <c:v>9.353432908343483E-4</c:v>
                </c:pt>
                <c:pt idx="20121">
                  <c:v>9.3530227060406894E-4</c:v>
                </c:pt>
                <c:pt idx="20122">
                  <c:v>9.3526125397158167E-4</c:v>
                </c:pt>
                <c:pt idx="20123">
                  <c:v>9.3522024093641368E-4</c:v>
                </c:pt>
                <c:pt idx="20124">
                  <c:v>9.3517923149809149E-4</c:v>
                </c:pt>
                <c:pt idx="20125">
                  <c:v>9.3513822565614217E-4</c:v>
                </c:pt>
                <c:pt idx="20126">
                  <c:v>9.3509722341009237E-4</c:v>
                </c:pt>
                <c:pt idx="20127">
                  <c:v>9.3505622475946936E-4</c:v>
                </c:pt>
                <c:pt idx="20128">
                  <c:v>9.3501522970380012E-4</c:v>
                </c:pt>
                <c:pt idx="20129">
                  <c:v>9.3497423824261171E-4</c:v>
                </c:pt>
                <c:pt idx="20130">
                  <c:v>9.3493325037543186E-4</c:v>
                </c:pt>
                <c:pt idx="20131">
                  <c:v>9.3489226610178741E-4</c:v>
                </c:pt>
                <c:pt idx="20132">
                  <c:v>9.3485128542120609E-4</c:v>
                </c:pt>
                <c:pt idx="20133">
                  <c:v>9.348103083332153E-4</c:v>
                </c:pt>
                <c:pt idx="20134">
                  <c:v>9.3476933483734276E-4</c:v>
                </c:pt>
                <c:pt idx="20135">
                  <c:v>9.3472836493311618E-4</c:v>
                </c:pt>
                <c:pt idx="20136">
                  <c:v>9.3468739862006287E-4</c:v>
                </c:pt>
                <c:pt idx="20137">
                  <c:v>9.346464358977114E-4</c:v>
                </c:pt>
                <c:pt idx="20138">
                  <c:v>9.3460547676558895E-4</c:v>
                </c:pt>
                <c:pt idx="20139">
                  <c:v>9.3456452122322423E-4</c:v>
                </c:pt>
                <c:pt idx="20140">
                  <c:v>9.3452356927014484E-4</c:v>
                </c:pt>
                <c:pt idx="20141">
                  <c:v>9.3448262090587927E-4</c:v>
                </c:pt>
                <c:pt idx="20142">
                  <c:v>9.3444167612995567E-4</c:v>
                </c:pt>
                <c:pt idx="20143">
                  <c:v>9.3440073494190231E-4</c:v>
                </c:pt>
                <c:pt idx="20144">
                  <c:v>9.3435979734124777E-4</c:v>
                </c:pt>
                <c:pt idx="20145">
                  <c:v>9.3431886332752021E-4</c:v>
                </c:pt>
                <c:pt idx="20146">
                  <c:v>9.3427793290024876E-4</c:v>
                </c:pt>
                <c:pt idx="20147">
                  <c:v>9.3423700605896169E-4</c:v>
                </c:pt>
                <c:pt idx="20148">
                  <c:v>9.3419608280318779E-4</c:v>
                </c:pt>
                <c:pt idx="20149">
                  <c:v>9.341551631324561E-4</c:v>
                </c:pt>
                <c:pt idx="20150">
                  <c:v>9.3411424704629563E-4</c:v>
                </c:pt>
                <c:pt idx="20151">
                  <c:v>9.3407333454423509E-4</c:v>
                </c:pt>
                <c:pt idx="20152">
                  <c:v>9.340324256258036E-4</c:v>
                </c:pt>
                <c:pt idx="20153">
                  <c:v>9.3399152029053061E-4</c:v>
                </c:pt>
                <c:pt idx="20154">
                  <c:v>9.3395061853794505E-4</c:v>
                </c:pt>
                <c:pt idx="20155">
                  <c:v>9.3390972036757648E-4</c:v>
                </c:pt>
                <c:pt idx="20156">
                  <c:v>9.3386882577895403E-4</c:v>
                </c:pt>
                <c:pt idx="20157">
                  <c:v>9.338279347716077E-4</c:v>
                </c:pt>
                <c:pt idx="20158">
                  <c:v>9.3378704734506672E-4</c:v>
                </c:pt>
                <c:pt idx="20159">
                  <c:v>9.3374616349886056E-4</c:v>
                </c:pt>
                <c:pt idx="20160">
                  <c:v>9.3370528323251953E-4</c:v>
                </c:pt>
                <c:pt idx="20161">
                  <c:v>9.3366440654557288E-4</c:v>
                </c:pt>
                <c:pt idx="20162">
                  <c:v>9.3362353343755104E-4</c:v>
                </c:pt>
                <c:pt idx="20163">
                  <c:v>9.3358266390798357E-4</c:v>
                </c:pt>
                <c:pt idx="20164">
                  <c:v>9.3354179795640091E-4</c:v>
                </c:pt>
                <c:pt idx="20165">
                  <c:v>9.3350093558233283E-4</c:v>
                </c:pt>
                <c:pt idx="20166">
                  <c:v>9.3346007678530999E-4</c:v>
                </c:pt>
                <c:pt idx="20167">
                  <c:v>9.3341922156486238E-4</c:v>
                </c:pt>
                <c:pt idx="20168">
                  <c:v>9.3337836992052055E-4</c:v>
                </c:pt>
                <c:pt idx="20169">
                  <c:v>9.3333752185181514E-4</c:v>
                </c:pt>
                <c:pt idx="20170">
                  <c:v>9.3329667735827637E-4</c:v>
                </c:pt>
                <c:pt idx="20171">
                  <c:v>9.3325583643943531E-4</c:v>
                </c:pt>
                <c:pt idx="20172">
                  <c:v>9.3321499909482242E-4</c:v>
                </c:pt>
                <c:pt idx="20173">
                  <c:v>9.3317416532396843E-4</c:v>
                </c:pt>
                <c:pt idx="20174">
                  <c:v>9.3313333512640465E-4</c:v>
                </c:pt>
                <c:pt idx="20175">
                  <c:v>9.3309250850166152E-4</c:v>
                </c:pt>
                <c:pt idx="20176">
                  <c:v>9.3305168544927054E-4</c:v>
                </c:pt>
                <c:pt idx="20177">
                  <c:v>9.3301086596876259E-4</c:v>
                </c:pt>
                <c:pt idx="20178">
                  <c:v>9.3297005005966917E-4</c:v>
                </c:pt>
                <c:pt idx="20179">
                  <c:v>9.3292923772152116E-4</c:v>
                </c:pt>
                <c:pt idx="20180">
                  <c:v>9.3288842895385051E-4</c:v>
                </c:pt>
                <c:pt idx="20181">
                  <c:v>9.3284762375618841E-4</c:v>
                </c:pt>
                <c:pt idx="20182">
                  <c:v>9.3280682212806615E-4</c:v>
                </c:pt>
                <c:pt idx="20183">
                  <c:v>9.327660240690159E-4</c:v>
                </c:pt>
                <c:pt idx="20184">
                  <c:v>9.3272522957856885E-4</c:v>
                </c:pt>
                <c:pt idx="20185">
                  <c:v>9.3268443865625707E-4</c:v>
                </c:pt>
                <c:pt idx="20186">
                  <c:v>9.3264365130161261E-4</c:v>
                </c:pt>
                <c:pt idx="20187">
                  <c:v>9.326028675141672E-4</c:v>
                </c:pt>
                <c:pt idx="20188">
                  <c:v>9.3256208729345302E-4</c:v>
                </c:pt>
                <c:pt idx="20189">
                  <c:v>9.3252131063900189E-4</c:v>
                </c:pt>
                <c:pt idx="20190">
                  <c:v>9.3248053755034654E-4</c:v>
                </c:pt>
                <c:pt idx="20191">
                  <c:v>9.3243976802701879E-4</c:v>
                </c:pt>
                <c:pt idx="20192">
                  <c:v>9.3239900206855137E-4</c:v>
                </c:pt>
                <c:pt idx="20193">
                  <c:v>9.3235823967447644E-4</c:v>
                </c:pt>
                <c:pt idx="20194">
                  <c:v>9.3231748084432681E-4</c:v>
                </c:pt>
                <c:pt idx="20195">
                  <c:v>9.3227672557763498E-4</c:v>
                </c:pt>
                <c:pt idx="20196">
                  <c:v>9.3223597387393344E-4</c:v>
                </c:pt>
                <c:pt idx="20197">
                  <c:v>9.3219522573275543E-4</c:v>
                </c:pt>
                <c:pt idx="20198">
                  <c:v>9.3215448115363325E-4</c:v>
                </c:pt>
                <c:pt idx="20199">
                  <c:v>9.3211374013610045E-4</c:v>
                </c:pt>
                <c:pt idx="20200">
                  <c:v>9.3207300267968954E-4</c:v>
                </c:pt>
                <c:pt idx="20201">
                  <c:v>9.3203226878393398E-4</c:v>
                </c:pt>
                <c:pt idx="20202">
                  <c:v>9.3199153844836669E-4</c:v>
                </c:pt>
                <c:pt idx="20203">
                  <c:v>9.3195081167252137E-4</c:v>
                </c:pt>
                <c:pt idx="20204">
                  <c:v>9.3191008845593072E-4</c:v>
                </c:pt>
                <c:pt idx="20205">
                  <c:v>9.3186936879812875E-4</c:v>
                </c:pt>
                <c:pt idx="20206">
                  <c:v>9.3182865269864881E-4</c:v>
                </c:pt>
                <c:pt idx="20207">
                  <c:v>9.3178794015702439E-4</c:v>
                </c:pt>
                <c:pt idx="20208">
                  <c:v>9.3174723117278938E-4</c:v>
                </c:pt>
                <c:pt idx="20209">
                  <c:v>9.3170652574547735E-4</c:v>
                </c:pt>
                <c:pt idx="20210">
                  <c:v>9.3166582387462209E-4</c:v>
                </c:pt>
                <c:pt idx="20211">
                  <c:v>9.3162512555975785E-4</c:v>
                </c:pt>
                <c:pt idx="20212">
                  <c:v>9.3158443080041829E-4</c:v>
                </c:pt>
                <c:pt idx="20213">
                  <c:v>9.3154373959613776E-4</c:v>
                </c:pt>
                <c:pt idx="20214">
                  <c:v>9.3150305194645005E-4</c:v>
                </c:pt>
                <c:pt idx="20215">
                  <c:v>9.3146236785089003E-4</c:v>
                </c:pt>
                <c:pt idx="20216">
                  <c:v>9.3142168730899139E-4</c:v>
                </c:pt>
                <c:pt idx="20217">
                  <c:v>9.3138101032028901E-4</c:v>
                </c:pt>
                <c:pt idx="20218">
                  <c:v>9.3134033688431722E-4</c:v>
                </c:pt>
                <c:pt idx="20219">
                  <c:v>9.3129966700061036E-4</c:v>
                </c:pt>
                <c:pt idx="20220">
                  <c:v>9.3125900066870352E-4</c:v>
                </c:pt>
                <c:pt idx="20221">
                  <c:v>9.3121833788813104E-4</c:v>
                </c:pt>
                <c:pt idx="20222">
                  <c:v>9.311776786584279E-4</c:v>
                </c:pt>
                <c:pt idx="20223">
                  <c:v>9.311370229791293E-4</c:v>
                </c:pt>
                <c:pt idx="20224">
                  <c:v>9.3109637084976969E-4</c:v>
                </c:pt>
                <c:pt idx="20225">
                  <c:v>9.310557222698846E-4</c:v>
                </c:pt>
                <c:pt idx="20226">
                  <c:v>9.310150772390088E-4</c:v>
                </c:pt>
                <c:pt idx="20227">
                  <c:v>9.3097443575667781E-4</c:v>
                </c:pt>
                <c:pt idx="20228">
                  <c:v>9.3093379782242672E-4</c:v>
                </c:pt>
                <c:pt idx="20229">
                  <c:v>9.3089316343579118E-4</c:v>
                </c:pt>
                <c:pt idx="20230">
                  <c:v>9.3085253259630628E-4</c:v>
                </c:pt>
                <c:pt idx="20231">
                  <c:v>9.3081190530350808E-4</c:v>
                </c:pt>
                <c:pt idx="20232">
                  <c:v>9.3077128155693179E-4</c:v>
                </c:pt>
                <c:pt idx="20233">
                  <c:v>9.3073066135611316E-4</c:v>
                </c:pt>
                <c:pt idx="20234">
                  <c:v>9.3069004470058814E-4</c:v>
                </c:pt>
                <c:pt idx="20235">
                  <c:v>9.3064943158989249E-4</c:v>
                </c:pt>
                <c:pt idx="20236">
                  <c:v>9.3060882202356237E-4</c:v>
                </c:pt>
                <c:pt idx="20237">
                  <c:v>9.3056821600113343E-4</c:v>
                </c:pt>
                <c:pt idx="20238">
                  <c:v>9.3052761352214227E-4</c:v>
                </c:pt>
                <c:pt idx="20239">
                  <c:v>9.3048701458612476E-4</c:v>
                </c:pt>
                <c:pt idx="20240">
                  <c:v>9.3044641919261717E-4</c:v>
                </c:pt>
                <c:pt idx="20241">
                  <c:v>9.3040582734115591E-4</c:v>
                </c:pt>
                <c:pt idx="20242">
                  <c:v>9.3036523903127768E-4</c:v>
                </c:pt>
                <c:pt idx="20243">
                  <c:v>9.3032465426251857E-4</c:v>
                </c:pt>
                <c:pt idx="20244">
                  <c:v>9.302840730344154E-4</c:v>
                </c:pt>
                <c:pt idx="20245">
                  <c:v>9.3024349534650511E-4</c:v>
                </c:pt>
                <c:pt idx="20246">
                  <c:v>9.3020292119832398E-4</c:v>
                </c:pt>
                <c:pt idx="20247">
                  <c:v>9.3016235058940929E-4</c:v>
                </c:pt>
                <c:pt idx="20248">
                  <c:v>9.3012178351929774E-4</c:v>
                </c:pt>
                <c:pt idx="20249">
                  <c:v>9.3008121998752616E-4</c:v>
                </c:pt>
                <c:pt idx="20250">
                  <c:v>9.3004065999363205E-4</c:v>
                </c:pt>
                <c:pt idx="20251">
                  <c:v>9.3000010353715221E-4</c:v>
                </c:pt>
                <c:pt idx="20252">
                  <c:v>9.2995955061762425E-4</c:v>
                </c:pt>
                <c:pt idx="20253">
                  <c:v>9.2991900123458511E-4</c:v>
                </c:pt>
                <c:pt idx="20254">
                  <c:v>9.2987845538757257E-4</c:v>
                </c:pt>
                <c:pt idx="20255">
                  <c:v>9.2983791307612391E-4</c:v>
                </c:pt>
                <c:pt idx="20256">
                  <c:v>9.2979737429977661E-4</c:v>
                </c:pt>
                <c:pt idx="20257">
                  <c:v>9.2975683905806869E-4</c:v>
                </c:pt>
                <c:pt idx="20258">
                  <c:v>9.2971630735053741E-4</c:v>
                </c:pt>
                <c:pt idx="20259">
                  <c:v>9.2967577917672101E-4</c:v>
                </c:pt>
                <c:pt idx="20260">
                  <c:v>9.2963525453615696E-4</c:v>
                </c:pt>
                <c:pt idx="20261">
                  <c:v>9.2959473342838351E-4</c:v>
                </c:pt>
                <c:pt idx="20262">
                  <c:v>9.295542158529389E-4</c:v>
                </c:pt>
                <c:pt idx="20263">
                  <c:v>9.2951370180936082E-4</c:v>
                </c:pt>
                <c:pt idx="20264">
                  <c:v>9.2947319129718794E-4</c:v>
                </c:pt>
                <c:pt idx="20265">
                  <c:v>9.2943268431595807E-4</c:v>
                </c:pt>
                <c:pt idx="20266">
                  <c:v>9.2939218086521009E-4</c:v>
                </c:pt>
                <c:pt idx="20267">
                  <c:v>9.2935168094448203E-4</c:v>
                </c:pt>
                <c:pt idx="20268">
                  <c:v>9.2931118455331278E-4</c:v>
                </c:pt>
                <c:pt idx="20269">
                  <c:v>9.292706916912409E-4</c:v>
                </c:pt>
                <c:pt idx="20270">
                  <c:v>9.2923020235780474E-4</c:v>
                </c:pt>
                <c:pt idx="20271">
                  <c:v>9.2918971655254351E-4</c:v>
                </c:pt>
                <c:pt idx="20272">
                  <c:v>9.2914923427499566E-4</c:v>
                </c:pt>
                <c:pt idx="20273">
                  <c:v>9.2910875552470063E-4</c:v>
                </c:pt>
                <c:pt idx="20274">
                  <c:v>9.2906828030119698E-4</c:v>
                </c:pt>
                <c:pt idx="20275">
                  <c:v>9.2902780860402415E-4</c:v>
                </c:pt>
                <c:pt idx="20276">
                  <c:v>9.2898734043272123E-4</c:v>
                </c:pt>
                <c:pt idx="20277">
                  <c:v>9.2894687578682711E-4</c:v>
                </c:pt>
                <c:pt idx="20278">
                  <c:v>9.2890641466588156E-4</c:v>
                </c:pt>
                <c:pt idx="20279">
                  <c:v>9.2886595706942411E-4</c:v>
                </c:pt>
                <c:pt idx="20280">
                  <c:v>9.2882550299699387E-4</c:v>
                </c:pt>
                <c:pt idx="20281">
                  <c:v>9.2878505244813048E-4</c:v>
                </c:pt>
                <c:pt idx="20282">
                  <c:v>9.2874460542237403E-4</c:v>
                </c:pt>
                <c:pt idx="20283">
                  <c:v>9.2870416191926373E-4</c:v>
                </c:pt>
                <c:pt idx="20284">
                  <c:v>9.2866372193833987E-4</c:v>
                </c:pt>
                <c:pt idx="20285">
                  <c:v>9.2862328547914212E-4</c:v>
                </c:pt>
                <c:pt idx="20286">
                  <c:v>9.2858285254121022E-4</c:v>
                </c:pt>
                <c:pt idx="20287">
                  <c:v>9.2854242312408468E-4</c:v>
                </c:pt>
                <c:pt idx="20288">
                  <c:v>9.2850199722730527E-4</c:v>
                </c:pt>
                <c:pt idx="20289">
                  <c:v>9.2846157485041261E-4</c:v>
                </c:pt>
                <c:pt idx="20290">
                  <c:v>9.2842115599294655E-4</c:v>
                </c:pt>
                <c:pt idx="20291">
                  <c:v>9.2838074065444785E-4</c:v>
                </c:pt>
                <c:pt idx="20292">
                  <c:v>9.2834032883445689E-4</c:v>
                </c:pt>
                <c:pt idx="20293">
                  <c:v>9.2829992053251398E-4</c:v>
                </c:pt>
                <c:pt idx="20294">
                  <c:v>9.2825951574816007E-4</c:v>
                </c:pt>
                <c:pt idx="20295">
                  <c:v>9.2821911448093557E-4</c:v>
                </c:pt>
                <c:pt idx="20296">
                  <c:v>9.2817871673038163E-4</c:v>
                </c:pt>
                <c:pt idx="20297">
                  <c:v>9.2813832249603867E-4</c:v>
                </c:pt>
                <c:pt idx="20298">
                  <c:v>9.2809793177744786E-4</c:v>
                </c:pt>
                <c:pt idx="20299">
                  <c:v>9.2805754457415035E-4</c:v>
                </c:pt>
                <c:pt idx="20300">
                  <c:v>9.2801716088568699E-4</c:v>
                </c:pt>
                <c:pt idx="20301">
                  <c:v>9.2797678071159938E-4</c:v>
                </c:pt>
                <c:pt idx="20302">
                  <c:v>9.2793640405142814E-4</c:v>
                </c:pt>
                <c:pt idx="20303">
                  <c:v>9.278960309047153E-4</c:v>
                </c:pt>
                <c:pt idx="20304">
                  <c:v>9.2785566127100171E-4</c:v>
                </c:pt>
                <c:pt idx="20305">
                  <c:v>9.2781529514982929E-4</c:v>
                </c:pt>
                <c:pt idx="20306">
                  <c:v>9.2777493254073942E-4</c:v>
                </c:pt>
                <c:pt idx="20307">
                  <c:v>9.2773457344327371E-4</c:v>
                </c:pt>
                <c:pt idx="20308">
                  <c:v>9.2769421785697406E-4</c:v>
                </c:pt>
                <c:pt idx="20309">
                  <c:v>9.276538657813821E-4</c:v>
                </c:pt>
                <c:pt idx="20310">
                  <c:v>9.2761351721604005E-4</c:v>
                </c:pt>
                <c:pt idx="20311">
                  <c:v>9.2757317216048954E-4</c:v>
                </c:pt>
                <c:pt idx="20312">
                  <c:v>9.275328306142729E-4</c:v>
                </c:pt>
                <c:pt idx="20313">
                  <c:v>9.2749249257693207E-4</c:v>
                </c:pt>
                <c:pt idx="20314">
                  <c:v>9.2745215804800941E-4</c:v>
                </c:pt>
                <c:pt idx="20315">
                  <c:v>9.2741182702704727E-4</c:v>
                </c:pt>
                <c:pt idx="20316">
                  <c:v>9.273714995135878E-4</c:v>
                </c:pt>
                <c:pt idx="20317">
                  <c:v>9.2733117550717345E-4</c:v>
                </c:pt>
                <c:pt idx="20318">
                  <c:v>9.2729085500734714E-4</c:v>
                </c:pt>
                <c:pt idx="20319">
                  <c:v>9.2725053801365111E-4</c:v>
                </c:pt>
                <c:pt idx="20320">
                  <c:v>9.2721022452562816E-4</c:v>
                </c:pt>
                <c:pt idx="20321">
                  <c:v>9.2716991454282129E-4</c:v>
                </c:pt>
                <c:pt idx="20322">
                  <c:v>9.2712960806477318E-4</c:v>
                </c:pt>
                <c:pt idx="20323">
                  <c:v>9.2708930509102653E-4</c:v>
                </c:pt>
                <c:pt idx="20324">
                  <c:v>9.2704900562112487E-4</c:v>
                </c:pt>
                <c:pt idx="20325">
                  <c:v>9.2700870965461068E-4</c:v>
                </c:pt>
                <c:pt idx="20326">
                  <c:v>9.2696841719102784E-4</c:v>
                </c:pt>
                <c:pt idx="20327">
                  <c:v>9.2692812822991891E-4</c:v>
                </c:pt>
                <c:pt idx="20328">
                  <c:v>9.2688784277082778E-4</c:v>
                </c:pt>
                <c:pt idx="20329">
                  <c:v>9.2684756081329767E-4</c:v>
                </c:pt>
                <c:pt idx="20330">
                  <c:v>9.268072823568718E-4</c:v>
                </c:pt>
                <c:pt idx="20331">
                  <c:v>9.2676700740109417E-4</c:v>
                </c:pt>
                <c:pt idx="20332">
                  <c:v>9.2672673594550799E-4</c:v>
                </c:pt>
                <c:pt idx="20333">
                  <c:v>9.2668646798965758E-4</c:v>
                </c:pt>
                <c:pt idx="20334">
                  <c:v>9.2664620353308605E-4</c:v>
                </c:pt>
                <c:pt idx="20335">
                  <c:v>9.2660594257533793E-4</c:v>
                </c:pt>
                <c:pt idx="20336">
                  <c:v>9.2656568511595677E-4</c:v>
                </c:pt>
                <c:pt idx="20337">
                  <c:v>9.2652543115448666E-4</c:v>
                </c:pt>
                <c:pt idx="20338">
                  <c:v>9.2648518069047203E-4</c:v>
                </c:pt>
                <c:pt idx="20339">
                  <c:v>9.2644493372345674E-4</c:v>
                </c:pt>
                <c:pt idx="20340">
                  <c:v>9.2640469025298533E-4</c:v>
                </c:pt>
                <c:pt idx="20341">
                  <c:v>9.2636445027860189E-4</c:v>
                </c:pt>
                <c:pt idx="20342">
                  <c:v>9.2632421379985127E-4</c:v>
                </c:pt>
                <c:pt idx="20343">
                  <c:v>9.2628398081627766E-4</c:v>
                </c:pt>
                <c:pt idx="20344">
                  <c:v>9.2624375132742561E-4</c:v>
                </c:pt>
                <c:pt idx="20345">
                  <c:v>9.2620352533284017E-4</c:v>
                </c:pt>
                <c:pt idx="20346">
                  <c:v>9.2616330283206566E-4</c:v>
                </c:pt>
                <c:pt idx="20347">
                  <c:v>9.2612308382464725E-4</c:v>
                </c:pt>
                <c:pt idx="20348">
                  <c:v>9.2608286831012958E-4</c:v>
                </c:pt>
                <c:pt idx="20349">
                  <c:v>9.2604265628805805E-4</c:v>
                </c:pt>
                <c:pt idx="20350">
                  <c:v>9.2600244775797728E-4</c:v>
                </c:pt>
                <c:pt idx="20351">
                  <c:v>9.2596224271943289E-4</c:v>
                </c:pt>
                <c:pt idx="20352">
                  <c:v>9.2592204117196973E-4</c:v>
                </c:pt>
                <c:pt idx="20353">
                  <c:v>9.2588184311513319E-4</c:v>
                </c:pt>
                <c:pt idx="20354">
                  <c:v>9.2584164854846867E-4</c:v>
                </c:pt>
                <c:pt idx="20355">
                  <c:v>9.2580145747152189E-4</c:v>
                </c:pt>
                <c:pt idx="20356">
                  <c:v>9.2576126988383792E-4</c:v>
                </c:pt>
                <c:pt idx="20357">
                  <c:v>9.257210857849628E-4</c:v>
                </c:pt>
                <c:pt idx="20358">
                  <c:v>9.2568090517444225E-4</c:v>
                </c:pt>
                <c:pt idx="20359">
                  <c:v>9.2564072805182188E-4</c:v>
                </c:pt>
                <c:pt idx="20360">
                  <c:v>9.2560055441664752E-4</c:v>
                </c:pt>
                <c:pt idx="20361">
                  <c:v>9.2556038426846532E-4</c:v>
                </c:pt>
                <c:pt idx="20362">
                  <c:v>9.255202176068209E-4</c:v>
                </c:pt>
                <c:pt idx="20363">
                  <c:v>9.2548005443126094E-4</c:v>
                </c:pt>
                <c:pt idx="20364">
                  <c:v>9.2543989474133106E-4</c:v>
                </c:pt>
                <c:pt idx="20365">
                  <c:v>9.2539973853657796E-4</c:v>
                </c:pt>
                <c:pt idx="20366">
                  <c:v>9.2535958581654789E-4</c:v>
                </c:pt>
                <c:pt idx="20367">
                  <c:v>9.253194365807869E-4</c:v>
                </c:pt>
                <c:pt idx="20368">
                  <c:v>9.2527929082884201E-4</c:v>
                </c:pt>
                <c:pt idx="20369">
                  <c:v>9.2523914856025926E-4</c:v>
                </c:pt>
                <c:pt idx="20370">
                  <c:v>9.251990097745859E-4</c:v>
                </c:pt>
                <c:pt idx="20371">
                  <c:v>9.2515887447136807E-4</c:v>
                </c:pt>
                <c:pt idx="20372">
                  <c:v>9.2511874265015302E-4</c:v>
                </c:pt>
                <c:pt idx="20373">
                  <c:v>9.2507861431048743E-4</c:v>
                </c:pt>
                <c:pt idx="20374">
                  <c:v>9.2503848945191822E-4</c:v>
                </c:pt>
                <c:pt idx="20375">
                  <c:v>9.2499836807399274E-4</c:v>
                </c:pt>
                <c:pt idx="20376">
                  <c:v>9.2495825017625767E-4</c:v>
                </c:pt>
                <c:pt idx="20377">
                  <c:v>9.249181357582607E-4</c:v>
                </c:pt>
                <c:pt idx="20378">
                  <c:v>9.2487802481954872E-4</c:v>
                </c:pt>
                <c:pt idx="20379">
                  <c:v>9.2483791735966932E-4</c:v>
                </c:pt>
                <c:pt idx="20380">
                  <c:v>9.2479781337816982E-4</c:v>
                </c:pt>
                <c:pt idx="20381">
                  <c:v>9.247577128745978E-4</c:v>
                </c:pt>
                <c:pt idx="20382">
                  <c:v>9.2471761584850092E-4</c:v>
                </c:pt>
                <c:pt idx="20383">
                  <c:v>9.2467752229942663E-4</c:v>
                </c:pt>
                <c:pt idx="20384">
                  <c:v>9.2463743222692294E-4</c:v>
                </c:pt>
                <c:pt idx="20385">
                  <c:v>9.2459734563053741E-4</c:v>
                </c:pt>
                <c:pt idx="20386">
                  <c:v>9.2455726250981825E-4</c:v>
                </c:pt>
                <c:pt idx="20387">
                  <c:v>9.2451718286431313E-4</c:v>
                </c:pt>
                <c:pt idx="20388">
                  <c:v>9.2447710669357047E-4</c:v>
                </c:pt>
                <c:pt idx="20389">
                  <c:v>9.2443703399713829E-4</c:v>
                </c:pt>
                <c:pt idx="20390">
                  <c:v>9.2439696477456445E-4</c:v>
                </c:pt>
                <c:pt idx="20391">
                  <c:v>9.2435689902539784E-4</c:v>
                </c:pt>
                <c:pt idx="20392">
                  <c:v>9.2431683674918633E-4</c:v>
                </c:pt>
                <c:pt idx="20393">
                  <c:v>9.2427677794547868E-4</c:v>
                </c:pt>
                <c:pt idx="20394">
                  <c:v>9.2423672261382353E-4</c:v>
                </c:pt>
                <c:pt idx="20395">
                  <c:v>9.24196670753769E-4</c:v>
                </c:pt>
                <c:pt idx="20396">
                  <c:v>9.2415662236486448E-4</c:v>
                </c:pt>
                <c:pt idx="20397">
                  <c:v>9.2411657744665809E-4</c:v>
                </c:pt>
                <c:pt idx="20398">
                  <c:v>9.2407653599869911E-4</c:v>
                </c:pt>
                <c:pt idx="20399">
                  <c:v>9.240364980205362E-4</c:v>
                </c:pt>
                <c:pt idx="20400">
                  <c:v>9.2399646351171854E-4</c:v>
                </c:pt>
                <c:pt idx="20401">
                  <c:v>9.2395643247179511E-4</c:v>
                </c:pt>
                <c:pt idx="20402">
                  <c:v>9.239164049003152E-4</c:v>
                </c:pt>
                <c:pt idx="20403">
                  <c:v>9.2387638079682801E-4</c:v>
                </c:pt>
                <c:pt idx="20404">
                  <c:v>9.2383636016088271E-4</c:v>
                </c:pt>
                <c:pt idx="20405">
                  <c:v>9.2379634299202882E-4</c:v>
                </c:pt>
                <c:pt idx="20406">
                  <c:v>9.2375632928981576E-4</c:v>
                </c:pt>
                <c:pt idx="20407">
                  <c:v>9.2371631905379325E-4</c:v>
                </c:pt>
                <c:pt idx="20408">
                  <c:v>9.2367631228351059E-4</c:v>
                </c:pt>
                <c:pt idx="20409">
                  <c:v>9.2363630897851793E-4</c:v>
                </c:pt>
                <c:pt idx="20410">
                  <c:v>9.2359630913836459E-4</c:v>
                </c:pt>
                <c:pt idx="20411">
                  <c:v>9.2355631276260083E-4</c:v>
                </c:pt>
                <c:pt idx="20412">
                  <c:v>9.2351631985077628E-4</c:v>
                </c:pt>
                <c:pt idx="20413">
                  <c:v>9.2347633040244109E-4</c:v>
                </c:pt>
                <c:pt idx="20414">
                  <c:v>9.2343634441714555E-4</c:v>
                </c:pt>
                <c:pt idx="20415">
                  <c:v>9.2339636189443948E-4</c:v>
                </c:pt>
                <c:pt idx="20416">
                  <c:v>9.233563828338735E-4</c:v>
                </c:pt>
                <c:pt idx="20417">
                  <c:v>9.2331640723499755E-4</c:v>
                </c:pt>
                <c:pt idx="20418">
                  <c:v>9.2327643509736244E-4</c:v>
                </c:pt>
                <c:pt idx="20419">
                  <c:v>9.2323646642051855E-4</c:v>
                </c:pt>
                <c:pt idx="20420">
                  <c:v>9.2319650120401605E-4</c:v>
                </c:pt>
                <c:pt idx="20421">
                  <c:v>9.2315653944740619E-4</c:v>
                </c:pt>
                <c:pt idx="20422">
                  <c:v>9.2311658115023913E-4</c:v>
                </c:pt>
                <c:pt idx="20423">
                  <c:v>9.2307662631206623E-4</c:v>
                </c:pt>
                <c:pt idx="20424">
                  <c:v>9.2303667493243776E-4</c:v>
                </c:pt>
                <c:pt idx="20425">
                  <c:v>9.2299672701090529E-4</c:v>
                </c:pt>
                <c:pt idx="20426">
                  <c:v>9.2295678254701954E-4</c:v>
                </c:pt>
                <c:pt idx="20427">
                  <c:v>9.2291684154033131E-4</c:v>
                </c:pt>
                <c:pt idx="20428">
                  <c:v>9.2287690399039241E-4</c:v>
                </c:pt>
                <c:pt idx="20429">
                  <c:v>9.2283696989675363E-4</c:v>
                </c:pt>
                <c:pt idx="20430">
                  <c:v>9.2279703925896646E-4</c:v>
                </c:pt>
                <c:pt idx="20431">
                  <c:v>9.2275711207658257E-4</c:v>
                </c:pt>
                <c:pt idx="20432">
                  <c:v>9.227171883491531E-4</c:v>
                </c:pt>
                <c:pt idx="20433">
                  <c:v>9.2267726807622984E-4</c:v>
                </c:pt>
                <c:pt idx="20434">
                  <c:v>9.2263735125736426E-4</c:v>
                </c:pt>
                <c:pt idx="20435">
                  <c:v>9.2259743789210836E-4</c:v>
                </c:pt>
                <c:pt idx="20436">
                  <c:v>9.2255752798001362E-4</c:v>
                </c:pt>
                <c:pt idx="20437">
                  <c:v>9.2251762152063225E-4</c:v>
                </c:pt>
                <c:pt idx="20438">
                  <c:v>9.2247771851351593E-4</c:v>
                </c:pt>
                <c:pt idx="20439">
                  <c:v>9.2243781895821701E-4</c:v>
                </c:pt>
                <c:pt idx="20440">
                  <c:v>9.2239792285428739E-4</c:v>
                </c:pt>
                <c:pt idx="20441">
                  <c:v>9.2235803020127916E-4</c:v>
                </c:pt>
                <c:pt idx="20442">
                  <c:v>9.2231814099874489E-4</c:v>
                </c:pt>
                <c:pt idx="20443">
                  <c:v>9.2227825524623659E-4</c:v>
                </c:pt>
                <c:pt idx="20444">
                  <c:v>9.2223837294330712E-4</c:v>
                </c:pt>
                <c:pt idx="20445">
                  <c:v>9.2219849408950861E-4</c:v>
                </c:pt>
                <c:pt idx="20446">
                  <c:v>9.2215861868439393E-4</c:v>
                </c:pt>
                <c:pt idx="20447">
                  <c:v>9.2211874672751542E-4</c:v>
                </c:pt>
                <c:pt idx="20448">
                  <c:v>9.2207887821842615E-4</c:v>
                </c:pt>
                <c:pt idx="20449">
                  <c:v>9.2203901315667859E-4</c:v>
                </c:pt>
                <c:pt idx="20450">
                  <c:v>9.2199915154182581E-4</c:v>
                </c:pt>
                <c:pt idx="20451">
                  <c:v>9.2195929337342102E-4</c:v>
                </c:pt>
                <c:pt idx="20452">
                  <c:v>9.2191943865101687E-4</c:v>
                </c:pt>
                <c:pt idx="20453">
                  <c:v>9.2187958737416679E-4</c:v>
                </c:pt>
                <c:pt idx="20454">
                  <c:v>9.2183973954242375E-4</c:v>
                </c:pt>
                <c:pt idx="20455">
                  <c:v>9.2179989515534129E-4</c:v>
                </c:pt>
                <c:pt idx="20456">
                  <c:v>9.217600542124726E-4</c:v>
                </c:pt>
                <c:pt idx="20457">
                  <c:v>9.2172021671337089E-4</c:v>
                </c:pt>
                <c:pt idx="20458">
                  <c:v>9.216803826575901E-4</c:v>
                </c:pt>
                <c:pt idx="20459">
                  <c:v>9.2164055204468345E-4</c:v>
                </c:pt>
                <c:pt idx="20460">
                  <c:v>9.21600724874205E-4</c:v>
                </c:pt>
                <c:pt idx="20461">
                  <c:v>9.2156090114570806E-4</c:v>
                </c:pt>
                <c:pt idx="20462">
                  <c:v>9.215210808587468E-4</c:v>
                </c:pt>
                <c:pt idx="20463">
                  <c:v>9.2148126401287497E-4</c:v>
                </c:pt>
                <c:pt idx="20464">
                  <c:v>9.2144145060764641E-4</c:v>
                </c:pt>
                <c:pt idx="20465">
                  <c:v>9.2140164064261553E-4</c:v>
                </c:pt>
                <c:pt idx="20466">
                  <c:v>9.2136183411733606E-4</c:v>
                </c:pt>
                <c:pt idx="20467">
                  <c:v>9.2132203103136251E-4</c:v>
                </c:pt>
                <c:pt idx="20468">
                  <c:v>9.2128223138424883E-4</c:v>
                </c:pt>
                <c:pt idx="20469">
                  <c:v>9.2124243517554963E-4</c:v>
                </c:pt>
                <c:pt idx="20470">
                  <c:v>9.2120264240481953E-4</c:v>
                </c:pt>
                <c:pt idx="20471">
                  <c:v>9.2116285307161259E-4</c:v>
                </c:pt>
                <c:pt idx="20472">
                  <c:v>9.2112306717548375E-4</c:v>
                </c:pt>
                <c:pt idx="20473">
                  <c:v>9.210832847159875E-4</c:v>
                </c:pt>
                <c:pt idx="20474">
                  <c:v>9.2104350569267878E-4</c:v>
                </c:pt>
                <c:pt idx="20475">
                  <c:v>9.2100373010511199E-4</c:v>
                </c:pt>
                <c:pt idx="20476">
                  <c:v>9.209639579528426E-4</c:v>
                </c:pt>
                <c:pt idx="20477">
                  <c:v>9.2092418923542523E-4</c:v>
                </c:pt>
                <c:pt idx="20478">
                  <c:v>9.2088442395241491E-4</c:v>
                </c:pt>
                <c:pt idx="20479">
                  <c:v>9.2084466210336691E-4</c:v>
                </c:pt>
                <c:pt idx="20480">
                  <c:v>9.2080490368783626E-4</c:v>
                </c:pt>
                <c:pt idx="20481">
                  <c:v>9.2076514870537856E-4</c:v>
                </c:pt>
                <c:pt idx="20482">
                  <c:v>9.2072539715554874E-4</c:v>
                </c:pt>
                <c:pt idx="20483">
                  <c:v>9.2068564903790271E-4</c:v>
                </c:pt>
                <c:pt idx="20484">
                  <c:v>9.2064590435199552E-4</c:v>
                </c:pt>
                <c:pt idx="20485">
                  <c:v>9.2060616309738318E-4</c:v>
                </c:pt>
                <c:pt idx="20486">
                  <c:v>9.2056642527362095E-4</c:v>
                </c:pt>
                <c:pt idx="20487">
                  <c:v>9.2052669088026496E-4</c:v>
                </c:pt>
                <c:pt idx="20488">
                  <c:v>9.2048695991687058E-4</c:v>
                </c:pt>
                <c:pt idx="20489">
                  <c:v>9.2044723238299405E-4</c:v>
                </c:pt>
                <c:pt idx="20490">
                  <c:v>9.2040750827819149E-4</c:v>
                </c:pt>
                <c:pt idx="20491">
                  <c:v>9.2036778760201849E-4</c:v>
                </c:pt>
                <c:pt idx="20492">
                  <c:v>9.2032807035403162E-4</c:v>
                </c:pt>
                <c:pt idx="20493">
                  <c:v>9.2028835653378688E-4</c:v>
                </c:pt>
                <c:pt idx="20494">
                  <c:v>9.202486461408403E-4</c:v>
                </c:pt>
                <c:pt idx="20495">
                  <c:v>9.2020893917474876E-4</c:v>
                </c:pt>
                <c:pt idx="20496">
                  <c:v>9.2016923563506818E-4</c:v>
                </c:pt>
                <c:pt idx="20497">
                  <c:v>9.2012953552135545E-4</c:v>
                </c:pt>
                <c:pt idx="20498">
                  <c:v>9.200898388331669E-4</c:v>
                </c:pt>
                <c:pt idx="20499">
                  <c:v>9.2005014557005943E-4</c:v>
                </c:pt>
                <c:pt idx="20500">
                  <c:v>9.2001045573158959E-4</c:v>
                </c:pt>
                <c:pt idx="20501">
                  <c:v>9.1997076931731416E-4</c:v>
                </c:pt>
                <c:pt idx="20502">
                  <c:v>9.1993108632679025E-4</c:v>
                </c:pt>
                <c:pt idx="20503">
                  <c:v>9.1989140675957453E-4</c:v>
                </c:pt>
                <c:pt idx="20504">
                  <c:v>9.1985173061522442E-4</c:v>
                </c:pt>
                <c:pt idx="20505">
                  <c:v>9.1981205789329671E-4</c:v>
                </c:pt>
                <c:pt idx="20506">
                  <c:v>9.197723885933486E-4</c:v>
                </c:pt>
                <c:pt idx="20507">
                  <c:v>9.1973272271493774E-4</c:v>
                </c:pt>
                <c:pt idx="20508">
                  <c:v>9.1969306025762101E-4</c:v>
                </c:pt>
                <c:pt idx="20509">
                  <c:v>9.1965340122095629E-4</c:v>
                </c:pt>
                <c:pt idx="20510">
                  <c:v>9.1961374560450067E-4</c:v>
                </c:pt>
                <c:pt idx="20511">
                  <c:v>9.1957409340781202E-4</c:v>
                </c:pt>
                <c:pt idx="20512">
                  <c:v>9.1953444463044776E-4</c:v>
                </c:pt>
                <c:pt idx="20513">
                  <c:v>9.1949479927196586E-4</c:v>
                </c:pt>
                <c:pt idx="20514">
                  <c:v>9.1945515733192387E-4</c:v>
                </c:pt>
                <c:pt idx="20515">
                  <c:v>9.1941551880987996E-4</c:v>
                </c:pt>
                <c:pt idx="20516">
                  <c:v>9.1937588370539201E-4</c:v>
                </c:pt>
                <c:pt idx="20517">
                  <c:v>9.1933625201801776E-4</c:v>
                </c:pt>
                <c:pt idx="20518">
                  <c:v>9.1929662374731574E-4</c:v>
                </c:pt>
                <c:pt idx="20519">
                  <c:v>9.1925699889284379E-4</c:v>
                </c:pt>
                <c:pt idx="20520">
                  <c:v>9.1921737745416054E-4</c:v>
                </c:pt>
                <c:pt idx="20521">
                  <c:v>9.1917775943082386E-4</c:v>
                </c:pt>
                <c:pt idx="20522">
                  <c:v>9.1913814482239269E-4</c:v>
                </c:pt>
                <c:pt idx="20523">
                  <c:v>9.1909853362842522E-4</c:v>
                </c:pt>
                <c:pt idx="20524">
                  <c:v>9.1905892584847996E-4</c:v>
                </c:pt>
                <c:pt idx="20525">
                  <c:v>9.1901932148211565E-4</c:v>
                </c:pt>
                <c:pt idx="20526">
                  <c:v>9.18979720528891E-4</c:v>
                </c:pt>
                <c:pt idx="20527">
                  <c:v>9.1894012298836497E-4</c:v>
                </c:pt>
                <c:pt idx="20528">
                  <c:v>9.1890052886009618E-4</c:v>
                </c:pt>
                <c:pt idx="20529">
                  <c:v>9.188609381436439E-4</c:v>
                </c:pt>
                <c:pt idx="20530">
                  <c:v>9.1882135083856697E-4</c:v>
                </c:pt>
                <c:pt idx="20531">
                  <c:v>9.1878176694442423E-4</c:v>
                </c:pt>
                <c:pt idx="20532">
                  <c:v>9.1874218646077527E-4</c:v>
                </c:pt>
                <c:pt idx="20533">
                  <c:v>9.1870260938717904E-4</c:v>
                </c:pt>
                <c:pt idx="20534">
                  <c:v>9.1866303572319525E-4</c:v>
                </c:pt>
                <c:pt idx="20535">
                  <c:v>9.1862346546838273E-4</c:v>
                </c:pt>
                <c:pt idx="20536">
                  <c:v>9.1858389862230162E-4</c:v>
                </c:pt>
                <c:pt idx="20537">
                  <c:v>9.1854433518451109E-4</c:v>
                </c:pt>
                <c:pt idx="20538">
                  <c:v>9.1850477515457063E-4</c:v>
                </c:pt>
                <c:pt idx="20539">
                  <c:v>9.1846521853204048E-4</c:v>
                </c:pt>
                <c:pt idx="20540">
                  <c:v>9.1842566531647981E-4</c:v>
                </c:pt>
                <c:pt idx="20541">
                  <c:v>9.1838611550744897E-4</c:v>
                </c:pt>
                <c:pt idx="20542">
                  <c:v>9.1834656910450745E-4</c:v>
                </c:pt>
                <c:pt idx="20543">
                  <c:v>9.1830702610721572E-4</c:v>
                </c:pt>
                <c:pt idx="20544">
                  <c:v>9.1826748651513358E-4</c:v>
                </c:pt>
                <c:pt idx="20545">
                  <c:v>9.1822795032782119E-4</c:v>
                </c:pt>
                <c:pt idx="20546">
                  <c:v>9.1818841754483899E-4</c:v>
                </c:pt>
                <c:pt idx="20547">
                  <c:v>9.1814888816574714E-4</c:v>
                </c:pt>
                <c:pt idx="20548">
                  <c:v>9.1810936219010621E-4</c:v>
                </c:pt>
                <c:pt idx="20549">
                  <c:v>9.1806983961747622E-4</c:v>
                </c:pt>
                <c:pt idx="20550">
                  <c:v>9.180303204474184E-4</c:v>
                </c:pt>
                <c:pt idx="20551">
                  <c:v>9.1799080467949267E-4</c:v>
                </c:pt>
                <c:pt idx="20552">
                  <c:v>9.1795129231326026E-4</c:v>
                </c:pt>
                <c:pt idx="20553">
                  <c:v>9.1791178334828174E-4</c:v>
                </c:pt>
                <c:pt idx="20554">
                  <c:v>9.1787227778411778E-4</c:v>
                </c:pt>
                <c:pt idx="20555">
                  <c:v>9.1783277562032962E-4</c:v>
                </c:pt>
                <c:pt idx="20556">
                  <c:v>9.1779327685647782E-4</c:v>
                </c:pt>
                <c:pt idx="20557">
                  <c:v>9.1775378149212404E-4</c:v>
                </c:pt>
                <c:pt idx="20558">
                  <c:v>9.1771428952682887E-4</c:v>
                </c:pt>
                <c:pt idx="20559">
                  <c:v>9.1767480096015394E-4</c:v>
                </c:pt>
                <c:pt idx="20560">
                  <c:v>9.1763531579166038E-4</c:v>
                </c:pt>
                <c:pt idx="20561">
                  <c:v>9.1759583402090941E-4</c:v>
                </c:pt>
                <c:pt idx="20562">
                  <c:v>9.1755635564746269E-4</c:v>
                </c:pt>
                <c:pt idx="20563">
                  <c:v>9.1751688067088187E-4</c:v>
                </c:pt>
                <c:pt idx="20564">
                  <c:v>9.1747740909072807E-4</c:v>
                </c:pt>
                <c:pt idx="20565">
                  <c:v>9.1743794090656339E-4</c:v>
                </c:pt>
                <c:pt idx="20566">
                  <c:v>9.1739847611794958E-4</c:v>
                </c:pt>
                <c:pt idx="20567">
                  <c:v>9.1735901472444841E-4</c:v>
                </c:pt>
                <c:pt idx="20568">
                  <c:v>9.1731955672562154E-4</c:v>
                </c:pt>
                <c:pt idx="20569">
                  <c:v>9.1728010212103128E-4</c:v>
                </c:pt>
                <c:pt idx="20570">
                  <c:v>9.1724065091023928E-4</c:v>
                </c:pt>
                <c:pt idx="20571">
                  <c:v>9.1720120309280817E-4</c:v>
                </c:pt>
                <c:pt idx="20572">
                  <c:v>9.1716175866829973E-4</c:v>
                </c:pt>
                <c:pt idx="20573">
                  <c:v>9.1712231763627658E-4</c:v>
                </c:pt>
                <c:pt idx="20574">
                  <c:v>9.1708287999630093E-4</c:v>
                </c:pt>
                <c:pt idx="20575">
                  <c:v>9.1704344574793496E-4</c:v>
                </c:pt>
                <c:pt idx="20576">
                  <c:v>9.1700401489074165E-4</c:v>
                </c:pt>
                <c:pt idx="20577">
                  <c:v>9.1696458742428308E-4</c:v>
                </c:pt>
                <c:pt idx="20578">
                  <c:v>9.1692516334812243E-4</c:v>
                </c:pt>
                <c:pt idx="20579">
                  <c:v>9.1688574266182189E-4</c:v>
                </c:pt>
                <c:pt idx="20580">
                  <c:v>9.1684632536494465E-4</c:v>
                </c:pt>
                <c:pt idx="20581">
                  <c:v>9.1680691145705343E-4</c:v>
                </c:pt>
                <c:pt idx="20582">
                  <c:v>9.167675009377111E-4</c:v>
                </c:pt>
                <c:pt idx="20583">
                  <c:v>9.1672809380648104E-4</c:v>
                </c:pt>
                <c:pt idx="20584">
                  <c:v>9.1668869006292599E-4</c:v>
                </c:pt>
                <c:pt idx="20585">
                  <c:v>9.1664928970660946E-4</c:v>
                </c:pt>
                <c:pt idx="20586">
                  <c:v>9.166098927370943E-4</c:v>
                </c:pt>
                <c:pt idx="20587">
                  <c:v>9.1657049915394432E-4</c:v>
                </c:pt>
                <c:pt idx="20588">
                  <c:v>9.1653110895672239E-4</c:v>
                </c:pt>
                <c:pt idx="20589">
                  <c:v>9.1649172214499253E-4</c:v>
                </c:pt>
                <c:pt idx="20590">
                  <c:v>9.1645233871831793E-4</c:v>
                </c:pt>
                <c:pt idx="20591">
                  <c:v>9.1641295867626231E-4</c:v>
                </c:pt>
                <c:pt idx="20592">
                  <c:v>9.1637358201838949E-4</c:v>
                </c:pt>
                <c:pt idx="20593">
                  <c:v>9.1633420874426296E-4</c:v>
                </c:pt>
                <c:pt idx="20594">
                  <c:v>9.1629483885344689E-4</c:v>
                </c:pt>
                <c:pt idx="20595">
                  <c:v>9.1625547234550509E-4</c:v>
                </c:pt>
                <c:pt idx="20596">
                  <c:v>9.1621610922000161E-4</c:v>
                </c:pt>
                <c:pt idx="20597">
                  <c:v>9.1617674947650049E-4</c:v>
                </c:pt>
                <c:pt idx="20598">
                  <c:v>9.1613739311456578E-4</c:v>
                </c:pt>
                <c:pt idx="20599">
                  <c:v>9.1609804013376205E-4</c:v>
                </c:pt>
                <c:pt idx="20600">
                  <c:v>9.1605869053365302E-4</c:v>
                </c:pt>
                <c:pt idx="20601">
                  <c:v>9.1601934431380361E-4</c:v>
                </c:pt>
                <c:pt idx="20602">
                  <c:v>9.1598000147377796E-4</c:v>
                </c:pt>
                <c:pt idx="20603">
                  <c:v>9.1594066201314099E-4</c:v>
                </c:pt>
                <c:pt idx="20604">
                  <c:v>9.1590132593145706E-4</c:v>
                </c:pt>
                <c:pt idx="20605">
                  <c:v>9.1586199322829054E-4</c:v>
                </c:pt>
                <c:pt idx="20606">
                  <c:v>9.1582266390320677E-4</c:v>
                </c:pt>
                <c:pt idx="20607">
                  <c:v>9.1578333795577012E-4</c:v>
                </c:pt>
                <c:pt idx="20608">
                  <c:v>9.1574401538554583E-4</c:v>
                </c:pt>
                <c:pt idx="20609">
                  <c:v>9.1570469619209848E-4</c:v>
                </c:pt>
                <c:pt idx="20610">
                  <c:v>9.1566538037499362E-4</c:v>
                </c:pt>
                <c:pt idx="20611">
                  <c:v>9.1562606793379607E-4</c:v>
                </c:pt>
                <c:pt idx="20612">
                  <c:v>9.1558675886807095E-4</c:v>
                </c:pt>
                <c:pt idx="20613">
                  <c:v>9.1554745317738381E-4</c:v>
                </c:pt>
                <c:pt idx="20614">
                  <c:v>9.1550815086129968E-4</c:v>
                </c:pt>
                <c:pt idx="20615">
                  <c:v>9.1546885191938433E-4</c:v>
                </c:pt>
                <c:pt idx="20616">
                  <c:v>9.15429556351203E-4</c:v>
                </c:pt>
                <c:pt idx="20617">
                  <c:v>9.1539026415632147E-4</c:v>
                </c:pt>
                <c:pt idx="20618">
                  <c:v>9.1535097533430518E-4</c:v>
                </c:pt>
                <c:pt idx="20619">
                  <c:v>9.1531168988472013E-4</c:v>
                </c:pt>
                <c:pt idx="20620">
                  <c:v>9.1527240780713167E-4</c:v>
                </c:pt>
                <c:pt idx="20621">
                  <c:v>9.152331291011061E-4</c:v>
                </c:pt>
                <c:pt idx="20622">
                  <c:v>9.1519385376620933E-4</c:v>
                </c:pt>
                <c:pt idx="20623">
                  <c:v>9.1515458180200712E-4</c:v>
                </c:pt>
                <c:pt idx="20624">
                  <c:v>9.1511531320806591E-4</c:v>
                </c:pt>
                <c:pt idx="20625">
                  <c:v>9.1507604798395147E-4</c:v>
                </c:pt>
                <c:pt idx="20626">
                  <c:v>9.1503678612923055E-4</c:v>
                </c:pt>
                <c:pt idx="20627">
                  <c:v>9.1499752764346914E-4</c:v>
                </c:pt>
                <c:pt idx="20628">
                  <c:v>9.1495827252623346E-4</c:v>
                </c:pt>
                <c:pt idx="20629">
                  <c:v>9.1491902077709038E-4</c:v>
                </c:pt>
                <c:pt idx="20630">
                  <c:v>9.1487977239560619E-4</c:v>
                </c:pt>
                <c:pt idx="20631">
                  <c:v>9.1484052738134767E-4</c:v>
                </c:pt>
                <c:pt idx="20632">
                  <c:v>9.1480128573388135E-4</c:v>
                </c:pt>
                <c:pt idx="20633">
                  <c:v>9.1476204745277419E-4</c:v>
                </c:pt>
                <c:pt idx="20634">
                  <c:v>9.1472281253759296E-4</c:v>
                </c:pt>
                <c:pt idx="20635">
                  <c:v>9.1468358098790428E-4</c:v>
                </c:pt>
                <c:pt idx="20636">
                  <c:v>9.1464435280327568E-4</c:v>
                </c:pt>
                <c:pt idx="20637">
                  <c:v>9.1460512798327369E-4</c:v>
                </c:pt>
                <c:pt idx="20638">
                  <c:v>9.1456590652746583E-4</c:v>
                </c:pt>
                <c:pt idx="20639">
                  <c:v>9.1452668843541927E-4</c:v>
                </c:pt>
                <c:pt idx="20640">
                  <c:v>9.14487473706701E-4</c:v>
                </c:pt>
                <c:pt idx="20641">
                  <c:v>9.1444826234087884E-4</c:v>
                </c:pt>
                <c:pt idx="20642">
                  <c:v>9.1440905433751976E-4</c:v>
                </c:pt>
                <c:pt idx="20643">
                  <c:v>9.1436984969619172E-4</c:v>
                </c:pt>
                <c:pt idx="20644">
                  <c:v>9.1433064841646189E-4</c:v>
                </c:pt>
                <c:pt idx="20645">
                  <c:v>9.1429145049789834E-4</c:v>
                </c:pt>
                <c:pt idx="20646">
                  <c:v>9.1425225594006835E-4</c:v>
                </c:pt>
                <c:pt idx="20647">
                  <c:v>9.142130647425402E-4</c:v>
                </c:pt>
                <c:pt idx="20648">
                  <c:v>9.1417387690488118E-4</c:v>
                </c:pt>
                <c:pt idx="20649">
                  <c:v>9.1413469242665989E-4</c:v>
                </c:pt>
                <c:pt idx="20650">
                  <c:v>9.1409551130744416E-4</c:v>
                </c:pt>
                <c:pt idx="20651">
                  <c:v>9.1405633354680162E-4</c:v>
                </c:pt>
                <c:pt idx="20652">
                  <c:v>9.1401715914430119E-4</c:v>
                </c:pt>
                <c:pt idx="20653">
                  <c:v>9.1397798809951037E-4</c:v>
                </c:pt>
                <c:pt idx="20654">
                  <c:v>9.139388204119982E-4</c:v>
                </c:pt>
                <c:pt idx="20655">
                  <c:v>9.1389965608133252E-4</c:v>
                </c:pt>
                <c:pt idx="20656">
                  <c:v>9.1386049510708224E-4</c:v>
                </c:pt>
                <c:pt idx="20657">
                  <c:v>9.1382133748881553E-4</c:v>
                </c:pt>
                <c:pt idx="20658">
                  <c:v>9.1378218322610109E-4</c:v>
                </c:pt>
                <c:pt idx="20659">
                  <c:v>9.1374303231850796E-4</c:v>
                </c:pt>
                <c:pt idx="20660">
                  <c:v>9.137038847656044E-4</c:v>
                </c:pt>
                <c:pt idx="20661">
                  <c:v>9.1366474056695977E-4</c:v>
                </c:pt>
                <c:pt idx="20662">
                  <c:v>9.1362559972214255E-4</c:v>
                </c:pt>
                <c:pt idx="20663">
                  <c:v>9.135864622307221E-4</c:v>
                </c:pt>
                <c:pt idx="20664">
                  <c:v>9.1354732809226724E-4</c:v>
                </c:pt>
                <c:pt idx="20665">
                  <c:v>9.1350819730634688E-4</c:v>
                </c:pt>
                <c:pt idx="20666">
                  <c:v>9.1346906987253081E-4</c:v>
                </c:pt>
                <c:pt idx="20667">
                  <c:v>9.1342994579038785E-4</c:v>
                </c:pt>
                <c:pt idx="20668">
                  <c:v>9.1339082505948767E-4</c:v>
                </c:pt>
                <c:pt idx="20669">
                  <c:v>9.1335170767939931E-4</c:v>
                </c:pt>
                <c:pt idx="20670">
                  <c:v>9.1331259364969288E-4</c:v>
                </c:pt>
                <c:pt idx="20671">
                  <c:v>9.1327348296993741E-4</c:v>
                </c:pt>
                <c:pt idx="20672">
                  <c:v>9.1323437563970268E-4</c:v>
                </c:pt>
                <c:pt idx="20673">
                  <c:v>9.1319527165855871E-4</c:v>
                </c:pt>
                <c:pt idx="20674">
                  <c:v>9.1315617102607485E-4</c:v>
                </c:pt>
                <c:pt idx="20675">
                  <c:v>9.1311707374182132E-4</c:v>
                </c:pt>
                <c:pt idx="20676">
                  <c:v>9.130779798053679E-4</c:v>
                </c:pt>
                <c:pt idx="20677">
                  <c:v>9.130388892162845E-4</c:v>
                </c:pt>
                <c:pt idx="20678">
                  <c:v>9.1299980197414178E-4</c:v>
                </c:pt>
                <c:pt idx="20679">
                  <c:v>9.1296071807850918E-4</c:v>
                </c:pt>
                <c:pt idx="20680">
                  <c:v>9.1292163752895749E-4</c:v>
                </c:pt>
                <c:pt idx="20681">
                  <c:v>9.128825603250567E-4</c:v>
                </c:pt>
                <c:pt idx="20682">
                  <c:v>9.1284348646637748E-4</c:v>
                </c:pt>
                <c:pt idx="20683">
                  <c:v>9.1280441595248992E-4</c:v>
                </c:pt>
                <c:pt idx="20684">
                  <c:v>9.1276534878296492E-4</c:v>
                </c:pt>
                <c:pt idx="20685">
                  <c:v>9.127262849573729E-4</c:v>
                </c:pt>
                <c:pt idx="20686">
                  <c:v>9.1268722447528463E-4</c:v>
                </c:pt>
                <c:pt idx="20687">
                  <c:v>9.1264816733627088E-4</c:v>
                </c:pt>
                <c:pt idx="20688">
                  <c:v>9.126091135399023E-4</c:v>
                </c:pt>
                <c:pt idx="20689">
                  <c:v>9.1257006308575008E-4</c:v>
                </c:pt>
                <c:pt idx="20690">
                  <c:v>9.1253101597338479E-4</c:v>
                </c:pt>
                <c:pt idx="20691">
                  <c:v>9.1249197220237793E-4</c:v>
                </c:pt>
                <c:pt idx="20692">
                  <c:v>9.1245293177230039E-4</c:v>
                </c:pt>
                <c:pt idx="20693">
                  <c:v>9.1241389468272346E-4</c:v>
                </c:pt>
                <c:pt idx="20694">
                  <c:v>9.1237486093321825E-4</c:v>
                </c:pt>
                <c:pt idx="20695">
                  <c:v>9.1233583052335637E-4</c:v>
                </c:pt>
                <c:pt idx="20696">
                  <c:v>9.1229680345270893E-4</c:v>
                </c:pt>
                <c:pt idx="20697">
                  <c:v>9.1225777972084754E-4</c:v>
                </c:pt>
                <c:pt idx="20698">
                  <c:v>9.1221875932734396E-4</c:v>
                </c:pt>
                <c:pt idx="20699">
                  <c:v>9.121797422717696E-4</c:v>
                </c:pt>
                <c:pt idx="20700">
                  <c:v>9.1214072855369641E-4</c:v>
                </c:pt>
                <c:pt idx="20701">
                  <c:v>9.1210171817269602E-4</c:v>
                </c:pt>
                <c:pt idx="20702">
                  <c:v>9.1206271112834008E-4</c:v>
                </c:pt>
                <c:pt idx="20703">
                  <c:v>9.1202370742020085E-4</c:v>
                </c:pt>
                <c:pt idx="20704">
                  <c:v>9.1198470704785008E-4</c:v>
                </c:pt>
                <c:pt idx="20705">
                  <c:v>9.1194571001086027E-4</c:v>
                </c:pt>
                <c:pt idx="20706">
                  <c:v>9.1190671630880294E-4</c:v>
                </c:pt>
                <c:pt idx="20707">
                  <c:v>9.1186772594125092E-4</c:v>
                </c:pt>
                <c:pt idx="20708">
                  <c:v>9.1182873890777627E-4</c:v>
                </c:pt>
                <c:pt idx="20709">
                  <c:v>9.1178975520795117E-4</c:v>
                </c:pt>
                <c:pt idx="20710">
                  <c:v>9.1175077484134833E-4</c:v>
                </c:pt>
                <c:pt idx="20711">
                  <c:v>9.1171179780754003E-4</c:v>
                </c:pt>
                <c:pt idx="20712">
                  <c:v>9.1167282410609921E-4</c:v>
                </c:pt>
                <c:pt idx="20713">
                  <c:v>9.1163385373659814E-4</c:v>
                </c:pt>
                <c:pt idx="20714">
                  <c:v>9.1159488669860977E-4</c:v>
                </c:pt>
                <c:pt idx="20715">
                  <c:v>9.1155592299170703E-4</c:v>
                </c:pt>
                <c:pt idx="20716">
                  <c:v>9.115169626154624E-4</c:v>
                </c:pt>
                <c:pt idx="20717">
                  <c:v>9.1147800556944938E-4</c:v>
                </c:pt>
                <c:pt idx="20718">
                  <c:v>9.1143905185324045E-4</c:v>
                </c:pt>
                <c:pt idx="20719">
                  <c:v>9.114001014664092E-4</c:v>
                </c:pt>
                <c:pt idx="20720">
                  <c:v>9.1136115440852846E-4</c:v>
                </c:pt>
                <c:pt idx="20721">
                  <c:v>9.113222106791717E-4</c:v>
                </c:pt>
                <c:pt idx="20722">
                  <c:v>9.1128327027791196E-4</c:v>
                </c:pt>
                <c:pt idx="20723">
                  <c:v>9.1124433320432304E-4</c:v>
                </c:pt>
                <c:pt idx="20724">
                  <c:v>9.1120539945797809E-4</c:v>
                </c:pt>
                <c:pt idx="20725">
                  <c:v>9.1116646903845069E-4</c:v>
                </c:pt>
                <c:pt idx="20726">
                  <c:v>9.1112754194531455E-4</c:v>
                </c:pt>
                <c:pt idx="20727">
                  <c:v>9.1108861817814323E-4</c:v>
                </c:pt>
                <c:pt idx="20728">
                  <c:v>9.1104969773651064E-4</c:v>
                </c:pt>
                <c:pt idx="20729">
                  <c:v>9.1101078061999038E-4</c:v>
                </c:pt>
                <c:pt idx="20730">
                  <c:v>9.1097186682815678E-4</c:v>
                </c:pt>
                <c:pt idx="20731">
                  <c:v>9.1093295636058332E-4</c:v>
                </c:pt>
                <c:pt idx="20732">
                  <c:v>9.1089404921684434E-4</c:v>
                </c:pt>
                <c:pt idx="20733">
                  <c:v>9.1085514539651386E-4</c:v>
                </c:pt>
                <c:pt idx="20734">
                  <c:v>9.1081624489916611E-4</c:v>
                </c:pt>
                <c:pt idx="20735">
                  <c:v>9.1077734772437543E-4</c:v>
                </c:pt>
                <c:pt idx="20736">
                  <c:v>9.1073845387171595E-4</c:v>
                </c:pt>
                <c:pt idx="20737">
                  <c:v>9.1069956334076244E-4</c:v>
                </c:pt>
                <c:pt idx="20738">
                  <c:v>9.1066067613108914E-4</c:v>
                </c:pt>
                <c:pt idx="20739">
                  <c:v>9.1062179224227051E-4</c:v>
                </c:pt>
                <c:pt idx="20740">
                  <c:v>9.1058291167388141E-4</c:v>
                </c:pt>
                <c:pt idx="20741">
                  <c:v>9.1054403442549631E-4</c:v>
                </c:pt>
                <c:pt idx="20742">
                  <c:v>9.105051604966903E-4</c:v>
                </c:pt>
                <c:pt idx="20743">
                  <c:v>9.1046628988703784E-4</c:v>
                </c:pt>
                <c:pt idx="20744">
                  <c:v>9.1042742259611425E-4</c:v>
                </c:pt>
                <c:pt idx="20745">
                  <c:v>9.103885586234944E-4</c:v>
                </c:pt>
                <c:pt idx="20746">
                  <c:v>9.1034969796875297E-4</c:v>
                </c:pt>
                <c:pt idx="20747">
                  <c:v>9.103108406314657E-4</c:v>
                </c:pt>
                <c:pt idx="20748">
                  <c:v>9.1027198661120738E-4</c:v>
                </c:pt>
                <c:pt idx="20749">
                  <c:v>9.1023313590755353E-4</c:v>
                </c:pt>
                <c:pt idx="20750">
                  <c:v>9.1019428852007927E-4</c:v>
                </c:pt>
                <c:pt idx="20751">
                  <c:v>9.1015544444836033E-4</c:v>
                </c:pt>
                <c:pt idx="20752">
                  <c:v>9.1011660369197183E-4</c:v>
                </c:pt>
                <c:pt idx="20753">
                  <c:v>9.1007776625048962E-4</c:v>
                </c:pt>
                <c:pt idx="20754">
                  <c:v>9.1003893212348945E-4</c:v>
                </c:pt>
                <c:pt idx="20755">
                  <c:v>9.1000010131054676E-4</c:v>
                </c:pt>
                <c:pt idx="20756">
                  <c:v>9.0996127381123761E-4</c:v>
                </c:pt>
                <c:pt idx="20757">
                  <c:v>9.0992244962513754E-4</c:v>
                </c:pt>
                <c:pt idx="20758">
                  <c:v>9.0988362875182285E-4</c:v>
                </c:pt>
                <c:pt idx="20759">
                  <c:v>9.0984481119086918E-4</c:v>
                </c:pt>
                <c:pt idx="20760">
                  <c:v>9.0980599694185304E-4</c:v>
                </c:pt>
                <c:pt idx="20761">
                  <c:v>9.0976718600435018E-4</c:v>
                </c:pt>
                <c:pt idx="20762">
                  <c:v>9.0972837837793689E-4</c:v>
                </c:pt>
                <c:pt idx="20763">
                  <c:v>9.096895740621898E-4</c:v>
                </c:pt>
                <c:pt idx="20764">
                  <c:v>9.0965077305668488E-4</c:v>
                </c:pt>
                <c:pt idx="20765">
                  <c:v>9.0961197536099884E-4</c:v>
                </c:pt>
                <c:pt idx="20766">
                  <c:v>9.0957318097470788E-4</c:v>
                </c:pt>
                <c:pt idx="20767">
                  <c:v>9.0953438989738904E-4</c:v>
                </c:pt>
                <c:pt idx="20768">
                  <c:v>9.0949560212861874E-4</c:v>
                </c:pt>
                <c:pt idx="20769">
                  <c:v>9.0945681766797348E-4</c:v>
                </c:pt>
                <c:pt idx="20770">
                  <c:v>9.0941803651503031E-4</c:v>
                </c:pt>
                <c:pt idx="20771">
                  <c:v>9.0937925866936629E-4</c:v>
                </c:pt>
                <c:pt idx="20772">
                  <c:v>9.0934048413055793E-4</c:v>
                </c:pt>
                <c:pt idx="20773">
                  <c:v>9.0930171289818249E-4</c:v>
                </c:pt>
                <c:pt idx="20774">
                  <c:v>9.0926294497181736E-4</c:v>
                </c:pt>
                <c:pt idx="20775">
                  <c:v>9.0922418035103926E-4</c:v>
                </c:pt>
                <c:pt idx="20776">
                  <c:v>9.0918541903542546E-4</c:v>
                </c:pt>
                <c:pt idx="20777">
                  <c:v>9.0914666102455356E-4</c:v>
                </c:pt>
                <c:pt idx="20778">
                  <c:v>9.091079063180005E-4</c:v>
                </c:pt>
                <c:pt idx="20779">
                  <c:v>9.0906915491534431E-4</c:v>
                </c:pt>
                <c:pt idx="20780">
                  <c:v>9.0903040681616194E-4</c:v>
                </c:pt>
                <c:pt idx="20781">
                  <c:v>9.089916620200314E-4</c:v>
                </c:pt>
                <c:pt idx="20782">
                  <c:v>9.0895292052653009E-4</c:v>
                </c:pt>
                <c:pt idx="20783">
                  <c:v>9.0891418233523592E-4</c:v>
                </c:pt>
                <c:pt idx="20784">
                  <c:v>9.0887544744572681E-4</c:v>
                </c:pt>
                <c:pt idx="20785">
                  <c:v>9.0883671585758013E-4</c:v>
                </c:pt>
                <c:pt idx="20786">
                  <c:v>9.0879798757037447E-4</c:v>
                </c:pt>
                <c:pt idx="20787">
                  <c:v>9.0875926258368741E-4</c:v>
                </c:pt>
                <c:pt idx="20788">
                  <c:v>9.0872054089709742E-4</c:v>
                </c:pt>
                <c:pt idx="20789">
                  <c:v>9.0868182251018219E-4</c:v>
                </c:pt>
                <c:pt idx="20790">
                  <c:v>9.0864310742252031E-4</c:v>
                </c:pt>
                <c:pt idx="20791">
                  <c:v>9.0860439563369023E-4</c:v>
                </c:pt>
                <c:pt idx="20792">
                  <c:v>9.0856568714326987E-4</c:v>
                </c:pt>
                <c:pt idx="20793">
                  <c:v>9.0852698195083824E-4</c:v>
                </c:pt>
                <c:pt idx="20794">
                  <c:v>9.0848828005597336E-4</c:v>
                </c:pt>
                <c:pt idx="20795">
                  <c:v>9.0844958145825424E-4</c:v>
                </c:pt>
                <c:pt idx="20796">
                  <c:v>9.0841088615725913E-4</c:v>
                </c:pt>
                <c:pt idx="20797">
                  <c:v>9.0837219415256735E-4</c:v>
                </c:pt>
                <c:pt idx="20798">
                  <c:v>9.0833350544375726E-4</c:v>
                </c:pt>
                <c:pt idx="20799">
                  <c:v>9.0829482003040786E-4</c:v>
                </c:pt>
                <c:pt idx="20800">
                  <c:v>9.0825613791209816E-4</c:v>
                </c:pt>
                <c:pt idx="20801">
                  <c:v>9.0821745908840706E-4</c:v>
                </c:pt>
                <c:pt idx="20802">
                  <c:v>9.0817878355891398E-4</c:v>
                </c:pt>
                <c:pt idx="20803">
                  <c:v>9.0814011132319772E-4</c:v>
                </c:pt>
                <c:pt idx="20804">
                  <c:v>9.0810144238083793E-4</c:v>
                </c:pt>
                <c:pt idx="20805">
                  <c:v>9.0806277673141362E-4</c:v>
                </c:pt>
                <c:pt idx="20806">
                  <c:v>9.0802411437450412E-4</c:v>
                </c:pt>
                <c:pt idx="20807">
                  <c:v>9.0798545530968897E-4</c:v>
                </c:pt>
                <c:pt idx="20808">
                  <c:v>9.0794679953654805E-4</c:v>
                </c:pt>
                <c:pt idx="20809">
                  <c:v>9.0790814705466046E-4</c:v>
                </c:pt>
                <c:pt idx="20810">
                  <c:v>9.0786949786360619E-4</c:v>
                </c:pt>
                <c:pt idx="20811">
                  <c:v>9.0783085196296501E-4</c:v>
                </c:pt>
                <c:pt idx="20812">
                  <c:v>9.0779220935231677E-4</c:v>
                </c:pt>
                <c:pt idx="20813">
                  <c:v>9.0775357003124093E-4</c:v>
                </c:pt>
                <c:pt idx="20814">
                  <c:v>9.0771493399931799E-4</c:v>
                </c:pt>
                <c:pt idx="20815">
                  <c:v>9.0767630125612763E-4</c:v>
                </c:pt>
                <c:pt idx="20816">
                  <c:v>9.0763767180125025E-4</c:v>
                </c:pt>
                <c:pt idx="20817">
                  <c:v>9.0759904563426572E-4</c:v>
                </c:pt>
                <c:pt idx="20818">
                  <c:v>9.0756042275475456E-4</c:v>
                </c:pt>
                <c:pt idx="20819">
                  <c:v>9.0752180316229676E-4</c:v>
                </c:pt>
                <c:pt idx="20820">
                  <c:v>9.0748318685647316E-4</c:v>
                </c:pt>
                <c:pt idx="20821">
                  <c:v>9.0744457383686407E-4</c:v>
                </c:pt>
                <c:pt idx="20822">
                  <c:v>9.0740596410304969E-4</c:v>
                </c:pt>
                <c:pt idx="20823">
                  <c:v>9.0736735765461107E-4</c:v>
                </c:pt>
                <c:pt idx="20824">
                  <c:v>9.0732875449112853E-4</c:v>
                </c:pt>
                <c:pt idx="20825">
                  <c:v>9.0729015461218324E-4</c:v>
                </c:pt>
                <c:pt idx="20826">
                  <c:v>9.072515580173555E-4</c:v>
                </c:pt>
                <c:pt idx="20827">
                  <c:v>9.072129647062267E-4</c:v>
                </c:pt>
                <c:pt idx="20828">
                  <c:v>9.0717437467837747E-4</c:v>
                </c:pt>
                <c:pt idx="20829">
                  <c:v>9.0713578793338889E-4</c:v>
                </c:pt>
                <c:pt idx="20830">
                  <c:v>9.0709720447084243E-4</c:v>
                </c:pt>
                <c:pt idx="20831">
                  <c:v>9.0705862429031874E-4</c:v>
                </c:pt>
                <c:pt idx="20832">
                  <c:v>9.0702004739139943E-4</c:v>
                </c:pt>
                <c:pt idx="20833">
                  <c:v>9.0698147377366565E-4</c:v>
                </c:pt>
                <c:pt idx="20834">
                  <c:v>9.0694290343669892E-4</c:v>
                </c:pt>
                <c:pt idx="20835">
                  <c:v>9.0690433638008073E-4</c:v>
                </c:pt>
                <c:pt idx="20836">
                  <c:v>9.0686577260339226E-4</c:v>
                </c:pt>
                <c:pt idx="20837">
                  <c:v>9.0682721210621554E-4</c:v>
                </c:pt>
                <c:pt idx="20838">
                  <c:v>9.0678865488813196E-4</c:v>
                </c:pt>
                <c:pt idx="20839">
                  <c:v>9.0675010094872356E-4</c:v>
                </c:pt>
                <c:pt idx="20840">
                  <c:v>9.0671155028757174E-4</c:v>
                </c:pt>
                <c:pt idx="20841">
                  <c:v>9.0667300290425885E-4</c:v>
                </c:pt>
                <c:pt idx="20842">
                  <c:v>9.0663445879836672E-4</c:v>
                </c:pt>
                <c:pt idx="20843">
                  <c:v>9.0659591796947697E-4</c:v>
                </c:pt>
                <c:pt idx="20844">
                  <c:v>9.0655738041717237E-4</c:v>
                </c:pt>
                <c:pt idx="20845">
                  <c:v>9.0651884614103445E-4</c:v>
                </c:pt>
                <c:pt idx="20846">
                  <c:v>9.0648031514064587E-4</c:v>
                </c:pt>
                <c:pt idx="20847">
                  <c:v>9.0644178741558891E-4</c:v>
                </c:pt>
                <c:pt idx="20848">
                  <c:v>9.0640326296544582E-4</c:v>
                </c:pt>
                <c:pt idx="20849">
                  <c:v>9.0636474178979907E-4</c:v>
                </c:pt>
                <c:pt idx="20850">
                  <c:v>9.0632622388823146E-4</c:v>
                </c:pt>
                <c:pt idx="20851">
                  <c:v>9.0628770926032536E-4</c:v>
                </c:pt>
                <c:pt idx="20852">
                  <c:v>9.0624919790566335E-4</c:v>
                </c:pt>
                <c:pt idx="20853">
                  <c:v>9.0621068982382833E-4</c:v>
                </c:pt>
                <c:pt idx="20854">
                  <c:v>9.0617218501440301E-4</c:v>
                </c:pt>
                <c:pt idx="20855">
                  <c:v>9.0613368347697049E-4</c:v>
                </c:pt>
                <c:pt idx="20856">
                  <c:v>9.0609518521111336E-4</c:v>
                </c:pt>
                <c:pt idx="20857">
                  <c:v>9.0605669021641497E-4</c:v>
                </c:pt>
                <c:pt idx="20858">
                  <c:v>9.0601819849245844E-4</c:v>
                </c:pt>
                <c:pt idx="20859">
                  <c:v>9.0597971003882657E-4</c:v>
                </c:pt>
                <c:pt idx="20860">
                  <c:v>9.0594122485510291E-4</c:v>
                </c:pt>
                <c:pt idx="20861">
                  <c:v>9.059027429408706E-4</c:v>
                </c:pt>
                <c:pt idx="20862">
                  <c:v>9.0586426429571328E-4</c:v>
                </c:pt>
                <c:pt idx="20863">
                  <c:v>9.058257889192141E-4</c:v>
                </c:pt>
                <c:pt idx="20864">
                  <c:v>9.0578731681095683E-4</c:v>
                </c:pt>
                <c:pt idx="20865">
                  <c:v>9.057488479705248E-4</c:v>
                </c:pt>
                <c:pt idx="20866">
                  <c:v>9.0571038239750179E-4</c:v>
                </c:pt>
                <c:pt idx="20867">
                  <c:v>9.0567192009147169E-4</c:v>
                </c:pt>
                <c:pt idx="20868">
                  <c:v>9.0563346105201805E-4</c:v>
                </c:pt>
                <c:pt idx="20869">
                  <c:v>9.0559500527872508E-4</c:v>
                </c:pt>
                <c:pt idx="20870">
                  <c:v>9.0555655277117634E-4</c:v>
                </c:pt>
                <c:pt idx="20871">
                  <c:v>9.0551810352895615E-4</c:v>
                </c:pt>
                <c:pt idx="20872">
                  <c:v>9.0547965755164849E-4</c:v>
                </c:pt>
                <c:pt idx="20873">
                  <c:v>9.0544121483883736E-4</c:v>
                </c:pt>
                <c:pt idx="20874">
                  <c:v>9.0540277539010729E-4</c:v>
                </c:pt>
                <c:pt idx="20875">
                  <c:v>9.0536433920504228E-4</c:v>
                </c:pt>
                <c:pt idx="20876">
                  <c:v>9.0532590628322697E-4</c:v>
                </c:pt>
                <c:pt idx="20877">
                  <c:v>9.0528747662424545E-4</c:v>
                </c:pt>
                <c:pt idx="20878">
                  <c:v>9.052490502276827E-4</c:v>
                </c:pt>
                <c:pt idx="20879">
                  <c:v>9.0521062709312302E-4</c:v>
                </c:pt>
                <c:pt idx="20880">
                  <c:v>9.0517220722015096E-4</c:v>
                </c:pt>
                <c:pt idx="20881">
                  <c:v>9.051337906083516E-4</c:v>
                </c:pt>
                <c:pt idx="20882">
                  <c:v>9.0509537725730923E-4</c:v>
                </c:pt>
                <c:pt idx="20883">
                  <c:v>9.0505696716660906E-4</c:v>
                </c:pt>
                <c:pt idx="20884">
                  <c:v>9.0501856033583605E-4</c:v>
                </c:pt>
                <c:pt idx="20885">
                  <c:v>9.0498015676457506E-4</c:v>
                </c:pt>
                <c:pt idx="20886">
                  <c:v>9.0494175645241105E-4</c:v>
                </c:pt>
                <c:pt idx="20887">
                  <c:v>9.0490335939892965E-4</c:v>
                </c:pt>
                <c:pt idx="20888">
                  <c:v>9.0486496560371571E-4</c:v>
                </c:pt>
                <c:pt idx="20889">
                  <c:v>9.0482657506635441E-4</c:v>
                </c:pt>
                <c:pt idx="20890">
                  <c:v>9.0478818778643149E-4</c:v>
                </c:pt>
                <c:pt idx="20891">
                  <c:v>9.0474980376353191E-4</c:v>
                </c:pt>
                <c:pt idx="20892">
                  <c:v>9.0471142299724161E-4</c:v>
                </c:pt>
                <c:pt idx="20893">
                  <c:v>9.0467304548714578E-4</c:v>
                </c:pt>
                <c:pt idx="20894">
                  <c:v>9.0463467123283036E-4</c:v>
                </c:pt>
                <c:pt idx="20895">
                  <c:v>9.0459630023388097E-4</c:v>
                </c:pt>
                <c:pt idx="20896">
                  <c:v>9.0455793248988322E-4</c:v>
                </c:pt>
                <c:pt idx="20897">
                  <c:v>9.0451956800042318E-4</c:v>
                </c:pt>
                <c:pt idx="20898">
                  <c:v>9.0448120676508655E-4</c:v>
                </c:pt>
                <c:pt idx="20899">
                  <c:v>9.0444284878345963E-4</c:v>
                </c:pt>
                <c:pt idx="20900">
                  <c:v>9.0440449405512812E-4</c:v>
                </c:pt>
                <c:pt idx="20901">
                  <c:v>9.0436614257967851E-4</c:v>
                </c:pt>
                <c:pt idx="20902">
                  <c:v>9.0432779435669665E-4</c:v>
                </c:pt>
                <c:pt idx="20903">
                  <c:v>9.0428944938576912E-4</c:v>
                </c:pt>
                <c:pt idx="20904">
                  <c:v>9.0425110766648186E-4</c:v>
                </c:pt>
                <c:pt idx="20905">
                  <c:v>9.042127691984217E-4</c:v>
                </c:pt>
                <c:pt idx="20906">
                  <c:v>9.0417443398117499E-4</c:v>
                </c:pt>
                <c:pt idx="20907">
                  <c:v>9.0413610201432824E-4</c:v>
                </c:pt>
                <c:pt idx="20908">
                  <c:v>9.0409777329746813E-4</c:v>
                </c:pt>
                <c:pt idx="20909">
                  <c:v>9.0405944783018138E-4</c:v>
                </c:pt>
                <c:pt idx="20910">
                  <c:v>9.0402112561205436E-4</c:v>
                </c:pt>
                <c:pt idx="20911">
                  <c:v>9.0398280664267454E-4</c:v>
                </c:pt>
                <c:pt idx="20912">
                  <c:v>9.0394449092162828E-4</c:v>
                </c:pt>
                <c:pt idx="20913">
                  <c:v>9.0390617844850294E-4</c:v>
                </c:pt>
                <c:pt idx="20914">
                  <c:v>9.0386786922288511E-4</c:v>
                </c:pt>
                <c:pt idx="20915">
                  <c:v>9.0382956324436248E-4</c:v>
                </c:pt>
                <c:pt idx="20916">
                  <c:v>9.0379126051252175E-4</c:v>
                </c:pt>
                <c:pt idx="20917">
                  <c:v>9.0375296102695047E-4</c:v>
                </c:pt>
                <c:pt idx="20918">
                  <c:v>9.0371466478723591E-4</c:v>
                </c:pt>
                <c:pt idx="20919">
                  <c:v>9.0367637179296508E-4</c:v>
                </c:pt>
                <c:pt idx="20920">
                  <c:v>9.036380820437261E-4</c:v>
                </c:pt>
                <c:pt idx="20921">
                  <c:v>9.0359979553910588E-4</c:v>
                </c:pt>
                <c:pt idx="20922">
                  <c:v>9.0356151227869233E-4</c:v>
                </c:pt>
                <c:pt idx="20923">
                  <c:v>9.0352323226207322E-4</c:v>
                </c:pt>
                <c:pt idx="20924">
                  <c:v>9.0348495548883603E-4</c:v>
                </c:pt>
                <c:pt idx="20925">
                  <c:v>9.0344668195856885E-4</c:v>
                </c:pt>
                <c:pt idx="20926">
                  <c:v>9.0340841167085926E-4</c:v>
                </c:pt>
                <c:pt idx="20927">
                  <c:v>9.0337014462529548E-4</c:v>
                </c:pt>
                <c:pt idx="20928">
                  <c:v>9.033318808214653E-4</c:v>
                </c:pt>
                <c:pt idx="20929">
                  <c:v>9.0329362025895704E-4</c:v>
                </c:pt>
                <c:pt idx="20930">
                  <c:v>9.032553629373586E-4</c:v>
                </c:pt>
                <c:pt idx="20931">
                  <c:v>9.0321710885625853E-4</c:v>
                </c:pt>
                <c:pt idx="20932">
                  <c:v>9.0317885801524493E-4</c:v>
                </c:pt>
                <c:pt idx="20933">
                  <c:v>9.0314061041390603E-4</c:v>
                </c:pt>
                <c:pt idx="20934">
                  <c:v>9.0310236605183059E-4</c:v>
                </c:pt>
                <c:pt idx="20935">
                  <c:v>9.0306412492860671E-4</c:v>
                </c:pt>
                <c:pt idx="20936">
                  <c:v>9.0302588704382339E-4</c:v>
                </c:pt>
                <c:pt idx="20937">
                  <c:v>9.0298765239706905E-4</c:v>
                </c:pt>
                <c:pt idx="20938">
                  <c:v>9.0294942098793256E-4</c:v>
                </c:pt>
                <c:pt idx="20939">
                  <c:v>9.0291119281600237E-4</c:v>
                </c:pt>
                <c:pt idx="20940">
                  <c:v>9.0287296788086778E-4</c:v>
                </c:pt>
                <c:pt idx="20941">
                  <c:v>9.0283474618211733E-4</c:v>
                </c:pt>
                <c:pt idx="20942">
                  <c:v>9.0279652771934021E-4</c:v>
                </c:pt>
                <c:pt idx="20943">
                  <c:v>9.0275831249212563E-4</c:v>
                </c:pt>
                <c:pt idx="20944">
                  <c:v>9.0272010050006235E-4</c:v>
                </c:pt>
                <c:pt idx="20945">
                  <c:v>9.0268189174273999E-4</c:v>
                </c:pt>
                <c:pt idx="20946">
                  <c:v>9.0264368621974765E-4</c:v>
                </c:pt>
                <c:pt idx="20947">
                  <c:v>9.026054839306744E-4</c:v>
                </c:pt>
                <c:pt idx="20948">
                  <c:v>9.0256728487511011E-4</c:v>
                </c:pt>
                <c:pt idx="20949">
                  <c:v>9.0252908905264384E-4</c:v>
                </c:pt>
                <c:pt idx="20950">
                  <c:v>9.0249089646286557E-4</c:v>
                </c:pt>
                <c:pt idx="20951">
                  <c:v>9.0245270710536459E-4</c:v>
                </c:pt>
                <c:pt idx="20952">
                  <c:v>9.0241452097973075E-4</c:v>
                </c:pt>
                <c:pt idx="20953">
                  <c:v>9.0237633808555367E-4</c:v>
                </c:pt>
                <c:pt idx="20954">
                  <c:v>9.0233815842242343E-4</c:v>
                </c:pt>
                <c:pt idx="20955">
                  <c:v>9.0229998198992976E-4</c:v>
                </c:pt>
                <c:pt idx="20956">
                  <c:v>9.022618087876624E-4</c:v>
                </c:pt>
                <c:pt idx="20957">
                  <c:v>9.0222363881521195E-4</c:v>
                </c:pt>
                <c:pt idx="20958">
                  <c:v>9.0218547207216793E-4</c:v>
                </c:pt>
                <c:pt idx="20959">
                  <c:v>9.0214730855812074E-4</c:v>
                </c:pt>
                <c:pt idx="20960">
                  <c:v>9.0210914827266086E-4</c:v>
                </c:pt>
                <c:pt idx="20961">
                  <c:v>9.0207099121537837E-4</c:v>
                </c:pt>
                <c:pt idx="20962">
                  <c:v>9.0203283738586376E-4</c:v>
                </c:pt>
                <c:pt idx="20963">
                  <c:v>9.019946867837072E-4</c:v>
                </c:pt>
                <c:pt idx="20964">
                  <c:v>9.0195653940849973E-4</c:v>
                </c:pt>
                <c:pt idx="20965">
                  <c:v>9.0191839525983141E-4</c:v>
                </c:pt>
                <c:pt idx="20966">
                  <c:v>9.0188025433729339E-4</c:v>
                </c:pt>
                <c:pt idx="20967">
                  <c:v>9.0184211664047585E-4</c:v>
                </c:pt>
                <c:pt idx="20968">
                  <c:v>9.0180398216897024E-4</c:v>
                </c:pt>
                <c:pt idx="20969">
                  <c:v>9.0176585092236698E-4</c:v>
                </c:pt>
                <c:pt idx="20970">
                  <c:v>9.0172772290025686E-4</c:v>
                </c:pt>
                <c:pt idx="20971">
                  <c:v>9.0168959810223148E-4</c:v>
                </c:pt>
                <c:pt idx="20972">
                  <c:v>9.0165147652788123E-4</c:v>
                </c:pt>
                <c:pt idx="20973">
                  <c:v>9.016133581767979E-4</c:v>
                </c:pt>
                <c:pt idx="20974">
                  <c:v>9.0157524304857221E-4</c:v>
                </c:pt>
                <c:pt idx="20975">
                  <c:v>9.0153713114279584E-4</c:v>
                </c:pt>
                <c:pt idx="20976">
                  <c:v>9.0149902245905994E-4</c:v>
                </c:pt>
                <c:pt idx="20977">
                  <c:v>9.0146091699695567E-4</c:v>
                </c:pt>
                <c:pt idx="20978">
                  <c:v>9.0142281475607492E-4</c:v>
                </c:pt>
                <c:pt idx="20979">
                  <c:v>9.0138471573600906E-4</c:v>
                </c:pt>
                <c:pt idx="20980">
                  <c:v>9.0134661993634989E-4</c:v>
                </c:pt>
                <c:pt idx="20981">
                  <c:v>9.0130852735668889E-4</c:v>
                </c:pt>
                <c:pt idx="20982">
                  <c:v>9.0127043799661816E-4</c:v>
                </c:pt>
                <c:pt idx="20983">
                  <c:v>9.0123235185572909E-4</c:v>
                </c:pt>
                <c:pt idx="20984">
                  <c:v>9.01194268933614E-4</c:v>
                </c:pt>
                <c:pt idx="20985">
                  <c:v>9.011561892298647E-4</c:v>
                </c:pt>
                <c:pt idx="20986">
                  <c:v>9.0111811274407299E-4</c:v>
                </c:pt>
                <c:pt idx="20987">
                  <c:v>9.0108003947583142E-4</c:v>
                </c:pt>
                <c:pt idx="20988">
                  <c:v>9.0104196942473167E-4</c:v>
                </c:pt>
                <c:pt idx="20989">
                  <c:v>9.0100390259036653E-4</c:v>
                </c:pt>
                <c:pt idx="20990">
                  <c:v>9.0096583897232791E-4</c:v>
                </c:pt>
                <c:pt idx="20991">
                  <c:v>9.0092777857020856E-4</c:v>
                </c:pt>
                <c:pt idx="20992">
                  <c:v>9.0088972138360074E-4</c:v>
                </c:pt>
                <c:pt idx="20993">
                  <c:v>9.0085166741209666E-4</c:v>
                </c:pt>
                <c:pt idx="20994">
                  <c:v>9.0081361665528953E-4</c:v>
                </c:pt>
                <c:pt idx="20995">
                  <c:v>9.0077556911277148E-4</c:v>
                </c:pt>
                <c:pt idx="20996">
                  <c:v>9.0073752478413561E-4</c:v>
                </c:pt>
                <c:pt idx="20997">
                  <c:v>9.0069948366897448E-4</c:v>
                </c:pt>
                <c:pt idx="20998">
                  <c:v>9.0066144576688096E-4</c:v>
                </c:pt>
                <c:pt idx="20999">
                  <c:v>9.0062341107744837E-4</c:v>
                </c:pt>
                <c:pt idx="21000">
                  <c:v>9.0058537960026916E-4</c:v>
                </c:pt>
                <c:pt idx="21001">
                  <c:v>9.0054735133493697E-4</c:v>
                </c:pt>
                <c:pt idx="21002">
                  <c:v>9.0050932628104436E-4</c:v>
                </c:pt>
                <c:pt idx="21003">
                  <c:v>9.0047130443818508E-4</c:v>
                </c:pt>
                <c:pt idx="21004">
                  <c:v>9.00433285805952E-4</c:v>
                </c:pt>
                <c:pt idx="21005">
                  <c:v>9.0039527038393889E-4</c:v>
                </c:pt>
                <c:pt idx="21006">
                  <c:v>9.0035725817173883E-4</c:v>
                </c:pt>
                <c:pt idx="21007">
                  <c:v>9.0031924916894525E-4</c:v>
                </c:pt>
                <c:pt idx="21008">
                  <c:v>9.0028124337515213E-4</c:v>
                </c:pt>
                <c:pt idx="21009">
                  <c:v>9.0024324078995255E-4</c:v>
                </c:pt>
                <c:pt idx="21010">
                  <c:v>9.002052414129407E-4</c:v>
                </c:pt>
                <c:pt idx="21011">
                  <c:v>9.0016724524370989E-4</c:v>
                </c:pt>
                <c:pt idx="21012">
                  <c:v>9.0012925228185442E-4</c:v>
                </c:pt>
                <c:pt idx="21013">
                  <c:v>9.0009126252696805E-4</c:v>
                </c:pt>
                <c:pt idx="21014">
                  <c:v>9.0005327597864439E-4</c:v>
                </c:pt>
                <c:pt idx="21015">
                  <c:v>9.0001529263647765E-4</c:v>
                </c:pt>
                <c:pt idx="21016">
                  <c:v>8.9997731250006233E-4</c:v>
                </c:pt>
                <c:pt idx="21017">
                  <c:v>8.9993933556899207E-4</c:v>
                </c:pt>
                <c:pt idx="21018">
                  <c:v>8.9990136184286138E-4</c:v>
                </c:pt>
                <c:pt idx="21019">
                  <c:v>8.9986339132126477E-4</c:v>
                </c:pt>
                <c:pt idx="21020">
                  <c:v>8.998254240037962E-4</c:v>
                </c:pt>
                <c:pt idx="21021">
                  <c:v>8.9978745989005039E-4</c:v>
                </c:pt>
                <c:pt idx="21022">
                  <c:v>8.9974949897962187E-4</c:v>
                </c:pt>
                <c:pt idx="21023">
                  <c:v>8.9971154127210492E-4</c:v>
                </c:pt>
                <c:pt idx="21024">
                  <c:v>8.9967358676709458E-4</c:v>
                </c:pt>
                <c:pt idx="21025">
                  <c:v>8.9963563546418526E-4</c:v>
                </c:pt>
                <c:pt idx="21026">
                  <c:v>8.9959768736297201E-4</c:v>
                </c:pt>
                <c:pt idx="21027">
                  <c:v>8.9955974246304935E-4</c:v>
                </c:pt>
                <c:pt idx="21028">
                  <c:v>8.9952180076401274E-4</c:v>
                </c:pt>
                <c:pt idx="21029">
                  <c:v>8.994838622654567E-4</c:v>
                </c:pt>
                <c:pt idx="21030">
                  <c:v>8.994459269669764E-4</c:v>
                </c:pt>
                <c:pt idx="21031">
                  <c:v>8.9940799486816709E-4</c:v>
                </c:pt>
                <c:pt idx="21032">
                  <c:v>8.9937006596862382E-4</c:v>
                </c:pt>
                <c:pt idx="21033">
                  <c:v>8.9933214026794209E-4</c:v>
                </c:pt>
                <c:pt idx="21034">
                  <c:v>8.9929421776571694E-4</c:v>
                </c:pt>
                <c:pt idx="21035">
                  <c:v>8.9925629846154386E-4</c:v>
                </c:pt>
                <c:pt idx="21036">
                  <c:v>8.9921838235501865E-4</c:v>
                </c:pt>
                <c:pt idx="21037">
                  <c:v>8.9918046944573637E-4</c:v>
                </c:pt>
                <c:pt idx="21038">
                  <c:v>8.9914255973329294E-4</c:v>
                </c:pt>
                <c:pt idx="21039">
                  <c:v>8.9910465321728394E-4</c:v>
                </c:pt>
                <c:pt idx="21040">
                  <c:v>8.9906674989730518E-4</c:v>
                </c:pt>
                <c:pt idx="21041">
                  <c:v>8.9902884977295227E-4</c:v>
                </c:pt>
                <c:pt idx="21042">
                  <c:v>8.9899095284382143E-4</c:v>
                </c:pt>
                <c:pt idx="21043">
                  <c:v>8.9895305910950838E-4</c:v>
                </c:pt>
                <c:pt idx="21044">
                  <c:v>8.9891516856960914E-4</c:v>
                </c:pt>
                <c:pt idx="21045">
                  <c:v>8.9887728122371984E-4</c:v>
                </c:pt>
                <c:pt idx="21046">
                  <c:v>8.9883939707143662E-4</c:v>
                </c:pt>
                <c:pt idx="21047">
                  <c:v>8.9880151611235572E-4</c:v>
                </c:pt>
                <c:pt idx="21048">
                  <c:v>8.9876363834607339E-4</c:v>
                </c:pt>
                <c:pt idx="21049">
                  <c:v>8.9872576377218619E-4</c:v>
                </c:pt>
                <c:pt idx="21050">
                  <c:v>8.9868789239029015E-4</c:v>
                </c:pt>
                <c:pt idx="21051">
                  <c:v>8.9865002419998216E-4</c:v>
                </c:pt>
                <c:pt idx="21052">
                  <c:v>8.9861215920085868E-4</c:v>
                </c:pt>
                <c:pt idx="21053">
                  <c:v>8.9857429739251607E-4</c:v>
                </c:pt>
                <c:pt idx="21054">
                  <c:v>8.9853643877455132E-4</c:v>
                </c:pt>
                <c:pt idx="21055">
                  <c:v>8.9849858334656101E-4</c:v>
                </c:pt>
                <c:pt idx="21056">
                  <c:v>8.9846073110814236E-4</c:v>
                </c:pt>
                <c:pt idx="21057">
                  <c:v>8.9842288205889181E-4</c:v>
                </c:pt>
                <c:pt idx="21058">
                  <c:v>8.983850361984066E-4</c:v>
                </c:pt>
                <c:pt idx="21059">
                  <c:v>8.9834719352628383E-4</c:v>
                </c:pt>
                <c:pt idx="21060">
                  <c:v>8.9830935404212019E-4</c:v>
                </c:pt>
                <c:pt idx="21061">
                  <c:v>8.9827151774551331E-4</c:v>
                </c:pt>
                <c:pt idx="21062">
                  <c:v>8.982336846360601E-4</c:v>
                </c:pt>
                <c:pt idx="21063">
                  <c:v>8.9819585471335821E-4</c:v>
                </c:pt>
                <c:pt idx="21064">
                  <c:v>8.9815802797700464E-4</c:v>
                </c:pt>
                <c:pt idx="21065">
                  <c:v>8.9812020442659715E-4</c:v>
                </c:pt>
                <c:pt idx="21066">
                  <c:v>8.9808238406173318E-4</c:v>
                </c:pt>
                <c:pt idx="21067">
                  <c:v>8.9804456688201016E-4</c:v>
                </c:pt>
                <c:pt idx="21068">
                  <c:v>8.9800675288702596E-4</c:v>
                </c:pt>
                <c:pt idx="21069">
                  <c:v>8.9796894207637792E-4</c:v>
                </c:pt>
                <c:pt idx="21070">
                  <c:v>8.9793113444966433E-4</c:v>
                </c:pt>
                <c:pt idx="21071">
                  <c:v>8.9789333000648262E-4</c:v>
                </c:pt>
                <c:pt idx="21072">
                  <c:v>8.9785552874643111E-4</c:v>
                </c:pt>
                <c:pt idx="21073">
                  <c:v>8.9781773066910733E-4</c:v>
                </c:pt>
                <c:pt idx="21074">
                  <c:v>8.9777993577410959E-4</c:v>
                </c:pt>
                <c:pt idx="21075">
                  <c:v>8.977421440610362E-4</c:v>
                </c:pt>
                <c:pt idx="21076">
                  <c:v>8.977043555294849E-4</c:v>
                </c:pt>
                <c:pt idx="21077">
                  <c:v>8.9766657017905445E-4</c:v>
                </c:pt>
                <c:pt idx="21078">
                  <c:v>8.9762878800934271E-4</c:v>
                </c:pt>
                <c:pt idx="21079">
                  <c:v>8.9759100901994852E-4</c:v>
                </c:pt>
                <c:pt idx="21080">
                  <c:v>8.9755323321046997E-4</c:v>
                </c:pt>
                <c:pt idx="21081">
                  <c:v>8.9751546058050569E-4</c:v>
                </c:pt>
                <c:pt idx="21082">
                  <c:v>8.9747769112965441E-4</c:v>
                </c:pt>
                <c:pt idx="21083">
                  <c:v>8.9743992485751456E-4</c:v>
                </c:pt>
                <c:pt idx="21084">
                  <c:v>8.9740216176368518E-4</c:v>
                </c:pt>
                <c:pt idx="21085">
                  <c:v>8.973644018477647E-4</c:v>
                </c:pt>
                <c:pt idx="21086">
                  <c:v>8.9732664510935238E-4</c:v>
                </c:pt>
                <c:pt idx="21087">
                  <c:v>8.9728889154804675E-4</c:v>
                </c:pt>
                <c:pt idx="21088">
                  <c:v>8.972511411634472E-4</c:v>
                </c:pt>
                <c:pt idx="21089">
                  <c:v>8.9721339395515268E-4</c:v>
                </c:pt>
                <c:pt idx="21090">
                  <c:v>8.9717564992276204E-4</c:v>
                </c:pt>
                <c:pt idx="21091">
                  <c:v>8.9713790906587477E-4</c:v>
                </c:pt>
                <c:pt idx="21092">
                  <c:v>8.9710017138409026E-4</c:v>
                </c:pt>
                <c:pt idx="21093">
                  <c:v>8.9706243687700745E-4</c:v>
                </c:pt>
                <c:pt idx="21094">
                  <c:v>8.9702470554422597E-4</c:v>
                </c:pt>
                <c:pt idx="21095">
                  <c:v>8.9698697738534552E-4</c:v>
                </c:pt>
                <c:pt idx="21096">
                  <c:v>8.9694925239996537E-4</c:v>
                </c:pt>
                <c:pt idx="21097">
                  <c:v>8.9691153058768503E-4</c:v>
                </c:pt>
                <c:pt idx="21098">
                  <c:v>8.9687381194810453E-4</c:v>
                </c:pt>
                <c:pt idx="21099">
                  <c:v>8.9683609648082314E-4</c:v>
                </c:pt>
                <c:pt idx="21100">
                  <c:v>8.9679838418544114E-4</c:v>
                </c:pt>
                <c:pt idx="21101">
                  <c:v>8.9676067506155811E-4</c:v>
                </c:pt>
                <c:pt idx="21102">
                  <c:v>8.9672296910877421E-4</c:v>
                </c:pt>
                <c:pt idx="21103">
                  <c:v>8.9668526632668936E-4</c:v>
                </c:pt>
                <c:pt idx="21104">
                  <c:v>8.9664756671490339E-4</c:v>
                </c:pt>
                <c:pt idx="21105">
                  <c:v>8.9660987027301688E-4</c:v>
                </c:pt>
                <c:pt idx="21106">
                  <c:v>8.9657217700062964E-4</c:v>
                </c:pt>
                <c:pt idx="21107">
                  <c:v>8.9653448689734226E-4</c:v>
                </c:pt>
                <c:pt idx="21108">
                  <c:v>8.9649679996275488E-4</c:v>
                </c:pt>
                <c:pt idx="21109">
                  <c:v>8.964591161964682E-4</c:v>
                </c:pt>
                <c:pt idx="21110">
                  <c:v>8.9642143559808235E-4</c:v>
                </c:pt>
                <c:pt idx="21111">
                  <c:v>8.9638375816719791E-4</c:v>
                </c:pt>
                <c:pt idx="21112">
                  <c:v>8.9634608390341591E-4</c:v>
                </c:pt>
                <c:pt idx="21113">
                  <c:v>8.963084128063366E-4</c:v>
                </c:pt>
                <c:pt idx="21114">
                  <c:v>8.9627074487556109E-4</c:v>
                </c:pt>
                <c:pt idx="21115">
                  <c:v>8.9623308011068975E-4</c:v>
                </c:pt>
                <c:pt idx="21116">
                  <c:v>8.9619541851132392E-4</c:v>
                </c:pt>
                <c:pt idx="21117">
                  <c:v>8.9615776007706419E-4</c:v>
                </c:pt>
                <c:pt idx="21118">
                  <c:v>8.9612010480751188E-4</c:v>
                </c:pt>
                <c:pt idx="21119">
                  <c:v>8.9608245270226801E-4</c:v>
                </c:pt>
                <c:pt idx="21120">
                  <c:v>8.9604480376093338E-4</c:v>
                </c:pt>
                <c:pt idx="21121">
                  <c:v>8.9600715798310976E-4</c:v>
                </c:pt>
                <c:pt idx="21122">
                  <c:v>8.9596951536839795E-4</c:v>
                </c:pt>
                <c:pt idx="21123">
                  <c:v>8.9593187591639962E-4</c:v>
                </c:pt>
                <c:pt idx="21124">
                  <c:v>8.9589423962671598E-4</c:v>
                </c:pt>
                <c:pt idx="21125">
                  <c:v>8.9585660649894893E-4</c:v>
                </c:pt>
                <c:pt idx="21126">
                  <c:v>8.9581897653269959E-4</c:v>
                </c:pt>
                <c:pt idx="21127">
                  <c:v>8.9578134972756961E-4</c:v>
                </c:pt>
                <c:pt idx="21128">
                  <c:v>8.95743726083161E-4</c:v>
                </c:pt>
                <c:pt idx="21129">
                  <c:v>8.9570610559907508E-4</c:v>
                </c:pt>
                <c:pt idx="21130">
                  <c:v>8.9566848827491385E-4</c:v>
                </c:pt>
                <c:pt idx="21131">
                  <c:v>8.956308741102794E-4</c:v>
                </c:pt>
                <c:pt idx="21132">
                  <c:v>8.9559326310477362E-4</c:v>
                </c:pt>
                <c:pt idx="21133">
                  <c:v>8.955556552579985E-4</c:v>
                </c:pt>
                <c:pt idx="21134">
                  <c:v>8.9551805056955591E-4</c:v>
                </c:pt>
                <c:pt idx="21135">
                  <c:v>8.9548044903904839E-4</c:v>
                </c:pt>
                <c:pt idx="21136">
                  <c:v>8.9544285066607782E-4</c:v>
                </c:pt>
                <c:pt idx="21137">
                  <c:v>8.9540525545024673E-4</c:v>
                </c:pt>
                <c:pt idx="21138">
                  <c:v>8.9536766339115721E-4</c:v>
                </c:pt>
                <c:pt idx="21139">
                  <c:v>8.9533007448841214E-4</c:v>
                </c:pt>
                <c:pt idx="21140">
                  <c:v>8.9529248874161359E-4</c:v>
                </c:pt>
                <c:pt idx="21141">
                  <c:v>8.9525490615036422E-4</c:v>
                </c:pt>
                <c:pt idx="21142">
                  <c:v>8.9521732671426677E-4</c:v>
                </c:pt>
                <c:pt idx="21143">
                  <c:v>8.9517975043292377E-4</c:v>
                </c:pt>
                <c:pt idx="21144">
                  <c:v>8.9514217730593819E-4</c:v>
                </c:pt>
                <c:pt idx="21145">
                  <c:v>8.9510460733291267E-4</c:v>
                </c:pt>
                <c:pt idx="21146">
                  <c:v>8.9506704051345017E-4</c:v>
                </c:pt>
                <c:pt idx="21147">
                  <c:v>8.9502947684715355E-4</c:v>
                </c:pt>
                <c:pt idx="21148">
                  <c:v>8.949919163336262E-4</c:v>
                </c:pt>
                <c:pt idx="21149">
                  <c:v>8.9495435897247067E-4</c:v>
                </c:pt>
                <c:pt idx="21150">
                  <c:v>8.9491680476329045E-4</c:v>
                </c:pt>
                <c:pt idx="21151">
                  <c:v>8.9487925370568884E-4</c:v>
                </c:pt>
                <c:pt idx="21152">
                  <c:v>8.9484170579926881E-4</c:v>
                </c:pt>
                <c:pt idx="21153">
                  <c:v>8.9480416104363407E-4</c:v>
                </c:pt>
                <c:pt idx="21154">
                  <c:v>8.9476661943838781E-4</c:v>
                </c:pt>
                <c:pt idx="21155">
                  <c:v>8.9472908098313375E-4</c:v>
                </c:pt>
                <c:pt idx="21156">
                  <c:v>8.946915456774753E-4</c:v>
                </c:pt>
                <c:pt idx="21157">
                  <c:v>8.9465401352101584E-4</c:v>
                </c:pt>
                <c:pt idx="21158">
                  <c:v>8.9461648451335954E-4</c:v>
                </c:pt>
                <c:pt idx="21159">
                  <c:v>8.9457895865410969E-4</c:v>
                </c:pt>
                <c:pt idx="21160">
                  <c:v>8.9454143594287056E-4</c:v>
                </c:pt>
                <c:pt idx="21161">
                  <c:v>8.9450391637924565E-4</c:v>
                </c:pt>
                <c:pt idx="21162">
                  <c:v>8.9446639996283933E-4</c:v>
                </c:pt>
                <c:pt idx="21163">
                  <c:v>8.9442888669325534E-4</c:v>
                </c:pt>
                <c:pt idx="21164">
                  <c:v>8.9439137657009761E-4</c:v>
                </c:pt>
                <c:pt idx="21165">
                  <c:v>8.9435386959297073E-4</c:v>
                </c:pt>
                <c:pt idx="21166">
                  <c:v>8.9431636576147843E-4</c:v>
                </c:pt>
                <c:pt idx="21167">
                  <c:v>8.9427886507522541E-4</c:v>
                </c:pt>
                <c:pt idx="21168">
                  <c:v>8.9424136753381593E-4</c:v>
                </c:pt>
                <c:pt idx="21169">
                  <c:v>8.9420387313685426E-4</c:v>
                </c:pt>
                <c:pt idx="21170">
                  <c:v>8.9416638188394521E-4</c:v>
                </c:pt>
                <c:pt idx="21171">
                  <c:v>8.9412889377469293E-4</c:v>
                </c:pt>
                <c:pt idx="21172">
                  <c:v>8.9409140880870235E-4</c:v>
                </c:pt>
                <c:pt idx="21173">
                  <c:v>8.9405392698557783E-4</c:v>
                </c:pt>
                <c:pt idx="21174">
                  <c:v>8.9401644830492462E-4</c:v>
                </c:pt>
                <c:pt idx="21175">
                  <c:v>8.9397897276634699E-4</c:v>
                </c:pt>
                <c:pt idx="21176">
                  <c:v>8.9394150036945029E-4</c:v>
                </c:pt>
                <c:pt idx="21177">
                  <c:v>8.9390403111383931E-4</c:v>
                </c:pt>
                <c:pt idx="21178">
                  <c:v>8.9386656499911888E-4</c:v>
                </c:pt>
                <c:pt idx="21179">
                  <c:v>8.9382910202489435E-4</c:v>
                </c:pt>
                <c:pt idx="21180">
                  <c:v>8.9379164219077051E-4</c:v>
                </c:pt>
                <c:pt idx="21181">
                  <c:v>8.9375418549635316E-4</c:v>
                </c:pt>
                <c:pt idx="21182">
                  <c:v>8.93716731941247E-4</c:v>
                </c:pt>
                <c:pt idx="21183">
                  <c:v>8.9367928152505769E-4</c:v>
                </c:pt>
                <c:pt idx="21184">
                  <c:v>8.936418342473906E-4</c:v>
                </c:pt>
                <c:pt idx="21185">
                  <c:v>8.9360439010785129E-4</c:v>
                </c:pt>
                <c:pt idx="21186">
                  <c:v>8.9356694910604499E-4</c:v>
                </c:pt>
                <c:pt idx="21187">
                  <c:v>8.9352951124157761E-4</c:v>
                </c:pt>
                <c:pt idx="21188">
                  <c:v>8.9349207651405482E-4</c:v>
                </c:pt>
                <c:pt idx="21189">
                  <c:v>8.9345464492308229E-4</c:v>
                </c:pt>
                <c:pt idx="21190">
                  <c:v>8.9341721646826592E-4</c:v>
                </c:pt>
                <c:pt idx="21191">
                  <c:v>8.9337979114921138E-4</c:v>
                </c:pt>
                <c:pt idx="21192">
                  <c:v>8.9334236896552489E-4</c:v>
                </c:pt>
                <c:pt idx="21193">
                  <c:v>8.9330494991681235E-4</c:v>
                </c:pt>
                <c:pt idx="21194">
                  <c:v>8.9326753400267964E-4</c:v>
                </c:pt>
                <c:pt idx="21195">
                  <c:v>8.932301212227332E-4</c:v>
                </c:pt>
                <c:pt idx="21196">
                  <c:v>8.9319271157657892E-4</c:v>
                </c:pt>
                <c:pt idx="21197">
                  <c:v>8.9315530506382346E-4</c:v>
                </c:pt>
                <c:pt idx="21198">
                  <c:v>8.9311790168407281E-4</c:v>
                </c:pt>
                <c:pt idx="21199">
                  <c:v>8.9308050143693373E-4</c:v>
                </c:pt>
                <c:pt idx="21200">
                  <c:v>8.9304310432201245E-4</c:v>
                </c:pt>
                <c:pt idx="21201">
                  <c:v>8.9300571033891539E-4</c:v>
                </c:pt>
                <c:pt idx="21202">
                  <c:v>8.9296831948724943E-4</c:v>
                </c:pt>
                <c:pt idx="21203">
                  <c:v>8.92930931766621E-4</c:v>
                </c:pt>
                <c:pt idx="21204">
                  <c:v>8.9289354717663719E-4</c:v>
                </c:pt>
                <c:pt idx="21205">
                  <c:v>8.9285616571690431E-4</c:v>
                </c:pt>
                <c:pt idx="21206">
                  <c:v>8.9281878738702958E-4</c:v>
                </c:pt>
                <c:pt idx="21207">
                  <c:v>8.9278141218661995E-4</c:v>
                </c:pt>
                <c:pt idx="21208">
                  <c:v>8.9274404011528208E-4</c:v>
                </c:pt>
                <c:pt idx="21209">
                  <c:v>8.927066711726235E-4</c:v>
                </c:pt>
                <c:pt idx="21210">
                  <c:v>8.9266930535825096E-4</c:v>
                </c:pt>
                <c:pt idx="21211">
                  <c:v>8.9263194267177198E-4</c:v>
                </c:pt>
                <c:pt idx="21212">
                  <c:v>8.9259458311279343E-4</c:v>
                </c:pt>
                <c:pt idx="21213">
                  <c:v>8.9255722668092304E-4</c:v>
                </c:pt>
                <c:pt idx="21214">
                  <c:v>8.9251987337576812E-4</c:v>
                </c:pt>
                <c:pt idx="21215">
                  <c:v>8.9248252319693575E-4</c:v>
                </c:pt>
                <c:pt idx="21216">
                  <c:v>8.9244517614403389E-4</c:v>
                </c:pt>
                <c:pt idx="21217">
                  <c:v>8.9240783221666983E-4</c:v>
                </c:pt>
                <c:pt idx="21218">
                  <c:v>8.9237049141445153E-4</c:v>
                </c:pt>
                <c:pt idx="21219">
                  <c:v>8.9233315373698639E-4</c:v>
                </c:pt>
                <c:pt idx="21220">
                  <c:v>8.922958191838826E-4</c:v>
                </c:pt>
                <c:pt idx="21221">
                  <c:v>8.9225848775474756E-4</c:v>
                </c:pt>
                <c:pt idx="21222">
                  <c:v>8.9222115944918954E-4</c:v>
                </c:pt>
                <c:pt idx="21223">
                  <c:v>8.9218383426681628E-4</c:v>
                </c:pt>
                <c:pt idx="21224">
                  <c:v>8.9214651220723606E-4</c:v>
                </c:pt>
                <c:pt idx="21225">
                  <c:v>8.9210919327005673E-4</c:v>
                </c:pt>
                <c:pt idx="21226">
                  <c:v>8.9207187745488656E-4</c:v>
                </c:pt>
                <c:pt idx="21227">
                  <c:v>8.9203456476133404E-4</c:v>
                </c:pt>
                <c:pt idx="21228">
                  <c:v>8.9199725518900725E-4</c:v>
                </c:pt>
                <c:pt idx="21229">
                  <c:v>8.9195994873751466E-4</c:v>
                </c:pt>
                <c:pt idx="21230">
                  <c:v>8.9192264540646467E-4</c:v>
                </c:pt>
                <c:pt idx="21231">
                  <c:v>8.9188534519546567E-4</c:v>
                </c:pt>
                <c:pt idx="21232">
                  <c:v>8.9184804810412647E-4</c:v>
                </c:pt>
                <c:pt idx="21233">
                  <c:v>8.9181075413205546E-4</c:v>
                </c:pt>
                <c:pt idx="21234">
                  <c:v>8.9177346327886167E-4</c:v>
                </c:pt>
                <c:pt idx="21235">
                  <c:v>8.917361755441535E-4</c:v>
                </c:pt>
                <c:pt idx="21236">
                  <c:v>8.9169889092754009E-4</c:v>
                </c:pt>
                <c:pt idx="21237">
                  <c:v>8.9166160942863025E-4</c:v>
                </c:pt>
                <c:pt idx="21238">
                  <c:v>8.9162433104703282E-4</c:v>
                </c:pt>
                <c:pt idx="21239">
                  <c:v>8.9158705578235703E-4</c:v>
                </c:pt>
                <c:pt idx="21240">
                  <c:v>8.9154978363421161E-4</c:v>
                </c:pt>
                <c:pt idx="21241">
                  <c:v>8.9151251460220624E-4</c:v>
                </c:pt>
                <c:pt idx="21242">
                  <c:v>8.9147524868594973E-4</c:v>
                </c:pt>
                <c:pt idx="21243">
                  <c:v>8.9143798588505157E-4</c:v>
                </c:pt>
                <c:pt idx="21244">
                  <c:v>8.9140072619912122E-4</c:v>
                </c:pt>
                <c:pt idx="21245">
                  <c:v>8.9136346962776793E-4</c:v>
                </c:pt>
                <c:pt idx="21246">
                  <c:v>8.9132621617060129E-4</c:v>
                </c:pt>
                <c:pt idx="21247">
                  <c:v>8.9128896582723065E-4</c:v>
                </c:pt>
                <c:pt idx="21248">
                  <c:v>8.9125171859726592E-4</c:v>
                </c:pt>
                <c:pt idx="21249">
                  <c:v>8.9121447448031646E-4</c:v>
                </c:pt>
                <c:pt idx="21250">
                  <c:v>8.911772334759925E-4</c:v>
                </c:pt>
                <c:pt idx="21251">
                  <c:v>8.9113999558390329E-4</c:v>
                </c:pt>
                <c:pt idx="21252">
                  <c:v>8.9110276080365917E-4</c:v>
                </c:pt>
                <c:pt idx="21253">
                  <c:v>8.9106552913486995E-4</c:v>
                </c:pt>
                <c:pt idx="21254">
                  <c:v>8.910283005771454E-4</c:v>
                </c:pt>
                <c:pt idx="21255">
                  <c:v>8.9099107513009599E-4</c:v>
                </c:pt>
                <c:pt idx="21256">
                  <c:v>8.909538527933315E-4</c:v>
                </c:pt>
                <c:pt idx="21257">
                  <c:v>8.9091663356646248E-4</c:v>
                </c:pt>
                <c:pt idx="21258">
                  <c:v>8.9087941744909875E-4</c:v>
                </c:pt>
                <c:pt idx="21259">
                  <c:v>8.9084220444085116E-4</c:v>
                </c:pt>
                <c:pt idx="21260">
                  <c:v>8.9080499454132975E-4</c:v>
                </c:pt>
                <c:pt idx="21261">
                  <c:v>8.9076778775014527E-4</c:v>
                </c:pt>
                <c:pt idx="21262">
                  <c:v>8.9073058406690785E-4</c:v>
                </c:pt>
                <c:pt idx="21263">
                  <c:v>8.9069338349122837E-4</c:v>
                </c:pt>
                <c:pt idx="21264">
                  <c:v>8.9065618602271772E-4</c:v>
                </c:pt>
                <c:pt idx="21265">
                  <c:v>8.906189916609861E-4</c:v>
                </c:pt>
                <c:pt idx="21266">
                  <c:v>8.9058180040564475E-4</c:v>
                </c:pt>
                <c:pt idx="21267">
                  <c:v>8.9054461225630442E-4</c:v>
                </c:pt>
                <c:pt idx="21268">
                  <c:v>8.9050742721257566E-4</c:v>
                </c:pt>
                <c:pt idx="21269">
                  <c:v>8.9047024527407002E-4</c:v>
                </c:pt>
                <c:pt idx="21270">
                  <c:v>8.9043306644039815E-4</c:v>
                </c:pt>
                <c:pt idx="21271">
                  <c:v>8.9039589071117137E-4</c:v>
                </c:pt>
                <c:pt idx="21272">
                  <c:v>8.9035871808600066E-4</c:v>
                </c:pt>
                <c:pt idx="21273">
                  <c:v>8.9032154856449766E-4</c:v>
                </c:pt>
                <c:pt idx="21274">
                  <c:v>8.9028438214627337E-4</c:v>
                </c:pt>
                <c:pt idx="21275">
                  <c:v>8.9024721883093909E-4</c:v>
                </c:pt>
                <c:pt idx="21276">
                  <c:v>8.9021005861810657E-4</c:v>
                </c:pt>
                <c:pt idx="21277">
                  <c:v>8.9017290150738692E-4</c:v>
                </c:pt>
                <c:pt idx="21278">
                  <c:v>8.9013574749839219E-4</c:v>
                </c:pt>
                <c:pt idx="21279">
                  <c:v>8.900985965907336E-4</c:v>
                </c:pt>
                <c:pt idx="21280">
                  <c:v>8.9006144878402312E-4</c:v>
                </c:pt>
                <c:pt idx="21281">
                  <c:v>8.9002430407787226E-4</c:v>
                </c:pt>
                <c:pt idx="21282">
                  <c:v>8.8998716247189311E-4</c:v>
                </c:pt>
                <c:pt idx="21283">
                  <c:v>8.8995002396569751E-4</c:v>
                </c:pt>
                <c:pt idx="21284">
                  <c:v>8.8991288855889733E-4</c:v>
                </c:pt>
                <c:pt idx="21285">
                  <c:v>8.8987575625110475E-4</c:v>
                </c:pt>
                <c:pt idx="21286">
                  <c:v>8.8983862704193162E-4</c:v>
                </c:pt>
                <c:pt idx="21287">
                  <c:v>8.8980150093099033E-4</c:v>
                </c:pt>
                <c:pt idx="21288">
                  <c:v>8.8976437791789286E-4</c:v>
                </c:pt>
                <c:pt idx="21289">
                  <c:v>8.8972725800225182E-4</c:v>
                </c:pt>
                <c:pt idx="21290">
                  <c:v>8.8969014118367939E-4</c:v>
                </c:pt>
                <c:pt idx="21291">
                  <c:v>8.8965302746178774E-4</c:v>
                </c:pt>
                <c:pt idx="21292">
                  <c:v>8.8961591683618983E-4</c:v>
                </c:pt>
                <c:pt idx="21293">
                  <c:v>8.8957880930649771E-4</c:v>
                </c:pt>
                <c:pt idx="21294">
                  <c:v>8.8954170487232445E-4</c:v>
                </c:pt>
                <c:pt idx="21295">
                  <c:v>8.8950460353328222E-4</c:v>
                </c:pt>
                <c:pt idx="21296">
                  <c:v>8.8946750528898439E-4</c:v>
                </c:pt>
                <c:pt idx="21297">
                  <c:v>8.8943041013904325E-4</c:v>
                </c:pt>
                <c:pt idx="21298">
                  <c:v>8.8939331808307175E-4</c:v>
                </c:pt>
                <c:pt idx="21299">
                  <c:v>8.8935622912068282E-4</c:v>
                </c:pt>
                <c:pt idx="21300">
                  <c:v>8.8931914325148984E-4</c:v>
                </c:pt>
                <c:pt idx="21301">
                  <c:v>8.8928206047510531E-4</c:v>
                </c:pt>
                <c:pt idx="21302">
                  <c:v>8.8924498079114261E-4</c:v>
                </c:pt>
                <c:pt idx="21303">
                  <c:v>8.8920790419921511E-4</c:v>
                </c:pt>
                <c:pt idx="21304">
                  <c:v>8.8917083069893585E-4</c:v>
                </c:pt>
                <c:pt idx="21305">
                  <c:v>8.8913376028991811E-4</c:v>
                </c:pt>
                <c:pt idx="21306">
                  <c:v>8.8909669297177537E-4</c:v>
                </c:pt>
                <c:pt idx="21307">
                  <c:v>8.8905962874412099E-4</c:v>
                </c:pt>
                <c:pt idx="21308">
                  <c:v>8.8902256760656868E-4</c:v>
                </c:pt>
                <c:pt idx="21309">
                  <c:v>8.889855095587317E-4</c:v>
                </c:pt>
                <c:pt idx="21310">
                  <c:v>8.8894845460022408E-4</c:v>
                </c:pt>
                <c:pt idx="21311">
                  <c:v>8.889114027306593E-4</c:v>
                </c:pt>
                <c:pt idx="21312">
                  <c:v>8.8887435394965106E-4</c:v>
                </c:pt>
                <c:pt idx="21313">
                  <c:v>8.8883730825681326E-4</c:v>
                </c:pt>
                <c:pt idx="21314">
                  <c:v>8.8880026565175984E-4</c:v>
                </c:pt>
                <c:pt idx="21315">
                  <c:v>8.8876322613410481E-4</c:v>
                </c:pt>
                <c:pt idx="21316">
                  <c:v>8.8872618970346198E-4</c:v>
                </c:pt>
                <c:pt idx="21317">
                  <c:v>8.886891563594457E-4</c:v>
                </c:pt>
                <c:pt idx="21318">
                  <c:v>8.8865212610166988E-4</c:v>
                </c:pt>
                <c:pt idx="21319">
                  <c:v>8.8861509892974888E-4</c:v>
                </c:pt>
                <c:pt idx="21320">
                  <c:v>8.8857807484329725E-4</c:v>
                </c:pt>
                <c:pt idx="21321">
                  <c:v>8.8854105384192871E-4</c:v>
                </c:pt>
                <c:pt idx="21322">
                  <c:v>8.8850403592525835E-4</c:v>
                </c:pt>
                <c:pt idx="21323">
                  <c:v>8.8846702109290009E-4</c:v>
                </c:pt>
                <c:pt idx="21324">
                  <c:v>8.8843000934446894E-4</c:v>
                </c:pt>
                <c:pt idx="21325">
                  <c:v>8.8839300067957902E-4</c:v>
                </c:pt>
                <c:pt idx="21326">
                  <c:v>8.8835599509784545E-4</c:v>
                </c:pt>
                <c:pt idx="21327">
                  <c:v>8.8831899259888278E-4</c:v>
                </c:pt>
                <c:pt idx="21328">
                  <c:v>8.8828199318230559E-4</c:v>
                </c:pt>
                <c:pt idx="21329">
                  <c:v>8.882449968477292E-4</c:v>
                </c:pt>
                <c:pt idx="21330">
                  <c:v>8.8820800359476807E-4</c:v>
                </c:pt>
                <c:pt idx="21331">
                  <c:v>8.8817101342303752E-4</c:v>
                </c:pt>
                <c:pt idx="21332">
                  <c:v>8.8813402633215234E-4</c:v>
                </c:pt>
                <c:pt idx="21333">
                  <c:v>8.8809704232172806E-4</c:v>
                </c:pt>
                <c:pt idx="21334">
                  <c:v>8.8806006139137959E-4</c:v>
                </c:pt>
                <c:pt idx="21335">
                  <c:v>8.8802308354072191E-4</c:v>
                </c:pt>
                <c:pt idx="21336">
                  <c:v>8.8798610876937069E-4</c:v>
                </c:pt>
                <c:pt idx="21337">
                  <c:v>8.8794913707694134E-4</c:v>
                </c:pt>
                <c:pt idx="21338">
                  <c:v>8.879121684630491E-4</c:v>
                </c:pt>
                <c:pt idx="21339">
                  <c:v>8.8787520292730939E-4</c:v>
                </c:pt>
                <c:pt idx="21340">
                  <c:v>8.878382404693383E-4</c:v>
                </c:pt>
                <c:pt idx="21341">
                  <c:v>8.8780128108875104E-4</c:v>
                </c:pt>
                <c:pt idx="21342">
                  <c:v>8.8776432478516315E-4</c:v>
                </c:pt>
                <c:pt idx="21343">
                  <c:v>8.8772737155819084E-4</c:v>
                </c:pt>
                <c:pt idx="21344">
                  <c:v>8.8769042140744952E-4</c:v>
                </c:pt>
                <c:pt idx="21345">
                  <c:v>8.876534743325554E-4</c:v>
                </c:pt>
                <c:pt idx="21346">
                  <c:v>8.8761653033312413E-4</c:v>
                </c:pt>
                <c:pt idx="21347">
                  <c:v>8.8757958940877211E-4</c:v>
                </c:pt>
                <c:pt idx="21348">
                  <c:v>8.8754265155911521E-4</c:v>
                </c:pt>
                <c:pt idx="21349">
                  <c:v>8.875057167837693E-4</c:v>
                </c:pt>
                <c:pt idx="21350">
                  <c:v>8.8746878508235111E-4</c:v>
                </c:pt>
                <c:pt idx="21351">
                  <c:v>8.874318564544764E-4</c:v>
                </c:pt>
                <c:pt idx="21352">
                  <c:v>8.8739493089976191E-4</c:v>
                </c:pt>
                <c:pt idx="21353">
                  <c:v>8.8735800841782371E-4</c:v>
                </c:pt>
                <c:pt idx="21354">
                  <c:v>8.8732108900827866E-4</c:v>
                </c:pt>
                <c:pt idx="21355">
                  <c:v>8.8728417267074284E-4</c:v>
                </c:pt>
                <c:pt idx="21356">
                  <c:v>8.872472594048333E-4</c:v>
                </c:pt>
                <c:pt idx="21357">
                  <c:v>8.8721034921016625E-4</c:v>
                </c:pt>
                <c:pt idx="21358">
                  <c:v>8.8717344208635862E-4</c:v>
                </c:pt>
                <c:pt idx="21359">
                  <c:v>8.8713653803302727E-4</c:v>
                </c:pt>
                <c:pt idx="21360">
                  <c:v>8.8709963704978881E-4</c:v>
                </c:pt>
                <c:pt idx="21361">
                  <c:v>8.8706273913626054E-4</c:v>
                </c:pt>
                <c:pt idx="21362">
                  <c:v>8.8702584429205895E-4</c:v>
                </c:pt>
                <c:pt idx="21363">
                  <c:v>8.8698895251680156E-4</c:v>
                </c:pt>
                <c:pt idx="21364">
                  <c:v>8.8695206381010508E-4</c:v>
                </c:pt>
                <c:pt idx="21365">
                  <c:v>8.8691517817158681E-4</c:v>
                </c:pt>
                <c:pt idx="21366">
                  <c:v>8.8687829560086401E-4</c:v>
                </c:pt>
                <c:pt idx="21367">
                  <c:v>8.8684141609755385E-4</c:v>
                </c:pt>
                <c:pt idx="21368">
                  <c:v>8.8680453966127394E-4</c:v>
                </c:pt>
                <c:pt idx="21369">
                  <c:v>8.8676766629164144E-4</c:v>
                </c:pt>
                <c:pt idx="21370">
                  <c:v>8.8673079598827395E-4</c:v>
                </c:pt>
                <c:pt idx="21371">
                  <c:v>8.8669392875078909E-4</c:v>
                </c:pt>
                <c:pt idx="21372">
                  <c:v>8.8665706457880422E-4</c:v>
                </c:pt>
                <c:pt idx="21373">
                  <c:v>8.8662020347193729E-4</c:v>
                </c:pt>
                <c:pt idx="21374">
                  <c:v>8.8658334542980578E-4</c:v>
                </c:pt>
                <c:pt idx="21375">
                  <c:v>8.8654649045202751E-4</c:v>
                </c:pt>
                <c:pt idx="21376">
                  <c:v>8.8650963853822073E-4</c:v>
                </c:pt>
                <c:pt idx="21377">
                  <c:v>8.8647278968800294E-4</c:v>
                </c:pt>
                <c:pt idx="21378">
                  <c:v>8.8643594390099239E-4</c:v>
                </c:pt>
                <c:pt idx="21379">
                  <c:v>8.863991011768069E-4</c:v>
                </c:pt>
                <c:pt idx="21380">
                  <c:v>8.8636226151506494E-4</c:v>
                </c:pt>
                <c:pt idx="21381">
                  <c:v>8.8632542491538422E-4</c:v>
                </c:pt>
                <c:pt idx="21382">
                  <c:v>8.8628859137738342E-4</c:v>
                </c:pt>
                <c:pt idx="21383">
                  <c:v>8.8625176090068047E-4</c:v>
                </c:pt>
                <c:pt idx="21384">
                  <c:v>8.8621493348489406E-4</c:v>
                </c:pt>
                <c:pt idx="21385">
                  <c:v>8.8617810912964244E-4</c:v>
                </c:pt>
                <c:pt idx="21386">
                  <c:v>8.861412878345443E-4</c:v>
                </c:pt>
                <c:pt idx="21387">
                  <c:v>8.8610446959921799E-4</c:v>
                </c:pt>
                <c:pt idx="21388">
                  <c:v>8.860676544232821E-4</c:v>
                </c:pt>
                <c:pt idx="21389">
                  <c:v>8.8603084230635552E-4</c:v>
                </c:pt>
                <c:pt idx="21390">
                  <c:v>8.8599403324805684E-4</c:v>
                </c:pt>
                <c:pt idx="21391">
                  <c:v>8.8595722724800507E-4</c:v>
                </c:pt>
                <c:pt idx="21392">
                  <c:v>8.8592042430581878E-4</c:v>
                </c:pt>
                <c:pt idx="21393">
                  <c:v>8.8588362442111731E-4</c:v>
                </c:pt>
                <c:pt idx="21394">
                  <c:v>8.8584682759351924E-4</c:v>
                </c:pt>
                <c:pt idx="21395">
                  <c:v>8.8581003382264391E-4</c:v>
                </c:pt>
                <c:pt idx="21396">
                  <c:v>8.8577324310811043E-4</c:v>
                </c:pt>
                <c:pt idx="21397">
                  <c:v>8.8573645544953792E-4</c:v>
                </c:pt>
                <c:pt idx="21398">
                  <c:v>8.8569967084654573E-4</c:v>
                </c:pt>
                <c:pt idx="21399">
                  <c:v>8.8566288929875308E-4</c:v>
                </c:pt>
                <c:pt idx="21400">
                  <c:v>8.8562611080577952E-4</c:v>
                </c:pt>
                <c:pt idx="21401">
                  <c:v>8.8558933536724428E-4</c:v>
                </c:pt>
                <c:pt idx="21402">
                  <c:v>8.8555256298276691E-4</c:v>
                </c:pt>
                <c:pt idx="21403">
                  <c:v>8.8551579365196719E-4</c:v>
                </c:pt>
                <c:pt idx="21404">
                  <c:v>8.8547902737446445E-4</c:v>
                </c:pt>
                <c:pt idx="21405">
                  <c:v>8.8544226414987868E-4</c:v>
                </c:pt>
                <c:pt idx="21406">
                  <c:v>8.8540550397782933E-4</c:v>
                </c:pt>
                <c:pt idx="21407">
                  <c:v>8.8536874685793659E-4</c:v>
                </c:pt>
                <c:pt idx="21408">
                  <c:v>8.8533199278982024E-4</c:v>
                </c:pt>
                <c:pt idx="21409">
                  <c:v>8.8529524177309994E-4</c:v>
                </c:pt>
                <c:pt idx="21410">
                  <c:v>8.8525849380739611E-4</c:v>
                </c:pt>
                <c:pt idx="21411">
                  <c:v>8.8522174889232841E-4</c:v>
                </c:pt>
                <c:pt idx="21412">
                  <c:v>8.8518500702751727E-4</c:v>
                </c:pt>
                <c:pt idx="21413">
                  <c:v>8.851482682125831E-4</c:v>
                </c:pt>
                <c:pt idx="21414">
                  <c:v>8.8511153244714568E-4</c:v>
                </c:pt>
                <c:pt idx="21415">
                  <c:v>8.8507479973082574E-4</c:v>
                </c:pt>
                <c:pt idx="21416">
                  <c:v>8.8503807006324329E-4</c:v>
                </c:pt>
                <c:pt idx="21417">
                  <c:v>8.8500134344401927E-4</c:v>
                </c:pt>
                <c:pt idx="21418">
                  <c:v>8.8496461987277379E-4</c:v>
                </c:pt>
                <c:pt idx="21419">
                  <c:v>8.849278993491277E-4</c:v>
                </c:pt>
                <c:pt idx="21420">
                  <c:v>8.8489118187270132E-4</c:v>
                </c:pt>
                <c:pt idx="21421">
                  <c:v>8.8485446744311581E-4</c:v>
                </c:pt>
                <c:pt idx="21422">
                  <c:v>8.8481775605999151E-4</c:v>
                </c:pt>
                <c:pt idx="21423">
                  <c:v>8.8478104772294957E-4</c:v>
                </c:pt>
                <c:pt idx="21424">
                  <c:v>8.8474434243161076E-4</c:v>
                </c:pt>
                <c:pt idx="21425">
                  <c:v>8.8470764018559593E-4</c:v>
                </c:pt>
                <c:pt idx="21426">
                  <c:v>8.8467094098452646E-4</c:v>
                </c:pt>
                <c:pt idx="21427">
                  <c:v>8.846342448280229E-4</c:v>
                </c:pt>
                <c:pt idx="21428">
                  <c:v>8.8459755171570696E-4</c:v>
                </c:pt>
                <c:pt idx="21429">
                  <c:v>8.8456086164719928E-4</c:v>
                </c:pt>
                <c:pt idx="21430">
                  <c:v>8.8452417462212181E-4</c:v>
                </c:pt>
                <c:pt idx="21431">
                  <c:v>8.8448749064009517E-4</c:v>
                </c:pt>
                <c:pt idx="21432">
                  <c:v>8.8445080970074141E-4</c:v>
                </c:pt>
                <c:pt idx="21433">
                  <c:v>8.844141318036815E-4</c:v>
                </c:pt>
                <c:pt idx="21434">
                  <c:v>8.8437745694853716E-4</c:v>
                </c:pt>
                <c:pt idx="21435">
                  <c:v>8.8434078513493011E-4</c:v>
                </c:pt>
                <c:pt idx="21436">
                  <c:v>8.8430411636248175E-4</c:v>
                </c:pt>
                <c:pt idx="21437">
                  <c:v>8.8426745063081413E-4</c:v>
                </c:pt>
                <c:pt idx="21438">
                  <c:v>8.8423078793954885E-4</c:v>
                </c:pt>
                <c:pt idx="21439">
                  <c:v>8.8419412828830743E-4</c:v>
                </c:pt>
                <c:pt idx="21440">
                  <c:v>8.8415747167671233E-4</c:v>
                </c:pt>
                <c:pt idx="21441">
                  <c:v>8.8412081810438498E-4</c:v>
                </c:pt>
                <c:pt idx="21442">
                  <c:v>8.8408416757094794E-4</c:v>
                </c:pt>
                <c:pt idx="21443">
                  <c:v>8.8404752007602283E-4</c:v>
                </c:pt>
                <c:pt idx="21444">
                  <c:v>8.8401087561923225E-4</c:v>
                </c:pt>
                <c:pt idx="21445">
                  <c:v>8.8397423420019812E-4</c:v>
                </c:pt>
                <c:pt idx="21446">
                  <c:v>8.8393759581854262E-4</c:v>
                </c:pt>
                <c:pt idx="21447">
                  <c:v>8.8390096047388843E-4</c:v>
                </c:pt>
                <c:pt idx="21448">
                  <c:v>8.838643281658576E-4</c:v>
                </c:pt>
                <c:pt idx="21449">
                  <c:v>8.8382769889407294E-4</c:v>
                </c:pt>
                <c:pt idx="21450">
                  <c:v>8.837910726581566E-4</c:v>
                </c:pt>
                <c:pt idx="21451">
                  <c:v>8.8375444945773139E-4</c:v>
                </c:pt>
                <c:pt idx="21452">
                  <c:v>8.8371782929242023E-4</c:v>
                </c:pt>
                <c:pt idx="21453">
                  <c:v>8.8368121216184526E-4</c:v>
                </c:pt>
                <c:pt idx="21454">
                  <c:v>8.8364459806562984E-4</c:v>
                </c:pt>
                <c:pt idx="21455">
                  <c:v>8.8360798700339634E-4</c:v>
                </c:pt>
                <c:pt idx="21456">
                  <c:v>8.83571378974768E-4</c:v>
                </c:pt>
                <c:pt idx="21457">
                  <c:v>8.8353477397936752E-4</c:v>
                </c:pt>
                <c:pt idx="21458">
                  <c:v>8.8349817201681825E-4</c:v>
                </c:pt>
                <c:pt idx="21459">
                  <c:v>8.8346157308674287E-4</c:v>
                </c:pt>
                <c:pt idx="21460">
                  <c:v>8.8342497718876497E-4</c:v>
                </c:pt>
                <c:pt idx="21461">
                  <c:v>8.8338838432250755E-4</c:v>
                </c:pt>
                <c:pt idx="21462">
                  <c:v>8.8335179448759376E-4</c:v>
                </c:pt>
                <c:pt idx="21463">
                  <c:v>8.8331520768364716E-4</c:v>
                </c:pt>
                <c:pt idx="21464">
                  <c:v>8.8327862391029098E-4</c:v>
                </c:pt>
                <c:pt idx="21465">
                  <c:v>8.832420431671489E-4</c:v>
                </c:pt>
                <c:pt idx="21466">
                  <c:v>8.8320546545384417E-4</c:v>
                </c:pt>
                <c:pt idx="21467">
                  <c:v>8.8316889077000077E-4</c:v>
                </c:pt>
                <c:pt idx="21468">
                  <c:v>8.8313231911524184E-4</c:v>
                </c:pt>
                <c:pt idx="21469">
                  <c:v>8.830957504891916E-4</c:v>
                </c:pt>
                <c:pt idx="21470">
                  <c:v>8.830591848914735E-4</c:v>
                </c:pt>
                <c:pt idx="21471">
                  <c:v>8.8302262232171143E-4</c:v>
                </c:pt>
                <c:pt idx="21472">
                  <c:v>8.8298606277952951E-4</c:v>
                </c:pt>
                <c:pt idx="21473">
                  <c:v>8.8294950626455139E-4</c:v>
                </c:pt>
                <c:pt idx="21474">
                  <c:v>8.8291295277640141E-4</c:v>
                </c:pt>
                <c:pt idx="21475">
                  <c:v>8.8287640231470346E-4</c:v>
                </c:pt>
                <c:pt idx="21476">
                  <c:v>8.8283985487908165E-4</c:v>
                </c:pt>
                <c:pt idx="21477">
                  <c:v>8.828033104691604E-4</c:v>
                </c:pt>
                <c:pt idx="21478">
                  <c:v>8.8276676908456372E-4</c:v>
                </c:pt>
                <c:pt idx="21479">
                  <c:v>8.8273023072491625E-4</c:v>
                </c:pt>
                <c:pt idx="21480">
                  <c:v>8.826936953898421E-4</c:v>
                </c:pt>
                <c:pt idx="21481">
                  <c:v>8.8265716307896604E-4</c:v>
                </c:pt>
                <c:pt idx="21482">
                  <c:v>8.8262063379191237E-4</c:v>
                </c:pt>
                <c:pt idx="21483">
                  <c:v>8.8258410752830565E-4</c:v>
                </c:pt>
                <c:pt idx="21484">
                  <c:v>8.8254758428777075E-4</c:v>
                </c:pt>
                <c:pt idx="21485">
                  <c:v>8.8251106406993197E-4</c:v>
                </c:pt>
                <c:pt idx="21486">
                  <c:v>8.8247454687441463E-4</c:v>
                </c:pt>
                <c:pt idx="21487">
                  <c:v>8.8243803270084316E-4</c:v>
                </c:pt>
                <c:pt idx="21488">
                  <c:v>8.8240152154884252E-4</c:v>
                </c:pt>
                <c:pt idx="21489">
                  <c:v>8.8236501341803792E-4</c:v>
                </c:pt>
                <c:pt idx="21490">
                  <c:v>8.82328508308054E-4</c:v>
                </c:pt>
                <c:pt idx="21491">
                  <c:v>8.8229200621851628E-4</c:v>
                </c:pt>
                <c:pt idx="21492">
                  <c:v>8.8225550714904951E-4</c:v>
                </c:pt>
                <c:pt idx="21493">
                  <c:v>8.8221901109927922E-4</c:v>
                </c:pt>
                <c:pt idx="21494">
                  <c:v>8.8218251806883037E-4</c:v>
                </c:pt>
                <c:pt idx="21495">
                  <c:v>8.8214602805732859E-4</c:v>
                </c:pt>
                <c:pt idx="21496">
                  <c:v>8.8210954106439897E-4</c:v>
                </c:pt>
                <c:pt idx="21497">
                  <c:v>8.8207305708966734E-4</c:v>
                </c:pt>
                <c:pt idx="21498">
                  <c:v>8.820365761327589E-4</c:v>
                </c:pt>
                <c:pt idx="21499">
                  <c:v>8.8200009819329927E-4</c:v>
                </c:pt>
                <c:pt idx="21500">
                  <c:v>8.819636232709143E-4</c:v>
                </c:pt>
                <c:pt idx="21501">
                  <c:v>8.8192715136522928E-4</c:v>
                </c:pt>
                <c:pt idx="21502">
                  <c:v>8.818906824758706E-4</c:v>
                </c:pt>
                <c:pt idx="21503">
                  <c:v>8.8185421660246345E-4</c:v>
                </c:pt>
                <c:pt idx="21504">
                  <c:v>8.8181775374463422E-4</c:v>
                </c:pt>
                <c:pt idx="21505">
                  <c:v>8.8178129390200863E-4</c:v>
                </c:pt>
                <c:pt idx="21506">
                  <c:v>8.8174483707421252E-4</c:v>
                </c:pt>
                <c:pt idx="21507">
                  <c:v>8.8170838326087219E-4</c:v>
                </c:pt>
                <c:pt idx="21508">
                  <c:v>8.8167193246161389E-4</c:v>
                </c:pt>
                <c:pt idx="21509">
                  <c:v>8.8163548467606347E-4</c:v>
                </c:pt>
                <c:pt idx="21510">
                  <c:v>8.8159903990384742E-4</c:v>
                </c:pt>
                <c:pt idx="21511">
                  <c:v>8.8156259814459225E-4</c:v>
                </c:pt>
                <c:pt idx="21512">
                  <c:v>8.815261593979241E-4</c:v>
                </c:pt>
                <c:pt idx="21513">
                  <c:v>8.8148972366346927E-4</c:v>
                </c:pt>
                <c:pt idx="21514">
                  <c:v>8.8145329094085456E-4</c:v>
                </c:pt>
                <c:pt idx="21515">
                  <c:v>8.8141686122970636E-4</c:v>
                </c:pt>
                <c:pt idx="21516">
                  <c:v>8.8138043452965149E-4</c:v>
                </c:pt>
                <c:pt idx="21517">
                  <c:v>8.8134401084031633E-4</c:v>
                </c:pt>
                <c:pt idx="21518">
                  <c:v>8.8130759016132802E-4</c:v>
                </c:pt>
                <c:pt idx="21519">
                  <c:v>8.8127117249231295E-4</c:v>
                </c:pt>
                <c:pt idx="21520">
                  <c:v>8.8123475783289849E-4</c:v>
                </c:pt>
                <c:pt idx="21521">
                  <c:v>8.8119834618271132E-4</c:v>
                </c:pt>
                <c:pt idx="21522">
                  <c:v>8.8116193754137818E-4</c:v>
                </c:pt>
                <c:pt idx="21523">
                  <c:v>8.8112553190852663E-4</c:v>
                </c:pt>
                <c:pt idx="21524">
                  <c:v>8.8108912928378338E-4</c:v>
                </c:pt>
                <c:pt idx="21525">
                  <c:v>8.810527296667759E-4</c:v>
                </c:pt>
                <c:pt idx="21526">
                  <c:v>8.8101633305713123E-4</c:v>
                </c:pt>
                <c:pt idx="21527">
                  <c:v>8.8097993945447683E-4</c:v>
                </c:pt>
                <c:pt idx="21528">
                  <c:v>8.8094354885844006E-4</c:v>
                </c:pt>
                <c:pt idx="21529">
                  <c:v>8.8090716126864828E-4</c:v>
                </c:pt>
                <c:pt idx="21530">
                  <c:v>8.8087077668472908E-4</c:v>
                </c:pt>
                <c:pt idx="21531">
                  <c:v>8.808343951063098E-4</c:v>
                </c:pt>
                <c:pt idx="21532">
                  <c:v>8.8079801653301846E-4</c:v>
                </c:pt>
                <c:pt idx="21533">
                  <c:v>8.8076164096448232E-4</c:v>
                </c:pt>
                <c:pt idx="21534">
                  <c:v>8.8072526840032937E-4</c:v>
                </c:pt>
                <c:pt idx="21535">
                  <c:v>8.8068889884018741E-4</c:v>
                </c:pt>
                <c:pt idx="21536">
                  <c:v>8.8065253228368403E-4</c:v>
                </c:pt>
                <c:pt idx="21537">
                  <c:v>8.8061616873044756E-4</c:v>
                </c:pt>
                <c:pt idx="21538">
                  <c:v>8.8057980818010556E-4</c:v>
                </c:pt>
                <c:pt idx="21539">
                  <c:v>8.8054345063228649E-4</c:v>
                </c:pt>
                <c:pt idx="21540">
                  <c:v>8.8050709608661804E-4</c:v>
                </c:pt>
                <c:pt idx="21541">
                  <c:v>8.8047074454272885E-4</c:v>
                </c:pt>
                <c:pt idx="21542">
                  <c:v>8.8043439600024684E-4</c:v>
                </c:pt>
                <c:pt idx="21543">
                  <c:v>8.8039805045880023E-4</c:v>
                </c:pt>
                <c:pt idx="21544">
                  <c:v>8.8036170791801758E-4</c:v>
                </c:pt>
                <c:pt idx="21545">
                  <c:v>8.8032536837752732E-4</c:v>
                </c:pt>
                <c:pt idx="21546">
                  <c:v>8.8028903183695779E-4</c:v>
                </c:pt>
                <c:pt idx="21547">
                  <c:v>8.8025269829593745E-4</c:v>
                </c:pt>
                <c:pt idx="21548">
                  <c:v>8.8021636775409526E-4</c:v>
                </c:pt>
                <c:pt idx="21549">
                  <c:v>8.8018004021105968E-4</c:v>
                </c:pt>
                <c:pt idx="21550">
                  <c:v>8.8014371566645926E-4</c:v>
                </c:pt>
                <c:pt idx="21551">
                  <c:v>8.8010739411992309E-4</c:v>
                </c:pt>
                <c:pt idx="21552">
                  <c:v>8.8007107557107973E-4</c:v>
                </c:pt>
                <c:pt idx="21553">
                  <c:v>8.8003476001955838E-4</c:v>
                </c:pt>
                <c:pt idx="21554">
                  <c:v>8.7999844746498759E-4</c:v>
                </c:pt>
                <c:pt idx="21555">
                  <c:v>8.7996213790699689E-4</c:v>
                </c:pt>
                <c:pt idx="21556">
                  <c:v>8.7992583134521493E-4</c:v>
                </c:pt>
                <c:pt idx="21557">
                  <c:v>8.7988952777927126E-4</c:v>
                </c:pt>
                <c:pt idx="21558">
                  <c:v>8.7985322720879485E-4</c:v>
                </c:pt>
                <c:pt idx="21559">
                  <c:v>8.7981692963341491E-4</c:v>
                </c:pt>
                <c:pt idx="21560">
                  <c:v>8.7978063505276096E-4</c:v>
                </c:pt>
                <c:pt idx="21561">
                  <c:v>8.7974434346646221E-4</c:v>
                </c:pt>
                <c:pt idx="21562">
                  <c:v>8.797080548741484E-4</c:v>
                </c:pt>
                <c:pt idx="21563">
                  <c:v>8.7967176927544863E-4</c:v>
                </c:pt>
                <c:pt idx="21564">
                  <c:v>8.7963548666999275E-4</c:v>
                </c:pt>
                <c:pt idx="21565">
                  <c:v>8.795992070574105E-4</c:v>
                </c:pt>
                <c:pt idx="21566">
                  <c:v>8.7956293043733142E-4</c:v>
                </c:pt>
                <c:pt idx="21567">
                  <c:v>8.7952665680938536E-4</c:v>
                </c:pt>
                <c:pt idx="21568">
                  <c:v>8.7949038617320195E-4</c:v>
                </c:pt>
                <c:pt idx="21569">
                  <c:v>8.7945411852841137E-4</c:v>
                </c:pt>
                <c:pt idx="21570">
                  <c:v>8.7941785387464326E-4</c:v>
                </c:pt>
                <c:pt idx="21571">
                  <c:v>8.7938159221152791E-4</c:v>
                </c:pt>
                <c:pt idx="21572">
                  <c:v>8.7934533353869538E-4</c:v>
                </c:pt>
                <c:pt idx="21573">
                  <c:v>8.7930907785577531E-4</c:v>
                </c:pt>
                <c:pt idx="21574">
                  <c:v>8.7927282516239854E-4</c:v>
                </c:pt>
                <c:pt idx="21575">
                  <c:v>8.7923657545819491E-4</c:v>
                </c:pt>
                <c:pt idx="21576">
                  <c:v>8.7920032874279493E-4</c:v>
                </c:pt>
                <c:pt idx="21577">
                  <c:v>8.7916408501582878E-4</c:v>
                </c:pt>
                <c:pt idx="21578">
                  <c:v>8.7912784427692718E-4</c:v>
                </c:pt>
                <c:pt idx="21579">
                  <c:v>8.7909160652572052E-4</c:v>
                </c:pt>
                <c:pt idx="21580">
                  <c:v>8.7905537176183909E-4</c:v>
                </c:pt>
                <c:pt idx="21581">
                  <c:v>8.7901913998491383E-4</c:v>
                </c:pt>
                <c:pt idx="21582">
                  <c:v>8.7898291119457514E-4</c:v>
                </c:pt>
                <c:pt idx="21583">
                  <c:v>8.7894668539045394E-4</c:v>
                </c:pt>
                <c:pt idx="21584">
                  <c:v>8.7891046257218119E-4</c:v>
                </c:pt>
                <c:pt idx="21585">
                  <c:v>8.7887424273938738E-4</c:v>
                </c:pt>
                <c:pt idx="21586">
                  <c:v>8.7883802589170366E-4</c:v>
                </c:pt>
                <c:pt idx="21587">
                  <c:v>8.7880181202876109E-4</c:v>
                </c:pt>
                <c:pt idx="21588">
                  <c:v>8.787656011501906E-4</c:v>
                </c:pt>
                <c:pt idx="21589">
                  <c:v>8.7872939325562324E-4</c:v>
                </c:pt>
                <c:pt idx="21590">
                  <c:v>8.7869318834469027E-4</c:v>
                </c:pt>
                <c:pt idx="21591">
                  <c:v>8.7865698641702273E-4</c:v>
                </c:pt>
                <c:pt idx="21592">
                  <c:v>8.7862078747225211E-4</c:v>
                </c:pt>
                <c:pt idx="21593">
                  <c:v>8.7858459151000966E-4</c:v>
                </c:pt>
                <c:pt idx="21594">
                  <c:v>8.7854839852992699E-4</c:v>
                </c:pt>
                <c:pt idx="21595">
                  <c:v>8.7851220853163534E-4</c:v>
                </c:pt>
                <c:pt idx="21596">
                  <c:v>8.7847602151476609E-4</c:v>
                </c:pt>
                <c:pt idx="21597">
                  <c:v>8.7843983747895127E-4</c:v>
                </c:pt>
                <c:pt idx="21598">
                  <c:v>8.7840365642382213E-4</c:v>
                </c:pt>
                <c:pt idx="21599">
                  <c:v>8.7836747834901059E-4</c:v>
                </c:pt>
                <c:pt idx="21600">
                  <c:v>8.7833130325414835E-4</c:v>
                </c:pt>
                <c:pt idx="21601">
                  <c:v>8.7829513113886742E-4</c:v>
                </c:pt>
                <c:pt idx="21602">
                  <c:v>8.7825896200279929E-4</c:v>
                </c:pt>
                <c:pt idx="21603">
                  <c:v>8.782227958455763E-4</c:v>
                </c:pt>
                <c:pt idx="21604">
                  <c:v>8.7818663266683037E-4</c:v>
                </c:pt>
                <c:pt idx="21605">
                  <c:v>8.7815047246619341E-4</c:v>
                </c:pt>
                <c:pt idx="21606">
                  <c:v>8.7811431524329787E-4</c:v>
                </c:pt>
                <c:pt idx="21607">
                  <c:v>8.7807816099777557E-4</c:v>
                </c:pt>
                <c:pt idx="21608">
                  <c:v>8.7804200972925917E-4</c:v>
                </c:pt>
                <c:pt idx="21609">
                  <c:v>8.7800586143738069E-4</c:v>
                </c:pt>
                <c:pt idx="21610">
                  <c:v>8.7796971612177249E-4</c:v>
                </c:pt>
                <c:pt idx="21611">
                  <c:v>8.7793357378206723E-4</c:v>
                </c:pt>
                <c:pt idx="21612">
                  <c:v>8.7789743441789715E-4</c:v>
                </c:pt>
                <c:pt idx="21613">
                  <c:v>8.7786129802889514E-4</c:v>
                </c:pt>
                <c:pt idx="21614">
                  <c:v>8.7782516461469334E-4</c:v>
                </c:pt>
                <c:pt idx="21615">
                  <c:v>8.7778903417492496E-4</c:v>
                </c:pt>
                <c:pt idx="21616">
                  <c:v>8.7775290670922255E-4</c:v>
                </c:pt>
                <c:pt idx="21617">
                  <c:v>8.7771678221721858E-4</c:v>
                </c:pt>
                <c:pt idx="21618">
                  <c:v>8.7768066069854637E-4</c:v>
                </c:pt>
                <c:pt idx="21619">
                  <c:v>8.7764454215283859E-4</c:v>
                </c:pt>
                <c:pt idx="21620">
                  <c:v>8.7760842657972824E-4</c:v>
                </c:pt>
                <c:pt idx="21621">
                  <c:v>8.7757231397884853E-4</c:v>
                </c:pt>
                <c:pt idx="21622">
                  <c:v>8.7753620434983235E-4</c:v>
                </c:pt>
                <c:pt idx="21623">
                  <c:v>8.7750009769231292E-4</c:v>
                </c:pt>
                <c:pt idx="21624">
                  <c:v>8.7746399400592367E-4</c:v>
                </c:pt>
                <c:pt idx="21625">
                  <c:v>8.774278932902977E-4</c:v>
                </c:pt>
                <c:pt idx="21626">
                  <c:v>8.7739179554506823E-4</c:v>
                </c:pt>
                <c:pt idx="21627">
                  <c:v>8.7735570076986902E-4</c:v>
                </c:pt>
                <c:pt idx="21628">
                  <c:v>8.7731960896433316E-4</c:v>
                </c:pt>
                <c:pt idx="21629">
                  <c:v>8.7728352012809443E-4</c:v>
                </c:pt>
                <c:pt idx="21630">
                  <c:v>8.7724743426078624E-4</c:v>
                </c:pt>
                <c:pt idx="21631">
                  <c:v>8.7721135136204246E-4</c:v>
                </c:pt>
                <c:pt idx="21632">
                  <c:v>8.7717527143149664E-4</c:v>
                </c:pt>
                <c:pt idx="21633">
                  <c:v>8.7713919446878242E-4</c:v>
                </c:pt>
                <c:pt idx="21634">
                  <c:v>8.7710312047353399E-4</c:v>
                </c:pt>
                <c:pt idx="21635">
                  <c:v>8.7706704944538478E-4</c:v>
                </c:pt>
                <c:pt idx="21636">
                  <c:v>8.770309813839692E-4</c:v>
                </c:pt>
                <c:pt idx="21637">
                  <c:v>8.769949162889208E-4</c:v>
                </c:pt>
                <c:pt idx="21638">
                  <c:v>8.7695885415987407E-4</c:v>
                </c:pt>
                <c:pt idx="21639">
                  <c:v>8.7692279499646279E-4</c:v>
                </c:pt>
                <c:pt idx="21640">
                  <c:v>8.7688673879832135E-4</c:v>
                </c:pt>
                <c:pt idx="21641">
                  <c:v>8.7685068556508407E-4</c:v>
                </c:pt>
                <c:pt idx="21642">
                  <c:v>8.7681463529638501E-4</c:v>
                </c:pt>
                <c:pt idx="21643">
                  <c:v>8.7677858799185891E-4</c:v>
                </c:pt>
                <c:pt idx="21644">
                  <c:v>8.7674254365113975E-4</c:v>
                </c:pt>
                <c:pt idx="21645">
                  <c:v>8.7670650227386236E-4</c:v>
                </c:pt>
                <c:pt idx="21646">
                  <c:v>8.7667046385966115E-4</c:v>
                </c:pt>
                <c:pt idx="21647">
                  <c:v>8.7663442840817064E-4</c:v>
                </c:pt>
                <c:pt idx="21648">
                  <c:v>8.7659839591902578E-4</c:v>
                </c:pt>
                <c:pt idx="21649">
                  <c:v>8.7656236639186086E-4</c:v>
                </c:pt>
                <c:pt idx="21650">
                  <c:v>8.7652633982631116E-4</c:v>
                </c:pt>
                <c:pt idx="21651">
                  <c:v>8.7649031622201109E-4</c:v>
                </c:pt>
                <c:pt idx="21652">
                  <c:v>8.7645429557859603E-4</c:v>
                </c:pt>
                <c:pt idx="21653">
                  <c:v>8.7641827789570049E-4</c:v>
                </c:pt>
                <c:pt idx="21654">
                  <c:v>8.7638226317295986E-4</c:v>
                </c:pt>
                <c:pt idx="21655">
                  <c:v>8.7634625141000898E-4</c:v>
                </c:pt>
                <c:pt idx="21656">
                  <c:v>8.7631024260648302E-4</c:v>
                </c:pt>
                <c:pt idx="21657">
                  <c:v>8.7627423676201735E-4</c:v>
                </c:pt>
                <c:pt idx="21658">
                  <c:v>8.7623823387624703E-4</c:v>
                </c:pt>
                <c:pt idx="21659">
                  <c:v>8.7620223394880745E-4</c:v>
                </c:pt>
                <c:pt idx="21660">
                  <c:v>8.7616623697933411E-4</c:v>
                </c:pt>
                <c:pt idx="21661">
                  <c:v>8.7613024296746258E-4</c:v>
                </c:pt>
                <c:pt idx="21662">
                  <c:v>8.7609425191282817E-4</c:v>
                </c:pt>
                <c:pt idx="21663">
                  <c:v>8.7605826381506634E-4</c:v>
                </c:pt>
                <c:pt idx="21664">
                  <c:v>8.7602227867381293E-4</c:v>
                </c:pt>
                <c:pt idx="21665">
                  <c:v>8.7598629648870342E-4</c:v>
                </c:pt>
                <c:pt idx="21666">
                  <c:v>8.7595031725937395E-4</c:v>
                </c:pt>
                <c:pt idx="21667">
                  <c:v>8.759143409854598E-4</c:v>
                </c:pt>
                <c:pt idx="21668">
                  <c:v>8.7587836766659722E-4</c:v>
                </c:pt>
                <c:pt idx="21669">
                  <c:v>8.7584239730242213E-4</c:v>
                </c:pt>
                <c:pt idx="21670">
                  <c:v>8.7580642989257013E-4</c:v>
                </c:pt>
                <c:pt idx="21671">
                  <c:v>8.757704654366778E-4</c:v>
                </c:pt>
                <c:pt idx="21672">
                  <c:v>8.7573450393438085E-4</c:v>
                </c:pt>
                <c:pt idx="21673">
                  <c:v>8.7569854538531563E-4</c:v>
                </c:pt>
                <c:pt idx="21674">
                  <c:v>8.7566258978911829E-4</c:v>
                </c:pt>
                <c:pt idx="21675">
                  <c:v>8.756266371454253E-4</c:v>
                </c:pt>
                <c:pt idx="21676">
                  <c:v>8.7559068745387267E-4</c:v>
                </c:pt>
                <c:pt idx="21677">
                  <c:v>8.7555474071409711E-4</c:v>
                </c:pt>
                <c:pt idx="21678">
                  <c:v>8.7551879692573486E-4</c:v>
                </c:pt>
                <c:pt idx="21679">
                  <c:v>8.7548285608842261E-4</c:v>
                </c:pt>
                <c:pt idx="21680">
                  <c:v>8.7544691820179692E-4</c:v>
                </c:pt>
                <c:pt idx="21681">
                  <c:v>8.7541098326549438E-4</c:v>
                </c:pt>
                <c:pt idx="21682">
                  <c:v>8.7537505127915178E-4</c:v>
                </c:pt>
                <c:pt idx="21683">
                  <c:v>8.7533912224240591E-4</c:v>
                </c:pt>
                <c:pt idx="21684">
                  <c:v>8.7530319615489335E-4</c:v>
                </c:pt>
                <c:pt idx="21685">
                  <c:v>8.752672730162512E-4</c:v>
                </c:pt>
                <c:pt idx="21686">
                  <c:v>8.7523135282611627E-4</c:v>
                </c:pt>
                <c:pt idx="21687">
                  <c:v>8.7519543558412579E-4</c:v>
                </c:pt>
                <c:pt idx="21688">
                  <c:v>8.7515952128991653E-4</c:v>
                </c:pt>
                <c:pt idx="21689">
                  <c:v>8.7512360994312585E-4</c:v>
                </c:pt>
                <c:pt idx="21690">
                  <c:v>8.7508770154339074E-4</c:v>
                </c:pt>
                <c:pt idx="21691">
                  <c:v>8.7505179609034865E-4</c:v>
                </c:pt>
                <c:pt idx="21692">
                  <c:v>8.7501589358363681E-4</c:v>
                </c:pt>
                <c:pt idx="21693">
                  <c:v>8.7497999402289233E-4</c:v>
                </c:pt>
                <c:pt idx="21694">
                  <c:v>8.7494409740775298E-4</c:v>
                </c:pt>
                <c:pt idx="21695">
                  <c:v>8.7490820373785599E-4</c:v>
                </c:pt>
                <c:pt idx="21696">
                  <c:v>8.7487231301283891E-4</c:v>
                </c:pt>
                <c:pt idx="21697">
                  <c:v>8.7483642523233972E-4</c:v>
                </c:pt>
                <c:pt idx="21698">
                  <c:v>8.7480054039599554E-4</c:v>
                </c:pt>
                <c:pt idx="21699">
                  <c:v>8.7476465850344447E-4</c:v>
                </c:pt>
                <c:pt idx="21700">
                  <c:v>8.7472877955432405E-4</c:v>
                </c:pt>
                <c:pt idx="21701">
                  <c:v>8.7469290354827238E-4</c:v>
                </c:pt>
                <c:pt idx="21702">
                  <c:v>8.7465703048492701E-4</c:v>
                </c:pt>
                <c:pt idx="21703">
                  <c:v>8.7462116036392615E-4</c:v>
                </c:pt>
                <c:pt idx="21704">
                  <c:v>8.7458529318490766E-4</c:v>
                </c:pt>
                <c:pt idx="21705">
                  <c:v>8.7454942894750985E-4</c:v>
                </c:pt>
                <c:pt idx="21706">
                  <c:v>8.7451356765137073E-4</c:v>
                </c:pt>
                <c:pt idx="21707">
                  <c:v>8.7447770929612826E-4</c:v>
                </c:pt>
                <c:pt idx="21708">
                  <c:v>8.7444185388142108E-4</c:v>
                </c:pt>
                <c:pt idx="21709">
                  <c:v>8.7440600140688707E-4</c:v>
                </c:pt>
                <c:pt idx="21710">
                  <c:v>8.7437015187216509E-4</c:v>
                </c:pt>
                <c:pt idx="21711">
                  <c:v>8.7433430527689311E-4</c:v>
                </c:pt>
                <c:pt idx="21712">
                  <c:v>8.7429846162071E-4</c:v>
                </c:pt>
                <c:pt idx="21713">
                  <c:v>8.7426262090325394E-4</c:v>
                </c:pt>
                <c:pt idx="21714">
                  <c:v>8.7422678312416391E-4</c:v>
                </c:pt>
                <c:pt idx="21715">
                  <c:v>8.741909482830782E-4</c:v>
                </c:pt>
                <c:pt idx="21716">
                  <c:v>8.741551163796358E-4</c:v>
                </c:pt>
                <c:pt idx="21717">
                  <c:v>8.7411928741347553E-4</c:v>
                </c:pt>
                <c:pt idx="21718">
                  <c:v>8.7408346138423594E-4</c:v>
                </c:pt>
                <c:pt idx="21719">
                  <c:v>8.7404763829155641E-4</c:v>
                </c:pt>
                <c:pt idx="21720">
                  <c:v>8.7401181813507537E-4</c:v>
                </c:pt>
                <c:pt idx="21721">
                  <c:v>8.7397600091443221E-4</c:v>
                </c:pt>
                <c:pt idx="21722">
                  <c:v>8.7394018662926599E-4</c:v>
                </c:pt>
                <c:pt idx="21723">
                  <c:v>8.7390437527921547E-4</c:v>
                </c:pt>
                <c:pt idx="21724">
                  <c:v>8.7386856686392036E-4</c:v>
                </c:pt>
                <c:pt idx="21725">
                  <c:v>8.7383276138301952E-4</c:v>
                </c:pt>
                <c:pt idx="21726">
                  <c:v>8.7379695883615265E-4</c:v>
                </c:pt>
                <c:pt idx="21727">
                  <c:v>8.7376115922295863E-4</c:v>
                </c:pt>
                <c:pt idx="21728">
                  <c:v>8.7372536254307737E-4</c:v>
                </c:pt>
                <c:pt idx="21729">
                  <c:v>8.7368956879614829E-4</c:v>
                </c:pt>
                <c:pt idx="21730">
                  <c:v>8.7365377798181054E-4</c:v>
                </c:pt>
                <c:pt idx="21731">
                  <c:v>8.7361799009970419E-4</c:v>
                </c:pt>
                <c:pt idx="21732">
                  <c:v>8.7358220514946862E-4</c:v>
                </c:pt>
                <c:pt idx="21733">
                  <c:v>8.7354642313074377E-4</c:v>
                </c:pt>
                <c:pt idx="21734">
                  <c:v>8.7351064404316925E-4</c:v>
                </c:pt>
                <c:pt idx="21735">
                  <c:v>8.7347486788638489E-4</c:v>
                </c:pt>
                <c:pt idx="21736">
                  <c:v>8.7343909466003095E-4</c:v>
                </c:pt>
                <c:pt idx="21737">
                  <c:v>8.7340332436374704E-4</c:v>
                </c:pt>
                <c:pt idx="21738">
                  <c:v>8.7336755699717332E-4</c:v>
                </c:pt>
                <c:pt idx="21739">
                  <c:v>8.7333179255994983E-4</c:v>
                </c:pt>
                <c:pt idx="21740">
                  <c:v>8.7329603105171683E-4</c:v>
                </c:pt>
                <c:pt idx="21741">
                  <c:v>8.7326027247211426E-4</c:v>
                </c:pt>
                <c:pt idx="21742">
                  <c:v>8.732245168207827E-4</c:v>
                </c:pt>
                <c:pt idx="21743">
                  <c:v>8.7318876409736232E-4</c:v>
                </c:pt>
                <c:pt idx="21744">
                  <c:v>8.7315301430149336E-4</c:v>
                </c:pt>
                <c:pt idx="21745">
                  <c:v>8.7311726743281664E-4</c:v>
                </c:pt>
                <c:pt idx="21746">
                  <c:v>8.7308152349097209E-4</c:v>
                </c:pt>
                <c:pt idx="21747">
                  <c:v>8.7304578247560083E-4</c:v>
                </c:pt>
                <c:pt idx="21748">
                  <c:v>8.7301004438634314E-4</c:v>
                </c:pt>
                <c:pt idx="21749">
                  <c:v>8.7297430922283982E-4</c:v>
                </c:pt>
                <c:pt idx="21750">
                  <c:v>8.7293857698473166E-4</c:v>
                </c:pt>
                <c:pt idx="21751">
                  <c:v>8.7290284767165916E-4</c:v>
                </c:pt>
                <c:pt idx="21752">
                  <c:v>8.7286712128326342E-4</c:v>
                </c:pt>
                <c:pt idx="21753">
                  <c:v>8.7283139781918549E-4</c:v>
                </c:pt>
                <c:pt idx="21754">
                  <c:v>8.7279567727906594E-4</c:v>
                </c:pt>
                <c:pt idx="21755">
                  <c:v>8.7275995966254601E-4</c:v>
                </c:pt>
                <c:pt idx="21756">
                  <c:v>8.7272424496926695E-4</c:v>
                </c:pt>
                <c:pt idx="21757">
                  <c:v>8.7268853319886954E-4</c:v>
                </c:pt>
                <c:pt idx="21758">
                  <c:v>8.7265282435099536E-4</c:v>
                </c:pt>
                <c:pt idx="21759">
                  <c:v>8.7261711842528543E-4</c:v>
                </c:pt>
                <c:pt idx="21760">
                  <c:v>8.7258141542138109E-4</c:v>
                </c:pt>
                <c:pt idx="21761">
                  <c:v>8.7254571533892391E-4</c:v>
                </c:pt>
                <c:pt idx="21762">
                  <c:v>8.725100181775549E-4</c:v>
                </c:pt>
                <c:pt idx="21763">
                  <c:v>8.7247432393691606E-4</c:v>
                </c:pt>
                <c:pt idx="21764">
                  <c:v>8.7243863261664864E-4</c:v>
                </c:pt>
                <c:pt idx="21765">
                  <c:v>8.724029442163944E-4</c:v>
                </c:pt>
                <c:pt idx="21766">
                  <c:v>8.7236725873579492E-4</c:v>
                </c:pt>
                <c:pt idx="21767">
                  <c:v>8.7233157617449186E-4</c:v>
                </c:pt>
                <c:pt idx="21768">
                  <c:v>8.7229589653212722E-4</c:v>
                </c:pt>
                <c:pt idx="21769">
                  <c:v>8.7226021980834256E-4</c:v>
                </c:pt>
                <c:pt idx="21770">
                  <c:v>8.7222454600278021E-4</c:v>
                </c:pt>
                <c:pt idx="21771">
                  <c:v>8.7218887511508161E-4</c:v>
                </c:pt>
                <c:pt idx="21772">
                  <c:v>8.721532071448891E-4</c:v>
                </c:pt>
                <c:pt idx="21773">
                  <c:v>8.7211754209184499E-4</c:v>
                </c:pt>
                <c:pt idx="21774">
                  <c:v>8.7208187995559084E-4</c:v>
                </c:pt>
                <c:pt idx="21775">
                  <c:v>8.7204622073576942E-4</c:v>
                </c:pt>
                <c:pt idx="21776">
                  <c:v>8.7201056443202249E-4</c:v>
                </c:pt>
                <c:pt idx="21777">
                  <c:v>8.7197491104399282E-4</c:v>
                </c:pt>
                <c:pt idx="21778">
                  <c:v>8.719392605713224E-4</c:v>
                </c:pt>
                <c:pt idx="21779">
                  <c:v>8.7190361301365399E-4</c:v>
                </c:pt>
                <c:pt idx="21780">
                  <c:v>8.7186796837062991E-4</c:v>
                </c:pt>
                <c:pt idx="21781">
                  <c:v>8.7183232664189258E-4</c:v>
                </c:pt>
                <c:pt idx="21782">
                  <c:v>8.7179668782708488E-4</c:v>
                </c:pt>
                <c:pt idx="21783">
                  <c:v>8.7176105192584923E-4</c:v>
                </c:pt>
                <c:pt idx="21784">
                  <c:v>8.7172541893782861E-4</c:v>
                </c:pt>
                <c:pt idx="21785">
                  <c:v>8.7168978886266555E-4</c:v>
                </c:pt>
                <c:pt idx="21786">
                  <c:v>8.7165416170000313E-4</c:v>
                </c:pt>
                <c:pt idx="21787">
                  <c:v>8.7161853744948401E-4</c:v>
                </c:pt>
                <c:pt idx="21788">
                  <c:v>8.7158291611075147E-4</c:v>
                </c:pt>
                <c:pt idx="21789">
                  <c:v>8.7154729768344806E-4</c:v>
                </c:pt>
                <c:pt idx="21790">
                  <c:v>8.7151168216721741E-4</c:v>
                </c:pt>
                <c:pt idx="21791">
                  <c:v>8.7147606956170214E-4</c:v>
                </c:pt>
                <c:pt idx="21792">
                  <c:v>8.7144045986654569E-4</c:v>
                </c:pt>
                <c:pt idx="21793">
                  <c:v>8.7140485308139144E-4</c:v>
                </c:pt>
                <c:pt idx="21794">
                  <c:v>8.7136924920588248E-4</c:v>
                </c:pt>
                <c:pt idx="21795">
                  <c:v>8.7133364823966232E-4</c:v>
                </c:pt>
                <c:pt idx="21796">
                  <c:v>8.7129805018237437E-4</c:v>
                </c:pt>
                <c:pt idx="21797">
                  <c:v>8.7126245503366183E-4</c:v>
                </c:pt>
                <c:pt idx="21798">
                  <c:v>8.7122686279316873E-4</c:v>
                </c:pt>
                <c:pt idx="21799">
                  <c:v>8.7119127346053818E-4</c:v>
                </c:pt>
                <c:pt idx="21800">
                  <c:v>8.7115568703541432E-4</c:v>
                </c:pt>
                <c:pt idx="21801">
                  <c:v>8.7112010351744036E-4</c:v>
                </c:pt>
                <c:pt idx="21802">
                  <c:v>8.7108452290626055E-4</c:v>
                </c:pt>
                <c:pt idx="21803">
                  <c:v>8.7104894520151853E-4</c:v>
                </c:pt>
                <c:pt idx="21804">
                  <c:v>8.7101337040285793E-4</c:v>
                </c:pt>
                <c:pt idx="21805">
                  <c:v>8.7097779850992321E-4</c:v>
                </c:pt>
                <c:pt idx="21806">
                  <c:v>8.7094222952235781E-4</c:v>
                </c:pt>
                <c:pt idx="21807">
                  <c:v>8.7090666343980641E-4</c:v>
                </c:pt>
                <c:pt idx="21808">
                  <c:v>8.7087110026191255E-4</c:v>
                </c:pt>
                <c:pt idx="21809">
                  <c:v>8.7083553998832091E-4</c:v>
                </c:pt>
                <c:pt idx="21810">
                  <c:v>8.7079998261867524E-4</c:v>
                </c:pt>
                <c:pt idx="21811">
                  <c:v>8.7076442815262024E-4</c:v>
                </c:pt>
                <c:pt idx="21812">
                  <c:v>8.7072887658980018E-4</c:v>
                </c:pt>
                <c:pt idx="21813">
                  <c:v>8.7069332792985934E-4</c:v>
                </c:pt>
                <c:pt idx="21814">
                  <c:v>8.7065778217244242E-4</c:v>
                </c:pt>
                <c:pt idx="21815">
                  <c:v>8.706222393171936E-4</c:v>
                </c:pt>
                <c:pt idx="21816">
                  <c:v>8.7058669936375789E-4</c:v>
                </c:pt>
                <c:pt idx="21817">
                  <c:v>8.7055116231177969E-4</c:v>
                </c:pt>
                <c:pt idx="21818">
                  <c:v>8.7051562816090348E-4</c:v>
                </c:pt>
                <c:pt idx="21819">
                  <c:v>8.7048009691077463E-4</c:v>
                </c:pt>
                <c:pt idx="21820">
                  <c:v>8.7044456856103728E-4</c:v>
                </c:pt>
                <c:pt idx="21821">
                  <c:v>8.7040904311133692E-4</c:v>
                </c:pt>
                <c:pt idx="21822">
                  <c:v>8.7037352056131803E-4</c:v>
                </c:pt>
                <c:pt idx="21823">
                  <c:v>8.7033800091062597E-4</c:v>
                </c:pt>
                <c:pt idx="21824">
                  <c:v>8.7030248415890534E-4</c:v>
                </c:pt>
                <c:pt idx="21825">
                  <c:v>8.7026697030580171E-4</c:v>
                </c:pt>
                <c:pt idx="21826">
                  <c:v>8.7023145935096011E-4</c:v>
                </c:pt>
                <c:pt idx="21827">
                  <c:v>8.7019595129402547E-4</c:v>
                </c:pt>
                <c:pt idx="21828">
                  <c:v>8.7016044613464336E-4</c:v>
                </c:pt>
                <c:pt idx="21829">
                  <c:v>8.7012494387245926E-4</c:v>
                </c:pt>
                <c:pt idx="21830">
                  <c:v>8.7008944450711828E-4</c:v>
                </c:pt>
                <c:pt idx="21831">
                  <c:v>8.7005394803826581E-4</c:v>
                </c:pt>
                <c:pt idx="21832">
                  <c:v>8.7001845446554784E-4</c:v>
                </c:pt>
                <c:pt idx="21833">
                  <c:v>8.6998296378860962E-4</c:v>
                </c:pt>
                <c:pt idx="21834">
                  <c:v>8.6994747600709662E-4</c:v>
                </c:pt>
                <c:pt idx="21835">
                  <c:v>8.6991199112065496E-4</c:v>
                </c:pt>
                <c:pt idx="21836">
                  <c:v>8.6987650912892988E-4</c:v>
                </c:pt>
                <c:pt idx="21837">
                  <c:v>8.6984103003156772E-4</c:v>
                </c:pt>
                <c:pt idx="21838">
                  <c:v>8.6980555382821384E-4</c:v>
                </c:pt>
                <c:pt idx="21839">
                  <c:v>8.6977008051851456E-4</c:v>
                </c:pt>
                <c:pt idx="21840">
                  <c:v>8.6973461010211568E-4</c:v>
                </c:pt>
                <c:pt idx="21841">
                  <c:v>8.696991425786631E-4</c:v>
                </c:pt>
                <c:pt idx="21842">
                  <c:v>8.6966367794780327E-4</c:v>
                </c:pt>
                <c:pt idx="21843">
                  <c:v>8.6962821620918185E-4</c:v>
                </c:pt>
                <c:pt idx="21844">
                  <c:v>8.6959275736244563E-4</c:v>
                </c:pt>
                <c:pt idx="21845">
                  <c:v>8.6955730140724028E-4</c:v>
                </c:pt>
                <c:pt idx="21846">
                  <c:v>8.6952184834321268E-4</c:v>
                </c:pt>
                <c:pt idx="21847">
                  <c:v>8.6948639817000883E-4</c:v>
                </c:pt>
                <c:pt idx="21848">
                  <c:v>8.6945095088727519E-4</c:v>
                </c:pt>
                <c:pt idx="21849">
                  <c:v>8.6941550649465862E-4</c:v>
                </c:pt>
                <c:pt idx="21850">
                  <c:v>8.6938006499180523E-4</c:v>
                </c:pt>
                <c:pt idx="21851">
                  <c:v>8.6934462637836202E-4</c:v>
                </c:pt>
                <c:pt idx="21852">
                  <c:v>8.6930919065397521E-4</c:v>
                </c:pt>
                <c:pt idx="21853">
                  <c:v>8.69273757818292E-4</c:v>
                </c:pt>
                <c:pt idx="21854">
                  <c:v>8.6923832787095872E-4</c:v>
                </c:pt>
                <c:pt idx="21855">
                  <c:v>8.6920290081162279E-4</c:v>
                </c:pt>
                <c:pt idx="21856">
                  <c:v>8.6916747663993066E-4</c:v>
                </c:pt>
                <c:pt idx="21857">
                  <c:v>8.6913205535552919E-4</c:v>
                </c:pt>
                <c:pt idx="21858">
                  <c:v>8.690966369580658E-4</c:v>
                </c:pt>
                <c:pt idx="21859">
                  <c:v>8.6906122144718727E-4</c:v>
                </c:pt>
                <c:pt idx="21860">
                  <c:v>8.69025808822541E-4</c:v>
                </c:pt>
                <c:pt idx="21861">
                  <c:v>8.6899039908377377E-4</c:v>
                </c:pt>
                <c:pt idx="21862">
                  <c:v>8.6895499223053321E-4</c:v>
                </c:pt>
                <c:pt idx="21863">
                  <c:v>8.6891958826246652E-4</c:v>
                </c:pt>
                <c:pt idx="21864">
                  <c:v>8.6888418717922091E-4</c:v>
                </c:pt>
                <c:pt idx="21865">
                  <c:v>8.6884878898044388E-4</c:v>
                </c:pt>
                <c:pt idx="21866">
                  <c:v>8.688133936657831E-4</c:v>
                </c:pt>
                <c:pt idx="21867">
                  <c:v>8.6877800123488574E-4</c:v>
                </c:pt>
                <c:pt idx="21868">
                  <c:v>8.6874261168739956E-4</c:v>
                </c:pt>
                <c:pt idx="21869">
                  <c:v>8.6870722502297251E-4</c:v>
                </c:pt>
                <c:pt idx="21870">
                  <c:v>8.6867184124125201E-4</c:v>
                </c:pt>
                <c:pt idx="21871">
                  <c:v>8.6863646034188559E-4</c:v>
                </c:pt>
                <c:pt idx="21872">
                  <c:v>8.6860108232452154E-4</c:v>
                </c:pt>
                <c:pt idx="21873">
                  <c:v>8.6856570718880726E-4</c:v>
                </c:pt>
                <c:pt idx="21874">
                  <c:v>8.6853033493439126E-4</c:v>
                </c:pt>
                <c:pt idx="21875">
                  <c:v>8.6849496556092097E-4</c:v>
                </c:pt>
                <c:pt idx="21876">
                  <c:v>8.6845959906804476E-4</c:v>
                </c:pt>
                <c:pt idx="21877">
                  <c:v>8.6842423545541083E-4</c:v>
                </c:pt>
                <c:pt idx="21878">
                  <c:v>8.6838887472266691E-4</c:v>
                </c:pt>
                <c:pt idx="21879">
                  <c:v>8.6835351686946171E-4</c:v>
                </c:pt>
                <c:pt idx="21880">
                  <c:v>8.6831816189544299E-4</c:v>
                </c:pt>
                <c:pt idx="21881">
                  <c:v>8.6828280980025968E-4</c:v>
                </c:pt>
                <c:pt idx="21882">
                  <c:v>8.6824746058355962E-4</c:v>
                </c:pt>
                <c:pt idx="21883">
                  <c:v>8.6821211424499176E-4</c:v>
                </c:pt>
                <c:pt idx="21884">
                  <c:v>8.6817677078420417E-4</c:v>
                </c:pt>
                <c:pt idx="21885">
                  <c:v>8.6814143020084577E-4</c:v>
                </c:pt>
                <c:pt idx="21886">
                  <c:v>8.6810609249456485E-4</c:v>
                </c:pt>
                <c:pt idx="21887">
                  <c:v>8.6807075766501035E-4</c:v>
                </c:pt>
                <c:pt idx="21888">
                  <c:v>8.6803542571183099E-4</c:v>
                </c:pt>
                <c:pt idx="21889">
                  <c:v>8.6800009663467537E-4</c:v>
                </c:pt>
                <c:pt idx="21890">
                  <c:v>8.6796477043319265E-4</c:v>
                </c:pt>
                <c:pt idx="21891">
                  <c:v>8.6792944710703133E-4</c:v>
                </c:pt>
                <c:pt idx="21892">
                  <c:v>8.6789412665584079E-4</c:v>
                </c:pt>
                <c:pt idx="21893">
                  <c:v>8.6785880907926983E-4</c:v>
                </c:pt>
                <c:pt idx="21894">
                  <c:v>8.6782349437696741E-4</c:v>
                </c:pt>
                <c:pt idx="21895">
                  <c:v>8.6778818254858311E-4</c:v>
                </c:pt>
                <c:pt idx="21896">
                  <c:v>8.6775287359376553E-4</c:v>
                </c:pt>
                <c:pt idx="21897">
                  <c:v>8.6771756751216438E-4</c:v>
                </c:pt>
                <c:pt idx="21898">
                  <c:v>8.676822643034288E-4</c:v>
                </c:pt>
                <c:pt idx="21899">
                  <c:v>8.6764696396720816E-4</c:v>
                </c:pt>
                <c:pt idx="21900">
                  <c:v>8.6761166650315205E-4</c:v>
                </c:pt>
                <c:pt idx="21901">
                  <c:v>8.6757637191090952E-4</c:v>
                </c:pt>
                <c:pt idx="21902">
                  <c:v>8.6754108019013057E-4</c:v>
                </c:pt>
                <c:pt idx="21903">
                  <c:v>8.6750579134046437E-4</c:v>
                </c:pt>
                <c:pt idx="21904">
                  <c:v>8.6747050536156094E-4</c:v>
                </c:pt>
                <c:pt idx="21905">
                  <c:v>8.6743522225306996E-4</c:v>
                </c:pt>
                <c:pt idx="21906">
                  <c:v>8.6739994201464081E-4</c:v>
                </c:pt>
                <c:pt idx="21907">
                  <c:v>8.6736466464592394E-4</c:v>
                </c:pt>
                <c:pt idx="21908">
                  <c:v>8.6732939014656861E-4</c:v>
                </c:pt>
                <c:pt idx="21909">
                  <c:v>8.6729411851622516E-4</c:v>
                </c:pt>
                <c:pt idx="21910">
                  <c:v>8.672588497545433E-4</c:v>
                </c:pt>
                <c:pt idx="21911">
                  <c:v>8.6722358386117336E-4</c:v>
                </c:pt>
                <c:pt idx="21912">
                  <c:v>8.6718832083576526E-4</c:v>
                </c:pt>
                <c:pt idx="21913">
                  <c:v>8.6715306067796922E-4</c:v>
                </c:pt>
                <c:pt idx="21914">
                  <c:v>8.6711780338743561E-4</c:v>
                </c:pt>
                <c:pt idx="21915">
                  <c:v>8.6708254896381432E-4</c:v>
                </c:pt>
                <c:pt idx="21916">
                  <c:v>8.6704729740675604E-4</c:v>
                </c:pt>
                <c:pt idx="21917">
                  <c:v>8.6701204871591088E-4</c:v>
                </c:pt>
                <c:pt idx="21918">
                  <c:v>8.6697680289092962E-4</c:v>
                </c:pt>
                <c:pt idx="21919">
                  <c:v>8.6694155993146239E-4</c:v>
                </c:pt>
                <c:pt idx="21920">
                  <c:v>8.669063198371602E-4</c:v>
                </c:pt>
                <c:pt idx="21921">
                  <c:v>8.6687108260767316E-4</c:v>
                </c:pt>
                <c:pt idx="21922">
                  <c:v>8.6683584824265249E-4</c:v>
                </c:pt>
                <c:pt idx="21923">
                  <c:v>8.6680061674174831E-4</c:v>
                </c:pt>
                <c:pt idx="21924">
                  <c:v>8.6676538810461184E-4</c:v>
                </c:pt>
                <c:pt idx="21925">
                  <c:v>8.6673016233089386E-4</c:v>
                </c:pt>
                <c:pt idx="21926">
                  <c:v>8.6669493942024515E-4</c:v>
                </c:pt>
                <c:pt idx="21927">
                  <c:v>8.6665971937231691E-4</c:v>
                </c:pt>
                <c:pt idx="21928">
                  <c:v>8.6662450218675982E-4</c:v>
                </c:pt>
                <c:pt idx="21929">
                  <c:v>8.665892878632253E-4</c:v>
                </c:pt>
                <c:pt idx="21930">
                  <c:v>8.6655407640136436E-4</c:v>
                </c:pt>
                <c:pt idx="21931">
                  <c:v>8.6651886780082787E-4</c:v>
                </c:pt>
                <c:pt idx="21932">
                  <c:v>8.6648366206126749E-4</c:v>
                </c:pt>
                <c:pt idx="21933">
                  <c:v>8.6644845918233421E-4</c:v>
                </c:pt>
                <c:pt idx="21934">
                  <c:v>8.6641325916367979E-4</c:v>
                </c:pt>
                <c:pt idx="21935">
                  <c:v>8.663780620049551E-4</c:v>
                </c:pt>
                <c:pt idx="21936">
                  <c:v>8.6634286770581213E-4</c:v>
                </c:pt>
                <c:pt idx="21937">
                  <c:v>8.6630767626590219E-4</c:v>
                </c:pt>
                <c:pt idx="21938">
                  <c:v>8.662724876848766E-4</c:v>
                </c:pt>
                <c:pt idx="21939">
                  <c:v>8.6623730196238745E-4</c:v>
                </c:pt>
                <c:pt idx="21940">
                  <c:v>8.6620211909808605E-4</c:v>
                </c:pt>
                <c:pt idx="21941">
                  <c:v>8.6616693909162437E-4</c:v>
                </c:pt>
                <c:pt idx="21942">
                  <c:v>8.6613176194265428E-4</c:v>
                </c:pt>
                <c:pt idx="21943">
                  <c:v>8.6609658765082742E-4</c:v>
                </c:pt>
                <c:pt idx="21944">
                  <c:v>8.6606141621579599E-4</c:v>
                </c:pt>
                <c:pt idx="21945">
                  <c:v>8.6602624763721162E-4</c:v>
                </c:pt>
                <c:pt idx="21946">
                  <c:v>8.6599108191472683E-4</c:v>
                </c:pt>
                <c:pt idx="21947">
                  <c:v>8.6595591904799316E-4</c:v>
                </c:pt>
                <c:pt idx="21948">
                  <c:v>8.6592075903666312E-4</c:v>
                </c:pt>
                <c:pt idx="21949">
                  <c:v>8.6588560188038868E-4</c:v>
                </c:pt>
                <c:pt idx="21950">
                  <c:v>8.6585044757882246E-4</c:v>
                </c:pt>
                <c:pt idx="21951">
                  <c:v>8.6581529613161655E-4</c:v>
                </c:pt>
                <c:pt idx="21952">
                  <c:v>8.6578014753842312E-4</c:v>
                </c:pt>
                <c:pt idx="21953">
                  <c:v>8.6574500179889492E-4</c:v>
                </c:pt>
                <c:pt idx="21954">
                  <c:v>8.6570985891268424E-4</c:v>
                </c:pt>
                <c:pt idx="21955">
                  <c:v>8.656747188794438E-4</c:v>
                </c:pt>
                <c:pt idx="21956">
                  <c:v>8.6563958169882601E-4</c:v>
                </c:pt>
                <c:pt idx="21957">
                  <c:v>8.6560444737048372E-4</c:v>
                </c:pt>
                <c:pt idx="21958">
                  <c:v>8.6556931589406943E-4</c:v>
                </c:pt>
                <c:pt idx="21959">
                  <c:v>8.6553418726923609E-4</c:v>
                </c:pt>
                <c:pt idx="21960">
                  <c:v>8.6549906149563632E-4</c:v>
                </c:pt>
                <c:pt idx="21961">
                  <c:v>8.6546393857292339E-4</c:v>
                </c:pt>
                <c:pt idx="21962">
                  <c:v>8.6542881850074972E-4</c:v>
                </c:pt>
                <c:pt idx="21963">
                  <c:v>8.6539370127876856E-4</c:v>
                </c:pt>
                <c:pt idx="21964">
                  <c:v>8.653585869066332E-4</c:v>
                </c:pt>
                <c:pt idx="21965">
                  <c:v>8.6532347538399636E-4</c:v>
                </c:pt>
                <c:pt idx="21966">
                  <c:v>8.6528836671051143E-4</c:v>
                </c:pt>
                <c:pt idx="21967">
                  <c:v>8.6525326088583156E-4</c:v>
                </c:pt>
                <c:pt idx="21968">
                  <c:v>8.6521815790960993E-4</c:v>
                </c:pt>
                <c:pt idx="21969">
                  <c:v>8.6518305778150013E-4</c:v>
                </c:pt>
                <c:pt idx="21970">
                  <c:v>8.651479605011551E-4</c:v>
                </c:pt>
                <c:pt idx="21971">
                  <c:v>8.6511286606822887E-4</c:v>
                </c:pt>
                <c:pt idx="21972">
                  <c:v>8.650777744823744E-4</c:v>
                </c:pt>
                <c:pt idx="21973">
                  <c:v>8.6504268574324561E-4</c:v>
                </c:pt>
                <c:pt idx="21974">
                  <c:v>8.6500759985049598E-4</c:v>
                </c:pt>
                <c:pt idx="21975">
                  <c:v>8.6497251680377912E-4</c:v>
                </c:pt>
                <c:pt idx="21976">
                  <c:v>8.6493743660274883E-4</c:v>
                </c:pt>
                <c:pt idx="21977">
                  <c:v>8.6490235924705883E-4</c:v>
                </c:pt>
                <c:pt idx="21978">
                  <c:v>8.6486728473636313E-4</c:v>
                </c:pt>
                <c:pt idx="21979">
                  <c:v>8.6483221307031535E-4</c:v>
                </c:pt>
                <c:pt idx="21980">
                  <c:v>8.6479714424856963E-4</c:v>
                </c:pt>
                <c:pt idx="21981">
                  <c:v>8.6476207827077998E-4</c:v>
                </c:pt>
                <c:pt idx="21982">
                  <c:v>8.6472701513660034E-4</c:v>
                </c:pt>
                <c:pt idx="21983">
                  <c:v>8.6469195484568506E-4</c:v>
                </c:pt>
                <c:pt idx="21984">
                  <c:v>8.6465689739768795E-4</c:v>
                </c:pt>
                <c:pt idx="21985">
                  <c:v>8.646218427922637E-4</c:v>
                </c:pt>
                <c:pt idx="21986">
                  <c:v>8.6458679102906612E-4</c:v>
                </c:pt>
                <c:pt idx="21987">
                  <c:v>8.6455174210775E-4</c:v>
                </c:pt>
                <c:pt idx="21988">
                  <c:v>8.6451669602796927E-4</c:v>
                </c:pt>
                <c:pt idx="21989">
                  <c:v>8.6448165278937882E-4</c:v>
                </c:pt>
                <c:pt idx="21990">
                  <c:v>8.6444661239163301E-4</c:v>
                </c:pt>
                <c:pt idx="21991">
                  <c:v>8.6441157483438619E-4</c:v>
                </c:pt>
                <c:pt idx="21992">
                  <c:v>8.6437654011729326E-4</c:v>
                </c:pt>
                <c:pt idx="21993">
                  <c:v>8.643415082400087E-4</c:v>
                </c:pt>
                <c:pt idx="21994">
                  <c:v>8.643064792021876E-4</c:v>
                </c:pt>
                <c:pt idx="21995">
                  <c:v>8.6427145300348423E-4</c:v>
                </c:pt>
                <c:pt idx="21996">
                  <c:v>8.642364296435538E-4</c:v>
                </c:pt>
                <c:pt idx="21997">
                  <c:v>8.64201409122051E-4</c:v>
                </c:pt>
                <c:pt idx="21998">
                  <c:v>8.6416639143863116E-4</c:v>
                </c:pt>
                <c:pt idx="21999">
                  <c:v>8.6413137659294874E-4</c:v>
                </c:pt>
                <c:pt idx="22000">
                  <c:v>8.6409636458465919E-4</c:v>
                </c:pt>
                <c:pt idx="22001">
                  <c:v>8.6406135541341772E-4</c:v>
                </c:pt>
                <c:pt idx="22002">
                  <c:v>8.6402634907887914E-4</c:v>
                </c:pt>
                <c:pt idx="22003">
                  <c:v>8.6399134558069908E-4</c:v>
                </c:pt>
                <c:pt idx="22004">
                  <c:v>8.6395634491853257E-4</c:v>
                </c:pt>
                <c:pt idx="22005">
                  <c:v>8.6392134709203493E-4</c:v>
                </c:pt>
                <c:pt idx="22006">
                  <c:v>8.6388635210086183E-4</c:v>
                </c:pt>
                <c:pt idx="22007">
                  <c:v>8.6385135994466848E-4</c:v>
                </c:pt>
                <c:pt idx="22008">
                  <c:v>8.6381637062311054E-4</c:v>
                </c:pt>
                <c:pt idx="22009">
                  <c:v>8.6378138413584346E-4</c:v>
                </c:pt>
                <c:pt idx="22010">
                  <c:v>8.637464004825231E-4</c:v>
                </c:pt>
                <c:pt idx="22011">
                  <c:v>8.6371141966280491E-4</c:v>
                </c:pt>
                <c:pt idx="22012">
                  <c:v>8.6367644167634455E-4</c:v>
                </c:pt>
                <c:pt idx="22013">
                  <c:v>8.6364146652279821E-4</c:v>
                </c:pt>
                <c:pt idx="22014">
                  <c:v>8.6360649420182134E-4</c:v>
                </c:pt>
                <c:pt idx="22015">
                  <c:v>8.6357152471307013E-4</c:v>
                </c:pt>
                <c:pt idx="22016">
                  <c:v>8.6353655805620024E-4</c:v>
                </c:pt>
                <c:pt idx="22017">
                  <c:v>8.6350159423086788E-4</c:v>
                </c:pt>
                <c:pt idx="22018">
                  <c:v>8.6346663323672924E-4</c:v>
                </c:pt>
                <c:pt idx="22019">
                  <c:v>8.634316750734403E-4</c:v>
                </c:pt>
                <c:pt idx="22020">
                  <c:v>8.6339671974065726E-4</c:v>
                </c:pt>
                <c:pt idx="22021">
                  <c:v>8.6336176723803633E-4</c:v>
                </c:pt>
                <c:pt idx="22022">
                  <c:v>8.6332681756523403E-4</c:v>
                </c:pt>
                <c:pt idx="22023">
                  <c:v>8.6329187072190633E-4</c:v>
                </c:pt>
                <c:pt idx="22024">
                  <c:v>8.6325692670770999E-4</c:v>
                </c:pt>
                <c:pt idx="22025">
                  <c:v>8.632219855223012E-4</c:v>
                </c:pt>
                <c:pt idx="22026">
                  <c:v>8.6318704716533681E-4</c:v>
                </c:pt>
                <c:pt idx="22027">
                  <c:v>8.6315211163647313E-4</c:v>
                </c:pt>
                <c:pt idx="22028">
                  <c:v>8.6311717893536668E-4</c:v>
                </c:pt>
                <c:pt idx="22029">
                  <c:v>8.6308224906167454E-4</c:v>
                </c:pt>
                <c:pt idx="22030">
                  <c:v>8.63047322015053E-4</c:v>
                </c:pt>
                <c:pt idx="22031">
                  <c:v>8.6301239779515936E-4</c:v>
                </c:pt>
                <c:pt idx="22032">
                  <c:v>8.6297747640164992E-4</c:v>
                </c:pt>
                <c:pt idx="22033">
                  <c:v>8.6294255783418217E-4</c:v>
                </c:pt>
                <c:pt idx="22034">
                  <c:v>8.6290764209241266E-4</c:v>
                </c:pt>
                <c:pt idx="22035">
                  <c:v>8.6287272917599843E-4</c:v>
                </c:pt>
                <c:pt idx="22036">
                  <c:v>8.6283781908459668E-4</c:v>
                </c:pt>
                <c:pt idx="22037">
                  <c:v>8.6280291181786456E-4</c:v>
                </c:pt>
                <c:pt idx="22038">
                  <c:v>8.6276800737545916E-4</c:v>
                </c:pt>
                <c:pt idx="22039">
                  <c:v>8.6273310575703775E-4</c:v>
                </c:pt>
                <c:pt idx="22040">
                  <c:v>8.6269820696225784E-4</c:v>
                </c:pt>
                <c:pt idx="22041">
                  <c:v>8.6266331099077648E-4</c:v>
                </c:pt>
                <c:pt idx="22042">
                  <c:v>8.6262841784225119E-4</c:v>
                </c:pt>
                <c:pt idx="22043">
                  <c:v>8.6259352751633946E-4</c:v>
                </c:pt>
                <c:pt idx="22044">
                  <c:v>8.6255864001269869E-4</c:v>
                </c:pt>
                <c:pt idx="22045">
                  <c:v>8.6252375533098669E-4</c:v>
                </c:pt>
                <c:pt idx="22046">
                  <c:v>8.6248887347086076E-4</c:v>
                </c:pt>
                <c:pt idx="22047">
                  <c:v>8.6245399443197904E-4</c:v>
                </c:pt>
                <c:pt idx="22048">
                  <c:v>8.6241911821399893E-4</c:v>
                </c:pt>
                <c:pt idx="22049">
                  <c:v>8.6238424481657814E-4</c:v>
                </c:pt>
                <c:pt idx="22050">
                  <c:v>8.6234937423937483E-4</c:v>
                </c:pt>
                <c:pt idx="22051">
                  <c:v>8.6231450648204661E-4</c:v>
                </c:pt>
                <c:pt idx="22052">
                  <c:v>8.6227964154425173E-4</c:v>
                </c:pt>
                <c:pt idx="22053">
                  <c:v>8.622447794256479E-4</c:v>
                </c:pt>
                <c:pt idx="22054">
                  <c:v>8.6220992012589362E-4</c:v>
                </c:pt>
                <c:pt idx="22055">
                  <c:v>8.6217506364464648E-4</c:v>
                </c:pt>
                <c:pt idx="22056">
                  <c:v>8.6214020998156508E-4</c:v>
                </c:pt>
                <c:pt idx="22057">
                  <c:v>8.6210535913630755E-4</c:v>
                </c:pt>
                <c:pt idx="22058">
                  <c:v>8.6207051110853206E-4</c:v>
                </c:pt>
                <c:pt idx="22059">
                  <c:v>8.6203566589789719E-4</c:v>
                </c:pt>
                <c:pt idx="22060">
                  <c:v>8.6200082350406098E-4</c:v>
                </c:pt>
                <c:pt idx="22061">
                  <c:v>8.6196598392668244E-4</c:v>
                </c:pt>
                <c:pt idx="22062">
                  <c:v>8.6193114716541942E-4</c:v>
                </c:pt>
                <c:pt idx="22063">
                  <c:v>8.6189631321993113E-4</c:v>
                </c:pt>
                <c:pt idx="22064">
                  <c:v>8.6186148208987584E-4</c:v>
                </c:pt>
                <c:pt idx="22065">
                  <c:v>8.6182665377491214E-4</c:v>
                </c:pt>
                <c:pt idx="22066">
                  <c:v>8.6179182827469903E-4</c:v>
                </c:pt>
                <c:pt idx="22067">
                  <c:v>8.6175700558889512E-4</c:v>
                </c:pt>
                <c:pt idx="22068">
                  <c:v>8.6172218571715941E-4</c:v>
                </c:pt>
                <c:pt idx="22069">
                  <c:v>8.6168736865915049E-4</c:v>
                </c:pt>
                <c:pt idx="22070">
                  <c:v>8.6165255441452782E-4</c:v>
                </c:pt>
                <c:pt idx="22071">
                  <c:v>8.6161774298295008E-4</c:v>
                </c:pt>
                <c:pt idx="22072">
                  <c:v>8.6158293436407619E-4</c:v>
                </c:pt>
                <c:pt idx="22073">
                  <c:v>8.6154812855756548E-4</c:v>
                </c:pt>
                <c:pt idx="22074">
                  <c:v>8.6151332556307721E-4</c:v>
                </c:pt>
                <c:pt idx="22075">
                  <c:v>8.6147852538027048E-4</c:v>
                </c:pt>
                <c:pt idx="22076">
                  <c:v>8.6144372800880454E-4</c:v>
                </c:pt>
                <c:pt idx="22077">
                  <c:v>8.6140893344833895E-4</c:v>
                </c:pt>
                <c:pt idx="22078">
                  <c:v>8.6137414169853294E-4</c:v>
                </c:pt>
                <c:pt idx="22079">
                  <c:v>8.6133935275904585E-4</c:v>
                </c:pt>
                <c:pt idx="22080">
                  <c:v>8.6130456662953747E-4</c:v>
                </c:pt>
                <c:pt idx="22081">
                  <c:v>8.6126978330966703E-4</c:v>
                </c:pt>
                <c:pt idx="22082">
                  <c:v>8.6123500279909452E-4</c:v>
                </c:pt>
                <c:pt idx="22083">
                  <c:v>8.6120022509747918E-4</c:v>
                </c:pt>
                <c:pt idx="22084">
                  <c:v>8.6116545020448122E-4</c:v>
                </c:pt>
                <c:pt idx="22085">
                  <c:v>8.611306781197601E-4</c:v>
                </c:pt>
                <c:pt idx="22086">
                  <c:v>8.6109590884297558E-4</c:v>
                </c:pt>
                <c:pt idx="22087">
                  <c:v>8.6106114237378788E-4</c:v>
                </c:pt>
                <c:pt idx="22088">
                  <c:v>8.6102637871185656E-4</c:v>
                </c:pt>
                <c:pt idx="22089">
                  <c:v>8.6099161785684205E-4</c:v>
                </c:pt>
                <c:pt idx="22090">
                  <c:v>8.6095685980840401E-4</c:v>
                </c:pt>
                <c:pt idx="22091">
                  <c:v>8.6092210456620289E-4</c:v>
                </c:pt>
                <c:pt idx="22092">
                  <c:v>8.6088735212989855E-4</c:v>
                </c:pt>
                <c:pt idx="22093">
                  <c:v>8.6085260249915132E-4</c:v>
                </c:pt>
                <c:pt idx="22094">
                  <c:v>8.6081785567362163E-4</c:v>
                </c:pt>
                <c:pt idx="22095">
                  <c:v>8.6078311165296959E-4</c:v>
                </c:pt>
                <c:pt idx="22096">
                  <c:v>8.6074837043685582E-4</c:v>
                </c:pt>
                <c:pt idx="22097">
                  <c:v>8.6071363202494045E-4</c:v>
                </c:pt>
                <c:pt idx="22098">
                  <c:v>8.6067889641688433E-4</c:v>
                </c:pt>
                <c:pt idx="22099">
                  <c:v>8.6064416361234756E-4</c:v>
                </c:pt>
                <c:pt idx="22100">
                  <c:v>8.6060943361099132E-4</c:v>
                </c:pt>
                <c:pt idx="22101">
                  <c:v>8.6057470641247595E-4</c:v>
                </c:pt>
                <c:pt idx="22102">
                  <c:v>8.6053998201646186E-4</c:v>
                </c:pt>
                <c:pt idx="22103">
                  <c:v>8.6050526042261047E-4</c:v>
                </c:pt>
                <c:pt idx="22104">
                  <c:v>8.6047054163058197E-4</c:v>
                </c:pt>
                <c:pt idx="22105">
                  <c:v>8.6043582564003778E-4</c:v>
                </c:pt>
                <c:pt idx="22106">
                  <c:v>8.6040111245063843E-4</c:v>
                </c:pt>
                <c:pt idx="22107">
                  <c:v>8.6036640206204522E-4</c:v>
                </c:pt>
                <c:pt idx="22108">
                  <c:v>8.60331694473919E-4</c:v>
                </c:pt>
                <c:pt idx="22109">
                  <c:v>8.6029698968592087E-4</c:v>
                </c:pt>
                <c:pt idx="22110">
                  <c:v>8.6026228769771199E-4</c:v>
                </c:pt>
                <c:pt idx="22111">
                  <c:v>8.6022758850895357E-4</c:v>
                </c:pt>
                <c:pt idx="22112">
                  <c:v>8.6019289211930689E-4</c:v>
                </c:pt>
                <c:pt idx="22113">
                  <c:v>8.6015819852843336E-4</c:v>
                </c:pt>
                <c:pt idx="22114">
                  <c:v>8.6012350773599416E-4</c:v>
                </c:pt>
                <c:pt idx="22115">
                  <c:v>8.6008881974165092E-4</c:v>
                </c:pt>
                <c:pt idx="22116">
                  <c:v>8.6005413454506494E-4</c:v>
                </c:pt>
                <c:pt idx="22117">
                  <c:v>8.6001945214589793E-4</c:v>
                </c:pt>
                <c:pt idx="22118">
                  <c:v>8.599847725438112E-4</c:v>
                </c:pt>
                <c:pt idx="22119">
                  <c:v>8.599500957384668E-4</c:v>
                </c:pt>
                <c:pt idx="22120">
                  <c:v>8.5991542172952603E-4</c:v>
                </c:pt>
                <c:pt idx="22121">
                  <c:v>8.5988075051665093E-4</c:v>
                </c:pt>
                <c:pt idx="22122">
                  <c:v>8.5984608209950303E-4</c:v>
                </c:pt>
                <c:pt idx="22123">
                  <c:v>8.5981141647774458E-4</c:v>
                </c:pt>
                <c:pt idx="22124">
                  <c:v>8.5977675365103722E-4</c:v>
                </c:pt>
                <c:pt idx="22125">
                  <c:v>8.5974209361904278E-4</c:v>
                </c:pt>
                <c:pt idx="22126">
                  <c:v>8.5970743638142375E-4</c:v>
                </c:pt>
                <c:pt idx="22127">
                  <c:v>8.5967278193784164E-4</c:v>
                </c:pt>
                <c:pt idx="22128">
                  <c:v>8.5963813028795916E-4</c:v>
                </c:pt>
                <c:pt idx="22129">
                  <c:v>8.5960348143143792E-4</c:v>
                </c:pt>
                <c:pt idx="22130">
                  <c:v>8.5956883536794074E-4</c:v>
                </c:pt>
                <c:pt idx="22131">
                  <c:v>8.5953419209712945E-4</c:v>
                </c:pt>
                <c:pt idx="22132">
                  <c:v>8.5949955161866655E-4</c:v>
                </c:pt>
                <c:pt idx="22133">
                  <c:v>8.5946491393221473E-4</c:v>
                </c:pt>
                <c:pt idx="22134">
                  <c:v>8.5943027903743596E-4</c:v>
                </c:pt>
                <c:pt idx="22135">
                  <c:v>8.5939564693399324E-4</c:v>
                </c:pt>
                <c:pt idx="22136">
                  <c:v>8.5936101762154864E-4</c:v>
                </c:pt>
                <c:pt idx="22137">
                  <c:v>8.593263910997653E-4</c:v>
                </c:pt>
                <c:pt idx="22138">
                  <c:v>8.592917673683056E-4</c:v>
                </c:pt>
                <c:pt idx="22139">
                  <c:v>8.5925714642683224E-4</c:v>
                </c:pt>
                <c:pt idx="22140">
                  <c:v>8.5922252827500814E-4</c:v>
                </c:pt>
                <c:pt idx="22141">
                  <c:v>8.59187912912496E-4</c:v>
                </c:pt>
                <c:pt idx="22142">
                  <c:v>8.5915330033895898E-4</c:v>
                </c:pt>
                <c:pt idx="22143">
                  <c:v>8.5911869055405954E-4</c:v>
                </c:pt>
                <c:pt idx="22144">
                  <c:v>8.5908408355746127E-4</c:v>
                </c:pt>
                <c:pt idx="22145">
                  <c:v>8.5904947934882698E-4</c:v>
                </c:pt>
                <c:pt idx="22146">
                  <c:v>8.5901487792781959E-4</c:v>
                </c:pt>
                <c:pt idx="22147">
                  <c:v>8.5898027929410257E-4</c:v>
                </c:pt>
                <c:pt idx="22148">
                  <c:v>8.5894568344733883E-4</c:v>
                </c:pt>
                <c:pt idx="22149">
                  <c:v>8.5891109038719194E-4</c:v>
                </c:pt>
                <c:pt idx="22150">
                  <c:v>8.5887650011332516E-4</c:v>
                </c:pt>
                <c:pt idx="22151">
                  <c:v>8.5884191262540174E-4</c:v>
                </c:pt>
                <c:pt idx="22152">
                  <c:v>8.5880732792308523E-4</c:v>
                </c:pt>
                <c:pt idx="22153">
                  <c:v>8.5877274600603911E-4</c:v>
                </c:pt>
                <c:pt idx="22154">
                  <c:v>8.5873816687392695E-4</c:v>
                </c:pt>
                <c:pt idx="22155">
                  <c:v>8.5870359052641222E-4</c:v>
                </c:pt>
                <c:pt idx="22156">
                  <c:v>8.5866901696315891E-4</c:v>
                </c:pt>
                <c:pt idx="22157">
                  <c:v>8.5863444618383016E-4</c:v>
                </c:pt>
                <c:pt idx="22158">
                  <c:v>8.5859987818809032E-4</c:v>
                </c:pt>
                <c:pt idx="22159">
                  <c:v>8.5856531297560284E-4</c:v>
                </c:pt>
                <c:pt idx="22160">
                  <c:v>8.5853075054603183E-4</c:v>
                </c:pt>
                <c:pt idx="22161">
                  <c:v>8.5849619089904108E-4</c:v>
                </c:pt>
                <c:pt idx="22162">
                  <c:v>8.5846163403429439E-4</c:v>
                </c:pt>
                <c:pt idx="22163">
                  <c:v>8.5842707995145619E-4</c:v>
                </c:pt>
                <c:pt idx="22164">
                  <c:v>8.5839252865019017E-4</c:v>
                </c:pt>
                <c:pt idx="22165">
                  <c:v>8.5835798013016087E-4</c:v>
                </c:pt>
                <c:pt idx="22166">
                  <c:v>8.5832343439103218E-4</c:v>
                </c:pt>
                <c:pt idx="22167">
                  <c:v>8.5828889143246855E-4</c:v>
                </c:pt>
                <c:pt idx="22168">
                  <c:v>8.5825435125413399E-4</c:v>
                </c:pt>
                <c:pt idx="22169">
                  <c:v>8.5821981385569314E-4</c:v>
                </c:pt>
                <c:pt idx="22170">
                  <c:v>8.5818527923681046E-4</c:v>
                </c:pt>
                <c:pt idx="22171">
                  <c:v>8.5815074739715004E-4</c:v>
                </c:pt>
                <c:pt idx="22172">
                  <c:v>8.5811621833637689E-4</c:v>
                </c:pt>
                <c:pt idx="22173">
                  <c:v>8.5808169205415521E-4</c:v>
                </c:pt>
                <c:pt idx="22174">
                  <c:v>8.5804716855014988E-4</c:v>
                </c:pt>
                <c:pt idx="22175">
                  <c:v>8.5801264782402545E-4</c:v>
                </c:pt>
                <c:pt idx="22176">
                  <c:v>8.5797812987544657E-4</c:v>
                </c:pt>
                <c:pt idx="22177">
                  <c:v>8.5794361470407823E-4</c:v>
                </c:pt>
                <c:pt idx="22178">
                  <c:v>8.5790910230958508E-4</c:v>
                </c:pt>
                <c:pt idx="22179">
                  <c:v>8.5787459269163222E-4</c:v>
                </c:pt>
                <c:pt idx="22180">
                  <c:v>8.578400858498844E-4</c:v>
                </c:pt>
                <c:pt idx="22181">
                  <c:v>8.5780558178400682E-4</c:v>
                </c:pt>
                <c:pt idx="22182">
                  <c:v>8.5777108049366448E-4</c:v>
                </c:pt>
                <c:pt idx="22183">
                  <c:v>8.5773658197852223E-4</c:v>
                </c:pt>
                <c:pt idx="22184">
                  <c:v>8.5770208623824572E-4</c:v>
                </c:pt>
                <c:pt idx="22185">
                  <c:v>8.576675932724997E-4</c:v>
                </c:pt>
                <c:pt idx="22186">
                  <c:v>8.5763310308094982E-4</c:v>
                </c:pt>
                <c:pt idx="22187">
                  <c:v>8.5759861566326104E-4</c:v>
                </c:pt>
                <c:pt idx="22188">
                  <c:v>8.5756413101909911E-4</c:v>
                </c:pt>
                <c:pt idx="22189">
                  <c:v>8.5752964914812934E-4</c:v>
                </c:pt>
                <c:pt idx="22190">
                  <c:v>8.5749517005001704E-4</c:v>
                </c:pt>
                <c:pt idx="22191">
                  <c:v>8.5746069372442816E-4</c:v>
                </c:pt>
                <c:pt idx="22192">
                  <c:v>8.5742622017102779E-4</c:v>
                </c:pt>
                <c:pt idx="22193">
                  <c:v>8.573917493894821E-4</c:v>
                </c:pt>
                <c:pt idx="22194">
                  <c:v>8.573572813794563E-4</c:v>
                </c:pt>
                <c:pt idx="22195">
                  <c:v>8.5732281614061656E-4</c:v>
                </c:pt>
                <c:pt idx="22196">
                  <c:v>8.5728835367262829E-4</c:v>
                </c:pt>
                <c:pt idx="22197">
                  <c:v>8.5725389397515778E-4</c:v>
                </c:pt>
                <c:pt idx="22198">
                  <c:v>8.5721943704787087E-4</c:v>
                </c:pt>
                <c:pt idx="22199">
                  <c:v>8.5718498289043309E-4</c:v>
                </c:pt>
                <c:pt idx="22200">
                  <c:v>8.5715053150251105E-4</c:v>
                </c:pt>
                <c:pt idx="22201">
                  <c:v>8.5711608288377048E-4</c:v>
                </c:pt>
                <c:pt idx="22202">
                  <c:v>8.5708163703387768E-4</c:v>
                </c:pt>
                <c:pt idx="22203">
                  <c:v>8.5704719395249859E-4</c:v>
                </c:pt>
                <c:pt idx="22204">
                  <c:v>8.5701275363929993E-4</c:v>
                </c:pt>
                <c:pt idx="22205">
                  <c:v>8.5697831609394745E-4</c:v>
                </c:pt>
                <c:pt idx="22206">
                  <c:v>8.5694388131610797E-4</c:v>
                </c:pt>
                <c:pt idx="22207">
                  <c:v>8.5690944930544744E-4</c:v>
                </c:pt>
                <c:pt idx="22208">
                  <c:v>8.5687502006163258E-4</c:v>
                </c:pt>
                <c:pt idx="22209">
                  <c:v>8.5684059358433011E-4</c:v>
                </c:pt>
                <c:pt idx="22210">
                  <c:v>8.568061698732061E-4</c:v>
                </c:pt>
                <c:pt idx="22211">
                  <c:v>8.5677174892792769E-4</c:v>
                </c:pt>
                <c:pt idx="22212">
                  <c:v>8.5673733074816127E-4</c:v>
                </c:pt>
                <c:pt idx="22213">
                  <c:v>8.5670291533357335E-4</c:v>
                </c:pt>
                <c:pt idx="22214">
                  <c:v>8.5666850268383118E-4</c:v>
                </c:pt>
                <c:pt idx="22215">
                  <c:v>8.5663409279860116E-4</c:v>
                </c:pt>
                <c:pt idx="22216">
                  <c:v>8.5659968567755064E-4</c:v>
                </c:pt>
                <c:pt idx="22217">
                  <c:v>8.5656528132034603E-4</c:v>
                </c:pt>
                <c:pt idx="22218">
                  <c:v>8.5653087972665479E-4</c:v>
                </c:pt>
                <c:pt idx="22219">
                  <c:v>8.5649648089614375E-4</c:v>
                </c:pt>
                <c:pt idx="22220">
                  <c:v>8.5646208482847985E-4</c:v>
                </c:pt>
                <c:pt idx="22221">
                  <c:v>8.5642769152333056E-4</c:v>
                </c:pt>
                <c:pt idx="22222">
                  <c:v>8.5639330098036292E-4</c:v>
                </c:pt>
                <c:pt idx="22223">
                  <c:v>8.5635891319924429E-4</c:v>
                </c:pt>
                <c:pt idx="22224">
                  <c:v>8.5632452817964173E-4</c:v>
                </c:pt>
                <c:pt idx="22225">
                  <c:v>8.5629014592122281E-4</c:v>
                </c:pt>
                <c:pt idx="22226">
                  <c:v>8.5625576642365511E-4</c:v>
                </c:pt>
                <c:pt idx="22227">
                  <c:v>8.5622138968660568E-4</c:v>
                </c:pt>
                <c:pt idx="22228">
                  <c:v>8.5618701570974254E-4</c:v>
                </c:pt>
                <c:pt idx="22229">
                  <c:v>8.5615264449273283E-4</c:v>
                </c:pt>
                <c:pt idx="22230">
                  <c:v>8.5611827603524447E-4</c:v>
                </c:pt>
                <c:pt idx="22231">
                  <c:v>8.5608391033694504E-4</c:v>
                </c:pt>
                <c:pt idx="22232">
                  <c:v>8.5604954739750233E-4</c:v>
                </c:pt>
                <c:pt idx="22233">
                  <c:v>8.5601518721658404E-4</c:v>
                </c:pt>
                <c:pt idx="22234">
                  <c:v>8.5598082979385819E-4</c:v>
                </c:pt>
                <c:pt idx="22235">
                  <c:v>8.5594647512899258E-4</c:v>
                </c:pt>
                <c:pt idx="22236">
                  <c:v>8.559121232216549E-4</c:v>
                </c:pt>
                <c:pt idx="22237">
                  <c:v>8.5587777407151371E-4</c:v>
                </c:pt>
                <c:pt idx="22238">
                  <c:v>8.5584342767823648E-4</c:v>
                </c:pt>
                <c:pt idx="22239">
                  <c:v>8.5580908404149188E-4</c:v>
                </c:pt>
                <c:pt idx="22240">
                  <c:v>8.5577474316094761E-4</c:v>
                </c:pt>
                <c:pt idx="22241">
                  <c:v>8.5574040503627233E-4</c:v>
                </c:pt>
                <c:pt idx="22242">
                  <c:v>8.5570606966713385E-4</c:v>
                </c:pt>
                <c:pt idx="22243">
                  <c:v>8.5567173705320082E-4</c:v>
                </c:pt>
                <c:pt idx="22244">
                  <c:v>8.5563740719414149E-4</c:v>
                </c:pt>
                <c:pt idx="22245">
                  <c:v>8.556030800896242E-4</c:v>
                </c:pt>
                <c:pt idx="22246">
                  <c:v>8.5556875573931782E-4</c:v>
                </c:pt>
                <c:pt idx="22247">
                  <c:v>8.555344341428905E-4</c:v>
                </c:pt>
                <c:pt idx="22248">
                  <c:v>8.55500115300011E-4</c:v>
                </c:pt>
                <c:pt idx="22249">
                  <c:v>8.554657992103481E-4</c:v>
                </c:pt>
                <c:pt idx="22250">
                  <c:v>8.5543148587357003E-4</c:v>
                </c:pt>
                <c:pt idx="22251">
                  <c:v>8.5539717528934612E-4</c:v>
                </c:pt>
                <c:pt idx="22252">
                  <c:v>8.553628674573447E-4</c:v>
                </c:pt>
                <c:pt idx="22253">
                  <c:v>8.5532856237723498E-4</c:v>
                </c:pt>
                <c:pt idx="22254">
                  <c:v>8.5529426004868553E-4</c:v>
                </c:pt>
                <c:pt idx="22255">
                  <c:v>8.5525996047136578E-4</c:v>
                </c:pt>
                <c:pt idx="22256">
                  <c:v>8.5522566364494427E-4</c:v>
                </c:pt>
                <c:pt idx="22257">
                  <c:v>8.5519136956909044E-4</c:v>
                </c:pt>
                <c:pt idx="22258">
                  <c:v>8.5515707824347328E-4</c:v>
                </c:pt>
                <c:pt idx="22259">
                  <c:v>8.5512278966776167E-4</c:v>
                </c:pt>
                <c:pt idx="22260">
                  <c:v>8.5508850384162537E-4</c:v>
                </c:pt>
                <c:pt idx="22261">
                  <c:v>8.5505422076473327E-4</c:v>
                </c:pt>
                <c:pt idx="22262">
                  <c:v>8.5501994043675499E-4</c:v>
                </c:pt>
                <c:pt idx="22263">
                  <c:v>8.5498566285735955E-4</c:v>
                </c:pt>
                <c:pt idx="22264">
                  <c:v>8.5495138802621669E-4</c:v>
                </c:pt>
                <c:pt idx="22265">
                  <c:v>8.5491711594299594E-4</c:v>
                </c:pt>
                <c:pt idx="22266">
                  <c:v>8.5488284660736663E-4</c:v>
                </c:pt>
                <c:pt idx="22267">
                  <c:v>8.5484858001899861E-4</c:v>
                </c:pt>
                <c:pt idx="22268">
                  <c:v>8.548143161775612E-4</c:v>
                </c:pt>
                <c:pt idx="22269">
                  <c:v>8.5478005508272449E-4</c:v>
                </c:pt>
                <c:pt idx="22270">
                  <c:v>8.5474579673415789E-4</c:v>
                </c:pt>
                <c:pt idx="22271">
                  <c:v>8.5471154113153159E-4</c:v>
                </c:pt>
                <c:pt idx="22272">
                  <c:v>8.5467728827451524E-4</c:v>
                </c:pt>
                <c:pt idx="22273">
                  <c:v>8.5464303816277858E-4</c:v>
                </c:pt>
                <c:pt idx="22274">
                  <c:v>8.5460879079599192E-4</c:v>
                </c:pt>
                <c:pt idx="22275">
                  <c:v>8.5457454617382501E-4</c:v>
                </c:pt>
                <c:pt idx="22276">
                  <c:v>8.5454030429594813E-4</c:v>
                </c:pt>
                <c:pt idx="22277">
                  <c:v>8.5450606516203126E-4</c:v>
                </c:pt>
                <c:pt idx="22278">
                  <c:v>8.5447182877174479E-4</c:v>
                </c:pt>
                <c:pt idx="22279">
                  <c:v>8.5443759512475882E-4</c:v>
                </c:pt>
                <c:pt idx="22280">
                  <c:v>8.5440336422074341E-4</c:v>
                </c:pt>
                <c:pt idx="22281">
                  <c:v>8.5436913605936929E-4</c:v>
                </c:pt>
                <c:pt idx="22282">
                  <c:v>8.5433491064030676E-4</c:v>
                </c:pt>
                <c:pt idx="22283">
                  <c:v>8.543006879632261E-4</c:v>
                </c:pt>
                <c:pt idx="22284">
                  <c:v>8.5426646802779784E-4</c:v>
                </c:pt>
                <c:pt idx="22285">
                  <c:v>8.5423225083369281E-4</c:v>
                </c:pt>
                <c:pt idx="22286">
                  <c:v>8.541980363805814E-4</c:v>
                </c:pt>
                <c:pt idx="22287">
                  <c:v>8.5416382466813425E-4</c:v>
                </c:pt>
                <c:pt idx="22288">
                  <c:v>8.5412961569602218E-4</c:v>
                </c:pt>
                <c:pt idx="22289">
                  <c:v>8.5409540946391571E-4</c:v>
                </c:pt>
                <c:pt idx="22290">
                  <c:v>8.54061205971486E-4</c:v>
                </c:pt>
                <c:pt idx="22291">
                  <c:v>8.5402700521840366E-4</c:v>
                </c:pt>
                <c:pt idx="22292">
                  <c:v>8.5399280720433975E-4</c:v>
                </c:pt>
                <c:pt idx="22293">
                  <c:v>8.5395861192896511E-4</c:v>
                </c:pt>
                <c:pt idx="22294">
                  <c:v>8.5392441939195101E-4</c:v>
                </c:pt>
                <c:pt idx="22295">
                  <c:v>8.5389022959296839E-4</c:v>
                </c:pt>
                <c:pt idx="22296">
                  <c:v>8.5385604253168819E-4</c:v>
                </c:pt>
                <c:pt idx="22297">
                  <c:v>8.5382185820778202E-4</c:v>
                </c:pt>
                <c:pt idx="22298">
                  <c:v>8.5378767662092059E-4</c:v>
                </c:pt>
                <c:pt idx="22299">
                  <c:v>8.5375349777077573E-4</c:v>
                </c:pt>
                <c:pt idx="22300">
                  <c:v>8.5371932165701837E-4</c:v>
                </c:pt>
                <c:pt idx="22301">
                  <c:v>8.5368514827932011E-4</c:v>
                </c:pt>
                <c:pt idx="22302">
                  <c:v>8.5365097763735243E-4</c:v>
                </c:pt>
                <c:pt idx="22303">
                  <c:v>8.5361680973078662E-4</c:v>
                </c:pt>
                <c:pt idx="22304">
                  <c:v>8.5358264455929458E-4</c:v>
                </c:pt>
                <c:pt idx="22305">
                  <c:v>8.5354848212254759E-4</c:v>
                </c:pt>
                <c:pt idx="22306">
                  <c:v>8.5351432242021757E-4</c:v>
                </c:pt>
                <c:pt idx="22307">
                  <c:v>8.534801654519759E-4</c:v>
                </c:pt>
                <c:pt idx="22308">
                  <c:v>8.5344601121749471E-4</c:v>
                </c:pt>
                <c:pt idx="22309">
                  <c:v>8.534118597164457E-4</c:v>
                </c:pt>
                <c:pt idx="22310">
                  <c:v>8.5337771094850048E-4</c:v>
                </c:pt>
                <c:pt idx="22311">
                  <c:v>8.533435649133314E-4</c:v>
                </c:pt>
                <c:pt idx="22312">
                  <c:v>8.5330942161061004E-4</c:v>
                </c:pt>
                <c:pt idx="22313">
                  <c:v>8.5327528104000867E-4</c:v>
                </c:pt>
                <c:pt idx="22314">
                  <c:v>8.532411432011993E-4</c:v>
                </c:pt>
                <c:pt idx="22315">
                  <c:v>8.5320700809385407E-4</c:v>
                </c:pt>
                <c:pt idx="22316">
                  <c:v>8.5317287571764534E-4</c:v>
                </c:pt>
                <c:pt idx="22317">
                  <c:v>8.5313874607224492E-4</c:v>
                </c:pt>
                <c:pt idx="22318">
                  <c:v>8.5310461915732527E-4</c:v>
                </c:pt>
                <c:pt idx="22319">
                  <c:v>8.5307049497255908E-4</c:v>
                </c:pt>
                <c:pt idx="22320">
                  <c:v>8.5303637351761825E-4</c:v>
                </c:pt>
                <c:pt idx="22321">
                  <c:v>8.5300225479217559E-4</c:v>
                </c:pt>
                <c:pt idx="22322">
                  <c:v>8.5296813879590355E-4</c:v>
                </c:pt>
                <c:pt idx="22323">
                  <c:v>8.5293402552847437E-4</c:v>
                </c:pt>
                <c:pt idx="22324">
                  <c:v>8.5289991498956107E-4</c:v>
                </c:pt>
                <c:pt idx="22325">
                  <c:v>8.5286580717883621E-4</c:v>
                </c:pt>
                <c:pt idx="22326">
                  <c:v>8.5283170209597215E-4</c:v>
                </c:pt>
                <c:pt idx="22327">
                  <c:v>8.527975997406421E-4</c:v>
                </c:pt>
                <c:pt idx="22328">
                  <c:v>8.5276350011251844E-4</c:v>
                </c:pt>
                <c:pt idx="22329">
                  <c:v>8.5272940321127458E-4</c:v>
                </c:pt>
                <c:pt idx="22330">
                  <c:v>8.5269530903658288E-4</c:v>
                </c:pt>
                <c:pt idx="22331">
                  <c:v>8.526612175881168E-4</c:v>
                </c:pt>
                <c:pt idx="22332">
                  <c:v>8.526271288655491E-4</c:v>
                </c:pt>
                <c:pt idx="22333">
                  <c:v>8.5259304286855269E-4</c:v>
                </c:pt>
                <c:pt idx="22334">
                  <c:v>8.5255895959680101E-4</c:v>
                </c:pt>
                <c:pt idx="22335">
                  <c:v>8.5252487904996705E-4</c:v>
                </c:pt>
                <c:pt idx="22336">
                  <c:v>8.5249080122772427E-4</c:v>
                </c:pt>
                <c:pt idx="22337">
                  <c:v>8.5245672612974566E-4</c:v>
                </c:pt>
                <c:pt idx="22338">
                  <c:v>8.5242265375570477E-4</c:v>
                </c:pt>
                <c:pt idx="22339">
                  <c:v>8.5238858410527482E-4</c:v>
                </c:pt>
                <c:pt idx="22340">
                  <c:v>8.5235451717812936E-4</c:v>
                </c:pt>
                <c:pt idx="22341">
                  <c:v>8.5232045297394194E-4</c:v>
                </c:pt>
                <c:pt idx="22342">
                  <c:v>8.5228639149238599E-4</c:v>
                </c:pt>
                <c:pt idx="22343">
                  <c:v>8.5225233273313527E-4</c:v>
                </c:pt>
                <c:pt idx="22344">
                  <c:v>8.5221827669586313E-4</c:v>
                </c:pt>
                <c:pt idx="22345">
                  <c:v>8.5218422338024353E-4</c:v>
                </c:pt>
                <c:pt idx="22346">
                  <c:v>8.5215017278595024E-4</c:v>
                </c:pt>
                <c:pt idx="22347">
                  <c:v>8.5211612491265681E-4</c:v>
                </c:pt>
                <c:pt idx="22348">
                  <c:v>8.5208207976003743E-4</c:v>
                </c:pt>
                <c:pt idx="22349">
                  <c:v>8.5204803732776566E-4</c:v>
                </c:pt>
                <c:pt idx="22350">
                  <c:v>8.520139976155159E-4</c:v>
                </c:pt>
                <c:pt idx="22351">
                  <c:v>8.519799606229616E-4</c:v>
                </c:pt>
                <c:pt idx="22352">
                  <c:v>8.5194592634977738E-4</c:v>
                </c:pt>
                <c:pt idx="22353">
                  <c:v>8.5191189479563712E-4</c:v>
                </c:pt>
                <c:pt idx="22354">
                  <c:v>8.5187786596021479E-4</c:v>
                </c:pt>
                <c:pt idx="22355">
                  <c:v>8.5184383984318504E-4</c:v>
                </c:pt>
                <c:pt idx="22356">
                  <c:v>8.5180981644422161E-4</c:v>
                </c:pt>
                <c:pt idx="22357">
                  <c:v>8.5177579576299926E-4</c:v>
                </c:pt>
                <c:pt idx="22358">
                  <c:v>8.5174177779919239E-4</c:v>
                </c:pt>
                <c:pt idx="22359">
                  <c:v>8.5170776255247499E-4</c:v>
                </c:pt>
                <c:pt idx="22360">
                  <c:v>8.5167375002252201E-4</c:v>
                </c:pt>
                <c:pt idx="22361">
                  <c:v>8.5163974020900787E-4</c:v>
                </c:pt>
                <c:pt idx="22362">
                  <c:v>8.5160573311160708E-4</c:v>
                </c:pt>
                <c:pt idx="22363">
                  <c:v>8.5157172872999418E-4</c:v>
                </c:pt>
                <c:pt idx="22364">
                  <c:v>8.5153772706384411E-4</c:v>
                </c:pt>
                <c:pt idx="22365">
                  <c:v>8.515037281128314E-4</c:v>
                </c:pt>
                <c:pt idx="22366">
                  <c:v>8.5146973187663101E-4</c:v>
                </c:pt>
                <c:pt idx="22367">
                  <c:v>8.5143573835491757E-4</c:v>
                </c:pt>
                <c:pt idx="22368">
                  <c:v>8.5140174754736624E-4</c:v>
                </c:pt>
                <c:pt idx="22369">
                  <c:v>8.5136775945365189E-4</c:v>
                </c:pt>
                <c:pt idx="22370">
                  <c:v>8.5133377407344924E-4</c:v>
                </c:pt>
                <c:pt idx="22371">
                  <c:v>8.5129979140643379E-4</c:v>
                </c:pt>
                <c:pt idx="22372">
                  <c:v>8.5126581145228018E-4</c:v>
                </c:pt>
                <c:pt idx="22373">
                  <c:v>8.5123183421066412E-4</c:v>
                </c:pt>
                <c:pt idx="22374">
                  <c:v>8.5119785968126025E-4</c:v>
                </c:pt>
                <c:pt idx="22375">
                  <c:v>8.5116388786374438E-4</c:v>
                </c:pt>
                <c:pt idx="22376">
                  <c:v>8.5112991875779126E-4</c:v>
                </c:pt>
                <c:pt idx="22377">
                  <c:v>8.5109595236307659E-4</c:v>
                </c:pt>
                <c:pt idx="22378">
                  <c:v>8.51061988679276E-4</c:v>
                </c:pt>
                <c:pt idx="22379">
                  <c:v>8.5102802770606442E-4</c:v>
                </c:pt>
                <c:pt idx="22380">
                  <c:v>8.5099406944311781E-4</c:v>
                </c:pt>
                <c:pt idx="22381">
                  <c:v>8.5096011389011142E-4</c:v>
                </c:pt>
                <c:pt idx="22382">
                  <c:v>8.5092616104672132E-4</c:v>
                </c:pt>
                <c:pt idx="22383">
                  <c:v>8.5089221091262277E-4</c:v>
                </c:pt>
                <c:pt idx="22384">
                  <c:v>8.508582634874915E-4</c:v>
                </c:pt>
                <c:pt idx="22385">
                  <c:v>8.5082431877100365E-4</c:v>
                </c:pt>
                <c:pt idx="22386">
                  <c:v>8.5079037676283461E-4</c:v>
                </c:pt>
                <c:pt idx="22387">
                  <c:v>8.5075643746266064E-4</c:v>
                </c:pt>
                <c:pt idx="22388">
                  <c:v>8.5072250087015735E-4</c:v>
                </c:pt>
                <c:pt idx="22389">
                  <c:v>8.506885669850011E-4</c:v>
                </c:pt>
                <c:pt idx="22390">
                  <c:v>8.506546358068675E-4</c:v>
                </c:pt>
                <c:pt idx="22391">
                  <c:v>8.5062070733543302E-4</c:v>
                </c:pt>
                <c:pt idx="22392">
                  <c:v>8.505867815703737E-4</c:v>
                </c:pt>
                <c:pt idx="22393">
                  <c:v>8.5055285851136548E-4</c:v>
                </c:pt>
                <c:pt idx="22394">
                  <c:v>8.5051893815808472E-4</c:v>
                </c:pt>
                <c:pt idx="22395">
                  <c:v>8.5048502051020801E-4</c:v>
                </c:pt>
                <c:pt idx="22396">
                  <c:v>8.5045110556741137E-4</c:v>
                </c:pt>
                <c:pt idx="22397">
                  <c:v>8.504171933293713E-4</c:v>
                </c:pt>
                <c:pt idx="22398">
                  <c:v>8.5038328379576436E-4</c:v>
                </c:pt>
                <c:pt idx="22399">
                  <c:v>8.5034937696626704E-4</c:v>
                </c:pt>
                <c:pt idx="22400">
                  <c:v>8.5031547284055559E-4</c:v>
                </c:pt>
                <c:pt idx="22401">
                  <c:v>8.5028157141830703E-4</c:v>
                </c:pt>
                <c:pt idx="22402">
                  <c:v>8.5024767269919761E-4</c:v>
                </c:pt>
                <c:pt idx="22403">
                  <c:v>8.5021377668290446E-4</c:v>
                </c:pt>
                <c:pt idx="22404">
                  <c:v>8.5017988336910405E-4</c:v>
                </c:pt>
                <c:pt idx="22405">
                  <c:v>8.501459927574733E-4</c:v>
                </c:pt>
                <c:pt idx="22406">
                  <c:v>8.5011210484768921E-4</c:v>
                </c:pt>
                <c:pt idx="22407">
                  <c:v>8.5007821963942827E-4</c:v>
                </c:pt>
                <c:pt idx="22408">
                  <c:v>8.5004433713236792E-4</c:v>
                </c:pt>
                <c:pt idx="22409">
                  <c:v>8.5001045732618474E-4</c:v>
                </c:pt>
                <c:pt idx="22410">
                  <c:v>8.4997658022055629E-4</c:v>
                </c:pt>
                <c:pt idx="22411">
                  <c:v>8.4994270581515926E-4</c:v>
                </c:pt>
                <c:pt idx="22412">
                  <c:v>8.4990883410967111E-4</c:v>
                </c:pt>
                <c:pt idx="22413">
                  <c:v>8.4987496510376885E-4</c:v>
                </c:pt>
                <c:pt idx="22414">
                  <c:v>8.4984109879713003E-4</c:v>
                </c:pt>
                <c:pt idx="22415">
                  <c:v>8.4980723518943157E-4</c:v>
                </c:pt>
                <c:pt idx="22416">
                  <c:v>8.4977337428035113E-4</c:v>
                </c:pt>
                <c:pt idx="22417">
                  <c:v>8.4973951606956628E-4</c:v>
                </c:pt>
                <c:pt idx="22418">
                  <c:v>8.4970566055675423E-4</c:v>
                </c:pt>
                <c:pt idx="22419">
                  <c:v>8.4967180774159266E-4</c:v>
                </c:pt>
                <c:pt idx="22420">
                  <c:v>8.4963795762375914E-4</c:v>
                </c:pt>
                <c:pt idx="22421">
                  <c:v>8.496041102029311E-4</c:v>
                </c:pt>
                <c:pt idx="22422">
                  <c:v>8.4957026547878654E-4</c:v>
                </c:pt>
                <c:pt idx="22423">
                  <c:v>8.495364234510028E-4</c:v>
                </c:pt>
                <c:pt idx="22424">
                  <c:v>8.495025841192582E-4</c:v>
                </c:pt>
                <c:pt idx="22425">
                  <c:v>8.4946874748323008E-4</c:v>
                </c:pt>
                <c:pt idx="22426">
                  <c:v>8.4943491354259675E-4</c:v>
                </c:pt>
                <c:pt idx="22427">
                  <c:v>8.4940108229703578E-4</c:v>
                </c:pt>
                <c:pt idx="22428">
                  <c:v>8.4936725374622549E-4</c:v>
                </c:pt>
                <c:pt idx="22429">
                  <c:v>8.4933342788984386E-4</c:v>
                </c:pt>
                <c:pt idx="22430">
                  <c:v>8.4929960472756867E-4</c:v>
                </c:pt>
                <c:pt idx="22431">
                  <c:v>8.4926578425907845E-4</c:v>
                </c:pt>
                <c:pt idx="22432">
                  <c:v>8.492319664840512E-4</c:v>
                </c:pt>
                <c:pt idx="22433">
                  <c:v>8.4919815140216512E-4</c:v>
                </c:pt>
                <c:pt idx="22434">
                  <c:v>8.4916433901309886E-4</c:v>
                </c:pt>
                <c:pt idx="22435">
                  <c:v>8.491305293165303E-4</c:v>
                </c:pt>
                <c:pt idx="22436">
                  <c:v>8.490967223121383E-4</c:v>
                </c:pt>
                <c:pt idx="22437">
                  <c:v>8.4906291799960085E-4</c:v>
                </c:pt>
                <c:pt idx="22438">
                  <c:v>8.4902911637859692E-4</c:v>
                </c:pt>
                <c:pt idx="22439">
                  <c:v>8.4899531744880472E-4</c:v>
                </c:pt>
                <c:pt idx="22440">
                  <c:v>8.4896152120990311E-4</c:v>
                </c:pt>
                <c:pt idx="22441">
                  <c:v>8.4892772766157051E-4</c:v>
                </c:pt>
                <c:pt idx="22442">
                  <c:v>8.4889393680348589E-4</c:v>
                </c:pt>
                <c:pt idx="22443">
                  <c:v>8.488601486353279E-4</c:v>
                </c:pt>
                <c:pt idx="22444">
                  <c:v>8.4882636315677517E-4</c:v>
                </c:pt>
                <c:pt idx="22445">
                  <c:v>8.4879258036750689E-4</c:v>
                </c:pt>
                <c:pt idx="22446">
                  <c:v>8.487588002672017E-4</c:v>
                </c:pt>
                <c:pt idx="22447">
                  <c:v>8.4872502285553879E-4</c:v>
                </c:pt>
                <c:pt idx="22448">
                  <c:v>8.4869124813219691E-4</c:v>
                </c:pt>
                <c:pt idx="22449">
                  <c:v>8.4865747609685546E-4</c:v>
                </c:pt>
                <c:pt idx="22450">
                  <c:v>8.486237067491933E-4</c:v>
                </c:pt>
                <c:pt idx="22451">
                  <c:v>8.4858994008888973E-4</c:v>
                </c:pt>
                <c:pt idx="22452">
                  <c:v>8.4855617611562391E-4</c:v>
                </c:pt>
                <c:pt idx="22453">
                  <c:v>8.4852241482907505E-4</c:v>
                </c:pt>
                <c:pt idx="22454">
                  <c:v>8.4848865622892287E-4</c:v>
                </c:pt>
                <c:pt idx="22455">
                  <c:v>8.4845490031484623E-4</c:v>
                </c:pt>
                <c:pt idx="22456">
                  <c:v>8.4842114708652485E-4</c:v>
                </c:pt>
                <c:pt idx="22457">
                  <c:v>8.4838739654363802E-4</c:v>
                </c:pt>
                <c:pt idx="22458">
                  <c:v>8.4835364868586559E-4</c:v>
                </c:pt>
                <c:pt idx="22459">
                  <c:v>8.4831990351288695E-4</c:v>
                </c:pt>
                <c:pt idx="22460">
                  <c:v>8.4828616102438151E-4</c:v>
                </c:pt>
                <c:pt idx="22461">
                  <c:v>8.4825242122002931E-4</c:v>
                </c:pt>
                <c:pt idx="22462">
                  <c:v>8.4821868409950976E-4</c:v>
                </c:pt>
                <c:pt idx="22463">
                  <c:v>8.4818494966250302E-4</c:v>
                </c:pt>
                <c:pt idx="22464">
                  <c:v>8.481512179086886E-4</c:v>
                </c:pt>
                <c:pt idx="22465">
                  <c:v>8.4811748883774666E-4</c:v>
                </c:pt>
                <c:pt idx="22466">
                  <c:v>8.4808376244935692E-4</c:v>
                </c:pt>
                <c:pt idx="22467">
                  <c:v>8.4805003874319934E-4</c:v>
                </c:pt>
                <c:pt idx="22468">
                  <c:v>8.4801631771895417E-4</c:v>
                </c:pt>
                <c:pt idx="22469">
                  <c:v>8.4798259937630125E-4</c:v>
                </c:pt>
                <c:pt idx="22470">
                  <c:v>8.4794888371492085E-4</c:v>
                </c:pt>
                <c:pt idx="22471">
                  <c:v>8.4791517073449336E-4</c:v>
                </c:pt>
                <c:pt idx="22472">
                  <c:v>8.478814604346986E-4</c:v>
                </c:pt>
                <c:pt idx="22473">
                  <c:v>8.4784775281521727E-4</c:v>
                </c:pt>
                <c:pt idx="22474">
                  <c:v>8.4781404787572943E-4</c:v>
                </c:pt>
                <c:pt idx="22475">
                  <c:v>8.4778034561591579E-4</c:v>
                </c:pt>
                <c:pt idx="22476">
                  <c:v>8.4774664603545628E-4</c:v>
                </c:pt>
                <c:pt idx="22477">
                  <c:v>8.4771294913403193E-4</c:v>
                </c:pt>
                <c:pt idx="22478">
                  <c:v>8.476792549113229E-4</c:v>
                </c:pt>
                <c:pt idx="22479">
                  <c:v>8.4764556336701022E-4</c:v>
                </c:pt>
                <c:pt idx="22480">
                  <c:v>8.4761187450077416E-4</c:v>
                </c:pt>
                <c:pt idx="22481">
                  <c:v>8.4757818831229532E-4</c:v>
                </c:pt>
                <c:pt idx="22482">
                  <c:v>8.4754450480125493E-4</c:v>
                </c:pt>
                <c:pt idx="22483">
                  <c:v>8.4751082396733338E-4</c:v>
                </c:pt>
                <c:pt idx="22484">
                  <c:v>8.4747714581021169E-4</c:v>
                </c:pt>
                <c:pt idx="22485">
                  <c:v>8.4744347032957067E-4</c:v>
                </c:pt>
                <c:pt idx="22486">
                  <c:v>8.4740979752509146E-4</c:v>
                </c:pt>
                <c:pt idx="22487">
                  <c:v>8.4737612739645498E-4</c:v>
                </c:pt>
                <c:pt idx="22488">
                  <c:v>8.4734245994334215E-4</c:v>
                </c:pt>
                <c:pt idx="22489">
                  <c:v>8.4730879516543411E-4</c:v>
                </c:pt>
                <c:pt idx="22490">
                  <c:v>8.472751330624122E-4</c:v>
                </c:pt>
                <c:pt idx="22491">
                  <c:v>8.4724147363395735E-4</c:v>
                </c:pt>
                <c:pt idx="22492">
                  <c:v>8.4720781687975101E-4</c:v>
                </c:pt>
                <c:pt idx="22493">
                  <c:v>8.4717416279947466E-4</c:v>
                </c:pt>
                <c:pt idx="22494">
                  <c:v>8.4714051139280931E-4</c:v>
                </c:pt>
                <c:pt idx="22495">
                  <c:v>8.4710686265943654E-4</c:v>
                </c:pt>
                <c:pt idx="22496">
                  <c:v>8.4707321659903791E-4</c:v>
                </c:pt>
                <c:pt idx="22497">
                  <c:v>8.4703957321129457E-4</c:v>
                </c:pt>
                <c:pt idx="22498">
                  <c:v>8.4700593249588852E-4</c:v>
                </c:pt>
                <c:pt idx="22499">
                  <c:v>8.4697229445250099E-4</c:v>
                </c:pt>
                <c:pt idx="22500">
                  <c:v>8.46938659080814E-4</c:v>
                </c:pt>
                <c:pt idx="22501">
                  <c:v>8.469050263805089E-4</c:v>
                </c:pt>
                <c:pt idx="22502">
                  <c:v>8.468713963512678E-4</c:v>
                </c:pt>
                <c:pt idx="22503">
                  <c:v>8.4683776899277237E-4</c:v>
                </c:pt>
                <c:pt idx="22504">
                  <c:v>8.468041443047043E-4</c:v>
                </c:pt>
                <c:pt idx="22505">
                  <c:v>8.4677052228674581E-4</c:v>
                </c:pt>
                <c:pt idx="22506">
                  <c:v>8.4673690293857846E-4</c:v>
                </c:pt>
                <c:pt idx="22507">
                  <c:v>8.467032862598848E-4</c:v>
                </c:pt>
                <c:pt idx="22508">
                  <c:v>8.4666967225034641E-4</c:v>
                </c:pt>
                <c:pt idx="22509">
                  <c:v>8.4663606090964571E-4</c:v>
                </c:pt>
                <c:pt idx="22510">
                  <c:v>8.4660245223746483E-4</c:v>
                </c:pt>
                <c:pt idx="22511">
                  <c:v>8.4656884623348575E-4</c:v>
                </c:pt>
                <c:pt idx="22512">
                  <c:v>8.4653524289739115E-4</c:v>
                </c:pt>
                <c:pt idx="22513">
                  <c:v>8.4650164222886302E-4</c:v>
                </c:pt>
                <c:pt idx="22514">
                  <c:v>8.464680442275839E-4</c:v>
                </c:pt>
                <c:pt idx="22515">
                  <c:v>8.4643444889323603E-4</c:v>
                </c:pt>
                <c:pt idx="22516">
                  <c:v>8.4640085622550204E-4</c:v>
                </c:pt>
                <c:pt idx="22517">
                  <c:v>8.4636726622406449E-4</c:v>
                </c:pt>
                <c:pt idx="22518">
                  <c:v>8.4633367888860571E-4</c:v>
                </c:pt>
                <c:pt idx="22519">
                  <c:v>8.4630009421880867E-4</c:v>
                </c:pt>
                <c:pt idx="22520">
                  <c:v>8.462665122143556E-4</c:v>
                </c:pt>
                <c:pt idx="22521">
                  <c:v>8.4623293287492969E-4</c:v>
                </c:pt>
                <c:pt idx="22522">
                  <c:v>8.4619935620021327E-4</c:v>
                </c:pt>
                <c:pt idx="22523">
                  <c:v>8.4616578218988964E-4</c:v>
                </c:pt>
                <c:pt idx="22524">
                  <c:v>8.4613221084364114E-4</c:v>
                </c:pt>
                <c:pt idx="22525">
                  <c:v>8.4609864216115117E-4</c:v>
                </c:pt>
                <c:pt idx="22526">
                  <c:v>8.460650761421024E-4</c:v>
                </c:pt>
                <c:pt idx="22527">
                  <c:v>8.4603151278617812E-4</c:v>
                </c:pt>
                <c:pt idx="22528">
                  <c:v>8.4599795209306099E-4</c:v>
                </c:pt>
                <c:pt idx="22529">
                  <c:v>8.4596439406243453E-4</c:v>
                </c:pt>
                <c:pt idx="22530">
                  <c:v>8.4593083869398183E-4</c:v>
                </c:pt>
                <c:pt idx="22531">
                  <c:v>8.4589728598738587E-4</c:v>
                </c:pt>
                <c:pt idx="22532">
                  <c:v>8.4586373594233038E-4</c:v>
                </c:pt>
                <c:pt idx="22533">
                  <c:v>8.4583018855849835E-4</c:v>
                </c:pt>
                <c:pt idx="22534">
                  <c:v>8.4579664383557308E-4</c:v>
                </c:pt>
                <c:pt idx="22535">
                  <c:v>8.457631017732383E-4</c:v>
                </c:pt>
                <c:pt idx="22536">
                  <c:v>8.4572956237117722E-4</c:v>
                </c:pt>
                <c:pt idx="22537">
                  <c:v>8.4569602562907357E-4</c:v>
                </c:pt>
                <c:pt idx="22538">
                  <c:v>8.4566249154661066E-4</c:v>
                </c:pt>
                <c:pt idx="22539">
                  <c:v>8.4562896012347255E-4</c:v>
                </c:pt>
                <c:pt idx="22540">
                  <c:v>8.4559543135934254E-4</c:v>
                </c:pt>
                <c:pt idx="22541">
                  <c:v>8.4556190525390438E-4</c:v>
                </c:pt>
                <c:pt idx="22542">
                  <c:v>8.4552838180684212E-4</c:v>
                </c:pt>
                <c:pt idx="22543">
                  <c:v>8.4549486101783919E-4</c:v>
                </c:pt>
                <c:pt idx="22544">
                  <c:v>8.4546134288657996E-4</c:v>
                </c:pt>
                <c:pt idx="22545">
                  <c:v>8.4542782741274785E-4</c:v>
                </c:pt>
                <c:pt idx="22546">
                  <c:v>8.4539431459602704E-4</c:v>
                </c:pt>
                <c:pt idx="22547">
                  <c:v>8.4536080443610179E-4</c:v>
                </c:pt>
                <c:pt idx="22548">
                  <c:v>8.4532729693265586E-4</c:v>
                </c:pt>
                <c:pt idx="22549">
                  <c:v>8.4529379208537364E-4</c:v>
                </c:pt>
                <c:pt idx="22550">
                  <c:v>8.4526028989393895E-4</c:v>
                </c:pt>
                <c:pt idx="22551">
                  <c:v>8.4522679035803642E-4</c:v>
                </c:pt>
                <c:pt idx="22552">
                  <c:v>8.4519329347735E-4</c:v>
                </c:pt>
                <c:pt idx="22553">
                  <c:v>8.451597992515644E-4</c:v>
                </c:pt>
                <c:pt idx="22554">
                  <c:v>8.4512630768036369E-4</c:v>
                </c:pt>
                <c:pt idx="22555">
                  <c:v>8.4509281876343225E-4</c:v>
                </c:pt>
                <c:pt idx="22556">
                  <c:v>8.450593325004548E-4</c:v>
                </c:pt>
                <c:pt idx="22557">
                  <c:v>8.4502584889111561E-4</c:v>
                </c:pt>
                <c:pt idx="22558">
                  <c:v>8.4499236793509952E-4</c:v>
                </c:pt>
                <c:pt idx="22559">
                  <c:v>8.4495888963209091E-4</c:v>
                </c:pt>
                <c:pt idx="22560">
                  <c:v>8.4492541398177481E-4</c:v>
                </c:pt>
                <c:pt idx="22561">
                  <c:v>8.4489194098383551E-4</c:v>
                </c:pt>
                <c:pt idx="22562">
                  <c:v>8.4485847063795816E-4</c:v>
                </c:pt>
                <c:pt idx="22563">
                  <c:v>8.4482500294382748E-4</c:v>
                </c:pt>
                <c:pt idx="22564">
                  <c:v>8.4479153790112805E-4</c:v>
                </c:pt>
                <c:pt idx="22565">
                  <c:v>8.4475807550954505E-4</c:v>
                </c:pt>
                <c:pt idx="22566">
                  <c:v>8.4472461576876371E-4</c:v>
                </c:pt>
                <c:pt idx="22567">
                  <c:v>8.4469115867846865E-4</c:v>
                </c:pt>
                <c:pt idx="22568">
                  <c:v>8.4465770423834501E-4</c:v>
                </c:pt>
                <c:pt idx="22569">
                  <c:v>8.4462425244807827E-4</c:v>
                </c:pt>
                <c:pt idx="22570">
                  <c:v>8.4459080330735324E-4</c:v>
                </c:pt>
                <c:pt idx="22571">
                  <c:v>8.4455735681585519E-4</c:v>
                </c:pt>
                <c:pt idx="22572">
                  <c:v>8.4452391297326959E-4</c:v>
                </c:pt>
                <c:pt idx="22573">
                  <c:v>8.4449047177928148E-4</c:v>
                </c:pt>
                <c:pt idx="22574">
                  <c:v>8.4445703323357654E-4</c:v>
                </c:pt>
                <c:pt idx="22575">
                  <c:v>8.4442359733583993E-4</c:v>
                </c:pt>
                <c:pt idx="22576">
                  <c:v>8.4439016408575744E-4</c:v>
                </c:pt>
                <c:pt idx="22577">
                  <c:v>8.4435673348301444E-4</c:v>
                </c:pt>
                <c:pt idx="22578">
                  <c:v>8.4432330552729629E-4</c:v>
                </c:pt>
                <c:pt idx="22579">
                  <c:v>8.442898802182889E-4</c:v>
                </c:pt>
                <c:pt idx="22580">
                  <c:v>8.4425645755567774E-4</c:v>
                </c:pt>
                <c:pt idx="22581">
                  <c:v>8.4422303753914883E-4</c:v>
                </c:pt>
                <c:pt idx="22582">
                  <c:v>8.4418962016838764E-4</c:v>
                </c:pt>
                <c:pt idx="22583">
                  <c:v>8.4415620544308018E-4</c:v>
                </c:pt>
                <c:pt idx="22584">
                  <c:v>8.4412279336291214E-4</c:v>
                </c:pt>
                <c:pt idx="22585">
                  <c:v>8.4408938392756966E-4</c:v>
                </c:pt>
                <c:pt idx="22586">
                  <c:v>8.4405597713673862E-4</c:v>
                </c:pt>
                <c:pt idx="22587">
                  <c:v>8.4402257299010506E-4</c:v>
                </c:pt>
                <c:pt idx="22588">
                  <c:v>8.4398917148735509E-4</c:v>
                </c:pt>
                <c:pt idx="22589">
                  <c:v>8.4395577262817462E-4</c:v>
                </c:pt>
                <c:pt idx="22590">
                  <c:v>8.4392237641225021E-4</c:v>
                </c:pt>
                <c:pt idx="22591">
                  <c:v>8.4388898283926776E-4</c:v>
                </c:pt>
                <c:pt idx="22592">
                  <c:v>8.4385559190891372E-4</c:v>
                </c:pt>
                <c:pt idx="22593">
                  <c:v>8.4382220362087432E-4</c:v>
                </c:pt>
                <c:pt idx="22594">
                  <c:v>8.4378881797483581E-4</c:v>
                </c:pt>
                <c:pt idx="22595">
                  <c:v>8.4375543497048494E-4</c:v>
                </c:pt>
                <c:pt idx="22596">
                  <c:v>8.4372205460750784E-4</c:v>
                </c:pt>
                <c:pt idx="22597">
                  <c:v>8.436886768855913E-4</c:v>
                </c:pt>
                <c:pt idx="22598">
                  <c:v>8.4365530180442164E-4</c:v>
                </c:pt>
                <c:pt idx="22599">
                  <c:v>8.4362192936368585E-4</c:v>
                </c:pt>
                <c:pt idx="22600">
                  <c:v>8.4358855956307029E-4</c:v>
                </c:pt>
                <c:pt idx="22601">
                  <c:v>8.4355519240226161E-4</c:v>
                </c:pt>
                <c:pt idx="22602">
                  <c:v>8.435218278809467E-4</c:v>
                </c:pt>
                <c:pt idx="22603">
                  <c:v>8.4348846599881255E-4</c:v>
                </c:pt>
                <c:pt idx="22604">
                  <c:v>8.4345510675554582E-4</c:v>
                </c:pt>
                <c:pt idx="22605">
                  <c:v>8.4342175015083339E-4</c:v>
                </c:pt>
                <c:pt idx="22606">
                  <c:v>8.4338839618436248E-4</c:v>
                </c:pt>
                <c:pt idx="22607">
                  <c:v>8.4335504485582007E-4</c:v>
                </c:pt>
                <c:pt idx="22608">
                  <c:v>8.4332169616489283E-4</c:v>
                </c:pt>
                <c:pt idx="22609">
                  <c:v>8.4328835011126841E-4</c:v>
                </c:pt>
                <c:pt idx="22610">
                  <c:v>8.4325500669463346E-4</c:v>
                </c:pt>
                <c:pt idx="22611">
                  <c:v>8.4322166591467562E-4</c:v>
                </c:pt>
                <c:pt idx="22612">
                  <c:v>8.431883277710819E-4</c:v>
                </c:pt>
                <c:pt idx="22613">
                  <c:v>8.4315499226353982E-4</c:v>
                </c:pt>
                <c:pt idx="22614">
                  <c:v>8.431216593917367E-4</c:v>
                </c:pt>
                <c:pt idx="22615">
                  <c:v>8.4308832915535963E-4</c:v>
                </c:pt>
                <c:pt idx="22616">
                  <c:v>8.4305500155409648E-4</c:v>
                </c:pt>
                <c:pt idx="22617">
                  <c:v>8.4302167658763445E-4</c:v>
                </c:pt>
                <c:pt idx="22618">
                  <c:v>8.429883542556614E-4</c:v>
                </c:pt>
                <c:pt idx="22619">
                  <c:v>8.4295503455786465E-4</c:v>
                </c:pt>
                <c:pt idx="22620">
                  <c:v>8.4292171749393216E-4</c:v>
                </c:pt>
                <c:pt idx="22621">
                  <c:v>8.4288840306355136E-4</c:v>
                </c:pt>
                <c:pt idx="22622">
                  <c:v>8.4285509126641011E-4</c:v>
                </c:pt>
                <c:pt idx="22623">
                  <c:v>8.4282178210219637E-4</c:v>
                </c:pt>
                <c:pt idx="22624">
                  <c:v>8.4278847557059768E-4</c:v>
                </c:pt>
                <c:pt idx="22625">
                  <c:v>8.4275517167130233E-4</c:v>
                </c:pt>
                <c:pt idx="22626">
                  <c:v>8.4272187040399784E-4</c:v>
                </c:pt>
                <c:pt idx="22627">
                  <c:v>8.4268857176837263E-4</c:v>
                </c:pt>
                <c:pt idx="22628">
                  <c:v>8.4265527576411444E-4</c:v>
                </c:pt>
                <c:pt idx="22629">
                  <c:v>8.4262198239091167E-4</c:v>
                </c:pt>
                <c:pt idx="22630">
                  <c:v>8.425886916484524E-4</c:v>
                </c:pt>
                <c:pt idx="22631">
                  <c:v>8.4255540353642448E-4</c:v>
                </c:pt>
                <c:pt idx="22632">
                  <c:v>8.4252211805451653E-4</c:v>
                </c:pt>
                <c:pt idx="22633">
                  <c:v>8.4248883520241663E-4</c:v>
                </c:pt>
                <c:pt idx="22634">
                  <c:v>8.4245555497981339E-4</c:v>
                </c:pt>
                <c:pt idx="22635">
                  <c:v>8.42422277386395E-4</c:v>
                </c:pt>
                <c:pt idx="22636">
                  <c:v>8.4238900242185008E-4</c:v>
                </c:pt>
                <c:pt idx="22637">
                  <c:v>8.4235573008586691E-4</c:v>
                </c:pt>
                <c:pt idx="22638">
                  <c:v>8.4232246037813411E-4</c:v>
                </c:pt>
                <c:pt idx="22639">
                  <c:v>8.4228919329834041E-4</c:v>
                </c:pt>
                <c:pt idx="22640">
                  <c:v>8.4225592884617422E-4</c:v>
                </c:pt>
                <c:pt idx="22641">
                  <c:v>8.4222266702132435E-4</c:v>
                </c:pt>
                <c:pt idx="22642">
                  <c:v>8.4218940782347976E-4</c:v>
                </c:pt>
                <c:pt idx="22643">
                  <c:v>8.4215615125232885E-4</c:v>
                </c:pt>
                <c:pt idx="22644">
                  <c:v>8.4212289730756077E-4</c:v>
                </c:pt>
                <c:pt idx="22645">
                  <c:v>8.4208964598886415E-4</c:v>
                </c:pt>
                <c:pt idx="22646">
                  <c:v>8.4205639729592835E-4</c:v>
                </c:pt>
                <c:pt idx="22647">
                  <c:v>8.4202315122844178E-4</c:v>
                </c:pt>
                <c:pt idx="22648">
                  <c:v>8.4198990778609404E-4</c:v>
                </c:pt>
                <c:pt idx="22649">
                  <c:v>8.4195666696857384E-4</c:v>
                </c:pt>
                <c:pt idx="22650">
                  <c:v>8.4192342877557045E-4</c:v>
                </c:pt>
                <c:pt idx="22651">
                  <c:v>8.4189019320677315E-4</c:v>
                </c:pt>
                <c:pt idx="22652">
                  <c:v>8.4185696026187098E-4</c:v>
                </c:pt>
                <c:pt idx="22653">
                  <c:v>8.4182372994055332E-4</c:v>
                </c:pt>
                <c:pt idx="22654">
                  <c:v>8.4179050224250944E-4</c:v>
                </c:pt>
                <c:pt idx="22655">
                  <c:v>8.4175727716742893E-4</c:v>
                </c:pt>
                <c:pt idx="22656">
                  <c:v>8.4172405471500083E-4</c:v>
                </c:pt>
                <c:pt idx="22657">
                  <c:v>8.4169083488491508E-4</c:v>
                </c:pt>
                <c:pt idx="22658">
                  <c:v>8.4165761767686083E-4</c:v>
                </c:pt>
                <c:pt idx="22659">
                  <c:v>8.4162440309052799E-4</c:v>
                </c:pt>
                <c:pt idx="22660">
                  <c:v>8.4159119112560573E-4</c:v>
                </c:pt>
                <c:pt idx="22661">
                  <c:v>8.4155798178178417E-4</c:v>
                </c:pt>
                <c:pt idx="22662">
                  <c:v>8.4152477505875292E-4</c:v>
                </c:pt>
                <c:pt idx="22663">
                  <c:v>8.4149157095620157E-4</c:v>
                </c:pt>
                <c:pt idx="22664">
                  <c:v>8.4145836947382025E-4</c:v>
                </c:pt>
                <c:pt idx="22665">
                  <c:v>8.4142517061129856E-4</c:v>
                </c:pt>
                <c:pt idx="22666">
                  <c:v>8.4139197436832662E-4</c:v>
                </c:pt>
                <c:pt idx="22667">
                  <c:v>8.4135878074459436E-4</c:v>
                </c:pt>
                <c:pt idx="22668">
                  <c:v>8.4132558973979148E-4</c:v>
                </c:pt>
                <c:pt idx="22669">
                  <c:v>8.4129240135360855E-4</c:v>
                </c:pt>
                <c:pt idx="22670">
                  <c:v>8.4125921558573526E-4</c:v>
                </c:pt>
                <c:pt idx="22671">
                  <c:v>8.412260324358622E-4</c:v>
                </c:pt>
                <c:pt idx="22672">
                  <c:v>8.4119285190367905E-4</c:v>
                </c:pt>
                <c:pt idx="22673">
                  <c:v>8.4115967398887661E-4</c:v>
                </c:pt>
                <c:pt idx="22674">
                  <c:v>8.4112649869114489E-4</c:v>
                </c:pt>
                <c:pt idx="22675">
                  <c:v>8.4109332601017416E-4</c:v>
                </c:pt>
                <c:pt idx="22676">
                  <c:v>8.4106015594565518E-4</c:v>
                </c:pt>
                <c:pt idx="22677">
                  <c:v>8.410269884972781E-4</c:v>
                </c:pt>
                <c:pt idx="22678">
                  <c:v>8.4099382366473337E-4</c:v>
                </c:pt>
                <c:pt idx="22679">
                  <c:v>8.40960661447712E-4</c:v>
                </c:pt>
                <c:pt idx="22680">
                  <c:v>8.4092750184590413E-4</c:v>
                </c:pt>
                <c:pt idx="22681">
                  <c:v>8.4089434485900075E-4</c:v>
                </c:pt>
                <c:pt idx="22682">
                  <c:v>8.4086119048669221E-4</c:v>
                </c:pt>
                <c:pt idx="22683">
                  <c:v>8.4082803872866964E-4</c:v>
                </c:pt>
                <c:pt idx="22684">
                  <c:v>8.4079488958462348E-4</c:v>
                </c:pt>
                <c:pt idx="22685">
                  <c:v>8.4076174305424496E-4</c:v>
                </c:pt>
                <c:pt idx="22686">
                  <c:v>8.4072859913722454E-4</c:v>
                </c:pt>
                <c:pt idx="22687">
                  <c:v>8.4069545783325354E-4</c:v>
                </c:pt>
                <c:pt idx="22688">
                  <c:v>8.4066231914202286E-4</c:v>
                </c:pt>
                <c:pt idx="22689">
                  <c:v>8.4062918306322329E-4</c:v>
                </c:pt>
                <c:pt idx="22690">
                  <c:v>8.4059604959654637E-4</c:v>
                </c:pt>
                <c:pt idx="22691">
                  <c:v>8.4056291874168277E-4</c:v>
                </c:pt>
                <c:pt idx="22692">
                  <c:v>8.4052979049832415E-4</c:v>
                </c:pt>
                <c:pt idx="22693">
                  <c:v>8.404966648661613E-4</c:v>
                </c:pt>
                <c:pt idx="22694">
                  <c:v>8.4046354184488586E-4</c:v>
                </c:pt>
                <c:pt idx="22695">
                  <c:v>8.4043042143418885E-4</c:v>
                </c:pt>
                <c:pt idx="22696">
                  <c:v>8.4039730363376201E-4</c:v>
                </c:pt>
                <c:pt idx="22697">
                  <c:v>8.4036418844329636E-4</c:v>
                </c:pt>
                <c:pt idx="22698">
                  <c:v>8.4033107586248366E-4</c:v>
                </c:pt>
                <c:pt idx="22699">
                  <c:v>8.4029796589101555E-4</c:v>
                </c:pt>
                <c:pt idx="22700">
                  <c:v>8.4026485852858337E-4</c:v>
                </c:pt>
                <c:pt idx="22701">
                  <c:v>8.4023175377487887E-4</c:v>
                </c:pt>
                <c:pt idx="22702">
                  <c:v>8.4019865162959361E-4</c:v>
                </c:pt>
                <c:pt idx="22703">
                  <c:v>8.4016555209241945E-4</c:v>
                </c:pt>
                <c:pt idx="22704">
                  <c:v>8.4013245516304815E-4</c:v>
                </c:pt>
                <c:pt idx="22705">
                  <c:v>8.4009936084117136E-4</c:v>
                </c:pt>
                <c:pt idx="22706">
                  <c:v>8.4006626912648118E-4</c:v>
                </c:pt>
                <c:pt idx="22707">
                  <c:v>8.4003318001866925E-4</c:v>
                </c:pt>
                <c:pt idx="22708">
                  <c:v>8.4000009351742789E-4</c:v>
                </c:pt>
                <c:pt idx="22709">
                  <c:v>8.3996700962244884E-4</c:v>
                </c:pt>
                <c:pt idx="22710">
                  <c:v>8.399339283334243E-4</c:v>
                </c:pt>
                <c:pt idx="22711">
                  <c:v>8.3990084965004648E-4</c:v>
                </c:pt>
                <c:pt idx="22712">
                  <c:v>8.3986777357200712E-4</c:v>
                </c:pt>
                <c:pt idx="22713">
                  <c:v>8.3983470009899898E-4</c:v>
                </c:pt>
                <c:pt idx="22714">
                  <c:v>8.398016292307138E-4</c:v>
                </c:pt>
                <c:pt idx="22715">
                  <c:v>8.3976856096684433E-4</c:v>
                </c:pt>
                <c:pt idx="22716">
                  <c:v>8.3973549530708255E-4</c:v>
                </c:pt>
                <c:pt idx="22717">
                  <c:v>8.3970243225112119E-4</c:v>
                </c:pt>
                <c:pt idx="22718">
                  <c:v>8.3966937179865255E-4</c:v>
                </c:pt>
                <c:pt idx="22719">
                  <c:v>8.3963631394936905E-4</c:v>
                </c:pt>
                <c:pt idx="22720">
                  <c:v>8.3960325870296353E-4</c:v>
                </c:pt>
                <c:pt idx="22721">
                  <c:v>8.3957020605912819E-4</c:v>
                </c:pt>
                <c:pt idx="22722">
                  <c:v>8.3953715601755609E-4</c:v>
                </c:pt>
                <c:pt idx="22723">
                  <c:v>8.3950410857793942E-4</c:v>
                </c:pt>
                <c:pt idx="22724">
                  <c:v>8.3947106373997147E-4</c:v>
                </c:pt>
                <c:pt idx="22725">
                  <c:v>8.3943802150334475E-4</c:v>
                </c:pt>
                <c:pt idx="22726">
                  <c:v>8.3940498186775201E-4</c:v>
                </c:pt>
                <c:pt idx="22727">
                  <c:v>8.3937194483288641E-4</c:v>
                </c:pt>
                <c:pt idx="22728">
                  <c:v>8.3933891039844057E-4</c:v>
                </c:pt>
                <c:pt idx="22729">
                  <c:v>8.3930587856410779E-4</c:v>
                </c:pt>
                <c:pt idx="22730">
                  <c:v>8.3927284932958069E-4</c:v>
                </c:pt>
                <c:pt idx="22731">
                  <c:v>8.3923982269455287E-4</c:v>
                </c:pt>
                <c:pt idx="22732">
                  <c:v>8.3920679865871707E-4</c:v>
                </c:pt>
                <c:pt idx="22733">
                  <c:v>8.3917377722176668E-4</c:v>
                </c:pt>
                <c:pt idx="22734">
                  <c:v>8.3914075838339465E-4</c:v>
                </c:pt>
                <c:pt idx="22735">
                  <c:v>8.391077421432947E-4</c:v>
                </c:pt>
                <c:pt idx="22736">
                  <c:v>8.3907472850115966E-4</c:v>
                </c:pt>
                <c:pt idx="22737">
                  <c:v>8.3904171745668315E-4</c:v>
                </c:pt>
                <c:pt idx="22738">
                  <c:v>8.3900870900955877E-4</c:v>
                </c:pt>
                <c:pt idx="22739">
                  <c:v>8.3897570315947969E-4</c:v>
                </c:pt>
                <c:pt idx="22740">
                  <c:v>8.3894269990613963E-4</c:v>
                </c:pt>
                <c:pt idx="22741">
                  <c:v>8.3890969924923207E-4</c:v>
                </c:pt>
                <c:pt idx="22742">
                  <c:v>8.3887670118845041E-4</c:v>
                </c:pt>
                <c:pt idx="22743">
                  <c:v>8.3884370572348869E-4</c:v>
                </c:pt>
                <c:pt idx="22744">
                  <c:v>8.3881071285404028E-4</c:v>
                </c:pt>
                <c:pt idx="22745">
                  <c:v>8.3877772257979935E-4</c:v>
                </c:pt>
                <c:pt idx="22746">
                  <c:v>8.3874473490045916E-4</c:v>
                </c:pt>
                <c:pt idx="22747">
                  <c:v>8.3871174981571409E-4</c:v>
                </c:pt>
                <c:pt idx="22748">
                  <c:v>8.3867876732525773E-4</c:v>
                </c:pt>
                <c:pt idx="22749">
                  <c:v>8.3864578742878402E-4</c:v>
                </c:pt>
                <c:pt idx="22750">
                  <c:v>8.386128101259871E-4</c:v>
                </c:pt>
                <c:pt idx="22751">
                  <c:v>8.385798354165609E-4</c:v>
                </c:pt>
                <c:pt idx="22752">
                  <c:v>8.3854686330019968E-4</c:v>
                </c:pt>
                <c:pt idx="22753">
                  <c:v>8.3851389377659737E-4</c:v>
                </c:pt>
                <c:pt idx="22754">
                  <c:v>8.3848092684544822E-4</c:v>
                </c:pt>
                <c:pt idx="22755">
                  <c:v>8.3844796250644659E-4</c:v>
                </c:pt>
                <c:pt idx="22756">
                  <c:v>8.3841500075928664E-4</c:v>
                </c:pt>
                <c:pt idx="22757">
                  <c:v>8.3838204160366283E-4</c:v>
                </c:pt>
                <c:pt idx="22758">
                  <c:v>8.3834908503926941E-4</c:v>
                </c:pt>
                <c:pt idx="22759">
                  <c:v>8.3831613106580098E-4</c:v>
                </c:pt>
                <c:pt idx="22760">
                  <c:v>8.3828317968295167E-4</c:v>
                </c:pt>
                <c:pt idx="22761">
                  <c:v>8.3825023089041651E-4</c:v>
                </c:pt>
                <c:pt idx="22762">
                  <c:v>8.3821728468788952E-4</c:v>
                </c:pt>
                <c:pt idx="22763">
                  <c:v>8.3818434107506582E-4</c:v>
                </c:pt>
                <c:pt idx="22764">
                  <c:v>8.3815140005163991E-4</c:v>
                </c:pt>
                <c:pt idx="22765">
                  <c:v>8.3811846161730634E-4</c:v>
                </c:pt>
                <c:pt idx="22766">
                  <c:v>8.3808552577176003E-4</c:v>
                </c:pt>
                <c:pt idx="22767">
                  <c:v>8.3805259251469567E-4</c:v>
                </c:pt>
                <c:pt idx="22768">
                  <c:v>8.3801966184580837E-4</c:v>
                </c:pt>
                <c:pt idx="22769">
                  <c:v>8.3798673376479272E-4</c:v>
                </c:pt>
                <c:pt idx="22770">
                  <c:v>8.3795380827134407E-4</c:v>
                </c:pt>
                <c:pt idx="22771">
                  <c:v>8.3792088536515698E-4</c:v>
                </c:pt>
                <c:pt idx="22772">
                  <c:v>8.378879650459269E-4</c:v>
                </c:pt>
                <c:pt idx="22773">
                  <c:v>8.3785504731334864E-4</c:v>
                </c:pt>
                <c:pt idx="22774">
                  <c:v>8.3782213216711742E-4</c:v>
                </c:pt>
                <c:pt idx="22775">
                  <c:v>8.3778921960692859E-4</c:v>
                </c:pt>
                <c:pt idx="22776">
                  <c:v>8.3775630963247726E-4</c:v>
                </c:pt>
                <c:pt idx="22777">
                  <c:v>8.3772340224345888E-4</c:v>
                </c:pt>
                <c:pt idx="22778">
                  <c:v>8.3769049743956858E-4</c:v>
                </c:pt>
                <c:pt idx="22779">
                  <c:v>8.376575952205018E-4</c:v>
                </c:pt>
                <c:pt idx="22780">
                  <c:v>8.376246955859541E-4</c:v>
                </c:pt>
                <c:pt idx="22781">
                  <c:v>8.3759179853562071E-4</c:v>
                </c:pt>
                <c:pt idx="22782">
                  <c:v>8.3755890406919751E-4</c:v>
                </c:pt>
                <c:pt idx="22783">
                  <c:v>8.3752601218637973E-4</c:v>
                </c:pt>
                <c:pt idx="22784">
                  <c:v>8.3749312288686336E-4</c:v>
                </c:pt>
                <c:pt idx="22785">
                  <c:v>8.3746023617034396E-4</c:v>
                </c:pt>
                <c:pt idx="22786">
                  <c:v>8.3742735203651698E-4</c:v>
                </c:pt>
                <c:pt idx="22787">
                  <c:v>8.3739447048507851E-4</c:v>
                </c:pt>
                <c:pt idx="22788">
                  <c:v>8.3736159151572411E-4</c:v>
                </c:pt>
                <c:pt idx="22789">
                  <c:v>8.3732871512814987E-4</c:v>
                </c:pt>
                <c:pt idx="22790">
                  <c:v>8.3729584132205158E-4</c:v>
                </c:pt>
                <c:pt idx="22791">
                  <c:v>8.3726297009712543E-4</c:v>
                </c:pt>
                <c:pt idx="22792">
                  <c:v>8.3723010145306698E-4</c:v>
                </c:pt>
                <c:pt idx="22793">
                  <c:v>8.3719723538957266E-4</c:v>
                </c:pt>
                <c:pt idx="22794">
                  <c:v>8.3716437190633857E-4</c:v>
                </c:pt>
                <c:pt idx="22795">
                  <c:v>8.3713151100306069E-4</c:v>
                </c:pt>
                <c:pt idx="22796">
                  <c:v>8.3709865267943544E-4</c:v>
                </c:pt>
                <c:pt idx="22797">
                  <c:v>8.3706579693515872E-4</c:v>
                </c:pt>
                <c:pt idx="22798">
                  <c:v>8.3703294376992726E-4</c:v>
                </c:pt>
                <c:pt idx="22799">
                  <c:v>8.3700009318343695E-4</c:v>
                </c:pt>
                <c:pt idx="22800">
                  <c:v>8.3696724517538464E-4</c:v>
                </c:pt>
                <c:pt idx="22801">
                  <c:v>8.3693439974546655E-4</c:v>
                </c:pt>
                <c:pt idx="22802">
                  <c:v>8.3690155689337899E-4</c:v>
                </c:pt>
                <c:pt idx="22803">
                  <c:v>8.3686871661881881E-4</c:v>
                </c:pt>
                <c:pt idx="22804">
                  <c:v>8.3683587892148222E-4</c:v>
                </c:pt>
                <c:pt idx="22805">
                  <c:v>8.368030438010664E-4</c:v>
                </c:pt>
                <c:pt idx="22806">
                  <c:v>8.3677021125726746E-4</c:v>
                </c:pt>
                <c:pt idx="22807">
                  <c:v>8.3673738128978257E-4</c:v>
                </c:pt>
                <c:pt idx="22808">
                  <c:v>8.3670455389830826E-4</c:v>
                </c:pt>
                <c:pt idx="22809">
                  <c:v>8.3667172908254129E-4</c:v>
                </c:pt>
                <c:pt idx="22810">
                  <c:v>8.3663890684217861E-4</c:v>
                </c:pt>
                <c:pt idx="22811">
                  <c:v>8.3660608717691732E-4</c:v>
                </c:pt>
                <c:pt idx="22812">
                  <c:v>8.3657327008645414E-4</c:v>
                </c:pt>
                <c:pt idx="22813">
                  <c:v>8.3654045557048616E-4</c:v>
                </c:pt>
                <c:pt idx="22814">
                  <c:v>8.3650764362871056E-4</c:v>
                </c:pt>
                <c:pt idx="22815">
                  <c:v>8.364748342608243E-4</c:v>
                </c:pt>
                <c:pt idx="22816">
                  <c:v>8.3644202746652446E-4</c:v>
                </c:pt>
                <c:pt idx="22817">
                  <c:v>8.3640922324550854E-4</c:v>
                </c:pt>
                <c:pt idx="22818">
                  <c:v>8.3637642159747341E-4</c:v>
                </c:pt>
                <c:pt idx="22819">
                  <c:v>8.3634362252211678E-4</c:v>
                </c:pt>
                <c:pt idx="22820">
                  <c:v>8.3631082601913552E-4</c:v>
                </c:pt>
                <c:pt idx="22821">
                  <c:v>8.3627803208822745E-4</c:v>
                </c:pt>
                <c:pt idx="22822">
                  <c:v>8.3624524072908987E-4</c:v>
                </c:pt>
                <c:pt idx="22823">
                  <c:v>8.3621245194142007E-4</c:v>
                </c:pt>
                <c:pt idx="22824">
                  <c:v>8.3617966572491589E-4</c:v>
                </c:pt>
                <c:pt idx="22825">
                  <c:v>8.3614688207927449E-4</c:v>
                </c:pt>
                <c:pt idx="22826">
                  <c:v>8.3611410100419405E-4</c:v>
                </c:pt>
                <c:pt idx="22827">
                  <c:v>8.3608132249937185E-4</c:v>
                </c:pt>
                <c:pt idx="22828">
                  <c:v>8.3604854656450583E-4</c:v>
                </c:pt>
                <c:pt idx="22829">
                  <c:v>8.360157731992935E-4</c:v>
                </c:pt>
                <c:pt idx="22830">
                  <c:v>8.3598300240343281E-4</c:v>
                </c:pt>
                <c:pt idx="22831">
                  <c:v>8.359502341766218E-4</c:v>
                </c:pt>
                <c:pt idx="22832">
                  <c:v>8.3591746851855819E-4</c:v>
                </c:pt>
                <c:pt idx="22833">
                  <c:v>8.3588470542894004E-4</c:v>
                </c:pt>
                <c:pt idx="22834">
                  <c:v>8.3585194490746518E-4</c:v>
                </c:pt>
                <c:pt idx="22835">
                  <c:v>8.3581918695383199E-4</c:v>
                </c:pt>
                <c:pt idx="22836">
                  <c:v>8.3578643156773818E-4</c:v>
                </c:pt>
                <c:pt idx="22837">
                  <c:v>8.3575367874888225E-4</c:v>
                </c:pt>
                <c:pt idx="22838">
                  <c:v>8.3572092849696212E-4</c:v>
                </c:pt>
                <c:pt idx="22839">
                  <c:v>8.3568818081167619E-4</c:v>
                </c:pt>
                <c:pt idx="22840">
                  <c:v>8.3565543569272271E-4</c:v>
                </c:pt>
                <c:pt idx="22841">
                  <c:v>8.3562269313979995E-4</c:v>
                </c:pt>
                <c:pt idx="22842">
                  <c:v>8.3558995315260662E-4</c:v>
                </c:pt>
                <c:pt idx="22843">
                  <c:v>8.3555721573084064E-4</c:v>
                </c:pt>
                <c:pt idx="22844">
                  <c:v>8.3552448087420084E-4</c:v>
                </c:pt>
                <c:pt idx="22845">
                  <c:v>8.354917485823858E-4</c:v>
                </c:pt>
                <c:pt idx="22846">
                  <c:v>8.3545901885509369E-4</c:v>
                </c:pt>
                <c:pt idx="22847">
                  <c:v>8.3542629169202352E-4</c:v>
                </c:pt>
                <c:pt idx="22848">
                  <c:v>8.3539356709287388E-4</c:v>
                </c:pt>
                <c:pt idx="22849">
                  <c:v>8.3536084505734327E-4</c:v>
                </c:pt>
                <c:pt idx="22850">
                  <c:v>8.3532812558513071E-4</c:v>
                </c:pt>
                <c:pt idx="22851">
                  <c:v>8.3529540867593511E-4</c:v>
                </c:pt>
                <c:pt idx="22852">
                  <c:v>8.3526269432945507E-4</c:v>
                </c:pt>
                <c:pt idx="22853">
                  <c:v>8.352299825453895E-4</c:v>
                </c:pt>
                <c:pt idx="22854">
                  <c:v>8.3519727332343754E-4</c:v>
                </c:pt>
                <c:pt idx="22855">
                  <c:v>8.3516456666329788E-4</c:v>
                </c:pt>
                <c:pt idx="22856">
                  <c:v>8.3513186256467E-4</c:v>
                </c:pt>
                <c:pt idx="22857">
                  <c:v>8.3509916102725247E-4</c:v>
                </c:pt>
                <c:pt idx="22858">
                  <c:v>8.3506646205074497E-4</c:v>
                </c:pt>
                <c:pt idx="22859">
                  <c:v>8.3503376563484643E-4</c:v>
                </c:pt>
                <c:pt idx="22860">
                  <c:v>8.3500107177925597E-4</c:v>
                </c:pt>
                <c:pt idx="22861">
                  <c:v>8.3496838048367306E-4</c:v>
                </c:pt>
                <c:pt idx="22862">
                  <c:v>8.3493569174779693E-4</c:v>
                </c:pt>
                <c:pt idx="22863">
                  <c:v>8.3490300557132705E-4</c:v>
                </c:pt>
                <c:pt idx="22864">
                  <c:v>8.3487032195396266E-4</c:v>
                </c:pt>
                <c:pt idx="22865">
                  <c:v>8.3483764089540354E-4</c:v>
                </c:pt>
                <c:pt idx="22866">
                  <c:v>8.3480496239534882E-4</c:v>
                </c:pt>
                <c:pt idx="22867">
                  <c:v>8.3477228645349841E-4</c:v>
                </c:pt>
                <c:pt idx="22868">
                  <c:v>8.3473961306955165E-4</c:v>
                </c:pt>
                <c:pt idx="22869">
                  <c:v>8.3470694224320843E-4</c:v>
                </c:pt>
                <c:pt idx="22870">
                  <c:v>8.3467427397416832E-4</c:v>
                </c:pt>
                <c:pt idx="22871">
                  <c:v>8.346416082621311E-4</c:v>
                </c:pt>
                <c:pt idx="22872">
                  <c:v>8.3460894510679667E-4</c:v>
                </c:pt>
                <c:pt idx="22873">
                  <c:v>8.3457628450786471E-4</c:v>
                </c:pt>
                <c:pt idx="22874">
                  <c:v>8.3454362646503521E-4</c:v>
                </c:pt>
                <c:pt idx="22875">
                  <c:v>8.3451097097800818E-4</c:v>
                </c:pt>
                <c:pt idx="22876">
                  <c:v>8.344783180464834E-4</c:v>
                </c:pt>
                <c:pt idx="22877">
                  <c:v>8.3444566767016109E-4</c:v>
                </c:pt>
                <c:pt idx="22878">
                  <c:v>8.3441301984874114E-4</c:v>
                </c:pt>
                <c:pt idx="22879">
                  <c:v>8.3438037458192398E-4</c:v>
                </c:pt>
                <c:pt idx="22880">
                  <c:v>8.3434773186940952E-4</c:v>
                </c:pt>
                <c:pt idx="22881">
                  <c:v>8.3431509171089807E-4</c:v>
                </c:pt>
                <c:pt idx="22882">
                  <c:v>8.3428245410609007E-4</c:v>
                </c:pt>
                <c:pt idx="22883">
                  <c:v>8.3424981905468542E-4</c:v>
                </c:pt>
                <c:pt idx="22884">
                  <c:v>8.3421718655638487E-4</c:v>
                </c:pt>
                <c:pt idx="22885">
                  <c:v>8.3418455661088853E-4</c:v>
                </c:pt>
                <c:pt idx="22886">
                  <c:v>8.3415192921789706E-4</c:v>
                </c:pt>
                <c:pt idx="22887">
                  <c:v>8.3411930437711111E-4</c:v>
                </c:pt>
                <c:pt idx="22888">
                  <c:v>8.3408668208823089E-4</c:v>
                </c:pt>
                <c:pt idx="22889">
                  <c:v>8.3405406235095728E-4</c:v>
                </c:pt>
                <c:pt idx="22890">
                  <c:v>8.3402144516499059E-4</c:v>
                </c:pt>
                <c:pt idx="22891">
                  <c:v>8.3398883053003193E-4</c:v>
                </c:pt>
                <c:pt idx="22892">
                  <c:v>8.3395621844578171E-4</c:v>
                </c:pt>
                <c:pt idx="22893">
                  <c:v>8.3392360891194092E-4</c:v>
                </c:pt>
                <c:pt idx="22894">
                  <c:v>8.338910019282101E-4</c:v>
                </c:pt>
                <c:pt idx="22895">
                  <c:v>8.3385839749429056E-4</c:v>
                </c:pt>
                <c:pt idx="22896">
                  <c:v>8.3382579560988283E-4</c:v>
                </c:pt>
                <c:pt idx="22897">
                  <c:v>8.3379319627468822E-4</c:v>
                </c:pt>
                <c:pt idx="22898">
                  <c:v>8.337605994884076E-4</c:v>
                </c:pt>
                <c:pt idx="22899">
                  <c:v>8.3372800525074184E-4</c:v>
                </c:pt>
                <c:pt idx="22900">
                  <c:v>8.3369541356139235E-4</c:v>
                </c:pt>
                <c:pt idx="22901">
                  <c:v>8.3366282442006009E-4</c:v>
                </c:pt>
                <c:pt idx="22902">
                  <c:v>8.3363023782644639E-4</c:v>
                </c:pt>
                <c:pt idx="22903">
                  <c:v>8.3359765378025232E-4</c:v>
                </c:pt>
                <c:pt idx="22904">
                  <c:v>8.335650722811795E-4</c:v>
                </c:pt>
                <c:pt idx="22905">
                  <c:v>8.3353249332892892E-4</c:v>
                </c:pt>
                <c:pt idx="22906">
                  <c:v>8.3349991692320221E-4</c:v>
                </c:pt>
                <c:pt idx="22907">
                  <c:v>8.3346734306370077E-4</c:v>
                </c:pt>
                <c:pt idx="22908">
                  <c:v>8.3343477175012602E-4</c:v>
                </c:pt>
                <c:pt idx="22909">
                  <c:v>8.3340220298217958E-4</c:v>
                </c:pt>
                <c:pt idx="22910">
                  <c:v>8.3336963675956287E-4</c:v>
                </c:pt>
                <c:pt idx="22911">
                  <c:v>8.3333707308197783E-4</c:v>
                </c:pt>
                <c:pt idx="22912">
                  <c:v>8.3330451194912588E-4</c:v>
                </c:pt>
                <c:pt idx="22913">
                  <c:v>8.3327195336070853E-4</c:v>
                </c:pt>
                <c:pt idx="22914">
                  <c:v>8.3323939731642807E-4</c:v>
                </c:pt>
                <c:pt idx="22915">
                  <c:v>8.3320684381598591E-4</c:v>
                </c:pt>
                <c:pt idx="22916">
                  <c:v>8.3317429285908421E-4</c:v>
                </c:pt>
                <c:pt idx="22917">
                  <c:v>8.3314174444542449E-4</c:v>
                </c:pt>
                <c:pt idx="22918">
                  <c:v>8.3310919857470904E-4</c:v>
                </c:pt>
                <c:pt idx="22919">
                  <c:v>8.330766552466398E-4</c:v>
                </c:pt>
                <c:pt idx="22920">
                  <c:v>8.3304411446091862E-4</c:v>
                </c:pt>
                <c:pt idx="22921">
                  <c:v>8.3301157621724778E-4</c:v>
                </c:pt>
                <c:pt idx="22922">
                  <c:v>8.3297904051532934E-4</c:v>
                </c:pt>
                <c:pt idx="22923">
                  <c:v>8.3294650735486547E-4</c:v>
                </c:pt>
                <c:pt idx="22924">
                  <c:v>8.3291397673555855E-4</c:v>
                </c:pt>
                <c:pt idx="22925">
                  <c:v>8.3288144865711065E-4</c:v>
                </c:pt>
                <c:pt idx="22926">
                  <c:v>8.3284892311922426E-4</c:v>
                </c:pt>
                <c:pt idx="22927">
                  <c:v>8.3281640012160165E-4</c:v>
                </c:pt>
                <c:pt idx="22928">
                  <c:v>8.3278387966394534E-4</c:v>
                </c:pt>
                <c:pt idx="22929">
                  <c:v>8.3275136174595758E-4</c:v>
                </c:pt>
                <c:pt idx="22930">
                  <c:v>8.3271884636734121E-4</c:v>
                </c:pt>
                <c:pt idx="22931">
                  <c:v>8.3268633352779849E-4</c:v>
                </c:pt>
                <c:pt idx="22932">
                  <c:v>8.3265382322703226E-4</c:v>
                </c:pt>
                <c:pt idx="22933">
                  <c:v>8.3262131546474479E-4</c:v>
                </c:pt>
                <c:pt idx="22934">
                  <c:v>8.3258881024063933E-4</c:v>
                </c:pt>
                <c:pt idx="22935">
                  <c:v>8.3255630755441827E-4</c:v>
                </c:pt>
                <c:pt idx="22936">
                  <c:v>8.3252380740578432E-4</c:v>
                </c:pt>
                <c:pt idx="22937">
                  <c:v>8.3249130979444052E-4</c:v>
                </c:pt>
                <c:pt idx="22938">
                  <c:v>8.3245881472008957E-4</c:v>
                </c:pt>
                <c:pt idx="22939">
                  <c:v>8.3242632218243475E-4</c:v>
                </c:pt>
                <c:pt idx="22940">
                  <c:v>8.3239383218117852E-4</c:v>
                </c:pt>
                <c:pt idx="22941">
                  <c:v>8.3236134471602438E-4</c:v>
                </c:pt>
                <c:pt idx="22942">
                  <c:v>8.3232885978667514E-4</c:v>
                </c:pt>
                <c:pt idx="22943">
                  <c:v>8.3229637739283394E-4</c:v>
                </c:pt>
                <c:pt idx="22944">
                  <c:v>8.3226389753420394E-4</c:v>
                </c:pt>
                <c:pt idx="22945">
                  <c:v>8.3223142021048827E-4</c:v>
                </c:pt>
                <c:pt idx="22946">
                  <c:v>8.3219894542139051E-4</c:v>
                </c:pt>
                <c:pt idx="22947">
                  <c:v>8.321664731666136E-4</c:v>
                </c:pt>
                <c:pt idx="22948">
                  <c:v>8.3213400344586111E-4</c:v>
                </c:pt>
                <c:pt idx="22949">
                  <c:v>8.321015362588364E-4</c:v>
                </c:pt>
                <c:pt idx="22950">
                  <c:v>8.3206907160524274E-4</c:v>
                </c:pt>
                <c:pt idx="22951">
                  <c:v>8.320366094847838E-4</c:v>
                </c:pt>
                <c:pt idx="22952">
                  <c:v>8.3200414989716284E-4</c:v>
                </c:pt>
                <c:pt idx="22953">
                  <c:v>8.3197169284208387E-4</c:v>
                </c:pt>
                <c:pt idx="22954">
                  <c:v>8.3193923831925004E-4</c:v>
                </c:pt>
                <c:pt idx="22955">
                  <c:v>8.3190678632836547E-4</c:v>
                </c:pt>
                <c:pt idx="22956">
                  <c:v>8.3187433686913363E-4</c:v>
                </c:pt>
                <c:pt idx="22957">
                  <c:v>8.3184188994125821E-4</c:v>
                </c:pt>
                <c:pt idx="22958">
                  <c:v>8.3180944554444322E-4</c:v>
                </c:pt>
                <c:pt idx="22959">
                  <c:v>8.3177700367839224E-4</c:v>
                </c:pt>
                <c:pt idx="22960">
                  <c:v>8.317445643428095E-4</c:v>
                </c:pt>
                <c:pt idx="22961">
                  <c:v>8.3171212753739869E-4</c:v>
                </c:pt>
                <c:pt idx="22962">
                  <c:v>8.3167969326186381E-4</c:v>
                </c:pt>
                <c:pt idx="22963">
                  <c:v>8.3164726151590922E-4</c:v>
                </c:pt>
                <c:pt idx="22964">
                  <c:v>8.3161483229923859E-4</c:v>
                </c:pt>
                <c:pt idx="22965">
                  <c:v>8.3158240561155648E-4</c:v>
                </c:pt>
                <c:pt idx="22966">
                  <c:v>8.3154998145256657E-4</c:v>
                </c:pt>
                <c:pt idx="22967">
                  <c:v>8.3151755982197354E-4</c:v>
                </c:pt>
                <c:pt idx="22968">
                  <c:v>8.3148514071948129E-4</c:v>
                </c:pt>
                <c:pt idx="22969">
                  <c:v>8.3145272414479436E-4</c:v>
                </c:pt>
                <c:pt idx="22970">
                  <c:v>8.31420310097617E-4</c:v>
                </c:pt>
                <c:pt idx="22971">
                  <c:v>8.3138789857765385E-4</c:v>
                </c:pt>
                <c:pt idx="22972">
                  <c:v>8.3135548958460917E-4</c:v>
                </c:pt>
                <c:pt idx="22973">
                  <c:v>8.3132308311818727E-4</c:v>
                </c:pt>
                <c:pt idx="22974">
                  <c:v>8.3129067917809304E-4</c:v>
                </c:pt>
                <c:pt idx="22975">
                  <c:v>8.3125827776403083E-4</c:v>
                </c:pt>
                <c:pt idx="22976">
                  <c:v>8.3122587887570561E-4</c:v>
                </c:pt>
                <c:pt idx="22977">
                  <c:v>8.3119348251282162E-4</c:v>
                </c:pt>
                <c:pt idx="22978">
                  <c:v>8.3116108867508395E-4</c:v>
                </c:pt>
                <c:pt idx="22979">
                  <c:v>8.3112869736219706E-4</c:v>
                </c:pt>
                <c:pt idx="22980">
                  <c:v>8.3109630857386614E-4</c:v>
                </c:pt>
                <c:pt idx="22981">
                  <c:v>8.3106392230979564E-4</c:v>
                </c:pt>
                <c:pt idx="22982">
                  <c:v>8.3103153856969078E-4</c:v>
                </c:pt>
                <c:pt idx="22983">
                  <c:v>8.3099915735325653E-4</c:v>
                </c:pt>
                <c:pt idx="22984">
                  <c:v>8.3096677866019767E-4</c:v>
                </c:pt>
                <c:pt idx="22985">
                  <c:v>8.3093440249021962E-4</c:v>
                </c:pt>
                <c:pt idx="22986">
                  <c:v>8.3090202884302715E-4</c:v>
                </c:pt>
                <c:pt idx="22987">
                  <c:v>8.3086965771832536E-4</c:v>
                </c:pt>
                <c:pt idx="22988">
                  <c:v>8.3083728911581979E-4</c:v>
                </c:pt>
                <c:pt idx="22989">
                  <c:v>8.3080492303521519E-4</c:v>
                </c:pt>
                <c:pt idx="22990">
                  <c:v>8.3077255947621744E-4</c:v>
                </c:pt>
                <c:pt idx="22991">
                  <c:v>8.3074019843853129E-4</c:v>
                </c:pt>
                <c:pt idx="22992">
                  <c:v>8.307078399218625E-4</c:v>
                </c:pt>
                <c:pt idx="22993">
                  <c:v>8.3067548392591649E-4</c:v>
                </c:pt>
                <c:pt idx="22994">
                  <c:v>8.3064313045039836E-4</c:v>
                </c:pt>
                <c:pt idx="22995">
                  <c:v>8.3061077949501396E-4</c:v>
                </c:pt>
                <c:pt idx="22996">
                  <c:v>8.3057843105946861E-4</c:v>
                </c:pt>
                <c:pt idx="22997">
                  <c:v>8.3054608514346827E-4</c:v>
                </c:pt>
                <c:pt idx="22998">
                  <c:v>8.3051374174671815E-4</c:v>
                </c:pt>
                <c:pt idx="22999">
                  <c:v>8.304814008689242E-4</c:v>
                </c:pt>
                <c:pt idx="23000">
                  <c:v>8.304490625097923E-4</c:v>
                </c:pt>
                <c:pt idx="23001">
                  <c:v>8.3041672666902785E-4</c:v>
                </c:pt>
                <c:pt idx="23002">
                  <c:v>8.3038439334633715E-4</c:v>
                </c:pt>
                <c:pt idx="23003">
                  <c:v>8.3035206254142562E-4</c:v>
                </c:pt>
                <c:pt idx="23004">
                  <c:v>8.3031973425399944E-4</c:v>
                </c:pt>
                <c:pt idx="23005">
                  <c:v>8.3028740848376447E-4</c:v>
                </c:pt>
                <c:pt idx="23006">
                  <c:v>8.3025508523042689E-4</c:v>
                </c:pt>
                <c:pt idx="23007">
                  <c:v>8.3022276449369256E-4</c:v>
                </c:pt>
                <c:pt idx="23008">
                  <c:v>8.3019044627326776E-4</c:v>
                </c:pt>
                <c:pt idx="23009">
                  <c:v>8.3015813056885857E-4</c:v>
                </c:pt>
                <c:pt idx="23010">
                  <c:v>8.3012581738017106E-4</c:v>
                </c:pt>
                <c:pt idx="23011">
                  <c:v>8.3009350670691184E-4</c:v>
                </c:pt>
                <c:pt idx="23012">
                  <c:v>8.3006119854878667E-4</c:v>
                </c:pt>
                <c:pt idx="23013">
                  <c:v>8.3002889290550237E-4</c:v>
                </c:pt>
                <c:pt idx="23014">
                  <c:v>8.2999658977676491E-4</c:v>
                </c:pt>
                <c:pt idx="23015">
                  <c:v>8.2996428916228123E-4</c:v>
                </c:pt>
                <c:pt idx="23016">
                  <c:v>8.2993199106175741E-4</c:v>
                </c:pt>
                <c:pt idx="23017">
                  <c:v>8.2989969547489994E-4</c:v>
                </c:pt>
                <c:pt idx="23018">
                  <c:v>8.2986740240141544E-4</c:v>
                </c:pt>
                <c:pt idx="23019">
                  <c:v>8.2983511184101075E-4</c:v>
                </c:pt>
                <c:pt idx="23020">
                  <c:v>8.2980282379339226E-4</c:v>
                </c:pt>
                <c:pt idx="23021">
                  <c:v>8.2977053825826681E-4</c:v>
                </c:pt>
                <c:pt idx="23022">
                  <c:v>8.2973825523534122E-4</c:v>
                </c:pt>
                <c:pt idx="23023">
                  <c:v>8.2970597472432222E-4</c:v>
                </c:pt>
                <c:pt idx="23024">
                  <c:v>8.2967369672491632E-4</c:v>
                </c:pt>
                <c:pt idx="23025">
                  <c:v>8.29641421236831E-4</c:v>
                </c:pt>
                <c:pt idx="23026">
                  <c:v>8.2960914825977266E-4</c:v>
                </c:pt>
                <c:pt idx="23027">
                  <c:v>8.2957687779344866E-4</c:v>
                </c:pt>
                <c:pt idx="23028">
                  <c:v>8.2954460983756563E-4</c:v>
                </c:pt>
                <c:pt idx="23029">
                  <c:v>8.2951234439183105E-4</c:v>
                </c:pt>
                <c:pt idx="23030">
                  <c:v>8.2948008145595175E-4</c:v>
                </c:pt>
                <c:pt idx="23031">
                  <c:v>8.294478210296351E-4</c:v>
                </c:pt>
                <c:pt idx="23032">
                  <c:v>8.2941556311258815E-4</c:v>
                </c:pt>
                <c:pt idx="23033">
                  <c:v>8.2938330770451806E-4</c:v>
                </c:pt>
                <c:pt idx="23034">
                  <c:v>8.2935105480513231E-4</c:v>
                </c:pt>
                <c:pt idx="23035">
                  <c:v>8.2931880441413817E-4</c:v>
                </c:pt>
                <c:pt idx="23036">
                  <c:v>8.2928655653124312E-4</c:v>
                </c:pt>
                <c:pt idx="23037">
                  <c:v>8.2925431115615431E-4</c:v>
                </c:pt>
                <c:pt idx="23038">
                  <c:v>8.2922206828857945E-4</c:v>
                </c:pt>
                <c:pt idx="23039">
                  <c:v>8.2918982792822612E-4</c:v>
                </c:pt>
                <c:pt idx="23040">
                  <c:v>8.291575900748017E-4</c:v>
                </c:pt>
                <c:pt idx="23041">
                  <c:v>8.29125354728014E-4</c:v>
                </c:pt>
                <c:pt idx="23042">
                  <c:v>8.2909312188757039E-4</c:v>
                </c:pt>
                <c:pt idx="23043">
                  <c:v>8.29060891553179E-4</c:v>
                </c:pt>
                <c:pt idx="23044">
                  <c:v>8.290286637245471E-4</c:v>
                </c:pt>
                <c:pt idx="23045">
                  <c:v>8.2899643840138283E-4</c:v>
                </c:pt>
                <c:pt idx="23046">
                  <c:v>8.2896421558339398E-4</c:v>
                </c:pt>
                <c:pt idx="23047">
                  <c:v>8.2893199527028826E-4</c:v>
                </c:pt>
                <c:pt idx="23048">
                  <c:v>8.288997774617738E-4</c:v>
                </c:pt>
                <c:pt idx="23049">
                  <c:v>8.288675621575583E-4</c:v>
                </c:pt>
                <c:pt idx="23050">
                  <c:v>8.2883534935735022E-4</c:v>
                </c:pt>
                <c:pt idx="23051">
                  <c:v>8.2880313906085715E-4</c:v>
                </c:pt>
                <c:pt idx="23052">
                  <c:v>8.2877093126778754E-4</c:v>
                </c:pt>
                <c:pt idx="23053">
                  <c:v>8.2873872597784954E-4</c:v>
                </c:pt>
                <c:pt idx="23054">
                  <c:v>8.2870652319075105E-4</c:v>
                </c:pt>
                <c:pt idx="23055">
                  <c:v>8.2867432290620042E-4</c:v>
                </c:pt>
                <c:pt idx="23056">
                  <c:v>8.2864212512390634E-4</c:v>
                </c:pt>
                <c:pt idx="23057">
                  <c:v>8.286099298435766E-4</c:v>
                </c:pt>
                <c:pt idx="23058">
                  <c:v>8.2857773706491989E-4</c:v>
                </c:pt>
                <c:pt idx="23059">
                  <c:v>8.2854554678764476E-4</c:v>
                </c:pt>
                <c:pt idx="23060">
                  <c:v>8.2851335901145946E-4</c:v>
                </c:pt>
                <c:pt idx="23061">
                  <c:v>8.2848117373607235E-4</c:v>
                </c:pt>
                <c:pt idx="23062">
                  <c:v>8.2844899096119241E-4</c:v>
                </c:pt>
                <c:pt idx="23063">
                  <c:v>8.284168106865279E-4</c:v>
                </c:pt>
                <c:pt idx="23064">
                  <c:v>8.283846329117878E-4</c:v>
                </c:pt>
                <c:pt idx="23065">
                  <c:v>8.2835245763668048E-4</c:v>
                </c:pt>
                <c:pt idx="23066">
                  <c:v>8.2832028486091492E-4</c:v>
                </c:pt>
                <c:pt idx="23067">
                  <c:v>8.2828811458419971E-4</c:v>
                </c:pt>
                <c:pt idx="23068">
                  <c:v>8.2825594680624405E-4</c:v>
                </c:pt>
                <c:pt idx="23069">
                  <c:v>8.282237815267564E-4</c:v>
                </c:pt>
                <c:pt idx="23070">
                  <c:v>8.2819161874544587E-4</c:v>
                </c:pt>
                <c:pt idx="23071">
                  <c:v>8.2815945846202157E-4</c:v>
                </c:pt>
                <c:pt idx="23072">
                  <c:v>8.2812730067619218E-4</c:v>
                </c:pt>
                <c:pt idx="23073">
                  <c:v>8.2809514538766712E-4</c:v>
                </c:pt>
                <c:pt idx="23074">
                  <c:v>8.2806299259615519E-4</c:v>
                </c:pt>
                <c:pt idx="23075">
                  <c:v>8.280308423013657E-4</c:v>
                </c:pt>
                <c:pt idx="23076">
                  <c:v>8.2799869450300798E-4</c:v>
                </c:pt>
                <c:pt idx="23077">
                  <c:v>8.2796654920079093E-4</c:v>
                </c:pt>
                <c:pt idx="23078">
                  <c:v>8.279344063944243E-4</c:v>
                </c:pt>
                <c:pt idx="23079">
                  <c:v>8.2790226608361699E-4</c:v>
                </c:pt>
                <c:pt idx="23080">
                  <c:v>8.2787012826807875E-4</c:v>
                </c:pt>
                <c:pt idx="23081">
                  <c:v>8.2783799294751858E-4</c:v>
                </c:pt>
                <c:pt idx="23082">
                  <c:v>8.2780586012164636E-4</c:v>
                </c:pt>
                <c:pt idx="23083">
                  <c:v>8.2777372979017151E-4</c:v>
                </c:pt>
                <c:pt idx="23084">
                  <c:v>8.2774160195280325E-4</c:v>
                </c:pt>
                <c:pt idx="23085">
                  <c:v>8.2770947660925167E-4</c:v>
                </c:pt>
                <c:pt idx="23086">
                  <c:v>8.2767735375922598E-4</c:v>
                </c:pt>
                <c:pt idx="23087">
                  <c:v>8.2764523340243628E-4</c:v>
                </c:pt>
                <c:pt idx="23088">
                  <c:v>8.2761311553859198E-4</c:v>
                </c:pt>
                <c:pt idx="23089">
                  <c:v>8.2758100016740307E-4</c:v>
                </c:pt>
                <c:pt idx="23090">
                  <c:v>8.2754888728857941E-4</c:v>
                </c:pt>
                <c:pt idx="23091">
                  <c:v>8.2751677690183056E-4</c:v>
                </c:pt>
                <c:pt idx="23092">
                  <c:v>8.274846690068668E-4</c:v>
                </c:pt>
                <c:pt idx="23093">
                  <c:v>8.274525636033979E-4</c:v>
                </c:pt>
                <c:pt idx="23094">
                  <c:v>8.2742046069113383E-4</c:v>
                </c:pt>
                <c:pt idx="23095">
                  <c:v>8.2738836026978501E-4</c:v>
                </c:pt>
                <c:pt idx="23096">
                  <c:v>8.2735626233906097E-4</c:v>
                </c:pt>
                <c:pt idx="23097">
                  <c:v>8.2732416689867223E-4</c:v>
                </c:pt>
                <c:pt idx="23098">
                  <c:v>8.272920739483291E-4</c:v>
                </c:pt>
                <c:pt idx="23099">
                  <c:v>8.2725998348774155E-4</c:v>
                </c:pt>
                <c:pt idx="23100">
                  <c:v>8.2722789551661978E-4</c:v>
                </c:pt>
                <c:pt idx="23101">
                  <c:v>8.2719581003467451E-4</c:v>
                </c:pt>
                <c:pt idx="23102">
                  <c:v>8.2716372704161561E-4</c:v>
                </c:pt>
                <c:pt idx="23103">
                  <c:v>8.2713164653715394E-4</c:v>
                </c:pt>
                <c:pt idx="23104">
                  <c:v>8.2709956852099957E-4</c:v>
                </c:pt>
                <c:pt idx="23105">
                  <c:v>8.2706749299286345E-4</c:v>
                </c:pt>
                <c:pt idx="23106">
                  <c:v>8.2703541995245578E-4</c:v>
                </c:pt>
                <c:pt idx="23107">
                  <c:v>8.2700334939948719E-4</c:v>
                </c:pt>
                <c:pt idx="23108">
                  <c:v>8.2697128133366851E-4</c:v>
                </c:pt>
                <c:pt idx="23109">
                  <c:v>8.2693921575471016E-4</c:v>
                </c:pt>
                <c:pt idx="23110">
                  <c:v>8.269071526623232E-4</c:v>
                </c:pt>
                <c:pt idx="23111">
                  <c:v>8.2687509205621804E-4</c:v>
                </c:pt>
                <c:pt idx="23112">
                  <c:v>8.2684303393610584E-4</c:v>
                </c:pt>
                <c:pt idx="23113">
                  <c:v>8.2681097830169712E-4</c:v>
                </c:pt>
                <c:pt idx="23114">
                  <c:v>8.2677892515270305E-4</c:v>
                </c:pt>
                <c:pt idx="23115">
                  <c:v>8.2674687448883459E-4</c:v>
                </c:pt>
                <c:pt idx="23116">
                  <c:v>8.2671482630980247E-4</c:v>
                </c:pt>
                <c:pt idx="23117">
                  <c:v>8.2668278061531807E-4</c:v>
                </c:pt>
                <c:pt idx="23118">
                  <c:v>8.2665073740509224E-4</c:v>
                </c:pt>
                <c:pt idx="23119">
                  <c:v>8.2661869667883625E-4</c:v>
                </c:pt>
                <c:pt idx="23120">
                  <c:v>8.2658665843626127E-4</c:v>
                </c:pt>
                <c:pt idx="23121">
                  <c:v>8.2655462267707837E-4</c:v>
                </c:pt>
                <c:pt idx="23122">
                  <c:v>8.2652258940099903E-4</c:v>
                </c:pt>
                <c:pt idx="23123">
                  <c:v>8.2649055860773432E-4</c:v>
                </c:pt>
                <c:pt idx="23124">
                  <c:v>8.2645853029699584E-4</c:v>
                </c:pt>
                <c:pt idx="23125">
                  <c:v>8.2642650446849476E-4</c:v>
                </c:pt>
                <c:pt idx="23126">
                  <c:v>8.2639448112194279E-4</c:v>
                </c:pt>
                <c:pt idx="23127">
                  <c:v>8.263624602570513E-4</c:v>
                </c:pt>
                <c:pt idx="23128">
                  <c:v>8.2633044187353159E-4</c:v>
                </c:pt>
                <c:pt idx="23129">
                  <c:v>8.2629842597109569E-4</c:v>
                </c:pt>
                <c:pt idx="23130">
                  <c:v>8.2626641254945476E-4</c:v>
                </c:pt>
                <c:pt idx="23131">
                  <c:v>8.2623440160832073E-4</c:v>
                </c:pt>
                <c:pt idx="23132">
                  <c:v>8.2620239314740542E-4</c:v>
                </c:pt>
                <c:pt idx="23133">
                  <c:v>8.2617038716642033E-4</c:v>
                </c:pt>
                <c:pt idx="23134">
                  <c:v>8.2613838366507738E-4</c:v>
                </c:pt>
                <c:pt idx="23135">
                  <c:v>8.2610638264308861E-4</c:v>
                </c:pt>
                <c:pt idx="23136">
                  <c:v>8.2607438410016562E-4</c:v>
                </c:pt>
                <c:pt idx="23137">
                  <c:v>8.2604238803602045E-4</c:v>
                </c:pt>
                <c:pt idx="23138">
                  <c:v>8.2601039445036513E-4</c:v>
                </c:pt>
                <c:pt idx="23139">
                  <c:v>8.2597840334291148E-4</c:v>
                </c:pt>
                <c:pt idx="23140">
                  <c:v>8.2594641471337197E-4</c:v>
                </c:pt>
                <c:pt idx="23141">
                  <c:v>8.2591442856145821E-4</c:v>
                </c:pt>
                <c:pt idx="23142">
                  <c:v>8.2588244488688287E-4</c:v>
                </c:pt>
                <c:pt idx="23143">
                  <c:v>8.258504636893579E-4</c:v>
                </c:pt>
                <c:pt idx="23144">
                  <c:v>8.2581848496859542E-4</c:v>
                </c:pt>
                <c:pt idx="23145">
                  <c:v>8.2578650872430802E-4</c:v>
                </c:pt>
                <c:pt idx="23146">
                  <c:v>8.2575453495620775E-4</c:v>
                </c:pt>
                <c:pt idx="23147">
                  <c:v>8.2572256366400716E-4</c:v>
                </c:pt>
                <c:pt idx="23148">
                  <c:v>8.2569059484741863E-4</c:v>
                </c:pt>
                <c:pt idx="23149">
                  <c:v>8.2565862850615473E-4</c:v>
                </c:pt>
                <c:pt idx="23150">
                  <c:v>8.2562666463992782E-4</c:v>
                </c:pt>
                <c:pt idx="23151">
                  <c:v>8.2559470324845049E-4</c:v>
                </c:pt>
                <c:pt idx="23152">
                  <c:v>8.2556274433143563E-4</c:v>
                </c:pt>
                <c:pt idx="23153">
                  <c:v>8.255307878885954E-4</c:v>
                </c:pt>
                <c:pt idx="23154">
                  <c:v>8.2549883391964301E-4</c:v>
                </c:pt>
                <c:pt idx="23155">
                  <c:v>8.2546688242429072E-4</c:v>
                </c:pt>
                <c:pt idx="23156">
                  <c:v>8.2543493340225165E-4</c:v>
                </c:pt>
                <c:pt idx="23157">
                  <c:v>8.254029868532386E-4</c:v>
                </c:pt>
                <c:pt idx="23158">
                  <c:v>8.2537104277696414E-4</c:v>
                </c:pt>
                <c:pt idx="23159">
                  <c:v>8.253391011731415E-4</c:v>
                </c:pt>
                <c:pt idx="23160">
                  <c:v>8.2530716204148348E-4</c:v>
                </c:pt>
                <c:pt idx="23161">
                  <c:v>8.2527522538170331E-4</c:v>
                </c:pt>
                <c:pt idx="23162">
                  <c:v>8.2524329119351377E-4</c:v>
                </c:pt>
                <c:pt idx="23163">
                  <c:v>8.2521135947662811E-4</c:v>
                </c:pt>
                <c:pt idx="23164">
                  <c:v>8.2517943023075933E-4</c:v>
                </c:pt>
                <c:pt idx="23165">
                  <c:v>8.2514750345562087E-4</c:v>
                </c:pt>
                <c:pt idx="23166">
                  <c:v>8.2511557915092575E-4</c:v>
                </c:pt>
                <c:pt idx="23167">
                  <c:v>8.2508365731638719E-4</c:v>
                </c:pt>
                <c:pt idx="23168">
                  <c:v>8.2505173795171876E-4</c:v>
                </c:pt>
                <c:pt idx="23169">
                  <c:v>8.2501982105663357E-4</c:v>
                </c:pt>
                <c:pt idx="23170">
                  <c:v>8.2498790663084506E-4</c:v>
                </c:pt>
                <c:pt idx="23171">
                  <c:v>8.249559946740669E-4</c:v>
                </c:pt>
                <c:pt idx="23172">
                  <c:v>8.2492408518601221E-4</c:v>
                </c:pt>
                <c:pt idx="23173">
                  <c:v>8.2489217816639497E-4</c:v>
                </c:pt>
                <c:pt idx="23174">
                  <c:v>8.2486027361492842E-4</c:v>
                </c:pt>
                <c:pt idx="23175">
                  <c:v>8.2482837153132643E-4</c:v>
                </c:pt>
                <c:pt idx="23176">
                  <c:v>8.2479647191530244E-4</c:v>
                </c:pt>
                <c:pt idx="23177">
                  <c:v>8.2476457476657035E-4</c:v>
                </c:pt>
                <c:pt idx="23178">
                  <c:v>8.247326800848437E-4</c:v>
                </c:pt>
                <c:pt idx="23179">
                  <c:v>8.2470078786983669E-4</c:v>
                </c:pt>
                <c:pt idx="23180">
                  <c:v>8.2466889812126288E-4</c:v>
                </c:pt>
                <c:pt idx="23181">
                  <c:v>8.2463701083883593E-4</c:v>
                </c:pt>
                <c:pt idx="23182">
                  <c:v>8.2460512602227037E-4</c:v>
                </c:pt>
                <c:pt idx="23183">
                  <c:v>8.2457324367127965E-4</c:v>
                </c:pt>
                <c:pt idx="23184">
                  <c:v>8.2454136378557808E-4</c:v>
                </c:pt>
                <c:pt idx="23185">
                  <c:v>8.2450948636487965E-4</c:v>
                </c:pt>
                <c:pt idx="23186">
                  <c:v>8.2447761140889855E-4</c:v>
                </c:pt>
                <c:pt idx="23187">
                  <c:v>8.2444573891734868E-4</c:v>
                </c:pt>
                <c:pt idx="23188">
                  <c:v>8.2441386888994466E-4</c:v>
                </c:pt>
                <c:pt idx="23189">
                  <c:v>8.2438200132640028E-4</c:v>
                </c:pt>
                <c:pt idx="23190">
                  <c:v>8.2435013622643015E-4</c:v>
                </c:pt>
                <c:pt idx="23191">
                  <c:v>8.2431827358974861E-4</c:v>
                </c:pt>
                <c:pt idx="23192">
                  <c:v>8.2428641341606974E-4</c:v>
                </c:pt>
                <c:pt idx="23193">
                  <c:v>8.2425455570510841E-4</c:v>
                </c:pt>
                <c:pt idx="23194">
                  <c:v>8.242227004565788E-4</c:v>
                </c:pt>
                <c:pt idx="23195">
                  <c:v>8.2419084767019536E-4</c:v>
                </c:pt>
                <c:pt idx="23196">
                  <c:v>8.2415899734567292E-4</c:v>
                </c:pt>
                <c:pt idx="23197">
                  <c:v>8.241271494827257E-4</c:v>
                </c:pt>
                <c:pt idx="23198">
                  <c:v>8.2409530408106876E-4</c:v>
                </c:pt>
                <c:pt idx="23199">
                  <c:v>8.2406346114041631E-4</c:v>
                </c:pt>
                <c:pt idx="23200">
                  <c:v>8.2403162066048365E-4</c:v>
                </c:pt>
                <c:pt idx="23201">
                  <c:v>8.2399978264098507E-4</c:v>
                </c:pt>
                <c:pt idx="23202">
                  <c:v>8.2396794708163566E-4</c:v>
                </c:pt>
                <c:pt idx="23203">
                  <c:v>8.2393611398215037E-4</c:v>
                </c:pt>
                <c:pt idx="23204">
                  <c:v>8.2390428334224363E-4</c:v>
                </c:pt>
                <c:pt idx="23205">
                  <c:v>8.2387245516163095E-4</c:v>
                </c:pt>
                <c:pt idx="23206">
                  <c:v>8.2384062944002696E-4</c:v>
                </c:pt>
                <c:pt idx="23207">
                  <c:v>8.2380880617714672E-4</c:v>
                </c:pt>
                <c:pt idx="23208">
                  <c:v>8.2377698537270565E-4</c:v>
                </c:pt>
                <c:pt idx="23209">
                  <c:v>8.2374516702641849E-4</c:v>
                </c:pt>
                <c:pt idx="23210">
                  <c:v>8.2371335113800073E-4</c:v>
                </c:pt>
                <c:pt idx="23211">
                  <c:v>8.2368153770716725E-4</c:v>
                </c:pt>
                <c:pt idx="23212">
                  <c:v>8.2364972673363364E-4</c:v>
                </c:pt>
                <c:pt idx="23213">
                  <c:v>8.2361791821711498E-4</c:v>
                </c:pt>
                <c:pt idx="23214">
                  <c:v>8.2358611215732679E-4</c:v>
                </c:pt>
                <c:pt idx="23215">
                  <c:v>8.2355430855398423E-4</c:v>
                </c:pt>
                <c:pt idx="23216">
                  <c:v>8.2352250740680292E-4</c:v>
                </c:pt>
                <c:pt idx="23217">
                  <c:v>8.2349070871549847E-4</c:v>
                </c:pt>
                <c:pt idx="23218">
                  <c:v>8.2345891247978596E-4</c:v>
                </c:pt>
                <c:pt idx="23219">
                  <c:v>8.2342711869938144E-4</c:v>
                </c:pt>
                <c:pt idx="23220">
                  <c:v>8.2339532737400007E-4</c:v>
                </c:pt>
                <c:pt idx="23221">
                  <c:v>8.2336353850335792E-4</c:v>
                </c:pt>
                <c:pt idx="23222">
                  <c:v>8.2333175208717049E-4</c:v>
                </c:pt>
                <c:pt idx="23223">
                  <c:v>8.232999681251536E-4</c:v>
                </c:pt>
                <c:pt idx="23224">
                  <c:v>8.2326818661702277E-4</c:v>
                </c:pt>
                <c:pt idx="23225">
                  <c:v>8.2323640756249436E-4</c:v>
                </c:pt>
                <c:pt idx="23226">
                  <c:v>8.2320463096128367E-4</c:v>
                </c:pt>
                <c:pt idx="23227">
                  <c:v>8.2317285681310695E-4</c:v>
                </c:pt>
                <c:pt idx="23228">
                  <c:v>8.2314108511768016E-4</c:v>
                </c:pt>
                <c:pt idx="23229">
                  <c:v>8.2310931587471921E-4</c:v>
                </c:pt>
                <c:pt idx="23230">
                  <c:v>8.2307754908394028E-4</c:v>
                </c:pt>
                <c:pt idx="23231">
                  <c:v>8.230457847450592E-4</c:v>
                </c:pt>
                <c:pt idx="23232">
                  <c:v>8.2301402285779243E-4</c:v>
                </c:pt>
                <c:pt idx="23233">
                  <c:v>8.2298226342185604E-4</c:v>
                </c:pt>
                <c:pt idx="23234">
                  <c:v>8.2295050643696607E-4</c:v>
                </c:pt>
                <c:pt idx="23235">
                  <c:v>8.229187519028391E-4</c:v>
                </c:pt>
                <c:pt idx="23236">
                  <c:v>8.2288699981919108E-4</c:v>
                </c:pt>
                <c:pt idx="23237">
                  <c:v>8.2285525018573871E-4</c:v>
                </c:pt>
                <c:pt idx="23238">
                  <c:v>8.2282350300219814E-4</c:v>
                </c:pt>
                <c:pt idx="23239">
                  <c:v>8.2279175826828618E-4</c:v>
                </c:pt>
                <c:pt idx="23240">
                  <c:v>8.2276001598371898E-4</c:v>
                </c:pt>
                <c:pt idx="23241">
                  <c:v>8.2272827614821302E-4</c:v>
                </c:pt>
                <c:pt idx="23242">
                  <c:v>8.2269653876148512E-4</c:v>
                </c:pt>
                <c:pt idx="23243">
                  <c:v>8.2266480382325164E-4</c:v>
                </c:pt>
                <c:pt idx="23244">
                  <c:v>8.226330713332296E-4</c:v>
                </c:pt>
                <c:pt idx="23245">
                  <c:v>8.2260134129113539E-4</c:v>
                </c:pt>
                <c:pt idx="23246">
                  <c:v>8.2256961369668591E-4</c:v>
                </c:pt>
                <c:pt idx="23247">
                  <c:v>8.2253788854959797E-4</c:v>
                </c:pt>
                <c:pt idx="23248">
                  <c:v>8.2250616584958827E-4</c:v>
                </c:pt>
                <c:pt idx="23249">
                  <c:v>8.2247444559637394E-4</c:v>
                </c:pt>
                <c:pt idx="23250">
                  <c:v>8.2244272778967157E-4</c:v>
                </c:pt>
                <c:pt idx="23251">
                  <c:v>8.2241101242919851E-4</c:v>
                </c:pt>
                <c:pt idx="23252">
                  <c:v>8.2237929951467146E-4</c:v>
                </c:pt>
                <c:pt idx="23253">
                  <c:v>8.2234758904580765E-4</c:v>
                </c:pt>
                <c:pt idx="23254">
                  <c:v>8.2231588102232422E-4</c:v>
                </c:pt>
                <c:pt idx="23255">
                  <c:v>8.2228417544393797E-4</c:v>
                </c:pt>
                <c:pt idx="23256">
                  <c:v>8.2225247231036659E-4</c:v>
                </c:pt>
                <c:pt idx="23257">
                  <c:v>8.2222077162132686E-4</c:v>
                </c:pt>
                <c:pt idx="23258">
                  <c:v>8.2218907337653637E-4</c:v>
                </c:pt>
                <c:pt idx="23259">
                  <c:v>8.2215737757571224E-4</c:v>
                </c:pt>
                <c:pt idx="23260">
                  <c:v>8.2212568421857204E-4</c:v>
                </c:pt>
                <c:pt idx="23261">
                  <c:v>8.2209399330483311E-4</c:v>
                </c:pt>
                <c:pt idx="23262">
                  <c:v>8.2206230483421259E-4</c:v>
                </c:pt>
                <c:pt idx="23263">
                  <c:v>8.2203061880642826E-4</c:v>
                </c:pt>
                <c:pt idx="23264">
                  <c:v>8.2199893522119779E-4</c:v>
                </c:pt>
                <c:pt idx="23265">
                  <c:v>8.2196725407823843E-4</c:v>
                </c:pt>
                <c:pt idx="23266">
                  <c:v>8.2193557537726806E-4</c:v>
                </c:pt>
                <c:pt idx="23267">
                  <c:v>8.2190389911800425E-4</c:v>
                </c:pt>
                <c:pt idx="23268">
                  <c:v>8.2187222530016467E-4</c:v>
                </c:pt>
                <c:pt idx="23269">
                  <c:v>8.2184055392346721E-4</c:v>
                </c:pt>
                <c:pt idx="23270">
                  <c:v>8.2180888498762966E-4</c:v>
                </c:pt>
                <c:pt idx="23271">
                  <c:v>8.2177721849236959E-4</c:v>
                </c:pt>
                <c:pt idx="23272">
                  <c:v>8.2174555443740519E-4</c:v>
                </c:pt>
                <c:pt idx="23273">
                  <c:v>8.2171389282245416E-4</c:v>
                </c:pt>
                <c:pt idx="23274">
                  <c:v>8.2168223364723471E-4</c:v>
                </c:pt>
                <c:pt idx="23275">
                  <c:v>8.2165057691146461E-4</c:v>
                </c:pt>
                <c:pt idx="23276">
                  <c:v>8.216189226148622E-4</c:v>
                </c:pt>
                <c:pt idx="23277">
                  <c:v>8.2158727075714536E-4</c:v>
                </c:pt>
                <c:pt idx="23278">
                  <c:v>8.215556213380322E-4</c:v>
                </c:pt>
                <c:pt idx="23279">
                  <c:v>8.2152397435724105E-4</c:v>
                </c:pt>
                <c:pt idx="23280">
                  <c:v>8.2149232981449001E-4</c:v>
                </c:pt>
                <c:pt idx="23281">
                  <c:v>8.2146068770949762E-4</c:v>
                </c:pt>
                <c:pt idx="23282">
                  <c:v>8.2142904804198189E-4</c:v>
                </c:pt>
                <c:pt idx="23283">
                  <c:v>8.2139741081166135E-4</c:v>
                </c:pt>
                <c:pt idx="23284">
                  <c:v>8.2136577601825444E-4</c:v>
                </c:pt>
                <c:pt idx="23285">
                  <c:v>8.2133414366147937E-4</c:v>
                </c:pt>
                <c:pt idx="23286">
                  <c:v>8.2130251374105501E-4</c:v>
                </c:pt>
                <c:pt idx="23287">
                  <c:v>8.2127088625669957E-4</c:v>
                </c:pt>
                <c:pt idx="23288">
                  <c:v>8.2123926120813181E-4</c:v>
                </c:pt>
                <c:pt idx="23289">
                  <c:v>8.2120763859507028E-4</c:v>
                </c:pt>
                <c:pt idx="23290">
                  <c:v>8.2117601841723373E-4</c:v>
                </c:pt>
                <c:pt idx="23291">
                  <c:v>8.2114440067434071E-4</c:v>
                </c:pt>
                <c:pt idx="23292">
                  <c:v>8.2111278536611007E-4</c:v>
                </c:pt>
                <c:pt idx="23293">
                  <c:v>8.2108117249226069E-4</c:v>
                </c:pt>
                <c:pt idx="23294">
                  <c:v>8.2104956205251111E-4</c:v>
                </c:pt>
                <c:pt idx="23295">
                  <c:v>8.2101795404658062E-4</c:v>
                </c:pt>
                <c:pt idx="23296">
                  <c:v>8.2098634847418777E-4</c:v>
                </c:pt>
                <c:pt idx="23297">
                  <c:v>8.2095474533505186E-4</c:v>
                </c:pt>
                <c:pt idx="23298">
                  <c:v>8.2092314462889164E-4</c:v>
                </c:pt>
                <c:pt idx="23299">
                  <c:v>8.2089154635542642E-4</c:v>
                </c:pt>
                <c:pt idx="23300">
                  <c:v>8.2085995051437495E-4</c:v>
                </c:pt>
                <c:pt idx="23301">
                  <c:v>8.2082835710545676E-4</c:v>
                </c:pt>
                <c:pt idx="23302">
                  <c:v>8.207967661283907E-4</c:v>
                </c:pt>
                <c:pt idx="23303">
                  <c:v>8.2076517758289619E-4</c:v>
                </c:pt>
                <c:pt idx="23304">
                  <c:v>8.2073359146869252E-4</c:v>
                </c:pt>
                <c:pt idx="23305">
                  <c:v>8.2070200778549889E-4</c:v>
                </c:pt>
                <c:pt idx="23306">
                  <c:v>8.2067042653303482E-4</c:v>
                </c:pt>
                <c:pt idx="23307">
                  <c:v>8.206388477110196E-4</c:v>
                </c:pt>
                <c:pt idx="23308">
                  <c:v>8.2060727131917253E-4</c:v>
                </c:pt>
                <c:pt idx="23309">
                  <c:v>8.2057569735721346E-4</c:v>
                </c:pt>
                <c:pt idx="23310">
                  <c:v>8.2054412582486147E-4</c:v>
                </c:pt>
                <c:pt idx="23311">
                  <c:v>8.2051255672183662E-4</c:v>
                </c:pt>
                <c:pt idx="23312">
                  <c:v>8.204809900478581E-4</c:v>
                </c:pt>
                <c:pt idx="23313">
                  <c:v>8.2044942580264586E-4</c:v>
                </c:pt>
                <c:pt idx="23314">
                  <c:v>8.2041786398591953E-4</c:v>
                </c:pt>
                <c:pt idx="23315">
                  <c:v>8.2038630459739872E-4</c:v>
                </c:pt>
                <c:pt idx="23316">
                  <c:v>8.203547476368034E-4</c:v>
                </c:pt>
                <c:pt idx="23317">
                  <c:v>8.2032319310385319E-4</c:v>
                </c:pt>
                <c:pt idx="23318">
                  <c:v>8.2029164099826836E-4</c:v>
                </c:pt>
                <c:pt idx="23319">
                  <c:v>8.2026009131976833E-4</c:v>
                </c:pt>
                <c:pt idx="23320">
                  <c:v>8.2022854406807347E-4</c:v>
                </c:pt>
                <c:pt idx="23321">
                  <c:v>8.2019699924290351E-4</c:v>
                </c:pt>
                <c:pt idx="23322">
                  <c:v>8.2016545684397853E-4</c:v>
                </c:pt>
                <c:pt idx="23323">
                  <c:v>8.201339168710189E-4</c:v>
                </c:pt>
                <c:pt idx="23324">
                  <c:v>8.2010237932374447E-4</c:v>
                </c:pt>
                <c:pt idx="23325">
                  <c:v>8.2007084420187561E-4</c:v>
                </c:pt>
                <c:pt idx="23326">
                  <c:v>8.2003931150513218E-4</c:v>
                </c:pt>
                <c:pt idx="23327">
                  <c:v>8.2000778123323499E-4</c:v>
                </c:pt>
                <c:pt idx="23328">
                  <c:v>8.1997625338590399E-4</c:v>
                </c:pt>
                <c:pt idx="23329">
                  <c:v>8.1994472796285956E-4</c:v>
                </c:pt>
                <c:pt idx="23330">
                  <c:v>8.1991320496382209E-4</c:v>
                </c:pt>
                <c:pt idx="23331">
                  <c:v>8.1988168438851207E-4</c:v>
                </c:pt>
                <c:pt idx="23332">
                  <c:v>8.1985016623664999E-4</c:v>
                </c:pt>
                <c:pt idx="23333">
                  <c:v>8.1981865050795636E-4</c:v>
                </c:pt>
                <c:pt idx="23334">
                  <c:v>8.1978713720215176E-4</c:v>
                </c:pt>
                <c:pt idx="23335">
                  <c:v>8.1975562631895658E-4</c:v>
                </c:pt>
                <c:pt idx="23336">
                  <c:v>8.1972411785809197E-4</c:v>
                </c:pt>
                <c:pt idx="23337">
                  <c:v>8.1969261181927819E-4</c:v>
                </c:pt>
                <c:pt idx="23338">
                  <c:v>8.1966110820223597E-4</c:v>
                </c:pt>
                <c:pt idx="23339">
                  <c:v>8.1962960700668623E-4</c:v>
                </c:pt>
                <c:pt idx="23340">
                  <c:v>8.1959810823234989E-4</c:v>
                </c:pt>
                <c:pt idx="23341">
                  <c:v>8.1956661187894766E-4</c:v>
                </c:pt>
                <c:pt idx="23342">
                  <c:v>8.1953511794620037E-4</c:v>
                </c:pt>
                <c:pt idx="23343">
                  <c:v>8.1950362643382936E-4</c:v>
                </c:pt>
                <c:pt idx="23344">
                  <c:v>8.1947213734155535E-4</c:v>
                </c:pt>
                <c:pt idx="23345">
                  <c:v>8.1944065066909917E-4</c:v>
                </c:pt>
                <c:pt idx="23346">
                  <c:v>8.1940916641618227E-4</c:v>
                </c:pt>
                <c:pt idx="23347">
                  <c:v>8.1937768458252558E-4</c:v>
                </c:pt>
                <c:pt idx="23348">
                  <c:v>8.1934620516785036E-4</c:v>
                </c:pt>
                <c:pt idx="23349">
                  <c:v>8.1931472817187764E-4</c:v>
                </c:pt>
                <c:pt idx="23350">
                  <c:v>8.1928325359432899E-4</c:v>
                </c:pt>
                <c:pt idx="23351">
                  <c:v>8.1925178143492546E-4</c:v>
                </c:pt>
                <c:pt idx="23352">
                  <c:v>8.1922031169338828E-4</c:v>
                </c:pt>
                <c:pt idx="23353">
                  <c:v>8.1918884436943916E-4</c:v>
                </c:pt>
                <c:pt idx="23354">
                  <c:v>8.1915737946279912E-4</c:v>
                </c:pt>
                <c:pt idx="23355">
                  <c:v>8.1912591697319017E-4</c:v>
                </c:pt>
                <c:pt idx="23356">
                  <c:v>8.1909445690033324E-4</c:v>
                </c:pt>
                <c:pt idx="23357">
                  <c:v>8.1906299924395035E-4</c:v>
                </c:pt>
                <c:pt idx="23358">
                  <c:v>8.1903154400376262E-4</c:v>
                </c:pt>
                <c:pt idx="23359">
                  <c:v>8.1900009117949208E-4</c:v>
                </c:pt>
                <c:pt idx="23360">
                  <c:v>8.1896864077086041E-4</c:v>
                </c:pt>
                <c:pt idx="23361">
                  <c:v>8.1893719277758908E-4</c:v>
                </c:pt>
                <c:pt idx="23362">
                  <c:v>8.189057471994001E-4</c:v>
                </c:pt>
                <c:pt idx="23363">
                  <c:v>8.1887430403601493E-4</c:v>
                </c:pt>
                <c:pt idx="23364">
                  <c:v>8.1884286328715592E-4</c:v>
                </c:pt>
                <c:pt idx="23365">
                  <c:v>8.1881142495254453E-4</c:v>
                </c:pt>
                <c:pt idx="23366">
                  <c:v>8.1877998903190298E-4</c:v>
                </c:pt>
                <c:pt idx="23367">
                  <c:v>8.1874855552495308E-4</c:v>
                </c:pt>
                <c:pt idx="23368">
                  <c:v>8.1871712443141672E-4</c:v>
                </c:pt>
                <c:pt idx="23369">
                  <c:v>8.1868569575101646E-4</c:v>
                </c:pt>
                <c:pt idx="23370">
                  <c:v>8.1865426948347377E-4</c:v>
                </c:pt>
                <c:pt idx="23371">
                  <c:v>8.186228456285113E-4</c:v>
                </c:pt>
                <c:pt idx="23372">
                  <c:v>8.1859142418585096E-4</c:v>
                </c:pt>
                <c:pt idx="23373">
                  <c:v>8.185600051552152E-4</c:v>
                </c:pt>
                <c:pt idx="23374">
                  <c:v>8.1852858853632623E-4</c:v>
                </c:pt>
                <c:pt idx="23375">
                  <c:v>8.1849717432890608E-4</c:v>
                </c:pt>
                <c:pt idx="23376">
                  <c:v>8.184657625326774E-4</c:v>
                </c:pt>
                <c:pt idx="23377">
                  <c:v>8.1843435314736274E-4</c:v>
                </c:pt>
                <c:pt idx="23378">
                  <c:v>8.1840294617268412E-4</c:v>
                </c:pt>
                <c:pt idx="23379">
                  <c:v>8.1837154160836431E-4</c:v>
                </c:pt>
                <c:pt idx="23380">
                  <c:v>8.1834013945412585E-4</c:v>
                </c:pt>
                <c:pt idx="23381">
                  <c:v>8.1830873970969141E-4</c:v>
                </c:pt>
                <c:pt idx="23382">
                  <c:v>8.1827734237478321E-4</c:v>
                </c:pt>
                <c:pt idx="23383">
                  <c:v>8.1824594744912436E-4</c:v>
                </c:pt>
                <c:pt idx="23384">
                  <c:v>8.1821455493243718E-4</c:v>
                </c:pt>
                <c:pt idx="23385">
                  <c:v>8.1818316482444478E-4</c:v>
                </c:pt>
                <c:pt idx="23386">
                  <c:v>8.1815177712486959E-4</c:v>
                </c:pt>
                <c:pt idx="23387">
                  <c:v>8.1812039183343471E-4</c:v>
                </c:pt>
                <c:pt idx="23388">
                  <c:v>8.1808900894986302E-4</c:v>
                </c:pt>
                <c:pt idx="23389">
                  <c:v>8.1805762847387707E-4</c:v>
                </c:pt>
                <c:pt idx="23390">
                  <c:v>8.1802625040520039E-4</c:v>
                </c:pt>
                <c:pt idx="23391">
                  <c:v>8.1799487474355542E-4</c:v>
                </c:pt>
                <c:pt idx="23392">
                  <c:v>8.1796350148866559E-4</c:v>
                </c:pt>
                <c:pt idx="23393">
                  <c:v>8.1793213064025377E-4</c:v>
                </c:pt>
                <c:pt idx="23394">
                  <c:v>8.1790076219804327E-4</c:v>
                </c:pt>
                <c:pt idx="23395">
                  <c:v>8.1786939616175698E-4</c:v>
                </c:pt>
                <c:pt idx="23396">
                  <c:v>8.1783803253111852E-4</c:v>
                </c:pt>
                <c:pt idx="23397">
                  <c:v>8.1780667130585078E-4</c:v>
                </c:pt>
                <c:pt idx="23398">
                  <c:v>8.1777531248567717E-4</c:v>
                </c:pt>
                <c:pt idx="23399">
                  <c:v>8.1774395607032112E-4</c:v>
                </c:pt>
                <c:pt idx="23400">
                  <c:v>8.1771260205950594E-4</c:v>
                </c:pt>
                <c:pt idx="23401">
                  <c:v>8.1768125045295515E-4</c:v>
                </c:pt>
                <c:pt idx="23402">
                  <c:v>8.1764990125039196E-4</c:v>
                </c:pt>
                <c:pt idx="23403">
                  <c:v>8.1761855445154023E-4</c:v>
                </c:pt>
                <c:pt idx="23404">
                  <c:v>8.1758721005612336E-4</c:v>
                </c:pt>
                <c:pt idx="23405">
                  <c:v>8.1755586806386469E-4</c:v>
                </c:pt>
                <c:pt idx="23406">
                  <c:v>8.1752452847448837E-4</c:v>
                </c:pt>
                <c:pt idx="23407">
                  <c:v>8.1749319128771752E-4</c:v>
                </c:pt>
                <c:pt idx="23408">
                  <c:v>8.1746185650327641E-4</c:v>
                </c:pt>
                <c:pt idx="23409">
                  <c:v>8.1743052412088825E-4</c:v>
                </c:pt>
                <c:pt idx="23410">
                  <c:v>8.1739919414027743E-4</c:v>
                </c:pt>
                <c:pt idx="23411">
                  <c:v>8.1736786656116738E-4</c:v>
                </c:pt>
                <c:pt idx="23412">
                  <c:v>8.1733654138328195E-4</c:v>
                </c:pt>
                <c:pt idx="23413">
                  <c:v>8.1730521860634553E-4</c:v>
                </c:pt>
                <c:pt idx="23414">
                  <c:v>8.1727389823008155E-4</c:v>
                </c:pt>
                <c:pt idx="23415">
                  <c:v>8.1724258025421429E-4</c:v>
                </c:pt>
                <c:pt idx="23416">
                  <c:v>8.1721126467846792E-4</c:v>
                </c:pt>
                <c:pt idx="23417">
                  <c:v>8.1717995150256632E-4</c:v>
                </c:pt>
                <c:pt idx="23418">
                  <c:v>8.1714864072623386E-4</c:v>
                </c:pt>
                <c:pt idx="23419">
                  <c:v>8.1711733234919441E-4</c:v>
                </c:pt>
                <c:pt idx="23420">
                  <c:v>8.1708602637117257E-4</c:v>
                </c:pt>
                <c:pt idx="23421">
                  <c:v>8.1705472279189242E-4</c:v>
                </c:pt>
                <c:pt idx="23422">
                  <c:v>8.1702342161107824E-4</c:v>
                </c:pt>
                <c:pt idx="23423">
                  <c:v>8.1699212282845444E-4</c:v>
                </c:pt>
                <c:pt idx="23424">
                  <c:v>8.1696082644374551E-4</c:v>
                </c:pt>
                <c:pt idx="23425">
                  <c:v>8.1692953245667585E-4</c:v>
                </c:pt>
                <c:pt idx="23426">
                  <c:v>8.1689824086696964E-4</c:v>
                </c:pt>
                <c:pt idx="23427">
                  <c:v>8.1686695167435181E-4</c:v>
                </c:pt>
                <c:pt idx="23428">
                  <c:v>8.1683566487854666E-4</c:v>
                </c:pt>
                <c:pt idx="23429">
                  <c:v>8.1680438047927913E-4</c:v>
                </c:pt>
                <c:pt idx="23430">
                  <c:v>8.1677309847627349E-4</c:v>
                </c:pt>
                <c:pt idx="23431">
                  <c:v>8.1674181886925469E-4</c:v>
                </c:pt>
                <c:pt idx="23432">
                  <c:v>8.1671054165794723E-4</c:v>
                </c:pt>
                <c:pt idx="23433">
                  <c:v>8.1667926684207616E-4</c:v>
                </c:pt>
                <c:pt idx="23434">
                  <c:v>8.166479944213661E-4</c:v>
                </c:pt>
                <c:pt idx="23435">
                  <c:v>8.1661672439554197E-4</c:v>
                </c:pt>
                <c:pt idx="23436">
                  <c:v>8.1658545676432882E-4</c:v>
                </c:pt>
                <c:pt idx="23437">
                  <c:v>8.1655419152745128E-4</c:v>
                </c:pt>
                <c:pt idx="23438">
                  <c:v>8.1652292868463481E-4</c:v>
                </c:pt>
                <c:pt idx="23439">
                  <c:v>8.1649166823560392E-4</c:v>
                </c:pt>
                <c:pt idx="23440">
                  <c:v>8.164604101800841E-4</c:v>
                </c:pt>
                <c:pt idx="23441">
                  <c:v>8.1642915451780027E-4</c:v>
                </c:pt>
                <c:pt idx="23442">
                  <c:v>8.1639790124847739E-4</c:v>
                </c:pt>
                <c:pt idx="23443">
                  <c:v>8.1636665037184114E-4</c:v>
                </c:pt>
                <c:pt idx="23444">
                  <c:v>8.1633540188761624E-4</c:v>
                </c:pt>
                <c:pt idx="23445">
                  <c:v>8.1630415579552851E-4</c:v>
                </c:pt>
                <c:pt idx="23446">
                  <c:v>8.1627291209530276E-4</c:v>
                </c:pt>
                <c:pt idx="23447">
                  <c:v>8.1624167078666481E-4</c:v>
                </c:pt>
                <c:pt idx="23448">
                  <c:v>8.1621043186933982E-4</c:v>
                </c:pt>
                <c:pt idx="23449">
                  <c:v>8.1617919534305303E-4</c:v>
                </c:pt>
                <c:pt idx="23450">
                  <c:v>8.1614796120753048E-4</c:v>
                </c:pt>
                <c:pt idx="23451">
                  <c:v>8.1611672946249722E-4</c:v>
                </c:pt>
                <c:pt idx="23452">
                  <c:v>8.1608550010767893E-4</c:v>
                </c:pt>
                <c:pt idx="23453">
                  <c:v>8.1605427314280154E-4</c:v>
                </c:pt>
                <c:pt idx="23454">
                  <c:v>8.1602304856759041E-4</c:v>
                </c:pt>
                <c:pt idx="23455">
                  <c:v>8.1599182638177135E-4</c:v>
                </c:pt>
                <c:pt idx="23456">
                  <c:v>8.1596060658506995E-4</c:v>
                </c:pt>
                <c:pt idx="23457">
                  <c:v>8.1592938917721233E-4</c:v>
                </c:pt>
                <c:pt idx="23458">
                  <c:v>8.1589817415792399E-4</c:v>
                </c:pt>
                <c:pt idx="23459">
                  <c:v>8.1586696152693104E-4</c:v>
                </c:pt>
                <c:pt idx="23460">
                  <c:v>8.1583575128395909E-4</c:v>
                </c:pt>
                <c:pt idx="23461">
                  <c:v>8.1580454342873446E-4</c:v>
                </c:pt>
                <c:pt idx="23462">
                  <c:v>8.1577333796098298E-4</c:v>
                </c:pt>
                <c:pt idx="23463">
                  <c:v>8.1574213488043055E-4</c:v>
                </c:pt>
                <c:pt idx="23464">
                  <c:v>8.1571093418680352E-4</c:v>
                </c:pt>
                <c:pt idx="23465">
                  <c:v>8.156797358798277E-4</c:v>
                </c:pt>
                <c:pt idx="23466">
                  <c:v>8.1564853995922965E-4</c:v>
                </c:pt>
                <c:pt idx="23467">
                  <c:v>8.1561734642473518E-4</c:v>
                </c:pt>
                <c:pt idx="23468">
                  <c:v>8.1558615527607084E-4</c:v>
                </c:pt>
                <c:pt idx="23469">
                  <c:v>8.1555496651296278E-4</c:v>
                </c:pt>
                <c:pt idx="23470">
                  <c:v>8.1552378013513734E-4</c:v>
                </c:pt>
                <c:pt idx="23471">
                  <c:v>8.1549259614232086E-4</c:v>
                </c:pt>
                <c:pt idx="23472">
                  <c:v>8.1546141453423991E-4</c:v>
                </c:pt>
                <c:pt idx="23473">
                  <c:v>8.1543023531062072E-4</c:v>
                </c:pt>
                <c:pt idx="23474">
                  <c:v>8.1539905847118998E-4</c:v>
                </c:pt>
                <c:pt idx="23475">
                  <c:v>8.1536788401567425E-4</c:v>
                </c:pt>
                <c:pt idx="23476">
                  <c:v>8.1533671194379987E-4</c:v>
                </c:pt>
                <c:pt idx="23477">
                  <c:v>8.1530554225529384E-4</c:v>
                </c:pt>
                <c:pt idx="23478">
                  <c:v>8.152743749498825E-4</c:v>
                </c:pt>
                <c:pt idx="23479">
                  <c:v>8.1524321002729265E-4</c:v>
                </c:pt>
                <c:pt idx="23480">
                  <c:v>8.1521204748725117E-4</c:v>
                </c:pt>
                <c:pt idx="23481">
                  <c:v>8.1518088732948461E-4</c:v>
                </c:pt>
                <c:pt idx="23482">
                  <c:v>8.1514972955371999E-4</c:v>
                </c:pt>
                <c:pt idx="23483">
                  <c:v>8.1511857415968408E-4</c:v>
                </c:pt>
                <c:pt idx="23484">
                  <c:v>8.1508742114710399E-4</c:v>
                </c:pt>
                <c:pt idx="23485">
                  <c:v>8.1505627051570661E-4</c:v>
                </c:pt>
                <c:pt idx="23486">
                  <c:v>8.1502512226521871E-4</c:v>
                </c:pt>
                <c:pt idx="23487">
                  <c:v>8.1499397639536763E-4</c:v>
                </c:pt>
                <c:pt idx="23488">
                  <c:v>8.1496283290588014E-4</c:v>
                </c:pt>
                <c:pt idx="23489">
                  <c:v>8.1493169179648367E-4</c:v>
                </c:pt>
                <c:pt idx="23490">
                  <c:v>8.1490055306690523E-4</c:v>
                </c:pt>
                <c:pt idx="23491">
                  <c:v>8.1486941671687202E-4</c:v>
                </c:pt>
                <c:pt idx="23492">
                  <c:v>8.1483828274611148E-4</c:v>
                </c:pt>
                <c:pt idx="23493">
                  <c:v>8.1480715115435072E-4</c:v>
                </c:pt>
                <c:pt idx="23494">
                  <c:v>8.1477602194131716E-4</c:v>
                </c:pt>
                <c:pt idx="23495">
                  <c:v>8.1474489510673803E-4</c:v>
                </c:pt>
                <c:pt idx="23496">
                  <c:v>8.1471377065034096E-4</c:v>
                </c:pt>
                <c:pt idx="23497">
                  <c:v>8.1468264857185329E-4</c:v>
                </c:pt>
                <c:pt idx="23498">
                  <c:v>8.1465152887100255E-4</c:v>
                </c:pt>
                <c:pt idx="23499">
                  <c:v>8.1462041154751618E-4</c:v>
                </c:pt>
                <c:pt idx="23500">
                  <c:v>8.1458929660112203E-4</c:v>
                </c:pt>
                <c:pt idx="23501">
                  <c:v>8.1455818403154755E-4</c:v>
                </c:pt>
                <c:pt idx="23502">
                  <c:v>8.1452707383852026E-4</c:v>
                </c:pt>
                <c:pt idx="23503">
                  <c:v>8.1449596602176815E-4</c:v>
                </c:pt>
                <c:pt idx="23504">
                  <c:v>8.1446486058101876E-4</c:v>
                </c:pt>
                <c:pt idx="23505">
                  <c:v>8.1443375751600005E-4</c:v>
                </c:pt>
                <c:pt idx="23506">
                  <c:v>8.1440265682643969E-4</c:v>
                </c:pt>
                <c:pt idx="23507">
                  <c:v>8.1437155851206574E-4</c:v>
                </c:pt>
                <c:pt idx="23508">
                  <c:v>8.1434046257260586E-4</c:v>
                </c:pt>
                <c:pt idx="23509">
                  <c:v>8.1430936900778834E-4</c:v>
                </c:pt>
                <c:pt idx="23510">
                  <c:v>8.1427827781734095E-4</c:v>
                </c:pt>
                <c:pt idx="23511">
                  <c:v>8.1424718900099165E-4</c:v>
                </c:pt>
                <c:pt idx="23512">
                  <c:v>8.1421610255846886E-4</c:v>
                </c:pt>
                <c:pt idx="23513">
                  <c:v>8.1418501848950044E-4</c:v>
                </c:pt>
                <c:pt idx="23514">
                  <c:v>8.1415393679381469E-4</c:v>
                </c:pt>
                <c:pt idx="23515">
                  <c:v>8.141228574711398E-4</c:v>
                </c:pt>
                <c:pt idx="23516">
                  <c:v>8.1409178052120374E-4</c:v>
                </c:pt>
                <c:pt idx="23517">
                  <c:v>8.1406070594373524E-4</c:v>
                </c:pt>
                <c:pt idx="23518">
                  <c:v>8.1402963373846239E-4</c:v>
                </c:pt>
                <c:pt idx="23519">
                  <c:v>8.139985639051136E-4</c:v>
                </c:pt>
                <c:pt idx="23520">
                  <c:v>8.1396749644341727E-4</c:v>
                </c:pt>
                <c:pt idx="23521">
                  <c:v>8.1393643135310191E-4</c:v>
                </c:pt>
                <c:pt idx="23522">
                  <c:v>8.1390536863389605E-4</c:v>
                </c:pt>
                <c:pt idx="23523">
                  <c:v>8.1387430828552799E-4</c:v>
                </c:pt>
                <c:pt idx="23524">
                  <c:v>8.1384325030772677E-4</c:v>
                </c:pt>
                <c:pt idx="23525">
                  <c:v>8.1381219470022048E-4</c:v>
                </c:pt>
                <c:pt idx="23526">
                  <c:v>8.1378114146273819E-4</c:v>
                </c:pt>
                <c:pt idx="23527">
                  <c:v>8.1375009059500829E-4</c:v>
                </c:pt>
                <c:pt idx="23528">
                  <c:v>8.1371904209675964E-4</c:v>
                </c:pt>
                <c:pt idx="23529">
                  <c:v>8.1368799596772139E-4</c:v>
                </c:pt>
                <c:pt idx="23530">
                  <c:v>8.1365695220762173E-4</c:v>
                </c:pt>
                <c:pt idx="23531">
                  <c:v>8.1362591081619016E-4</c:v>
                </c:pt>
                <c:pt idx="23532">
                  <c:v>8.1359487179315508E-4</c:v>
                </c:pt>
                <c:pt idx="23533">
                  <c:v>8.1356383513824578E-4</c:v>
                </c:pt>
                <c:pt idx="23534">
                  <c:v>8.1353280085119108E-4</c:v>
                </c:pt>
                <c:pt idx="23535">
                  <c:v>8.1350176893172017E-4</c:v>
                </c:pt>
                <c:pt idx="23536">
                  <c:v>8.1347073937956186E-4</c:v>
                </c:pt>
                <c:pt idx="23537">
                  <c:v>8.1343971219444567E-4</c:v>
                </c:pt>
                <c:pt idx="23538">
                  <c:v>8.1340868737610043E-4</c:v>
                </c:pt>
                <c:pt idx="23539">
                  <c:v>8.1337766492425541E-4</c:v>
                </c:pt>
                <c:pt idx="23540">
                  <c:v>8.133466448386399E-4</c:v>
                </c:pt>
                <c:pt idx="23541">
                  <c:v>8.1331562711898316E-4</c:v>
                </c:pt>
                <c:pt idx="23542">
                  <c:v>8.1328461176501457E-4</c:v>
                </c:pt>
                <c:pt idx="23543">
                  <c:v>8.1325359877646342E-4</c:v>
                </c:pt>
                <c:pt idx="23544">
                  <c:v>8.1322258815305919E-4</c:v>
                </c:pt>
                <c:pt idx="23545">
                  <c:v>8.1319157989453137E-4</c:v>
                </c:pt>
                <c:pt idx="23546">
                  <c:v>8.1316057400060925E-4</c:v>
                </c:pt>
                <c:pt idx="23547">
                  <c:v>8.1312957047102242E-4</c:v>
                </c:pt>
                <c:pt idx="23548">
                  <c:v>8.1309856930550069E-4</c:v>
                </c:pt>
                <c:pt idx="23549">
                  <c:v>8.1306757050377335E-4</c:v>
                </c:pt>
                <c:pt idx="23550">
                  <c:v>8.130365740655702E-4</c:v>
                </c:pt>
                <c:pt idx="23551">
                  <c:v>8.1300557999062118E-4</c:v>
                </c:pt>
                <c:pt idx="23552">
                  <c:v>8.1297458827865577E-4</c:v>
                </c:pt>
                <c:pt idx="23553">
                  <c:v>8.1294359892940368E-4</c:v>
                </c:pt>
                <c:pt idx="23554">
                  <c:v>8.1291261194259485E-4</c:v>
                </c:pt>
                <c:pt idx="23555">
                  <c:v>8.1288162731795908E-4</c:v>
                </c:pt>
                <c:pt idx="23556">
                  <c:v>8.1285064505522652E-4</c:v>
                </c:pt>
                <c:pt idx="23557">
                  <c:v>8.1281966515412665E-4</c:v>
                </c:pt>
                <c:pt idx="23558">
                  <c:v>8.1278868761438996E-4</c:v>
                </c:pt>
                <c:pt idx="23559">
                  <c:v>8.1275771243574614E-4</c:v>
                </c:pt>
                <c:pt idx="23560">
                  <c:v>8.1272673961792522E-4</c:v>
                </c:pt>
                <c:pt idx="23561">
                  <c:v>8.1269576916065769E-4</c:v>
                </c:pt>
                <c:pt idx="23562">
                  <c:v>8.1266480106367324E-4</c:v>
                </c:pt>
                <c:pt idx="23563">
                  <c:v>8.1263383532670245E-4</c:v>
                </c:pt>
                <c:pt idx="23564">
                  <c:v>8.1260287194947524E-4</c:v>
                </c:pt>
                <c:pt idx="23565">
                  <c:v>8.1257191093172209E-4</c:v>
                </c:pt>
                <c:pt idx="23566">
                  <c:v>8.1254095227317313E-4</c:v>
                </c:pt>
                <c:pt idx="23567">
                  <c:v>8.1250999597355894E-4</c:v>
                </c:pt>
                <c:pt idx="23568">
                  <c:v>8.1247904203260988E-4</c:v>
                </c:pt>
                <c:pt idx="23569">
                  <c:v>8.124480904500562E-4</c:v>
                </c:pt>
                <c:pt idx="23570">
                  <c:v>8.1241714122562859E-4</c:v>
                </c:pt>
                <c:pt idx="23571">
                  <c:v>8.123861943590574E-4</c:v>
                </c:pt>
                <c:pt idx="23572">
                  <c:v>8.1235524985007331E-4</c:v>
                </c:pt>
                <c:pt idx="23573">
                  <c:v>8.1232430769840691E-4</c:v>
                </c:pt>
                <c:pt idx="23574">
                  <c:v>8.1229336790378888E-4</c:v>
                </c:pt>
                <c:pt idx="23575">
                  <c:v>8.1226243046594979E-4</c:v>
                </c:pt>
                <c:pt idx="23576">
                  <c:v>8.1223149538462032E-4</c:v>
                </c:pt>
                <c:pt idx="23577">
                  <c:v>8.122005626595315E-4</c:v>
                </c:pt>
                <c:pt idx="23578">
                  <c:v>8.1216963229041378E-4</c:v>
                </c:pt>
                <c:pt idx="23579">
                  <c:v>8.1213870427699838E-4</c:v>
                </c:pt>
                <c:pt idx="23580">
                  <c:v>8.121077786190159E-4</c:v>
                </c:pt>
                <c:pt idx="23581">
                  <c:v>8.1207685531619743E-4</c:v>
                </c:pt>
                <c:pt idx="23582">
                  <c:v>8.12045934368274E-4</c:v>
                </c:pt>
                <c:pt idx="23583">
                  <c:v>8.1201501577497629E-4</c:v>
                </c:pt>
                <c:pt idx="23584">
                  <c:v>8.1198409953603563E-4</c:v>
                </c:pt>
                <c:pt idx="23585">
                  <c:v>8.1195318565118314E-4</c:v>
                </c:pt>
                <c:pt idx="23586">
                  <c:v>8.1192227412014983E-4</c:v>
                </c:pt>
                <c:pt idx="23587">
                  <c:v>8.1189136494266682E-4</c:v>
                </c:pt>
                <c:pt idx="23588">
                  <c:v>8.1186045811846566E-4</c:v>
                </c:pt>
                <c:pt idx="23589">
                  <c:v>8.1182955364727735E-4</c:v>
                </c:pt>
                <c:pt idx="23590">
                  <c:v>8.1179865152883313E-4</c:v>
                </c:pt>
                <c:pt idx="23591">
                  <c:v>8.1176775176286455E-4</c:v>
                </c:pt>
                <c:pt idx="23592">
                  <c:v>8.1173685434910272E-4</c:v>
                </c:pt>
                <c:pt idx="23593">
                  <c:v>8.117059592872793E-4</c:v>
                </c:pt>
                <c:pt idx="23594">
                  <c:v>8.1167506657712563E-4</c:v>
                </c:pt>
                <c:pt idx="23595">
                  <c:v>8.1164417621837326E-4</c:v>
                </c:pt>
                <c:pt idx="23596">
                  <c:v>8.1161328821075386E-4</c:v>
                </c:pt>
                <c:pt idx="23597">
                  <c:v>8.1158240255399864E-4</c:v>
                </c:pt>
                <c:pt idx="23598">
                  <c:v>8.1155151924783969E-4</c:v>
                </c:pt>
                <c:pt idx="23599">
                  <c:v>8.1152063829200826E-4</c:v>
                </c:pt>
                <c:pt idx="23600">
                  <c:v>8.1148975968623643E-4</c:v>
                </c:pt>
                <c:pt idx="23601">
                  <c:v>8.1145888343025553E-4</c:v>
                </c:pt>
                <c:pt idx="23602">
                  <c:v>8.1142800952379787E-4</c:v>
                </c:pt>
                <c:pt idx="23603">
                  <c:v>8.1139713796659469E-4</c:v>
                </c:pt>
                <c:pt idx="23604">
                  <c:v>8.1136626875837829E-4</c:v>
                </c:pt>
                <c:pt idx="23605">
                  <c:v>8.1133540189888065E-4</c:v>
                </c:pt>
                <c:pt idx="23606">
                  <c:v>8.1130453738783334E-4</c:v>
                </c:pt>
                <c:pt idx="23607">
                  <c:v>8.1127367522496865E-4</c:v>
                </c:pt>
                <c:pt idx="23608">
                  <c:v>8.1124281541001837E-4</c:v>
                </c:pt>
                <c:pt idx="23609">
                  <c:v>8.1121195794271489E-4</c:v>
                </c:pt>
                <c:pt idx="23610">
                  <c:v>8.1118110282279012E-4</c:v>
                </c:pt>
                <c:pt idx="23611">
                  <c:v>8.1115025004997623E-4</c:v>
                </c:pt>
                <c:pt idx="23612">
                  <c:v>8.1111939962400556E-4</c:v>
                </c:pt>
                <c:pt idx="23613">
                  <c:v>8.1108855154460996E-4</c:v>
                </c:pt>
                <c:pt idx="23614">
                  <c:v>8.110577058115223E-4</c:v>
                </c:pt>
                <c:pt idx="23615">
                  <c:v>8.1102686242447424E-4</c:v>
                </c:pt>
                <c:pt idx="23616">
                  <c:v>8.1099602138319873E-4</c:v>
                </c:pt>
                <c:pt idx="23617">
                  <c:v>8.1096518268742777E-4</c:v>
                </c:pt>
                <c:pt idx="23618">
                  <c:v>8.1093434633689409E-4</c:v>
                </c:pt>
                <c:pt idx="23619">
                  <c:v>8.1090351233133E-4</c:v>
                </c:pt>
                <c:pt idx="23620">
                  <c:v>8.1087268067046793E-4</c:v>
                </c:pt>
                <c:pt idx="23621">
                  <c:v>8.1084185135404073E-4</c:v>
                </c:pt>
                <c:pt idx="23622">
                  <c:v>8.1081102438178071E-4</c:v>
                </c:pt>
                <c:pt idx="23623">
                  <c:v>8.107801997534206E-4</c:v>
                </c:pt>
                <c:pt idx="23624">
                  <c:v>8.1074937746869328E-4</c:v>
                </c:pt>
                <c:pt idx="23625">
                  <c:v>8.1071855752733125E-4</c:v>
                </c:pt>
                <c:pt idx="23626">
                  <c:v>8.1068773992906738E-4</c:v>
                </c:pt>
                <c:pt idx="23627">
                  <c:v>8.1065692467363441E-4</c:v>
                </c:pt>
                <c:pt idx="23628">
                  <c:v>8.1062611176076541E-4</c:v>
                </c:pt>
                <c:pt idx="23629">
                  <c:v>8.105953011901929E-4</c:v>
                </c:pt>
                <c:pt idx="23630">
                  <c:v>8.1056449296165018E-4</c:v>
                </c:pt>
                <c:pt idx="23631">
                  <c:v>8.1053368707486976E-4</c:v>
                </c:pt>
                <c:pt idx="23632">
                  <c:v>8.1050288352958527E-4</c:v>
                </c:pt>
                <c:pt idx="23633">
                  <c:v>8.1047208232552911E-4</c:v>
                </c:pt>
                <c:pt idx="23634">
                  <c:v>8.1044128346243502E-4</c:v>
                </c:pt>
                <c:pt idx="23635">
                  <c:v>8.1041048694003562E-4</c:v>
                </c:pt>
                <c:pt idx="23636">
                  <c:v>8.103796927580642E-4</c:v>
                </c:pt>
                <c:pt idx="23637">
                  <c:v>8.1034890091625416E-4</c:v>
                </c:pt>
                <c:pt idx="23638">
                  <c:v>8.1031811141433856E-4</c:v>
                </c:pt>
                <c:pt idx="23639">
                  <c:v>8.102873242520508E-4</c:v>
                </c:pt>
                <c:pt idx="23640">
                  <c:v>8.1025653942912417E-4</c:v>
                </c:pt>
                <c:pt idx="23641">
                  <c:v>8.1022575694529207E-4</c:v>
                </c:pt>
                <c:pt idx="23642">
                  <c:v>8.1019497680028777E-4</c:v>
                </c:pt>
                <c:pt idx="23643">
                  <c:v>8.1016419899384488E-4</c:v>
                </c:pt>
                <c:pt idx="23644">
                  <c:v>8.1013342352569714E-4</c:v>
                </c:pt>
                <c:pt idx="23645">
                  <c:v>8.101026503955775E-4</c:v>
                </c:pt>
                <c:pt idx="23646">
                  <c:v>8.1007187960322011E-4</c:v>
                </c:pt>
                <c:pt idx="23647">
                  <c:v>8.1004111114835816E-4</c:v>
                </c:pt>
                <c:pt idx="23648">
                  <c:v>8.1001034503072568E-4</c:v>
                </c:pt>
                <c:pt idx="23649">
                  <c:v>8.0997958125005607E-4</c:v>
                </c:pt>
                <c:pt idx="23650">
                  <c:v>8.0994881980608316E-4</c:v>
                </c:pt>
                <c:pt idx="23651">
                  <c:v>8.0991806069854089E-4</c:v>
                </c:pt>
                <c:pt idx="23652">
                  <c:v>8.0988730392716275E-4</c:v>
                </c:pt>
                <c:pt idx="23653">
                  <c:v>8.0985654949168292E-4</c:v>
                </c:pt>
                <c:pt idx="23654">
                  <c:v>8.0982579739183498E-4</c:v>
                </c:pt>
                <c:pt idx="23655">
                  <c:v>8.0979504762735332E-4</c:v>
                </c:pt>
                <c:pt idx="23656">
                  <c:v>8.0976430019797166E-4</c:v>
                </c:pt>
                <c:pt idx="23657">
                  <c:v>8.0973355510342382E-4</c:v>
                </c:pt>
                <c:pt idx="23658">
                  <c:v>8.0970281234344428E-4</c:v>
                </c:pt>
                <c:pt idx="23659">
                  <c:v>8.0967207191776677E-4</c:v>
                </c:pt>
                <c:pt idx="23660">
                  <c:v>8.0964133382612565E-4</c:v>
                </c:pt>
                <c:pt idx="23661">
                  <c:v>8.0961059806825518E-4</c:v>
                </c:pt>
                <c:pt idx="23662">
                  <c:v>8.0957986464388931E-4</c:v>
                </c:pt>
                <c:pt idx="23663">
                  <c:v>8.095491335527625E-4</c:v>
                </c:pt>
                <c:pt idx="23664">
                  <c:v>8.0951840479460903E-4</c:v>
                </c:pt>
                <c:pt idx="23665">
                  <c:v>8.0948767836916326E-4</c:v>
                </c:pt>
                <c:pt idx="23666">
                  <c:v>8.0945695427615946E-4</c:v>
                </c:pt>
                <c:pt idx="23667">
                  <c:v>8.0942623251533232E-4</c:v>
                </c:pt>
                <c:pt idx="23668">
                  <c:v>8.0939551308641599E-4</c:v>
                </c:pt>
                <c:pt idx="23669">
                  <c:v>8.0936479598914517E-4</c:v>
                </c:pt>
                <c:pt idx="23670">
                  <c:v>8.0933408122325435E-4</c:v>
                </c:pt>
                <c:pt idx="23671">
                  <c:v>8.093033687884782E-4</c:v>
                </c:pt>
                <c:pt idx="23672">
                  <c:v>8.0927265868455122E-4</c:v>
                </c:pt>
                <c:pt idx="23673">
                  <c:v>8.09241950911208E-4</c:v>
                </c:pt>
                <c:pt idx="23674">
                  <c:v>8.0921124546818354E-4</c:v>
                </c:pt>
                <c:pt idx="23675">
                  <c:v>8.0918054235521234E-4</c:v>
                </c:pt>
                <c:pt idx="23676">
                  <c:v>8.091498415720294E-4</c:v>
                </c:pt>
                <c:pt idx="23677">
                  <c:v>8.0911914311836922E-4</c:v>
                </c:pt>
                <c:pt idx="23678">
                  <c:v>8.0908844699396703E-4</c:v>
                </c:pt>
                <c:pt idx="23679">
                  <c:v>8.0905775319855752E-4</c:v>
                </c:pt>
                <c:pt idx="23680">
                  <c:v>8.0902706173187561E-4</c:v>
                </c:pt>
                <c:pt idx="23681">
                  <c:v>8.0899637259365664E-4</c:v>
                </c:pt>
                <c:pt idx="23682">
                  <c:v>8.0896568578363521E-4</c:v>
                </c:pt>
                <c:pt idx="23683">
                  <c:v>8.0893500130154665E-4</c:v>
                </c:pt>
                <c:pt idx="23684">
                  <c:v>8.0890431914712587E-4</c:v>
                </c:pt>
                <c:pt idx="23685">
                  <c:v>8.0887363932010835E-4</c:v>
                </c:pt>
                <c:pt idx="23686">
                  <c:v>8.0884296182022898E-4</c:v>
                </c:pt>
                <c:pt idx="23687">
                  <c:v>8.08812286647223E-4</c:v>
                </c:pt>
                <c:pt idx="23688">
                  <c:v>8.0878161380082587E-4</c:v>
                </c:pt>
                <c:pt idx="23689">
                  <c:v>8.0875094328077262E-4</c:v>
                </c:pt>
                <c:pt idx="23690">
                  <c:v>8.0872027508679901E-4</c:v>
                </c:pt>
                <c:pt idx="23691">
                  <c:v>8.0868960921864008E-4</c:v>
                </c:pt>
                <c:pt idx="23692">
                  <c:v>8.0865894567603148E-4</c:v>
                </c:pt>
                <c:pt idx="23693">
                  <c:v>8.0862828445870858E-4</c:v>
                </c:pt>
                <c:pt idx="23694">
                  <c:v>8.0859762556640671E-4</c:v>
                </c:pt>
                <c:pt idx="23695">
                  <c:v>8.0856696899886176E-4</c:v>
                </c:pt>
                <c:pt idx="23696">
                  <c:v>8.0853631475580909E-4</c:v>
                </c:pt>
                <c:pt idx="23697">
                  <c:v>8.0850566283698457E-4</c:v>
                </c:pt>
                <c:pt idx="23698">
                  <c:v>8.0847501324212356E-4</c:v>
                </c:pt>
                <c:pt idx="23699">
                  <c:v>8.0844436597096194E-4</c:v>
                </c:pt>
                <c:pt idx="23700">
                  <c:v>8.0841372102323549E-4</c:v>
                </c:pt>
                <c:pt idx="23701">
                  <c:v>8.0838307839867999E-4</c:v>
                </c:pt>
                <c:pt idx="23702">
                  <c:v>8.0835243809703134E-4</c:v>
                </c:pt>
                <c:pt idx="23703">
                  <c:v>8.0832180011802509E-4</c:v>
                </c:pt>
                <c:pt idx="23704">
                  <c:v>8.0829116446139767E-4</c:v>
                </c:pt>
                <c:pt idx="23705">
                  <c:v>8.0826053112688454E-4</c:v>
                </c:pt>
                <c:pt idx="23706">
                  <c:v>8.0822990011422203E-4</c:v>
                </c:pt>
                <c:pt idx="23707">
                  <c:v>8.081992714231459E-4</c:v>
                </c:pt>
                <c:pt idx="23708">
                  <c:v>8.081686450533926E-4</c:v>
                </c:pt>
                <c:pt idx="23709">
                  <c:v>8.0813802100469789E-4</c:v>
                </c:pt>
                <c:pt idx="23710">
                  <c:v>8.0810739927679801E-4</c:v>
                </c:pt>
                <c:pt idx="23711">
                  <c:v>8.0807677986942925E-4</c:v>
                </c:pt>
                <c:pt idx="23712">
                  <c:v>8.0804616278232775E-4</c:v>
                </c:pt>
                <c:pt idx="23713">
                  <c:v>8.0801554801522991E-4</c:v>
                </c:pt>
                <c:pt idx="23714">
                  <c:v>8.0798493556787174E-4</c:v>
                </c:pt>
                <c:pt idx="23715">
                  <c:v>8.0795432543999011E-4</c:v>
                </c:pt>
                <c:pt idx="23716">
                  <c:v>8.0792371763132079E-4</c:v>
                </c:pt>
                <c:pt idx="23717">
                  <c:v>8.0789311214160076E-4</c:v>
                </c:pt>
                <c:pt idx="23718">
                  <c:v>8.0786250897056612E-4</c:v>
                </c:pt>
                <c:pt idx="23719">
                  <c:v>8.0783190811795351E-4</c:v>
                </c:pt>
                <c:pt idx="23720">
                  <c:v>8.078013095834997E-4</c:v>
                </c:pt>
                <c:pt idx="23721">
                  <c:v>8.077707133669409E-4</c:v>
                </c:pt>
                <c:pt idx="23722">
                  <c:v>8.0774011946801408E-4</c:v>
                </c:pt>
                <c:pt idx="23723">
                  <c:v>8.0770952788645578E-4</c:v>
                </c:pt>
                <c:pt idx="23724">
                  <c:v>8.0767893862200243E-4</c:v>
                </c:pt>
                <c:pt idx="23725">
                  <c:v>8.0764835167439133E-4</c:v>
                </c:pt>
                <c:pt idx="23726">
                  <c:v>8.0761776704335879E-4</c:v>
                </c:pt>
                <c:pt idx="23727">
                  <c:v>8.0758718472864202E-4</c:v>
                </c:pt>
                <c:pt idx="23728">
                  <c:v>8.0755660472997743E-4</c:v>
                </c:pt>
                <c:pt idx="23729">
                  <c:v>8.0752602704710255E-4</c:v>
                </c:pt>
                <c:pt idx="23730">
                  <c:v>8.074954516797538E-4</c:v>
                </c:pt>
                <c:pt idx="23731">
                  <c:v>8.0746487862766838E-4</c:v>
                </c:pt>
                <c:pt idx="23732">
                  <c:v>8.0743430789058336E-4</c:v>
                </c:pt>
                <c:pt idx="23733">
                  <c:v>8.0740373946823561E-4</c:v>
                </c:pt>
                <c:pt idx="23734">
                  <c:v>8.0737317336036264E-4</c:v>
                </c:pt>
                <c:pt idx="23735">
                  <c:v>8.0734260956670111E-4</c:v>
                </c:pt>
                <c:pt idx="23736">
                  <c:v>8.0731204808698852E-4</c:v>
                </c:pt>
                <c:pt idx="23737">
                  <c:v>8.0728148892096206E-4</c:v>
                </c:pt>
                <c:pt idx="23738">
                  <c:v>8.0725093206835893E-4</c:v>
                </c:pt>
                <c:pt idx="23739">
                  <c:v>8.0722037752891664E-4</c:v>
                </c:pt>
                <c:pt idx="23740">
                  <c:v>8.0718982530237216E-4</c:v>
                </c:pt>
                <c:pt idx="23741">
                  <c:v>8.0715927538846323E-4</c:v>
                </c:pt>
                <c:pt idx="23742">
                  <c:v>8.0712872778692713E-4</c:v>
                </c:pt>
                <c:pt idx="23743">
                  <c:v>8.0709818249750139E-4</c:v>
                </c:pt>
                <c:pt idx="23744">
                  <c:v>8.0706763951992331E-4</c:v>
                </c:pt>
                <c:pt idx="23745">
                  <c:v>8.0703709885393082E-4</c:v>
                </c:pt>
                <c:pt idx="23746">
                  <c:v>8.0700656049926124E-4</c:v>
                </c:pt>
                <c:pt idx="23747">
                  <c:v>8.0697602445565218E-4</c:v>
                </c:pt>
                <c:pt idx="23748">
                  <c:v>8.0694549072284148E-4</c:v>
                </c:pt>
                <c:pt idx="23749">
                  <c:v>8.0691495930056666E-4</c:v>
                </c:pt>
                <c:pt idx="23750">
                  <c:v>8.0688443018856566E-4</c:v>
                </c:pt>
                <c:pt idx="23751">
                  <c:v>8.06853903386576E-4</c:v>
                </c:pt>
                <c:pt idx="23752">
                  <c:v>8.0682337889433574E-4</c:v>
                </c:pt>
                <c:pt idx="23753">
                  <c:v>8.0679285671158283E-4</c:v>
                </c:pt>
                <c:pt idx="23754">
                  <c:v>8.0676233683805477E-4</c:v>
                </c:pt>
                <c:pt idx="23755">
                  <c:v>8.0673181927348975E-4</c:v>
                </c:pt>
                <c:pt idx="23756">
                  <c:v>8.067013040176258E-4</c:v>
                </c:pt>
                <c:pt idx="23757">
                  <c:v>8.066707910702011E-4</c:v>
                </c:pt>
                <c:pt idx="23758">
                  <c:v>8.0664028043095327E-4</c:v>
                </c:pt>
                <c:pt idx="23759">
                  <c:v>8.066097720996208E-4</c:v>
                </c:pt>
                <c:pt idx="23760">
                  <c:v>8.0657926607594185E-4</c:v>
                </c:pt>
                <c:pt idx="23761">
                  <c:v>8.0654876235965417E-4</c:v>
                </c:pt>
                <c:pt idx="23762">
                  <c:v>8.0651826095049645E-4</c:v>
                </c:pt>
                <c:pt idx="23763">
                  <c:v>8.0648776184820664E-4</c:v>
                </c:pt>
                <c:pt idx="23764">
                  <c:v>8.0645726505252323E-4</c:v>
                </c:pt>
                <c:pt idx="23765">
                  <c:v>8.0642677056318439E-4</c:v>
                </c:pt>
                <c:pt idx="23766">
                  <c:v>8.0639627837992883E-4</c:v>
                </c:pt>
                <c:pt idx="23767">
                  <c:v>8.0636578850249449E-4</c:v>
                </c:pt>
                <c:pt idx="23768">
                  <c:v>8.063353009306203E-4</c:v>
                </c:pt>
                <c:pt idx="23769">
                  <c:v>8.0630481566404454E-4</c:v>
                </c:pt>
                <c:pt idx="23770">
                  <c:v>8.0627433270250568E-4</c:v>
                </c:pt>
                <c:pt idx="23771">
                  <c:v>8.0624385204574244E-4</c:v>
                </c:pt>
                <c:pt idx="23772">
                  <c:v>8.0621337369349321E-4</c:v>
                </c:pt>
                <c:pt idx="23773">
                  <c:v>8.0618289764549701E-4</c:v>
                </c:pt>
                <c:pt idx="23774">
                  <c:v>8.0615242390149223E-4</c:v>
                </c:pt>
                <c:pt idx="23775">
                  <c:v>8.0612195246121767E-4</c:v>
                </c:pt>
                <c:pt idx="23776">
                  <c:v>8.0609148332441228E-4</c:v>
                </c:pt>
                <c:pt idx="23777">
                  <c:v>8.0606101649081463E-4</c:v>
                </c:pt>
                <c:pt idx="23778">
                  <c:v>8.0603055196016389E-4</c:v>
                </c:pt>
                <c:pt idx="23779">
                  <c:v>8.0600008973219853E-4</c:v>
                </c:pt>
                <c:pt idx="23780">
                  <c:v>8.0596962980665791E-4</c:v>
                </c:pt>
                <c:pt idx="23781">
                  <c:v>8.0593917218328075E-4</c:v>
                </c:pt>
                <c:pt idx="23782">
                  <c:v>8.0590871686180617E-4</c:v>
                </c:pt>
                <c:pt idx="23783">
                  <c:v>8.0587826384197312E-4</c:v>
                </c:pt>
                <c:pt idx="23784">
                  <c:v>8.0584781312352072E-4</c:v>
                </c:pt>
                <c:pt idx="23785">
                  <c:v>8.0581736470618822E-4</c:v>
                </c:pt>
                <c:pt idx="23786">
                  <c:v>8.0578691858971456E-4</c:v>
                </c:pt>
                <c:pt idx="23787">
                  <c:v>8.057564747738393E-4</c:v>
                </c:pt>
                <c:pt idx="23788">
                  <c:v>8.0572603325830127E-4</c:v>
                </c:pt>
                <c:pt idx="23789">
                  <c:v>8.0569559404284014E-4</c:v>
                </c:pt>
                <c:pt idx="23790">
                  <c:v>8.0566515712719505E-4</c:v>
                </c:pt>
                <c:pt idx="23791">
                  <c:v>8.0563472251110526E-4</c:v>
                </c:pt>
                <c:pt idx="23792">
                  <c:v>8.0560429019431023E-4</c:v>
                </c:pt>
                <c:pt idx="23793">
                  <c:v>8.0557386017654975E-4</c:v>
                </c:pt>
                <c:pt idx="23794">
                  <c:v>8.0554343245756285E-4</c:v>
                </c:pt>
                <c:pt idx="23795">
                  <c:v>8.0551300703708922E-4</c:v>
                </c:pt>
                <c:pt idx="23796">
                  <c:v>8.0548258391486855E-4</c:v>
                </c:pt>
                <c:pt idx="23797">
                  <c:v>8.054521630906404E-4</c:v>
                </c:pt>
                <c:pt idx="23798">
                  <c:v>8.0542174456414424E-4</c:v>
                </c:pt>
                <c:pt idx="23799">
                  <c:v>8.0539132833511997E-4</c:v>
                </c:pt>
                <c:pt idx="23800">
                  <c:v>8.0536091440330706E-4</c:v>
                </c:pt>
                <c:pt idx="23801">
                  <c:v>8.0533050276844563E-4</c:v>
                </c:pt>
                <c:pt idx="23802">
                  <c:v>8.0530009343027513E-4</c:v>
                </c:pt>
                <c:pt idx="23803">
                  <c:v>8.0526968638853559E-4</c:v>
                </c:pt>
                <c:pt idx="23804">
                  <c:v>8.0523928164296678E-4</c:v>
                </c:pt>
                <c:pt idx="23805">
                  <c:v>8.0520887919330883E-4</c:v>
                </c:pt>
                <c:pt idx="23806">
                  <c:v>8.0517847903930153E-4</c:v>
                </c:pt>
                <c:pt idx="23807">
                  <c:v>8.0514808118068468E-4</c:v>
                </c:pt>
                <c:pt idx="23808">
                  <c:v>8.0511768561719881E-4</c:v>
                </c:pt>
                <c:pt idx="23809">
                  <c:v>8.050872923485835E-4</c:v>
                </c:pt>
                <c:pt idx="23810">
                  <c:v>8.0505690137457921E-4</c:v>
                </c:pt>
                <c:pt idx="23811">
                  <c:v>8.0502651269492593E-4</c:v>
                </c:pt>
                <c:pt idx="23812">
                  <c:v>8.0499612630936378E-4</c:v>
                </c:pt>
                <c:pt idx="23813">
                  <c:v>8.0496574221763332E-4</c:v>
                </c:pt>
                <c:pt idx="23814">
                  <c:v>8.0493536041947443E-4</c:v>
                </c:pt>
                <c:pt idx="23815">
                  <c:v>8.0490498091462769E-4</c:v>
                </c:pt>
                <c:pt idx="23816">
                  <c:v>8.0487460370283329E-4</c:v>
                </c:pt>
                <c:pt idx="23817">
                  <c:v>8.0484422878383181E-4</c:v>
                </c:pt>
                <c:pt idx="23818">
                  <c:v>8.0481385615736346E-4</c:v>
                </c:pt>
                <c:pt idx="23819">
                  <c:v>8.0478348582316891E-4</c:v>
                </c:pt>
                <c:pt idx="23820">
                  <c:v>8.0475311778098859E-4</c:v>
                </c:pt>
                <c:pt idx="23821">
                  <c:v>8.0472275203056283E-4</c:v>
                </c:pt>
                <c:pt idx="23822">
                  <c:v>8.0469238857163252E-4</c:v>
                </c:pt>
                <c:pt idx="23823">
                  <c:v>8.046620274039381E-4</c:v>
                </c:pt>
                <c:pt idx="23824">
                  <c:v>8.0463166852722044E-4</c:v>
                </c:pt>
                <c:pt idx="23825">
                  <c:v>8.0460131194121998E-4</c:v>
                </c:pt>
                <c:pt idx="23826">
                  <c:v>8.045709576456776E-4</c:v>
                </c:pt>
                <c:pt idx="23827">
                  <c:v>8.0454060564033418E-4</c:v>
                </c:pt>
                <c:pt idx="23828">
                  <c:v>8.0451025592493026E-4</c:v>
                </c:pt>
                <c:pt idx="23829">
                  <c:v>8.0447990849920694E-4</c:v>
                </c:pt>
                <c:pt idx="23830">
                  <c:v>8.044495633629051E-4</c:v>
                </c:pt>
                <c:pt idx="23831">
                  <c:v>8.0441922051576549E-4</c:v>
                </c:pt>
                <c:pt idx="23832">
                  <c:v>8.0438887995752922E-4</c:v>
                </c:pt>
                <c:pt idx="23833">
                  <c:v>8.0435854168793748E-4</c:v>
                </c:pt>
                <c:pt idx="23834">
                  <c:v>8.0432820570673104E-4</c:v>
                </c:pt>
                <c:pt idx="23835">
                  <c:v>8.0429787201365122E-4</c:v>
                </c:pt>
                <c:pt idx="23836">
                  <c:v>8.0426754060843899E-4</c:v>
                </c:pt>
                <c:pt idx="23837">
                  <c:v>8.0423721149083544E-4</c:v>
                </c:pt>
                <c:pt idx="23838">
                  <c:v>8.0420688466058211E-4</c:v>
                </c:pt>
                <c:pt idx="23839">
                  <c:v>8.0417656011741987E-4</c:v>
                </c:pt>
                <c:pt idx="23840">
                  <c:v>8.0414623786109036E-4</c:v>
                </c:pt>
                <c:pt idx="23841">
                  <c:v>8.0411591789133455E-4</c:v>
                </c:pt>
                <c:pt idx="23842">
                  <c:v>8.0408560020789419E-4</c:v>
                </c:pt>
                <c:pt idx="23843">
                  <c:v>8.0405528481051038E-4</c:v>
                </c:pt>
                <c:pt idx="23844">
                  <c:v>8.0402497169892464E-4</c:v>
                </c:pt>
                <c:pt idx="23845">
                  <c:v>8.039946608728786E-4</c:v>
                </c:pt>
                <c:pt idx="23846">
                  <c:v>8.0396435233211357E-4</c:v>
                </c:pt>
                <c:pt idx="23847">
                  <c:v>8.0393404607637131E-4</c:v>
                </c:pt>
                <c:pt idx="23848">
                  <c:v>8.0390374210539321E-4</c:v>
                </c:pt>
                <c:pt idx="23849">
                  <c:v>8.0387344041892115E-4</c:v>
                </c:pt>
                <c:pt idx="23850">
                  <c:v>8.0384314101669652E-4</c:v>
                </c:pt>
                <c:pt idx="23851">
                  <c:v>8.0381284389846131E-4</c:v>
                </c:pt>
                <c:pt idx="23852">
                  <c:v>8.0378254906395723E-4</c:v>
                </c:pt>
                <c:pt idx="23853">
                  <c:v>8.0375225651292583E-4</c:v>
                </c:pt>
                <c:pt idx="23854">
                  <c:v>8.0372196624510929E-4</c:v>
                </c:pt>
                <c:pt idx="23855">
                  <c:v>8.0369167826024922E-4</c:v>
                </c:pt>
                <c:pt idx="23856">
                  <c:v>8.0366139255808782E-4</c:v>
                </c:pt>
                <c:pt idx="23857">
                  <c:v>8.0363110913836682E-4</c:v>
                </c:pt>
                <c:pt idx="23858">
                  <c:v>8.0360082800082808E-4</c:v>
                </c:pt>
                <c:pt idx="23859">
                  <c:v>8.0357054914521387E-4</c:v>
                </c:pt>
                <c:pt idx="23860">
                  <c:v>8.0354027257126617E-4</c:v>
                </c:pt>
                <c:pt idx="23861">
                  <c:v>8.0350999827872725E-4</c:v>
                </c:pt>
                <c:pt idx="23862">
                  <c:v>8.0347972626733887E-4</c:v>
                </c:pt>
                <c:pt idx="23863">
                  <c:v>8.0344945653684362E-4</c:v>
                </c:pt>
                <c:pt idx="23864">
                  <c:v>8.0341918908698358E-4</c:v>
                </c:pt>
                <c:pt idx="23865">
                  <c:v>8.0338892391750081E-4</c:v>
                </c:pt>
                <c:pt idx="23866">
                  <c:v>8.0335866102813794E-4</c:v>
                </c:pt>
                <c:pt idx="23867">
                  <c:v>8.0332840041863712E-4</c:v>
                </c:pt>
                <c:pt idx="23868">
                  <c:v>8.0329814208874065E-4</c:v>
                </c:pt>
                <c:pt idx="23869">
                  <c:v>8.0326788603819125E-4</c:v>
                </c:pt>
                <c:pt idx="23870">
                  <c:v>8.0323763226673099E-4</c:v>
                </c:pt>
                <c:pt idx="23871">
                  <c:v>8.0320738077410258E-4</c:v>
                </c:pt>
                <c:pt idx="23872">
                  <c:v>8.0317713156004874E-4</c:v>
                </c:pt>
                <c:pt idx="23873">
                  <c:v>8.0314688462431187E-4</c:v>
                </c:pt>
                <c:pt idx="23874">
                  <c:v>8.0311663996663436E-4</c:v>
                </c:pt>
                <c:pt idx="23875">
                  <c:v>8.0308639758675914E-4</c:v>
                </c:pt>
                <c:pt idx="23876">
                  <c:v>8.0305615748442873E-4</c:v>
                </c:pt>
                <c:pt idx="23877">
                  <c:v>8.0302591965938615E-4</c:v>
                </c:pt>
                <c:pt idx="23878">
                  <c:v>8.029956841113737E-4</c:v>
                </c:pt>
                <c:pt idx="23879">
                  <c:v>8.0296545084013464E-4</c:v>
                </c:pt>
                <c:pt idx="23880">
                  <c:v>8.0293521984541158E-4</c:v>
                </c:pt>
                <c:pt idx="23881">
                  <c:v>8.0290499112694734E-4</c:v>
                </c:pt>
                <c:pt idx="23882">
                  <c:v>8.0287476468448508E-4</c:v>
                </c:pt>
                <c:pt idx="23883">
                  <c:v>8.0284454051776752E-4</c:v>
                </c:pt>
                <c:pt idx="23884">
                  <c:v>8.0281431862653781E-4</c:v>
                </c:pt>
                <c:pt idx="23885">
                  <c:v>8.0278409901053888E-4</c:v>
                </c:pt>
                <c:pt idx="23886">
                  <c:v>8.02753881669514E-4</c:v>
                </c:pt>
                <c:pt idx="23887">
                  <c:v>8.0272366660320599E-4</c:v>
                </c:pt>
                <c:pt idx="23888">
                  <c:v>8.0269345381135811E-4</c:v>
                </c:pt>
                <c:pt idx="23889">
                  <c:v>8.0266324329371385E-4</c:v>
                </c:pt>
                <c:pt idx="23890">
                  <c:v>8.0263303505001592E-4</c:v>
                </c:pt>
                <c:pt idx="23891">
                  <c:v>8.0260282908000812E-4</c:v>
                </c:pt>
                <c:pt idx="23892">
                  <c:v>8.0257262538343328E-4</c:v>
                </c:pt>
                <c:pt idx="23893">
                  <c:v>8.0254242396003521E-4</c:v>
                </c:pt>
                <c:pt idx="23894">
                  <c:v>8.0251222480955705E-4</c:v>
                </c:pt>
                <c:pt idx="23895">
                  <c:v>8.0248202793174197E-4</c:v>
                </c:pt>
                <c:pt idx="23896">
                  <c:v>8.0245183332633397E-4</c:v>
                </c:pt>
                <c:pt idx="23897">
                  <c:v>8.024216409930761E-4</c:v>
                </c:pt>
                <c:pt idx="23898">
                  <c:v>8.0239145093171217E-4</c:v>
                </c:pt>
                <c:pt idx="23899">
                  <c:v>8.0236126314198555E-4</c:v>
                </c:pt>
                <c:pt idx="23900">
                  <c:v>8.0233107762364014E-4</c:v>
                </c:pt>
                <c:pt idx="23901">
                  <c:v>8.0230089437641921E-4</c:v>
                </c:pt>
                <c:pt idx="23902">
                  <c:v>8.0227071340006689E-4</c:v>
                </c:pt>
                <c:pt idx="23903">
                  <c:v>8.0224053469432665E-4</c:v>
                </c:pt>
                <c:pt idx="23904">
                  <c:v>8.0221035825894218E-4</c:v>
                </c:pt>
                <c:pt idx="23905">
                  <c:v>8.0218018409365741E-4</c:v>
                </c:pt>
                <c:pt idx="23906">
                  <c:v>8.0215001219821635E-4</c:v>
                </c:pt>
                <c:pt idx="23907">
                  <c:v>8.0211984257236248E-4</c:v>
                </c:pt>
                <c:pt idx="23908">
                  <c:v>8.0208967521584013E-4</c:v>
                </c:pt>
                <c:pt idx="23909">
                  <c:v>8.0205951012839324E-4</c:v>
                </c:pt>
                <c:pt idx="23910">
                  <c:v>8.0202934730976558E-4</c:v>
                </c:pt>
                <c:pt idx="23911">
                  <c:v>8.019991867597012E-4</c:v>
                </c:pt>
                <c:pt idx="23912">
                  <c:v>8.0196902847794443E-4</c:v>
                </c:pt>
                <c:pt idx="23913">
                  <c:v>8.0193887246423907E-4</c:v>
                </c:pt>
                <c:pt idx="23914">
                  <c:v>8.0190871871832958E-4</c:v>
                </c:pt>
                <c:pt idx="23915">
                  <c:v>8.0187856723995998E-4</c:v>
                </c:pt>
                <c:pt idx="23916">
                  <c:v>8.0184841802887451E-4</c:v>
                </c:pt>
                <c:pt idx="23917">
                  <c:v>8.0181827108481761E-4</c:v>
                </c:pt>
                <c:pt idx="23918">
                  <c:v>8.0178812640753321E-4</c:v>
                </c:pt>
                <c:pt idx="23919">
                  <c:v>8.0175798399676607E-4</c:v>
                </c:pt>
                <c:pt idx="23920">
                  <c:v>8.0172784385226033E-4</c:v>
                </c:pt>
                <c:pt idx="23921">
                  <c:v>8.0169770597376055E-4</c:v>
                </c:pt>
                <c:pt idx="23922">
                  <c:v>8.0166757036101096E-4</c:v>
                </c:pt>
                <c:pt idx="23923">
                  <c:v>8.0163743701375646E-4</c:v>
                </c:pt>
                <c:pt idx="23924">
                  <c:v>8.0160730593174128E-4</c:v>
                </c:pt>
                <c:pt idx="23925">
                  <c:v>8.0157717711471009E-4</c:v>
                </c:pt>
                <c:pt idx="23926">
                  <c:v>8.0154705056240745E-4</c:v>
                </c:pt>
                <c:pt idx="23927">
                  <c:v>8.0151692627457804E-4</c:v>
                </c:pt>
                <c:pt idx="23928">
                  <c:v>8.0148680425096684E-4</c:v>
                </c:pt>
                <c:pt idx="23929">
                  <c:v>8.014566844913181E-4</c:v>
                </c:pt>
                <c:pt idx="23930">
                  <c:v>8.0142656699537691E-4</c:v>
                </c:pt>
                <c:pt idx="23931">
                  <c:v>8.0139645176288807E-4</c:v>
                </c:pt>
                <c:pt idx="23932">
                  <c:v>8.0136633879359623E-4</c:v>
                </c:pt>
                <c:pt idx="23933">
                  <c:v>8.013362280872465E-4</c:v>
                </c:pt>
                <c:pt idx="23934">
                  <c:v>8.0130611964358356E-4</c:v>
                </c:pt>
                <c:pt idx="23935">
                  <c:v>8.0127601346235262E-4</c:v>
                </c:pt>
                <c:pt idx="23936">
                  <c:v>8.0124590954329844E-4</c:v>
                </c:pt>
                <c:pt idx="23937">
                  <c:v>8.0121580788616636E-4</c:v>
                </c:pt>
                <c:pt idx="23938">
                  <c:v>8.0118570849070116E-4</c:v>
                </c:pt>
                <c:pt idx="23939">
                  <c:v>8.0115561135664826E-4</c:v>
                </c:pt>
                <c:pt idx="23940">
                  <c:v>8.0112551648375266E-4</c:v>
                </c:pt>
                <c:pt idx="23941">
                  <c:v>8.0109542387175935E-4</c:v>
                </c:pt>
                <c:pt idx="23942">
                  <c:v>8.0106533352041387E-4</c:v>
                </c:pt>
                <c:pt idx="23943">
                  <c:v>8.0103524542946122E-4</c:v>
                </c:pt>
                <c:pt idx="23944">
                  <c:v>8.0100515959864694E-4</c:v>
                </c:pt>
                <c:pt idx="23945">
                  <c:v>8.0097507602771634E-4</c:v>
                </c:pt>
                <c:pt idx="23946">
                  <c:v>8.0094499471641475E-4</c:v>
                </c:pt>
                <c:pt idx="23947">
                  <c:v>8.009149156644876E-4</c:v>
                </c:pt>
                <c:pt idx="23948">
                  <c:v>8.0088483887168032E-4</c:v>
                </c:pt>
                <c:pt idx="23949">
                  <c:v>8.0085476433773854E-4</c:v>
                </c:pt>
                <c:pt idx="23950">
                  <c:v>8.0082469206240749E-4</c:v>
                </c:pt>
                <c:pt idx="23951">
                  <c:v>8.0079462204543314E-4</c:v>
                </c:pt>
                <c:pt idx="23952">
                  <c:v>8.007645542865608E-4</c:v>
                </c:pt>
                <c:pt idx="23953">
                  <c:v>8.0073448878553635E-4</c:v>
                </c:pt>
                <c:pt idx="23954">
                  <c:v>8.0070442554210542E-4</c:v>
                </c:pt>
                <c:pt idx="23955">
                  <c:v>8.0067436455601355E-4</c:v>
                </c:pt>
                <c:pt idx="23956">
                  <c:v>8.0064430582700672E-4</c:v>
                </c:pt>
                <c:pt idx="23957">
                  <c:v>8.0061424935483057E-4</c:v>
                </c:pt>
                <c:pt idx="23958">
                  <c:v>8.0058419513923107E-4</c:v>
                </c:pt>
                <c:pt idx="23959">
                  <c:v>8.0055414317995409E-4</c:v>
                </c:pt>
                <c:pt idx="23960">
                  <c:v>8.0052409347674549E-4</c:v>
                </c:pt>
                <c:pt idx="23961">
                  <c:v>8.0049404602935124E-4</c:v>
                </c:pt>
                <c:pt idx="23962">
                  <c:v>8.0046400083751742E-4</c:v>
                </c:pt>
                <c:pt idx="23963">
                  <c:v>8.0043395790098989E-4</c:v>
                </c:pt>
                <c:pt idx="23964">
                  <c:v>8.0040391721951485E-4</c:v>
                </c:pt>
                <c:pt idx="23965">
                  <c:v>8.0037387879283858E-4</c:v>
                </c:pt>
                <c:pt idx="23966">
                  <c:v>8.0034384262070673E-4</c:v>
                </c:pt>
                <c:pt idx="23967">
                  <c:v>8.0031380870286605E-4</c:v>
                </c:pt>
                <c:pt idx="23968">
                  <c:v>8.0028377703906237E-4</c:v>
                </c:pt>
                <c:pt idx="23969">
                  <c:v>8.0025374762904224E-4</c:v>
                </c:pt>
                <c:pt idx="23970">
                  <c:v>8.0022372047255182E-4</c:v>
                </c:pt>
                <c:pt idx="23971">
                  <c:v>8.001936955693372E-4</c:v>
                </c:pt>
                <c:pt idx="23972">
                  <c:v>8.0016367291914521E-4</c:v>
                </c:pt>
                <c:pt idx="23973">
                  <c:v>8.0013365252172184E-4</c:v>
                </c:pt>
                <c:pt idx="23974">
                  <c:v>8.0010363437681403E-4</c:v>
                </c:pt>
                <c:pt idx="23975">
                  <c:v>8.0007361848416774E-4</c:v>
                </c:pt>
                <c:pt idx="23976">
                  <c:v>8.0004360484352993E-4</c:v>
                </c:pt>
                <c:pt idx="23977">
                  <c:v>8.00013593454647E-4</c:v>
                </c:pt>
                <c:pt idx="23978">
                  <c:v>7.9998358431726535E-4</c:v>
                </c:pt>
                <c:pt idx="23979">
                  <c:v>7.9995357743113194E-4</c:v>
                </c:pt>
                <c:pt idx="23980">
                  <c:v>7.9992357279599327E-4</c:v>
                </c:pt>
                <c:pt idx="23981">
                  <c:v>7.9989357041159608E-4</c:v>
                </c:pt>
                <c:pt idx="23982">
                  <c:v>7.9986357027768732E-4</c:v>
                </c:pt>
                <c:pt idx="23983">
                  <c:v>7.9983357239401349E-4</c:v>
                </c:pt>
                <c:pt idx="23984">
                  <c:v>7.9980357676032166E-4</c:v>
                </c:pt>
                <c:pt idx="23985">
                  <c:v>7.9977358337635844E-4</c:v>
                </c:pt>
                <c:pt idx="23986">
                  <c:v>7.9974359224187111E-4</c:v>
                </c:pt>
                <c:pt idx="23987">
                  <c:v>7.9971360335660618E-4</c:v>
                </c:pt>
                <c:pt idx="23988">
                  <c:v>7.9968361672031103E-4</c:v>
                </c:pt>
                <c:pt idx="23989">
                  <c:v>7.996536323327324E-4</c:v>
                </c:pt>
                <c:pt idx="23990">
                  <c:v>7.9962365019361765E-4</c:v>
                </c:pt>
                <c:pt idx="23991">
                  <c:v>7.9959367030271364E-4</c:v>
                </c:pt>
                <c:pt idx="23992">
                  <c:v>7.9956369265976742E-4</c:v>
                </c:pt>
                <c:pt idx="23993">
                  <c:v>7.9953371726452648E-4</c:v>
                </c:pt>
                <c:pt idx="23994">
                  <c:v>7.9950374411673765E-4</c:v>
                </c:pt>
                <c:pt idx="23995">
                  <c:v>7.9947377321614853E-4</c:v>
                </c:pt>
                <c:pt idx="23996">
                  <c:v>7.9944380456250608E-4</c:v>
                </c:pt>
                <c:pt idx="23997">
                  <c:v>7.994138381555581E-4</c:v>
                </c:pt>
                <c:pt idx="23998">
                  <c:v>7.9938387399505154E-4</c:v>
                </c:pt>
                <c:pt idx="23999">
                  <c:v>7.9935391208073379E-4</c:v>
                </c:pt>
                <c:pt idx="24000">
                  <c:v>7.9932395241235244E-4</c:v>
                </c:pt>
                <c:pt idx="24001">
                  <c:v>7.9929399498965509E-4</c:v>
                </c:pt>
                <c:pt idx="24002">
                  <c:v>7.99264039812389E-4</c:v>
                </c:pt>
                <c:pt idx="24003">
                  <c:v>7.9923408688030179E-4</c:v>
                </c:pt>
                <c:pt idx="24004">
                  <c:v>7.9920413619314127E-4</c:v>
                </c:pt>
                <c:pt idx="24005">
                  <c:v>7.991741877506548E-4</c:v>
                </c:pt>
                <c:pt idx="24006">
                  <c:v>7.9914424155259022E-4</c:v>
                </c:pt>
                <c:pt idx="24007">
                  <c:v>7.9911429759869522E-4</c:v>
                </c:pt>
                <c:pt idx="24008">
                  <c:v>7.9908435588871729E-4</c:v>
                </c:pt>
                <c:pt idx="24009">
                  <c:v>7.9905441642240459E-4</c:v>
                </c:pt>
                <c:pt idx="24010">
                  <c:v>7.9902447919950447E-4</c:v>
                </c:pt>
                <c:pt idx="24011">
                  <c:v>7.9899454421976531E-4</c:v>
                </c:pt>
                <c:pt idx="24012">
                  <c:v>7.989646114829347E-4</c:v>
                </c:pt>
                <c:pt idx="24013">
                  <c:v>7.9893468098876067E-4</c:v>
                </c:pt>
                <c:pt idx="24014">
                  <c:v>7.9890475273699114E-4</c:v>
                </c:pt>
                <c:pt idx="24015">
                  <c:v>7.9887482672737404E-4</c:v>
                </c:pt>
                <c:pt idx="24016">
                  <c:v>7.9884490295965762E-4</c:v>
                </c:pt>
                <c:pt idx="24017">
                  <c:v>7.9881498143358968E-4</c:v>
                </c:pt>
                <c:pt idx="24018">
                  <c:v>7.987850621489186E-4</c:v>
                </c:pt>
                <c:pt idx="24019">
                  <c:v>7.9875514510539239E-4</c:v>
                </c:pt>
                <c:pt idx="24020">
                  <c:v>7.987252303027592E-4</c:v>
                </c:pt>
                <c:pt idx="24021">
                  <c:v>7.986953177407676E-4</c:v>
                </c:pt>
                <c:pt idx="24022">
                  <c:v>7.9866540741916541E-4</c:v>
                </c:pt>
                <c:pt idx="24023">
                  <c:v>7.986354993377013E-4</c:v>
                </c:pt>
                <c:pt idx="24024">
                  <c:v>7.9860559349612332E-4</c:v>
                </c:pt>
                <c:pt idx="24025">
                  <c:v>7.9857568989418024E-4</c:v>
                </c:pt>
                <c:pt idx="24026">
                  <c:v>7.9854578853162E-4</c:v>
                </c:pt>
                <c:pt idx="24027">
                  <c:v>7.9851588940819138E-4</c:v>
                </c:pt>
                <c:pt idx="24028">
                  <c:v>7.9848599252364285E-4</c:v>
                </c:pt>
                <c:pt idx="24029">
                  <c:v>7.9845609787772276E-4</c:v>
                </c:pt>
                <c:pt idx="24030">
                  <c:v>7.9842620547018002E-4</c:v>
                </c:pt>
                <c:pt idx="24031">
                  <c:v>7.9839631530076276E-4</c:v>
                </c:pt>
                <c:pt idx="24032">
                  <c:v>7.983664273692201E-4</c:v>
                </c:pt>
                <c:pt idx="24033">
                  <c:v>7.9833654167530039E-4</c:v>
                </c:pt>
                <c:pt idx="24034">
                  <c:v>7.9830665821875265E-4</c:v>
                </c:pt>
                <c:pt idx="24035">
                  <c:v>7.9827677699932534E-4</c:v>
                </c:pt>
                <c:pt idx="24036">
                  <c:v>7.9824689801676746E-4</c:v>
                </c:pt>
                <c:pt idx="24037">
                  <c:v>7.982170212708277E-4</c:v>
                </c:pt>
                <c:pt idx="24038">
                  <c:v>7.9818714676125517E-4</c:v>
                </c:pt>
                <c:pt idx="24039">
                  <c:v>7.9815727448779845E-4</c:v>
                </c:pt>
                <c:pt idx="24040">
                  <c:v>7.9812740445020665E-4</c:v>
                </c:pt>
                <c:pt idx="24041">
                  <c:v>7.98097536648229E-4</c:v>
                </c:pt>
                <c:pt idx="24042">
                  <c:v>7.9806767108161407E-4</c:v>
                </c:pt>
                <c:pt idx="24043">
                  <c:v>7.9803780775011129E-4</c:v>
                </c:pt>
                <c:pt idx="24044">
                  <c:v>7.9800794665346969E-4</c:v>
                </c:pt>
                <c:pt idx="24045">
                  <c:v>7.9797808779143815E-4</c:v>
                </c:pt>
                <c:pt idx="24046">
                  <c:v>7.9794823116376612E-4</c:v>
                </c:pt>
                <c:pt idx="24047">
                  <c:v>7.979183767702026E-4</c:v>
                </c:pt>
                <c:pt idx="24048">
                  <c:v>7.9788852461049704E-4</c:v>
                </c:pt>
                <c:pt idx="24049">
                  <c:v>7.9785867468439866E-4</c:v>
                </c:pt>
                <c:pt idx="24050">
                  <c:v>7.9782882699165679E-4</c:v>
                </c:pt>
                <c:pt idx="24051">
                  <c:v>7.9779898153202076E-4</c:v>
                </c:pt>
                <c:pt idx="24052">
                  <c:v>7.977691383052398E-4</c:v>
                </c:pt>
                <c:pt idx="24053">
                  <c:v>7.9773929731106379E-4</c:v>
                </c:pt>
                <c:pt idx="24054">
                  <c:v>7.9770945854924172E-4</c:v>
                </c:pt>
                <c:pt idx="24055">
                  <c:v>7.9767962201952338E-4</c:v>
                </c:pt>
                <c:pt idx="24056">
                  <c:v>7.9764978772165829E-4</c:v>
                </c:pt>
                <c:pt idx="24057">
                  <c:v>7.9761995565539581E-4</c:v>
                </c:pt>
                <c:pt idx="24058">
                  <c:v>7.9759012582048601E-4</c:v>
                </c:pt>
                <c:pt idx="24059">
                  <c:v>7.9756029821667813E-4</c:v>
                </c:pt>
                <c:pt idx="24060">
                  <c:v>7.9753047284372226E-4</c:v>
                </c:pt>
                <c:pt idx="24061">
                  <c:v>7.9750064970136772E-4</c:v>
                </c:pt>
                <c:pt idx="24062">
                  <c:v>7.974708287893645E-4</c:v>
                </c:pt>
                <c:pt idx="24063">
                  <c:v>7.9744101010746236E-4</c:v>
                </c:pt>
                <c:pt idx="24064">
                  <c:v>7.974111936554113E-4</c:v>
                </c:pt>
                <c:pt idx="24065">
                  <c:v>7.9738137943296107E-4</c:v>
                </c:pt>
                <c:pt idx="24066">
                  <c:v>7.9735156743986155E-4</c:v>
                </c:pt>
                <c:pt idx="24067">
                  <c:v>7.9732175767586273E-4</c:v>
                </c:pt>
                <c:pt idx="24068">
                  <c:v>7.9729195014071458E-4</c:v>
                </c:pt>
                <c:pt idx="24069">
                  <c:v>7.9726214483416742E-4</c:v>
                </c:pt>
                <c:pt idx="24070">
                  <c:v>7.9723234175597079E-4</c:v>
                </c:pt>
                <c:pt idx="24071">
                  <c:v>7.9720254090587532E-4</c:v>
                </c:pt>
                <c:pt idx="24072">
                  <c:v>7.9717274228363079E-4</c:v>
                </c:pt>
                <c:pt idx="24073">
                  <c:v>7.9714294588898772E-4</c:v>
                </c:pt>
                <c:pt idx="24074">
                  <c:v>7.9711315172169609E-4</c:v>
                </c:pt>
                <c:pt idx="24075">
                  <c:v>7.970833597815061E-4</c:v>
                </c:pt>
                <c:pt idx="24076">
                  <c:v>7.9705357006816817E-4</c:v>
                </c:pt>
                <c:pt idx="24077">
                  <c:v>7.9702378258143271E-4</c:v>
                </c:pt>
                <c:pt idx="24078">
                  <c:v>7.9699399732104993E-4</c:v>
                </c:pt>
                <c:pt idx="24079">
                  <c:v>7.9696421428677034E-4</c:v>
                </c:pt>
                <c:pt idx="24080">
                  <c:v>7.9693443347834438E-4</c:v>
                </c:pt>
                <c:pt idx="24081">
                  <c:v>7.9690465489552266E-4</c:v>
                </c:pt>
                <c:pt idx="24082">
                  <c:v>7.9687487853805539E-4</c:v>
                </c:pt>
                <c:pt idx="24083">
                  <c:v>7.9684510440569331E-4</c:v>
                </c:pt>
                <c:pt idx="24084">
                  <c:v>7.9681533249818695E-4</c:v>
                </c:pt>
                <c:pt idx="24085">
                  <c:v>7.9678556281528715E-4</c:v>
                </c:pt>
                <c:pt idx="24086">
                  <c:v>7.9675579535674434E-4</c:v>
                </c:pt>
                <c:pt idx="24087">
                  <c:v>7.9672603012230937E-4</c:v>
                </c:pt>
                <c:pt idx="24088">
                  <c:v>7.9669626711173296E-4</c:v>
                </c:pt>
                <c:pt idx="24089">
                  <c:v>7.9666650632476566E-4</c:v>
                </c:pt>
                <c:pt idx="24090">
                  <c:v>7.9663674776115864E-4</c:v>
                </c:pt>
                <c:pt idx="24091">
                  <c:v>7.9660699142066252E-4</c:v>
                </c:pt>
                <c:pt idx="24092">
                  <c:v>7.9657723730302838E-4</c:v>
                </c:pt>
                <c:pt idx="24093">
                  <c:v>7.9654748540800686E-4</c:v>
                </c:pt>
                <c:pt idx="24094">
                  <c:v>7.9651773573534933E-4</c:v>
                </c:pt>
                <c:pt idx="24095">
                  <c:v>7.9648798828480644E-4</c:v>
                </c:pt>
                <c:pt idx="24096">
                  <c:v>7.9645824305612926E-4</c:v>
                </c:pt>
                <c:pt idx="24097">
                  <c:v>7.9642850004906928E-4</c:v>
                </c:pt>
                <c:pt idx="24098">
                  <c:v>7.9639875926337702E-4</c:v>
                </c:pt>
                <c:pt idx="24099">
                  <c:v>7.9636902069880422E-4</c:v>
                </c:pt>
                <c:pt idx="24100">
                  <c:v>7.963392843551015E-4</c:v>
                </c:pt>
                <c:pt idx="24101">
                  <c:v>7.9630955023202057E-4</c:v>
                </c:pt>
                <c:pt idx="24102">
                  <c:v>7.962798183293124E-4</c:v>
                </c:pt>
                <c:pt idx="24103">
                  <c:v>7.962500886467285E-4</c:v>
                </c:pt>
                <c:pt idx="24104">
                  <c:v>7.9622036118402002E-4</c:v>
                </c:pt>
                <c:pt idx="24105">
                  <c:v>7.9619063594093837E-4</c:v>
                </c:pt>
                <c:pt idx="24106">
                  <c:v>7.9616091291723516E-4</c:v>
                </c:pt>
                <c:pt idx="24107">
                  <c:v>7.9613119211266144E-4</c:v>
                </c:pt>
                <c:pt idx="24108">
                  <c:v>7.9610147352696917E-4</c:v>
                </c:pt>
                <c:pt idx="24109">
                  <c:v>7.9607175715990951E-4</c:v>
                </c:pt>
                <c:pt idx="24110">
                  <c:v>7.9604204301123428E-4</c:v>
                </c:pt>
                <c:pt idx="24111">
                  <c:v>7.96012331080695E-4</c:v>
                </c:pt>
                <c:pt idx="24112">
                  <c:v>7.9598262136804305E-4</c:v>
                </c:pt>
                <c:pt idx="24113">
                  <c:v>7.9595291387303036E-4</c:v>
                </c:pt>
                <c:pt idx="24114">
                  <c:v>7.9592320859540877E-4</c:v>
                </c:pt>
                <c:pt idx="24115">
                  <c:v>7.9589350553492966E-4</c:v>
                </c:pt>
                <c:pt idx="24116">
                  <c:v>7.9586380469134509E-4</c:v>
                </c:pt>
                <c:pt idx="24117">
                  <c:v>7.9583410606440686E-4</c:v>
                </c:pt>
                <c:pt idx="24118">
                  <c:v>7.9580440965386682E-4</c:v>
                </c:pt>
              </c:numCache>
            </c:numRef>
          </c:xVal>
          <c:yVal>
            <c:numRef>
              <c:f>data!$F$2:$F$24120</c:f>
              <c:numCache>
                <c:formatCode>General</c:formatCode>
                <c:ptCount val="24119"/>
                <c:pt idx="0">
                  <c:v>2.6833420092494745E-2</c:v>
                </c:pt>
                <c:pt idx="1">
                  <c:v>6.4942724530997697E-2</c:v>
                </c:pt>
                <c:pt idx="2">
                  <c:v>3.5986749229620293E-2</c:v>
                </c:pt>
                <c:pt idx="3">
                  <c:v>1.6589393395412818E-2</c:v>
                </c:pt>
                <c:pt idx="4">
                  <c:v>7.2273266003574824E-2</c:v>
                </c:pt>
                <c:pt idx="5">
                  <c:v>4.2539838182902526E-3</c:v>
                </c:pt>
                <c:pt idx="6">
                  <c:v>-8.6425936145760954E-2</c:v>
                </c:pt>
                <c:pt idx="7">
                  <c:v>-1.872792806776773E-2</c:v>
                </c:pt>
                <c:pt idx="8">
                  <c:v>-4.4472338401217157E-2</c:v>
                </c:pt>
                <c:pt idx="9">
                  <c:v>-2.8153436787141061E-2</c:v>
                </c:pt>
                <c:pt idx="10">
                  <c:v>1.6137332038202407E-2</c:v>
                </c:pt>
                <c:pt idx="11">
                  <c:v>-5.088153613166576E-2</c:v>
                </c:pt>
                <c:pt idx="12">
                  <c:v>1.797172868600495E-2</c:v>
                </c:pt>
                <c:pt idx="13">
                  <c:v>-3.9949955054766756E-2</c:v>
                </c:pt>
                <c:pt idx="14">
                  <c:v>2.9270918530071455E-3</c:v>
                </c:pt>
                <c:pt idx="15">
                  <c:v>-6.280048153490414E-2</c:v>
                </c:pt>
                <c:pt idx="16">
                  <c:v>1.8314559444688489E-2</c:v>
                </c:pt>
                <c:pt idx="17">
                  <c:v>-2.1668864965765776E-2</c:v>
                </c:pt>
                <c:pt idx="18">
                  <c:v>5.2843990158602232E-3</c:v>
                </c:pt>
                <c:pt idx="19">
                  <c:v>1.639267250817969E-2</c:v>
                </c:pt>
                <c:pt idx="20">
                  <c:v>4.3175744903537087E-2</c:v>
                </c:pt>
                <c:pt idx="21">
                  <c:v>-0.12730539210175768</c:v>
                </c:pt>
                <c:pt idx="22">
                  <c:v>-6.4772470310411681E-2</c:v>
                </c:pt>
                <c:pt idx="23">
                  <c:v>-9.5328874569234542E-2</c:v>
                </c:pt>
                <c:pt idx="24">
                  <c:v>-2.0034731976682745E-2</c:v>
                </c:pt>
                <c:pt idx="25">
                  <c:v>0.1809390275319753</c:v>
                </c:pt>
                <c:pt idx="26">
                  <c:v>2.689906195235222E-2</c:v>
                </c:pt>
                <c:pt idx="27">
                  <c:v>-5.5686777985820023E-2</c:v>
                </c:pt>
                <c:pt idx="28">
                  <c:v>-4.3998767379049092E-2</c:v>
                </c:pt>
                <c:pt idx="29">
                  <c:v>-4.1221318536764938E-2</c:v>
                </c:pt>
                <c:pt idx="30">
                  <c:v>5.0816330128447863E-2</c:v>
                </c:pt>
                <c:pt idx="31">
                  <c:v>-2.6410628730880021E-3</c:v>
                </c:pt>
                <c:pt idx="32">
                  <c:v>1.3238466758422536E-2</c:v>
                </c:pt>
                <c:pt idx="33">
                  <c:v>-2.2601679223323755E-2</c:v>
                </c:pt>
                <c:pt idx="34">
                  <c:v>-4.2852872034330976E-2</c:v>
                </c:pt>
                <c:pt idx="35">
                  <c:v>1.5882365420384251E-2</c:v>
                </c:pt>
                <c:pt idx="36">
                  <c:v>3.4879422931363473E-2</c:v>
                </c:pt>
                <c:pt idx="37">
                  <c:v>-4.893977547318952E-2</c:v>
                </c:pt>
                <c:pt idx="38">
                  <c:v>7.8106269427460602E-3</c:v>
                </c:pt>
                <c:pt idx="39">
                  <c:v>5.9415203232865581E-2</c:v>
                </c:pt>
                <c:pt idx="40">
                  <c:v>-0.19305188142531002</c:v>
                </c:pt>
                <c:pt idx="41">
                  <c:v>-2.3596652721684486E-2</c:v>
                </c:pt>
                <c:pt idx="42">
                  <c:v>-9.9799607083640527E-3</c:v>
                </c:pt>
                <c:pt idx="43">
                  <c:v>5.1013726729922874E-2</c:v>
                </c:pt>
                <c:pt idx="44">
                  <c:v>3.3877808470095118E-2</c:v>
                </c:pt>
                <c:pt idx="45">
                  <c:v>5.5839269469777096E-2</c:v>
                </c:pt>
                <c:pt idx="46">
                  <c:v>1.3815634326749022E-2</c:v>
                </c:pt>
                <c:pt idx="47">
                  <c:v>-2.6038763757413579E-2</c:v>
                </c:pt>
                <c:pt idx="48">
                  <c:v>3.9951349521564876E-4</c:v>
                </c:pt>
                <c:pt idx="49">
                  <c:v>-2.6554566619685473E-3</c:v>
                </c:pt>
                <c:pt idx="50">
                  <c:v>-6.2971716746903633E-3</c:v>
                </c:pt>
                <c:pt idx="51">
                  <c:v>6.7494571338019152E-3</c:v>
                </c:pt>
                <c:pt idx="52">
                  <c:v>2.9428582029602978E-2</c:v>
                </c:pt>
                <c:pt idx="53">
                  <c:v>7.3828314470542264E-2</c:v>
                </c:pt>
                <c:pt idx="54">
                  <c:v>1.1631317660883959E-2</c:v>
                </c:pt>
                <c:pt idx="55">
                  <c:v>7.8721963514007051E-2</c:v>
                </c:pt>
                <c:pt idx="56">
                  <c:v>1.6052467076215543E-3</c:v>
                </c:pt>
                <c:pt idx="57">
                  <c:v>-3.2412387709851165E-2</c:v>
                </c:pt>
                <c:pt idx="58">
                  <c:v>-1.3152533620344711E-2</c:v>
                </c:pt>
                <c:pt idx="59">
                  <c:v>3.7165702596991803E-3</c:v>
                </c:pt>
                <c:pt idx="60">
                  <c:v>-4.7089109342306625E-2</c:v>
                </c:pt>
                <c:pt idx="61">
                  <c:v>-1.8174036256795166E-2</c:v>
                </c:pt>
                <c:pt idx="62">
                  <c:v>8.5279378748397805E-2</c:v>
                </c:pt>
                <c:pt idx="63">
                  <c:v>-6.6207436817862153E-3</c:v>
                </c:pt>
                <c:pt idx="64">
                  <c:v>2.6849112395175592E-2</c:v>
                </c:pt>
                <c:pt idx="65">
                  <c:v>-5.4496750164502381E-3</c:v>
                </c:pt>
                <c:pt idx="66">
                  <c:v>9.6785753097853103E-2</c:v>
                </c:pt>
                <c:pt idx="67">
                  <c:v>-6.8363167966813923E-2</c:v>
                </c:pt>
                <c:pt idx="68">
                  <c:v>-5.3199489722503225E-3</c:v>
                </c:pt>
                <c:pt idx="69">
                  <c:v>-2.7640945712490133E-2</c:v>
                </c:pt>
                <c:pt idx="70">
                  <c:v>2.4652592483148248E-2</c:v>
                </c:pt>
                <c:pt idx="71">
                  <c:v>-1.4755935707205911E-2</c:v>
                </c:pt>
                <c:pt idx="72">
                  <c:v>-6.3760727143741897E-2</c:v>
                </c:pt>
                <c:pt idx="73">
                  <c:v>1.4490421638534206E-2</c:v>
                </c:pt>
                <c:pt idx="74">
                  <c:v>-4.6388194902367445E-2</c:v>
                </c:pt>
                <c:pt idx="75">
                  <c:v>-6.7623056176704778E-3</c:v>
                </c:pt>
                <c:pt idx="76">
                  <c:v>1.5278304550489681E-3</c:v>
                </c:pt>
                <c:pt idx="77">
                  <c:v>2.8934590577977547E-2</c:v>
                </c:pt>
                <c:pt idx="78">
                  <c:v>2.6302138217513586E-2</c:v>
                </c:pt>
                <c:pt idx="79">
                  <c:v>0.14434306097832167</c:v>
                </c:pt>
                <c:pt idx="80">
                  <c:v>3.7819007754860336E-2</c:v>
                </c:pt>
                <c:pt idx="81">
                  <c:v>6.4391995901209517E-2</c:v>
                </c:pt>
                <c:pt idx="82">
                  <c:v>1.3954363730891227E-2</c:v>
                </c:pt>
                <c:pt idx="83">
                  <c:v>2.6427181400299208E-2</c:v>
                </c:pt>
                <c:pt idx="84">
                  <c:v>6.2344336954591869E-3</c:v>
                </c:pt>
                <c:pt idx="85">
                  <c:v>-1.0918488498789475E-2</c:v>
                </c:pt>
                <c:pt idx="86">
                  <c:v>-2.3354591429384851E-3</c:v>
                </c:pt>
                <c:pt idx="87">
                  <c:v>-2.011203337727108E-3</c:v>
                </c:pt>
                <c:pt idx="88">
                  <c:v>-8.0032636454135872E-2</c:v>
                </c:pt>
                <c:pt idx="89">
                  <c:v>1.96406714935487E-2</c:v>
                </c:pt>
                <c:pt idx="90">
                  <c:v>-0.20566537484016506</c:v>
                </c:pt>
                <c:pt idx="91">
                  <c:v>-1.5725494846224684E-2</c:v>
                </c:pt>
                <c:pt idx="92">
                  <c:v>1.4745513308071615E-2</c:v>
                </c:pt>
                <c:pt idx="93">
                  <c:v>-3.692872676418308E-2</c:v>
                </c:pt>
                <c:pt idx="94">
                  <c:v>-3.3826054136006055E-3</c:v>
                </c:pt>
                <c:pt idx="95">
                  <c:v>-4.6833559879019125E-2</c:v>
                </c:pt>
                <c:pt idx="96">
                  <c:v>-3.1468810042204434E-2</c:v>
                </c:pt>
                <c:pt idx="97">
                  <c:v>-5.2471784898241718E-2</c:v>
                </c:pt>
                <c:pt idx="98">
                  <c:v>-0.11008259652734388</c:v>
                </c:pt>
                <c:pt idx="99">
                  <c:v>-3.3805247660369411E-3</c:v>
                </c:pt>
                <c:pt idx="100">
                  <c:v>1.3301650378642489E-2</c:v>
                </c:pt>
                <c:pt idx="101">
                  <c:v>3.9822269398987632E-3</c:v>
                </c:pt>
                <c:pt idx="102">
                  <c:v>-0.13646454495124682</c:v>
                </c:pt>
                <c:pt idx="103">
                  <c:v>-5.1096601367646148E-2</c:v>
                </c:pt>
                <c:pt idx="104">
                  <c:v>-5.6576755619694746E-2</c:v>
                </c:pt>
                <c:pt idx="105">
                  <c:v>1.4355871440427685</c:v>
                </c:pt>
                <c:pt idx="106">
                  <c:v>1.9781723114676894E-2</c:v>
                </c:pt>
                <c:pt idx="107">
                  <c:v>8.5576437721874288E-2</c:v>
                </c:pt>
                <c:pt idx="108">
                  <c:v>1.1296699735860172E-2</c:v>
                </c:pt>
                <c:pt idx="109">
                  <c:v>-1.5795592093577739E-3</c:v>
                </c:pt>
                <c:pt idx="110">
                  <c:v>3.5250208978243901E-2</c:v>
                </c:pt>
                <c:pt idx="111">
                  <c:v>1.8071440894538231E-3</c:v>
                </c:pt>
                <c:pt idx="112">
                  <c:v>4.1770856920107279E-3</c:v>
                </c:pt>
                <c:pt idx="113">
                  <c:v>1.4823343669417692E-2</c:v>
                </c:pt>
                <c:pt idx="114">
                  <c:v>-0.14375997939180396</c:v>
                </c:pt>
                <c:pt idx="115">
                  <c:v>7.3184306130714069E-3</c:v>
                </c:pt>
                <c:pt idx="116">
                  <c:v>-1.5990664968924862E-2</c:v>
                </c:pt>
                <c:pt idx="117">
                  <c:v>-1.6315604699565032E-2</c:v>
                </c:pt>
                <c:pt idx="118">
                  <c:v>4.3757525618877045E-2</c:v>
                </c:pt>
                <c:pt idx="119">
                  <c:v>-6.4162826387730359E-3</c:v>
                </c:pt>
                <c:pt idx="120">
                  <c:v>-1.8306406573895966E-2</c:v>
                </c:pt>
                <c:pt idx="121">
                  <c:v>1.4279022915672878E-2</c:v>
                </c:pt>
                <c:pt idx="122">
                  <c:v>-0.12767252523375583</c:v>
                </c:pt>
                <c:pt idx="123">
                  <c:v>6.4377060625351479E-2</c:v>
                </c:pt>
                <c:pt idx="124">
                  <c:v>-3.2862480960274651E-2</c:v>
                </c:pt>
                <c:pt idx="125">
                  <c:v>-9.761880788778847E-2</c:v>
                </c:pt>
                <c:pt idx="126">
                  <c:v>1.5844807858277393E-2</c:v>
                </c:pt>
                <c:pt idx="127">
                  <c:v>-2.0733049254134956E-2</c:v>
                </c:pt>
                <c:pt idx="128">
                  <c:v>-1.4981802659190565E-3</c:v>
                </c:pt>
                <c:pt idx="129">
                  <c:v>-7.0819047158155665E-2</c:v>
                </c:pt>
                <c:pt idx="130">
                  <c:v>7.4534974154523231E-2</c:v>
                </c:pt>
                <c:pt idx="131">
                  <c:v>-2.2888515942430278E-2</c:v>
                </c:pt>
                <c:pt idx="132">
                  <c:v>9.073767994210552E-2</c:v>
                </c:pt>
                <c:pt idx="133">
                  <c:v>-4.4245562111818688E-2</c:v>
                </c:pt>
                <c:pt idx="134">
                  <c:v>-1.7494207305316038E-2</c:v>
                </c:pt>
                <c:pt idx="135">
                  <c:v>-6.334049799224588E-3</c:v>
                </c:pt>
                <c:pt idx="136">
                  <c:v>-7.1394287974472864E-2</c:v>
                </c:pt>
                <c:pt idx="137">
                  <c:v>6.1651135302760278E-2</c:v>
                </c:pt>
                <c:pt idx="138">
                  <c:v>-1.0937399288612634E-2</c:v>
                </c:pt>
                <c:pt idx="139">
                  <c:v>2.5021983320099524E-2</c:v>
                </c:pt>
                <c:pt idx="140">
                  <c:v>1.6117018979030864E-2</c:v>
                </c:pt>
                <c:pt idx="141">
                  <c:v>3.2276422058253561E-3</c:v>
                </c:pt>
                <c:pt idx="142">
                  <c:v>0.10577408106095465</c:v>
                </c:pt>
                <c:pt idx="143">
                  <c:v>-1.0732375937703023E-2</c:v>
                </c:pt>
                <c:pt idx="144">
                  <c:v>1.8460145854702889E-2</c:v>
                </c:pt>
                <c:pt idx="145">
                  <c:v>-0.12219324319661883</c:v>
                </c:pt>
                <c:pt idx="146">
                  <c:v>7.0293298716826123E-3</c:v>
                </c:pt>
                <c:pt idx="147">
                  <c:v>-6.1186849017533856E-3</c:v>
                </c:pt>
                <c:pt idx="148">
                  <c:v>-2.0127642411891702E-2</c:v>
                </c:pt>
                <c:pt idx="149">
                  <c:v>2.346612233340185E-2</c:v>
                </c:pt>
                <c:pt idx="150">
                  <c:v>2.491500575928363E-3</c:v>
                </c:pt>
                <c:pt idx="151">
                  <c:v>8.3742298205428754E-3</c:v>
                </c:pt>
                <c:pt idx="152">
                  <c:v>-5.3088478088544291E-2</c:v>
                </c:pt>
                <c:pt idx="153">
                  <c:v>-2.8672210871193377E-4</c:v>
                </c:pt>
                <c:pt idx="154">
                  <c:v>6.6590216034083521E-3</c:v>
                </c:pt>
                <c:pt idx="155">
                  <c:v>2.1966668134616729E-2</c:v>
                </c:pt>
                <c:pt idx="156">
                  <c:v>-2.0740853332016938E-2</c:v>
                </c:pt>
                <c:pt idx="157">
                  <c:v>9.9089216270547537E-2</c:v>
                </c:pt>
                <c:pt idx="158">
                  <c:v>-1.7915677591644495E-2</c:v>
                </c:pt>
                <c:pt idx="159">
                  <c:v>1.6999814736185209E-2</c:v>
                </c:pt>
                <c:pt idx="160">
                  <c:v>-5.0476753538178425E-2</c:v>
                </c:pt>
                <c:pt idx="161">
                  <c:v>8.570939072280636E-3</c:v>
                </c:pt>
                <c:pt idx="162">
                  <c:v>-6.7796278800862668E-3</c:v>
                </c:pt>
                <c:pt idx="163">
                  <c:v>5.7882465101094759E-2</c:v>
                </c:pt>
                <c:pt idx="164">
                  <c:v>1.8026902811058725E-2</c:v>
                </c:pt>
                <c:pt idx="165">
                  <c:v>2.3107767349140201E-2</c:v>
                </c:pt>
                <c:pt idx="166">
                  <c:v>5.4378214029616581E-2</c:v>
                </c:pt>
                <c:pt idx="167">
                  <c:v>-6.5112302561974381E-2</c:v>
                </c:pt>
                <c:pt idx="168">
                  <c:v>-3.9902538670311148E-2</c:v>
                </c:pt>
                <c:pt idx="169">
                  <c:v>0.22086101059837435</c:v>
                </c:pt>
                <c:pt idx="170">
                  <c:v>-8.1525015160517338E-3</c:v>
                </c:pt>
                <c:pt idx="171">
                  <c:v>6.7282348029925942E-2</c:v>
                </c:pt>
                <c:pt idx="172">
                  <c:v>2.3994797775191853E-2</c:v>
                </c:pt>
                <c:pt idx="173">
                  <c:v>5.0838136589431336E-2</c:v>
                </c:pt>
                <c:pt idx="174">
                  <c:v>4.5428063914452456E-2</c:v>
                </c:pt>
                <c:pt idx="175">
                  <c:v>-5.8368523722947402E-3</c:v>
                </c:pt>
                <c:pt idx="176">
                  <c:v>-5.898715524720316E-2</c:v>
                </c:pt>
                <c:pt idx="177">
                  <c:v>-0.22127867716259672</c:v>
                </c:pt>
                <c:pt idx="178">
                  <c:v>2.4198187673205439E-2</c:v>
                </c:pt>
                <c:pt idx="179">
                  <c:v>4.6681461889926681E-2</c:v>
                </c:pt>
                <c:pt idx="180">
                  <c:v>2.2257397946651412E-2</c:v>
                </c:pt>
                <c:pt idx="181">
                  <c:v>3.2088245204586099E-2</c:v>
                </c:pt>
                <c:pt idx="182">
                  <c:v>-3.6124613382619887E-2</c:v>
                </c:pt>
                <c:pt idx="183">
                  <c:v>5.221342759959649E-2</c:v>
                </c:pt>
                <c:pt idx="184">
                  <c:v>5.1691919530567461E-2</c:v>
                </c:pt>
                <c:pt idx="185">
                  <c:v>-2.4905402335892928E-2</c:v>
                </c:pt>
                <c:pt idx="186">
                  <c:v>-1.1971048842342428E-2</c:v>
                </c:pt>
                <c:pt idx="187">
                  <c:v>1.1094736939831826E-2</c:v>
                </c:pt>
                <c:pt idx="188">
                  <c:v>5.680679577025239E-2</c:v>
                </c:pt>
                <c:pt idx="189">
                  <c:v>-2.6319138833949807E-2</c:v>
                </c:pt>
                <c:pt idx="190">
                  <c:v>0.10943064306398463</c:v>
                </c:pt>
                <c:pt idx="191">
                  <c:v>-7.6357438603676248E-3</c:v>
                </c:pt>
                <c:pt idx="192">
                  <c:v>4.8726381653328953E-2</c:v>
                </c:pt>
                <c:pt idx="193">
                  <c:v>-1.8730506889569183E-2</c:v>
                </c:pt>
                <c:pt idx="194">
                  <c:v>2.2742418547310461E-2</c:v>
                </c:pt>
                <c:pt idx="195">
                  <c:v>-7.3749084569059126E-2</c:v>
                </c:pt>
                <c:pt idx="196">
                  <c:v>0.24236120332717831</c:v>
                </c:pt>
                <c:pt idx="197">
                  <c:v>8.2837192170644516E-2</c:v>
                </c:pt>
                <c:pt idx="198">
                  <c:v>7.8563408084241417E-3</c:v>
                </c:pt>
                <c:pt idx="199">
                  <c:v>-3.8743655840932825E-2</c:v>
                </c:pt>
                <c:pt idx="200">
                  <c:v>-4.9235199898666725E-2</c:v>
                </c:pt>
                <c:pt idx="201">
                  <c:v>8.7856188270898999E-2</c:v>
                </c:pt>
                <c:pt idx="202">
                  <c:v>3.6036638815907004E-2</c:v>
                </c:pt>
                <c:pt idx="203">
                  <c:v>1.1219002170136029E-2</c:v>
                </c:pt>
                <c:pt idx="204">
                  <c:v>-2.7721029142150303E-3</c:v>
                </c:pt>
                <c:pt idx="205">
                  <c:v>3.4177177230435688E-3</c:v>
                </c:pt>
                <c:pt idx="206">
                  <c:v>1.1701631996711828E-2</c:v>
                </c:pt>
                <c:pt idx="207">
                  <c:v>-3.7123727763079852E-2</c:v>
                </c:pt>
                <c:pt idx="208">
                  <c:v>3.5378755546145196E-2</c:v>
                </c:pt>
                <c:pt idx="209">
                  <c:v>1.3414217449933074E-2</c:v>
                </c:pt>
                <c:pt idx="210">
                  <c:v>-0.16024718044396638</c:v>
                </c:pt>
                <c:pt idx="211">
                  <c:v>-1.007024353577834E-2</c:v>
                </c:pt>
                <c:pt idx="212">
                  <c:v>1.072453144691065E-2</c:v>
                </c:pt>
                <c:pt idx="213">
                  <c:v>2.8496208874542649E-2</c:v>
                </c:pt>
                <c:pt idx="214">
                  <c:v>2.0317548087590964E-2</c:v>
                </c:pt>
                <c:pt idx="215">
                  <c:v>-9.8211643401685425E-4</c:v>
                </c:pt>
                <c:pt idx="216">
                  <c:v>0.49552906670388008</c:v>
                </c:pt>
                <c:pt idx="217">
                  <c:v>-1.0961670414559392E-2</c:v>
                </c:pt>
                <c:pt idx="218">
                  <c:v>-2.442955454164259E-4</c:v>
                </c:pt>
                <c:pt idx="219">
                  <c:v>-4.1883691157467158E-2</c:v>
                </c:pt>
                <c:pt idx="220">
                  <c:v>-1.2243211283493316E-2</c:v>
                </c:pt>
                <c:pt idx="221">
                  <c:v>7.8221425351049936E-2</c:v>
                </c:pt>
                <c:pt idx="222">
                  <c:v>8.9980187419646446E-2</c:v>
                </c:pt>
                <c:pt idx="223">
                  <c:v>3.2533403533236964E-2</c:v>
                </c:pt>
                <c:pt idx="224">
                  <c:v>0.27400572783964627</c:v>
                </c:pt>
                <c:pt idx="225">
                  <c:v>-4.1259074512807199E-2</c:v>
                </c:pt>
                <c:pt idx="226">
                  <c:v>7.3410506960768146E-2</c:v>
                </c:pt>
                <c:pt idx="227">
                  <c:v>1.811456035844082E-2</c:v>
                </c:pt>
                <c:pt idx="228">
                  <c:v>-6.3748114905309676E-3</c:v>
                </c:pt>
                <c:pt idx="229">
                  <c:v>-2.353872527933348E-2</c:v>
                </c:pt>
                <c:pt idx="230">
                  <c:v>2.7235973533311964E-2</c:v>
                </c:pt>
                <c:pt idx="231">
                  <c:v>-1.5101807544935519E-2</c:v>
                </c:pt>
                <c:pt idx="232">
                  <c:v>-1.6910497422442942E-2</c:v>
                </c:pt>
                <c:pt idx="233">
                  <c:v>-4.1937336818257009E-2</c:v>
                </c:pt>
                <c:pt idx="234">
                  <c:v>-4.271862870962672E-2</c:v>
                </c:pt>
                <c:pt idx="235">
                  <c:v>-8.054959093145693E-2</c:v>
                </c:pt>
                <c:pt idx="236">
                  <c:v>6.0758650026452629E-2</c:v>
                </c:pt>
                <c:pt idx="237">
                  <c:v>0.25120871580665344</c:v>
                </c:pt>
                <c:pt idx="238">
                  <c:v>-0.30873303837909194</c:v>
                </c:pt>
                <c:pt idx="239">
                  <c:v>-1.2137921232768948E-2</c:v>
                </c:pt>
                <c:pt idx="240">
                  <c:v>-5.8094575496333054E-2</c:v>
                </c:pt>
                <c:pt idx="241">
                  <c:v>-2.3695795439831385E-2</c:v>
                </c:pt>
                <c:pt idx="242">
                  <c:v>-7.7425676662784965E-2</c:v>
                </c:pt>
                <c:pt idx="243">
                  <c:v>-9.0269751957669814E-2</c:v>
                </c:pt>
                <c:pt idx="244">
                  <c:v>4.3008109762686729E-2</c:v>
                </c:pt>
                <c:pt idx="245">
                  <c:v>-0.22643117868700496</c:v>
                </c:pt>
                <c:pt idx="246">
                  <c:v>-1.0444687101344783E-2</c:v>
                </c:pt>
                <c:pt idx="247">
                  <c:v>-4.476996084365794E-2</c:v>
                </c:pt>
                <c:pt idx="248">
                  <c:v>-4.1631508235025197E-3</c:v>
                </c:pt>
                <c:pt idx="249">
                  <c:v>4.7811563281198372E-2</c:v>
                </c:pt>
                <c:pt idx="250">
                  <c:v>8.3494311037315277E-2</c:v>
                </c:pt>
                <c:pt idx="251">
                  <c:v>3.0171028983753512E-2</c:v>
                </c:pt>
                <c:pt idx="252">
                  <c:v>2.9370897068089222E-2</c:v>
                </c:pt>
                <c:pt idx="253">
                  <c:v>1.7213964834069711E-2</c:v>
                </c:pt>
                <c:pt idx="254">
                  <c:v>2.1319040872337016E-2</c:v>
                </c:pt>
                <c:pt idx="255">
                  <c:v>-3.678781187147645E-2</c:v>
                </c:pt>
                <c:pt idx="256">
                  <c:v>-4.5804273338553518E-2</c:v>
                </c:pt>
                <c:pt idx="257">
                  <c:v>-0.1414439987701881</c:v>
                </c:pt>
                <c:pt idx="258">
                  <c:v>-5.4431730052151754E-3</c:v>
                </c:pt>
                <c:pt idx="259">
                  <c:v>-6.0635926007486275E-2</c:v>
                </c:pt>
                <c:pt idx="260">
                  <c:v>5.2166905132648822E-2</c:v>
                </c:pt>
                <c:pt idx="261">
                  <c:v>-1.5268325363593073E-2</c:v>
                </c:pt>
                <c:pt idx="262">
                  <c:v>-7.4102671537222406E-3</c:v>
                </c:pt>
                <c:pt idx="263">
                  <c:v>2.3074647498794076E-2</c:v>
                </c:pt>
                <c:pt idx="264">
                  <c:v>1.0646681975466019E-2</c:v>
                </c:pt>
                <c:pt idx="265">
                  <c:v>-7.0550236393288699E-3</c:v>
                </c:pt>
                <c:pt idx="266">
                  <c:v>6.441138934534494E-3</c:v>
                </c:pt>
                <c:pt idx="267">
                  <c:v>-7.675271037167955E-2</c:v>
                </c:pt>
                <c:pt idx="268">
                  <c:v>0.10944950531322181</c:v>
                </c:pt>
                <c:pt idx="269">
                  <c:v>-2.05583316156733E-2</c:v>
                </c:pt>
                <c:pt idx="270">
                  <c:v>7.6193549677862793E-2</c:v>
                </c:pt>
                <c:pt idx="271">
                  <c:v>2.0967542508666802E-2</c:v>
                </c:pt>
                <c:pt idx="272">
                  <c:v>-1.9730247106446636E-2</c:v>
                </c:pt>
                <c:pt idx="273">
                  <c:v>1.1850437772455294E-2</c:v>
                </c:pt>
                <c:pt idx="274">
                  <c:v>-1.665341645624949E-2</c:v>
                </c:pt>
                <c:pt idx="275">
                  <c:v>4.998990386138407E-2</c:v>
                </c:pt>
                <c:pt idx="276">
                  <c:v>-1.0966918489695086E-2</c:v>
                </c:pt>
                <c:pt idx="277">
                  <c:v>-2.4519114566600362E-2</c:v>
                </c:pt>
                <c:pt idx="278">
                  <c:v>5.7536112212643485E-3</c:v>
                </c:pt>
                <c:pt idx="279">
                  <c:v>-2.9561380748509569E-2</c:v>
                </c:pt>
                <c:pt idx="280">
                  <c:v>1.6491447446261683E-2</c:v>
                </c:pt>
                <c:pt idx="281">
                  <c:v>-9.8596453643661472E-2</c:v>
                </c:pt>
                <c:pt idx="282">
                  <c:v>9.8734496637522592E-3</c:v>
                </c:pt>
                <c:pt idx="283">
                  <c:v>1.5995997152046821E-2</c:v>
                </c:pt>
                <c:pt idx="284">
                  <c:v>-3.8777455094300098E-2</c:v>
                </c:pt>
                <c:pt idx="285">
                  <c:v>2.5945924259075565E-2</c:v>
                </c:pt>
                <c:pt idx="286">
                  <c:v>-1.8089750720628003E-2</c:v>
                </c:pt>
                <c:pt idx="287">
                  <c:v>3.5479302678003685E-2</c:v>
                </c:pt>
                <c:pt idx="288">
                  <c:v>2.1101673059902921E-2</c:v>
                </c:pt>
                <c:pt idx="289">
                  <c:v>0.19444300422276808</c:v>
                </c:pt>
                <c:pt idx="290">
                  <c:v>4.9554659968506061E-2</c:v>
                </c:pt>
                <c:pt idx="291">
                  <c:v>-9.7422293809123983E-2</c:v>
                </c:pt>
                <c:pt idx="292">
                  <c:v>2.8956328917997719E-2</c:v>
                </c:pt>
                <c:pt idx="293">
                  <c:v>3.9454810844981016E-2</c:v>
                </c:pt>
                <c:pt idx="294">
                  <c:v>-4.2449499467010418E-2</c:v>
                </c:pt>
                <c:pt idx="295">
                  <c:v>-2.3990987681297357E-2</c:v>
                </c:pt>
                <c:pt idx="296">
                  <c:v>-8.4536648251703581E-2</c:v>
                </c:pt>
                <c:pt idx="297">
                  <c:v>5.0580532701655266E-2</c:v>
                </c:pt>
                <c:pt idx="298">
                  <c:v>2.548758946467811E-2</c:v>
                </c:pt>
                <c:pt idx="299">
                  <c:v>-3.6462953398234424E-2</c:v>
                </c:pt>
                <c:pt idx="300">
                  <c:v>-2.4029379228397204E-3</c:v>
                </c:pt>
                <c:pt idx="301">
                  <c:v>-3.6482626332756382E-2</c:v>
                </c:pt>
                <c:pt idx="302">
                  <c:v>-3.4386312269661639E-3</c:v>
                </c:pt>
                <c:pt idx="303">
                  <c:v>-6.0923000842605331E-2</c:v>
                </c:pt>
                <c:pt idx="304">
                  <c:v>-4.4388611053977768E-2</c:v>
                </c:pt>
                <c:pt idx="305">
                  <c:v>7.9438390089544616E-3</c:v>
                </c:pt>
                <c:pt idx="306">
                  <c:v>9.5635611037151857E-3</c:v>
                </c:pt>
                <c:pt idx="307">
                  <c:v>-5.3253688292727398E-2</c:v>
                </c:pt>
                <c:pt idx="308">
                  <c:v>5.1731934888703439E-3</c:v>
                </c:pt>
                <c:pt idx="309">
                  <c:v>-0.13202746418122727</c:v>
                </c:pt>
                <c:pt idx="310">
                  <c:v>-3.5465481974038177E-2</c:v>
                </c:pt>
                <c:pt idx="311">
                  <c:v>-3.7910150608726212E-2</c:v>
                </c:pt>
                <c:pt idx="312">
                  <c:v>-3.0173674985928479E-2</c:v>
                </c:pt>
                <c:pt idx="313">
                  <c:v>4.8188162663309358E-2</c:v>
                </c:pt>
                <c:pt idx="314">
                  <c:v>6.6321554790990542E-2</c:v>
                </c:pt>
                <c:pt idx="315">
                  <c:v>-9.614345155229205E-2</c:v>
                </c:pt>
                <c:pt idx="316">
                  <c:v>-5.5147124546116748E-2</c:v>
                </c:pt>
                <c:pt idx="317">
                  <c:v>5.7402756910818011E-2</c:v>
                </c:pt>
                <c:pt idx="318">
                  <c:v>-8.0878513628418344E-2</c:v>
                </c:pt>
                <c:pt idx="319">
                  <c:v>7.3906410380407727E-3</c:v>
                </c:pt>
                <c:pt idx="320">
                  <c:v>4.8430335909986057E-2</c:v>
                </c:pt>
                <c:pt idx="321">
                  <c:v>-2.5835245057522931E-2</c:v>
                </c:pt>
                <c:pt idx="322">
                  <c:v>3.6365307594537634E-2</c:v>
                </c:pt>
                <c:pt idx="323">
                  <c:v>-1.6709279144267328E-2</c:v>
                </c:pt>
                <c:pt idx="324">
                  <c:v>2.6253870020479516E-2</c:v>
                </c:pt>
                <c:pt idx="325">
                  <c:v>-8.4538512999082285E-3</c:v>
                </c:pt>
                <c:pt idx="326">
                  <c:v>-1.655912605781985E-2</c:v>
                </c:pt>
                <c:pt idx="327">
                  <c:v>-2.3918588967497531E-2</c:v>
                </c:pt>
                <c:pt idx="328">
                  <c:v>-5.7233166947244285E-2</c:v>
                </c:pt>
                <c:pt idx="329">
                  <c:v>-4.0011070051528569E-2</c:v>
                </c:pt>
                <c:pt idx="330">
                  <c:v>-5.0914380072217972E-3</c:v>
                </c:pt>
                <c:pt idx="331">
                  <c:v>-4.0807039635035146E-3</c:v>
                </c:pt>
                <c:pt idx="332">
                  <c:v>-6.308259455825195E-2</c:v>
                </c:pt>
                <c:pt idx="333">
                  <c:v>5.2475291070062095E-2</c:v>
                </c:pt>
                <c:pt idx="334">
                  <c:v>-3.5378527341847633E-2</c:v>
                </c:pt>
                <c:pt idx="335">
                  <c:v>-9.2048611287729593E-3</c:v>
                </c:pt>
                <c:pt idx="336">
                  <c:v>-6.0211504770956437E-2</c:v>
                </c:pt>
                <c:pt idx="337">
                  <c:v>-2.0368425685593251E-2</c:v>
                </c:pt>
                <c:pt idx="338">
                  <c:v>1.6564098831402356E-2</c:v>
                </c:pt>
                <c:pt idx="339">
                  <c:v>-2.447523726529793E-2</c:v>
                </c:pt>
                <c:pt idx="340">
                  <c:v>-2.4286173322997321E-2</c:v>
                </c:pt>
                <c:pt idx="341">
                  <c:v>-7.6556898675640972E-2</c:v>
                </c:pt>
                <c:pt idx="342">
                  <c:v>-3.2062991675465492E-3</c:v>
                </c:pt>
                <c:pt idx="343">
                  <c:v>-2.1221813736452308E-2</c:v>
                </c:pt>
                <c:pt idx="344">
                  <c:v>3.2448473982979336E-3</c:v>
                </c:pt>
                <c:pt idx="345">
                  <c:v>6.015539494384322E-3</c:v>
                </c:pt>
                <c:pt idx="346">
                  <c:v>4.5208204103965595E-2</c:v>
                </c:pt>
                <c:pt idx="347">
                  <c:v>-2.4956570444155091E-3</c:v>
                </c:pt>
                <c:pt idx="348">
                  <c:v>-1.9914346491723125E-3</c:v>
                </c:pt>
                <c:pt idx="349">
                  <c:v>8.1946110451795562E-2</c:v>
                </c:pt>
                <c:pt idx="350">
                  <c:v>5.3818884794136403E-3</c:v>
                </c:pt>
                <c:pt idx="351">
                  <c:v>1.2882075227680685E-2</c:v>
                </c:pt>
                <c:pt idx="352">
                  <c:v>4.5706527695917522E-2</c:v>
                </c:pt>
                <c:pt idx="353">
                  <c:v>7.998476455880324E-3</c:v>
                </c:pt>
                <c:pt idx="354">
                  <c:v>-5.5232100249703788E-3</c:v>
                </c:pt>
                <c:pt idx="355">
                  <c:v>-3.3948655642370401E-2</c:v>
                </c:pt>
                <c:pt idx="356">
                  <c:v>7.3060185688671132E-3</c:v>
                </c:pt>
                <c:pt idx="357">
                  <c:v>3.4031644501191186E-2</c:v>
                </c:pt>
                <c:pt idx="358">
                  <c:v>-4.2855355359074407E-2</c:v>
                </c:pt>
                <c:pt idx="359">
                  <c:v>-1.3618435212312697E-2</c:v>
                </c:pt>
                <c:pt idx="360">
                  <c:v>3.1108355743319254E-2</c:v>
                </c:pt>
                <c:pt idx="361">
                  <c:v>-2.0171343111778123E-2</c:v>
                </c:pt>
                <c:pt idx="362">
                  <c:v>-9.1162969697633784E-3</c:v>
                </c:pt>
                <c:pt idx="363">
                  <c:v>-7.7416962258535171E-2</c:v>
                </c:pt>
                <c:pt idx="364">
                  <c:v>-3.3481270824623406E-3</c:v>
                </c:pt>
                <c:pt idx="365">
                  <c:v>4.7858398118749172E-3</c:v>
                </c:pt>
                <c:pt idx="366">
                  <c:v>1.1580049621482744E-2</c:v>
                </c:pt>
                <c:pt idx="367">
                  <c:v>-8.7619235360405171E-3</c:v>
                </c:pt>
                <c:pt idx="368">
                  <c:v>2.3112089524375608E-2</c:v>
                </c:pt>
                <c:pt idx="369">
                  <c:v>1.0816920216268981E-2</c:v>
                </c:pt>
                <c:pt idx="370">
                  <c:v>1.4020450649014552E-2</c:v>
                </c:pt>
                <c:pt idx="371">
                  <c:v>-5.0779530450822785E-2</c:v>
                </c:pt>
                <c:pt idx="372">
                  <c:v>-1.0996253756175847E-2</c:v>
                </c:pt>
                <c:pt idx="373">
                  <c:v>-2.8669609173654718E-3</c:v>
                </c:pt>
                <c:pt idx="374">
                  <c:v>4.8491345989490328E-2</c:v>
                </c:pt>
                <c:pt idx="375">
                  <c:v>-0.11988308245388181</c:v>
                </c:pt>
                <c:pt idx="376">
                  <c:v>-2.9558971930083066E-2</c:v>
                </c:pt>
                <c:pt idx="377">
                  <c:v>-2.3736339394270212E-2</c:v>
                </c:pt>
                <c:pt idx="378">
                  <c:v>8.1907332154895901E-3</c:v>
                </c:pt>
                <c:pt idx="379">
                  <c:v>1.2402292703343644E-2</c:v>
                </c:pt>
                <c:pt idx="380">
                  <c:v>2.3791900851810842E-2</c:v>
                </c:pt>
                <c:pt idx="381">
                  <c:v>6.0373841549646992E-2</c:v>
                </c:pt>
                <c:pt idx="382">
                  <c:v>-1.1116327576785847E-2</c:v>
                </c:pt>
                <c:pt idx="383">
                  <c:v>5.4621313288615046E-2</c:v>
                </c:pt>
                <c:pt idx="384">
                  <c:v>-4.9954081116267333E-2</c:v>
                </c:pt>
                <c:pt idx="385">
                  <c:v>4.1773219900761369E-2</c:v>
                </c:pt>
                <c:pt idx="386">
                  <c:v>6.8727054110334376E-2</c:v>
                </c:pt>
                <c:pt idx="387">
                  <c:v>-2.1834167185653966E-2</c:v>
                </c:pt>
                <c:pt idx="388">
                  <c:v>3.1368246397387327E-2</c:v>
                </c:pt>
                <c:pt idx="389">
                  <c:v>-0.12324095785048017</c:v>
                </c:pt>
                <c:pt idx="390">
                  <c:v>1.205717713477584E-2</c:v>
                </c:pt>
                <c:pt idx="391">
                  <c:v>9.5635930407831065E-3</c:v>
                </c:pt>
                <c:pt idx="392">
                  <c:v>3.2481905445739818E-2</c:v>
                </c:pt>
                <c:pt idx="393">
                  <c:v>5.2397657958966497E-2</c:v>
                </c:pt>
                <c:pt idx="394">
                  <c:v>3.2091348254878617E-2</c:v>
                </c:pt>
                <c:pt idx="395">
                  <c:v>-4.194614057147892E-2</c:v>
                </c:pt>
                <c:pt idx="396">
                  <c:v>1.8415272699765815E-2</c:v>
                </c:pt>
                <c:pt idx="397">
                  <c:v>3.9886183614448095E-2</c:v>
                </c:pt>
                <c:pt idx="398">
                  <c:v>7.5841562620137137E-2</c:v>
                </c:pt>
                <c:pt idx="399">
                  <c:v>-6.2793566875707058E-2</c:v>
                </c:pt>
                <c:pt idx="400">
                  <c:v>2.1975935208653451E-2</c:v>
                </c:pt>
                <c:pt idx="401">
                  <c:v>4.7300462679707216E-2</c:v>
                </c:pt>
                <c:pt idx="402">
                  <c:v>-0.11718374512255114</c:v>
                </c:pt>
                <c:pt idx="403">
                  <c:v>-6.1851128995400836E-2</c:v>
                </c:pt>
                <c:pt idx="404">
                  <c:v>-2.3946218034175914E-2</c:v>
                </c:pt>
                <c:pt idx="405">
                  <c:v>2.3805049124306088E-2</c:v>
                </c:pt>
                <c:pt idx="406">
                  <c:v>-5.8719615537587384E-5</c:v>
                </c:pt>
                <c:pt idx="407">
                  <c:v>-5.910437962152658E-3</c:v>
                </c:pt>
                <c:pt idx="408">
                  <c:v>2.001653590886554E-2</c:v>
                </c:pt>
                <c:pt idx="409">
                  <c:v>0.12648219352327991</c:v>
                </c:pt>
                <c:pt idx="410">
                  <c:v>-4.0557768897596595E-2</c:v>
                </c:pt>
                <c:pt idx="411">
                  <c:v>0.13661458701993687</c:v>
                </c:pt>
                <c:pt idx="412">
                  <c:v>1.8491293997649014E-2</c:v>
                </c:pt>
                <c:pt idx="413">
                  <c:v>4.5228067336478238E-2</c:v>
                </c:pt>
                <c:pt idx="414">
                  <c:v>-1.4251787113492906E-2</c:v>
                </c:pt>
                <c:pt idx="415">
                  <c:v>-6.6919845690242546E-3</c:v>
                </c:pt>
                <c:pt idx="416">
                  <c:v>-9.3522519025326989E-2</c:v>
                </c:pt>
                <c:pt idx="417">
                  <c:v>1.8042826434077262E-2</c:v>
                </c:pt>
                <c:pt idx="418">
                  <c:v>9.3087556478686773E-4</c:v>
                </c:pt>
                <c:pt idx="419">
                  <c:v>9.1846834570928751E-2</c:v>
                </c:pt>
                <c:pt idx="420">
                  <c:v>-8.7750145860127707E-2</c:v>
                </c:pt>
                <c:pt idx="421">
                  <c:v>2.8482217550900257E-2</c:v>
                </c:pt>
                <c:pt idx="422">
                  <c:v>5.1636681043120023E-3</c:v>
                </c:pt>
                <c:pt idx="423">
                  <c:v>-3.8421581930589949E-2</c:v>
                </c:pt>
                <c:pt idx="424">
                  <c:v>-4.9099460923611917E-3</c:v>
                </c:pt>
                <c:pt idx="425">
                  <c:v>1.3923431611380533E-2</c:v>
                </c:pt>
                <c:pt idx="426">
                  <c:v>-8.4065643220329861E-2</c:v>
                </c:pt>
                <c:pt idx="427">
                  <c:v>-1.2109782156135715E-2</c:v>
                </c:pt>
                <c:pt idx="428">
                  <c:v>-6.406609326810396E-2</c:v>
                </c:pt>
                <c:pt idx="429">
                  <c:v>3.9151534086483912E-2</c:v>
                </c:pt>
                <c:pt idx="430">
                  <c:v>-1.2240347998832151E-2</c:v>
                </c:pt>
                <c:pt idx="431">
                  <c:v>-2.322546976317779E-2</c:v>
                </c:pt>
                <c:pt idx="432">
                  <c:v>1.7019084967461014E-2</c:v>
                </c:pt>
                <c:pt idx="433">
                  <c:v>1.452670601353327E-2</c:v>
                </c:pt>
                <c:pt idx="434">
                  <c:v>-9.4973714829316352E-2</c:v>
                </c:pt>
                <c:pt idx="435">
                  <c:v>-1.9848484612523233E-2</c:v>
                </c:pt>
                <c:pt idx="436">
                  <c:v>-1.533325824224632E-3</c:v>
                </c:pt>
                <c:pt idx="437">
                  <c:v>-1.7075018358017214E-2</c:v>
                </c:pt>
                <c:pt idx="438">
                  <c:v>-8.3316373725478746E-2</c:v>
                </c:pt>
                <c:pt idx="439">
                  <c:v>4.3019411599292873E-2</c:v>
                </c:pt>
                <c:pt idx="440">
                  <c:v>1.2113083603877313E-2</c:v>
                </c:pt>
                <c:pt idx="441">
                  <c:v>-2.6259349532038588E-2</c:v>
                </c:pt>
                <c:pt idx="442">
                  <c:v>-3.3712471518790345E-2</c:v>
                </c:pt>
                <c:pt idx="443">
                  <c:v>7.4423541779371069E-3</c:v>
                </c:pt>
                <c:pt idx="444">
                  <c:v>1.6597081756266525E-3</c:v>
                </c:pt>
                <c:pt idx="445">
                  <c:v>1.9134854064669377E-2</c:v>
                </c:pt>
                <c:pt idx="446">
                  <c:v>9.4940933842003195E-3</c:v>
                </c:pt>
                <c:pt idx="447">
                  <c:v>-5.0428562274372618E-2</c:v>
                </c:pt>
                <c:pt idx="448">
                  <c:v>3.2989412255652169E-2</c:v>
                </c:pt>
                <c:pt idx="449">
                  <c:v>1.1085304540124262E-2</c:v>
                </c:pt>
                <c:pt idx="450">
                  <c:v>3.521812703015096E-2</c:v>
                </c:pt>
                <c:pt idx="451">
                  <c:v>-2.4260870480689737E-3</c:v>
                </c:pt>
                <c:pt idx="452">
                  <c:v>0.36531764467517053</c:v>
                </c:pt>
                <c:pt idx="453">
                  <c:v>2.7089292131594368E-2</c:v>
                </c:pt>
                <c:pt idx="454">
                  <c:v>1.6003802976728293E-2</c:v>
                </c:pt>
                <c:pt idx="455">
                  <c:v>1.3442294897874194E-2</c:v>
                </c:pt>
                <c:pt idx="456">
                  <c:v>-2.3265511166890443E-3</c:v>
                </c:pt>
                <c:pt idx="457">
                  <c:v>-5.261246610874265E-2</c:v>
                </c:pt>
                <c:pt idx="458">
                  <c:v>-2.2620473984270983E-2</c:v>
                </c:pt>
                <c:pt idx="459">
                  <c:v>1.9536273956513677E-2</c:v>
                </c:pt>
                <c:pt idx="460">
                  <c:v>-1.4204418962405969E-2</c:v>
                </c:pt>
                <c:pt idx="461">
                  <c:v>-6.3338092921406922E-2</c:v>
                </c:pt>
                <c:pt idx="462">
                  <c:v>-2.348605152776765E-2</c:v>
                </c:pt>
                <c:pt idx="463">
                  <c:v>2.1024676368844898E-2</c:v>
                </c:pt>
                <c:pt idx="464">
                  <c:v>-4.2571471205727393E-2</c:v>
                </c:pt>
                <c:pt idx="465">
                  <c:v>4.6569338726420067E-3</c:v>
                </c:pt>
                <c:pt idx="466">
                  <c:v>6.2865404851717613E-2</c:v>
                </c:pt>
                <c:pt idx="467">
                  <c:v>4.807749722294417E-3</c:v>
                </c:pt>
                <c:pt idx="468">
                  <c:v>1.52408415778683E-2</c:v>
                </c:pt>
                <c:pt idx="469">
                  <c:v>-6.6988192903073857E-3</c:v>
                </c:pt>
                <c:pt idx="470">
                  <c:v>1.720469852323778E-2</c:v>
                </c:pt>
                <c:pt idx="471">
                  <c:v>-7.549513514519593E-2</c:v>
                </c:pt>
                <c:pt idx="472">
                  <c:v>-2.0070697167853035E-2</c:v>
                </c:pt>
                <c:pt idx="473">
                  <c:v>4.8659740872788199E-3</c:v>
                </c:pt>
                <c:pt idx="474">
                  <c:v>-4.0833545966020957E-2</c:v>
                </c:pt>
                <c:pt idx="475">
                  <c:v>-1.4653435362536722E-2</c:v>
                </c:pt>
                <c:pt idx="476">
                  <c:v>-0.35806437725491291</c:v>
                </c:pt>
                <c:pt idx="477">
                  <c:v>-1.7058567577051703E-3</c:v>
                </c:pt>
                <c:pt idx="478">
                  <c:v>-4.216343972608861E-2</c:v>
                </c:pt>
                <c:pt idx="479">
                  <c:v>2.7273285067067137E-3</c:v>
                </c:pt>
                <c:pt idx="480">
                  <c:v>-1.7258572510616101E-2</c:v>
                </c:pt>
                <c:pt idx="481">
                  <c:v>1.093092333621634E-2</c:v>
                </c:pt>
                <c:pt idx="482">
                  <c:v>-1.1444882659509825E-2</c:v>
                </c:pt>
                <c:pt idx="483">
                  <c:v>-5.5885086602443193E-2</c:v>
                </c:pt>
                <c:pt idx="484">
                  <c:v>-2.1094526291664056E-2</c:v>
                </c:pt>
                <c:pt idx="485">
                  <c:v>4.4469008173762377E-2</c:v>
                </c:pt>
                <c:pt idx="486">
                  <c:v>-4.8788150505188262E-2</c:v>
                </c:pt>
                <c:pt idx="487">
                  <c:v>-5.5496938110969653E-3</c:v>
                </c:pt>
                <c:pt idx="488">
                  <c:v>6.8444365805664403E-2</c:v>
                </c:pt>
                <c:pt idx="489">
                  <c:v>-3.3225015124542422E-2</c:v>
                </c:pt>
                <c:pt idx="490">
                  <c:v>2.8122980248057958E-2</c:v>
                </c:pt>
                <c:pt idx="491">
                  <c:v>1.6956479576299782E-2</c:v>
                </c:pt>
                <c:pt idx="492">
                  <c:v>8.5383266086149226E-2</c:v>
                </c:pt>
                <c:pt idx="493">
                  <c:v>-7.6458685679698952E-3</c:v>
                </c:pt>
                <c:pt idx="494">
                  <c:v>3.5394864242370316E-2</c:v>
                </c:pt>
                <c:pt idx="495">
                  <c:v>-2.6587176944930044E-2</c:v>
                </c:pt>
                <c:pt idx="496">
                  <c:v>-0.10932187935695666</c:v>
                </c:pt>
                <c:pt idx="497">
                  <c:v>-9.715389044585522E-4</c:v>
                </c:pt>
                <c:pt idx="498">
                  <c:v>-1.912034920166231E-2</c:v>
                </c:pt>
                <c:pt idx="499">
                  <c:v>4.2459580214742727E-2</c:v>
                </c:pt>
                <c:pt idx="500">
                  <c:v>-4.8046499742865519E-2</c:v>
                </c:pt>
                <c:pt idx="501">
                  <c:v>2.7192449881300922E-2</c:v>
                </c:pt>
                <c:pt idx="502">
                  <c:v>4.9275086823472029E-2</c:v>
                </c:pt>
                <c:pt idx="503">
                  <c:v>-6.5350003718640231E-3</c:v>
                </c:pt>
                <c:pt idx="504">
                  <c:v>1.3164271452539074E-2</c:v>
                </c:pt>
                <c:pt idx="505">
                  <c:v>-3.6972669869219939E-2</c:v>
                </c:pt>
                <c:pt idx="506">
                  <c:v>6.4224236301177531E-2</c:v>
                </c:pt>
                <c:pt idx="507">
                  <c:v>1.5110324767145336E-2</c:v>
                </c:pt>
                <c:pt idx="508">
                  <c:v>-3.9312694706454328E-2</c:v>
                </c:pt>
                <c:pt idx="509">
                  <c:v>3.4531134866242992E-2</c:v>
                </c:pt>
                <c:pt idx="510">
                  <c:v>4.3053717580778155E-3</c:v>
                </c:pt>
                <c:pt idx="511">
                  <c:v>1.0679409112746339E-2</c:v>
                </c:pt>
                <c:pt idx="512">
                  <c:v>3.1688759916102684E-2</c:v>
                </c:pt>
                <c:pt idx="513">
                  <c:v>-0.10111720152834237</c:v>
                </c:pt>
                <c:pt idx="514">
                  <c:v>2.1598119215681864E-2</c:v>
                </c:pt>
                <c:pt idx="515">
                  <c:v>8.4526585044541011E-2</c:v>
                </c:pt>
                <c:pt idx="516">
                  <c:v>4.9858202148024167E-2</c:v>
                </c:pt>
                <c:pt idx="517">
                  <c:v>-1.6961875249683116E-2</c:v>
                </c:pt>
                <c:pt idx="518">
                  <c:v>-0.12449182724376512</c:v>
                </c:pt>
                <c:pt idx="519">
                  <c:v>2.9357609710608055E-2</c:v>
                </c:pt>
                <c:pt idx="520">
                  <c:v>-1.8553660460268625E-2</c:v>
                </c:pt>
                <c:pt idx="521">
                  <c:v>-1.8590833151447992E-3</c:v>
                </c:pt>
                <c:pt idx="522">
                  <c:v>-0.11024196087407466</c:v>
                </c:pt>
                <c:pt idx="523">
                  <c:v>1.1562864778023846E-2</c:v>
                </c:pt>
                <c:pt idx="524">
                  <c:v>3.506719208414736E-2</c:v>
                </c:pt>
                <c:pt idx="525">
                  <c:v>-3.1978773291538767E-2</c:v>
                </c:pt>
                <c:pt idx="526">
                  <c:v>2.3468780106199922E-2</c:v>
                </c:pt>
                <c:pt idx="527">
                  <c:v>8.3075079611012917E-2</c:v>
                </c:pt>
                <c:pt idx="528">
                  <c:v>0.18156856063492222</c:v>
                </c:pt>
                <c:pt idx="529">
                  <c:v>-5.5661389182307876E-2</c:v>
                </c:pt>
                <c:pt idx="530">
                  <c:v>-2.0248848337623731E-2</c:v>
                </c:pt>
                <c:pt idx="531">
                  <c:v>-5.113651162063565E-2</c:v>
                </c:pt>
                <c:pt idx="532">
                  <c:v>-0.1328847678155701</c:v>
                </c:pt>
                <c:pt idx="533">
                  <c:v>2.0821570296780726E-2</c:v>
                </c:pt>
                <c:pt idx="534">
                  <c:v>-5.6525020955740128E-2</c:v>
                </c:pt>
                <c:pt idx="535">
                  <c:v>1.3997041192944822E-3</c:v>
                </c:pt>
                <c:pt idx="536">
                  <c:v>-5.0799955713301835E-2</c:v>
                </c:pt>
                <c:pt idx="537">
                  <c:v>1.0427296814664713E-2</c:v>
                </c:pt>
                <c:pt idx="538">
                  <c:v>4.0070798202856833E-2</c:v>
                </c:pt>
                <c:pt idx="539">
                  <c:v>-0.15050524229884232</c:v>
                </c:pt>
                <c:pt idx="540">
                  <c:v>5.943047218834295E-2</c:v>
                </c:pt>
                <c:pt idx="541">
                  <c:v>1.7729299522370227E-2</c:v>
                </c:pt>
                <c:pt idx="542">
                  <c:v>-0.13921704915136796</c:v>
                </c:pt>
                <c:pt idx="543">
                  <c:v>-7.4470825238439203E-3</c:v>
                </c:pt>
                <c:pt idx="544">
                  <c:v>3.1875717658476736E-2</c:v>
                </c:pt>
                <c:pt idx="545">
                  <c:v>6.6841480839223227E-2</c:v>
                </c:pt>
                <c:pt idx="546">
                  <c:v>4.0357671622296885E-2</c:v>
                </c:pt>
                <c:pt idx="547">
                  <c:v>1.0241680009117892E-2</c:v>
                </c:pt>
                <c:pt idx="548">
                  <c:v>4.0535343455326009E-3</c:v>
                </c:pt>
                <c:pt idx="549">
                  <c:v>-2.1947850179910185E-2</c:v>
                </c:pt>
                <c:pt idx="550">
                  <c:v>-9.0333550720705619E-2</c:v>
                </c:pt>
                <c:pt idx="551">
                  <c:v>-2.4052294871032245E-2</c:v>
                </c:pt>
                <c:pt idx="552">
                  <c:v>-5.395916436029824E-2</c:v>
                </c:pt>
                <c:pt idx="553">
                  <c:v>5.2162520329529963E-2</c:v>
                </c:pt>
                <c:pt idx="554">
                  <c:v>-1.7917406729492328E-2</c:v>
                </c:pt>
                <c:pt idx="555">
                  <c:v>-1.8780545300929093E-2</c:v>
                </c:pt>
                <c:pt idx="556">
                  <c:v>-3.5584054387726827E-2</c:v>
                </c:pt>
                <c:pt idx="557">
                  <c:v>5.3036052717136399E-2</c:v>
                </c:pt>
                <c:pt idx="558">
                  <c:v>2.6038786666330943E-2</c:v>
                </c:pt>
                <c:pt idx="559">
                  <c:v>-0.12258920755612017</c:v>
                </c:pt>
                <c:pt idx="560">
                  <c:v>-6.0810749494750703E-2</c:v>
                </c:pt>
                <c:pt idx="561">
                  <c:v>-4.011392797915269E-2</c:v>
                </c:pt>
                <c:pt idx="562">
                  <c:v>1.3557425659269787E-3</c:v>
                </c:pt>
                <c:pt idx="563">
                  <c:v>-1.1094463190971663E-2</c:v>
                </c:pt>
                <c:pt idx="564">
                  <c:v>3.7298605039315362E-2</c:v>
                </c:pt>
                <c:pt idx="565">
                  <c:v>1.1369787349462418E-2</c:v>
                </c:pt>
                <c:pt idx="566">
                  <c:v>3.3284839341614691E-2</c:v>
                </c:pt>
                <c:pt idx="567">
                  <c:v>5.7466794865568124E-3</c:v>
                </c:pt>
                <c:pt idx="568">
                  <c:v>-1.1719611757457052E-2</c:v>
                </c:pt>
                <c:pt idx="569">
                  <c:v>8.5758459271846221E-2</c:v>
                </c:pt>
                <c:pt idx="570">
                  <c:v>-3.2619166534517671E-2</c:v>
                </c:pt>
                <c:pt idx="571">
                  <c:v>1.8355134845383841E-2</c:v>
                </c:pt>
                <c:pt idx="572">
                  <c:v>3.0732811529409097E-3</c:v>
                </c:pt>
                <c:pt idx="573">
                  <c:v>2.2777615975019809E-2</c:v>
                </c:pt>
                <c:pt idx="574">
                  <c:v>-4.6977181304252276E-2</c:v>
                </c:pt>
                <c:pt idx="575">
                  <c:v>-1.9461953058965874E-2</c:v>
                </c:pt>
                <c:pt idx="576">
                  <c:v>4.907834432075057E-3</c:v>
                </c:pt>
                <c:pt idx="577">
                  <c:v>4.1307609921790174E-2</c:v>
                </c:pt>
                <c:pt idx="578">
                  <c:v>4.4419180327280643E-2</c:v>
                </c:pt>
                <c:pt idx="579">
                  <c:v>1.6373109242850523E-3</c:v>
                </c:pt>
                <c:pt idx="580">
                  <c:v>-2.8412118930847011E-2</c:v>
                </c:pt>
                <c:pt idx="581">
                  <c:v>-4.4894832327499017E-3</c:v>
                </c:pt>
                <c:pt idx="582">
                  <c:v>4.632970499549062E-3</c:v>
                </c:pt>
                <c:pt idx="583">
                  <c:v>-1.4904972286975529E-2</c:v>
                </c:pt>
                <c:pt idx="584">
                  <c:v>-3.2848932425357573E-2</c:v>
                </c:pt>
                <c:pt idx="585">
                  <c:v>-1.8824072720303897E-2</c:v>
                </c:pt>
                <c:pt idx="586">
                  <c:v>-4.5184716371336503E-2</c:v>
                </c:pt>
                <c:pt idx="587">
                  <c:v>6.8343644202576489E-3</c:v>
                </c:pt>
                <c:pt idx="588">
                  <c:v>-1.2510258215734225E-2</c:v>
                </c:pt>
                <c:pt idx="589">
                  <c:v>-1.0803570943020943E-2</c:v>
                </c:pt>
                <c:pt idx="590">
                  <c:v>5.2024328593394953E-3</c:v>
                </c:pt>
                <c:pt idx="591">
                  <c:v>9.1864375592251607E-2</c:v>
                </c:pt>
                <c:pt idx="592">
                  <c:v>-1.6221848350988971E-2</c:v>
                </c:pt>
                <c:pt idx="593">
                  <c:v>-1.6471845698120553E-2</c:v>
                </c:pt>
                <c:pt idx="594">
                  <c:v>5.0102759186630135E-3</c:v>
                </c:pt>
                <c:pt idx="595">
                  <c:v>3.6202476276070171E-2</c:v>
                </c:pt>
                <c:pt idx="596">
                  <c:v>-3.1169112492131332E-3</c:v>
                </c:pt>
                <c:pt idx="597">
                  <c:v>1.348960342438035E-2</c:v>
                </c:pt>
                <c:pt idx="598">
                  <c:v>-4.1109414264748609E-2</c:v>
                </c:pt>
                <c:pt idx="599">
                  <c:v>2.2812146091527713E-4</c:v>
                </c:pt>
                <c:pt idx="600">
                  <c:v>-1.8356433656256749E-2</c:v>
                </c:pt>
                <c:pt idx="601">
                  <c:v>-2.8521843842179181E-3</c:v>
                </c:pt>
                <c:pt idx="602">
                  <c:v>5.0613044613278972E-2</c:v>
                </c:pt>
                <c:pt idx="603">
                  <c:v>-0.10192577002112166</c:v>
                </c:pt>
                <c:pt idx="604">
                  <c:v>-5.4432770320970297E-3</c:v>
                </c:pt>
                <c:pt idx="605">
                  <c:v>1.1491257208139182E-2</c:v>
                </c:pt>
                <c:pt idx="606">
                  <c:v>0.1236465418726381</c:v>
                </c:pt>
                <c:pt idx="607">
                  <c:v>-1.3389539462560765E-2</c:v>
                </c:pt>
                <c:pt idx="608">
                  <c:v>3.8853850868021404E-3</c:v>
                </c:pt>
                <c:pt idx="609">
                  <c:v>2.6843660468552234E-2</c:v>
                </c:pt>
                <c:pt idx="610">
                  <c:v>4.4510060076122333E-3</c:v>
                </c:pt>
                <c:pt idx="611">
                  <c:v>-6.0929050369478745E-3</c:v>
                </c:pt>
                <c:pt idx="612">
                  <c:v>-1.5195139045987706E-3</c:v>
                </c:pt>
                <c:pt idx="613">
                  <c:v>1.3119355333239524E-2</c:v>
                </c:pt>
                <c:pt idx="614">
                  <c:v>0.10688338483678297</c:v>
                </c:pt>
                <c:pt idx="615">
                  <c:v>2.6526110506910242E-2</c:v>
                </c:pt>
                <c:pt idx="616">
                  <c:v>1.3149896092172746E-2</c:v>
                </c:pt>
                <c:pt idx="617">
                  <c:v>-1.3312315256324496E-2</c:v>
                </c:pt>
                <c:pt idx="618">
                  <c:v>6.2692494161568869E-3</c:v>
                </c:pt>
                <c:pt idx="619">
                  <c:v>-1.3305877097590429E-2</c:v>
                </c:pt>
                <c:pt idx="620">
                  <c:v>3.8664389631385887E-3</c:v>
                </c:pt>
                <c:pt idx="621">
                  <c:v>-2.8966688997458592E-2</c:v>
                </c:pt>
                <c:pt idx="622">
                  <c:v>-7.4932092204963247E-2</c:v>
                </c:pt>
                <c:pt idx="623">
                  <c:v>4.3402890424703917E-2</c:v>
                </c:pt>
                <c:pt idx="624">
                  <c:v>-1.6299564316385726E-2</c:v>
                </c:pt>
                <c:pt idx="625">
                  <c:v>-5.8967833829450526E-2</c:v>
                </c:pt>
                <c:pt idx="626">
                  <c:v>4.7587050033342281E-3</c:v>
                </c:pt>
                <c:pt idx="627">
                  <c:v>7.0755833803977139E-2</c:v>
                </c:pt>
                <c:pt idx="628">
                  <c:v>-3.3185178041580929E-2</c:v>
                </c:pt>
                <c:pt idx="629">
                  <c:v>6.4565225815062938E-2</c:v>
                </c:pt>
                <c:pt idx="630">
                  <c:v>-3.3823298799319182E-2</c:v>
                </c:pt>
                <c:pt idx="631">
                  <c:v>-6.6701414604255729E-2</c:v>
                </c:pt>
                <c:pt idx="632">
                  <c:v>6.0546586009931742E-2</c:v>
                </c:pt>
                <c:pt idx="633">
                  <c:v>3.0930328823208151E-2</c:v>
                </c:pt>
                <c:pt idx="634">
                  <c:v>-2.7629806039146519E-2</c:v>
                </c:pt>
                <c:pt idx="635">
                  <c:v>2.3266777068875619E-2</c:v>
                </c:pt>
                <c:pt idx="636">
                  <c:v>-7.741052618403947E-3</c:v>
                </c:pt>
                <c:pt idx="637">
                  <c:v>3.5433536502896136E-2</c:v>
                </c:pt>
                <c:pt idx="638">
                  <c:v>-0.10654322799790293</c:v>
                </c:pt>
                <c:pt idx="639">
                  <c:v>-7.8147196058838252E-3</c:v>
                </c:pt>
                <c:pt idx="640">
                  <c:v>7.4712192474750512E-3</c:v>
                </c:pt>
                <c:pt idx="641">
                  <c:v>-3.3924584310459131E-2</c:v>
                </c:pt>
                <c:pt idx="642">
                  <c:v>1.2294556103331878E-2</c:v>
                </c:pt>
                <c:pt idx="643">
                  <c:v>2.1121246005692651E-2</c:v>
                </c:pt>
                <c:pt idx="644">
                  <c:v>3.7265857003235932E-2</c:v>
                </c:pt>
                <c:pt idx="645">
                  <c:v>9.4842327662303327E-2</c:v>
                </c:pt>
                <c:pt idx="646">
                  <c:v>4.8018072527879979E-3</c:v>
                </c:pt>
                <c:pt idx="647">
                  <c:v>-2.8060214155220413E-2</c:v>
                </c:pt>
                <c:pt idx="648">
                  <c:v>0.11202556494508548</c:v>
                </c:pt>
                <c:pt idx="649">
                  <c:v>5.7695649544307849E-3</c:v>
                </c:pt>
                <c:pt idx="650">
                  <c:v>8.3038053804837975E-2</c:v>
                </c:pt>
                <c:pt idx="651">
                  <c:v>-7.0239871134069834E-2</c:v>
                </c:pt>
                <c:pt idx="652">
                  <c:v>-0.10881489597825775</c:v>
                </c:pt>
                <c:pt idx="653">
                  <c:v>0.30706821431098652</c:v>
                </c:pt>
                <c:pt idx="654">
                  <c:v>-8.7680750680330457E-4</c:v>
                </c:pt>
                <c:pt idx="655">
                  <c:v>-1.0266302888970928E-2</c:v>
                </c:pt>
                <c:pt idx="656">
                  <c:v>3.9254279827649667E-2</c:v>
                </c:pt>
                <c:pt idx="657">
                  <c:v>6.8234715512323586E-3</c:v>
                </c:pt>
                <c:pt idx="658">
                  <c:v>1.0492605971296896E-2</c:v>
                </c:pt>
                <c:pt idx="659">
                  <c:v>-3.0522476422693179E-2</c:v>
                </c:pt>
                <c:pt idx="660">
                  <c:v>-3.3091219287057524E-3</c:v>
                </c:pt>
                <c:pt idx="661">
                  <c:v>1.6362670151340894E-2</c:v>
                </c:pt>
                <c:pt idx="662">
                  <c:v>-4.8149687057585808E-2</c:v>
                </c:pt>
                <c:pt idx="663">
                  <c:v>2.6926382608334419E-3</c:v>
                </c:pt>
                <c:pt idx="664">
                  <c:v>-9.5342819481590513E-2</c:v>
                </c:pt>
                <c:pt idx="665">
                  <c:v>-9.0178672081220827E-3</c:v>
                </c:pt>
                <c:pt idx="666">
                  <c:v>6.1497909661084781E-2</c:v>
                </c:pt>
                <c:pt idx="667">
                  <c:v>-3.8859025595026062E-2</c:v>
                </c:pt>
                <c:pt idx="668">
                  <c:v>-4.7592108878426846E-2</c:v>
                </c:pt>
                <c:pt idx="669">
                  <c:v>-0.27894772350657815</c:v>
                </c:pt>
                <c:pt idx="670">
                  <c:v>1.3603430298412118E-2</c:v>
                </c:pt>
                <c:pt idx="671">
                  <c:v>8.0020015012841769E-2</c:v>
                </c:pt>
                <c:pt idx="672">
                  <c:v>-8.2245076093188981E-3</c:v>
                </c:pt>
                <c:pt idx="673">
                  <c:v>7.738584490096119E-2</c:v>
                </c:pt>
                <c:pt idx="674">
                  <c:v>2.5288310220594468E-2</c:v>
                </c:pt>
                <c:pt idx="675">
                  <c:v>6.3456657562821386E-2</c:v>
                </c:pt>
                <c:pt idx="676">
                  <c:v>-3.1399794182787599E-2</c:v>
                </c:pt>
                <c:pt idx="677">
                  <c:v>-5.4336785321231944E-3</c:v>
                </c:pt>
                <c:pt idx="678">
                  <c:v>-1.4479188869812292E-2</c:v>
                </c:pt>
                <c:pt idx="679">
                  <c:v>-2.4207740596506799E-3</c:v>
                </c:pt>
                <c:pt idx="680">
                  <c:v>1.1824297030931718E-2</c:v>
                </c:pt>
                <c:pt idx="681">
                  <c:v>2.6739317031556822E-2</c:v>
                </c:pt>
                <c:pt idx="682">
                  <c:v>8.543080357616261E-3</c:v>
                </c:pt>
                <c:pt idx="683">
                  <c:v>-3.2002656241330092E-2</c:v>
                </c:pt>
                <c:pt idx="684">
                  <c:v>3.379690205763218E-3</c:v>
                </c:pt>
                <c:pt idx="685">
                  <c:v>-8.1044441974566575E-3</c:v>
                </c:pt>
                <c:pt idx="686">
                  <c:v>-1.0339118690625135E-2</c:v>
                </c:pt>
                <c:pt idx="687">
                  <c:v>4.1023612908621859E-2</c:v>
                </c:pt>
                <c:pt idx="688">
                  <c:v>3.9873313083881486E-2</c:v>
                </c:pt>
                <c:pt idx="689">
                  <c:v>-1.5166030274543833E-2</c:v>
                </c:pt>
                <c:pt idx="690">
                  <c:v>-8.1812830597408195E-2</c:v>
                </c:pt>
                <c:pt idx="691">
                  <c:v>-2.724466968510247E-2</c:v>
                </c:pt>
                <c:pt idx="692">
                  <c:v>-6.8931108769128384E-3</c:v>
                </c:pt>
                <c:pt idx="693">
                  <c:v>5.373462008693073E-2</c:v>
                </c:pt>
                <c:pt idx="694">
                  <c:v>5.7340600868425295E-2</c:v>
                </c:pt>
                <c:pt idx="695">
                  <c:v>-2.5024029914076238E-2</c:v>
                </c:pt>
                <c:pt idx="696">
                  <c:v>-6.9225121275989274E-2</c:v>
                </c:pt>
                <c:pt idx="697">
                  <c:v>-1.8645364254739265E-3</c:v>
                </c:pt>
                <c:pt idx="698">
                  <c:v>3.5922009557837593E-2</c:v>
                </c:pt>
                <c:pt idx="699">
                  <c:v>-2.6011711314962122E-2</c:v>
                </c:pt>
                <c:pt idx="700">
                  <c:v>2.888740366269827E-2</c:v>
                </c:pt>
                <c:pt idx="701">
                  <c:v>-4.4676010311082516E-2</c:v>
                </c:pt>
                <c:pt idx="702">
                  <c:v>8.2496705961882646E-2</c:v>
                </c:pt>
                <c:pt idx="703">
                  <c:v>1.975837037127862E-2</c:v>
                </c:pt>
                <c:pt idx="704">
                  <c:v>7.191895962210329E-3</c:v>
                </c:pt>
                <c:pt idx="705">
                  <c:v>-2.555425065769694E-3</c:v>
                </c:pt>
                <c:pt idx="706">
                  <c:v>4.8244966534239332E-3</c:v>
                </c:pt>
                <c:pt idx="707">
                  <c:v>1.5963257050690693E-2</c:v>
                </c:pt>
                <c:pt idx="708">
                  <c:v>1.6912055858964919E-2</c:v>
                </c:pt>
                <c:pt idx="709">
                  <c:v>-1.5244175292447684E-3</c:v>
                </c:pt>
                <c:pt idx="710">
                  <c:v>8.6355946807683562E-2</c:v>
                </c:pt>
                <c:pt idx="711">
                  <c:v>-6.2312300562812672E-2</c:v>
                </c:pt>
                <c:pt idx="712">
                  <c:v>8.4533717809470582E-2</c:v>
                </c:pt>
                <c:pt idx="713">
                  <c:v>-3.6456298720450579E-2</c:v>
                </c:pt>
                <c:pt idx="714">
                  <c:v>-1.0912293773519871E-2</c:v>
                </c:pt>
                <c:pt idx="715">
                  <c:v>9.432444575444782E-4</c:v>
                </c:pt>
                <c:pt idx="716">
                  <c:v>-8.8030670302176664E-3</c:v>
                </c:pt>
                <c:pt idx="717">
                  <c:v>4.3410437310386775E-2</c:v>
                </c:pt>
                <c:pt idx="718">
                  <c:v>-0.10098286712346168</c:v>
                </c:pt>
                <c:pt idx="719">
                  <c:v>-0.12689626065256251</c:v>
                </c:pt>
                <c:pt idx="720">
                  <c:v>-0.18095199408717899</c:v>
                </c:pt>
                <c:pt idx="721">
                  <c:v>3.8868353305517474E-3</c:v>
                </c:pt>
                <c:pt idx="722">
                  <c:v>-1.32719366528783E-2</c:v>
                </c:pt>
                <c:pt idx="723">
                  <c:v>2.0178570696803871E-2</c:v>
                </c:pt>
                <c:pt idx="724">
                  <c:v>-3.2940852307541721E-2</c:v>
                </c:pt>
                <c:pt idx="725">
                  <c:v>-2.0093305806035647E-2</c:v>
                </c:pt>
                <c:pt idx="726">
                  <c:v>7.3467947618308521E-2</c:v>
                </c:pt>
                <c:pt idx="727">
                  <c:v>3.8640379186978539E-2</c:v>
                </c:pt>
                <c:pt idx="728">
                  <c:v>-1.82309838036912E-2</c:v>
                </c:pt>
                <c:pt idx="729">
                  <c:v>-4.2338693365919763E-2</c:v>
                </c:pt>
                <c:pt idx="730">
                  <c:v>-9.5090885846192783E-2</c:v>
                </c:pt>
                <c:pt idx="731">
                  <c:v>-8.8665562907069853E-2</c:v>
                </c:pt>
                <c:pt idx="732">
                  <c:v>-2.7987041491015327E-3</c:v>
                </c:pt>
                <c:pt idx="733">
                  <c:v>9.1720855479664284E-2</c:v>
                </c:pt>
                <c:pt idx="734">
                  <c:v>-0.11174706932017223</c:v>
                </c:pt>
                <c:pt idx="735">
                  <c:v>-6.4705332712121491E-2</c:v>
                </c:pt>
                <c:pt idx="736">
                  <c:v>-1.933794100540151E-2</c:v>
                </c:pt>
                <c:pt idx="737">
                  <c:v>-6.3598437149914189E-3</c:v>
                </c:pt>
                <c:pt idx="738">
                  <c:v>1.8688052172951761E-2</c:v>
                </c:pt>
                <c:pt idx="739">
                  <c:v>3.0114077996439965E-2</c:v>
                </c:pt>
                <c:pt idx="740">
                  <c:v>-2.2332482518045874E-2</c:v>
                </c:pt>
                <c:pt idx="741">
                  <c:v>-8.5078699974782991E-3</c:v>
                </c:pt>
                <c:pt idx="742">
                  <c:v>1.9469078349618748E-2</c:v>
                </c:pt>
                <c:pt idx="743">
                  <c:v>3.4158316538198514E-3</c:v>
                </c:pt>
                <c:pt idx="744">
                  <c:v>3.4138146373686291E-2</c:v>
                </c:pt>
                <c:pt idx="745">
                  <c:v>-1.3197087745107866E-2</c:v>
                </c:pt>
                <c:pt idx="746">
                  <c:v>-3.9318560545317065E-2</c:v>
                </c:pt>
                <c:pt idx="747">
                  <c:v>1.1531856326560889E-2</c:v>
                </c:pt>
                <c:pt idx="748">
                  <c:v>1.4072013797636427E-2</c:v>
                </c:pt>
                <c:pt idx="749">
                  <c:v>-9.4726749447465719E-4</c:v>
                </c:pt>
                <c:pt idx="750">
                  <c:v>-1.3073238918785285E-2</c:v>
                </c:pt>
                <c:pt idx="751">
                  <c:v>-1.3871351323607201E-2</c:v>
                </c:pt>
                <c:pt idx="752">
                  <c:v>5.7091763562495131E-2</c:v>
                </c:pt>
                <c:pt idx="753">
                  <c:v>-3.6108696957521766E-2</c:v>
                </c:pt>
                <c:pt idx="754">
                  <c:v>0.17399276937863803</c:v>
                </c:pt>
                <c:pt idx="755">
                  <c:v>5.9198478052376588E-2</c:v>
                </c:pt>
                <c:pt idx="756">
                  <c:v>6.5460387747216575E-2</c:v>
                </c:pt>
                <c:pt idx="757">
                  <c:v>-3.6270802557569565E-2</c:v>
                </c:pt>
                <c:pt idx="758">
                  <c:v>3.9849070532458335E-2</c:v>
                </c:pt>
                <c:pt idx="759">
                  <c:v>5.6797076009910564E-3</c:v>
                </c:pt>
                <c:pt idx="760">
                  <c:v>-2.1559386735520217E-2</c:v>
                </c:pt>
                <c:pt idx="761">
                  <c:v>-2.0719531448545429E-2</c:v>
                </c:pt>
                <c:pt idx="762">
                  <c:v>-2.6711194553156455E-2</c:v>
                </c:pt>
                <c:pt idx="763">
                  <c:v>2.7292593544572405E-2</c:v>
                </c:pt>
                <c:pt idx="764">
                  <c:v>-0.1379261278419551</c:v>
                </c:pt>
                <c:pt idx="765">
                  <c:v>-0.26766048208461729</c:v>
                </c:pt>
                <c:pt idx="766">
                  <c:v>-9.9888655377086119E-2</c:v>
                </c:pt>
                <c:pt idx="767">
                  <c:v>-0.1204146881638033</c:v>
                </c:pt>
                <c:pt idx="768">
                  <c:v>4.3695290913634229E-2</c:v>
                </c:pt>
                <c:pt idx="769">
                  <c:v>6.8228623539248641E-3</c:v>
                </c:pt>
                <c:pt idx="770">
                  <c:v>4.6786892517745329E-2</c:v>
                </c:pt>
                <c:pt idx="771">
                  <c:v>-8.1546322909672647E-2</c:v>
                </c:pt>
                <c:pt idx="772">
                  <c:v>2.7495616307777464E-2</c:v>
                </c:pt>
                <c:pt idx="773">
                  <c:v>-2.5457624611580146E-2</c:v>
                </c:pt>
                <c:pt idx="774">
                  <c:v>1.7762744968482225E-2</c:v>
                </c:pt>
                <c:pt idx="775">
                  <c:v>4.8379210255435536E-3</c:v>
                </c:pt>
                <c:pt idx="776">
                  <c:v>-5.91677866368251E-2</c:v>
                </c:pt>
                <c:pt idx="777">
                  <c:v>-0.16419050493472129</c:v>
                </c:pt>
                <c:pt idx="778">
                  <c:v>2.4185973356231513E-2</c:v>
                </c:pt>
                <c:pt idx="779">
                  <c:v>-2.1194214125229403E-2</c:v>
                </c:pt>
                <c:pt idx="780">
                  <c:v>3.5061701780957591E-2</c:v>
                </c:pt>
                <c:pt idx="781">
                  <c:v>2.166419941818681E-2</c:v>
                </c:pt>
                <c:pt idx="782">
                  <c:v>1.4972465952068956E-2</c:v>
                </c:pt>
                <c:pt idx="783">
                  <c:v>6.2666882290944637E-2</c:v>
                </c:pt>
                <c:pt idx="784">
                  <c:v>-4.7303701382413917E-2</c:v>
                </c:pt>
                <c:pt idx="785">
                  <c:v>2.5198740012238603E-2</c:v>
                </c:pt>
                <c:pt idx="786">
                  <c:v>1.3920698557117299E-3</c:v>
                </c:pt>
                <c:pt idx="787">
                  <c:v>-3.7818410211665571E-2</c:v>
                </c:pt>
                <c:pt idx="788">
                  <c:v>-2.8475681228657557E-2</c:v>
                </c:pt>
                <c:pt idx="789">
                  <c:v>0.36169151337102473</c:v>
                </c:pt>
                <c:pt idx="790">
                  <c:v>-5.9750844391367054E-2</c:v>
                </c:pt>
                <c:pt idx="791">
                  <c:v>1.518217018779393E-2</c:v>
                </c:pt>
                <c:pt idx="792">
                  <c:v>-1.417006873531698E-2</c:v>
                </c:pt>
                <c:pt idx="793">
                  <c:v>-2.7187421949149422E-2</c:v>
                </c:pt>
                <c:pt idx="794">
                  <c:v>3.190677350353454E-2</c:v>
                </c:pt>
                <c:pt idx="795">
                  <c:v>1.4560965301530395E-2</c:v>
                </c:pt>
                <c:pt idx="796">
                  <c:v>-1.4140801266571947E-2</c:v>
                </c:pt>
                <c:pt idx="797">
                  <c:v>7.1156341219612857E-3</c:v>
                </c:pt>
                <c:pt idx="798">
                  <c:v>5.9847011685173389E-2</c:v>
                </c:pt>
                <c:pt idx="799">
                  <c:v>-1.9749722245754744E-2</c:v>
                </c:pt>
                <c:pt idx="800">
                  <c:v>9.1133683574575255E-2</c:v>
                </c:pt>
                <c:pt idx="801">
                  <c:v>-1.1129699916902686E-2</c:v>
                </c:pt>
                <c:pt idx="802">
                  <c:v>7.7707946340843798E-2</c:v>
                </c:pt>
                <c:pt idx="803">
                  <c:v>-1.6908676158960231E-2</c:v>
                </c:pt>
                <c:pt idx="804">
                  <c:v>-1.943697787102814E-2</c:v>
                </c:pt>
                <c:pt idx="805">
                  <c:v>-3.0930955822742051E-2</c:v>
                </c:pt>
                <c:pt idx="806">
                  <c:v>-2.0503942483299439E-2</c:v>
                </c:pt>
                <c:pt idx="807">
                  <c:v>3.0526690057364476E-2</c:v>
                </c:pt>
                <c:pt idx="808">
                  <c:v>-2.4584436191111602E-3</c:v>
                </c:pt>
                <c:pt idx="809">
                  <c:v>-6.5570817349350496E-2</c:v>
                </c:pt>
                <c:pt idx="810">
                  <c:v>-3.5135796370853685E-2</c:v>
                </c:pt>
                <c:pt idx="811">
                  <c:v>-2.240859924925467E-2</c:v>
                </c:pt>
                <c:pt idx="812">
                  <c:v>-2.3152388556445663E-2</c:v>
                </c:pt>
                <c:pt idx="813">
                  <c:v>-5.4778485573832685E-2</c:v>
                </c:pt>
                <c:pt idx="814">
                  <c:v>-5.3320723086810524E-2</c:v>
                </c:pt>
                <c:pt idx="815">
                  <c:v>0.12497890425097598</c:v>
                </c:pt>
                <c:pt idx="816">
                  <c:v>-7.072485034024167E-3</c:v>
                </c:pt>
                <c:pt idx="817">
                  <c:v>-3.2138578631808058E-2</c:v>
                </c:pt>
                <c:pt idx="818">
                  <c:v>4.7142250906804857E-2</c:v>
                </c:pt>
                <c:pt idx="819">
                  <c:v>2.7420330701890708E-2</c:v>
                </c:pt>
                <c:pt idx="820">
                  <c:v>2.6827112720844318E-2</c:v>
                </c:pt>
                <c:pt idx="821">
                  <c:v>-1.4283230181303612E-3</c:v>
                </c:pt>
                <c:pt idx="822">
                  <c:v>2.070359004166122E-2</c:v>
                </c:pt>
                <c:pt idx="823">
                  <c:v>-6.6595049781901638E-4</c:v>
                </c:pt>
                <c:pt idx="824">
                  <c:v>2.6067314438361841E-2</c:v>
                </c:pt>
                <c:pt idx="825">
                  <c:v>5.4667267156983876E-2</c:v>
                </c:pt>
                <c:pt idx="826">
                  <c:v>5.4482337385099708E-2</c:v>
                </c:pt>
                <c:pt idx="827">
                  <c:v>-1.7494243748805927E-2</c:v>
                </c:pt>
                <c:pt idx="828">
                  <c:v>-1.3235329015052359E-2</c:v>
                </c:pt>
                <c:pt idx="829">
                  <c:v>1.1104525427718479E-2</c:v>
                </c:pt>
                <c:pt idx="830">
                  <c:v>-1.6758802427331861E-2</c:v>
                </c:pt>
                <c:pt idx="831">
                  <c:v>-2.7236984588888284E-2</c:v>
                </c:pt>
                <c:pt idx="832">
                  <c:v>0.28642571218034418</c:v>
                </c:pt>
                <c:pt idx="833">
                  <c:v>6.4732519102089783E-2</c:v>
                </c:pt>
                <c:pt idx="834">
                  <c:v>-7.8582583937481423E-2</c:v>
                </c:pt>
                <c:pt idx="835">
                  <c:v>-1.763292438003955E-2</c:v>
                </c:pt>
                <c:pt idx="836">
                  <c:v>6.2867849914161E-2</c:v>
                </c:pt>
                <c:pt idx="837">
                  <c:v>-7.7378613680968322E-2</c:v>
                </c:pt>
                <c:pt idx="838">
                  <c:v>-0.10001019437101034</c:v>
                </c:pt>
                <c:pt idx="839">
                  <c:v>2.8911099086303547E-2</c:v>
                </c:pt>
                <c:pt idx="840">
                  <c:v>4.3543780044436625E-2</c:v>
                </c:pt>
                <c:pt idx="841">
                  <c:v>-0.20626511236575543</c:v>
                </c:pt>
                <c:pt idx="842">
                  <c:v>-9.5131520337151027E-2</c:v>
                </c:pt>
                <c:pt idx="843">
                  <c:v>7.2033473873610504E-2</c:v>
                </c:pt>
                <c:pt idx="844">
                  <c:v>7.2394022152870692E-3</c:v>
                </c:pt>
                <c:pt idx="845">
                  <c:v>-8.3266546093714713E-2</c:v>
                </c:pt>
                <c:pt idx="846">
                  <c:v>-3.3442968188180096E-3</c:v>
                </c:pt>
                <c:pt idx="847">
                  <c:v>0.13054943330352428</c:v>
                </c:pt>
                <c:pt idx="848">
                  <c:v>-2.3800629350004859E-2</c:v>
                </c:pt>
                <c:pt idx="849">
                  <c:v>-3.7302743594514305E-4</c:v>
                </c:pt>
                <c:pt idx="850">
                  <c:v>-1.9733666688430719E-2</c:v>
                </c:pt>
                <c:pt idx="851">
                  <c:v>-9.5822696709849005E-3</c:v>
                </c:pt>
                <c:pt idx="852">
                  <c:v>-2.6049075759790975E-2</c:v>
                </c:pt>
                <c:pt idx="853">
                  <c:v>-3.4402944573546847E-2</c:v>
                </c:pt>
                <c:pt idx="854">
                  <c:v>2.6482579479228951E-2</c:v>
                </c:pt>
                <c:pt idx="855">
                  <c:v>1.6882417378945167E-2</c:v>
                </c:pt>
                <c:pt idx="856">
                  <c:v>2.4527234863807273E-3</c:v>
                </c:pt>
                <c:pt idx="857">
                  <c:v>-7.3177412909371922E-2</c:v>
                </c:pt>
                <c:pt idx="858">
                  <c:v>-3.2056549714065685E-2</c:v>
                </c:pt>
                <c:pt idx="859">
                  <c:v>-2.9880655505763742E-2</c:v>
                </c:pt>
                <c:pt idx="860">
                  <c:v>-3.1781078124316672E-2</c:v>
                </c:pt>
                <c:pt idx="861">
                  <c:v>2.3434726336791813E-2</c:v>
                </c:pt>
                <c:pt idx="862">
                  <c:v>-7.4678027319556948E-3</c:v>
                </c:pt>
                <c:pt idx="863">
                  <c:v>1.0747046539010791E-2</c:v>
                </c:pt>
                <c:pt idx="864">
                  <c:v>5.0129639426701691E-2</c:v>
                </c:pt>
                <c:pt idx="865">
                  <c:v>-3.8872092550951753E-2</c:v>
                </c:pt>
                <c:pt idx="866">
                  <c:v>0.59092919406987043</c:v>
                </c:pt>
                <c:pt idx="867">
                  <c:v>1.437897345753845E-2</c:v>
                </c:pt>
                <c:pt idx="868">
                  <c:v>0.17223351545226873</c:v>
                </c:pt>
                <c:pt idx="869">
                  <c:v>-0.12354107946556071</c:v>
                </c:pt>
                <c:pt idx="870">
                  <c:v>-3.9077045947995805E-2</c:v>
                </c:pt>
                <c:pt idx="871">
                  <c:v>-0.19705660027746399</c:v>
                </c:pt>
                <c:pt idx="872">
                  <c:v>-8.6628783999593718E-3</c:v>
                </c:pt>
                <c:pt idx="873">
                  <c:v>-1.5621017730069188E-2</c:v>
                </c:pt>
                <c:pt idx="874">
                  <c:v>1.7487554824425031E-2</c:v>
                </c:pt>
                <c:pt idx="875">
                  <c:v>-4.3054205881675064E-2</c:v>
                </c:pt>
                <c:pt idx="876">
                  <c:v>-3.0988652431144934E-2</c:v>
                </c:pt>
                <c:pt idx="877">
                  <c:v>-1.5538472114125517E-2</c:v>
                </c:pt>
                <c:pt idx="878">
                  <c:v>1.3669781936402879E-2</c:v>
                </c:pt>
                <c:pt idx="879">
                  <c:v>-2.0819860470642264E-2</c:v>
                </c:pt>
                <c:pt idx="880">
                  <c:v>-1.7578435640578004E-2</c:v>
                </c:pt>
                <c:pt idx="881">
                  <c:v>8.2986530989873616E-2</c:v>
                </c:pt>
                <c:pt idx="882">
                  <c:v>-4.8746177093516602E-3</c:v>
                </c:pt>
                <c:pt idx="883">
                  <c:v>1.3385835734010743E-2</c:v>
                </c:pt>
                <c:pt idx="884">
                  <c:v>-1.5621595327061012E-2</c:v>
                </c:pt>
                <c:pt idx="885">
                  <c:v>-1.1093884499817609E-2</c:v>
                </c:pt>
                <c:pt idx="886">
                  <c:v>0.11829962550761099</c:v>
                </c:pt>
                <c:pt idx="887">
                  <c:v>-3.3444176871664434E-2</c:v>
                </c:pt>
                <c:pt idx="888">
                  <c:v>5.6148316854623265E-2</c:v>
                </c:pt>
                <c:pt idx="889">
                  <c:v>2.1185156131683282E-2</c:v>
                </c:pt>
                <c:pt idx="890">
                  <c:v>-5.7602683459379175E-2</c:v>
                </c:pt>
                <c:pt idx="891">
                  <c:v>6.4495224737424212E-3</c:v>
                </c:pt>
                <c:pt idx="892">
                  <c:v>2.8086557083716223E-2</c:v>
                </c:pt>
                <c:pt idx="893">
                  <c:v>2.8620971465785482E-2</c:v>
                </c:pt>
                <c:pt idx="894">
                  <c:v>2.4901386967302128E-2</c:v>
                </c:pt>
                <c:pt idx="895">
                  <c:v>-5.8869337845745856E-2</c:v>
                </c:pt>
                <c:pt idx="896">
                  <c:v>-4.8552071256505189E-3</c:v>
                </c:pt>
                <c:pt idx="897">
                  <c:v>3.9562142064246443E-2</c:v>
                </c:pt>
                <c:pt idx="898">
                  <c:v>-0.13577703123618809</c:v>
                </c:pt>
                <c:pt idx="899">
                  <c:v>5.4022930498730699E-2</c:v>
                </c:pt>
                <c:pt idx="900">
                  <c:v>4.8691814890629348E-2</c:v>
                </c:pt>
                <c:pt idx="901">
                  <c:v>2.1042908719917534E-2</c:v>
                </c:pt>
                <c:pt idx="902">
                  <c:v>3.7083167452018291E-2</c:v>
                </c:pt>
                <c:pt idx="903">
                  <c:v>-6.9657088693654062E-3</c:v>
                </c:pt>
                <c:pt idx="904">
                  <c:v>-2.4809969311997727E-2</c:v>
                </c:pt>
                <c:pt idx="905">
                  <c:v>1.1900820426365807E-2</c:v>
                </c:pt>
                <c:pt idx="906">
                  <c:v>3.6532335285363447E-2</c:v>
                </c:pt>
                <c:pt idx="907">
                  <c:v>-6.0492798635629228E-3</c:v>
                </c:pt>
                <c:pt idx="908">
                  <c:v>-7.8281071060888038E-2</c:v>
                </c:pt>
                <c:pt idx="909">
                  <c:v>-1.4089170329688325E-2</c:v>
                </c:pt>
                <c:pt idx="910">
                  <c:v>5.7228167432951003E-3</c:v>
                </c:pt>
                <c:pt idx="911">
                  <c:v>-0.10010853453896452</c:v>
                </c:pt>
                <c:pt idx="912">
                  <c:v>-6.6240713570629134E-2</c:v>
                </c:pt>
                <c:pt idx="913">
                  <c:v>-0.12485513292249545</c:v>
                </c:pt>
                <c:pt idx="914">
                  <c:v>1.2282474204768065E-2</c:v>
                </c:pt>
                <c:pt idx="915">
                  <c:v>-0.10680519183840381</c:v>
                </c:pt>
                <c:pt idx="916">
                  <c:v>-4.9382980546810652E-2</c:v>
                </c:pt>
                <c:pt idx="917">
                  <c:v>2.0256845917716822E-2</c:v>
                </c:pt>
                <c:pt idx="918">
                  <c:v>-5.807471209425915E-2</c:v>
                </c:pt>
                <c:pt idx="919">
                  <c:v>-5.5669828969253073E-3</c:v>
                </c:pt>
                <c:pt idx="920">
                  <c:v>-5.358925924325772E-2</c:v>
                </c:pt>
                <c:pt idx="921">
                  <c:v>2.8823093361578535E-2</c:v>
                </c:pt>
                <c:pt idx="922">
                  <c:v>-2.9877839750772194E-2</c:v>
                </c:pt>
                <c:pt idx="923">
                  <c:v>-0.27328088979163256</c:v>
                </c:pt>
                <c:pt idx="924">
                  <c:v>7.1959198435612446E-3</c:v>
                </c:pt>
                <c:pt idx="925">
                  <c:v>-0.16997274957822156</c:v>
                </c:pt>
                <c:pt idx="926">
                  <c:v>-1.0661584325247091E-2</c:v>
                </c:pt>
                <c:pt idx="927">
                  <c:v>-3.3221618102843327E-4</c:v>
                </c:pt>
                <c:pt idx="928">
                  <c:v>3.4095529542218339E-2</c:v>
                </c:pt>
                <c:pt idx="929">
                  <c:v>-7.8251418994047209E-2</c:v>
                </c:pt>
                <c:pt idx="930">
                  <c:v>-4.1346161284295448E-2</c:v>
                </c:pt>
                <c:pt idx="931">
                  <c:v>-7.5287338857408194E-3</c:v>
                </c:pt>
                <c:pt idx="932">
                  <c:v>0.11446239570498096</c:v>
                </c:pt>
                <c:pt idx="933">
                  <c:v>3.6096552728769465E-3</c:v>
                </c:pt>
                <c:pt idx="934">
                  <c:v>-6.4491547471254268E-2</c:v>
                </c:pt>
                <c:pt idx="935">
                  <c:v>5.5461264742915725E-2</c:v>
                </c:pt>
                <c:pt idx="936">
                  <c:v>5.9805177063542665E-2</c:v>
                </c:pt>
                <c:pt idx="937">
                  <c:v>6.5005357665352773E-2</c:v>
                </c:pt>
                <c:pt idx="938">
                  <c:v>-0.30598291410038653</c:v>
                </c:pt>
                <c:pt idx="939">
                  <c:v>3.8647461986787791E-2</c:v>
                </c:pt>
                <c:pt idx="940">
                  <c:v>-4.0957177792451109E-2</c:v>
                </c:pt>
                <c:pt idx="941">
                  <c:v>-1.8890772332880862E-2</c:v>
                </c:pt>
                <c:pt idx="942">
                  <c:v>2.3378596900190524E-2</c:v>
                </c:pt>
                <c:pt idx="943">
                  <c:v>4.5918238246142919E-2</c:v>
                </c:pt>
                <c:pt idx="944">
                  <c:v>0.11448601201346859</c:v>
                </c:pt>
                <c:pt idx="945">
                  <c:v>0.15693386931678488</c:v>
                </c:pt>
                <c:pt idx="946">
                  <c:v>-2.2063539795214325E-2</c:v>
                </c:pt>
                <c:pt idx="947">
                  <c:v>-1.0781928564943144E-2</c:v>
                </c:pt>
                <c:pt idx="948">
                  <c:v>0.11752092998694033</c:v>
                </c:pt>
                <c:pt idx="949">
                  <c:v>8.618424174679397E-4</c:v>
                </c:pt>
                <c:pt idx="950">
                  <c:v>4.1223071821371179E-2</c:v>
                </c:pt>
                <c:pt idx="951">
                  <c:v>2.0314807842036937E-2</c:v>
                </c:pt>
                <c:pt idx="952">
                  <c:v>4.8303642351399025E-3</c:v>
                </c:pt>
                <c:pt idx="953">
                  <c:v>0.13621684497562084</c:v>
                </c:pt>
                <c:pt idx="954">
                  <c:v>-6.5471905953954052E-2</c:v>
                </c:pt>
                <c:pt idx="955">
                  <c:v>-1.9173111892106416E-2</c:v>
                </c:pt>
                <c:pt idx="956">
                  <c:v>-0.11909384003638594</c:v>
                </c:pt>
                <c:pt idx="957">
                  <c:v>-2.7170026728875293E-2</c:v>
                </c:pt>
                <c:pt idx="958">
                  <c:v>-3.6746771782107904E-2</c:v>
                </c:pt>
                <c:pt idx="959">
                  <c:v>2.5535671181682409E-3</c:v>
                </c:pt>
                <c:pt idx="960">
                  <c:v>-6.1485887610411176E-2</c:v>
                </c:pt>
                <c:pt idx="961">
                  <c:v>-1.6840228189932551E-2</c:v>
                </c:pt>
                <c:pt idx="962">
                  <c:v>-2.9216409868908044E-3</c:v>
                </c:pt>
                <c:pt idx="963">
                  <c:v>-1.834330443212627E-2</c:v>
                </c:pt>
                <c:pt idx="964">
                  <c:v>0.14720588453455677</c:v>
                </c:pt>
                <c:pt idx="965">
                  <c:v>-2.8747780664715349E-2</c:v>
                </c:pt>
                <c:pt idx="966">
                  <c:v>-1.1833599463887529E-2</c:v>
                </c:pt>
                <c:pt idx="967">
                  <c:v>-5.9356628754581392E-2</c:v>
                </c:pt>
                <c:pt idx="968">
                  <c:v>2.6695579736606662E-2</c:v>
                </c:pt>
                <c:pt idx="969">
                  <c:v>0.10044108577472785</c:v>
                </c:pt>
                <c:pt idx="970">
                  <c:v>1.1161257305607242E-2</c:v>
                </c:pt>
                <c:pt idx="971">
                  <c:v>1.2034453949465135E-2</c:v>
                </c:pt>
                <c:pt idx="972">
                  <c:v>-0.64299099404565963</c:v>
                </c:pt>
                <c:pt idx="973">
                  <c:v>-1.1715102911371511E-2</c:v>
                </c:pt>
                <c:pt idx="974">
                  <c:v>-1.0101035940758419E-2</c:v>
                </c:pt>
                <c:pt idx="975">
                  <c:v>-1.719084036052919E-3</c:v>
                </c:pt>
                <c:pt idx="976">
                  <c:v>-3.9693994483946372E-2</c:v>
                </c:pt>
                <c:pt idx="977">
                  <c:v>-4.7824426785597618E-2</c:v>
                </c:pt>
                <c:pt idx="978">
                  <c:v>3.2419602254813377E-2</c:v>
                </c:pt>
                <c:pt idx="979">
                  <c:v>-0.12865439153936092</c:v>
                </c:pt>
                <c:pt idx="980">
                  <c:v>0.31681564957835839</c:v>
                </c:pt>
                <c:pt idx="981">
                  <c:v>6.5824916450934925E-2</c:v>
                </c:pt>
                <c:pt idx="982">
                  <c:v>-9.0601015740570893E-3</c:v>
                </c:pt>
                <c:pt idx="983">
                  <c:v>7.2202295898084898E-2</c:v>
                </c:pt>
                <c:pt idx="984">
                  <c:v>-4.7550198380506498E-3</c:v>
                </c:pt>
                <c:pt idx="985">
                  <c:v>3.1277923196658196E-2</c:v>
                </c:pt>
                <c:pt idx="986">
                  <c:v>8.2093827589384313E-2</c:v>
                </c:pt>
                <c:pt idx="987">
                  <c:v>3.5286763949710045E-2</c:v>
                </c:pt>
                <c:pt idx="988">
                  <c:v>1.2656893566926643E-2</c:v>
                </c:pt>
                <c:pt idx="989">
                  <c:v>-6.5472341778253243E-2</c:v>
                </c:pt>
                <c:pt idx="990">
                  <c:v>-3.8388118216880133E-3</c:v>
                </c:pt>
                <c:pt idx="991">
                  <c:v>2.5446612064215356E-2</c:v>
                </c:pt>
                <c:pt idx="992">
                  <c:v>7.2732602862985857E-3</c:v>
                </c:pt>
                <c:pt idx="993">
                  <c:v>2.3315981459914044E-2</c:v>
                </c:pt>
                <c:pt idx="994">
                  <c:v>-9.0459540243712014E-2</c:v>
                </c:pt>
                <c:pt idx="995">
                  <c:v>0.10968597321175633</c:v>
                </c:pt>
                <c:pt idx="996">
                  <c:v>3.7269414337388534E-2</c:v>
                </c:pt>
                <c:pt idx="997">
                  <c:v>-7.76422537325854E-3</c:v>
                </c:pt>
                <c:pt idx="998">
                  <c:v>-1.9681726478524085E-2</c:v>
                </c:pt>
                <c:pt idx="999">
                  <c:v>-2.1044717747433151E-2</c:v>
                </c:pt>
                <c:pt idx="1000">
                  <c:v>-4.7331857701318654E-2</c:v>
                </c:pt>
                <c:pt idx="1001">
                  <c:v>-7.8408896616605189E-2</c:v>
                </c:pt>
                <c:pt idx="1002">
                  <c:v>-4.6770386350203218E-2</c:v>
                </c:pt>
                <c:pt idx="1003">
                  <c:v>0.44214615116187583</c:v>
                </c:pt>
                <c:pt idx="1004">
                  <c:v>-0.1738391528652358</c:v>
                </c:pt>
                <c:pt idx="1005">
                  <c:v>-3.7080348848741998E-3</c:v>
                </c:pt>
                <c:pt idx="1006">
                  <c:v>-4.4408783379547283E-2</c:v>
                </c:pt>
                <c:pt idx="1007">
                  <c:v>1.0402585712408407E-2</c:v>
                </c:pt>
                <c:pt idx="1008">
                  <c:v>-6.8959010942819807E-4</c:v>
                </c:pt>
                <c:pt idx="1009">
                  <c:v>0.11111824102505716</c:v>
                </c:pt>
                <c:pt idx="1010">
                  <c:v>-0.11705307361129053</c:v>
                </c:pt>
                <c:pt idx="1011">
                  <c:v>-3.0508901223117453E-2</c:v>
                </c:pt>
                <c:pt idx="1012">
                  <c:v>-2.5052670028866499E-2</c:v>
                </c:pt>
                <c:pt idx="1013">
                  <c:v>9.1719924011053194E-3</c:v>
                </c:pt>
                <c:pt idx="1014">
                  <c:v>5.3902571540475556E-4</c:v>
                </c:pt>
                <c:pt idx="1015">
                  <c:v>-5.4268544804517066E-2</c:v>
                </c:pt>
                <c:pt idx="1016">
                  <c:v>-1.5984284147798969E-2</c:v>
                </c:pt>
                <c:pt idx="1017">
                  <c:v>-4.8851215325995671E-2</c:v>
                </c:pt>
                <c:pt idx="1018">
                  <c:v>-7.0959123851825345E-2</c:v>
                </c:pt>
                <c:pt idx="1019">
                  <c:v>-2.9145315299988679E-3</c:v>
                </c:pt>
                <c:pt idx="1020">
                  <c:v>0.10295442459472968</c:v>
                </c:pt>
                <c:pt idx="1021">
                  <c:v>7.4275269987872008E-3</c:v>
                </c:pt>
                <c:pt idx="1022">
                  <c:v>-2.6182499025246279E-2</c:v>
                </c:pt>
                <c:pt idx="1023">
                  <c:v>-0.35285207449117811</c:v>
                </c:pt>
                <c:pt idx="1024">
                  <c:v>2.8108714355543697E-4</c:v>
                </c:pt>
                <c:pt idx="1025">
                  <c:v>1.4372732849511273E-2</c:v>
                </c:pt>
                <c:pt idx="1026">
                  <c:v>9.2845310439662199E-3</c:v>
                </c:pt>
                <c:pt idx="1027">
                  <c:v>-7.4125515425718574E-2</c:v>
                </c:pt>
                <c:pt idx="1028">
                  <c:v>1.6266387550892838E-3</c:v>
                </c:pt>
                <c:pt idx="1029">
                  <c:v>-7.3734268938787637E-2</c:v>
                </c:pt>
                <c:pt idx="1030">
                  <c:v>4.0228391344144382E-2</c:v>
                </c:pt>
                <c:pt idx="1031">
                  <c:v>-0.10270580535663204</c:v>
                </c:pt>
                <c:pt idx="1032">
                  <c:v>1.3624552166775437E-2</c:v>
                </c:pt>
                <c:pt idx="1033">
                  <c:v>2.611573233720816E-3</c:v>
                </c:pt>
                <c:pt idx="1034">
                  <c:v>4.1352606055247279E-2</c:v>
                </c:pt>
                <c:pt idx="1035">
                  <c:v>2.4751189703403689E-2</c:v>
                </c:pt>
                <c:pt idx="1036">
                  <c:v>-1.7090068444257853E-2</c:v>
                </c:pt>
                <c:pt idx="1037">
                  <c:v>1.7078290328141742E-3</c:v>
                </c:pt>
                <c:pt idx="1038">
                  <c:v>3.40750383286439E-3</c:v>
                </c:pt>
                <c:pt idx="1039">
                  <c:v>-1.2245659399406464E-2</c:v>
                </c:pt>
                <c:pt idx="1040">
                  <c:v>-2.4017587003466977E-2</c:v>
                </c:pt>
                <c:pt idx="1041">
                  <c:v>-2.4526238918110326E-2</c:v>
                </c:pt>
                <c:pt idx="1042">
                  <c:v>-7.2070866168338021E-2</c:v>
                </c:pt>
                <c:pt idx="1043">
                  <c:v>0.2818938074748043</c:v>
                </c:pt>
                <c:pt idx="1044">
                  <c:v>-5.6748366357494079E-3</c:v>
                </c:pt>
                <c:pt idx="1045">
                  <c:v>-5.6849682182009587E-2</c:v>
                </c:pt>
                <c:pt idx="1046">
                  <c:v>3.2844228738921989E-2</c:v>
                </c:pt>
                <c:pt idx="1047">
                  <c:v>-2.4273673794564655E-3</c:v>
                </c:pt>
                <c:pt idx="1048">
                  <c:v>1.5827145940823583E-2</c:v>
                </c:pt>
                <c:pt idx="1049">
                  <c:v>4.70878225753859E-2</c:v>
                </c:pt>
                <c:pt idx="1050">
                  <c:v>-8.444177815619635E-3</c:v>
                </c:pt>
                <c:pt idx="1051">
                  <c:v>2.6668769411012051E-3</c:v>
                </c:pt>
                <c:pt idx="1052">
                  <c:v>-3.9996314495749301E-2</c:v>
                </c:pt>
                <c:pt idx="1053">
                  <c:v>1.4358348130227332E-2</c:v>
                </c:pt>
                <c:pt idx="1054">
                  <c:v>-5.7472334814459791E-2</c:v>
                </c:pt>
                <c:pt idx="1055">
                  <c:v>-5.7154010844953657E-3</c:v>
                </c:pt>
                <c:pt idx="1056">
                  <c:v>9.7322721243171872E-2</c:v>
                </c:pt>
                <c:pt idx="1057">
                  <c:v>7.043917668423009E-3</c:v>
                </c:pt>
                <c:pt idx="1058">
                  <c:v>-2.5544963168963375E-2</c:v>
                </c:pt>
                <c:pt idx="1059">
                  <c:v>-1.6674698992569327E-2</c:v>
                </c:pt>
                <c:pt idx="1060">
                  <c:v>0.13941935474934161</c:v>
                </c:pt>
                <c:pt idx="1061">
                  <c:v>3.7564187621090844E-2</c:v>
                </c:pt>
                <c:pt idx="1062">
                  <c:v>-4.3209700452436051E-2</c:v>
                </c:pt>
                <c:pt idx="1063">
                  <c:v>1.3218520158309262E-2</c:v>
                </c:pt>
                <c:pt idx="1064">
                  <c:v>-2.2939024841649835E-2</c:v>
                </c:pt>
                <c:pt idx="1065">
                  <c:v>-5.0767667757968718E-2</c:v>
                </c:pt>
                <c:pt idx="1066">
                  <c:v>5.9447962117938687E-2</c:v>
                </c:pt>
                <c:pt idx="1067">
                  <c:v>4.0674792096231524E-2</c:v>
                </c:pt>
                <c:pt idx="1068">
                  <c:v>-8.9511038050661851E-2</c:v>
                </c:pt>
                <c:pt idx="1069">
                  <c:v>1.3724979701954255E-2</c:v>
                </c:pt>
                <c:pt idx="1070">
                  <c:v>-3.9438650044111359E-2</c:v>
                </c:pt>
                <c:pt idx="1071">
                  <c:v>-1.6331193740307715E-2</c:v>
                </c:pt>
                <c:pt idx="1072">
                  <c:v>-5.1133264581055375E-2</c:v>
                </c:pt>
                <c:pt idx="1073">
                  <c:v>-6.7558812493532974E-2</c:v>
                </c:pt>
                <c:pt idx="1074">
                  <c:v>5.6004071619316217E-3</c:v>
                </c:pt>
                <c:pt idx="1075">
                  <c:v>-8.9442645313307003E-3</c:v>
                </c:pt>
                <c:pt idx="1076">
                  <c:v>1.7777612936174025E-2</c:v>
                </c:pt>
                <c:pt idx="1077">
                  <c:v>-6.3681731326757737E-2</c:v>
                </c:pt>
                <c:pt idx="1078">
                  <c:v>-8.1187447541405347E-2</c:v>
                </c:pt>
                <c:pt idx="1079">
                  <c:v>5.1339077336131071E-2</c:v>
                </c:pt>
                <c:pt idx="1080">
                  <c:v>1.1228138510591689E-2</c:v>
                </c:pt>
                <c:pt idx="1081">
                  <c:v>1.4838621536318451E-2</c:v>
                </c:pt>
                <c:pt idx="1082">
                  <c:v>-3.1941293961778305E-2</c:v>
                </c:pt>
                <c:pt idx="1083">
                  <c:v>5.1346700247433479E-2</c:v>
                </c:pt>
                <c:pt idx="1084">
                  <c:v>3.7301375897381395E-3</c:v>
                </c:pt>
                <c:pt idx="1085">
                  <c:v>-0.30144416942868851</c:v>
                </c:pt>
                <c:pt idx="1086">
                  <c:v>-1.4563966316385251E-2</c:v>
                </c:pt>
                <c:pt idx="1087">
                  <c:v>6.1819748992883103E-2</c:v>
                </c:pt>
                <c:pt idx="1088">
                  <c:v>1.5338527839768008E-2</c:v>
                </c:pt>
                <c:pt idx="1089">
                  <c:v>5.5008443266968505E-3</c:v>
                </c:pt>
                <c:pt idx="1090">
                  <c:v>1.1938592958436448E-2</c:v>
                </c:pt>
                <c:pt idx="1091">
                  <c:v>-7.7774749267845666E-2</c:v>
                </c:pt>
                <c:pt idx="1092">
                  <c:v>6.4241498396700167E-2</c:v>
                </c:pt>
                <c:pt idx="1093">
                  <c:v>3.7213653940473469E-2</c:v>
                </c:pt>
                <c:pt idx="1094">
                  <c:v>-4.9811657446637743E-2</c:v>
                </c:pt>
                <c:pt idx="1095">
                  <c:v>-6.2515429266886746E-2</c:v>
                </c:pt>
                <c:pt idx="1096">
                  <c:v>1.9941633680221672E-3</c:v>
                </c:pt>
                <c:pt idx="1097">
                  <c:v>2.935530633084335E-2</c:v>
                </c:pt>
                <c:pt idx="1098">
                  <c:v>-3.6781212472668079E-2</c:v>
                </c:pt>
                <c:pt idx="1099">
                  <c:v>-0.2379741218564615</c:v>
                </c:pt>
                <c:pt idx="1100">
                  <c:v>7.1595510556264341E-2</c:v>
                </c:pt>
                <c:pt idx="1101">
                  <c:v>-2.8227685160678458E-3</c:v>
                </c:pt>
                <c:pt idx="1102">
                  <c:v>9.8569729290424422E-3</c:v>
                </c:pt>
                <c:pt idx="1103">
                  <c:v>5.2818946473637482E-3</c:v>
                </c:pt>
                <c:pt idx="1104">
                  <c:v>-2.5230267859931564E-2</c:v>
                </c:pt>
                <c:pt idx="1105">
                  <c:v>1.3019985666024121E-2</c:v>
                </c:pt>
                <c:pt idx="1106">
                  <c:v>4.0171856019353587E-2</c:v>
                </c:pt>
                <c:pt idx="1107">
                  <c:v>-5.3881226980479716E-2</c:v>
                </c:pt>
                <c:pt idx="1108">
                  <c:v>5.0774275662448564E-3</c:v>
                </c:pt>
                <c:pt idx="1109">
                  <c:v>-4.7145589285812181E-2</c:v>
                </c:pt>
                <c:pt idx="1110">
                  <c:v>6.7151040176490873E-2</c:v>
                </c:pt>
                <c:pt idx="1111">
                  <c:v>5.9769510273224281E-2</c:v>
                </c:pt>
                <c:pt idx="1112">
                  <c:v>5.5044895746684766E-2</c:v>
                </c:pt>
                <c:pt idx="1113">
                  <c:v>-9.110848893497106E-2</c:v>
                </c:pt>
                <c:pt idx="1114">
                  <c:v>5.4153719657220378E-2</c:v>
                </c:pt>
                <c:pt idx="1115">
                  <c:v>3.082190007208286E-2</c:v>
                </c:pt>
                <c:pt idx="1116">
                  <c:v>0.13654112124789142</c:v>
                </c:pt>
                <c:pt idx="1117">
                  <c:v>-2.0486170648535133E-2</c:v>
                </c:pt>
                <c:pt idx="1118">
                  <c:v>-1.6706993094046919E-2</c:v>
                </c:pt>
                <c:pt idx="1119">
                  <c:v>6.3301956654006009E-2</c:v>
                </c:pt>
                <c:pt idx="1120">
                  <c:v>3.4280530430860795E-2</c:v>
                </c:pt>
                <c:pt idx="1121">
                  <c:v>-1.0663260510763595E-2</c:v>
                </c:pt>
                <c:pt idx="1122">
                  <c:v>-2.9300480785597577E-2</c:v>
                </c:pt>
                <c:pt idx="1123">
                  <c:v>2.1598354636001918E-2</c:v>
                </c:pt>
                <c:pt idx="1124">
                  <c:v>2.0320103355765978E-2</c:v>
                </c:pt>
                <c:pt idx="1125">
                  <c:v>1.7510005375810298E-3</c:v>
                </c:pt>
                <c:pt idx="1126">
                  <c:v>3.5480250256983883E-2</c:v>
                </c:pt>
                <c:pt idx="1127">
                  <c:v>9.9084428827492348E-3</c:v>
                </c:pt>
                <c:pt idx="1128">
                  <c:v>0.17358645588354532</c:v>
                </c:pt>
                <c:pt idx="1129">
                  <c:v>6.4711160995645722E-2</c:v>
                </c:pt>
                <c:pt idx="1130">
                  <c:v>-5.1471637126210064E-2</c:v>
                </c:pt>
                <c:pt idx="1131">
                  <c:v>-1.7349106242251534E-2</c:v>
                </c:pt>
                <c:pt idx="1132">
                  <c:v>-0.3156587336571145</c:v>
                </c:pt>
                <c:pt idx="1133">
                  <c:v>-9.4120002293809443E-2</c:v>
                </c:pt>
                <c:pt idx="1134">
                  <c:v>5.8490712099214671E-2</c:v>
                </c:pt>
                <c:pt idx="1135">
                  <c:v>5.2645897652226659E-2</c:v>
                </c:pt>
                <c:pt idx="1136">
                  <c:v>3.8276250361096234E-2</c:v>
                </c:pt>
                <c:pt idx="1137">
                  <c:v>5.2393244571439746E-3</c:v>
                </c:pt>
                <c:pt idx="1138">
                  <c:v>-1.5537543633996573E-2</c:v>
                </c:pt>
                <c:pt idx="1139">
                  <c:v>5.6708112363245151E-3</c:v>
                </c:pt>
                <c:pt idx="1140">
                  <c:v>-2.107599964001405E-2</c:v>
                </c:pt>
                <c:pt idx="1141">
                  <c:v>4.8459330885451984E-2</c:v>
                </c:pt>
                <c:pt idx="1142">
                  <c:v>2.9558151035711334E-2</c:v>
                </c:pt>
                <c:pt idx="1143">
                  <c:v>2.3625717093043938E-2</c:v>
                </c:pt>
                <c:pt idx="1144">
                  <c:v>-5.9248685232686608E-2</c:v>
                </c:pt>
                <c:pt idx="1145">
                  <c:v>0.12658205589790586</c:v>
                </c:pt>
                <c:pt idx="1146">
                  <c:v>1.1217292720259965E-2</c:v>
                </c:pt>
                <c:pt idx="1147">
                  <c:v>-0.10254649794305332</c:v>
                </c:pt>
                <c:pt idx="1148">
                  <c:v>-0.10567347107934702</c:v>
                </c:pt>
                <c:pt idx="1149">
                  <c:v>1.5378551259765174E-2</c:v>
                </c:pt>
                <c:pt idx="1150">
                  <c:v>4.1120371816800873E-2</c:v>
                </c:pt>
                <c:pt idx="1151">
                  <c:v>1.523436445944013E-2</c:v>
                </c:pt>
                <c:pt idx="1152">
                  <c:v>-5.3686923781317085E-2</c:v>
                </c:pt>
                <c:pt idx="1153">
                  <c:v>-1.8660947794728416E-2</c:v>
                </c:pt>
                <c:pt idx="1154">
                  <c:v>5.6651242187267761E-2</c:v>
                </c:pt>
                <c:pt idx="1155">
                  <c:v>7.6042233350031935E-2</c:v>
                </c:pt>
                <c:pt idx="1156">
                  <c:v>3.1139063298891788E-2</c:v>
                </c:pt>
                <c:pt idx="1157">
                  <c:v>6.6780362493535209E-2</c:v>
                </c:pt>
                <c:pt idx="1158">
                  <c:v>1.3797134867486122E-2</c:v>
                </c:pt>
                <c:pt idx="1159">
                  <c:v>-1.0266923967670828E-2</c:v>
                </c:pt>
                <c:pt idx="1160">
                  <c:v>-1.5941886781403593E-2</c:v>
                </c:pt>
                <c:pt idx="1161">
                  <c:v>6.1735581425689575E-3</c:v>
                </c:pt>
                <c:pt idx="1162">
                  <c:v>6.9336284623572358E-2</c:v>
                </c:pt>
                <c:pt idx="1163">
                  <c:v>-3.0530673167771501E-3</c:v>
                </c:pt>
                <c:pt idx="1164">
                  <c:v>-0.15864464629167083</c:v>
                </c:pt>
                <c:pt idx="1165">
                  <c:v>2.21575834462318E-2</c:v>
                </c:pt>
                <c:pt idx="1166">
                  <c:v>8.5164903963289643E-3</c:v>
                </c:pt>
                <c:pt idx="1167">
                  <c:v>7.8394009145819656E-3</c:v>
                </c:pt>
                <c:pt idx="1168">
                  <c:v>3.3661734744126169E-2</c:v>
                </c:pt>
                <c:pt idx="1169">
                  <c:v>4.1654699873212873E-2</c:v>
                </c:pt>
                <c:pt idx="1170">
                  <c:v>1.4656435686550768E-2</c:v>
                </c:pt>
                <c:pt idx="1171">
                  <c:v>6.2876056565865255E-3</c:v>
                </c:pt>
                <c:pt idx="1172">
                  <c:v>-2.0476374863835186E-2</c:v>
                </c:pt>
                <c:pt idx="1173">
                  <c:v>1.1375501733531343E-2</c:v>
                </c:pt>
                <c:pt idx="1174">
                  <c:v>-3.7768087168933977E-2</c:v>
                </c:pt>
                <c:pt idx="1175">
                  <c:v>4.980917457745742E-2</c:v>
                </c:pt>
                <c:pt idx="1176">
                  <c:v>-4.754949769179965E-3</c:v>
                </c:pt>
                <c:pt idx="1177">
                  <c:v>4.6935951362402529E-4</c:v>
                </c:pt>
                <c:pt idx="1178">
                  <c:v>-2.2029621823495514E-2</c:v>
                </c:pt>
                <c:pt idx="1179">
                  <c:v>2.117954408282674E-2</c:v>
                </c:pt>
                <c:pt idx="1180">
                  <c:v>-2.7223717404529163E-3</c:v>
                </c:pt>
                <c:pt idx="1181">
                  <c:v>4.2941300283158138E-2</c:v>
                </c:pt>
                <c:pt idx="1182">
                  <c:v>-4.2394714393656418E-3</c:v>
                </c:pt>
                <c:pt idx="1183">
                  <c:v>-6.1212506039737942E-2</c:v>
                </c:pt>
                <c:pt idx="1184">
                  <c:v>-3.3883719005544662E-2</c:v>
                </c:pt>
                <c:pt idx="1185">
                  <c:v>2.4402580087926708E-2</c:v>
                </c:pt>
                <c:pt idx="1186">
                  <c:v>-5.8891299074419562E-2</c:v>
                </c:pt>
                <c:pt idx="1187">
                  <c:v>-6.4140481750474279E-2</c:v>
                </c:pt>
                <c:pt idx="1188">
                  <c:v>-2.4683913913415661E-2</c:v>
                </c:pt>
                <c:pt idx="1189">
                  <c:v>-2.8509131388794132E-2</c:v>
                </c:pt>
                <c:pt idx="1190">
                  <c:v>-2.4585460787816546E-3</c:v>
                </c:pt>
                <c:pt idx="1191">
                  <c:v>-2.0507806810045236E-2</c:v>
                </c:pt>
                <c:pt idx="1192">
                  <c:v>-3.5599555679369926E-2</c:v>
                </c:pt>
                <c:pt idx="1193">
                  <c:v>0.4369283821676862</c:v>
                </c:pt>
                <c:pt idx="1194">
                  <c:v>3.6018103030769216E-3</c:v>
                </c:pt>
                <c:pt idx="1195">
                  <c:v>-4.9292041776577762E-2</c:v>
                </c:pt>
                <c:pt idx="1196">
                  <c:v>-0.12235988005988847</c:v>
                </c:pt>
                <c:pt idx="1197">
                  <c:v>1.9265630067880407E-3</c:v>
                </c:pt>
                <c:pt idx="1198">
                  <c:v>0.4256091763930786</c:v>
                </c:pt>
                <c:pt idx="1199">
                  <c:v>-2.1195702908669681E-2</c:v>
                </c:pt>
                <c:pt idx="1200">
                  <c:v>4.0064060000949671E-3</c:v>
                </c:pt>
                <c:pt idx="1201">
                  <c:v>3.8206740090477617E-3</c:v>
                </c:pt>
                <c:pt idx="1202">
                  <c:v>9.3401498661822655E-3</c:v>
                </c:pt>
                <c:pt idx="1203">
                  <c:v>-2.3130835875070671E-2</c:v>
                </c:pt>
                <c:pt idx="1204">
                  <c:v>-5.1081949707625168E-2</c:v>
                </c:pt>
                <c:pt idx="1205">
                  <c:v>-2.3164836097359493E-2</c:v>
                </c:pt>
                <c:pt idx="1206">
                  <c:v>0.10483076359291299</c:v>
                </c:pt>
                <c:pt idx="1207">
                  <c:v>1.5125807006579879E-2</c:v>
                </c:pt>
                <c:pt idx="1208">
                  <c:v>0.24516046385832127</c:v>
                </c:pt>
                <c:pt idx="1209">
                  <c:v>-0.38158343763853608</c:v>
                </c:pt>
                <c:pt idx="1210">
                  <c:v>-1.7562373187652726E-2</c:v>
                </c:pt>
                <c:pt idx="1211">
                  <c:v>7.762929198352593E-2</c:v>
                </c:pt>
                <c:pt idx="1212">
                  <c:v>-4.5443859685313295E-2</c:v>
                </c:pt>
                <c:pt idx="1213">
                  <c:v>-0.10852521675534871</c:v>
                </c:pt>
                <c:pt idx="1214">
                  <c:v>-3.3556388867953424E-2</c:v>
                </c:pt>
                <c:pt idx="1215">
                  <c:v>2.5032938346555605E-2</c:v>
                </c:pt>
                <c:pt idx="1216">
                  <c:v>-9.9322229949656555E-4</c:v>
                </c:pt>
                <c:pt idx="1217">
                  <c:v>-3.2010434525452915E-2</c:v>
                </c:pt>
                <c:pt idx="1218">
                  <c:v>9.0255174224085896E-2</c:v>
                </c:pt>
                <c:pt idx="1219">
                  <c:v>-1.3649497488813179E-2</c:v>
                </c:pt>
                <c:pt idx="1220">
                  <c:v>-2.2020712306802383E-2</c:v>
                </c:pt>
                <c:pt idx="1221">
                  <c:v>0.15237962821271669</c:v>
                </c:pt>
                <c:pt idx="1222">
                  <c:v>-2.3753364888717949E-2</c:v>
                </c:pt>
                <c:pt idx="1223">
                  <c:v>9.9664058791917812E-3</c:v>
                </c:pt>
                <c:pt idx="1224">
                  <c:v>-1.6703404078830741E-3</c:v>
                </c:pt>
                <c:pt idx="1225">
                  <c:v>2.9358935843923174E-2</c:v>
                </c:pt>
                <c:pt idx="1226">
                  <c:v>3.3510012467241321E-2</c:v>
                </c:pt>
                <c:pt idx="1227">
                  <c:v>3.876618949440832E-3</c:v>
                </c:pt>
                <c:pt idx="1228">
                  <c:v>-5.7804158655348728E-2</c:v>
                </c:pt>
                <c:pt idx="1229">
                  <c:v>2.3686152843352209E-3</c:v>
                </c:pt>
                <c:pt idx="1230">
                  <c:v>-9.8259457132550063E-3</c:v>
                </c:pt>
                <c:pt idx="1231">
                  <c:v>8.1398582969318886E-3</c:v>
                </c:pt>
                <c:pt idx="1232">
                  <c:v>-2.0241785890740611E-2</c:v>
                </c:pt>
                <c:pt idx="1233">
                  <c:v>0.13759372150624963</c:v>
                </c:pt>
                <c:pt idx="1234">
                  <c:v>0.14027748395115303</c:v>
                </c:pt>
                <c:pt idx="1235">
                  <c:v>3.6034314125016134E-2</c:v>
                </c:pt>
                <c:pt idx="1236">
                  <c:v>-1.7343885481324603E-3</c:v>
                </c:pt>
                <c:pt idx="1237">
                  <c:v>-2.5550052058079312E-2</c:v>
                </c:pt>
                <c:pt idx="1238">
                  <c:v>-4.1062405280993038E-2</c:v>
                </c:pt>
                <c:pt idx="1239">
                  <c:v>-4.9295689158332892E-2</c:v>
                </c:pt>
                <c:pt idx="1240">
                  <c:v>3.1739064429893181E-2</c:v>
                </c:pt>
                <c:pt idx="1241">
                  <c:v>1.7458279925077515E-2</c:v>
                </c:pt>
                <c:pt idx="1242">
                  <c:v>-6.3227946125091528E-2</c:v>
                </c:pt>
                <c:pt idx="1243">
                  <c:v>-7.0006405144973742E-3</c:v>
                </c:pt>
                <c:pt idx="1244">
                  <c:v>3.1450604742205159E-2</c:v>
                </c:pt>
                <c:pt idx="1245">
                  <c:v>2.4561384606822913E-2</c:v>
                </c:pt>
                <c:pt idx="1246">
                  <c:v>3.3354489536413436E-2</c:v>
                </c:pt>
                <c:pt idx="1247">
                  <c:v>6.6845270095248738E-2</c:v>
                </c:pt>
                <c:pt idx="1248">
                  <c:v>-9.3805937976107635E-3</c:v>
                </c:pt>
                <c:pt idx="1249">
                  <c:v>-0.13084881238398446</c:v>
                </c:pt>
                <c:pt idx="1250">
                  <c:v>2.6112268792294661E-2</c:v>
                </c:pt>
                <c:pt idx="1251">
                  <c:v>-0.12524433073884156</c:v>
                </c:pt>
                <c:pt idx="1252">
                  <c:v>0.11340930418050846</c:v>
                </c:pt>
                <c:pt idx="1253">
                  <c:v>1.7450588869433202E-2</c:v>
                </c:pt>
                <c:pt idx="1254">
                  <c:v>1.6031083035071642E-2</c:v>
                </c:pt>
                <c:pt idx="1255">
                  <c:v>0.20186143498425704</c:v>
                </c:pt>
                <c:pt idx="1256">
                  <c:v>3.3566071260791475E-2</c:v>
                </c:pt>
                <c:pt idx="1257">
                  <c:v>1.5976137083750161E-2</c:v>
                </c:pt>
                <c:pt idx="1258">
                  <c:v>-2.7077181747771135E-2</c:v>
                </c:pt>
                <c:pt idx="1259">
                  <c:v>-1.5864884773615544E-3</c:v>
                </c:pt>
                <c:pt idx="1260">
                  <c:v>-6.5034562949704763E-2</c:v>
                </c:pt>
                <c:pt idx="1261">
                  <c:v>-2.3688567593339899E-2</c:v>
                </c:pt>
                <c:pt idx="1262">
                  <c:v>-3.6358021608438591E-3</c:v>
                </c:pt>
                <c:pt idx="1263">
                  <c:v>-8.968791653546207E-3</c:v>
                </c:pt>
                <c:pt idx="1264">
                  <c:v>2.5133854769658968E-3</c:v>
                </c:pt>
                <c:pt idx="1265">
                  <c:v>3.1721084768960802E-3</c:v>
                </c:pt>
                <c:pt idx="1266">
                  <c:v>1.5888503556687292E-2</c:v>
                </c:pt>
                <c:pt idx="1267">
                  <c:v>6.1469588547189327E-2</c:v>
                </c:pt>
                <c:pt idx="1268">
                  <c:v>-2.1838495472932082E-2</c:v>
                </c:pt>
                <c:pt idx="1269">
                  <c:v>-4.9485164576412909E-2</c:v>
                </c:pt>
                <c:pt idx="1270">
                  <c:v>2.1550670227713408E-2</c:v>
                </c:pt>
                <c:pt idx="1271">
                  <c:v>-5.8768131154851105E-2</c:v>
                </c:pt>
                <c:pt idx="1272">
                  <c:v>-5.7081664878153894E-2</c:v>
                </c:pt>
                <c:pt idx="1273">
                  <c:v>6.9306420523342904E-2</c:v>
                </c:pt>
                <c:pt idx="1274">
                  <c:v>0.19082601852154621</c:v>
                </c:pt>
                <c:pt idx="1275">
                  <c:v>2.7460579296721868E-2</c:v>
                </c:pt>
                <c:pt idx="1276">
                  <c:v>-0.13242578001823355</c:v>
                </c:pt>
                <c:pt idx="1277">
                  <c:v>-5.9900918431096163E-3</c:v>
                </c:pt>
                <c:pt idx="1278">
                  <c:v>-7.0017880177241754E-2</c:v>
                </c:pt>
                <c:pt idx="1279">
                  <c:v>-1.4939114078585981E-2</c:v>
                </c:pt>
                <c:pt idx="1280">
                  <c:v>1.3426846724316701E-2</c:v>
                </c:pt>
                <c:pt idx="1281">
                  <c:v>-4.2626233996074271E-2</c:v>
                </c:pt>
                <c:pt idx="1282">
                  <c:v>5.6791308778354442E-2</c:v>
                </c:pt>
                <c:pt idx="1283">
                  <c:v>-7.3310292596528853E-2</c:v>
                </c:pt>
                <c:pt idx="1284">
                  <c:v>-0.35868032005349693</c:v>
                </c:pt>
                <c:pt idx="1285">
                  <c:v>-9.1845798031658741E-3</c:v>
                </c:pt>
                <c:pt idx="1286">
                  <c:v>-8.8075762093447179E-3</c:v>
                </c:pt>
                <c:pt idx="1287">
                  <c:v>3.5474377041055209E-2</c:v>
                </c:pt>
                <c:pt idx="1288">
                  <c:v>2.7278426182329018E-2</c:v>
                </c:pt>
                <c:pt idx="1289">
                  <c:v>3.4786376083079627E-2</c:v>
                </c:pt>
                <c:pt idx="1290">
                  <c:v>-7.7868391827139949E-2</c:v>
                </c:pt>
                <c:pt idx="1291">
                  <c:v>2.0335026865313029E-2</c:v>
                </c:pt>
                <c:pt idx="1292">
                  <c:v>4.2043484148582444E-2</c:v>
                </c:pt>
                <c:pt idx="1293">
                  <c:v>-7.8205325047389987E-3</c:v>
                </c:pt>
                <c:pt idx="1294">
                  <c:v>-4.1129913431479509E-2</c:v>
                </c:pt>
                <c:pt idx="1295">
                  <c:v>-1.3703300331838435E-2</c:v>
                </c:pt>
                <c:pt idx="1296">
                  <c:v>1.2319145967344533E-2</c:v>
                </c:pt>
                <c:pt idx="1297">
                  <c:v>7.0944664280116259E-3</c:v>
                </c:pt>
                <c:pt idx="1298">
                  <c:v>-0.10351517187988152</c:v>
                </c:pt>
                <c:pt idx="1299">
                  <c:v>1.6904681965210441E-2</c:v>
                </c:pt>
                <c:pt idx="1300">
                  <c:v>8.3750748423212108E-3</c:v>
                </c:pt>
                <c:pt idx="1301">
                  <c:v>1.585864587583323E-2</c:v>
                </c:pt>
                <c:pt idx="1302">
                  <c:v>-2.1934550634696657E-3</c:v>
                </c:pt>
                <c:pt idx="1303">
                  <c:v>5.2858473230992999E-2</c:v>
                </c:pt>
                <c:pt idx="1304">
                  <c:v>1.5133369761501708E-3</c:v>
                </c:pt>
                <c:pt idx="1305">
                  <c:v>0.96705425487147778</c:v>
                </c:pt>
                <c:pt idx="1306">
                  <c:v>3.2690884237698704E-2</c:v>
                </c:pt>
                <c:pt idx="1307">
                  <c:v>0.31729954770474078</c:v>
                </c:pt>
                <c:pt idx="1308">
                  <c:v>-9.6167670855020464E-3</c:v>
                </c:pt>
                <c:pt idx="1309">
                  <c:v>-7.7029876626318661E-2</c:v>
                </c:pt>
                <c:pt idx="1310">
                  <c:v>4.1015958238307108E-2</c:v>
                </c:pt>
                <c:pt idx="1311">
                  <c:v>1.1824575772323607E-4</c:v>
                </c:pt>
                <c:pt idx="1312">
                  <c:v>-1.2601190352459426E-2</c:v>
                </c:pt>
                <c:pt idx="1313">
                  <c:v>9.432200772144575E-2</c:v>
                </c:pt>
                <c:pt idx="1314">
                  <c:v>1.269274537783349E-2</c:v>
                </c:pt>
                <c:pt idx="1315">
                  <c:v>1.4910901467238381E-2</c:v>
                </c:pt>
                <c:pt idx="1316">
                  <c:v>5.1804249795070277E-2</c:v>
                </c:pt>
                <c:pt idx="1317">
                  <c:v>-5.9292729075650537E-2</c:v>
                </c:pt>
                <c:pt idx="1318">
                  <c:v>2.6147324748104491E-2</c:v>
                </c:pt>
                <c:pt idx="1319">
                  <c:v>-9.1962034009020713E-2</c:v>
                </c:pt>
                <c:pt idx="1320">
                  <c:v>5.9530195450168116E-3</c:v>
                </c:pt>
                <c:pt idx="1321">
                  <c:v>1.1439546649701184E-2</c:v>
                </c:pt>
                <c:pt idx="1322">
                  <c:v>4.630286429686737E-2</c:v>
                </c:pt>
                <c:pt idx="1323">
                  <c:v>1.9559114999572577E-3</c:v>
                </c:pt>
                <c:pt idx="1324">
                  <c:v>-3.9376712935405818E-3</c:v>
                </c:pt>
                <c:pt idx="1325">
                  <c:v>0.10116756615813387</c:v>
                </c:pt>
                <c:pt idx="1326">
                  <c:v>0.10722514975423315</c:v>
                </c:pt>
                <c:pt idx="1327">
                  <c:v>-1.6682159707981779E-2</c:v>
                </c:pt>
                <c:pt idx="1328">
                  <c:v>6.2240702706724542E-2</c:v>
                </c:pt>
                <c:pt idx="1329">
                  <c:v>1.2986861262663395E-2</c:v>
                </c:pt>
                <c:pt idx="1330">
                  <c:v>7.2483207026387081E-2</c:v>
                </c:pt>
                <c:pt idx="1331">
                  <c:v>1.6807559861901817E-3</c:v>
                </c:pt>
                <c:pt idx="1332">
                  <c:v>-1.1820866557255187E-2</c:v>
                </c:pt>
                <c:pt idx="1333">
                  <c:v>-0.61964661266764365</c:v>
                </c:pt>
                <c:pt idx="1334">
                  <c:v>6.0832563253169717E-3</c:v>
                </c:pt>
                <c:pt idx="1335">
                  <c:v>-0.17773638603970501</c:v>
                </c:pt>
                <c:pt idx="1336">
                  <c:v>2.2409883791801144E-2</c:v>
                </c:pt>
                <c:pt idx="1337">
                  <c:v>-7.2889682388039383E-3</c:v>
                </c:pt>
                <c:pt idx="1338">
                  <c:v>-7.7768015165254082E-3</c:v>
                </c:pt>
                <c:pt idx="1339">
                  <c:v>-1.2093900435445948E-2</c:v>
                </c:pt>
                <c:pt idx="1340">
                  <c:v>-3.5622190539633045E-2</c:v>
                </c:pt>
                <c:pt idx="1341">
                  <c:v>-3.4029328627731815E-2</c:v>
                </c:pt>
                <c:pt idx="1342">
                  <c:v>4.8935178176370192E-2</c:v>
                </c:pt>
                <c:pt idx="1343">
                  <c:v>3.4496912368071973E-2</c:v>
                </c:pt>
                <c:pt idx="1344">
                  <c:v>8.8886491015253324E-2</c:v>
                </c:pt>
                <c:pt idx="1345">
                  <c:v>-7.6181861842338772E-3</c:v>
                </c:pt>
                <c:pt idx="1346">
                  <c:v>-2.9197268170659593E-2</c:v>
                </c:pt>
                <c:pt idx="1347">
                  <c:v>-4.1126769066043879E-2</c:v>
                </c:pt>
                <c:pt idx="1348">
                  <c:v>1.7721217812782842E-2</c:v>
                </c:pt>
                <c:pt idx="1349">
                  <c:v>-8.3998523383645076E-3</c:v>
                </c:pt>
                <c:pt idx="1350">
                  <c:v>1.3397544528922592E-2</c:v>
                </c:pt>
                <c:pt idx="1351">
                  <c:v>-7.2635794350731919E-2</c:v>
                </c:pt>
                <c:pt idx="1352">
                  <c:v>-6.1350082430322985E-4</c:v>
                </c:pt>
                <c:pt idx="1353">
                  <c:v>5.3728798817976986E-2</c:v>
                </c:pt>
                <c:pt idx="1354">
                  <c:v>-0.15635485355892775</c:v>
                </c:pt>
                <c:pt idx="1355">
                  <c:v>8.7025851951329017E-3</c:v>
                </c:pt>
                <c:pt idx="1356">
                  <c:v>-2.6121676605914145E-2</c:v>
                </c:pt>
                <c:pt idx="1357">
                  <c:v>-2.6034205996111979E-2</c:v>
                </c:pt>
                <c:pt idx="1358">
                  <c:v>8.0763699075101295E-2</c:v>
                </c:pt>
                <c:pt idx="1359">
                  <c:v>-0.12069131662507938</c:v>
                </c:pt>
                <c:pt idx="1360">
                  <c:v>7.4924892211351748E-2</c:v>
                </c:pt>
                <c:pt idx="1361">
                  <c:v>1.7004365718499385E-2</c:v>
                </c:pt>
                <c:pt idx="1362">
                  <c:v>-4.7719556325608987E-2</c:v>
                </c:pt>
                <c:pt idx="1363">
                  <c:v>-4.1881793263725195E-2</c:v>
                </c:pt>
                <c:pt idx="1364">
                  <c:v>3.5530492854365187E-2</c:v>
                </c:pt>
                <c:pt idx="1365">
                  <c:v>-2.1868167743559857E-2</c:v>
                </c:pt>
                <c:pt idx="1366">
                  <c:v>-9.6003609679524468E-2</c:v>
                </c:pt>
                <c:pt idx="1367">
                  <c:v>-4.4194881065151174E-2</c:v>
                </c:pt>
                <c:pt idx="1368">
                  <c:v>1.7046135721118887E-3</c:v>
                </c:pt>
                <c:pt idx="1369">
                  <c:v>3.6338305627774008E-2</c:v>
                </c:pt>
                <c:pt idx="1370">
                  <c:v>-5.1820993469843146E-2</c:v>
                </c:pt>
                <c:pt idx="1371">
                  <c:v>2.7176616795818089E-2</c:v>
                </c:pt>
                <c:pt idx="1372">
                  <c:v>4.3027180248350561E-2</c:v>
                </c:pt>
                <c:pt idx="1373">
                  <c:v>1.7848232300923278E-3</c:v>
                </c:pt>
                <c:pt idx="1374">
                  <c:v>1.4551731276583251E-2</c:v>
                </c:pt>
                <c:pt idx="1375">
                  <c:v>2.7772609868664113E-2</c:v>
                </c:pt>
                <c:pt idx="1376">
                  <c:v>2.6813738987025389E-2</c:v>
                </c:pt>
                <c:pt idx="1377">
                  <c:v>7.3049195425346413E-3</c:v>
                </c:pt>
                <c:pt idx="1378">
                  <c:v>3.0812284310385222E-3</c:v>
                </c:pt>
                <c:pt idx="1379">
                  <c:v>-7.4621917696091264E-2</c:v>
                </c:pt>
                <c:pt idx="1380">
                  <c:v>-2.7651622094389709E-2</c:v>
                </c:pt>
                <c:pt idx="1381">
                  <c:v>-2.5792736530734505E-2</c:v>
                </c:pt>
                <c:pt idx="1382">
                  <c:v>-1.555147520219376E-3</c:v>
                </c:pt>
                <c:pt idx="1383">
                  <c:v>-5.9882515633772936E-3</c:v>
                </c:pt>
                <c:pt idx="1384">
                  <c:v>0.15300486044026876</c:v>
                </c:pt>
                <c:pt idx="1385">
                  <c:v>-3.0788862183404722E-2</c:v>
                </c:pt>
                <c:pt idx="1386">
                  <c:v>-9.775851014636577E-3</c:v>
                </c:pt>
                <c:pt idx="1387">
                  <c:v>1.6747374023865936E-2</c:v>
                </c:pt>
                <c:pt idx="1388">
                  <c:v>-4.254693578449785E-2</c:v>
                </c:pt>
                <c:pt idx="1389">
                  <c:v>-0.23272133527281164</c:v>
                </c:pt>
                <c:pt idx="1390">
                  <c:v>6.6769976288668115E-3</c:v>
                </c:pt>
                <c:pt idx="1391">
                  <c:v>-7.3852395079716207E-2</c:v>
                </c:pt>
                <c:pt idx="1392">
                  <c:v>-2.5394728705159155E-2</c:v>
                </c:pt>
                <c:pt idx="1393">
                  <c:v>0.18462214819795078</c:v>
                </c:pt>
                <c:pt idx="1394">
                  <c:v>-7.0189484716605133E-2</c:v>
                </c:pt>
                <c:pt idx="1395">
                  <c:v>-8.4367278492846878E-2</c:v>
                </c:pt>
                <c:pt idx="1396">
                  <c:v>0.11776185383009155</c:v>
                </c:pt>
                <c:pt idx="1397">
                  <c:v>1.9617381797087309E-2</c:v>
                </c:pt>
                <c:pt idx="1398">
                  <c:v>3.612549194696256E-2</c:v>
                </c:pt>
                <c:pt idx="1399">
                  <c:v>-3.1516491489318364E-2</c:v>
                </c:pt>
                <c:pt idx="1400">
                  <c:v>6.8213314255625601E-2</c:v>
                </c:pt>
                <c:pt idx="1401">
                  <c:v>2.4658448392485002E-2</c:v>
                </c:pt>
                <c:pt idx="1402">
                  <c:v>-3.7689495635694063E-2</c:v>
                </c:pt>
                <c:pt idx="1403">
                  <c:v>-5.6610903282556552E-2</c:v>
                </c:pt>
                <c:pt idx="1404">
                  <c:v>-8.1923596269645987E-2</c:v>
                </c:pt>
                <c:pt idx="1405">
                  <c:v>2.0585686685689972E-2</c:v>
                </c:pt>
                <c:pt idx="1406">
                  <c:v>-1.2456811703150104E-3</c:v>
                </c:pt>
                <c:pt idx="1407">
                  <c:v>-1.5199959245062804</c:v>
                </c:pt>
                <c:pt idx="1408">
                  <c:v>-5.9702307110781262E-2</c:v>
                </c:pt>
                <c:pt idx="1409">
                  <c:v>-1.0685047755594933E-2</c:v>
                </c:pt>
                <c:pt idx="1410">
                  <c:v>4.2132558426456822E-2</c:v>
                </c:pt>
                <c:pt idx="1411">
                  <c:v>2.0188245558498616E-2</c:v>
                </c:pt>
                <c:pt idx="1412">
                  <c:v>-2.0964752738732349E-2</c:v>
                </c:pt>
                <c:pt idx="1413">
                  <c:v>-3.9460180670113101E-2</c:v>
                </c:pt>
                <c:pt idx="1414">
                  <c:v>0.11455811223678752</c:v>
                </c:pt>
                <c:pt idx="1415">
                  <c:v>4.7745393095937678E-2</c:v>
                </c:pt>
                <c:pt idx="1416">
                  <c:v>-1.7243374373239785E-3</c:v>
                </c:pt>
                <c:pt idx="1417">
                  <c:v>-3.1028870907909963E-2</c:v>
                </c:pt>
                <c:pt idx="1418">
                  <c:v>-6.6857465606940661E-3</c:v>
                </c:pt>
                <c:pt idx="1419">
                  <c:v>-2.1756999384122403E-2</c:v>
                </c:pt>
                <c:pt idx="1420">
                  <c:v>1.1902982930734629E-2</c:v>
                </c:pt>
                <c:pt idx="1421">
                  <c:v>1.375244932309745E-2</c:v>
                </c:pt>
                <c:pt idx="1422">
                  <c:v>0.13141633448060727</c:v>
                </c:pt>
                <c:pt idx="1423">
                  <c:v>-8.2499725158845828E-3</c:v>
                </c:pt>
                <c:pt idx="1424">
                  <c:v>-1.4182260216198185E-2</c:v>
                </c:pt>
                <c:pt idx="1425">
                  <c:v>9.4793387015027472E-2</c:v>
                </c:pt>
                <c:pt idx="1426">
                  <c:v>3.3811948129915614E-2</c:v>
                </c:pt>
                <c:pt idx="1427">
                  <c:v>-2.5580168888232724E-2</c:v>
                </c:pt>
                <c:pt idx="1428">
                  <c:v>-2.9409832165118732E-2</c:v>
                </c:pt>
                <c:pt idx="1429">
                  <c:v>3.9730942542597139E-2</c:v>
                </c:pt>
                <c:pt idx="1430">
                  <c:v>4.461481590621854E-2</c:v>
                </c:pt>
                <c:pt idx="1431">
                  <c:v>-8.5309007584143878E-2</c:v>
                </c:pt>
                <c:pt idx="1432">
                  <c:v>-7.8951395775300748E-3</c:v>
                </c:pt>
                <c:pt idx="1433">
                  <c:v>3.0533467595419722E-2</c:v>
                </c:pt>
                <c:pt idx="1434">
                  <c:v>-2.9705834543533031E-2</c:v>
                </c:pt>
                <c:pt idx="1435">
                  <c:v>5.7868283888766914E-2</c:v>
                </c:pt>
                <c:pt idx="1436">
                  <c:v>1.6423147141061946E-2</c:v>
                </c:pt>
                <c:pt idx="1437">
                  <c:v>9.9268689384301775E-3</c:v>
                </c:pt>
                <c:pt idx="1438">
                  <c:v>-8.2538795495106551E-2</c:v>
                </c:pt>
                <c:pt idx="1439">
                  <c:v>4.7586273147627464E-2</c:v>
                </c:pt>
                <c:pt idx="1440">
                  <c:v>-7.0369304295570048E-2</c:v>
                </c:pt>
                <c:pt idx="1441">
                  <c:v>2.6092386749996723E-2</c:v>
                </c:pt>
                <c:pt idx="1442">
                  <c:v>5.3350995682044003E-2</c:v>
                </c:pt>
                <c:pt idx="1443">
                  <c:v>-9.5947550607591151E-2</c:v>
                </c:pt>
                <c:pt idx="1444">
                  <c:v>2.7428563268416147E-2</c:v>
                </c:pt>
                <c:pt idx="1445">
                  <c:v>2.9360342139962293E-2</c:v>
                </c:pt>
                <c:pt idx="1446">
                  <c:v>5.5266043349198088E-2</c:v>
                </c:pt>
                <c:pt idx="1447">
                  <c:v>-8.8922918708170707E-4</c:v>
                </c:pt>
                <c:pt idx="1448">
                  <c:v>1.9521445800774535E-2</c:v>
                </c:pt>
                <c:pt idx="1449">
                  <c:v>3.343568197777784E-2</c:v>
                </c:pt>
                <c:pt idx="1450">
                  <c:v>1.3962689586679566E-2</c:v>
                </c:pt>
                <c:pt idx="1451">
                  <c:v>0.11374319429656742</c:v>
                </c:pt>
                <c:pt idx="1452">
                  <c:v>-3.6362416567059193E-2</c:v>
                </c:pt>
                <c:pt idx="1453">
                  <c:v>-5.8221999424519656E-3</c:v>
                </c:pt>
                <c:pt idx="1454">
                  <c:v>7.8092737512164931E-2</c:v>
                </c:pt>
                <c:pt idx="1455">
                  <c:v>2.4028145670517381E-3</c:v>
                </c:pt>
                <c:pt idx="1456">
                  <c:v>2.8482590425275848E-2</c:v>
                </c:pt>
                <c:pt idx="1457">
                  <c:v>-4.6073626660829523E-2</c:v>
                </c:pt>
                <c:pt idx="1458">
                  <c:v>4.2264039073516092E-2</c:v>
                </c:pt>
                <c:pt idx="1459">
                  <c:v>4.1828571325249857E-3</c:v>
                </c:pt>
                <c:pt idx="1460">
                  <c:v>3.3531855533500865E-3</c:v>
                </c:pt>
                <c:pt idx="1461">
                  <c:v>-0.10087637707591038</c:v>
                </c:pt>
                <c:pt idx="1462">
                  <c:v>4.9139656581614524E-2</c:v>
                </c:pt>
                <c:pt idx="1463">
                  <c:v>5.3987107490855793E-2</c:v>
                </c:pt>
                <c:pt idx="1464">
                  <c:v>-2.7847713626424592E-3</c:v>
                </c:pt>
                <c:pt idx="1465">
                  <c:v>1.5672341143371602E-2</c:v>
                </c:pt>
                <c:pt idx="1466">
                  <c:v>0.22621970412726755</c:v>
                </c:pt>
                <c:pt idx="1467">
                  <c:v>3.1469847407475667E-2</c:v>
                </c:pt>
                <c:pt idx="1468">
                  <c:v>1.6520584946073918E-2</c:v>
                </c:pt>
                <c:pt idx="1469">
                  <c:v>8.6199545905956521E-2</c:v>
                </c:pt>
                <c:pt idx="1470">
                  <c:v>-1.1071226815049644E-2</c:v>
                </c:pt>
                <c:pt idx="1471">
                  <c:v>5.3943782978419688E-2</c:v>
                </c:pt>
                <c:pt idx="1472">
                  <c:v>-2.2841331288976054E-2</c:v>
                </c:pt>
                <c:pt idx="1473">
                  <c:v>1.3769461368084215</c:v>
                </c:pt>
                <c:pt idx="1474">
                  <c:v>6.1416538708530713E-2</c:v>
                </c:pt>
                <c:pt idx="1475">
                  <c:v>1.9626269206788637E-2</c:v>
                </c:pt>
                <c:pt idx="1476">
                  <c:v>1.4116797802600414E-2</c:v>
                </c:pt>
                <c:pt idx="1477">
                  <c:v>6.4799810904046795E-2</c:v>
                </c:pt>
                <c:pt idx="1478">
                  <c:v>-3.2669981792549256E-2</c:v>
                </c:pt>
                <c:pt idx="1479">
                  <c:v>9.1809445333278037E-3</c:v>
                </c:pt>
                <c:pt idx="1480">
                  <c:v>-2.2488923937093269E-2</c:v>
                </c:pt>
                <c:pt idx="1481">
                  <c:v>-1.2640464837315516E-2</c:v>
                </c:pt>
                <c:pt idx="1482">
                  <c:v>-2.2330347685319753E-2</c:v>
                </c:pt>
                <c:pt idx="1483">
                  <c:v>1.2478991979559597E-2</c:v>
                </c:pt>
                <c:pt idx="1484">
                  <c:v>3.5516617595504944E-2</c:v>
                </c:pt>
                <c:pt idx="1485">
                  <c:v>0.14772678794176619</c:v>
                </c:pt>
                <c:pt idx="1486">
                  <c:v>1.3711332354352221E-2</c:v>
                </c:pt>
                <c:pt idx="1487">
                  <c:v>8.9216735857377771E-2</c:v>
                </c:pt>
                <c:pt idx="1488">
                  <c:v>1.0860513894131315E-2</c:v>
                </c:pt>
                <c:pt idx="1489">
                  <c:v>4.993703192995446E-2</c:v>
                </c:pt>
                <c:pt idx="1490">
                  <c:v>-2.6966024676965725E-2</c:v>
                </c:pt>
                <c:pt idx="1491">
                  <c:v>1.476536228247438E-2</c:v>
                </c:pt>
                <c:pt idx="1492">
                  <c:v>3.3657472240115664E-2</c:v>
                </c:pt>
                <c:pt idx="1493">
                  <c:v>7.1784256513536667E-3</c:v>
                </c:pt>
                <c:pt idx="1494">
                  <c:v>1.3952478590035018E-2</c:v>
                </c:pt>
                <c:pt idx="1495">
                  <c:v>2.6707024574305981E-2</c:v>
                </c:pt>
                <c:pt idx="1496">
                  <c:v>-7.409178524172718E-3</c:v>
                </c:pt>
                <c:pt idx="1497">
                  <c:v>5.8362344368624808E-2</c:v>
                </c:pt>
                <c:pt idx="1498">
                  <c:v>2.491786239026083E-2</c:v>
                </c:pt>
                <c:pt idx="1499">
                  <c:v>-7.7360021176748242E-2</c:v>
                </c:pt>
                <c:pt idx="1500">
                  <c:v>-2.9618986936511518E-2</c:v>
                </c:pt>
                <c:pt idx="1501">
                  <c:v>7.3010202951555137E-2</c:v>
                </c:pt>
                <c:pt idx="1502">
                  <c:v>3.2181472211190642E-3</c:v>
                </c:pt>
                <c:pt idx="1503">
                  <c:v>-8.410278293656652E-2</c:v>
                </c:pt>
                <c:pt idx="1504">
                  <c:v>5.3901005875171479E-2</c:v>
                </c:pt>
                <c:pt idx="1505">
                  <c:v>-1.2113486982294292E-3</c:v>
                </c:pt>
                <c:pt idx="1506">
                  <c:v>5.6324119322736319E-3</c:v>
                </c:pt>
                <c:pt idx="1507">
                  <c:v>2.1622972885928888E-3</c:v>
                </c:pt>
                <c:pt idx="1508">
                  <c:v>1.2655028459358179E-2</c:v>
                </c:pt>
                <c:pt idx="1509">
                  <c:v>4.7912341100634311E-2</c:v>
                </c:pt>
                <c:pt idx="1510">
                  <c:v>1.4968942060581662E-2</c:v>
                </c:pt>
                <c:pt idx="1511">
                  <c:v>-6.4988710007692074E-2</c:v>
                </c:pt>
                <c:pt idx="1512">
                  <c:v>7.2680108972135752E-3</c:v>
                </c:pt>
                <c:pt idx="1513">
                  <c:v>-3.2393350095148842E-2</c:v>
                </c:pt>
                <c:pt idx="1514">
                  <c:v>2.1708674979620961E-2</c:v>
                </c:pt>
                <c:pt idx="1515">
                  <c:v>-6.7685572836204515E-3</c:v>
                </c:pt>
                <c:pt idx="1516">
                  <c:v>-1.6047508901416329E-2</c:v>
                </c:pt>
                <c:pt idx="1517">
                  <c:v>9.8726450674437392E-3</c:v>
                </c:pt>
                <c:pt idx="1518">
                  <c:v>-2.596663278979864E-2</c:v>
                </c:pt>
                <c:pt idx="1519">
                  <c:v>-6.6290767598032846E-2</c:v>
                </c:pt>
                <c:pt idx="1520">
                  <c:v>3.1500507801133747E-2</c:v>
                </c:pt>
                <c:pt idx="1521">
                  <c:v>-2.0776776264128674E-2</c:v>
                </c:pt>
                <c:pt idx="1522">
                  <c:v>1.1543196127200086E-2</c:v>
                </c:pt>
                <c:pt idx="1523">
                  <c:v>2.0578082855012236E-2</c:v>
                </c:pt>
                <c:pt idx="1524">
                  <c:v>0.14544415142019937</c:v>
                </c:pt>
                <c:pt idx="1525">
                  <c:v>-6.5975142071669879E-2</c:v>
                </c:pt>
                <c:pt idx="1526">
                  <c:v>-1.0871346272908905E-3</c:v>
                </c:pt>
                <c:pt idx="1527">
                  <c:v>9.0203562267501189E-2</c:v>
                </c:pt>
                <c:pt idx="1528">
                  <c:v>-2.1180210206839363E-2</c:v>
                </c:pt>
                <c:pt idx="1529">
                  <c:v>-2.6131637810960329E-2</c:v>
                </c:pt>
                <c:pt idx="1530">
                  <c:v>-6.5604339321127386E-2</c:v>
                </c:pt>
                <c:pt idx="1531">
                  <c:v>-5.255943944476995E-2</c:v>
                </c:pt>
                <c:pt idx="1532">
                  <c:v>-1.4088127065518204E-2</c:v>
                </c:pt>
                <c:pt idx="1533">
                  <c:v>1.7037182979474999E-3</c:v>
                </c:pt>
                <c:pt idx="1534">
                  <c:v>5.5475650319971766E-2</c:v>
                </c:pt>
                <c:pt idx="1535">
                  <c:v>2.3097841394168345E-2</c:v>
                </c:pt>
                <c:pt idx="1536">
                  <c:v>2.9636607119721502E-2</c:v>
                </c:pt>
                <c:pt idx="1537">
                  <c:v>-1.7237006667951259E-2</c:v>
                </c:pt>
                <c:pt idx="1538">
                  <c:v>-3.0074534950182627E-2</c:v>
                </c:pt>
                <c:pt idx="1539">
                  <c:v>-9.1642438275530422E-4</c:v>
                </c:pt>
                <c:pt idx="1540">
                  <c:v>5.0071166546291464E-2</c:v>
                </c:pt>
                <c:pt idx="1541">
                  <c:v>7.3206840013095367E-2</c:v>
                </c:pt>
                <c:pt idx="1542">
                  <c:v>5.9802941532640218E-3</c:v>
                </c:pt>
                <c:pt idx="1543">
                  <c:v>5.0524878866280917E-2</c:v>
                </c:pt>
                <c:pt idx="1544">
                  <c:v>5.6829441487977729E-2</c:v>
                </c:pt>
                <c:pt idx="1545">
                  <c:v>-8.6121204105690088E-2</c:v>
                </c:pt>
                <c:pt idx="1546">
                  <c:v>7.3996478594748208E-3</c:v>
                </c:pt>
                <c:pt idx="1547">
                  <c:v>4.8477039899575497E-2</c:v>
                </c:pt>
                <c:pt idx="1548">
                  <c:v>1.3553715448371225E-2</c:v>
                </c:pt>
                <c:pt idx="1549">
                  <c:v>-6.8542756917592748E-2</c:v>
                </c:pt>
                <c:pt idx="1550">
                  <c:v>9.8146053199600805E-2</c:v>
                </c:pt>
                <c:pt idx="1551">
                  <c:v>-7.7942687429996133E-3</c:v>
                </c:pt>
                <c:pt idx="1552">
                  <c:v>-2.9124950404257523E-2</c:v>
                </c:pt>
                <c:pt idx="1553">
                  <c:v>6.5572124527967054E-2</c:v>
                </c:pt>
                <c:pt idx="1554">
                  <c:v>4.6907332194711056E-2</c:v>
                </c:pt>
                <c:pt idx="1555">
                  <c:v>8.6209606371378308E-3</c:v>
                </c:pt>
                <c:pt idx="1556">
                  <c:v>-0.45757083573159618</c:v>
                </c:pt>
                <c:pt idx="1557">
                  <c:v>-7.2640856322767497E-2</c:v>
                </c:pt>
                <c:pt idx="1558">
                  <c:v>6.4275371052591552E-3</c:v>
                </c:pt>
                <c:pt idx="1559">
                  <c:v>-2.334642841680953E-2</c:v>
                </c:pt>
                <c:pt idx="1560">
                  <c:v>-5.7922050550212066E-2</c:v>
                </c:pt>
                <c:pt idx="1561">
                  <c:v>2.3604991980126753E-2</c:v>
                </c:pt>
                <c:pt idx="1562">
                  <c:v>0.6981433556166633</c:v>
                </c:pt>
                <c:pt idx="1563">
                  <c:v>2.7173713621784348E-2</c:v>
                </c:pt>
                <c:pt idx="1564">
                  <c:v>-3.5103608104282313E-2</c:v>
                </c:pt>
                <c:pt idx="1565">
                  <c:v>-7.5748509603993548E-3</c:v>
                </c:pt>
                <c:pt idx="1566">
                  <c:v>0.12265002697734349</c:v>
                </c:pt>
                <c:pt idx="1567">
                  <c:v>-4.205179272777862E-2</c:v>
                </c:pt>
                <c:pt idx="1568">
                  <c:v>1.937935691655639E-2</c:v>
                </c:pt>
                <c:pt idx="1569">
                  <c:v>6.4944489095187616E-2</c:v>
                </c:pt>
                <c:pt idx="1570">
                  <c:v>-0.12271614995886375</c:v>
                </c:pt>
                <c:pt idx="1571">
                  <c:v>6.2697201451294926E-2</c:v>
                </c:pt>
                <c:pt idx="1572">
                  <c:v>2.9493624238828349E-2</c:v>
                </c:pt>
                <c:pt idx="1573">
                  <c:v>-8.9966769156007657E-3</c:v>
                </c:pt>
                <c:pt idx="1574">
                  <c:v>1.5162576342364198E-2</c:v>
                </c:pt>
                <c:pt idx="1575">
                  <c:v>3.2485426053693825E-2</c:v>
                </c:pt>
                <c:pt idx="1576">
                  <c:v>2.6965732051240213E-2</c:v>
                </c:pt>
                <c:pt idx="1577">
                  <c:v>9.9238553593934296E-4</c:v>
                </c:pt>
                <c:pt idx="1578">
                  <c:v>2.6711177456064099E-2</c:v>
                </c:pt>
                <c:pt idx="1579">
                  <c:v>-2.7076297349849475E-2</c:v>
                </c:pt>
                <c:pt idx="1580">
                  <c:v>2.5710303721513525E-3</c:v>
                </c:pt>
                <c:pt idx="1581">
                  <c:v>-5.0247885768136408E-2</c:v>
                </c:pt>
                <c:pt idx="1582">
                  <c:v>3.9205182971429303E-2</c:v>
                </c:pt>
                <c:pt idx="1583">
                  <c:v>0.18481624124871227</c:v>
                </c:pt>
                <c:pt idx="1584">
                  <c:v>-3.7019750880333782E-2</c:v>
                </c:pt>
                <c:pt idx="1585">
                  <c:v>-5.457747386984564E-3</c:v>
                </c:pt>
                <c:pt idx="1586">
                  <c:v>-5.6845812295792227E-2</c:v>
                </c:pt>
                <c:pt idx="1587">
                  <c:v>2.5979756848033442E-2</c:v>
                </c:pt>
                <c:pt idx="1588">
                  <c:v>-1.6657131751062915E-2</c:v>
                </c:pt>
                <c:pt idx="1589">
                  <c:v>1.6813365158961271E-2</c:v>
                </c:pt>
                <c:pt idx="1590">
                  <c:v>-1.2760545525946267E-2</c:v>
                </c:pt>
                <c:pt idx="1591">
                  <c:v>4.3999811157960367E-2</c:v>
                </c:pt>
                <c:pt idx="1592">
                  <c:v>4.2914966022346526E-2</c:v>
                </c:pt>
                <c:pt idx="1593">
                  <c:v>4.9554826285318564E-2</c:v>
                </c:pt>
                <c:pt idx="1594">
                  <c:v>2.7583786378006573E-2</c:v>
                </c:pt>
                <c:pt idx="1595">
                  <c:v>-1.4282678951898033E-2</c:v>
                </c:pt>
                <c:pt idx="1596">
                  <c:v>4.4653922220029577E-2</c:v>
                </c:pt>
                <c:pt idx="1597">
                  <c:v>1.1689648811734463E-3</c:v>
                </c:pt>
                <c:pt idx="1598">
                  <c:v>2.1530833606328785E-2</c:v>
                </c:pt>
                <c:pt idx="1599">
                  <c:v>8.4351812924949605E-3</c:v>
                </c:pt>
                <c:pt idx="1600">
                  <c:v>5.4534794957915699E-3</c:v>
                </c:pt>
                <c:pt idx="1601">
                  <c:v>1.7811467171081292E-2</c:v>
                </c:pt>
                <c:pt idx="1602">
                  <c:v>1.4418550011996005E-2</c:v>
                </c:pt>
                <c:pt idx="1603">
                  <c:v>-0.13917477706375203</c:v>
                </c:pt>
                <c:pt idx="1604">
                  <c:v>5.7718509131897744E-2</c:v>
                </c:pt>
                <c:pt idx="1605">
                  <c:v>6.4772343368268939E-2</c:v>
                </c:pt>
                <c:pt idx="1606">
                  <c:v>-2.7260218585075952E-3</c:v>
                </c:pt>
                <c:pt idx="1607">
                  <c:v>5.4532148631704927E-2</c:v>
                </c:pt>
                <c:pt idx="1608">
                  <c:v>3.4424349963061408E-2</c:v>
                </c:pt>
                <c:pt idx="1609">
                  <c:v>3.375261588223278E-2</c:v>
                </c:pt>
                <c:pt idx="1610">
                  <c:v>-3.241713965615322E-2</c:v>
                </c:pt>
                <c:pt idx="1611">
                  <c:v>-1.3463024915490078E-2</c:v>
                </c:pt>
                <c:pt idx="1612">
                  <c:v>3.0939659779768272E-2</c:v>
                </c:pt>
                <c:pt idx="1613">
                  <c:v>8.4739126514865967E-2</c:v>
                </c:pt>
                <c:pt idx="1614">
                  <c:v>-1.2559216879051199E-3</c:v>
                </c:pt>
                <c:pt idx="1615">
                  <c:v>-2.1334538036381148E-2</c:v>
                </c:pt>
                <c:pt idx="1616">
                  <c:v>5.7081710037048761E-2</c:v>
                </c:pt>
                <c:pt idx="1617">
                  <c:v>-3.675078213995845E-2</c:v>
                </c:pt>
                <c:pt idx="1618">
                  <c:v>2.7482619252853953E-2</c:v>
                </c:pt>
                <c:pt idx="1619">
                  <c:v>1.5188266075203436E-2</c:v>
                </c:pt>
                <c:pt idx="1620">
                  <c:v>4.8047443005923167E-2</c:v>
                </c:pt>
                <c:pt idx="1621">
                  <c:v>-6.2227051412090749E-2</c:v>
                </c:pt>
                <c:pt idx="1622">
                  <c:v>6.1804875196799475E-2</c:v>
                </c:pt>
                <c:pt idx="1623">
                  <c:v>6.8142777836845844E-2</c:v>
                </c:pt>
                <c:pt idx="1624">
                  <c:v>3.881080467624911E-2</c:v>
                </c:pt>
                <c:pt idx="1625">
                  <c:v>-3.9840390860999352E-2</c:v>
                </c:pt>
                <c:pt idx="1626">
                  <c:v>3.1828368164709395E-2</c:v>
                </c:pt>
                <c:pt idx="1627">
                  <c:v>6.3122599913757932E-2</c:v>
                </c:pt>
                <c:pt idx="1628">
                  <c:v>-3.161354382765013E-2</c:v>
                </c:pt>
                <c:pt idx="1629">
                  <c:v>-1.8056476382369225E-2</c:v>
                </c:pt>
                <c:pt idx="1630">
                  <c:v>-4.5626910026743329E-2</c:v>
                </c:pt>
                <c:pt idx="1631">
                  <c:v>-9.5644152161431222E-3</c:v>
                </c:pt>
                <c:pt idx="1632">
                  <c:v>-7.2480149125336873E-2</c:v>
                </c:pt>
                <c:pt idx="1633">
                  <c:v>1.9262847959499438E-2</c:v>
                </c:pt>
                <c:pt idx="1634">
                  <c:v>-5.3633490380001099E-2</c:v>
                </c:pt>
                <c:pt idx="1635">
                  <c:v>2.9117498748155717E-2</c:v>
                </c:pt>
                <c:pt idx="1636">
                  <c:v>-7.5446770508599104E-2</c:v>
                </c:pt>
                <c:pt idx="1637">
                  <c:v>-0.17983974921078691</c:v>
                </c:pt>
                <c:pt idx="1638">
                  <c:v>-1.9396463915628645E-2</c:v>
                </c:pt>
                <c:pt idx="1639">
                  <c:v>8.1022320567743604E-3</c:v>
                </c:pt>
                <c:pt idx="1640">
                  <c:v>1.301932478730917E-2</c:v>
                </c:pt>
                <c:pt idx="1641">
                  <c:v>2.2508978427223096E-2</c:v>
                </c:pt>
                <c:pt idx="1642">
                  <c:v>1.1487708219085289E-2</c:v>
                </c:pt>
                <c:pt idx="1643">
                  <c:v>1.1827453811823511E-2</c:v>
                </c:pt>
                <c:pt idx="1644">
                  <c:v>1.8572713710371419E-2</c:v>
                </c:pt>
                <c:pt idx="1645">
                  <c:v>-2.0140666362593995E-2</c:v>
                </c:pt>
                <c:pt idx="1646">
                  <c:v>2.5816056200037924E-2</c:v>
                </c:pt>
                <c:pt idx="1647">
                  <c:v>3.374736538018628E-2</c:v>
                </c:pt>
                <c:pt idx="1648">
                  <c:v>4.5558842468481986E-3</c:v>
                </c:pt>
                <c:pt idx="1649">
                  <c:v>-0.35988012450443724</c:v>
                </c:pt>
                <c:pt idx="1650">
                  <c:v>3.818134590754254E-2</c:v>
                </c:pt>
                <c:pt idx="1651">
                  <c:v>-3.1277835251928766E-2</c:v>
                </c:pt>
                <c:pt idx="1652">
                  <c:v>-1.5080386283116094E-2</c:v>
                </c:pt>
                <c:pt idx="1653">
                  <c:v>1.8202003739125634E-2</c:v>
                </c:pt>
                <c:pt idx="1654">
                  <c:v>2.2241787316896199E-2</c:v>
                </c:pt>
                <c:pt idx="1655">
                  <c:v>-6.469852419552645E-2</c:v>
                </c:pt>
                <c:pt idx="1656">
                  <c:v>5.2433828692787744E-3</c:v>
                </c:pt>
                <c:pt idx="1657">
                  <c:v>8.6340508861334885E-3</c:v>
                </c:pt>
                <c:pt idx="1658">
                  <c:v>8.5596292270453081E-2</c:v>
                </c:pt>
                <c:pt idx="1659">
                  <c:v>4.9366576445828744E-2</c:v>
                </c:pt>
                <c:pt idx="1660">
                  <c:v>6.9292380663605047E-3</c:v>
                </c:pt>
                <c:pt idx="1661">
                  <c:v>-7.0154986408181282E-4</c:v>
                </c:pt>
                <c:pt idx="1662">
                  <c:v>4.5255122602273785E-3</c:v>
                </c:pt>
                <c:pt idx="1663">
                  <c:v>5.0756676385192892E-2</c:v>
                </c:pt>
                <c:pt idx="1664">
                  <c:v>-4.8163929637102861E-3</c:v>
                </c:pt>
                <c:pt idx="1665">
                  <c:v>2.5479041301381008E-2</c:v>
                </c:pt>
                <c:pt idx="1666">
                  <c:v>2.0582588250337271E-2</c:v>
                </c:pt>
                <c:pt idx="1667">
                  <c:v>7.4697764184785617E-2</c:v>
                </c:pt>
                <c:pt idx="1668">
                  <c:v>2.2213499062523005E-2</c:v>
                </c:pt>
                <c:pt idx="1669">
                  <c:v>2.8955707883232127E-2</c:v>
                </c:pt>
                <c:pt idx="1670">
                  <c:v>-5.892577073749803E-2</c:v>
                </c:pt>
                <c:pt idx="1671">
                  <c:v>3.2646000664005639E-4</c:v>
                </c:pt>
                <c:pt idx="1672">
                  <c:v>5.2581656773808038E-3</c:v>
                </c:pt>
                <c:pt idx="1673">
                  <c:v>2.4328252143913116E-2</c:v>
                </c:pt>
                <c:pt idx="1674">
                  <c:v>2.0816104989394145E-2</c:v>
                </c:pt>
                <c:pt idx="1675">
                  <c:v>2.0905672345310098E-3</c:v>
                </c:pt>
                <c:pt idx="1676">
                  <c:v>2.6645181698446308E-2</c:v>
                </c:pt>
                <c:pt idx="1677">
                  <c:v>2.0591912829994695E-2</c:v>
                </c:pt>
                <c:pt idx="1678">
                  <c:v>-7.7937982841764467E-2</c:v>
                </c:pt>
                <c:pt idx="1679">
                  <c:v>7.9109492965356618E-2</c:v>
                </c:pt>
                <c:pt idx="1680">
                  <c:v>6.5139682302467319E-2</c:v>
                </c:pt>
                <c:pt idx="1681">
                  <c:v>2.6532422423262369E-3</c:v>
                </c:pt>
                <c:pt idx="1682">
                  <c:v>-7.845911739418213E-3</c:v>
                </c:pt>
                <c:pt idx="1683">
                  <c:v>8.8190721606434437E-3</c:v>
                </c:pt>
                <c:pt idx="1684">
                  <c:v>5.4317327391214983E-3</c:v>
                </c:pt>
                <c:pt idx="1685">
                  <c:v>3.9394592643110189E-2</c:v>
                </c:pt>
                <c:pt idx="1686">
                  <c:v>-1.008255793460266E-2</c:v>
                </c:pt>
                <c:pt idx="1687">
                  <c:v>6.2183953799981474E-3</c:v>
                </c:pt>
                <c:pt idx="1688">
                  <c:v>5.8826078208833614E-2</c:v>
                </c:pt>
                <c:pt idx="1689">
                  <c:v>-3.8908833085238508E-2</c:v>
                </c:pt>
                <c:pt idx="1690">
                  <c:v>-2.0833073811217209E-2</c:v>
                </c:pt>
                <c:pt idx="1691">
                  <c:v>-1.2396217047339467E-2</c:v>
                </c:pt>
                <c:pt idx="1692">
                  <c:v>5.2998620428636158E-2</c:v>
                </c:pt>
                <c:pt idx="1693">
                  <c:v>2.2510303745108484E-2</c:v>
                </c:pt>
                <c:pt idx="1694">
                  <c:v>2.7170651417207987E-2</c:v>
                </c:pt>
                <c:pt idx="1695">
                  <c:v>-7.5212204840652687E-4</c:v>
                </c:pt>
                <c:pt idx="1696">
                  <c:v>2.666804120780536E-2</c:v>
                </c:pt>
                <c:pt idx="1697">
                  <c:v>-8.1513290510976909E-3</c:v>
                </c:pt>
                <c:pt idx="1698">
                  <c:v>3.66187282415762E-2</c:v>
                </c:pt>
                <c:pt idx="1699">
                  <c:v>1.4398123109234197E-2</c:v>
                </c:pt>
                <c:pt idx="1700">
                  <c:v>-6.3496132256456936E-2</c:v>
                </c:pt>
                <c:pt idx="1701">
                  <c:v>-8.1755009815396695E-3</c:v>
                </c:pt>
                <c:pt idx="1702">
                  <c:v>8.4045320131327261E-2</c:v>
                </c:pt>
                <c:pt idx="1703">
                  <c:v>-3.932763546314208E-2</c:v>
                </c:pt>
                <c:pt idx="1704">
                  <c:v>2.6525361849964735E-2</c:v>
                </c:pt>
                <c:pt idx="1705">
                  <c:v>-1.2882446338520169E-2</c:v>
                </c:pt>
                <c:pt idx="1706">
                  <c:v>3.3289880944556129E-2</c:v>
                </c:pt>
                <c:pt idx="1707">
                  <c:v>-1.2764702969416794E-2</c:v>
                </c:pt>
                <c:pt idx="1708">
                  <c:v>4.625597460381272E-2</c:v>
                </c:pt>
                <c:pt idx="1709">
                  <c:v>9.9147909367744869E-2</c:v>
                </c:pt>
                <c:pt idx="1710">
                  <c:v>-9.2515291714627811E-3</c:v>
                </c:pt>
                <c:pt idx="1711">
                  <c:v>2.9712518703564356E-2</c:v>
                </c:pt>
                <c:pt idx="1712">
                  <c:v>-1.2017565673497774E-2</c:v>
                </c:pt>
                <c:pt idx="1713">
                  <c:v>5.3373971082708763E-2</c:v>
                </c:pt>
                <c:pt idx="1714">
                  <c:v>-2.643065913551226E-2</c:v>
                </c:pt>
                <c:pt idx="1715">
                  <c:v>1.4468107822544212E-2</c:v>
                </c:pt>
                <c:pt idx="1716">
                  <c:v>5.5460067474245568E-2</c:v>
                </c:pt>
                <c:pt idx="1717">
                  <c:v>-1.0148966259640809E-2</c:v>
                </c:pt>
                <c:pt idx="1718">
                  <c:v>-8.2150469997434208E-2</c:v>
                </c:pt>
                <c:pt idx="1719">
                  <c:v>-1.195609313908985E-3</c:v>
                </c:pt>
                <c:pt idx="1720">
                  <c:v>2.0910242514593204E-2</c:v>
                </c:pt>
                <c:pt idx="1721">
                  <c:v>1.770295239448668E-2</c:v>
                </c:pt>
                <c:pt idx="1722">
                  <c:v>-2.9277128519590044E-2</c:v>
                </c:pt>
                <c:pt idx="1723">
                  <c:v>-1.7110064399384502E-2</c:v>
                </c:pt>
                <c:pt idx="1724">
                  <c:v>4.2514138564920534E-2</c:v>
                </c:pt>
                <c:pt idx="1725">
                  <c:v>2.5228606390290419E-2</c:v>
                </c:pt>
                <c:pt idx="1726">
                  <c:v>0.11013656904097431</c:v>
                </c:pt>
                <c:pt idx="1727">
                  <c:v>1.7665482545866064E-2</c:v>
                </c:pt>
                <c:pt idx="1728">
                  <c:v>-5.1012660855630262E-2</c:v>
                </c:pt>
                <c:pt idx="1729">
                  <c:v>-6.3296931035567217E-2</c:v>
                </c:pt>
                <c:pt idx="1730">
                  <c:v>-0.27973225319177986</c:v>
                </c:pt>
                <c:pt idx="1731">
                  <c:v>-5.1272495409227013E-4</c:v>
                </c:pt>
                <c:pt idx="1732">
                  <c:v>6.7537895511838669E-2</c:v>
                </c:pt>
                <c:pt idx="1733">
                  <c:v>3.5714883397075649E-3</c:v>
                </c:pt>
                <c:pt idx="1734">
                  <c:v>-8.4259207064197747E-2</c:v>
                </c:pt>
                <c:pt idx="1735">
                  <c:v>1.9192328647771806E-2</c:v>
                </c:pt>
                <c:pt idx="1736">
                  <c:v>-6.978833969409852E-2</c:v>
                </c:pt>
                <c:pt idx="1737">
                  <c:v>-2.7736026400502291E-4</c:v>
                </c:pt>
                <c:pt idx="1738">
                  <c:v>5.8523053527440208E-2</c:v>
                </c:pt>
                <c:pt idx="1739">
                  <c:v>-1.2123198163295454E-2</c:v>
                </c:pt>
                <c:pt idx="1740">
                  <c:v>-3.9659275566426323E-4</c:v>
                </c:pt>
                <c:pt idx="1741">
                  <c:v>-3.4864217986007064E-3</c:v>
                </c:pt>
                <c:pt idx="1742">
                  <c:v>2.9306298651191449E-2</c:v>
                </c:pt>
                <c:pt idx="1743">
                  <c:v>7.3669981839231836E-3</c:v>
                </c:pt>
                <c:pt idx="1744">
                  <c:v>1.2692598610587469E-2</c:v>
                </c:pt>
                <c:pt idx="1745">
                  <c:v>8.9171364580549421E-3</c:v>
                </c:pt>
                <c:pt idx="1746">
                  <c:v>3.069906663053339E-2</c:v>
                </c:pt>
                <c:pt idx="1747">
                  <c:v>2.1928006735052272E-2</c:v>
                </c:pt>
                <c:pt idx="1748">
                  <c:v>2.9684042843873416E-2</c:v>
                </c:pt>
                <c:pt idx="1749">
                  <c:v>1.8046098293113648E-2</c:v>
                </c:pt>
                <c:pt idx="1750">
                  <c:v>-8.9084149501643728E-2</c:v>
                </c:pt>
                <c:pt idx="1751">
                  <c:v>-8.4276345850310633E-3</c:v>
                </c:pt>
                <c:pt idx="1752">
                  <c:v>-5.8833596430801445E-2</c:v>
                </c:pt>
                <c:pt idx="1753">
                  <c:v>-5.2271329671566922E-3</c:v>
                </c:pt>
                <c:pt idx="1754">
                  <c:v>5.5634592141521062E-2</c:v>
                </c:pt>
                <c:pt idx="1755">
                  <c:v>1.1624729658488306E-2</c:v>
                </c:pt>
                <c:pt idx="1756">
                  <c:v>-1.3735548495126626E-2</c:v>
                </c:pt>
                <c:pt idx="1757">
                  <c:v>1.1938469555318793E-2</c:v>
                </c:pt>
                <c:pt idx="1758">
                  <c:v>-0.14964508546840366</c:v>
                </c:pt>
                <c:pt idx="1759">
                  <c:v>5.4690891910447889E-2</c:v>
                </c:pt>
                <c:pt idx="1760">
                  <c:v>3.5857534954996183E-2</c:v>
                </c:pt>
                <c:pt idx="1761">
                  <c:v>-6.5950718020403405E-3</c:v>
                </c:pt>
                <c:pt idx="1762">
                  <c:v>1.2383836947084175E-4</c:v>
                </c:pt>
                <c:pt idx="1763">
                  <c:v>-1.8079834662729683E-2</c:v>
                </c:pt>
                <c:pt idx="1764">
                  <c:v>-9.7965868178012689E-3</c:v>
                </c:pt>
                <c:pt idx="1765">
                  <c:v>1.281552085468125E-2</c:v>
                </c:pt>
                <c:pt idx="1766">
                  <c:v>-2.3258275496994128E-2</c:v>
                </c:pt>
                <c:pt idx="1767">
                  <c:v>-8.0610925035413464E-3</c:v>
                </c:pt>
                <c:pt idx="1768">
                  <c:v>3.5032817507443935E-2</c:v>
                </c:pt>
                <c:pt idx="1769">
                  <c:v>-5.2575068354011913E-3</c:v>
                </c:pt>
                <c:pt idx="1770">
                  <c:v>-6.9421898294778949E-3</c:v>
                </c:pt>
                <c:pt idx="1771">
                  <c:v>2.2844842412770523E-2</c:v>
                </c:pt>
                <c:pt idx="1772">
                  <c:v>-1.4529321703687075E-2</c:v>
                </c:pt>
                <c:pt idx="1773">
                  <c:v>-5.461648989410306E-2</c:v>
                </c:pt>
                <c:pt idx="1774">
                  <c:v>3.4888841293368708E-2</c:v>
                </c:pt>
                <c:pt idx="1775">
                  <c:v>1.4863403548323974E-2</c:v>
                </c:pt>
                <c:pt idx="1776">
                  <c:v>-1.8262602180099598E-2</c:v>
                </c:pt>
                <c:pt idx="1777">
                  <c:v>-3.9975014223514384E-2</c:v>
                </c:pt>
                <c:pt idx="1778">
                  <c:v>-5.0227668652141254E-2</c:v>
                </c:pt>
                <c:pt idx="1779">
                  <c:v>2.8700104988848858E-3</c:v>
                </c:pt>
                <c:pt idx="1780">
                  <c:v>1.6161080613618296E-2</c:v>
                </c:pt>
                <c:pt idx="1781">
                  <c:v>3.6308385011908237E-2</c:v>
                </c:pt>
                <c:pt idx="1782">
                  <c:v>-2.6771975299286176E-2</c:v>
                </c:pt>
                <c:pt idx="1783">
                  <c:v>2.1813415949898309E-2</c:v>
                </c:pt>
                <c:pt idx="1784">
                  <c:v>1.312726316330589E-2</c:v>
                </c:pt>
                <c:pt idx="1785">
                  <c:v>8.5949815049706113E-2</c:v>
                </c:pt>
                <c:pt idx="1786">
                  <c:v>1.809598770866162E-2</c:v>
                </c:pt>
                <c:pt idx="1787">
                  <c:v>-2.1548155070065116E-2</c:v>
                </c:pt>
                <c:pt idx="1788">
                  <c:v>-8.0262437253454128E-3</c:v>
                </c:pt>
                <c:pt idx="1789">
                  <c:v>2.6658379891219424E-2</c:v>
                </c:pt>
                <c:pt idx="1790">
                  <c:v>0.16887013734998729</c:v>
                </c:pt>
                <c:pt idx="1791">
                  <c:v>1.3432894447837122E-2</c:v>
                </c:pt>
                <c:pt idx="1792">
                  <c:v>-7.4008274042405175E-2</c:v>
                </c:pt>
                <c:pt idx="1793">
                  <c:v>-3.2819246428451319E-2</c:v>
                </c:pt>
                <c:pt idx="1794">
                  <c:v>-3.9377707808003835E-2</c:v>
                </c:pt>
                <c:pt idx="1795">
                  <c:v>1.7176433269060046E-2</c:v>
                </c:pt>
                <c:pt idx="1796">
                  <c:v>6.4053582179047549E-3</c:v>
                </c:pt>
                <c:pt idx="1797">
                  <c:v>0.10744292832433634</c:v>
                </c:pt>
                <c:pt idx="1798">
                  <c:v>-2.7137030178333065E-3</c:v>
                </c:pt>
                <c:pt idx="1799">
                  <c:v>2.3494573359811158E-2</c:v>
                </c:pt>
                <c:pt idx="1800">
                  <c:v>1.9050554891306259E-2</c:v>
                </c:pt>
                <c:pt idx="1801">
                  <c:v>-5.8999692444665325E-2</c:v>
                </c:pt>
                <c:pt idx="1802">
                  <c:v>4.3346989616701283E-2</c:v>
                </c:pt>
                <c:pt idx="1803">
                  <c:v>0.14728643756389326</c:v>
                </c:pt>
                <c:pt idx="1804">
                  <c:v>-2.8102689342442309E-3</c:v>
                </c:pt>
                <c:pt idx="1805">
                  <c:v>4.419009605043614E-2</c:v>
                </c:pt>
                <c:pt idx="1806">
                  <c:v>-2.156785732496538E-2</c:v>
                </c:pt>
                <c:pt idx="1807">
                  <c:v>1.1487886627141857E-2</c:v>
                </c:pt>
                <c:pt idx="1808">
                  <c:v>-2.7601902643165175E-2</c:v>
                </c:pt>
                <c:pt idx="1809">
                  <c:v>5.4312933329293683E-3</c:v>
                </c:pt>
                <c:pt idx="1810">
                  <c:v>2.209002349139336E-2</c:v>
                </c:pt>
                <c:pt idx="1811">
                  <c:v>1.5790380248727136E-2</c:v>
                </c:pt>
                <c:pt idx="1812">
                  <c:v>-3.0922216941734731E-2</c:v>
                </c:pt>
                <c:pt idx="1813">
                  <c:v>-1.3689666617592163E-3</c:v>
                </c:pt>
                <c:pt idx="1814">
                  <c:v>0.1202686211601649</c:v>
                </c:pt>
                <c:pt idx="1815">
                  <c:v>2.246425902768431E-2</c:v>
                </c:pt>
                <c:pt idx="1816">
                  <c:v>-1.3252701978276616E-2</c:v>
                </c:pt>
                <c:pt idx="1817">
                  <c:v>-0.10562498165642414</c:v>
                </c:pt>
                <c:pt idx="1818">
                  <c:v>1.7503756318736657E-2</c:v>
                </c:pt>
                <c:pt idx="1819">
                  <c:v>3.7491010413395143E-2</c:v>
                </c:pt>
                <c:pt idx="1820">
                  <c:v>-2.8429147380017509E-2</c:v>
                </c:pt>
                <c:pt idx="1821">
                  <c:v>8.2018786899955287E-3</c:v>
                </c:pt>
                <c:pt idx="1822">
                  <c:v>4.1889816710266634E-2</c:v>
                </c:pt>
                <c:pt idx="1823">
                  <c:v>5.969559903269756E-3</c:v>
                </c:pt>
                <c:pt idx="1824">
                  <c:v>-2.1106494234249151E-2</c:v>
                </c:pt>
                <c:pt idx="1825">
                  <c:v>-6.2139948699442872E-2</c:v>
                </c:pt>
                <c:pt idx="1826">
                  <c:v>-3.1890883633240979E-3</c:v>
                </c:pt>
                <c:pt idx="1827">
                  <c:v>-1.6934399552828729E-3</c:v>
                </c:pt>
                <c:pt idx="1828">
                  <c:v>-6.24789811133259E-2</c:v>
                </c:pt>
                <c:pt idx="1829">
                  <c:v>5.2212016312370234E-2</c:v>
                </c:pt>
                <c:pt idx="1830">
                  <c:v>2.2943977077582979E-2</c:v>
                </c:pt>
                <c:pt idx="1831">
                  <c:v>8.2414533588052227E-3</c:v>
                </c:pt>
                <c:pt idx="1832">
                  <c:v>-0.21598491865766764</c:v>
                </c:pt>
                <c:pt idx="1833">
                  <c:v>-3.1724624228916642E-2</c:v>
                </c:pt>
                <c:pt idx="1834">
                  <c:v>4.6348875348470681E-2</c:v>
                </c:pt>
                <c:pt idx="1835">
                  <c:v>3.2607036320122275E-2</c:v>
                </c:pt>
                <c:pt idx="1836">
                  <c:v>3.6164269045518532E-2</c:v>
                </c:pt>
                <c:pt idx="1837">
                  <c:v>-1.9915853604500936E-2</c:v>
                </c:pt>
                <c:pt idx="1838">
                  <c:v>-9.221332705534881E-3</c:v>
                </c:pt>
                <c:pt idx="1839">
                  <c:v>-1.8120818813865407E-3</c:v>
                </c:pt>
                <c:pt idx="1840">
                  <c:v>-2.451001745975431E-2</c:v>
                </c:pt>
                <c:pt idx="1841">
                  <c:v>3.2214595868408281E-2</c:v>
                </c:pt>
                <c:pt idx="1842">
                  <c:v>1.8580578213562172E-2</c:v>
                </c:pt>
                <c:pt idx="1843">
                  <c:v>3.1548204281840075E-2</c:v>
                </c:pt>
                <c:pt idx="1844">
                  <c:v>-5.1269403323959475E-2</c:v>
                </c:pt>
                <c:pt idx="1845">
                  <c:v>-5.6442545145977352E-2</c:v>
                </c:pt>
                <c:pt idx="1846">
                  <c:v>1.1553065835820379E-2</c:v>
                </c:pt>
                <c:pt idx="1847">
                  <c:v>7.9558143165322972E-3</c:v>
                </c:pt>
                <c:pt idx="1848">
                  <c:v>-1.9479954968949147E-2</c:v>
                </c:pt>
                <c:pt idx="1849">
                  <c:v>-0.19226739367582368</c:v>
                </c:pt>
                <c:pt idx="1850">
                  <c:v>-0.1330680917648033</c:v>
                </c:pt>
                <c:pt idx="1851">
                  <c:v>-1.9410894087525644E-2</c:v>
                </c:pt>
                <c:pt idx="1852">
                  <c:v>1.946483447061413E-4</c:v>
                </c:pt>
                <c:pt idx="1853">
                  <c:v>-6.6895225760969981E-3</c:v>
                </c:pt>
                <c:pt idx="1854">
                  <c:v>-6.4211494556824572E-3</c:v>
                </c:pt>
                <c:pt idx="1855">
                  <c:v>-6.3782237056164412E-2</c:v>
                </c:pt>
                <c:pt idx="1856">
                  <c:v>8.8971625374409211E-2</c:v>
                </c:pt>
                <c:pt idx="1857">
                  <c:v>-3.2789931579340799E-2</c:v>
                </c:pt>
                <c:pt idx="1858">
                  <c:v>9.7068853478215651E-3</c:v>
                </c:pt>
                <c:pt idx="1859">
                  <c:v>2.7480308682937302E-2</c:v>
                </c:pt>
                <c:pt idx="1860">
                  <c:v>1.4797577474100652E-2</c:v>
                </c:pt>
                <c:pt idx="1861">
                  <c:v>1.7722242514758214E-2</c:v>
                </c:pt>
                <c:pt idx="1862">
                  <c:v>8.0242092006823848E-2</c:v>
                </c:pt>
                <c:pt idx="1863">
                  <c:v>-3.3659882712545088E-2</c:v>
                </c:pt>
                <c:pt idx="1864">
                  <c:v>2.1687113448076591E-2</c:v>
                </c:pt>
                <c:pt idx="1865">
                  <c:v>-0.12657391525442496</c:v>
                </c:pt>
                <c:pt idx="1866">
                  <c:v>2.3911612481239786E-2</c:v>
                </c:pt>
                <c:pt idx="1867">
                  <c:v>1.9619810823852054E-2</c:v>
                </c:pt>
                <c:pt idx="1868">
                  <c:v>-1.4066055902027136E-2</c:v>
                </c:pt>
                <c:pt idx="1869">
                  <c:v>2.9930518050922793E-2</c:v>
                </c:pt>
                <c:pt idx="1870">
                  <c:v>-1.3625162897816477E-2</c:v>
                </c:pt>
                <c:pt idx="1871">
                  <c:v>5.5268038615692069E-3</c:v>
                </c:pt>
                <c:pt idx="1872">
                  <c:v>2.9367265782365464E-2</c:v>
                </c:pt>
                <c:pt idx="1873">
                  <c:v>1.6837945148941182E-2</c:v>
                </c:pt>
                <c:pt idx="1874">
                  <c:v>-4.500690490152616E-2</c:v>
                </c:pt>
                <c:pt idx="1875">
                  <c:v>-1.9186886338828237E-2</c:v>
                </c:pt>
                <c:pt idx="1876">
                  <c:v>-1.3133493027206187E-2</c:v>
                </c:pt>
                <c:pt idx="1877">
                  <c:v>-2.4379292800056473E-2</c:v>
                </c:pt>
                <c:pt idx="1878">
                  <c:v>-8.9210874347274254E-3</c:v>
                </c:pt>
                <c:pt idx="1879">
                  <c:v>-1.3943019216488117E-2</c:v>
                </c:pt>
                <c:pt idx="1880">
                  <c:v>3.1978816919202811E-2</c:v>
                </c:pt>
                <c:pt idx="1881">
                  <c:v>-4.8188456470412873E-2</c:v>
                </c:pt>
                <c:pt idx="1882">
                  <c:v>1.4114129211185876E-2</c:v>
                </c:pt>
                <c:pt idx="1883">
                  <c:v>2.4813606375122733E-2</c:v>
                </c:pt>
                <c:pt idx="1884">
                  <c:v>-2.9972110827639058E-2</c:v>
                </c:pt>
                <c:pt idx="1885">
                  <c:v>1.6367607668864307E-2</c:v>
                </c:pt>
                <c:pt idx="1886">
                  <c:v>-6.4261147985805629E-3</c:v>
                </c:pt>
                <c:pt idx="1887">
                  <c:v>-8.0849254380981755E-3</c:v>
                </c:pt>
                <c:pt idx="1888">
                  <c:v>-0.22697758482895694</c:v>
                </c:pt>
                <c:pt idx="1889">
                  <c:v>-7.9255581389876498E-2</c:v>
                </c:pt>
                <c:pt idx="1890">
                  <c:v>3.3758674314280741E-3</c:v>
                </c:pt>
                <c:pt idx="1891">
                  <c:v>-1.560802465674131E-2</c:v>
                </c:pt>
                <c:pt idx="1892">
                  <c:v>4.0463189015328666E-2</c:v>
                </c:pt>
                <c:pt idx="1893">
                  <c:v>5.5600290160116991E-3</c:v>
                </c:pt>
                <c:pt idx="1894">
                  <c:v>-3.1630053811922257E-2</c:v>
                </c:pt>
                <c:pt idx="1895">
                  <c:v>-3.6187228049988591E-2</c:v>
                </c:pt>
                <c:pt idx="1896">
                  <c:v>3.3658808710566236E-2</c:v>
                </c:pt>
                <c:pt idx="1897">
                  <c:v>9.7364675664637131E-3</c:v>
                </c:pt>
                <c:pt idx="1898">
                  <c:v>-3.8639343830736382E-2</c:v>
                </c:pt>
                <c:pt idx="1899">
                  <c:v>3.4334629269817403E-2</c:v>
                </c:pt>
                <c:pt idx="1900">
                  <c:v>2.0099774061556443E-3</c:v>
                </c:pt>
                <c:pt idx="1901">
                  <c:v>5.92168885688657E-3</c:v>
                </c:pt>
                <c:pt idx="1902">
                  <c:v>-1.8239693132091162E-2</c:v>
                </c:pt>
                <c:pt idx="1903">
                  <c:v>-8.4819060641471364E-3</c:v>
                </c:pt>
                <c:pt idx="1904">
                  <c:v>1.3621916567563489E-2</c:v>
                </c:pt>
                <c:pt idx="1905">
                  <c:v>-6.3680390033239555E-3</c:v>
                </c:pt>
                <c:pt idx="1906">
                  <c:v>-0.20792546127292905</c:v>
                </c:pt>
                <c:pt idx="1907">
                  <c:v>1.8571183715876766E-2</c:v>
                </c:pt>
                <c:pt idx="1908">
                  <c:v>-3.2965265900971964E-2</c:v>
                </c:pt>
                <c:pt idx="1909">
                  <c:v>-0.33856429124282639</c:v>
                </c:pt>
                <c:pt idx="1910">
                  <c:v>7.9652402058258947E-3</c:v>
                </c:pt>
                <c:pt idx="1911">
                  <c:v>4.0697177113337153E-2</c:v>
                </c:pt>
                <c:pt idx="1912">
                  <c:v>5.1948666972586849E-2</c:v>
                </c:pt>
                <c:pt idx="1913">
                  <c:v>2.1298740431002623E-2</c:v>
                </c:pt>
                <c:pt idx="1914">
                  <c:v>-5.9223580756965107E-2</c:v>
                </c:pt>
                <c:pt idx="1915">
                  <c:v>7.8984889963229762E-2</c:v>
                </c:pt>
                <c:pt idx="1916">
                  <c:v>-3.3551980690820972E-2</c:v>
                </c:pt>
                <c:pt idx="1917">
                  <c:v>-2.7547456771401337E-2</c:v>
                </c:pt>
                <c:pt idx="1918">
                  <c:v>3.0729457295323812E-2</c:v>
                </c:pt>
                <c:pt idx="1919">
                  <c:v>8.0156502444698047E-2</c:v>
                </c:pt>
                <c:pt idx="1920">
                  <c:v>-1.8426858474842971E-2</c:v>
                </c:pt>
                <c:pt idx="1921">
                  <c:v>7.0367730117657538E-3</c:v>
                </c:pt>
                <c:pt idx="1922">
                  <c:v>-4.0043476622580225E-2</c:v>
                </c:pt>
                <c:pt idx="1923">
                  <c:v>-2.5139020742261157E-2</c:v>
                </c:pt>
                <c:pt idx="1924">
                  <c:v>5.1363280603740511E-3</c:v>
                </c:pt>
                <c:pt idx="1925">
                  <c:v>-3.9810522615653453E-2</c:v>
                </c:pt>
                <c:pt idx="1926">
                  <c:v>1.5437266869040693E-2</c:v>
                </c:pt>
                <c:pt idx="1927">
                  <c:v>-3.3322747609606025E-2</c:v>
                </c:pt>
                <c:pt idx="1928">
                  <c:v>-1.1505626868752042E-2</c:v>
                </c:pt>
                <c:pt idx="1929">
                  <c:v>3.1415077213539054E-2</c:v>
                </c:pt>
                <c:pt idx="1930">
                  <c:v>3.76319356758314E-3</c:v>
                </c:pt>
                <c:pt idx="1931">
                  <c:v>2.5156961294473625E-3</c:v>
                </c:pt>
                <c:pt idx="1932">
                  <c:v>1.3608984959016943E-2</c:v>
                </c:pt>
                <c:pt idx="1933">
                  <c:v>-6.6712698560846924E-3</c:v>
                </c:pt>
                <c:pt idx="1934">
                  <c:v>1.339865298114377E-4</c:v>
                </c:pt>
                <c:pt idx="1935">
                  <c:v>7.9812291107493383E-2</c:v>
                </c:pt>
                <c:pt idx="1936">
                  <c:v>3.4287989910215276E-2</c:v>
                </c:pt>
                <c:pt idx="1937">
                  <c:v>-7.4868429257160694E-3</c:v>
                </c:pt>
                <c:pt idx="1938">
                  <c:v>6.408620720261321E-2</c:v>
                </c:pt>
                <c:pt idx="1939">
                  <c:v>-6.9067602705745995E-2</c:v>
                </c:pt>
                <c:pt idx="1940">
                  <c:v>6.7251233893242793E-2</c:v>
                </c:pt>
                <c:pt idx="1941">
                  <c:v>6.4865873972628468E-2</c:v>
                </c:pt>
                <c:pt idx="1942">
                  <c:v>6.9048840722815627E-3</c:v>
                </c:pt>
                <c:pt idx="1943">
                  <c:v>2.3283129015612226E-2</c:v>
                </c:pt>
                <c:pt idx="1944">
                  <c:v>-3.4997755121475883E-2</c:v>
                </c:pt>
                <c:pt idx="1945">
                  <c:v>-2.0990186382555977E-2</c:v>
                </c:pt>
                <c:pt idx="1946">
                  <c:v>-2.308677539727463E-2</c:v>
                </c:pt>
                <c:pt idx="1947">
                  <c:v>-0.11560752714363313</c:v>
                </c:pt>
                <c:pt idx="1948">
                  <c:v>-2.251220154178783E-3</c:v>
                </c:pt>
                <c:pt idx="1949">
                  <c:v>3.6437155294262681E-3</c:v>
                </c:pt>
                <c:pt idx="1950">
                  <c:v>1.481072399781821E-2</c:v>
                </c:pt>
                <c:pt idx="1951">
                  <c:v>6.0151695272332622E-3</c:v>
                </c:pt>
                <c:pt idx="1952">
                  <c:v>2.8273605878693684E-2</c:v>
                </c:pt>
                <c:pt idx="1953">
                  <c:v>-6.993770036752861E-2</c:v>
                </c:pt>
                <c:pt idx="1954">
                  <c:v>-3.493308155228083E-2</c:v>
                </c:pt>
                <c:pt idx="1955">
                  <c:v>6.1128259468239167E-3</c:v>
                </c:pt>
                <c:pt idx="1956">
                  <c:v>1.6289775873853475E-2</c:v>
                </c:pt>
                <c:pt idx="1957">
                  <c:v>4.3047467753122022E-2</c:v>
                </c:pt>
                <c:pt idx="1958">
                  <c:v>5.7660685858508497E-3</c:v>
                </c:pt>
                <c:pt idx="1959">
                  <c:v>2.297341156185964E-3</c:v>
                </c:pt>
                <c:pt idx="1960">
                  <c:v>-1.6336977308337177E-3</c:v>
                </c:pt>
                <c:pt idx="1961">
                  <c:v>2.1625527910453836E-2</c:v>
                </c:pt>
                <c:pt idx="1962">
                  <c:v>2.2296916252063488E-2</c:v>
                </c:pt>
                <c:pt idx="1963">
                  <c:v>4.1226212462847169E-2</c:v>
                </c:pt>
                <c:pt idx="1964">
                  <c:v>9.8608620854605915E-3</c:v>
                </c:pt>
                <c:pt idx="1965">
                  <c:v>7.8755175363284316E-3</c:v>
                </c:pt>
                <c:pt idx="1966">
                  <c:v>-6.5178549862208559E-3</c:v>
                </c:pt>
                <c:pt idx="1967">
                  <c:v>2.7250975362428067E-2</c:v>
                </c:pt>
                <c:pt idx="1968">
                  <c:v>2.1313038842912527E-2</c:v>
                </c:pt>
                <c:pt idx="1969">
                  <c:v>3.1436647979685177E-3</c:v>
                </c:pt>
                <c:pt idx="1970">
                  <c:v>-9.685491378934926E-3</c:v>
                </c:pt>
                <c:pt idx="1971">
                  <c:v>1.9401867720466218E-2</c:v>
                </c:pt>
                <c:pt idx="1972">
                  <c:v>-1.9225528807409509E-2</c:v>
                </c:pt>
                <c:pt idx="1973">
                  <c:v>3.5341556398130643E-3</c:v>
                </c:pt>
                <c:pt idx="1974">
                  <c:v>-1.1776217459553409E-2</c:v>
                </c:pt>
                <c:pt idx="1975">
                  <c:v>-2.3032096220852009E-2</c:v>
                </c:pt>
                <c:pt idx="1976">
                  <c:v>1.3290224528033507E-2</c:v>
                </c:pt>
                <c:pt idx="1977">
                  <c:v>-2.2286125151876772E-2</c:v>
                </c:pt>
                <c:pt idx="1978">
                  <c:v>2.1735003162914697E-3</c:v>
                </c:pt>
                <c:pt idx="1979">
                  <c:v>3.5074129692224815E-2</c:v>
                </c:pt>
                <c:pt idx="1980">
                  <c:v>8.9011814550323826E-3</c:v>
                </c:pt>
                <c:pt idx="1981">
                  <c:v>6.9447227531736445E-3</c:v>
                </c:pt>
                <c:pt idx="1982">
                  <c:v>-7.7012439586359273E-4</c:v>
                </c:pt>
                <c:pt idx="1983">
                  <c:v>3.8840823718949757E-2</c:v>
                </c:pt>
                <c:pt idx="1984">
                  <c:v>-1.3617634400965805E-3</c:v>
                </c:pt>
                <c:pt idx="1985">
                  <c:v>-0.11060659174452776</c:v>
                </c:pt>
                <c:pt idx="1986">
                  <c:v>9.2187631592737899E-3</c:v>
                </c:pt>
                <c:pt idx="1987">
                  <c:v>-8.2491731259293155E-2</c:v>
                </c:pt>
                <c:pt idx="1988">
                  <c:v>3.4433645612083733E-4</c:v>
                </c:pt>
                <c:pt idx="1989">
                  <c:v>5.4003295323065727E-2</c:v>
                </c:pt>
                <c:pt idx="1990">
                  <c:v>1.6350664786515992E-2</c:v>
                </c:pt>
                <c:pt idx="1991">
                  <c:v>2.9444065705844142E-2</c:v>
                </c:pt>
                <c:pt idx="1992">
                  <c:v>-5.096683685767771E-3</c:v>
                </c:pt>
                <c:pt idx="1993">
                  <c:v>-1.4724608439616902E-2</c:v>
                </c:pt>
                <c:pt idx="1994">
                  <c:v>-3.7360882531423951E-2</c:v>
                </c:pt>
                <c:pt idx="1995">
                  <c:v>8.6246239283030365E-2</c:v>
                </c:pt>
                <c:pt idx="1996">
                  <c:v>-3.8544292931633327E-2</c:v>
                </c:pt>
                <c:pt idx="1997">
                  <c:v>-6.0384157351361959E-3</c:v>
                </c:pt>
                <c:pt idx="1998">
                  <c:v>6.2068174560497942E-3</c:v>
                </c:pt>
                <c:pt idx="1999">
                  <c:v>7.2223382916054249E-2</c:v>
                </c:pt>
                <c:pt idx="2000">
                  <c:v>4.5452864917838356E-2</c:v>
                </c:pt>
                <c:pt idx="2001">
                  <c:v>0.13812851512450672</c:v>
                </c:pt>
                <c:pt idx="2002">
                  <c:v>-0.12448652401362356</c:v>
                </c:pt>
                <c:pt idx="2003">
                  <c:v>2.4403929445763851E-2</c:v>
                </c:pt>
                <c:pt idx="2004">
                  <c:v>1.7959853112331971E-3</c:v>
                </c:pt>
                <c:pt idx="2005">
                  <c:v>3.6057846481230491E-2</c:v>
                </c:pt>
                <c:pt idx="2006">
                  <c:v>-2.8614738390791892E-3</c:v>
                </c:pt>
                <c:pt idx="2007">
                  <c:v>-2.606889741173676E-2</c:v>
                </c:pt>
                <c:pt idx="2008">
                  <c:v>0.1009133238182905</c:v>
                </c:pt>
                <c:pt idx="2009">
                  <c:v>-1.2445688704911811E-2</c:v>
                </c:pt>
                <c:pt idx="2010">
                  <c:v>-1.3032329957422159E-2</c:v>
                </c:pt>
                <c:pt idx="2011">
                  <c:v>9.5745867961212483E-3</c:v>
                </c:pt>
                <c:pt idx="2012">
                  <c:v>-5.7748513825692047E-3</c:v>
                </c:pt>
                <c:pt idx="2013">
                  <c:v>3.4981437273295022E-3</c:v>
                </c:pt>
                <c:pt idx="2014">
                  <c:v>2.9345492619233818E-2</c:v>
                </c:pt>
                <c:pt idx="2015">
                  <c:v>-1.3656567353820929E-2</c:v>
                </c:pt>
                <c:pt idx="2016">
                  <c:v>0.33406664577130157</c:v>
                </c:pt>
                <c:pt idx="2017">
                  <c:v>5.7206363919619476E-3</c:v>
                </c:pt>
                <c:pt idx="2018">
                  <c:v>1.4780874972236549E-2</c:v>
                </c:pt>
                <c:pt idx="2019">
                  <c:v>-1.9422648247791611E-2</c:v>
                </c:pt>
                <c:pt idx="2020">
                  <c:v>-2.2497854476588766E-2</c:v>
                </c:pt>
                <c:pt idx="2021">
                  <c:v>1.2126675647077003E-2</c:v>
                </c:pt>
                <c:pt idx="2022">
                  <c:v>-2.4616173989298136E-4</c:v>
                </c:pt>
                <c:pt idx="2023">
                  <c:v>2.6523409120539868E-2</c:v>
                </c:pt>
                <c:pt idx="2024">
                  <c:v>1.4512254377718066E-2</c:v>
                </c:pt>
                <c:pt idx="2025">
                  <c:v>1.9066911716648052E-2</c:v>
                </c:pt>
                <c:pt idx="2026">
                  <c:v>1.0691014704342564E-2</c:v>
                </c:pt>
                <c:pt idx="2027">
                  <c:v>-8.9850395872872243E-3</c:v>
                </c:pt>
                <c:pt idx="2028">
                  <c:v>-7.7844078361990069E-3</c:v>
                </c:pt>
                <c:pt idx="2029">
                  <c:v>-8.6568894655186801E-3</c:v>
                </c:pt>
                <c:pt idx="2030">
                  <c:v>1.5289799881572232E-2</c:v>
                </c:pt>
                <c:pt idx="2031">
                  <c:v>3.2829437861498806E-2</c:v>
                </c:pt>
                <c:pt idx="2032">
                  <c:v>2.0135467444095861E-2</c:v>
                </c:pt>
                <c:pt idx="2033">
                  <c:v>8.9331430985724726E-4</c:v>
                </c:pt>
                <c:pt idx="2034">
                  <c:v>9.9451414436602543E-5</c:v>
                </c:pt>
                <c:pt idx="2035">
                  <c:v>5.5528112566154537E-2</c:v>
                </c:pt>
                <c:pt idx="2036">
                  <c:v>1.6398710875714515E-2</c:v>
                </c:pt>
                <c:pt idx="2037">
                  <c:v>-8.5656279594788758E-3</c:v>
                </c:pt>
                <c:pt idx="2038">
                  <c:v>-3.1627447515482313E-2</c:v>
                </c:pt>
                <c:pt idx="2039">
                  <c:v>-4.5384996944218016E-4</c:v>
                </c:pt>
                <c:pt idx="2040">
                  <c:v>4.8441568312909002E-2</c:v>
                </c:pt>
                <c:pt idx="2041">
                  <c:v>-5.5159713386273377E-3</c:v>
                </c:pt>
                <c:pt idx="2042">
                  <c:v>-1.9246588372032032E-2</c:v>
                </c:pt>
                <c:pt idx="2043">
                  <c:v>2.4355687402784335E-2</c:v>
                </c:pt>
                <c:pt idx="2044">
                  <c:v>1.0162541841496511E-3</c:v>
                </c:pt>
                <c:pt idx="2045">
                  <c:v>-2.5559848169890004E-2</c:v>
                </c:pt>
                <c:pt idx="2046">
                  <c:v>5.8676959347583177E-3</c:v>
                </c:pt>
                <c:pt idx="2047">
                  <c:v>-2.5501463224196868E-2</c:v>
                </c:pt>
                <c:pt idx="2048">
                  <c:v>1.3046121116113307E-2</c:v>
                </c:pt>
                <c:pt idx="2049">
                  <c:v>-0.14335553449123167</c:v>
                </c:pt>
                <c:pt idx="2050">
                  <c:v>5.9681266881497505E-3</c:v>
                </c:pt>
                <c:pt idx="2051">
                  <c:v>1.2926236546449347E-2</c:v>
                </c:pt>
                <c:pt idx="2052">
                  <c:v>-0.27417796390941762</c:v>
                </c:pt>
                <c:pt idx="2053">
                  <c:v>6.7392608732506604E-2</c:v>
                </c:pt>
                <c:pt idx="2054">
                  <c:v>1.1654250917708159E-2</c:v>
                </c:pt>
                <c:pt idx="2055">
                  <c:v>3.6872030336979424E-2</c:v>
                </c:pt>
                <c:pt idx="2056">
                  <c:v>-5.4145183477230336E-3</c:v>
                </c:pt>
                <c:pt idx="2057">
                  <c:v>1.091153077902508E-2</c:v>
                </c:pt>
                <c:pt idx="2058">
                  <c:v>-1.4038365930557717E-2</c:v>
                </c:pt>
                <c:pt idx="2059">
                  <c:v>4.5636134161009603E-2</c:v>
                </c:pt>
                <c:pt idx="2060">
                  <c:v>-3.4036795252287179E-2</c:v>
                </c:pt>
                <c:pt idx="2061">
                  <c:v>5.6767397585342383E-2</c:v>
                </c:pt>
                <c:pt idx="2062">
                  <c:v>3.0755021590315044E-2</c:v>
                </c:pt>
                <c:pt idx="2063">
                  <c:v>-7.6594938154516141E-3</c:v>
                </c:pt>
                <c:pt idx="2064">
                  <c:v>-1.1366349218515488E-2</c:v>
                </c:pt>
                <c:pt idx="2065">
                  <c:v>3.0018404873213004E-2</c:v>
                </c:pt>
                <c:pt idx="2066">
                  <c:v>1.7585551081971632E-2</c:v>
                </c:pt>
                <c:pt idx="2067">
                  <c:v>1.6012503284262694E-2</c:v>
                </c:pt>
                <c:pt idx="2068">
                  <c:v>5.6600808945129359E-2</c:v>
                </c:pt>
                <c:pt idx="2069">
                  <c:v>-2.2655173293139566E-3</c:v>
                </c:pt>
                <c:pt idx="2070">
                  <c:v>-1.4910607160505743E-2</c:v>
                </c:pt>
                <c:pt idx="2071">
                  <c:v>-4.928183588999694E-2</c:v>
                </c:pt>
                <c:pt idx="2072">
                  <c:v>-1.0050050308113482E-2</c:v>
                </c:pt>
                <c:pt idx="2073">
                  <c:v>2.0010768699139814E-2</c:v>
                </c:pt>
                <c:pt idx="2074">
                  <c:v>5.220348756272291E-2</c:v>
                </c:pt>
                <c:pt idx="2075">
                  <c:v>1.8954645750466782E-2</c:v>
                </c:pt>
                <c:pt idx="2076">
                  <c:v>3.333304690425172E-2</c:v>
                </c:pt>
                <c:pt idx="2077">
                  <c:v>-2.825083515821291E-2</c:v>
                </c:pt>
                <c:pt idx="2078">
                  <c:v>-2.2455567358351455E-4</c:v>
                </c:pt>
                <c:pt idx="2079">
                  <c:v>1.5149258683679277E-2</c:v>
                </c:pt>
                <c:pt idx="2080">
                  <c:v>-1.0252440049811235E-2</c:v>
                </c:pt>
                <c:pt idx="2081">
                  <c:v>-5.0963967947249564E-3</c:v>
                </c:pt>
                <c:pt idx="2082">
                  <c:v>-6.5711996229569331E-2</c:v>
                </c:pt>
                <c:pt idx="2083">
                  <c:v>3.5494093736658454E-2</c:v>
                </c:pt>
                <c:pt idx="2084">
                  <c:v>-4.5681206879400341E-3</c:v>
                </c:pt>
                <c:pt idx="2085">
                  <c:v>-3.3970084615706601E-2</c:v>
                </c:pt>
                <c:pt idx="2086">
                  <c:v>0.13160952950943511</c:v>
                </c:pt>
                <c:pt idx="2087">
                  <c:v>-7.1144993046566254E-2</c:v>
                </c:pt>
                <c:pt idx="2088">
                  <c:v>3.6861613110204E-2</c:v>
                </c:pt>
                <c:pt idx="2089">
                  <c:v>1.9655853843770454E-2</c:v>
                </c:pt>
                <c:pt idx="2090">
                  <c:v>7.6334155622765571E-3</c:v>
                </c:pt>
                <c:pt idx="2091">
                  <c:v>0.13750527953780375</c:v>
                </c:pt>
                <c:pt idx="2092">
                  <c:v>9.849111237706815E-3</c:v>
                </c:pt>
                <c:pt idx="2093">
                  <c:v>3.5547912414254798E-2</c:v>
                </c:pt>
                <c:pt idx="2094">
                  <c:v>4.282400063804416E-2</c:v>
                </c:pt>
                <c:pt idx="2095">
                  <c:v>1.2964608424604614E-2</c:v>
                </c:pt>
                <c:pt idx="2096">
                  <c:v>0.15966552613821205</c:v>
                </c:pt>
                <c:pt idx="2097">
                  <c:v>1.8088264197042275E-2</c:v>
                </c:pt>
                <c:pt idx="2098">
                  <c:v>7.6961525176784101E-3</c:v>
                </c:pt>
                <c:pt idx="2099">
                  <c:v>2.3649522704196131E-2</c:v>
                </c:pt>
                <c:pt idx="2100">
                  <c:v>-2.6225922192786934E-2</c:v>
                </c:pt>
                <c:pt idx="2101">
                  <c:v>1.819596709459903E-2</c:v>
                </c:pt>
                <c:pt idx="2102">
                  <c:v>3.059558538944962E-3</c:v>
                </c:pt>
                <c:pt idx="2103">
                  <c:v>1.1638982647769215E-3</c:v>
                </c:pt>
                <c:pt idx="2104">
                  <c:v>1.0320665504872806E-2</c:v>
                </c:pt>
                <c:pt idx="2105">
                  <c:v>9.8854748941159861E-3</c:v>
                </c:pt>
                <c:pt idx="2106">
                  <c:v>-9.5155468979080376E-3</c:v>
                </c:pt>
                <c:pt idx="2107">
                  <c:v>-5.9768161362247106E-3</c:v>
                </c:pt>
                <c:pt idx="2108">
                  <c:v>2.8336953774729778E-2</c:v>
                </c:pt>
                <c:pt idx="2109">
                  <c:v>6.2832627106576042E-2</c:v>
                </c:pt>
                <c:pt idx="2110">
                  <c:v>1.0322248554395024E-2</c:v>
                </c:pt>
                <c:pt idx="2111">
                  <c:v>-5.9650454050812996E-3</c:v>
                </c:pt>
                <c:pt idx="2112">
                  <c:v>-1.4333977016186253E-2</c:v>
                </c:pt>
                <c:pt idx="2113">
                  <c:v>6.2417905186131009E-2</c:v>
                </c:pt>
                <c:pt idx="2114">
                  <c:v>-9.2981542371296119E-2</c:v>
                </c:pt>
                <c:pt idx="2115">
                  <c:v>7.9828910279954625E-3</c:v>
                </c:pt>
                <c:pt idx="2116">
                  <c:v>8.2139290150382127E-2</c:v>
                </c:pt>
                <c:pt idx="2117">
                  <c:v>9.8919343492662459E-2</c:v>
                </c:pt>
                <c:pt idx="2118">
                  <c:v>3.2663475816687715E-2</c:v>
                </c:pt>
                <c:pt idx="2119">
                  <c:v>-2.2770402388987549E-2</c:v>
                </c:pt>
                <c:pt idx="2120">
                  <c:v>1.4902424659887026E-2</c:v>
                </c:pt>
                <c:pt idx="2121">
                  <c:v>-1.7072211448457681E-2</c:v>
                </c:pt>
                <c:pt idx="2122">
                  <c:v>-3.6248351013207981E-2</c:v>
                </c:pt>
                <c:pt idx="2123">
                  <c:v>2.373018328853355E-2</c:v>
                </c:pt>
                <c:pt idx="2124">
                  <c:v>-1.0489063696452467E-2</c:v>
                </c:pt>
                <c:pt idx="2125">
                  <c:v>6.4392058029048779E-2</c:v>
                </c:pt>
                <c:pt idx="2126">
                  <c:v>-1.8276026493579803E-2</c:v>
                </c:pt>
                <c:pt idx="2127">
                  <c:v>-7.3002476966358238E-3</c:v>
                </c:pt>
                <c:pt idx="2128">
                  <c:v>-8.5359471280369387E-2</c:v>
                </c:pt>
                <c:pt idx="2129">
                  <c:v>-8.7741355481355893E-2</c:v>
                </c:pt>
                <c:pt idx="2130">
                  <c:v>-2.230325763022081E-2</c:v>
                </c:pt>
                <c:pt idx="2131">
                  <c:v>1.256203119398216E-2</c:v>
                </c:pt>
                <c:pt idx="2132">
                  <c:v>-1.5972411273700988E-2</c:v>
                </c:pt>
                <c:pt idx="2133">
                  <c:v>1.3421668345239435E-2</c:v>
                </c:pt>
                <c:pt idx="2134">
                  <c:v>-3.6920343992408637E-3</c:v>
                </c:pt>
                <c:pt idx="2135">
                  <c:v>6.9370311478260269E-2</c:v>
                </c:pt>
                <c:pt idx="2136">
                  <c:v>1.4894313883724824E-2</c:v>
                </c:pt>
                <c:pt idx="2137">
                  <c:v>1.0637719839488827E-4</c:v>
                </c:pt>
                <c:pt idx="2138">
                  <c:v>-1.609424655504418E-2</c:v>
                </c:pt>
                <c:pt idx="2139">
                  <c:v>1.5620908467299542E-2</c:v>
                </c:pt>
                <c:pt idx="2140">
                  <c:v>2.9236391016835374E-2</c:v>
                </c:pt>
                <c:pt idx="2141">
                  <c:v>3.1444404880778362E-2</c:v>
                </c:pt>
                <c:pt idx="2142">
                  <c:v>5.1439478976654476E-2</c:v>
                </c:pt>
                <c:pt idx="2143">
                  <c:v>-6.7783989275595861E-3</c:v>
                </c:pt>
                <c:pt idx="2144">
                  <c:v>7.3296335045202341E-3</c:v>
                </c:pt>
                <c:pt idx="2145">
                  <c:v>4.0133893883140233E-3</c:v>
                </c:pt>
                <c:pt idx="2146">
                  <c:v>3.5145470437533882E-2</c:v>
                </c:pt>
                <c:pt idx="2147">
                  <c:v>1.1627877268346347E-2</c:v>
                </c:pt>
                <c:pt idx="2148">
                  <c:v>3.0658367564057872E-2</c:v>
                </c:pt>
                <c:pt idx="2149">
                  <c:v>-1.4303437624287905E-2</c:v>
                </c:pt>
                <c:pt idx="2150">
                  <c:v>1.2086684088740317E-2</c:v>
                </c:pt>
                <c:pt idx="2151">
                  <c:v>-8.4057869509979927E-2</c:v>
                </c:pt>
                <c:pt idx="2152">
                  <c:v>6.1740752378523341E-2</c:v>
                </c:pt>
                <c:pt idx="2153">
                  <c:v>-1.6528373922527859E-2</c:v>
                </c:pt>
                <c:pt idx="2154">
                  <c:v>-1.0602387908848184E-2</c:v>
                </c:pt>
                <c:pt idx="2155">
                  <c:v>2.3326189125495015E-3</c:v>
                </c:pt>
                <c:pt idx="2156">
                  <c:v>1.8093491671139234E-2</c:v>
                </c:pt>
                <c:pt idx="2157">
                  <c:v>-5.856776828963578E-2</c:v>
                </c:pt>
                <c:pt idx="2158">
                  <c:v>-1.8546128858597584E-2</c:v>
                </c:pt>
                <c:pt idx="2159">
                  <c:v>-4.2318584050492332E-2</c:v>
                </c:pt>
                <c:pt idx="2160">
                  <c:v>1.5386477602283247E-2</c:v>
                </c:pt>
                <c:pt idx="2161">
                  <c:v>1.6387795432149615E-2</c:v>
                </c:pt>
                <c:pt idx="2162">
                  <c:v>-2.0689868169612144E-2</c:v>
                </c:pt>
                <c:pt idx="2163">
                  <c:v>6.2214144677430645E-4</c:v>
                </c:pt>
                <c:pt idx="2164">
                  <c:v>-1.270688024375371E-2</c:v>
                </c:pt>
                <c:pt idx="2165">
                  <c:v>-4.4545058508042745E-2</c:v>
                </c:pt>
                <c:pt idx="2166">
                  <c:v>1.6786676946946261E-2</c:v>
                </c:pt>
                <c:pt idx="2167">
                  <c:v>-1.5014198743565743E-2</c:v>
                </c:pt>
                <c:pt idx="2168">
                  <c:v>-9.147436498513857E-3</c:v>
                </c:pt>
                <c:pt idx="2169">
                  <c:v>-1.6528275355414655E-2</c:v>
                </c:pt>
                <c:pt idx="2170">
                  <c:v>-1.3123815207244753E-2</c:v>
                </c:pt>
                <c:pt idx="2171">
                  <c:v>-0.72281110868873144</c:v>
                </c:pt>
                <c:pt idx="2172">
                  <c:v>1.5097387596546044E-2</c:v>
                </c:pt>
                <c:pt idx="2173">
                  <c:v>9.4508161896590549E-3</c:v>
                </c:pt>
                <c:pt idx="2174">
                  <c:v>-4.7680743032269123E-2</c:v>
                </c:pt>
                <c:pt idx="2175">
                  <c:v>2.5882262195555273E-2</c:v>
                </c:pt>
                <c:pt idx="2176">
                  <c:v>3.3088259467785389E-2</c:v>
                </c:pt>
                <c:pt idx="2177">
                  <c:v>6.4269138755504579E-2</c:v>
                </c:pt>
                <c:pt idx="2178">
                  <c:v>-2.1074630114403494E-2</c:v>
                </c:pt>
                <c:pt idx="2179">
                  <c:v>-1.7313887802024253E-2</c:v>
                </c:pt>
                <c:pt idx="2180">
                  <c:v>6.3955734645478575E-3</c:v>
                </c:pt>
                <c:pt idx="2181">
                  <c:v>9.5758818484146418E-4</c:v>
                </c:pt>
                <c:pt idx="2182">
                  <c:v>5.8115405877122009E-2</c:v>
                </c:pt>
                <c:pt idx="2183">
                  <c:v>-1.1442102521540131E-2</c:v>
                </c:pt>
                <c:pt idx="2184">
                  <c:v>-3.0771618597284288E-3</c:v>
                </c:pt>
                <c:pt idx="2185">
                  <c:v>-3.0282106780223892E-2</c:v>
                </c:pt>
                <c:pt idx="2186">
                  <c:v>-1.2562284535200599E-2</c:v>
                </c:pt>
                <c:pt idx="2187">
                  <c:v>2.203987101096492E-3</c:v>
                </c:pt>
                <c:pt idx="2188">
                  <c:v>1.0250064661599353E-2</c:v>
                </c:pt>
                <c:pt idx="2189">
                  <c:v>-9.9849125068051849E-3</c:v>
                </c:pt>
                <c:pt idx="2190">
                  <c:v>1.3842904106097216E-2</c:v>
                </c:pt>
                <c:pt idx="2191">
                  <c:v>1.9658731067990289E-2</c:v>
                </c:pt>
                <c:pt idx="2192">
                  <c:v>6.3214432009337214E-3</c:v>
                </c:pt>
                <c:pt idx="2193">
                  <c:v>-0.24858482227319786</c:v>
                </c:pt>
                <c:pt idx="2194">
                  <c:v>2.234917481577732E-3</c:v>
                </c:pt>
                <c:pt idx="2195">
                  <c:v>-3.8112084112782149E-2</c:v>
                </c:pt>
                <c:pt idx="2196">
                  <c:v>3.5411889189964407E-2</c:v>
                </c:pt>
                <c:pt idx="2197">
                  <c:v>1.8479779142427231E-2</c:v>
                </c:pt>
                <c:pt idx="2198">
                  <c:v>3.4241413977464746E-2</c:v>
                </c:pt>
                <c:pt idx="2199">
                  <c:v>1.1466183029466989E-2</c:v>
                </c:pt>
                <c:pt idx="2200">
                  <c:v>3.3003832556674093E-2</c:v>
                </c:pt>
                <c:pt idx="2201">
                  <c:v>2.8876098662242299E-2</c:v>
                </c:pt>
                <c:pt idx="2202">
                  <c:v>2.4478557959320416E-2</c:v>
                </c:pt>
                <c:pt idx="2203">
                  <c:v>1.2003675680462785E-2</c:v>
                </c:pt>
                <c:pt idx="2204">
                  <c:v>2.4841631995068315E-2</c:v>
                </c:pt>
                <c:pt idx="2205">
                  <c:v>-2.9336475164895088E-4</c:v>
                </c:pt>
                <c:pt idx="2206">
                  <c:v>-8.7664080251069587E-2</c:v>
                </c:pt>
                <c:pt idx="2207">
                  <c:v>6.4833146976669684E-2</c:v>
                </c:pt>
                <c:pt idx="2208">
                  <c:v>3.7391666619159346E-2</c:v>
                </c:pt>
                <c:pt idx="2209">
                  <c:v>2.0759668343296893E-2</c:v>
                </c:pt>
                <c:pt idx="2210">
                  <c:v>1.4605652858143785E-2</c:v>
                </c:pt>
                <c:pt idx="2211">
                  <c:v>0.19155362672700255</c:v>
                </c:pt>
                <c:pt idx="2212">
                  <c:v>-5.045588541088751E-2</c:v>
                </c:pt>
                <c:pt idx="2213">
                  <c:v>-4.6522925079481296E-2</c:v>
                </c:pt>
                <c:pt idx="2214">
                  <c:v>-5.2394759421856667E-3</c:v>
                </c:pt>
                <c:pt idx="2215">
                  <c:v>-0.15415306036531168</c:v>
                </c:pt>
                <c:pt idx="2216">
                  <c:v>1.9170942337849196E-2</c:v>
                </c:pt>
                <c:pt idx="2217">
                  <c:v>-8.1193675301986262E-2</c:v>
                </c:pt>
                <c:pt idx="2218">
                  <c:v>1.1367256286315141E-2</c:v>
                </c:pt>
                <c:pt idx="2219">
                  <c:v>-2.9922696335622164E-2</c:v>
                </c:pt>
                <c:pt idx="2220">
                  <c:v>5.6352724362596718E-3</c:v>
                </c:pt>
                <c:pt idx="2221">
                  <c:v>-2.5952017314417007E-2</c:v>
                </c:pt>
                <c:pt idx="2222">
                  <c:v>-2.1043261864207353E-3</c:v>
                </c:pt>
                <c:pt idx="2223">
                  <c:v>6.6614797181542944E-3</c:v>
                </c:pt>
                <c:pt idx="2224">
                  <c:v>4.8851671092756947E-2</c:v>
                </c:pt>
                <c:pt idx="2225">
                  <c:v>0.17666982325961128</c:v>
                </c:pt>
                <c:pt idx="2226">
                  <c:v>3.3273266964333248E-2</c:v>
                </c:pt>
                <c:pt idx="2227">
                  <c:v>-6.3458351346994341E-3</c:v>
                </c:pt>
                <c:pt idx="2228">
                  <c:v>-8.5004236681271127E-3</c:v>
                </c:pt>
                <c:pt idx="2229">
                  <c:v>7.8679403538927974E-3</c:v>
                </c:pt>
                <c:pt idx="2230">
                  <c:v>-4.1902219112535548E-2</c:v>
                </c:pt>
                <c:pt idx="2231">
                  <c:v>4.3460779417769373E-2</c:v>
                </c:pt>
                <c:pt idx="2232">
                  <c:v>1.8414756052645483E-2</c:v>
                </c:pt>
                <c:pt idx="2233">
                  <c:v>3.8787127494928526E-2</c:v>
                </c:pt>
                <c:pt idx="2234">
                  <c:v>-4.0784366720711229E-2</c:v>
                </c:pt>
                <c:pt idx="2235">
                  <c:v>8.079732271094936E-2</c:v>
                </c:pt>
                <c:pt idx="2236">
                  <c:v>-6.5438127957348274E-3</c:v>
                </c:pt>
                <c:pt idx="2237">
                  <c:v>2.585801664677518E-2</c:v>
                </c:pt>
                <c:pt idx="2238">
                  <c:v>5.8688462313343202E-3</c:v>
                </c:pt>
                <c:pt idx="2239">
                  <c:v>-5.8259142581667113E-4</c:v>
                </c:pt>
                <c:pt idx="2240">
                  <c:v>2.0491704741478919E-3</c:v>
                </c:pt>
                <c:pt idx="2241">
                  <c:v>-2.2510462457298375E-2</c:v>
                </c:pt>
                <c:pt idx="2242">
                  <c:v>1.1196813776053419E-2</c:v>
                </c:pt>
                <c:pt idx="2243">
                  <c:v>4.2478267155965845E-2</c:v>
                </c:pt>
                <c:pt idx="2244">
                  <c:v>4.1719169853204514E-2</c:v>
                </c:pt>
                <c:pt idx="2245">
                  <c:v>5.4842966358156268E-2</c:v>
                </c:pt>
                <c:pt idx="2246">
                  <c:v>2.9206890706366076E-2</c:v>
                </c:pt>
                <c:pt idx="2247">
                  <c:v>-5.8797762737718411E-2</c:v>
                </c:pt>
                <c:pt idx="2248">
                  <c:v>2.3779066472549841E-2</c:v>
                </c:pt>
                <c:pt idx="2249">
                  <c:v>1.8661212989258782E-2</c:v>
                </c:pt>
                <c:pt idx="2250">
                  <c:v>-1.300901936207258E-2</c:v>
                </c:pt>
                <c:pt idx="2251">
                  <c:v>1.0026945367937058E-2</c:v>
                </c:pt>
                <c:pt idx="2252">
                  <c:v>-2.8171890919316385E-2</c:v>
                </c:pt>
                <c:pt idx="2253">
                  <c:v>2.6178266277283456E-3</c:v>
                </c:pt>
                <c:pt idx="2254">
                  <c:v>-1.0491648097899558E-2</c:v>
                </c:pt>
                <c:pt idx="2255">
                  <c:v>1.412826122262867E-2</c:v>
                </c:pt>
                <c:pt idx="2256">
                  <c:v>4.6457585355312025E-2</c:v>
                </c:pt>
                <c:pt idx="2257">
                  <c:v>-2.4854594403616406E-3</c:v>
                </c:pt>
                <c:pt idx="2258">
                  <c:v>2.7807637853209211E-2</c:v>
                </c:pt>
                <c:pt idx="2259">
                  <c:v>2.7677726993686643E-2</c:v>
                </c:pt>
                <c:pt idx="2260">
                  <c:v>6.3180453410650012E-2</c:v>
                </c:pt>
                <c:pt idx="2261">
                  <c:v>-3.2907048059854461E-3</c:v>
                </c:pt>
                <c:pt idx="2262">
                  <c:v>-8.2196128866246759E-3</c:v>
                </c:pt>
                <c:pt idx="2263">
                  <c:v>-3.5508923324290842E-2</c:v>
                </c:pt>
                <c:pt idx="2264">
                  <c:v>-1.5706954217782485E-2</c:v>
                </c:pt>
                <c:pt idx="2265">
                  <c:v>4.8068805528244003E-2</c:v>
                </c:pt>
                <c:pt idx="2266">
                  <c:v>1.7932506727673602E-3</c:v>
                </c:pt>
                <c:pt idx="2267">
                  <c:v>4.4861487997049067E-2</c:v>
                </c:pt>
                <c:pt idx="2268">
                  <c:v>-1.6077057148026919E-2</c:v>
                </c:pt>
                <c:pt idx="2269">
                  <c:v>-0.11367076902332066</c:v>
                </c:pt>
                <c:pt idx="2270">
                  <c:v>4.8471818330838912E-2</c:v>
                </c:pt>
                <c:pt idx="2271">
                  <c:v>9.8392266497922699E-3</c:v>
                </c:pt>
                <c:pt idx="2272">
                  <c:v>-2.6594880432862242E-3</c:v>
                </c:pt>
                <c:pt idx="2273">
                  <c:v>2.3258575917376706E-2</c:v>
                </c:pt>
                <c:pt idx="2274">
                  <c:v>3.0285673168745815E-3</c:v>
                </c:pt>
                <c:pt idx="2275">
                  <c:v>1.6119392041318712E-2</c:v>
                </c:pt>
                <c:pt idx="2276">
                  <c:v>1.3546763920067617E-2</c:v>
                </c:pt>
                <c:pt idx="2277">
                  <c:v>2.1899424796711635E-2</c:v>
                </c:pt>
                <c:pt idx="2278">
                  <c:v>-2.1348838983321614E-2</c:v>
                </c:pt>
                <c:pt idx="2279">
                  <c:v>3.0570790592365747E-2</c:v>
                </c:pt>
                <c:pt idx="2280">
                  <c:v>3.4760315943413553E-3</c:v>
                </c:pt>
                <c:pt idx="2281">
                  <c:v>-1.0625376956803455E-2</c:v>
                </c:pt>
                <c:pt idx="2282">
                  <c:v>7.1054210555402439E-2</c:v>
                </c:pt>
                <c:pt idx="2283">
                  <c:v>3.7535661556858417E-3</c:v>
                </c:pt>
                <c:pt idx="2284">
                  <c:v>1.0135825361727109E-2</c:v>
                </c:pt>
                <c:pt idx="2285">
                  <c:v>-1.6456249072269641E-2</c:v>
                </c:pt>
                <c:pt idx="2286">
                  <c:v>1.4627452493791893E-3</c:v>
                </c:pt>
                <c:pt idx="2287">
                  <c:v>4.3878646631369585E-3</c:v>
                </c:pt>
                <c:pt idx="2288">
                  <c:v>1.7055843533343292E-3</c:v>
                </c:pt>
                <c:pt idx="2289">
                  <c:v>1.8878497773567458E-2</c:v>
                </c:pt>
                <c:pt idx="2290">
                  <c:v>-3.58927926715241E-2</c:v>
                </c:pt>
                <c:pt idx="2291">
                  <c:v>2.5156901934176832E-2</c:v>
                </c:pt>
                <c:pt idx="2292">
                  <c:v>4.2706012584790232E-2</c:v>
                </c:pt>
                <c:pt idx="2293">
                  <c:v>5.5485459988602309E-3</c:v>
                </c:pt>
                <c:pt idx="2294">
                  <c:v>1.8251436418901833E-2</c:v>
                </c:pt>
                <c:pt idx="2295">
                  <c:v>-7.3041396269750577E-4</c:v>
                </c:pt>
                <c:pt idx="2296">
                  <c:v>5.0003383892304472E-2</c:v>
                </c:pt>
                <c:pt idx="2297">
                  <c:v>-6.133353307082705E-3</c:v>
                </c:pt>
                <c:pt idx="2298">
                  <c:v>6.7256789859482247E-2</c:v>
                </c:pt>
                <c:pt idx="2299">
                  <c:v>4.2336232166030659E-3</c:v>
                </c:pt>
                <c:pt idx="2300">
                  <c:v>2.147514187585458E-2</c:v>
                </c:pt>
                <c:pt idx="2301">
                  <c:v>2.0054479731779803E-2</c:v>
                </c:pt>
                <c:pt idx="2302">
                  <c:v>-5.8516308955348928E-2</c:v>
                </c:pt>
                <c:pt idx="2303">
                  <c:v>3.3258933523009987E-2</c:v>
                </c:pt>
                <c:pt idx="2304">
                  <c:v>6.9262645042063239E-3</c:v>
                </c:pt>
                <c:pt idx="2305">
                  <c:v>2.7960189483056081E-2</c:v>
                </c:pt>
                <c:pt idx="2306">
                  <c:v>-6.2937580167715265E-2</c:v>
                </c:pt>
                <c:pt idx="2307">
                  <c:v>7.5811032500212927E-2</c:v>
                </c:pt>
                <c:pt idx="2308">
                  <c:v>2.3236069137592272E-2</c:v>
                </c:pt>
                <c:pt idx="2309">
                  <c:v>-1.1967657936795951E-2</c:v>
                </c:pt>
                <c:pt idx="2310">
                  <c:v>2.3262982371846121E-2</c:v>
                </c:pt>
                <c:pt idx="2311">
                  <c:v>-8.3605802355047763E-4</c:v>
                </c:pt>
                <c:pt idx="2312">
                  <c:v>2.3122566224656794E-2</c:v>
                </c:pt>
                <c:pt idx="2313">
                  <c:v>1.0355602125347878E-2</c:v>
                </c:pt>
                <c:pt idx="2314">
                  <c:v>3.1080655930257792E-3</c:v>
                </c:pt>
                <c:pt idx="2315">
                  <c:v>4.7235291668179542E-3</c:v>
                </c:pt>
                <c:pt idx="2316">
                  <c:v>-1.8219304397328367E-2</c:v>
                </c:pt>
                <c:pt idx="2317">
                  <c:v>-2.4270433936535328E-3</c:v>
                </c:pt>
                <c:pt idx="2318">
                  <c:v>-1.7390031478466815E-2</c:v>
                </c:pt>
                <c:pt idx="2319">
                  <c:v>7.7864780916076307E-2</c:v>
                </c:pt>
                <c:pt idx="2320">
                  <c:v>1.9440548898092252E-2</c:v>
                </c:pt>
                <c:pt idx="2321">
                  <c:v>2.0203516055123123E-2</c:v>
                </c:pt>
                <c:pt idx="2322">
                  <c:v>3.4326684795992678E-2</c:v>
                </c:pt>
                <c:pt idx="2323">
                  <c:v>9.4225314353463714E-3</c:v>
                </c:pt>
                <c:pt idx="2324">
                  <c:v>-6.7715366490134524E-4</c:v>
                </c:pt>
                <c:pt idx="2325">
                  <c:v>-8.1387605781716875E-4</c:v>
                </c:pt>
                <c:pt idx="2326">
                  <c:v>-3.502669379323984E-3</c:v>
                </c:pt>
                <c:pt idx="2327">
                  <c:v>1.3204376416723881E-2</c:v>
                </c:pt>
                <c:pt idx="2328">
                  <c:v>4.1295028482466724E-2</c:v>
                </c:pt>
                <c:pt idx="2329">
                  <c:v>-5.0845530294984335E-3</c:v>
                </c:pt>
                <c:pt idx="2330">
                  <c:v>1.2621969084327014E-2</c:v>
                </c:pt>
                <c:pt idx="2331">
                  <c:v>-2.6462364237896326E-2</c:v>
                </c:pt>
                <c:pt idx="2332">
                  <c:v>9.6277836927930946E-3</c:v>
                </c:pt>
                <c:pt idx="2333">
                  <c:v>1.1434904555031702E-2</c:v>
                </c:pt>
                <c:pt idx="2334">
                  <c:v>1.0197595520850774E-2</c:v>
                </c:pt>
                <c:pt idx="2335">
                  <c:v>0.14952977406625015</c:v>
                </c:pt>
                <c:pt idx="2336">
                  <c:v>6.0716547773854587E-2</c:v>
                </c:pt>
                <c:pt idx="2337">
                  <c:v>4.8141564207065026E-3</c:v>
                </c:pt>
                <c:pt idx="2338">
                  <c:v>1.4602637544961888E-2</c:v>
                </c:pt>
                <c:pt idx="2339">
                  <c:v>2.3143368469900862E-2</c:v>
                </c:pt>
                <c:pt idx="2340">
                  <c:v>-3.8616731618017525E-3</c:v>
                </c:pt>
                <c:pt idx="2341">
                  <c:v>2.8840755692111576E-2</c:v>
                </c:pt>
                <c:pt idx="2342">
                  <c:v>-4.1603185568410903E-3</c:v>
                </c:pt>
                <c:pt idx="2343">
                  <c:v>-2.6422431084510739E-3</c:v>
                </c:pt>
                <c:pt idx="2344">
                  <c:v>3.9437394329162054E-3</c:v>
                </c:pt>
                <c:pt idx="2345">
                  <c:v>-1.1403132419122534E-4</c:v>
                </c:pt>
                <c:pt idx="2346">
                  <c:v>3.1962865085894361E-2</c:v>
                </c:pt>
                <c:pt idx="2347">
                  <c:v>1.7817854137625266E-2</c:v>
                </c:pt>
                <c:pt idx="2348">
                  <c:v>7.1141343238210275E-3</c:v>
                </c:pt>
                <c:pt idx="2349">
                  <c:v>3.2622263269590744E-2</c:v>
                </c:pt>
                <c:pt idx="2350">
                  <c:v>0.11729403399187223</c:v>
                </c:pt>
                <c:pt idx="2351">
                  <c:v>-7.448831642499102E-3</c:v>
                </c:pt>
                <c:pt idx="2352">
                  <c:v>-1.140097450089958E-2</c:v>
                </c:pt>
                <c:pt idx="2353">
                  <c:v>1.0785988556359361E-2</c:v>
                </c:pt>
                <c:pt idx="2354">
                  <c:v>1.3290982756066298E-2</c:v>
                </c:pt>
                <c:pt idx="2355">
                  <c:v>-5.412025762866291E-3</c:v>
                </c:pt>
                <c:pt idx="2356">
                  <c:v>-2.1320441299098328E-2</c:v>
                </c:pt>
                <c:pt idx="2357">
                  <c:v>5.0939390767679497E-2</c:v>
                </c:pt>
                <c:pt idx="2358">
                  <c:v>3.3508022458410877E-2</c:v>
                </c:pt>
                <c:pt idx="2359">
                  <c:v>-1.2385101965606687E-2</c:v>
                </c:pt>
                <c:pt idx="2360">
                  <c:v>3.650551629327993E-2</c:v>
                </c:pt>
                <c:pt idx="2361">
                  <c:v>3.7883790078707701E-2</c:v>
                </c:pt>
                <c:pt idx="2362">
                  <c:v>8.0433032308946148E-2</c:v>
                </c:pt>
                <c:pt idx="2363">
                  <c:v>4.2101980852568791E-2</c:v>
                </c:pt>
                <c:pt idx="2364">
                  <c:v>1.9730313569580212E-2</c:v>
                </c:pt>
                <c:pt idx="2365">
                  <c:v>-7.5669798980837122E-3</c:v>
                </c:pt>
                <c:pt idx="2366">
                  <c:v>8.0600653170640694E-3</c:v>
                </c:pt>
                <c:pt idx="2367">
                  <c:v>8.8642539854724371E-3</c:v>
                </c:pt>
                <c:pt idx="2368">
                  <c:v>8.2338677113490931E-3</c:v>
                </c:pt>
                <c:pt idx="2369">
                  <c:v>-6.4751822103512741E-2</c:v>
                </c:pt>
                <c:pt idx="2370">
                  <c:v>2.9665310889161873E-2</c:v>
                </c:pt>
                <c:pt idx="2371">
                  <c:v>-9.1076604699339685E-3</c:v>
                </c:pt>
                <c:pt idx="2372">
                  <c:v>-9.9083071635467732E-3</c:v>
                </c:pt>
                <c:pt idx="2373">
                  <c:v>-2.8114907086380469E-3</c:v>
                </c:pt>
                <c:pt idx="2374">
                  <c:v>-1.3389614387627759E-2</c:v>
                </c:pt>
                <c:pt idx="2375">
                  <c:v>2.0156128979653846E-2</c:v>
                </c:pt>
                <c:pt idx="2376">
                  <c:v>-3.0046689549692761E-2</c:v>
                </c:pt>
                <c:pt idx="2377">
                  <c:v>1.5796669842689081E-2</c:v>
                </c:pt>
                <c:pt idx="2378">
                  <c:v>4.3723779139725208E-2</c:v>
                </c:pt>
                <c:pt idx="2379">
                  <c:v>1.0416911658506446E-2</c:v>
                </c:pt>
                <c:pt idx="2380">
                  <c:v>9.4954086559421134E-3</c:v>
                </c:pt>
                <c:pt idx="2381">
                  <c:v>-7.8130486582407982E-2</c:v>
                </c:pt>
                <c:pt idx="2382">
                  <c:v>5.8831352593006835E-2</c:v>
                </c:pt>
                <c:pt idx="2383">
                  <c:v>8.4135800838501223E-2</c:v>
                </c:pt>
                <c:pt idx="2384">
                  <c:v>-1.6514761208894606E-2</c:v>
                </c:pt>
                <c:pt idx="2385">
                  <c:v>2.799668800471487E-2</c:v>
                </c:pt>
                <c:pt idx="2386">
                  <c:v>1.697773035267279E-2</c:v>
                </c:pt>
                <c:pt idx="2387">
                  <c:v>-3.013585938897822E-3</c:v>
                </c:pt>
                <c:pt idx="2388">
                  <c:v>2.1508120221460571E-2</c:v>
                </c:pt>
                <c:pt idx="2389">
                  <c:v>-8.0796739279679619E-3</c:v>
                </c:pt>
                <c:pt idx="2390">
                  <c:v>8.3361257624052693E-4</c:v>
                </c:pt>
                <c:pt idx="2391">
                  <c:v>-3.7725645546841595E-2</c:v>
                </c:pt>
                <c:pt idx="2392">
                  <c:v>2.6166932384832052E-3</c:v>
                </c:pt>
                <c:pt idx="2393">
                  <c:v>-4.9366253048489343E-3</c:v>
                </c:pt>
                <c:pt idx="2394">
                  <c:v>6.4554114216751959E-3</c:v>
                </c:pt>
                <c:pt idx="2395">
                  <c:v>-9.800816898229231E-3</c:v>
                </c:pt>
                <c:pt idx="2396">
                  <c:v>3.7263229388704959E-3</c:v>
                </c:pt>
                <c:pt idx="2397">
                  <c:v>8.6616314882409756E-4</c:v>
                </c:pt>
                <c:pt idx="2398">
                  <c:v>8.1913177924895844E-3</c:v>
                </c:pt>
                <c:pt idx="2399">
                  <c:v>1.5217424594318083E-2</c:v>
                </c:pt>
                <c:pt idx="2400">
                  <c:v>-3.2930194210223619E-2</c:v>
                </c:pt>
                <c:pt idx="2401">
                  <c:v>1.1828474030156454E-2</c:v>
                </c:pt>
                <c:pt idx="2402">
                  <c:v>3.3149910665402418E-2</c:v>
                </c:pt>
                <c:pt idx="2403">
                  <c:v>2.1598478064688627E-2</c:v>
                </c:pt>
                <c:pt idx="2404">
                  <c:v>9.6902740817796634E-3</c:v>
                </c:pt>
                <c:pt idx="2405">
                  <c:v>3.3002409426636542E-2</c:v>
                </c:pt>
                <c:pt idx="2406">
                  <c:v>1.3761706693042558E-3</c:v>
                </c:pt>
                <c:pt idx="2407">
                  <c:v>2.7953871091101709E-3</c:v>
                </c:pt>
                <c:pt idx="2408">
                  <c:v>-1.5547148716939553E-4</c:v>
                </c:pt>
                <c:pt idx="2409">
                  <c:v>3.0294543796813695E-2</c:v>
                </c:pt>
                <c:pt idx="2410">
                  <c:v>-1.0874508691760794E-3</c:v>
                </c:pt>
                <c:pt idx="2411">
                  <c:v>-2.0345636211836671E-3</c:v>
                </c:pt>
                <c:pt idx="2412">
                  <c:v>1.5711196430670891E-2</c:v>
                </c:pt>
                <c:pt idx="2413">
                  <c:v>1.7718284830896509E-2</c:v>
                </c:pt>
                <c:pt idx="2414">
                  <c:v>-4.8829876118887333E-3</c:v>
                </c:pt>
                <c:pt idx="2415">
                  <c:v>2.7758348263049123E-2</c:v>
                </c:pt>
                <c:pt idx="2416">
                  <c:v>-4.9406632054232718E-3</c:v>
                </c:pt>
                <c:pt idx="2417">
                  <c:v>-3.7170669838393093E-3</c:v>
                </c:pt>
                <c:pt idx="2418">
                  <c:v>4.7935390127998183E-2</c:v>
                </c:pt>
                <c:pt idx="2419">
                  <c:v>1.1027640408501477E-2</c:v>
                </c:pt>
                <c:pt idx="2420">
                  <c:v>1.4762397355301195E-3</c:v>
                </c:pt>
                <c:pt idx="2421">
                  <c:v>1.0053658688162338E-2</c:v>
                </c:pt>
                <c:pt idx="2422">
                  <c:v>1.632808276569836E-2</c:v>
                </c:pt>
                <c:pt idx="2423">
                  <c:v>4.4186016805373325E-2</c:v>
                </c:pt>
                <c:pt idx="2424">
                  <c:v>7.7322760959321296E-4</c:v>
                </c:pt>
                <c:pt idx="2425">
                  <c:v>6.2107716599436235E-3</c:v>
                </c:pt>
                <c:pt idx="2426">
                  <c:v>-3.7272398162587162E-3</c:v>
                </c:pt>
                <c:pt idx="2427">
                  <c:v>1.4936233517317791E-2</c:v>
                </c:pt>
                <c:pt idx="2428">
                  <c:v>3.1080847357554616E-2</c:v>
                </c:pt>
                <c:pt idx="2429">
                  <c:v>-2.3744628755295686E-4</c:v>
                </c:pt>
                <c:pt idx="2430">
                  <c:v>5.5117472935455256E-3</c:v>
                </c:pt>
                <c:pt idx="2431">
                  <c:v>2.3634600509314995E-2</c:v>
                </c:pt>
                <c:pt idx="2432">
                  <c:v>1.8598237634620915E-2</c:v>
                </c:pt>
                <c:pt idx="2433">
                  <c:v>2.4086566980222671E-2</c:v>
                </c:pt>
                <c:pt idx="2434">
                  <c:v>1.7197861254107079E-3</c:v>
                </c:pt>
                <c:pt idx="2435">
                  <c:v>1.5685696010895735E-2</c:v>
                </c:pt>
                <c:pt idx="2436">
                  <c:v>1.0518022138126375E-2</c:v>
                </c:pt>
                <c:pt idx="2437">
                  <c:v>1.6537982228218173E-2</c:v>
                </c:pt>
                <c:pt idx="2438">
                  <c:v>-3.647772591082097E-3</c:v>
                </c:pt>
                <c:pt idx="2439">
                  <c:v>5.2287594811686296E-3</c:v>
                </c:pt>
                <c:pt idx="2440">
                  <c:v>2.5220212347826395E-2</c:v>
                </c:pt>
                <c:pt idx="2441">
                  <c:v>1.4948702731410211E-2</c:v>
                </c:pt>
                <c:pt idx="2442">
                  <c:v>3.1295192159261506E-2</c:v>
                </c:pt>
                <c:pt idx="2443">
                  <c:v>4.951358289086924E-3</c:v>
                </c:pt>
                <c:pt idx="2444">
                  <c:v>9.1018406350904125E-3</c:v>
                </c:pt>
                <c:pt idx="2445">
                  <c:v>9.3070320379687304E-3</c:v>
                </c:pt>
                <c:pt idx="2446">
                  <c:v>-1.8089316209984271E-3</c:v>
                </c:pt>
                <c:pt idx="2447">
                  <c:v>-2.1251759838485655E-3</c:v>
                </c:pt>
                <c:pt idx="2448">
                  <c:v>2.5913624355910707E-2</c:v>
                </c:pt>
                <c:pt idx="2449">
                  <c:v>-3.2010502668264963E-4</c:v>
                </c:pt>
                <c:pt idx="2450">
                  <c:v>3.733173687579381E-2</c:v>
                </c:pt>
                <c:pt idx="2451">
                  <c:v>-1.8033044395921257E-3</c:v>
                </c:pt>
                <c:pt idx="2452">
                  <c:v>1.6587580921496106E-2</c:v>
                </c:pt>
                <c:pt idx="2453">
                  <c:v>1.3853949832130722E-3</c:v>
                </c:pt>
                <c:pt idx="2454">
                  <c:v>2.3268005330561975E-2</c:v>
                </c:pt>
                <c:pt idx="2455">
                  <c:v>2.6725128708218537E-2</c:v>
                </c:pt>
                <c:pt idx="2456">
                  <c:v>7.8021076685139733E-3</c:v>
                </c:pt>
                <c:pt idx="2457">
                  <c:v>1.4408002372514744E-2</c:v>
                </c:pt>
                <c:pt idx="2458">
                  <c:v>1.9284789716496959E-2</c:v>
                </c:pt>
                <c:pt idx="2459">
                  <c:v>8.2211464983374793E-3</c:v>
                </c:pt>
                <c:pt idx="2460">
                  <c:v>1.7286318532644809E-2</c:v>
                </c:pt>
                <c:pt idx="2461">
                  <c:v>-1.0904057915040696E-2</c:v>
                </c:pt>
                <c:pt idx="2462">
                  <c:v>9.848254781098886E-3</c:v>
                </c:pt>
                <c:pt idx="2463">
                  <c:v>-3.3122820526753582E-3</c:v>
                </c:pt>
                <c:pt idx="2464">
                  <c:v>-2.2432208435517725E-2</c:v>
                </c:pt>
                <c:pt idx="2465">
                  <c:v>2.3705780775977563E-2</c:v>
                </c:pt>
                <c:pt idx="2466">
                  <c:v>2.0024261144818988E-2</c:v>
                </c:pt>
                <c:pt idx="2467">
                  <c:v>-1.5126950048534496E-2</c:v>
                </c:pt>
                <c:pt idx="2468">
                  <c:v>2.264186130304666E-2</c:v>
                </c:pt>
                <c:pt idx="2469">
                  <c:v>-1.865968678109665E-3</c:v>
                </c:pt>
                <c:pt idx="2470">
                  <c:v>3.5711850861268588E-3</c:v>
                </c:pt>
                <c:pt idx="2471">
                  <c:v>-5.2727483854443404E-2</c:v>
                </c:pt>
                <c:pt idx="2472">
                  <c:v>2.9442107938745684E-2</c:v>
                </c:pt>
                <c:pt idx="2473">
                  <c:v>-1.1496869377603935E-3</c:v>
                </c:pt>
                <c:pt idx="2474">
                  <c:v>6.5794512138111615E-3</c:v>
                </c:pt>
                <c:pt idx="2475">
                  <c:v>-1.0419235255675736E-2</c:v>
                </c:pt>
                <c:pt idx="2476">
                  <c:v>-8.4802649692256923E-3</c:v>
                </c:pt>
                <c:pt idx="2477">
                  <c:v>1.1252363587599947E-2</c:v>
                </c:pt>
                <c:pt idx="2478">
                  <c:v>4.8145338098809646E-3</c:v>
                </c:pt>
                <c:pt idx="2479">
                  <c:v>1.037615081352744E-3</c:v>
                </c:pt>
                <c:pt idx="2480">
                  <c:v>-7.8609718192137995E-2</c:v>
                </c:pt>
                <c:pt idx="2481">
                  <c:v>3.6412153651300201E-3</c:v>
                </c:pt>
                <c:pt idx="2482">
                  <c:v>1.5717360977265588E-2</c:v>
                </c:pt>
                <c:pt idx="2483">
                  <c:v>1.984263271508754E-2</c:v>
                </c:pt>
                <c:pt idx="2484">
                  <c:v>2.9415358520439944E-2</c:v>
                </c:pt>
                <c:pt idx="2485">
                  <c:v>1.4962093214743694E-2</c:v>
                </c:pt>
                <c:pt idx="2486">
                  <c:v>1.6685689976673034E-3</c:v>
                </c:pt>
                <c:pt idx="2487">
                  <c:v>-7.3117425887163504E-3</c:v>
                </c:pt>
                <c:pt idx="2488">
                  <c:v>7.8047142380275351E-3</c:v>
                </c:pt>
                <c:pt idx="2489">
                  <c:v>-8.3043155709650401E-2</c:v>
                </c:pt>
                <c:pt idx="2490">
                  <c:v>1.0354722608861206E-2</c:v>
                </c:pt>
                <c:pt idx="2491">
                  <c:v>1.5610949417443861E-2</c:v>
                </c:pt>
                <c:pt idx="2492">
                  <c:v>1.9205556196673933E-2</c:v>
                </c:pt>
                <c:pt idx="2493">
                  <c:v>-3.36148712380306E-2</c:v>
                </c:pt>
                <c:pt idx="2494">
                  <c:v>3.4137216686071898E-3</c:v>
                </c:pt>
                <c:pt idx="2495">
                  <c:v>1.0479390258640782E-2</c:v>
                </c:pt>
                <c:pt idx="2496">
                  <c:v>2.450101151307945E-3</c:v>
                </c:pt>
                <c:pt idx="2497">
                  <c:v>1.6445136839195153E-2</c:v>
                </c:pt>
                <c:pt idx="2498">
                  <c:v>-1.6885367063416501E-3</c:v>
                </c:pt>
                <c:pt idx="2499">
                  <c:v>2.0402099229248523E-3</c:v>
                </c:pt>
                <c:pt idx="2500">
                  <c:v>2.8113372942427783E-3</c:v>
                </c:pt>
                <c:pt idx="2501">
                  <c:v>1.7450525113278634E-2</c:v>
                </c:pt>
                <c:pt idx="2502">
                  <c:v>2.2513573506407203E-2</c:v>
                </c:pt>
                <c:pt idx="2503">
                  <c:v>1.00690907464238E-4</c:v>
                </c:pt>
                <c:pt idx="2504">
                  <c:v>1.5607196592777976E-2</c:v>
                </c:pt>
                <c:pt idx="2505">
                  <c:v>-6.2221679610495687E-3</c:v>
                </c:pt>
                <c:pt idx="2506">
                  <c:v>-9.8070830413471786E-3</c:v>
                </c:pt>
                <c:pt idx="2507">
                  <c:v>6.7427911607979965E-2</c:v>
                </c:pt>
                <c:pt idx="2508">
                  <c:v>1.4369227416725175E-2</c:v>
                </c:pt>
                <c:pt idx="2509">
                  <c:v>-1.0548415133164841E-3</c:v>
                </c:pt>
                <c:pt idx="2510">
                  <c:v>1.2537057069531199E-2</c:v>
                </c:pt>
                <c:pt idx="2511">
                  <c:v>-0.22972271711034137</c:v>
                </c:pt>
                <c:pt idx="2512">
                  <c:v>5.7500419037510965E-3</c:v>
                </c:pt>
                <c:pt idx="2513">
                  <c:v>8.0297435587421799E-3</c:v>
                </c:pt>
                <c:pt idx="2514">
                  <c:v>1.191077767663064E-2</c:v>
                </c:pt>
                <c:pt idx="2515">
                  <c:v>1.9220726184193758E-2</c:v>
                </c:pt>
                <c:pt idx="2516">
                  <c:v>9.4681493839769097E-3</c:v>
                </c:pt>
                <c:pt idx="2517">
                  <c:v>1.3735664845508019E-3</c:v>
                </c:pt>
                <c:pt idx="2518">
                  <c:v>1.8296670274471925E-2</c:v>
                </c:pt>
                <c:pt idx="2519">
                  <c:v>2.9709278264937394E-2</c:v>
                </c:pt>
                <c:pt idx="2520">
                  <c:v>-1.3871238467034157E-2</c:v>
                </c:pt>
                <c:pt idx="2521">
                  <c:v>-3.0967316333032776E-3</c:v>
                </c:pt>
                <c:pt idx="2522">
                  <c:v>-8.5671442195638502E-3</c:v>
                </c:pt>
                <c:pt idx="2523">
                  <c:v>-5.1730949893616573E-3</c:v>
                </c:pt>
                <c:pt idx="2524">
                  <c:v>7.4125108163004298E-3</c:v>
                </c:pt>
                <c:pt idx="2525">
                  <c:v>8.6909059927436742E-3</c:v>
                </c:pt>
                <c:pt idx="2526">
                  <c:v>1.0341167367040834E-2</c:v>
                </c:pt>
                <c:pt idx="2527">
                  <c:v>-6.8229051600912404E-3</c:v>
                </c:pt>
                <c:pt idx="2528">
                  <c:v>-3.7545358111812938E-3</c:v>
                </c:pt>
                <c:pt idx="2529">
                  <c:v>-8.347338736294227E-2</c:v>
                </c:pt>
                <c:pt idx="2530">
                  <c:v>1.3595221042731281E-2</c:v>
                </c:pt>
                <c:pt idx="2531">
                  <c:v>7.6224291064525196E-3</c:v>
                </c:pt>
                <c:pt idx="2532">
                  <c:v>7.8888119786306388E-2</c:v>
                </c:pt>
                <c:pt idx="2533">
                  <c:v>2.5322192271359199E-2</c:v>
                </c:pt>
                <c:pt idx="2534">
                  <c:v>7.4590607217743547E-3</c:v>
                </c:pt>
                <c:pt idx="2535">
                  <c:v>2.3749594978133521E-2</c:v>
                </c:pt>
                <c:pt idx="2536">
                  <c:v>1.4524842573447112E-2</c:v>
                </c:pt>
                <c:pt idx="2537">
                  <c:v>9.2966448022863239E-3</c:v>
                </c:pt>
                <c:pt idx="2538">
                  <c:v>-1.8830366487820032E-2</c:v>
                </c:pt>
                <c:pt idx="2539">
                  <c:v>6.1912615712873889E-3</c:v>
                </c:pt>
                <c:pt idx="2540">
                  <c:v>1.7217509315991156E-2</c:v>
                </c:pt>
                <c:pt idx="2541">
                  <c:v>9.5944647878832209E-3</c:v>
                </c:pt>
                <c:pt idx="2542">
                  <c:v>-1.88276663777775E-2</c:v>
                </c:pt>
                <c:pt idx="2543">
                  <c:v>7.2038304030579616E-3</c:v>
                </c:pt>
                <c:pt idx="2544">
                  <c:v>1.3213029410976672E-2</c:v>
                </c:pt>
                <c:pt idx="2545">
                  <c:v>5.0493492321723758E-3</c:v>
                </c:pt>
                <c:pt idx="2546">
                  <c:v>1.8535032348710793E-2</c:v>
                </c:pt>
                <c:pt idx="2547">
                  <c:v>4.7344067599034605E-4</c:v>
                </c:pt>
                <c:pt idx="2548">
                  <c:v>4.6467577396323177E-3</c:v>
                </c:pt>
                <c:pt idx="2549">
                  <c:v>1.1426556098292417E-2</c:v>
                </c:pt>
                <c:pt idx="2550">
                  <c:v>1.4899675855119553E-2</c:v>
                </c:pt>
                <c:pt idx="2551">
                  <c:v>2.5196095109313719E-2</c:v>
                </c:pt>
                <c:pt idx="2552">
                  <c:v>9.2074777043543235E-3</c:v>
                </c:pt>
                <c:pt idx="2553">
                  <c:v>1.1055300174045124E-2</c:v>
                </c:pt>
                <c:pt idx="2554">
                  <c:v>2.3157245108274025E-2</c:v>
                </c:pt>
                <c:pt idx="2555">
                  <c:v>-1.6605071074863573E-2</c:v>
                </c:pt>
                <c:pt idx="2556">
                  <c:v>7.112361808558519E-3</c:v>
                </c:pt>
                <c:pt idx="2557">
                  <c:v>1.8632745186792303E-2</c:v>
                </c:pt>
                <c:pt idx="2558">
                  <c:v>6.8325667949978497E-3</c:v>
                </c:pt>
                <c:pt idx="2559">
                  <c:v>1.12718854737743E-2</c:v>
                </c:pt>
                <c:pt idx="2560">
                  <c:v>1.1669547826611202E-2</c:v>
                </c:pt>
                <c:pt idx="2561">
                  <c:v>-2.8623080682753086E-3</c:v>
                </c:pt>
                <c:pt idx="2562">
                  <c:v>6.2299937639919818E-2</c:v>
                </c:pt>
                <c:pt idx="2563">
                  <c:v>8.2594983508337359E-3</c:v>
                </c:pt>
                <c:pt idx="2564">
                  <c:v>7.3027172559155529E-3</c:v>
                </c:pt>
                <c:pt idx="2565">
                  <c:v>-1.4492556705834374E-2</c:v>
                </c:pt>
                <c:pt idx="2566">
                  <c:v>8.1770453949607559E-3</c:v>
                </c:pt>
                <c:pt idx="2567">
                  <c:v>1.1413609258661079E-2</c:v>
                </c:pt>
                <c:pt idx="2568">
                  <c:v>1.6330433615475041E-2</c:v>
                </c:pt>
                <c:pt idx="2569">
                  <c:v>-6.159777389422212E-6</c:v>
                </c:pt>
                <c:pt idx="2570">
                  <c:v>-1.262045443413704E-2</c:v>
                </c:pt>
                <c:pt idx="2571">
                  <c:v>5.2579551710068961E-3</c:v>
                </c:pt>
                <c:pt idx="2572">
                  <c:v>2.0251712578223367E-2</c:v>
                </c:pt>
                <c:pt idx="2573">
                  <c:v>1.992416939055414E-2</c:v>
                </c:pt>
                <c:pt idx="2574">
                  <c:v>9.5165931232768313E-4</c:v>
                </c:pt>
                <c:pt idx="2575">
                  <c:v>-1.9716098666944181E-3</c:v>
                </c:pt>
                <c:pt idx="2576">
                  <c:v>4.4439843792803743E-3</c:v>
                </c:pt>
                <c:pt idx="2577">
                  <c:v>4.1286533354327939E-3</c:v>
                </c:pt>
                <c:pt idx="2578">
                  <c:v>1.766136767708839E-2</c:v>
                </c:pt>
                <c:pt idx="2579">
                  <c:v>9.417965572226546E-3</c:v>
                </c:pt>
                <c:pt idx="2580">
                  <c:v>-4.5831799471437326E-2</c:v>
                </c:pt>
                <c:pt idx="2581">
                  <c:v>3.8309911524150538E-3</c:v>
                </c:pt>
                <c:pt idx="2582">
                  <c:v>1.5164701194920877E-2</c:v>
                </c:pt>
                <c:pt idx="2583">
                  <c:v>2.834625200523363E-3</c:v>
                </c:pt>
                <c:pt idx="2584">
                  <c:v>-1.8393730982448293E-2</c:v>
                </c:pt>
                <c:pt idx="2585">
                  <c:v>5.4508219541495072E-4</c:v>
                </c:pt>
                <c:pt idx="2586">
                  <c:v>7.2050898763670939E-3</c:v>
                </c:pt>
                <c:pt idx="2587">
                  <c:v>2.2321050802840796E-3</c:v>
                </c:pt>
                <c:pt idx="2588">
                  <c:v>1.3395971764696394E-2</c:v>
                </c:pt>
                <c:pt idx="2589">
                  <c:v>5.7218263916301044E-3</c:v>
                </c:pt>
                <c:pt idx="2590">
                  <c:v>3.9823419745151729E-3</c:v>
                </c:pt>
                <c:pt idx="2591">
                  <c:v>1.1010756459392951E-2</c:v>
                </c:pt>
                <c:pt idx="2592">
                  <c:v>1.8279452325444213E-3</c:v>
                </c:pt>
                <c:pt idx="2593">
                  <c:v>1.3167912433681305E-2</c:v>
                </c:pt>
                <c:pt idx="2594">
                  <c:v>1.5723719998551166E-2</c:v>
                </c:pt>
                <c:pt idx="2595">
                  <c:v>1.251237271004184E-2</c:v>
                </c:pt>
                <c:pt idx="2596">
                  <c:v>1.4824021234426218E-2</c:v>
                </c:pt>
                <c:pt idx="2597">
                  <c:v>-9.0213914221261185E-4</c:v>
                </c:pt>
                <c:pt idx="2598">
                  <c:v>1.5678096177290369E-2</c:v>
                </c:pt>
                <c:pt idx="2599">
                  <c:v>8.6226259097240375E-3</c:v>
                </c:pt>
                <c:pt idx="2600">
                  <c:v>1.1446224399431765E-2</c:v>
                </c:pt>
                <c:pt idx="2601">
                  <c:v>1.6986132178374087E-2</c:v>
                </c:pt>
                <c:pt idx="2602">
                  <c:v>-7.2817361154694409E-3</c:v>
                </c:pt>
                <c:pt idx="2603">
                  <c:v>8.1607517890774934E-3</c:v>
                </c:pt>
                <c:pt idx="2604">
                  <c:v>2.127212012568918E-3</c:v>
                </c:pt>
                <c:pt idx="2605">
                  <c:v>1.5582309594268151E-2</c:v>
                </c:pt>
                <c:pt idx="2606">
                  <c:v>1.6132851844662666E-2</c:v>
                </c:pt>
                <c:pt idx="2607">
                  <c:v>1.4404065934229928E-2</c:v>
                </c:pt>
                <c:pt idx="2608">
                  <c:v>8.8612138562447797E-3</c:v>
                </c:pt>
                <c:pt idx="2609">
                  <c:v>1.5605953424888399E-2</c:v>
                </c:pt>
                <c:pt idx="2610">
                  <c:v>1.8937474311355E-2</c:v>
                </c:pt>
                <c:pt idx="2611">
                  <c:v>2.1047560286618909E-2</c:v>
                </c:pt>
                <c:pt idx="2612">
                  <c:v>3.611321973512216E-2</c:v>
                </c:pt>
                <c:pt idx="2613">
                  <c:v>1.1239891746394825E-2</c:v>
                </c:pt>
                <c:pt idx="2614">
                  <c:v>1.944305408615234E-2</c:v>
                </c:pt>
                <c:pt idx="2615">
                  <c:v>1.5426449279442625E-2</c:v>
                </c:pt>
                <c:pt idx="2616">
                  <c:v>1.2969932329438249E-2</c:v>
                </c:pt>
                <c:pt idx="2617">
                  <c:v>1.1471109949227449E-2</c:v>
                </c:pt>
                <c:pt idx="2618">
                  <c:v>1.8940406000611441E-2</c:v>
                </c:pt>
                <c:pt idx="2619">
                  <c:v>4.5574870227663763E-3</c:v>
                </c:pt>
                <c:pt idx="2620">
                  <c:v>-2.001588713946582E-2</c:v>
                </c:pt>
                <c:pt idx="2621">
                  <c:v>9.3783344772657724E-3</c:v>
                </c:pt>
                <c:pt idx="2622">
                  <c:v>-9.2486507470819848E-4</c:v>
                </c:pt>
                <c:pt idx="2623">
                  <c:v>3.1837587476873288E-3</c:v>
                </c:pt>
                <c:pt idx="2624">
                  <c:v>1.8618886247041482E-2</c:v>
                </c:pt>
                <c:pt idx="2625">
                  <c:v>-6.3297659974475805E-3</c:v>
                </c:pt>
                <c:pt idx="2626">
                  <c:v>9.7540293091203517E-3</c:v>
                </c:pt>
                <c:pt idx="2627">
                  <c:v>2.1452490351910335E-2</c:v>
                </c:pt>
                <c:pt idx="2628">
                  <c:v>2.4723450581315507E-3</c:v>
                </c:pt>
                <c:pt idx="2629">
                  <c:v>1.3027973242336363E-2</c:v>
                </c:pt>
                <c:pt idx="2630">
                  <c:v>1.4067674882991276E-2</c:v>
                </c:pt>
                <c:pt idx="2631">
                  <c:v>6.4086143482972443E-3</c:v>
                </c:pt>
                <c:pt idx="2632">
                  <c:v>1.3535865860540376E-2</c:v>
                </c:pt>
                <c:pt idx="2633">
                  <c:v>1.1769897320491742E-2</c:v>
                </c:pt>
                <c:pt idx="2634">
                  <c:v>1.6303355931863949E-2</c:v>
                </c:pt>
                <c:pt idx="2635">
                  <c:v>6.9507393875202278E-3</c:v>
                </c:pt>
                <c:pt idx="2636">
                  <c:v>1.4167159467912796E-2</c:v>
                </c:pt>
                <c:pt idx="2637">
                  <c:v>1.043786092924863E-2</c:v>
                </c:pt>
                <c:pt idx="2638">
                  <c:v>1.5101399229716721E-2</c:v>
                </c:pt>
                <c:pt idx="2639">
                  <c:v>1.6811235018936412E-2</c:v>
                </c:pt>
                <c:pt idx="2640">
                  <c:v>-3.3474060413120877E-3</c:v>
                </c:pt>
                <c:pt idx="2641">
                  <c:v>-1.1135362841933234E-2</c:v>
                </c:pt>
                <c:pt idx="2642">
                  <c:v>2.0009666031677534E-2</c:v>
                </c:pt>
                <c:pt idx="2643">
                  <c:v>-1.4605874983530626E-2</c:v>
                </c:pt>
                <c:pt idx="2644">
                  <c:v>1.8300895677411701E-3</c:v>
                </c:pt>
                <c:pt idx="2645">
                  <c:v>-4.2546923032686208E-2</c:v>
                </c:pt>
                <c:pt idx="2646">
                  <c:v>3.7139353458071449E-3</c:v>
                </c:pt>
                <c:pt idx="2647">
                  <c:v>9.9766903763632165E-3</c:v>
                </c:pt>
                <c:pt idx="2648">
                  <c:v>1.2461821435159703E-2</c:v>
                </c:pt>
                <c:pt idx="2649">
                  <c:v>2.02780170143473E-2</c:v>
                </c:pt>
                <c:pt idx="2650">
                  <c:v>-3.1602767075920765E-4</c:v>
                </c:pt>
                <c:pt idx="2651">
                  <c:v>3.2590725508129213E-3</c:v>
                </c:pt>
                <c:pt idx="2652">
                  <c:v>9.3173921128432129E-3</c:v>
                </c:pt>
                <c:pt idx="2653">
                  <c:v>2.2058921174319214E-2</c:v>
                </c:pt>
                <c:pt idx="2654">
                  <c:v>1.8842620904585137E-2</c:v>
                </c:pt>
                <c:pt idx="2655">
                  <c:v>9.7515254551031206E-3</c:v>
                </c:pt>
                <c:pt idx="2656">
                  <c:v>5.4422607503141436E-2</c:v>
                </c:pt>
                <c:pt idx="2657">
                  <c:v>1.9784777561425502E-3</c:v>
                </c:pt>
                <c:pt idx="2658">
                  <c:v>1.8959528018856246E-2</c:v>
                </c:pt>
                <c:pt idx="2659">
                  <c:v>1.4447415042970844E-2</c:v>
                </c:pt>
                <c:pt idx="2660">
                  <c:v>5.4335308526070455E-3</c:v>
                </c:pt>
                <c:pt idx="2661">
                  <c:v>1.4084126600710881E-2</c:v>
                </c:pt>
                <c:pt idx="2662">
                  <c:v>2.2499368800109318E-2</c:v>
                </c:pt>
                <c:pt idx="2663">
                  <c:v>1.549020944032499E-2</c:v>
                </c:pt>
                <c:pt idx="2664">
                  <c:v>1.6120052642112821E-2</c:v>
                </c:pt>
                <c:pt idx="2665">
                  <c:v>7.4237418310917893E-3</c:v>
                </c:pt>
                <c:pt idx="2666">
                  <c:v>5.4005252587100514E-3</c:v>
                </c:pt>
                <c:pt idx="2667">
                  <c:v>-1.7454635620500585E-3</c:v>
                </c:pt>
                <c:pt idx="2668">
                  <c:v>1.3778332107899794E-2</c:v>
                </c:pt>
                <c:pt idx="2669">
                  <c:v>2.2861504616250978E-3</c:v>
                </c:pt>
                <c:pt idx="2670">
                  <c:v>0.10792505798574795</c:v>
                </c:pt>
                <c:pt idx="2671">
                  <c:v>-2.7101536041371508E-3</c:v>
                </c:pt>
                <c:pt idx="2672">
                  <c:v>1.2920092501781937E-2</c:v>
                </c:pt>
                <c:pt idx="2673">
                  <c:v>1.6617129653682155E-2</c:v>
                </c:pt>
                <c:pt idx="2674">
                  <c:v>8.7640961970633369E-3</c:v>
                </c:pt>
                <c:pt idx="2675">
                  <c:v>5.7452153856324389E-3</c:v>
                </c:pt>
                <c:pt idx="2676">
                  <c:v>5.0193482324248414E-3</c:v>
                </c:pt>
                <c:pt idx="2677">
                  <c:v>1.0895027419439382E-2</c:v>
                </c:pt>
                <c:pt idx="2678">
                  <c:v>4.103959451530996E-2</c:v>
                </c:pt>
                <c:pt idx="2679">
                  <c:v>1.1496653475477894E-2</c:v>
                </c:pt>
                <c:pt idx="2680">
                  <c:v>2.1554619212539174E-2</c:v>
                </c:pt>
                <c:pt idx="2681">
                  <c:v>5.3691817128938566E-3</c:v>
                </c:pt>
                <c:pt idx="2682">
                  <c:v>-2.3703633381898094E-3</c:v>
                </c:pt>
                <c:pt idx="2683">
                  <c:v>5.1449561172551162E-3</c:v>
                </c:pt>
                <c:pt idx="2684">
                  <c:v>-6.7476214580970528E-2</c:v>
                </c:pt>
                <c:pt idx="2685">
                  <c:v>2.304486992326224E-2</c:v>
                </c:pt>
                <c:pt idx="2686">
                  <c:v>8.9375800988809422E-3</c:v>
                </c:pt>
                <c:pt idx="2687">
                  <c:v>7.3692571653341012E-3</c:v>
                </c:pt>
                <c:pt idx="2688">
                  <c:v>7.7527552513636279E-3</c:v>
                </c:pt>
                <c:pt idx="2689">
                  <c:v>1.0849911359076276E-2</c:v>
                </c:pt>
                <c:pt idx="2690">
                  <c:v>2.114627373051475E-2</c:v>
                </c:pt>
                <c:pt idx="2691">
                  <c:v>2.7967547642850459E-2</c:v>
                </c:pt>
                <c:pt idx="2692">
                  <c:v>1.1832485339304645E-2</c:v>
                </c:pt>
                <c:pt idx="2693">
                  <c:v>2.4010858215166773E-2</c:v>
                </c:pt>
                <c:pt idx="2694">
                  <c:v>-4.5425049803483287E-3</c:v>
                </c:pt>
                <c:pt idx="2695">
                  <c:v>2.2190935005630016E-2</c:v>
                </c:pt>
                <c:pt idx="2696">
                  <c:v>-1.5288226964832572E-2</c:v>
                </c:pt>
                <c:pt idx="2697">
                  <c:v>-6.4809269765075473E-3</c:v>
                </c:pt>
                <c:pt idx="2698">
                  <c:v>9.2207052530259726E-3</c:v>
                </c:pt>
                <c:pt idx="2699">
                  <c:v>9.6555869953893324E-3</c:v>
                </c:pt>
                <c:pt idx="2700">
                  <c:v>3.0245540341996367E-2</c:v>
                </c:pt>
                <c:pt idx="2701">
                  <c:v>7.4328019036995693E-3</c:v>
                </c:pt>
                <c:pt idx="2702">
                  <c:v>1.0656274989608959E-2</c:v>
                </c:pt>
                <c:pt idx="2703">
                  <c:v>1.4009585221435439E-2</c:v>
                </c:pt>
                <c:pt idx="2704">
                  <c:v>-9.1710222987062759E-3</c:v>
                </c:pt>
                <c:pt idx="2705">
                  <c:v>1.0114571567306985E-2</c:v>
                </c:pt>
                <c:pt idx="2706">
                  <c:v>3.5158698185380304E-3</c:v>
                </c:pt>
                <c:pt idx="2707">
                  <c:v>3.8240755227543157E-3</c:v>
                </c:pt>
                <c:pt idx="2708">
                  <c:v>6.2793907492545934E-3</c:v>
                </c:pt>
                <c:pt idx="2709">
                  <c:v>6.9782823593657452E-3</c:v>
                </c:pt>
                <c:pt idx="2710">
                  <c:v>5.7987690339219291E-3</c:v>
                </c:pt>
                <c:pt idx="2711">
                  <c:v>2.7034656785005964E-2</c:v>
                </c:pt>
                <c:pt idx="2712">
                  <c:v>1.4850423226535129E-2</c:v>
                </c:pt>
                <c:pt idx="2713">
                  <c:v>9.1533153500127987E-3</c:v>
                </c:pt>
                <c:pt idx="2714">
                  <c:v>9.5013904030532715E-3</c:v>
                </c:pt>
                <c:pt idx="2715">
                  <c:v>8.0920285797741274E-3</c:v>
                </c:pt>
                <c:pt idx="2716">
                  <c:v>2.0741347138756104E-2</c:v>
                </c:pt>
                <c:pt idx="2717">
                  <c:v>7.8053393793340144E-3</c:v>
                </c:pt>
                <c:pt idx="2718">
                  <c:v>7.3140354407704193E-3</c:v>
                </c:pt>
                <c:pt idx="2719">
                  <c:v>1.2650715762485059E-2</c:v>
                </c:pt>
                <c:pt idx="2720">
                  <c:v>2.3461961029052165E-3</c:v>
                </c:pt>
                <c:pt idx="2721">
                  <c:v>1.5950097136536938E-2</c:v>
                </c:pt>
                <c:pt idx="2722">
                  <c:v>1.6654862100717573E-2</c:v>
                </c:pt>
                <c:pt idx="2723">
                  <c:v>9.3434590071507003E-3</c:v>
                </c:pt>
                <c:pt idx="2724">
                  <c:v>2.0066632518275691E-2</c:v>
                </c:pt>
                <c:pt idx="2725">
                  <c:v>1.7037660288294468E-2</c:v>
                </c:pt>
                <c:pt idx="2726">
                  <c:v>8.4081174375999108E-3</c:v>
                </c:pt>
                <c:pt idx="2727">
                  <c:v>9.825648291568673E-3</c:v>
                </c:pt>
                <c:pt idx="2728">
                  <c:v>7.1678631810611895E-3</c:v>
                </c:pt>
                <c:pt idx="2729">
                  <c:v>1.243365246479571E-2</c:v>
                </c:pt>
                <c:pt idx="2730">
                  <c:v>1.8558442956827022E-2</c:v>
                </c:pt>
                <c:pt idx="2731">
                  <c:v>1.5867786663527332E-2</c:v>
                </c:pt>
                <c:pt idx="2732">
                  <c:v>1.2343403953154321E-3</c:v>
                </c:pt>
                <c:pt idx="2733">
                  <c:v>2.1593430561198338E-2</c:v>
                </c:pt>
                <c:pt idx="2734">
                  <c:v>3.2006697230700428E-3</c:v>
                </c:pt>
                <c:pt idx="2735">
                  <c:v>6.3181053863634692E-2</c:v>
                </c:pt>
                <c:pt idx="2736">
                  <c:v>3.5577773639496727E-3</c:v>
                </c:pt>
                <c:pt idx="2737">
                  <c:v>3.9349339266420364E-3</c:v>
                </c:pt>
                <c:pt idx="2738">
                  <c:v>5.0804345677499703E-3</c:v>
                </c:pt>
                <c:pt idx="2739">
                  <c:v>5.181149319898817E-3</c:v>
                </c:pt>
                <c:pt idx="2740">
                  <c:v>9.8896388809626302E-3</c:v>
                </c:pt>
                <c:pt idx="2741">
                  <c:v>8.4802312465287275E-3</c:v>
                </c:pt>
                <c:pt idx="2742">
                  <c:v>7.0846468022426013E-3</c:v>
                </c:pt>
                <c:pt idx="2743">
                  <c:v>1.9918002092353389E-2</c:v>
                </c:pt>
                <c:pt idx="2744">
                  <c:v>2.0098532317856285E-2</c:v>
                </c:pt>
                <c:pt idx="2745">
                  <c:v>7.8940625851889549E-3</c:v>
                </c:pt>
                <c:pt idx="2746">
                  <c:v>3.0459144007267232E-2</c:v>
                </c:pt>
                <c:pt idx="2747">
                  <c:v>9.1257477404847152E-3</c:v>
                </c:pt>
                <c:pt idx="2748">
                  <c:v>6.0382984819696509E-3</c:v>
                </c:pt>
                <c:pt idx="2749">
                  <c:v>1.1923587674016899E-2</c:v>
                </c:pt>
                <c:pt idx="2750">
                  <c:v>1.1831347273666458E-2</c:v>
                </c:pt>
                <c:pt idx="2751">
                  <c:v>1.0935101384475548E-2</c:v>
                </c:pt>
                <c:pt idx="2752">
                  <c:v>7.9219916351260418E-3</c:v>
                </c:pt>
                <c:pt idx="2753">
                  <c:v>1.0801532845147864E-2</c:v>
                </c:pt>
                <c:pt idx="2754">
                  <c:v>9.7623811708103907E-3</c:v>
                </c:pt>
                <c:pt idx="2755">
                  <c:v>6.8001082753971426E-3</c:v>
                </c:pt>
                <c:pt idx="2756">
                  <c:v>2.6910145504717328E-4</c:v>
                </c:pt>
                <c:pt idx="2757">
                  <c:v>1.0205186700133611E-2</c:v>
                </c:pt>
                <c:pt idx="2758">
                  <c:v>1.3784992572641442E-2</c:v>
                </c:pt>
                <c:pt idx="2759">
                  <c:v>1.5367177756792451E-2</c:v>
                </c:pt>
                <c:pt idx="2760">
                  <c:v>1.0997892979720361E-2</c:v>
                </c:pt>
                <c:pt idx="2761">
                  <c:v>4.790941235279015E-3</c:v>
                </c:pt>
                <c:pt idx="2762">
                  <c:v>2.6312732400427315E-2</c:v>
                </c:pt>
                <c:pt idx="2763">
                  <c:v>1.3528213837915751E-2</c:v>
                </c:pt>
                <c:pt idx="2764">
                  <c:v>1.0396044108915523E-2</c:v>
                </c:pt>
                <c:pt idx="2765">
                  <c:v>3.0086459783815528E-3</c:v>
                </c:pt>
                <c:pt idx="2766">
                  <c:v>1.0738686108706772E-2</c:v>
                </c:pt>
                <c:pt idx="2767">
                  <c:v>1.0872847136432599E-2</c:v>
                </c:pt>
                <c:pt idx="2768">
                  <c:v>8.8283863963730756E-3</c:v>
                </c:pt>
                <c:pt idx="2769">
                  <c:v>7.0835034227479179E-3</c:v>
                </c:pt>
                <c:pt idx="2770">
                  <c:v>1.0149467809476785E-2</c:v>
                </c:pt>
                <c:pt idx="2771">
                  <c:v>-5.2803502128958889E-3</c:v>
                </c:pt>
                <c:pt idx="2772">
                  <c:v>2.5038531826960794E-2</c:v>
                </c:pt>
                <c:pt idx="2773">
                  <c:v>1.5594965202799562E-2</c:v>
                </c:pt>
                <c:pt idx="2774">
                  <c:v>6.3367968605707748E-3</c:v>
                </c:pt>
                <c:pt idx="2775">
                  <c:v>2.0396757573264111E-2</c:v>
                </c:pt>
                <c:pt idx="2776">
                  <c:v>9.1424136495259004E-3</c:v>
                </c:pt>
                <c:pt idx="2777">
                  <c:v>-1.6509338408300277E-2</c:v>
                </c:pt>
                <c:pt idx="2778">
                  <c:v>1.2112870564938137E-2</c:v>
                </c:pt>
                <c:pt idx="2779">
                  <c:v>6.14941328168474E-3</c:v>
                </c:pt>
                <c:pt idx="2780">
                  <c:v>7.5873612566204097E-3</c:v>
                </c:pt>
                <c:pt idx="2781">
                  <c:v>1.1766308728737544E-2</c:v>
                </c:pt>
                <c:pt idx="2782">
                  <c:v>5.6511053696290357E-3</c:v>
                </c:pt>
                <c:pt idx="2783">
                  <c:v>1.1095449391656917E-2</c:v>
                </c:pt>
                <c:pt idx="2784">
                  <c:v>7.7535240583885131E-3</c:v>
                </c:pt>
                <c:pt idx="2785">
                  <c:v>5.6729308835412372E-3</c:v>
                </c:pt>
                <c:pt idx="2786">
                  <c:v>2.3920799790373631E-2</c:v>
                </c:pt>
                <c:pt idx="2787">
                  <c:v>8.3755896918654323E-3</c:v>
                </c:pt>
                <c:pt idx="2788">
                  <c:v>5.2827243760173778E-3</c:v>
                </c:pt>
                <c:pt idx="2789">
                  <c:v>1.0765829125126065E-2</c:v>
                </c:pt>
                <c:pt idx="2790">
                  <c:v>8.9211638715236841E-3</c:v>
                </c:pt>
                <c:pt idx="2791">
                  <c:v>7.68893042499353E-3</c:v>
                </c:pt>
                <c:pt idx="2792">
                  <c:v>1.2416223668065106E-2</c:v>
                </c:pt>
                <c:pt idx="2793">
                  <c:v>1.1995508701790138E-2</c:v>
                </c:pt>
                <c:pt idx="2794">
                  <c:v>5.816645868100853E-3</c:v>
                </c:pt>
                <c:pt idx="2795">
                  <c:v>1.8049624947834669E-2</c:v>
                </c:pt>
                <c:pt idx="2796">
                  <c:v>5.794194446188455E-3</c:v>
                </c:pt>
                <c:pt idx="2797">
                  <c:v>8.0782055517891766E-3</c:v>
                </c:pt>
                <c:pt idx="2798">
                  <c:v>7.21138948325231E-3</c:v>
                </c:pt>
                <c:pt idx="2799">
                  <c:v>1.7109267661790131E-2</c:v>
                </c:pt>
                <c:pt idx="2800">
                  <c:v>4.544129342184222E-3</c:v>
                </c:pt>
                <c:pt idx="2801">
                  <c:v>3.0215833382922961E-3</c:v>
                </c:pt>
                <c:pt idx="2802">
                  <c:v>3.5121451360530576E-2</c:v>
                </c:pt>
                <c:pt idx="2803">
                  <c:v>9.6274515880917858E-3</c:v>
                </c:pt>
                <c:pt idx="2804">
                  <c:v>-1.7890200375099453E-3</c:v>
                </c:pt>
                <c:pt idx="2805">
                  <c:v>1.1262118745379388E-2</c:v>
                </c:pt>
                <c:pt idx="2806">
                  <c:v>1.1077240043443187E-2</c:v>
                </c:pt>
                <c:pt idx="2807">
                  <c:v>1.1843646407389684E-2</c:v>
                </c:pt>
                <c:pt idx="2808">
                  <c:v>6.4888042028608704E-3</c:v>
                </c:pt>
                <c:pt idx="2809">
                  <c:v>8.8571490743541981E-3</c:v>
                </c:pt>
                <c:pt idx="2810">
                  <c:v>6.7539342140255417E-3</c:v>
                </c:pt>
                <c:pt idx="2811">
                  <c:v>1.6798650976961257E-2</c:v>
                </c:pt>
                <c:pt idx="2812">
                  <c:v>1.0968739159509567E-2</c:v>
                </c:pt>
                <c:pt idx="2813">
                  <c:v>6.3883765299339946E-3</c:v>
                </c:pt>
                <c:pt idx="2814">
                  <c:v>5.1963144946552842E-3</c:v>
                </c:pt>
                <c:pt idx="2815">
                  <c:v>6.9195532959348055E-3</c:v>
                </c:pt>
                <c:pt idx="2816">
                  <c:v>8.3139147346085011E-3</c:v>
                </c:pt>
                <c:pt idx="2817">
                  <c:v>2.8075623472960057E-3</c:v>
                </c:pt>
                <c:pt idx="2818">
                  <c:v>1.5449849142725292E-2</c:v>
                </c:pt>
                <c:pt idx="2819">
                  <c:v>5.710891686976971E-3</c:v>
                </c:pt>
                <c:pt idx="2820">
                  <c:v>7.9999981239859772E-3</c:v>
                </c:pt>
                <c:pt idx="2821">
                  <c:v>1.043375659442732E-2</c:v>
                </c:pt>
                <c:pt idx="2822">
                  <c:v>-4.1762816356891649E-3</c:v>
                </c:pt>
                <c:pt idx="2823">
                  <c:v>-8.0369033648476987E-4</c:v>
                </c:pt>
                <c:pt idx="2824">
                  <c:v>8.1658326232013426E-3</c:v>
                </c:pt>
                <c:pt idx="2825">
                  <c:v>1.4025324625935854E-2</c:v>
                </c:pt>
                <c:pt idx="2826">
                  <c:v>1.1469162374957561E-2</c:v>
                </c:pt>
                <c:pt idx="2827">
                  <c:v>1.0984618981453078E-2</c:v>
                </c:pt>
                <c:pt idx="2828">
                  <c:v>5.0211693783662609E-2</c:v>
                </c:pt>
                <c:pt idx="2829">
                  <c:v>1.0901030043669643E-2</c:v>
                </c:pt>
                <c:pt idx="2830">
                  <c:v>4.1798257831040728E-3</c:v>
                </c:pt>
                <c:pt idx="2831">
                  <c:v>3.3996436416507221E-3</c:v>
                </c:pt>
                <c:pt idx="2832">
                  <c:v>4.3372014088448397E-3</c:v>
                </c:pt>
                <c:pt idx="2833">
                  <c:v>1.1466457707010829E-2</c:v>
                </c:pt>
                <c:pt idx="2834">
                  <c:v>6.6188123152492919E-3</c:v>
                </c:pt>
                <c:pt idx="2835">
                  <c:v>1.7036898165876935E-2</c:v>
                </c:pt>
                <c:pt idx="2836">
                  <c:v>7.9838068146555613E-3</c:v>
                </c:pt>
                <c:pt idx="2837">
                  <c:v>1.1899842528346426E-2</c:v>
                </c:pt>
                <c:pt idx="2838">
                  <c:v>7.3445825403775453E-3</c:v>
                </c:pt>
                <c:pt idx="2839">
                  <c:v>-7.4901562985478648E-3</c:v>
                </c:pt>
                <c:pt idx="2840">
                  <c:v>1.444132861136084E-2</c:v>
                </c:pt>
                <c:pt idx="2841">
                  <c:v>1.0694271483686433E-2</c:v>
                </c:pt>
                <c:pt idx="2842">
                  <c:v>1.8030067464952892E-2</c:v>
                </c:pt>
                <c:pt idx="2843">
                  <c:v>6.5260704690491243E-3</c:v>
                </c:pt>
                <c:pt idx="2844">
                  <c:v>2.6446888483511771E-3</c:v>
                </c:pt>
                <c:pt idx="2845">
                  <c:v>1.1083119690092045E-2</c:v>
                </c:pt>
                <c:pt idx="2846">
                  <c:v>9.9545850478910489E-3</c:v>
                </c:pt>
                <c:pt idx="2847">
                  <c:v>5.060550362658167E-3</c:v>
                </c:pt>
                <c:pt idx="2848">
                  <c:v>1.3659618042555824E-2</c:v>
                </c:pt>
                <c:pt idx="2849">
                  <c:v>-4.9690488353626204E-3</c:v>
                </c:pt>
                <c:pt idx="2850">
                  <c:v>1.1488826227166434E-2</c:v>
                </c:pt>
                <c:pt idx="2851">
                  <c:v>-1.6429535543424023E-2</c:v>
                </c:pt>
                <c:pt idx="2852">
                  <c:v>3.4072014798770477E-3</c:v>
                </c:pt>
                <c:pt idx="2853">
                  <c:v>1.0279561394829679E-2</c:v>
                </c:pt>
                <c:pt idx="2854">
                  <c:v>8.5263534709326076E-3</c:v>
                </c:pt>
                <c:pt idx="2855">
                  <c:v>1.7225631965659308E-2</c:v>
                </c:pt>
                <c:pt idx="2856">
                  <c:v>8.8393679492919913E-3</c:v>
                </c:pt>
                <c:pt idx="2857">
                  <c:v>1.0491592972964777E-2</c:v>
                </c:pt>
                <c:pt idx="2858">
                  <c:v>9.1181751786052131E-3</c:v>
                </c:pt>
                <c:pt idx="2859">
                  <c:v>5.7637406085276673E-3</c:v>
                </c:pt>
                <c:pt idx="2860">
                  <c:v>1.2994137557338437E-2</c:v>
                </c:pt>
                <c:pt idx="2861">
                  <c:v>1.9508037714585161E-2</c:v>
                </c:pt>
                <c:pt idx="2862">
                  <c:v>7.6580831626060714E-3</c:v>
                </c:pt>
                <c:pt idx="2863">
                  <c:v>2.0016057181832046E-2</c:v>
                </c:pt>
                <c:pt idx="2864">
                  <c:v>6.757793622663549E-3</c:v>
                </c:pt>
                <c:pt idx="2865">
                  <c:v>1.2802297029786816E-2</c:v>
                </c:pt>
                <c:pt idx="2866">
                  <c:v>6.0591204117797157E-3</c:v>
                </c:pt>
                <c:pt idx="2867">
                  <c:v>1.2842471736320242E-2</c:v>
                </c:pt>
                <c:pt idx="2868">
                  <c:v>6.9505915846790403E-3</c:v>
                </c:pt>
                <c:pt idx="2869">
                  <c:v>2.3250620755271116E-2</c:v>
                </c:pt>
                <c:pt idx="2870">
                  <c:v>4.7078187613536406E-3</c:v>
                </c:pt>
                <c:pt idx="2871">
                  <c:v>6.891184628687195E-3</c:v>
                </c:pt>
                <c:pt idx="2872">
                  <c:v>1.1348295849558045E-2</c:v>
                </c:pt>
                <c:pt idx="2873">
                  <c:v>1.9640709484491318E-3</c:v>
                </c:pt>
                <c:pt idx="2874">
                  <c:v>9.2985712150083222E-3</c:v>
                </c:pt>
                <c:pt idx="2875">
                  <c:v>1.7147330584357981E-2</c:v>
                </c:pt>
                <c:pt idx="2876">
                  <c:v>9.1460620658168432E-3</c:v>
                </c:pt>
                <c:pt idx="2877">
                  <c:v>8.9948089839227818E-3</c:v>
                </c:pt>
                <c:pt idx="2878">
                  <c:v>1.9489444599468754E-2</c:v>
                </c:pt>
                <c:pt idx="2879">
                  <c:v>1.0887549871382881E-2</c:v>
                </c:pt>
                <c:pt idx="2880">
                  <c:v>1.1992810024105887E-2</c:v>
                </c:pt>
                <c:pt idx="2881">
                  <c:v>8.3724304403217705E-3</c:v>
                </c:pt>
                <c:pt idx="2882">
                  <c:v>1.1959890574230607E-2</c:v>
                </c:pt>
                <c:pt idx="2883">
                  <c:v>6.6934456500881249E-3</c:v>
                </c:pt>
                <c:pt idx="2884">
                  <c:v>4.1579167847641202E-3</c:v>
                </c:pt>
                <c:pt idx="2885">
                  <c:v>1.0278306064992927E-2</c:v>
                </c:pt>
                <c:pt idx="2886">
                  <c:v>1.1873137374221496E-2</c:v>
                </c:pt>
                <c:pt idx="2887">
                  <c:v>9.4708638512794995E-3</c:v>
                </c:pt>
                <c:pt idx="2888">
                  <c:v>9.0460020474076638E-3</c:v>
                </c:pt>
                <c:pt idx="2889">
                  <c:v>1.323114401109703E-2</c:v>
                </c:pt>
                <c:pt idx="2890">
                  <c:v>6.2855501744566158E-3</c:v>
                </c:pt>
                <c:pt idx="2891">
                  <c:v>1.3724782621395953E-2</c:v>
                </c:pt>
                <c:pt idx="2892">
                  <c:v>-1.0901996900646809E-2</c:v>
                </c:pt>
                <c:pt idx="2893">
                  <c:v>1.036384771835723E-2</c:v>
                </c:pt>
                <c:pt idx="2894">
                  <c:v>9.5509983403108938E-3</c:v>
                </c:pt>
                <c:pt idx="2895">
                  <c:v>1.1394490705774415E-3</c:v>
                </c:pt>
                <c:pt idx="2896">
                  <c:v>1.1968627843250033E-2</c:v>
                </c:pt>
                <c:pt idx="2897">
                  <c:v>-4.674575802787192E-3</c:v>
                </c:pt>
                <c:pt idx="2898">
                  <c:v>6.6746934687853272E-3</c:v>
                </c:pt>
                <c:pt idx="2899">
                  <c:v>2.332209321550802E-2</c:v>
                </c:pt>
                <c:pt idx="2900">
                  <c:v>-2.1405848775891557E-2</c:v>
                </c:pt>
                <c:pt idx="2901">
                  <c:v>1.116669241092896E-2</c:v>
                </c:pt>
                <c:pt idx="2902">
                  <c:v>1.1739197424953225E-2</c:v>
                </c:pt>
                <c:pt idx="2903">
                  <c:v>6.6699462974827628E-3</c:v>
                </c:pt>
                <c:pt idx="2904">
                  <c:v>3.5534357394088733E-3</c:v>
                </c:pt>
                <c:pt idx="2905">
                  <c:v>1.9328946939488899E-2</c:v>
                </c:pt>
                <c:pt idx="2906">
                  <c:v>8.3260998098829888E-3</c:v>
                </c:pt>
                <c:pt idx="2907">
                  <c:v>-2.735644165172562E-3</c:v>
                </c:pt>
                <c:pt idx="2908">
                  <c:v>8.8369160108748637E-3</c:v>
                </c:pt>
                <c:pt idx="2909">
                  <c:v>7.992212434221671E-3</c:v>
                </c:pt>
                <c:pt idx="2910">
                  <c:v>1.4513398669574107E-2</c:v>
                </c:pt>
                <c:pt idx="2911">
                  <c:v>1.2120559520561425E-2</c:v>
                </c:pt>
                <c:pt idx="2912">
                  <c:v>1.3092134350185006E-2</c:v>
                </c:pt>
                <c:pt idx="2913">
                  <c:v>9.7897308214539742E-3</c:v>
                </c:pt>
                <c:pt idx="2914">
                  <c:v>6.4428569199430743E-3</c:v>
                </c:pt>
                <c:pt idx="2915">
                  <c:v>1.459952400723049E-2</c:v>
                </c:pt>
                <c:pt idx="2916">
                  <c:v>1.0232054252726486E-2</c:v>
                </c:pt>
                <c:pt idx="2917">
                  <c:v>1.5397125639701529E-2</c:v>
                </c:pt>
                <c:pt idx="2918">
                  <c:v>1.8404977730539691E-2</c:v>
                </c:pt>
                <c:pt idx="2919">
                  <c:v>2.3757031572720074E-2</c:v>
                </c:pt>
                <c:pt idx="2920">
                  <c:v>8.37399243833945E-3</c:v>
                </c:pt>
                <c:pt idx="2921">
                  <c:v>8.3957180197522119E-3</c:v>
                </c:pt>
                <c:pt idx="2922">
                  <c:v>-4.722850767617184E-3</c:v>
                </c:pt>
                <c:pt idx="2923">
                  <c:v>7.6655667647029775E-3</c:v>
                </c:pt>
                <c:pt idx="2924">
                  <c:v>2.3945985026036253E-3</c:v>
                </c:pt>
                <c:pt idx="2925">
                  <c:v>1.1535326534153146E-2</c:v>
                </c:pt>
                <c:pt idx="2926">
                  <c:v>-1.0110138590653036E-2</c:v>
                </c:pt>
                <c:pt idx="2927">
                  <c:v>6.3197078532521555E-3</c:v>
                </c:pt>
                <c:pt idx="2928">
                  <c:v>6.3407806961602768E-3</c:v>
                </c:pt>
                <c:pt idx="2929">
                  <c:v>-1.4855858196509721E-2</c:v>
                </c:pt>
                <c:pt idx="2930">
                  <c:v>1.084245680488196E-2</c:v>
                </c:pt>
                <c:pt idx="2931">
                  <c:v>1.2992106780887231E-2</c:v>
                </c:pt>
                <c:pt idx="2932">
                  <c:v>4.5488872264627077E-2</c:v>
                </c:pt>
                <c:pt idx="2933">
                  <c:v>1.0045225502079041E-2</c:v>
                </c:pt>
                <c:pt idx="2934">
                  <c:v>1.158826659186394E-2</c:v>
                </c:pt>
                <c:pt idx="2935">
                  <c:v>1.6228987695898981E-2</c:v>
                </c:pt>
                <c:pt idx="2936">
                  <c:v>2.7207590976478656E-3</c:v>
                </c:pt>
                <c:pt idx="2937">
                  <c:v>5.5010077835265852E-3</c:v>
                </c:pt>
                <c:pt idx="2938">
                  <c:v>8.3692580365604882E-3</c:v>
                </c:pt>
                <c:pt idx="2939">
                  <c:v>5.4477468819175727E-3</c:v>
                </c:pt>
                <c:pt idx="2940">
                  <c:v>1.6113398851169299E-2</c:v>
                </c:pt>
                <c:pt idx="2941">
                  <c:v>1.1066132069229745E-2</c:v>
                </c:pt>
                <c:pt idx="2942">
                  <c:v>3.5918717791921621E-2</c:v>
                </c:pt>
                <c:pt idx="2943">
                  <c:v>2.0588376549305093E-2</c:v>
                </c:pt>
                <c:pt idx="2944">
                  <c:v>2.5468078475016833E-2</c:v>
                </c:pt>
                <c:pt idx="2945">
                  <c:v>-3.5023532196659965E-3</c:v>
                </c:pt>
                <c:pt idx="2946">
                  <c:v>3.1926843946245257E-3</c:v>
                </c:pt>
                <c:pt idx="2947">
                  <c:v>2.3389284529715205E-2</c:v>
                </c:pt>
                <c:pt idx="2948">
                  <c:v>1.1683151695156322E-2</c:v>
                </c:pt>
                <c:pt idx="2949">
                  <c:v>1.2808847917451023E-2</c:v>
                </c:pt>
                <c:pt idx="2950">
                  <c:v>3.5417965538884462E-3</c:v>
                </c:pt>
                <c:pt idx="2951">
                  <c:v>1.3524189997836673E-2</c:v>
                </c:pt>
                <c:pt idx="2952">
                  <c:v>1.0121000607382141E-2</c:v>
                </c:pt>
                <c:pt idx="2953">
                  <c:v>5.575773468953632E-3</c:v>
                </c:pt>
                <c:pt idx="2954">
                  <c:v>4.619784628150431E-3</c:v>
                </c:pt>
                <c:pt idx="2955">
                  <c:v>3.4312054112568876E-3</c:v>
                </c:pt>
                <c:pt idx="2956">
                  <c:v>6.4219500306276671E-3</c:v>
                </c:pt>
                <c:pt idx="2957">
                  <c:v>2.9135936129096539E-3</c:v>
                </c:pt>
                <c:pt idx="2958">
                  <c:v>-1.1304774312109984E-2</c:v>
                </c:pt>
                <c:pt idx="2959">
                  <c:v>3.073711276609633E-3</c:v>
                </c:pt>
                <c:pt idx="2960">
                  <c:v>1.1014510935570253E-2</c:v>
                </c:pt>
                <c:pt idx="2961">
                  <c:v>8.8232484597882653E-3</c:v>
                </c:pt>
                <c:pt idx="2962">
                  <c:v>1.7211377855469195E-2</c:v>
                </c:pt>
                <c:pt idx="2963">
                  <c:v>9.2559622137600491E-3</c:v>
                </c:pt>
                <c:pt idx="2964">
                  <c:v>1.1538469384460286E-2</c:v>
                </c:pt>
                <c:pt idx="2965">
                  <c:v>5.8093933684648692E-3</c:v>
                </c:pt>
                <c:pt idx="2966">
                  <c:v>1.1513277874556915E-2</c:v>
                </c:pt>
                <c:pt idx="2967">
                  <c:v>-1.319432206428821E-3</c:v>
                </c:pt>
                <c:pt idx="2968">
                  <c:v>3.1428515794103278E-3</c:v>
                </c:pt>
                <c:pt idx="2969">
                  <c:v>1.5349518059060094E-3</c:v>
                </c:pt>
                <c:pt idx="2970">
                  <c:v>1.0745711541495185E-2</c:v>
                </c:pt>
                <c:pt idx="2971">
                  <c:v>3.2427056143932147E-2</c:v>
                </c:pt>
                <c:pt idx="2972">
                  <c:v>3.6801164887800629E-2</c:v>
                </c:pt>
                <c:pt idx="2973">
                  <c:v>1.5102281162585721E-2</c:v>
                </c:pt>
                <c:pt idx="2974">
                  <c:v>6.7701257391961766E-3</c:v>
                </c:pt>
                <c:pt idx="2975">
                  <c:v>6.8815215756482537E-3</c:v>
                </c:pt>
                <c:pt idx="2976">
                  <c:v>5.1446153639632839E-3</c:v>
                </c:pt>
                <c:pt idx="2977">
                  <c:v>9.6823805457520694E-3</c:v>
                </c:pt>
                <c:pt idx="2978">
                  <c:v>9.5505194488851707E-3</c:v>
                </c:pt>
                <c:pt idx="2979">
                  <c:v>1.8437696413705709E-2</c:v>
                </c:pt>
                <c:pt idx="2980">
                  <c:v>3.5232326257773282E-3</c:v>
                </c:pt>
                <c:pt idx="2981">
                  <c:v>1.1518563955647288E-2</c:v>
                </c:pt>
                <c:pt idx="2982">
                  <c:v>1.1522876954629148E-2</c:v>
                </c:pt>
                <c:pt idx="2983">
                  <c:v>-2.2675567748437121E-4</c:v>
                </c:pt>
                <c:pt idx="2984">
                  <c:v>1.7588258161592121E-2</c:v>
                </c:pt>
                <c:pt idx="2985">
                  <c:v>-1.4431382041570705E-2</c:v>
                </c:pt>
                <c:pt idx="2986">
                  <c:v>1.1099166674370768E-2</c:v>
                </c:pt>
                <c:pt idx="2987">
                  <c:v>1.4222099699873592E-2</c:v>
                </c:pt>
                <c:pt idx="2988">
                  <c:v>1.042244401476259E-2</c:v>
                </c:pt>
                <c:pt idx="2989">
                  <c:v>1.4216140523014111E-3</c:v>
                </c:pt>
                <c:pt idx="2990">
                  <c:v>1.9516375871898885E-2</c:v>
                </c:pt>
                <c:pt idx="2991">
                  <c:v>5.6924975186984335E-3</c:v>
                </c:pt>
                <c:pt idx="2992">
                  <c:v>2.8740570640009837E-2</c:v>
                </c:pt>
                <c:pt idx="2993">
                  <c:v>1.2365492668735342E-2</c:v>
                </c:pt>
                <c:pt idx="2994">
                  <c:v>7.1878677802287468E-3</c:v>
                </c:pt>
                <c:pt idx="2995">
                  <c:v>1.5522311859621652E-2</c:v>
                </c:pt>
                <c:pt idx="2996">
                  <c:v>6.4154837992353381E-3</c:v>
                </c:pt>
                <c:pt idx="2997">
                  <c:v>-6.7341568622928585E-3</c:v>
                </c:pt>
                <c:pt idx="2998">
                  <c:v>3.2943840482571013E-2</c:v>
                </c:pt>
                <c:pt idx="2999">
                  <c:v>5.658834164310898E-3</c:v>
                </c:pt>
                <c:pt idx="3000">
                  <c:v>1.5749846717916804E-2</c:v>
                </c:pt>
                <c:pt idx="3001">
                  <c:v>8.2389955052913095E-3</c:v>
                </c:pt>
                <c:pt idx="3002">
                  <c:v>3.6017281218485533E-2</c:v>
                </c:pt>
                <c:pt idx="3003">
                  <c:v>-9.8123089477841381E-3</c:v>
                </c:pt>
                <c:pt idx="3004">
                  <c:v>9.8420802850572291E-3</c:v>
                </c:pt>
                <c:pt idx="3005">
                  <c:v>-2.133432329657453E-3</c:v>
                </c:pt>
                <c:pt idx="3006">
                  <c:v>7.6896684720174028E-3</c:v>
                </c:pt>
                <c:pt idx="3007">
                  <c:v>9.6081766814370261E-3</c:v>
                </c:pt>
                <c:pt idx="3008">
                  <c:v>8.561519218741525E-3</c:v>
                </c:pt>
                <c:pt idx="3009">
                  <c:v>3.2253885325231138E-3</c:v>
                </c:pt>
                <c:pt idx="3010">
                  <c:v>-1.9348607776231979E-3</c:v>
                </c:pt>
                <c:pt idx="3011">
                  <c:v>-2.258978918032293E-3</c:v>
                </c:pt>
                <c:pt idx="3012">
                  <c:v>-1.1494418373189779E-2</c:v>
                </c:pt>
                <c:pt idx="3013">
                  <c:v>-3.8020178917347936E-3</c:v>
                </c:pt>
                <c:pt idx="3014">
                  <c:v>8.2914045472390861E-3</c:v>
                </c:pt>
                <c:pt idx="3015">
                  <c:v>1.2490903720308212E-2</c:v>
                </c:pt>
                <c:pt idx="3016">
                  <c:v>2.4464482014210573E-2</c:v>
                </c:pt>
                <c:pt idx="3017">
                  <c:v>3.8730540987954912E-3</c:v>
                </c:pt>
                <c:pt idx="3018">
                  <c:v>4.7185937236533951E-3</c:v>
                </c:pt>
                <c:pt idx="3019">
                  <c:v>-8.1800340204612378E-3</c:v>
                </c:pt>
                <c:pt idx="3020">
                  <c:v>1.99057772237877E-2</c:v>
                </c:pt>
                <c:pt idx="3021">
                  <c:v>9.0777185457904513E-3</c:v>
                </c:pt>
                <c:pt idx="3022">
                  <c:v>1.4612139391004858E-2</c:v>
                </c:pt>
                <c:pt idx="3023">
                  <c:v>4.9205069584551675E-3</c:v>
                </c:pt>
                <c:pt idx="3024">
                  <c:v>8.7374342905000846E-3</c:v>
                </c:pt>
                <c:pt idx="3025">
                  <c:v>-1.0120380285113096E-2</c:v>
                </c:pt>
                <c:pt idx="3026">
                  <c:v>-1.044724448840848E-2</c:v>
                </c:pt>
                <c:pt idx="3027">
                  <c:v>3.0464060175455856E-2</c:v>
                </c:pt>
                <c:pt idx="3028">
                  <c:v>2.0526347845529095E-2</c:v>
                </c:pt>
                <c:pt idx="3029">
                  <c:v>-7.2711310209834469E-3</c:v>
                </c:pt>
                <c:pt idx="3030">
                  <c:v>3.5550811510805407E-2</c:v>
                </c:pt>
                <c:pt idx="3031">
                  <c:v>1.1866256346391331E-2</c:v>
                </c:pt>
                <c:pt idx="3032">
                  <c:v>2.3478644059931482E-3</c:v>
                </c:pt>
                <c:pt idx="3033">
                  <c:v>6.2467209511087524E-3</c:v>
                </c:pt>
                <c:pt idx="3034">
                  <c:v>3.004256157438513E-3</c:v>
                </c:pt>
                <c:pt idx="3035">
                  <c:v>7.0100647382593693E-3</c:v>
                </c:pt>
                <c:pt idx="3036">
                  <c:v>9.8912268406859388E-3</c:v>
                </c:pt>
                <c:pt idx="3037">
                  <c:v>6.6140457987922022E-2</c:v>
                </c:pt>
                <c:pt idx="3038">
                  <c:v>7.0579928972315506E-2</c:v>
                </c:pt>
                <c:pt idx="3039">
                  <c:v>3.244022003061349E-2</c:v>
                </c:pt>
                <c:pt idx="3040">
                  <c:v>1.9149000050360743E-2</c:v>
                </c:pt>
                <c:pt idx="3041">
                  <c:v>1.0507741024068873E-2</c:v>
                </c:pt>
                <c:pt idx="3042">
                  <c:v>6.1843767647049817E-3</c:v>
                </c:pt>
                <c:pt idx="3043">
                  <c:v>3.1921386565817245E-3</c:v>
                </c:pt>
                <c:pt idx="3044">
                  <c:v>2.7212336819476281E-3</c:v>
                </c:pt>
                <c:pt idx="3045">
                  <c:v>1.5831772323695249E-3</c:v>
                </c:pt>
                <c:pt idx="3046">
                  <c:v>-7.4158410659531525E-4</c:v>
                </c:pt>
                <c:pt idx="3047">
                  <c:v>1.1918711625272594E-2</c:v>
                </c:pt>
                <c:pt idx="3048">
                  <c:v>5.5516118885157425E-3</c:v>
                </c:pt>
                <c:pt idx="3049">
                  <c:v>1.5374132959616139E-2</c:v>
                </c:pt>
                <c:pt idx="3050">
                  <c:v>1.9332685654089545E-2</c:v>
                </c:pt>
                <c:pt idx="3051">
                  <c:v>-8.1045454117001474E-3</c:v>
                </c:pt>
                <c:pt idx="3052">
                  <c:v>2.7567573252169318E-2</c:v>
                </c:pt>
                <c:pt idx="3053">
                  <c:v>-5.2051096847999447E-2</c:v>
                </c:pt>
                <c:pt idx="3054">
                  <c:v>7.0063887396561251E-3</c:v>
                </c:pt>
                <c:pt idx="3055">
                  <c:v>1.0486910554773628E-2</c:v>
                </c:pt>
                <c:pt idx="3056">
                  <c:v>1.7592255687251944E-2</c:v>
                </c:pt>
                <c:pt idx="3057">
                  <c:v>-6.4037672086282652E-3</c:v>
                </c:pt>
                <c:pt idx="3058">
                  <c:v>3.8152635447028741E-4</c:v>
                </c:pt>
                <c:pt idx="3059">
                  <c:v>-2.6087443674733275E-2</c:v>
                </c:pt>
                <c:pt idx="3060">
                  <c:v>-2.2707180723951049E-2</c:v>
                </c:pt>
                <c:pt idx="3061">
                  <c:v>-3.0699325521233831E-3</c:v>
                </c:pt>
                <c:pt idx="3062">
                  <c:v>-3.0278374691353459E-4</c:v>
                </c:pt>
                <c:pt idx="3063">
                  <c:v>1.1062931123927955E-2</c:v>
                </c:pt>
                <c:pt idx="3064">
                  <c:v>-1.1780875940055049E-2</c:v>
                </c:pt>
                <c:pt idx="3065">
                  <c:v>-7.2691037982056863E-3</c:v>
                </c:pt>
                <c:pt idx="3066">
                  <c:v>1.5522947299914599E-2</c:v>
                </c:pt>
                <c:pt idx="3067">
                  <c:v>2.7913055571034458E-2</c:v>
                </c:pt>
                <c:pt idx="3068">
                  <c:v>1.1146280543022555E-2</c:v>
                </c:pt>
                <c:pt idx="3069">
                  <c:v>-4.8247495042408901E-3</c:v>
                </c:pt>
                <c:pt idx="3070">
                  <c:v>-6.3147077600364957E-3</c:v>
                </c:pt>
                <c:pt idx="3071">
                  <c:v>7.4933336832002486E-3</c:v>
                </c:pt>
                <c:pt idx="3072">
                  <c:v>2.2434399180772249E-2</c:v>
                </c:pt>
                <c:pt idx="3073">
                  <c:v>0.10407575199037203</c:v>
                </c:pt>
                <c:pt idx="3074">
                  <c:v>-1.8538045856504107E-2</c:v>
                </c:pt>
                <c:pt idx="3075">
                  <c:v>2.2716836337192924E-3</c:v>
                </c:pt>
                <c:pt idx="3076">
                  <c:v>8.261145795769937E-3</c:v>
                </c:pt>
                <c:pt idx="3077">
                  <c:v>2.2626547847161494E-2</c:v>
                </c:pt>
                <c:pt idx="3078">
                  <c:v>-7.6895927352926665E-3</c:v>
                </c:pt>
                <c:pt idx="3079">
                  <c:v>4.4284342400625282E-3</c:v>
                </c:pt>
                <c:pt idx="3080">
                  <c:v>2.9130684522794357E-2</c:v>
                </c:pt>
                <c:pt idx="3081">
                  <c:v>1.3597685072281939E-2</c:v>
                </c:pt>
                <c:pt idx="3082">
                  <c:v>-3.9603044615732677E-2</c:v>
                </c:pt>
                <c:pt idx="3083">
                  <c:v>6.5372445820290528E-3</c:v>
                </c:pt>
                <c:pt idx="3084">
                  <c:v>1.3408289566543007E-2</c:v>
                </c:pt>
                <c:pt idx="3085">
                  <c:v>1.6996472391576416E-2</c:v>
                </c:pt>
                <c:pt idx="3086">
                  <c:v>6.7578434460929093E-2</c:v>
                </c:pt>
                <c:pt idx="3087">
                  <c:v>1.5662476875847858E-2</c:v>
                </c:pt>
                <c:pt idx="3088">
                  <c:v>2.22055568641157E-2</c:v>
                </c:pt>
                <c:pt idx="3089">
                  <c:v>2.3682147204899121E-3</c:v>
                </c:pt>
                <c:pt idx="3090">
                  <c:v>2.064995565687748E-3</c:v>
                </c:pt>
                <c:pt idx="3091">
                  <c:v>2.7688814165064475E-2</c:v>
                </c:pt>
                <c:pt idx="3092">
                  <c:v>1.1376687676374181E-2</c:v>
                </c:pt>
                <c:pt idx="3093">
                  <c:v>4.369069264029421E-2</c:v>
                </c:pt>
                <c:pt idx="3094">
                  <c:v>1.2830314891312198E-2</c:v>
                </c:pt>
                <c:pt idx="3095">
                  <c:v>1.1470191424288597E-3</c:v>
                </c:pt>
                <c:pt idx="3096">
                  <c:v>1.3995104973238869E-2</c:v>
                </c:pt>
                <c:pt idx="3097">
                  <c:v>2.2456471738224629E-2</c:v>
                </c:pt>
                <c:pt idx="3098">
                  <c:v>3.6883792319440381E-3</c:v>
                </c:pt>
                <c:pt idx="3099">
                  <c:v>1.861753717761308E-2</c:v>
                </c:pt>
                <c:pt idx="3100">
                  <c:v>5.7316540698501978E-2</c:v>
                </c:pt>
                <c:pt idx="3101">
                  <c:v>2.1209672881038658E-2</c:v>
                </c:pt>
                <c:pt idx="3102">
                  <c:v>1.4531849358853223E-2</c:v>
                </c:pt>
                <c:pt idx="3103">
                  <c:v>1.3077368090254069E-2</c:v>
                </c:pt>
                <c:pt idx="3104">
                  <c:v>-1.9380185995547125E-2</c:v>
                </c:pt>
                <c:pt idx="3105">
                  <c:v>8.720892445824047E-3</c:v>
                </c:pt>
                <c:pt idx="3106">
                  <c:v>-1.0560221386952093E-2</c:v>
                </c:pt>
                <c:pt idx="3107">
                  <c:v>1.2214722256794264E-2</c:v>
                </c:pt>
                <c:pt idx="3108">
                  <c:v>6.4200232378325188E-3</c:v>
                </c:pt>
                <c:pt idx="3109">
                  <c:v>1.0078024387184052E-2</c:v>
                </c:pt>
                <c:pt idx="3110">
                  <c:v>2.2780376943049466E-2</c:v>
                </c:pt>
                <c:pt idx="3111">
                  <c:v>1.1134985794754552E-2</c:v>
                </c:pt>
                <c:pt idx="3112">
                  <c:v>-1.1222152533351785E-3</c:v>
                </c:pt>
                <c:pt idx="3113">
                  <c:v>3.0907876957158579E-2</c:v>
                </c:pt>
                <c:pt idx="3114">
                  <c:v>1.9432234842655258E-2</c:v>
                </c:pt>
                <c:pt idx="3115">
                  <c:v>7.9191077663140486E-2</c:v>
                </c:pt>
                <c:pt idx="3116">
                  <c:v>1.810666108051872E-2</c:v>
                </c:pt>
                <c:pt idx="3117">
                  <c:v>6.90682825583147E-3</c:v>
                </c:pt>
                <c:pt idx="3118">
                  <c:v>1.930222986107662E-2</c:v>
                </c:pt>
                <c:pt idx="3119">
                  <c:v>-5.1371187205758902E-3</c:v>
                </c:pt>
                <c:pt idx="3120">
                  <c:v>1.4490470007156829E-2</c:v>
                </c:pt>
                <c:pt idx="3121">
                  <c:v>6.0797829798381383E-3</c:v>
                </c:pt>
                <c:pt idx="3122">
                  <c:v>-1.0489378636879574E-2</c:v>
                </c:pt>
                <c:pt idx="3123">
                  <c:v>1.4238756156528025E-2</c:v>
                </c:pt>
                <c:pt idx="3124">
                  <c:v>2.3757543640127353E-2</c:v>
                </c:pt>
                <c:pt idx="3125">
                  <c:v>1.2425091341732744E-2</c:v>
                </c:pt>
                <c:pt idx="3126">
                  <c:v>1.4240229386517384E-2</c:v>
                </c:pt>
                <c:pt idx="3127">
                  <c:v>-3.9628055696838428E-4</c:v>
                </c:pt>
                <c:pt idx="3128">
                  <c:v>5.7292022723916518E-3</c:v>
                </c:pt>
                <c:pt idx="3129">
                  <c:v>2.9675295404437223E-3</c:v>
                </c:pt>
                <c:pt idx="3130">
                  <c:v>1.1329942813274567E-2</c:v>
                </c:pt>
                <c:pt idx="3131">
                  <c:v>5.854247256255476E-3</c:v>
                </c:pt>
                <c:pt idx="3132">
                  <c:v>8.5701794027758342E-3</c:v>
                </c:pt>
                <c:pt idx="3133">
                  <c:v>1.7691137859978567E-2</c:v>
                </c:pt>
                <c:pt idx="3134">
                  <c:v>1.037796326867349E-2</c:v>
                </c:pt>
                <c:pt idx="3135">
                  <c:v>-1.2459740315294543E-2</c:v>
                </c:pt>
                <c:pt idx="3136">
                  <c:v>1.6059418805675466E-2</c:v>
                </c:pt>
                <c:pt idx="3137">
                  <c:v>2.0432773751619029E-2</c:v>
                </c:pt>
                <c:pt idx="3138">
                  <c:v>1.2734673163906541E-2</c:v>
                </c:pt>
                <c:pt idx="3139">
                  <c:v>2.2976495036869941E-2</c:v>
                </c:pt>
                <c:pt idx="3140">
                  <c:v>5.3267168872114167E-3</c:v>
                </c:pt>
                <c:pt idx="3141">
                  <c:v>2.9128280101247531E-2</c:v>
                </c:pt>
                <c:pt idx="3142">
                  <c:v>1.2830033613164937E-2</c:v>
                </c:pt>
                <c:pt idx="3143">
                  <c:v>1.3782101028764385E-2</c:v>
                </c:pt>
                <c:pt idx="3144">
                  <c:v>1.8960201420246948E-2</c:v>
                </c:pt>
                <c:pt idx="3145">
                  <c:v>-1.0479167563725981E-3</c:v>
                </c:pt>
                <c:pt idx="3146">
                  <c:v>1.1281278256047239E-2</c:v>
                </c:pt>
                <c:pt idx="3147">
                  <c:v>1.5311122443349676E-2</c:v>
                </c:pt>
                <c:pt idx="3148">
                  <c:v>1.7415982424354645E-3</c:v>
                </c:pt>
                <c:pt idx="3149">
                  <c:v>-9.2792567367785603E-4</c:v>
                </c:pt>
                <c:pt idx="3150">
                  <c:v>7.9463317467620316E-3</c:v>
                </c:pt>
                <c:pt idx="3151">
                  <c:v>1.3541189372224562E-2</c:v>
                </c:pt>
                <c:pt idx="3152">
                  <c:v>2.1967945706798934E-2</c:v>
                </c:pt>
                <c:pt idx="3153">
                  <c:v>3.3448140908202917E-2</c:v>
                </c:pt>
                <c:pt idx="3154">
                  <c:v>1.6626893287975938E-2</c:v>
                </c:pt>
                <c:pt idx="3155">
                  <c:v>-1.9728097833523833E-2</c:v>
                </c:pt>
                <c:pt idx="3156">
                  <c:v>2.8510454453757224E-3</c:v>
                </c:pt>
                <c:pt idx="3157">
                  <c:v>2.1220134692104514E-2</c:v>
                </c:pt>
                <c:pt idx="3158">
                  <c:v>1.3357075030735925E-2</c:v>
                </c:pt>
                <c:pt idx="3159">
                  <c:v>1.5581416711605935E-2</c:v>
                </c:pt>
                <c:pt idx="3160">
                  <c:v>7.3251034864822168E-3</c:v>
                </c:pt>
                <c:pt idx="3161">
                  <c:v>1.2682772042170344E-2</c:v>
                </c:pt>
                <c:pt idx="3162">
                  <c:v>1.6723271997277713E-2</c:v>
                </c:pt>
                <c:pt idx="3163">
                  <c:v>5.1408884015512524E-2</c:v>
                </c:pt>
                <c:pt idx="3164">
                  <c:v>1.7392795318311186E-2</c:v>
                </c:pt>
                <c:pt idx="3165">
                  <c:v>1.2691423402054756E-2</c:v>
                </c:pt>
                <c:pt idx="3166">
                  <c:v>1.9825945006231534E-2</c:v>
                </c:pt>
                <c:pt idx="3167">
                  <c:v>2.8183739223180775E-2</c:v>
                </c:pt>
                <c:pt idx="3168">
                  <c:v>2.6328512868066565E-2</c:v>
                </c:pt>
                <c:pt idx="3169">
                  <c:v>1.4687944306131748E-2</c:v>
                </c:pt>
                <c:pt idx="3170">
                  <c:v>2.195468856817275E-3</c:v>
                </c:pt>
                <c:pt idx="3171">
                  <c:v>5.1122561300176866E-3</c:v>
                </c:pt>
                <c:pt idx="3172">
                  <c:v>1.4540221596973069E-2</c:v>
                </c:pt>
                <c:pt idx="3173">
                  <c:v>1.2809383965869095E-3</c:v>
                </c:pt>
                <c:pt idx="3174">
                  <c:v>2.9009914498694476E-2</c:v>
                </c:pt>
                <c:pt idx="3175">
                  <c:v>-1.3684040434096836E-2</c:v>
                </c:pt>
                <c:pt idx="3176">
                  <c:v>9.1852774928407859E-3</c:v>
                </c:pt>
                <c:pt idx="3177">
                  <c:v>-1.1438661199922108E-2</c:v>
                </c:pt>
                <c:pt idx="3178">
                  <c:v>6.6025343065806352E-3</c:v>
                </c:pt>
                <c:pt idx="3179">
                  <c:v>6.4169361960229251E-3</c:v>
                </c:pt>
                <c:pt idx="3180">
                  <c:v>5.1133590623307398E-2</c:v>
                </c:pt>
                <c:pt idx="3181">
                  <c:v>-1.0908424901961356E-2</c:v>
                </c:pt>
                <c:pt idx="3182">
                  <c:v>1.2528544223068207E-2</c:v>
                </c:pt>
                <c:pt idx="3183">
                  <c:v>4.6235606832004516E-3</c:v>
                </c:pt>
                <c:pt idx="3184">
                  <c:v>1.8862398751688134E-2</c:v>
                </c:pt>
                <c:pt idx="3185">
                  <c:v>2.6872255114543304E-3</c:v>
                </c:pt>
                <c:pt idx="3186">
                  <c:v>-2.9641311045847159E-3</c:v>
                </c:pt>
                <c:pt idx="3187">
                  <c:v>1.4679206581673628E-2</c:v>
                </c:pt>
                <c:pt idx="3188">
                  <c:v>-8.4190045355826484E-3</c:v>
                </c:pt>
                <c:pt idx="3189">
                  <c:v>8.9789305654882374E-3</c:v>
                </c:pt>
                <c:pt idx="3190">
                  <c:v>2.81774565992363E-2</c:v>
                </c:pt>
                <c:pt idx="3191">
                  <c:v>4.5231130330257328E-3</c:v>
                </c:pt>
                <c:pt idx="3192">
                  <c:v>3.8544476315517727E-3</c:v>
                </c:pt>
                <c:pt idx="3193">
                  <c:v>4.1316888955656432E-2</c:v>
                </c:pt>
                <c:pt idx="3194">
                  <c:v>6.7740774028540993E-2</c:v>
                </c:pt>
                <c:pt idx="3195">
                  <c:v>2.7644007853450926E-2</c:v>
                </c:pt>
                <c:pt idx="3196">
                  <c:v>4.9080325752780029E-3</c:v>
                </c:pt>
                <c:pt idx="3197">
                  <c:v>5.9293130851935157E-3</c:v>
                </c:pt>
                <c:pt idx="3198">
                  <c:v>-6.3163890343048987E-3</c:v>
                </c:pt>
                <c:pt idx="3199">
                  <c:v>1.1894884500988486E-2</c:v>
                </c:pt>
                <c:pt idx="3200">
                  <c:v>4.6439484412217954E-3</c:v>
                </c:pt>
                <c:pt idx="3201">
                  <c:v>2.3192241190861895E-2</c:v>
                </c:pt>
                <c:pt idx="3202">
                  <c:v>2.3108780116042737E-2</c:v>
                </c:pt>
                <c:pt idx="3203">
                  <c:v>6.9265886350122225E-3</c:v>
                </c:pt>
                <c:pt idx="3204">
                  <c:v>8.7254993631964723E-3</c:v>
                </c:pt>
                <c:pt idx="3205">
                  <c:v>1.0382237480202439E-2</c:v>
                </c:pt>
                <c:pt idx="3206">
                  <c:v>4.1692089484531285E-2</c:v>
                </c:pt>
                <c:pt idx="3207">
                  <c:v>-1.0388022143730807E-2</c:v>
                </c:pt>
                <c:pt idx="3208">
                  <c:v>8.8788636822273036E-4</c:v>
                </c:pt>
                <c:pt idx="3209">
                  <c:v>7.7237765916451043E-3</c:v>
                </c:pt>
                <c:pt idx="3210">
                  <c:v>4.3847714469175394E-3</c:v>
                </c:pt>
                <c:pt idx="3211">
                  <c:v>1.6588085008507149E-2</c:v>
                </c:pt>
                <c:pt idx="3212">
                  <c:v>5.2610805616058326E-3</c:v>
                </c:pt>
                <c:pt idx="3213">
                  <c:v>1.3338638571611433E-2</c:v>
                </c:pt>
                <c:pt idx="3214">
                  <c:v>7.9444046092049421E-3</c:v>
                </c:pt>
                <c:pt idx="3215">
                  <c:v>2.2096426051245219E-2</c:v>
                </c:pt>
                <c:pt idx="3216">
                  <c:v>1.6381675752176318E-3</c:v>
                </c:pt>
                <c:pt idx="3217">
                  <c:v>-5.9496266921540714E-4</c:v>
                </c:pt>
                <c:pt idx="3218">
                  <c:v>1.2454164877768154E-2</c:v>
                </c:pt>
                <c:pt idx="3219">
                  <c:v>3.9409999469180749E-3</c:v>
                </c:pt>
                <c:pt idx="3220">
                  <c:v>6.5579627316293904E-3</c:v>
                </c:pt>
                <c:pt idx="3221">
                  <c:v>2.0483014818999397E-2</c:v>
                </c:pt>
                <c:pt idx="3222">
                  <c:v>3.4874054462841593E-2</c:v>
                </c:pt>
                <c:pt idx="3223">
                  <c:v>1.2153740428495659E-3</c:v>
                </c:pt>
                <c:pt idx="3224">
                  <c:v>1.4973433751756462E-2</c:v>
                </c:pt>
                <c:pt idx="3225">
                  <c:v>-8.6676677795595979E-3</c:v>
                </c:pt>
                <c:pt idx="3226">
                  <c:v>3.9235340181746174E-2</c:v>
                </c:pt>
                <c:pt idx="3227">
                  <c:v>3.982729711543319E-3</c:v>
                </c:pt>
                <c:pt idx="3228">
                  <c:v>3.2617179440410245E-3</c:v>
                </c:pt>
                <c:pt idx="3229">
                  <c:v>2.2100443671724031E-2</c:v>
                </c:pt>
                <c:pt idx="3230">
                  <c:v>1.5677637781500092E-2</c:v>
                </c:pt>
                <c:pt idx="3231">
                  <c:v>1.6163596068669E-2</c:v>
                </c:pt>
                <c:pt idx="3232">
                  <c:v>1.3960849964233295E-2</c:v>
                </c:pt>
                <c:pt idx="3233">
                  <c:v>7.0300089598362946E-3</c:v>
                </c:pt>
                <c:pt idx="3234">
                  <c:v>1.8063952407621719E-2</c:v>
                </c:pt>
                <c:pt idx="3235">
                  <c:v>-1.0592572803596588E-2</c:v>
                </c:pt>
                <c:pt idx="3236">
                  <c:v>4.5741350785426385E-3</c:v>
                </c:pt>
                <c:pt idx="3237">
                  <c:v>4.2630901383057432E-2</c:v>
                </c:pt>
                <c:pt idx="3238">
                  <c:v>1.2542578829943727E-2</c:v>
                </c:pt>
                <c:pt idx="3239">
                  <c:v>1.3023717112459395E-2</c:v>
                </c:pt>
                <c:pt idx="3240">
                  <c:v>1.0538167539324631E-2</c:v>
                </c:pt>
                <c:pt idx="3241">
                  <c:v>-2.3021863415796122E-3</c:v>
                </c:pt>
                <c:pt idx="3242">
                  <c:v>9.3063532690237007E-3</c:v>
                </c:pt>
                <c:pt idx="3243">
                  <c:v>1.2581764954954111E-2</c:v>
                </c:pt>
                <c:pt idx="3244">
                  <c:v>5.5022131524133065E-3</c:v>
                </c:pt>
                <c:pt idx="3245">
                  <c:v>1.4281490132434994E-2</c:v>
                </c:pt>
                <c:pt idx="3246">
                  <c:v>1.675807651381126E-3</c:v>
                </c:pt>
                <c:pt idx="3247">
                  <c:v>1.261982011116369E-2</c:v>
                </c:pt>
                <c:pt idx="3248">
                  <c:v>2.6156909679705489E-2</c:v>
                </c:pt>
                <c:pt idx="3249">
                  <c:v>4.8024639808663802E-4</c:v>
                </c:pt>
                <c:pt idx="3250">
                  <c:v>-3.7037959779738436E-3</c:v>
                </c:pt>
                <c:pt idx="3251">
                  <c:v>1.9733600072489262E-2</c:v>
                </c:pt>
                <c:pt idx="3252">
                  <c:v>5.0616327587935583E-3</c:v>
                </c:pt>
                <c:pt idx="3253">
                  <c:v>2.8396139643048358E-2</c:v>
                </c:pt>
                <c:pt idx="3254">
                  <c:v>5.6624685971247545E-3</c:v>
                </c:pt>
                <c:pt idx="3255">
                  <c:v>5.0175500850681916E-4</c:v>
                </c:pt>
                <c:pt idx="3256">
                  <c:v>6.4353064774556028E-3</c:v>
                </c:pt>
                <c:pt idx="3257">
                  <c:v>-2.5605593115138686E-2</c:v>
                </c:pt>
                <c:pt idx="3258">
                  <c:v>8.2234689030602423E-3</c:v>
                </c:pt>
                <c:pt idx="3259">
                  <c:v>2.312630338192883E-2</c:v>
                </c:pt>
                <c:pt idx="3260">
                  <c:v>1.116938697806295E-2</c:v>
                </c:pt>
                <c:pt idx="3261">
                  <c:v>-1.4702654216499546E-2</c:v>
                </c:pt>
                <c:pt idx="3262">
                  <c:v>2.4544896309881464E-2</c:v>
                </c:pt>
                <c:pt idx="3263">
                  <c:v>1.4263835443107505E-2</c:v>
                </c:pt>
                <c:pt idx="3264">
                  <c:v>1.9845157074383571E-2</c:v>
                </c:pt>
                <c:pt idx="3265">
                  <c:v>1.8118000868218478E-2</c:v>
                </c:pt>
                <c:pt idx="3266">
                  <c:v>-3.1068951889114691E-3</c:v>
                </c:pt>
                <c:pt idx="3267">
                  <c:v>1.9832883261390027E-2</c:v>
                </c:pt>
                <c:pt idx="3268">
                  <c:v>-1.4239246423815938E-2</c:v>
                </c:pt>
                <c:pt idx="3269">
                  <c:v>-0.11467158378268677</c:v>
                </c:pt>
                <c:pt idx="3270">
                  <c:v>1.4137820578246835E-2</c:v>
                </c:pt>
                <c:pt idx="3271">
                  <c:v>1.08337766281949E-2</c:v>
                </c:pt>
                <c:pt idx="3272">
                  <c:v>8.6840248150256618E-3</c:v>
                </c:pt>
                <c:pt idx="3273">
                  <c:v>1.4675197710701769E-2</c:v>
                </c:pt>
                <c:pt idx="3274">
                  <c:v>1.2753500670931823E-2</c:v>
                </c:pt>
                <c:pt idx="3275">
                  <c:v>2.3449023467146255E-2</c:v>
                </c:pt>
                <c:pt idx="3276">
                  <c:v>-1.6190196228635545E-2</c:v>
                </c:pt>
                <c:pt idx="3277">
                  <c:v>1.6444554145993853E-2</c:v>
                </c:pt>
                <c:pt idx="3278">
                  <c:v>8.5650368393651571E-3</c:v>
                </c:pt>
                <c:pt idx="3279">
                  <c:v>4.2045971337924103E-3</c:v>
                </c:pt>
                <c:pt idx="3280">
                  <c:v>1.8532512555147106E-2</c:v>
                </c:pt>
                <c:pt idx="3281">
                  <c:v>-3.1243310987084771E-2</c:v>
                </c:pt>
                <c:pt idx="3282">
                  <c:v>2.7639230755838188E-2</c:v>
                </c:pt>
                <c:pt idx="3283">
                  <c:v>7.7369461118774506E-3</c:v>
                </c:pt>
                <c:pt idx="3284">
                  <c:v>1.2010443389474462E-2</c:v>
                </c:pt>
                <c:pt idx="3285">
                  <c:v>1.5083995385834242E-2</c:v>
                </c:pt>
                <c:pt idx="3286">
                  <c:v>1.3462539537131335E-2</c:v>
                </c:pt>
                <c:pt idx="3287">
                  <c:v>1.3254936795079143E-2</c:v>
                </c:pt>
                <c:pt idx="3288">
                  <c:v>1.5921705412607609E-2</c:v>
                </c:pt>
                <c:pt idx="3289">
                  <c:v>5.0111816609991582E-3</c:v>
                </c:pt>
                <c:pt idx="3290">
                  <c:v>-7.1833026947625469E-3</c:v>
                </c:pt>
                <c:pt idx="3291">
                  <c:v>8.4123962936262162E-3</c:v>
                </c:pt>
                <c:pt idx="3292">
                  <c:v>6.9802455411584093E-3</c:v>
                </c:pt>
                <c:pt idx="3293">
                  <c:v>1.3127934003763444E-2</c:v>
                </c:pt>
                <c:pt idx="3294">
                  <c:v>2.3152324391549434E-2</c:v>
                </c:pt>
                <c:pt idx="3295">
                  <c:v>1.3763449747236941E-2</c:v>
                </c:pt>
                <c:pt idx="3296">
                  <c:v>1.04014763211044E-2</c:v>
                </c:pt>
                <c:pt idx="3297">
                  <c:v>6.6103847513837377E-3</c:v>
                </c:pt>
                <c:pt idx="3298">
                  <c:v>6.984355858974025E-3</c:v>
                </c:pt>
                <c:pt idx="3299">
                  <c:v>-5.3998167191659204E-3</c:v>
                </c:pt>
                <c:pt idx="3300">
                  <c:v>1.5525724636562143E-2</c:v>
                </c:pt>
                <c:pt idx="3301">
                  <c:v>5.5201234397269823E-3</c:v>
                </c:pt>
                <c:pt idx="3302">
                  <c:v>8.4915181279405956E-3</c:v>
                </c:pt>
                <c:pt idx="3303">
                  <c:v>1.4344010647451578E-2</c:v>
                </c:pt>
                <c:pt idx="3304">
                  <c:v>6.4173691863540806E-3</c:v>
                </c:pt>
                <c:pt idx="3305">
                  <c:v>9.8545753339613577E-3</c:v>
                </c:pt>
                <c:pt idx="3306">
                  <c:v>3.365241346494411E-2</c:v>
                </c:pt>
                <c:pt idx="3307">
                  <c:v>1.9851954189761094E-2</c:v>
                </c:pt>
                <c:pt idx="3308">
                  <c:v>-5.2934569470749369E-3</c:v>
                </c:pt>
                <c:pt idx="3309">
                  <c:v>4.1692955920399392E-2</c:v>
                </c:pt>
                <c:pt idx="3310">
                  <c:v>3.3430504583913832E-3</c:v>
                </c:pt>
                <c:pt idx="3311">
                  <c:v>1.0488686225569052E-2</c:v>
                </c:pt>
                <c:pt idx="3312">
                  <c:v>2.1850312645807748E-2</c:v>
                </c:pt>
                <c:pt idx="3313">
                  <c:v>1.6551440955758081E-2</c:v>
                </c:pt>
                <c:pt idx="3314">
                  <c:v>4.7738932251214731E-3</c:v>
                </c:pt>
                <c:pt idx="3315">
                  <c:v>1.4998784968244217E-2</c:v>
                </c:pt>
                <c:pt idx="3316">
                  <c:v>1.0626104876986417E-2</c:v>
                </c:pt>
                <c:pt idx="3317">
                  <c:v>1.1445553365850986E-2</c:v>
                </c:pt>
                <c:pt idx="3318">
                  <c:v>6.544320359208728E-3</c:v>
                </c:pt>
                <c:pt idx="3319">
                  <c:v>3.5900658168187827E-2</c:v>
                </c:pt>
                <c:pt idx="3320">
                  <c:v>2.4952593065844988E-3</c:v>
                </c:pt>
                <c:pt idx="3321">
                  <c:v>9.3198301985195388E-3</c:v>
                </c:pt>
                <c:pt idx="3322">
                  <c:v>1.8147046352672187E-2</c:v>
                </c:pt>
                <c:pt idx="3323">
                  <c:v>1.6459197005430637E-2</c:v>
                </c:pt>
                <c:pt idx="3324">
                  <c:v>9.5329608750589542E-3</c:v>
                </c:pt>
                <c:pt idx="3325">
                  <c:v>9.7919493037394202E-3</c:v>
                </c:pt>
                <c:pt idx="3326">
                  <c:v>1.9347645640746605E-2</c:v>
                </c:pt>
                <c:pt idx="3327">
                  <c:v>6.2363922400177534E-3</c:v>
                </c:pt>
                <c:pt idx="3328">
                  <c:v>6.2835741831919175E-3</c:v>
                </c:pt>
                <c:pt idx="3329">
                  <c:v>1.6145105653729532E-2</c:v>
                </c:pt>
                <c:pt idx="3330">
                  <c:v>-1.2510120060600523E-3</c:v>
                </c:pt>
                <c:pt idx="3331">
                  <c:v>2.1295736669000205E-2</c:v>
                </c:pt>
                <c:pt idx="3332">
                  <c:v>1.0037501724647766E-2</c:v>
                </c:pt>
                <c:pt idx="3333">
                  <c:v>3.41340633656287E-2</c:v>
                </c:pt>
                <c:pt idx="3334">
                  <c:v>-2.7735345422662774E-2</c:v>
                </c:pt>
                <c:pt idx="3335">
                  <c:v>2.1241062274588135E-2</c:v>
                </c:pt>
                <c:pt idx="3336">
                  <c:v>-4.1771191107128521E-3</c:v>
                </c:pt>
                <c:pt idx="3337">
                  <c:v>4.7563891333185183E-3</c:v>
                </c:pt>
                <c:pt idx="3338">
                  <c:v>1.2336611896849771E-2</c:v>
                </c:pt>
                <c:pt idx="3339">
                  <c:v>1.8552746831463175E-2</c:v>
                </c:pt>
                <c:pt idx="3340">
                  <c:v>8.6070391591906992E-3</c:v>
                </c:pt>
                <c:pt idx="3341">
                  <c:v>1.2409151459792458E-2</c:v>
                </c:pt>
                <c:pt idx="3342">
                  <c:v>9.3395134166728497E-3</c:v>
                </c:pt>
                <c:pt idx="3343">
                  <c:v>1.6871631080739576E-2</c:v>
                </c:pt>
                <c:pt idx="3344">
                  <c:v>1.3562033530210274E-2</c:v>
                </c:pt>
                <c:pt idx="3345">
                  <c:v>9.9114170433736402E-3</c:v>
                </c:pt>
                <c:pt idx="3346">
                  <c:v>8.2320731224490001E-3</c:v>
                </c:pt>
                <c:pt idx="3347">
                  <c:v>-1.6717073146841156E-2</c:v>
                </c:pt>
                <c:pt idx="3348">
                  <c:v>5.8867353797182869E-3</c:v>
                </c:pt>
                <c:pt idx="3349">
                  <c:v>6.14898603468838E-2</c:v>
                </c:pt>
                <c:pt idx="3350">
                  <c:v>1.6830711054167578E-2</c:v>
                </c:pt>
                <c:pt idx="3351">
                  <c:v>1.0193891472585339E-2</c:v>
                </c:pt>
                <c:pt idx="3352">
                  <c:v>3.2689038055312494E-2</c:v>
                </c:pt>
                <c:pt idx="3353">
                  <c:v>5.9015512045692137E-3</c:v>
                </c:pt>
                <c:pt idx="3354">
                  <c:v>2.3360988503622771E-2</c:v>
                </c:pt>
                <c:pt idx="3355">
                  <c:v>-2.306929065300687E-2</c:v>
                </c:pt>
                <c:pt idx="3356">
                  <c:v>3.5098377129259405E-3</c:v>
                </c:pt>
                <c:pt idx="3357">
                  <c:v>1.1336787106110854E-2</c:v>
                </c:pt>
                <c:pt idx="3358">
                  <c:v>1.6175671221730838E-2</c:v>
                </c:pt>
                <c:pt idx="3359">
                  <c:v>8.6593881288792116E-3</c:v>
                </c:pt>
                <c:pt idx="3360">
                  <c:v>7.0163149848822218E-3</c:v>
                </c:pt>
                <c:pt idx="3361">
                  <c:v>1.1904703233452217E-2</c:v>
                </c:pt>
                <c:pt idx="3362">
                  <c:v>2.1339931120854672E-4</c:v>
                </c:pt>
                <c:pt idx="3363">
                  <c:v>1.627127116421212E-2</c:v>
                </c:pt>
                <c:pt idx="3364">
                  <c:v>4.923925312654312E-2</c:v>
                </c:pt>
                <c:pt idx="3365">
                  <c:v>1.1660644910039871E-2</c:v>
                </c:pt>
                <c:pt idx="3366">
                  <c:v>1.6600010199971572E-2</c:v>
                </c:pt>
                <c:pt idx="3367">
                  <c:v>2.3975978321799683E-2</c:v>
                </c:pt>
                <c:pt idx="3368">
                  <c:v>2.0301558121593948E-2</c:v>
                </c:pt>
                <c:pt idx="3369">
                  <c:v>-4.6277013213591751E-3</c:v>
                </c:pt>
                <c:pt idx="3370">
                  <c:v>3.8117660432882986E-3</c:v>
                </c:pt>
                <c:pt idx="3371">
                  <c:v>1.2678101478757559E-2</c:v>
                </c:pt>
                <c:pt idx="3372">
                  <c:v>1.4091496765235226E-2</c:v>
                </c:pt>
                <c:pt idx="3373">
                  <c:v>3.7532231195380857E-2</c:v>
                </c:pt>
                <c:pt idx="3374">
                  <c:v>-5.9684256637618383E-3</c:v>
                </c:pt>
                <c:pt idx="3375">
                  <c:v>1.1498482834055504E-2</c:v>
                </c:pt>
                <c:pt idx="3376">
                  <c:v>1.7732089433544273E-2</c:v>
                </c:pt>
                <c:pt idx="3377">
                  <c:v>2.0096340114188302E-2</c:v>
                </c:pt>
                <c:pt idx="3378">
                  <c:v>1.8658964070702083E-2</c:v>
                </c:pt>
                <c:pt idx="3379">
                  <c:v>-3.0371888007147459E-3</c:v>
                </c:pt>
                <c:pt idx="3380">
                  <c:v>2.1670849981078141E-2</c:v>
                </c:pt>
                <c:pt idx="3381">
                  <c:v>-4.2079327961753428E-3</c:v>
                </c:pt>
                <c:pt idx="3382">
                  <c:v>3.248658346708215E-2</c:v>
                </c:pt>
                <c:pt idx="3383">
                  <c:v>1.149090647000198E-2</c:v>
                </c:pt>
                <c:pt idx="3384">
                  <c:v>1.5515363490752061E-2</c:v>
                </c:pt>
                <c:pt idx="3385">
                  <c:v>2.4695247150791862E-2</c:v>
                </c:pt>
                <c:pt idx="3386">
                  <c:v>-7.4653247485169235E-3</c:v>
                </c:pt>
                <c:pt idx="3387">
                  <c:v>6.0643643375177169E-3</c:v>
                </c:pt>
                <c:pt idx="3388">
                  <c:v>8.5933994111167811E-3</c:v>
                </c:pt>
                <c:pt idx="3389">
                  <c:v>1.0384340279427152E-2</c:v>
                </c:pt>
                <c:pt idx="3390">
                  <c:v>5.3541160496219575E-3</c:v>
                </c:pt>
                <c:pt idx="3391">
                  <c:v>9.7635315325626908E-3</c:v>
                </c:pt>
                <c:pt idx="3392">
                  <c:v>2.2047884174799436E-2</c:v>
                </c:pt>
                <c:pt idx="3393">
                  <c:v>1.0010197505808028E-2</c:v>
                </c:pt>
                <c:pt idx="3394">
                  <c:v>-1.1219865696061412E-2</c:v>
                </c:pt>
                <c:pt idx="3395">
                  <c:v>6.425221372305738E-2</c:v>
                </c:pt>
                <c:pt idx="3396">
                  <c:v>9.8008824342210258E-3</c:v>
                </c:pt>
                <c:pt idx="3397">
                  <c:v>9.1994395605778934E-3</c:v>
                </c:pt>
                <c:pt idx="3398">
                  <c:v>1.9875772730608011E-2</c:v>
                </c:pt>
                <c:pt idx="3399">
                  <c:v>1.0772148326940205E-2</c:v>
                </c:pt>
                <c:pt idx="3400">
                  <c:v>1.4083286944805559E-2</c:v>
                </c:pt>
                <c:pt idx="3401">
                  <c:v>1.1645170840768868E-2</c:v>
                </c:pt>
                <c:pt idx="3402">
                  <c:v>4.9583321116826676E-3</c:v>
                </c:pt>
                <c:pt idx="3403">
                  <c:v>1.5475572804965766E-2</c:v>
                </c:pt>
                <c:pt idx="3404">
                  <c:v>-4.3915981089464005E-2</c:v>
                </c:pt>
                <c:pt idx="3405">
                  <c:v>1.1021364738615562E-2</c:v>
                </c:pt>
                <c:pt idx="3406">
                  <c:v>1.198574352625908E-2</c:v>
                </c:pt>
                <c:pt idx="3407">
                  <c:v>-9.2379707863716337E-4</c:v>
                </c:pt>
                <c:pt idx="3408">
                  <c:v>-2.3599549542060009E-2</c:v>
                </c:pt>
                <c:pt idx="3409">
                  <c:v>-7.5340577600259537E-4</c:v>
                </c:pt>
                <c:pt idx="3410">
                  <c:v>8.3733951985422491E-3</c:v>
                </c:pt>
                <c:pt idx="3411">
                  <c:v>7.9925124363303592E-3</c:v>
                </c:pt>
                <c:pt idx="3412">
                  <c:v>7.9382149757466908E-3</c:v>
                </c:pt>
                <c:pt idx="3413">
                  <c:v>1.0584692905512994E-2</c:v>
                </c:pt>
                <c:pt idx="3414">
                  <c:v>6.0311524649727579E-3</c:v>
                </c:pt>
                <c:pt idx="3415">
                  <c:v>8.4060863723491152E-3</c:v>
                </c:pt>
                <c:pt idx="3416">
                  <c:v>8.3090775442994716E-3</c:v>
                </c:pt>
                <c:pt idx="3417">
                  <c:v>-8.2971703881239156E-4</c:v>
                </c:pt>
                <c:pt idx="3418">
                  <c:v>3.7242606569401274E-3</c:v>
                </c:pt>
                <c:pt idx="3419">
                  <c:v>5.2050870665220602E-3</c:v>
                </c:pt>
                <c:pt idx="3420">
                  <c:v>1.5883673691859009E-2</c:v>
                </c:pt>
                <c:pt idx="3421">
                  <c:v>-6.4615791881266857E-2</c:v>
                </c:pt>
                <c:pt idx="3422">
                  <c:v>-5.8879052785774023E-2</c:v>
                </c:pt>
                <c:pt idx="3423">
                  <c:v>1.0606674698455559E-2</c:v>
                </c:pt>
                <c:pt idx="3424">
                  <c:v>1.1327694781122579E-2</c:v>
                </c:pt>
                <c:pt idx="3425">
                  <c:v>9.1368572803568922E-3</c:v>
                </c:pt>
                <c:pt idx="3426">
                  <c:v>1.2251290111433794E-2</c:v>
                </c:pt>
                <c:pt idx="3427">
                  <c:v>2.6767989062342713E-2</c:v>
                </c:pt>
                <c:pt idx="3428">
                  <c:v>1.1243643919680421E-3</c:v>
                </c:pt>
                <c:pt idx="3429">
                  <c:v>-3.2829844343139087E-3</c:v>
                </c:pt>
                <c:pt idx="3430">
                  <c:v>1.4024462063251425E-2</c:v>
                </c:pt>
                <c:pt idx="3431">
                  <c:v>1.3026614777954649E-2</c:v>
                </c:pt>
                <c:pt idx="3432">
                  <c:v>-6.558806967573097E-2</c:v>
                </c:pt>
                <c:pt idx="3433">
                  <c:v>1.2033110617803726E-2</c:v>
                </c:pt>
                <c:pt idx="3434">
                  <c:v>-1.0792527039172025E-2</c:v>
                </c:pt>
                <c:pt idx="3435">
                  <c:v>2.1989611727308178E-2</c:v>
                </c:pt>
                <c:pt idx="3436">
                  <c:v>4.2803884329936951E-3</c:v>
                </c:pt>
                <c:pt idx="3437">
                  <c:v>1.1075205728585431E-2</c:v>
                </c:pt>
                <c:pt idx="3438">
                  <c:v>1.4944793330141284E-2</c:v>
                </c:pt>
                <c:pt idx="3439">
                  <c:v>2.501958965329688E-2</c:v>
                </c:pt>
                <c:pt idx="3440">
                  <c:v>8.4061574827654015E-3</c:v>
                </c:pt>
                <c:pt idx="3441">
                  <c:v>1.3302900838441585E-2</c:v>
                </c:pt>
                <c:pt idx="3442">
                  <c:v>1.5130759111220289E-2</c:v>
                </c:pt>
                <c:pt idx="3443">
                  <c:v>2.4564173436190533E-2</c:v>
                </c:pt>
                <c:pt idx="3444">
                  <c:v>1.0492935784388363E-2</c:v>
                </c:pt>
                <c:pt idx="3445">
                  <c:v>2.3084996219157344E-4</c:v>
                </c:pt>
                <c:pt idx="3446">
                  <c:v>1.9913390444902167E-2</c:v>
                </c:pt>
                <c:pt idx="3447">
                  <c:v>4.4856310940990275E-2</c:v>
                </c:pt>
                <c:pt idx="3448">
                  <c:v>9.839259466593404E-3</c:v>
                </c:pt>
                <c:pt idx="3449">
                  <c:v>4.7941951358767797E-2</c:v>
                </c:pt>
                <c:pt idx="3450">
                  <c:v>1.0242042776944019E-2</c:v>
                </c:pt>
                <c:pt idx="3451">
                  <c:v>2.9428647097308445E-2</c:v>
                </c:pt>
                <c:pt idx="3452">
                  <c:v>3.1173687877803567E-3</c:v>
                </c:pt>
                <c:pt idx="3453">
                  <c:v>2.463722950076018E-2</c:v>
                </c:pt>
                <c:pt idx="3454">
                  <c:v>1.2464938222370258E-2</c:v>
                </c:pt>
                <c:pt idx="3455">
                  <c:v>-1.4547688861146173E-2</c:v>
                </c:pt>
                <c:pt idx="3456">
                  <c:v>1.0878774358961082E-2</c:v>
                </c:pt>
                <c:pt idx="3457">
                  <c:v>0.22760883658393277</c:v>
                </c:pt>
                <c:pt idx="3458">
                  <c:v>1.2422117834374964E-4</c:v>
                </c:pt>
                <c:pt idx="3459">
                  <c:v>1.2175604888353012E-2</c:v>
                </c:pt>
                <c:pt idx="3460">
                  <c:v>1.2701068957670477E-2</c:v>
                </c:pt>
                <c:pt idx="3461">
                  <c:v>1.487069485009186E-2</c:v>
                </c:pt>
                <c:pt idx="3462">
                  <c:v>2.2822198479698699E-2</c:v>
                </c:pt>
                <c:pt idx="3463">
                  <c:v>5.4610026004506523E-3</c:v>
                </c:pt>
                <c:pt idx="3464">
                  <c:v>1.9942331531594838E-2</c:v>
                </c:pt>
                <c:pt idx="3465">
                  <c:v>1.1992147469748152E-2</c:v>
                </c:pt>
                <c:pt idx="3466">
                  <c:v>1.3312728499675323E-2</c:v>
                </c:pt>
                <c:pt idx="3467">
                  <c:v>2.2396592919823768E-3</c:v>
                </c:pt>
                <c:pt idx="3468">
                  <c:v>1.4113029811622725E-2</c:v>
                </c:pt>
                <c:pt idx="3469">
                  <c:v>2.4583661476956502E-2</c:v>
                </c:pt>
                <c:pt idx="3470">
                  <c:v>2.2847986405391048E-2</c:v>
                </c:pt>
                <c:pt idx="3471">
                  <c:v>2.4523450969045395E-2</c:v>
                </c:pt>
                <c:pt idx="3472">
                  <c:v>2.093241896451447E-2</c:v>
                </c:pt>
                <c:pt idx="3473">
                  <c:v>3.5039931573632352E-3</c:v>
                </c:pt>
                <c:pt idx="3474">
                  <c:v>2.4197276974228018E-2</c:v>
                </c:pt>
                <c:pt idx="3475">
                  <c:v>5.5697543514576604E-3</c:v>
                </c:pt>
                <c:pt idx="3476">
                  <c:v>2.6222716777374734E-2</c:v>
                </c:pt>
                <c:pt idx="3477">
                  <c:v>1.6808312626782142E-2</c:v>
                </c:pt>
                <c:pt idx="3478">
                  <c:v>-2.6898614408190653E-3</c:v>
                </c:pt>
                <c:pt idx="3479">
                  <c:v>1.8440084069084133E-3</c:v>
                </c:pt>
                <c:pt idx="3480">
                  <c:v>1.6203457773783719E-2</c:v>
                </c:pt>
                <c:pt idx="3481">
                  <c:v>1.3635865515053002E-2</c:v>
                </c:pt>
                <c:pt idx="3482">
                  <c:v>5.5415071591733067E-3</c:v>
                </c:pt>
                <c:pt idx="3483">
                  <c:v>1.1923151696119351E-2</c:v>
                </c:pt>
                <c:pt idx="3484">
                  <c:v>-8.9877847513741328E-4</c:v>
                </c:pt>
                <c:pt idx="3485">
                  <c:v>3.412932079368073E-2</c:v>
                </c:pt>
                <c:pt idx="3486">
                  <c:v>2.8460811433866594E-2</c:v>
                </c:pt>
                <c:pt idx="3487">
                  <c:v>4.2519113911269765E-2</c:v>
                </c:pt>
                <c:pt idx="3488">
                  <c:v>9.3663616069625932E-3</c:v>
                </c:pt>
                <c:pt idx="3489">
                  <c:v>3.2751532431754798E-2</c:v>
                </c:pt>
                <c:pt idx="3490">
                  <c:v>7.7871527715258921E-3</c:v>
                </c:pt>
                <c:pt idx="3491">
                  <c:v>1.8003298459917157E-2</c:v>
                </c:pt>
                <c:pt idx="3492">
                  <c:v>2.1766614641508149E-2</c:v>
                </c:pt>
                <c:pt idx="3493">
                  <c:v>-8.8167906802771965E-4</c:v>
                </c:pt>
                <c:pt idx="3494">
                  <c:v>1.321192948068352E-2</c:v>
                </c:pt>
                <c:pt idx="3495">
                  <c:v>-9.8374822246974337E-4</c:v>
                </c:pt>
                <c:pt idx="3496">
                  <c:v>-3.0797494104738655E-3</c:v>
                </c:pt>
                <c:pt idx="3497">
                  <c:v>6.0696854692522846E-3</c:v>
                </c:pt>
                <c:pt idx="3498">
                  <c:v>1.1183176366775507E-2</c:v>
                </c:pt>
                <c:pt idx="3499">
                  <c:v>1.1000076636687275E-2</c:v>
                </c:pt>
                <c:pt idx="3500">
                  <c:v>1.172921545461017E-2</c:v>
                </c:pt>
                <c:pt idx="3501">
                  <c:v>1.293425757202721E-2</c:v>
                </c:pt>
                <c:pt idx="3502">
                  <c:v>8.961511986213918E-3</c:v>
                </c:pt>
                <c:pt idx="3503">
                  <c:v>9.1322295282128714E-3</c:v>
                </c:pt>
                <c:pt idx="3504">
                  <c:v>1.9396834177183214E-2</c:v>
                </c:pt>
                <c:pt idx="3505">
                  <c:v>1.2833979112838789E-2</c:v>
                </c:pt>
                <c:pt idx="3506">
                  <c:v>1.7696349322979335E-3</c:v>
                </c:pt>
                <c:pt idx="3507">
                  <c:v>1.3980001467737129E-2</c:v>
                </c:pt>
                <c:pt idx="3508">
                  <c:v>1.8138917992329494E-2</c:v>
                </c:pt>
                <c:pt idx="3509">
                  <c:v>6.9873771797758907E-3</c:v>
                </c:pt>
                <c:pt idx="3510">
                  <c:v>1.0078809803655341E-2</c:v>
                </c:pt>
                <c:pt idx="3511">
                  <c:v>2.1169144298750935E-3</c:v>
                </c:pt>
                <c:pt idx="3512">
                  <c:v>1.0320145679313119E-3</c:v>
                </c:pt>
                <c:pt idx="3513">
                  <c:v>-3.1837753930315312E-3</c:v>
                </c:pt>
                <c:pt idx="3514">
                  <c:v>8.6077608523959914E-3</c:v>
                </c:pt>
                <c:pt idx="3515">
                  <c:v>-7.0759564405215624E-3</c:v>
                </c:pt>
                <c:pt idx="3516">
                  <c:v>6.7311642750444182E-3</c:v>
                </c:pt>
                <c:pt idx="3517">
                  <c:v>9.566921699312541E-3</c:v>
                </c:pt>
                <c:pt idx="3518">
                  <c:v>1.6357413050559898E-2</c:v>
                </c:pt>
                <c:pt idx="3519">
                  <c:v>5.4764702220406495E-3</c:v>
                </c:pt>
                <c:pt idx="3520">
                  <c:v>1.980356715375817E-2</c:v>
                </c:pt>
                <c:pt idx="3521">
                  <c:v>9.8811402841221287E-3</c:v>
                </c:pt>
                <c:pt idx="3522">
                  <c:v>8.9482985450498632E-3</c:v>
                </c:pt>
                <c:pt idx="3523">
                  <c:v>5.4254385175127153E-3</c:v>
                </c:pt>
                <c:pt idx="3524">
                  <c:v>-2.5228764080609703E-3</c:v>
                </c:pt>
                <c:pt idx="3525">
                  <c:v>-6.6290157898653321E-2</c:v>
                </c:pt>
                <c:pt idx="3526">
                  <c:v>2.4011161400270733E-2</c:v>
                </c:pt>
                <c:pt idx="3527">
                  <c:v>1.495916388187757E-2</c:v>
                </c:pt>
                <c:pt idx="3528">
                  <c:v>9.1365318022888862E-3</c:v>
                </c:pt>
                <c:pt idx="3529">
                  <c:v>-1.485835937004449E-2</c:v>
                </c:pt>
                <c:pt idx="3530">
                  <c:v>1.2345322817201061E-2</c:v>
                </c:pt>
                <c:pt idx="3531">
                  <c:v>5.0237808875556855E-3</c:v>
                </c:pt>
                <c:pt idx="3532">
                  <c:v>-6.3587567439628658E-4</c:v>
                </c:pt>
                <c:pt idx="3533">
                  <c:v>3.3206305550187269E-2</c:v>
                </c:pt>
                <c:pt idx="3534">
                  <c:v>1.0495465657049428E-2</c:v>
                </c:pt>
                <c:pt idx="3535">
                  <c:v>7.4781187302975854E-4</c:v>
                </c:pt>
                <c:pt idx="3536">
                  <c:v>9.4882352283536444E-3</c:v>
                </c:pt>
                <c:pt idx="3537">
                  <c:v>9.643126735248031E-3</c:v>
                </c:pt>
                <c:pt idx="3538">
                  <c:v>1.6913731992274098E-2</c:v>
                </c:pt>
                <c:pt idx="3539">
                  <c:v>6.654369295969742E-3</c:v>
                </c:pt>
                <c:pt idx="3540">
                  <c:v>1.6612609829016561E-2</c:v>
                </c:pt>
                <c:pt idx="3541">
                  <c:v>-3.8825161695896157E-3</c:v>
                </c:pt>
                <c:pt idx="3542">
                  <c:v>6.1264909286262445E-3</c:v>
                </c:pt>
                <c:pt idx="3543">
                  <c:v>2.1853367173862531E-2</c:v>
                </c:pt>
                <c:pt idx="3544">
                  <c:v>5.9976204385860682E-2</c:v>
                </c:pt>
                <c:pt idx="3545">
                  <c:v>9.2037832002730014E-3</c:v>
                </c:pt>
                <c:pt idx="3546">
                  <c:v>5.6557323644999546E-3</c:v>
                </c:pt>
                <c:pt idx="3547">
                  <c:v>2.0622412738059356E-2</c:v>
                </c:pt>
                <c:pt idx="3548">
                  <c:v>1.6760794223428511E-2</c:v>
                </c:pt>
                <c:pt idx="3549">
                  <c:v>1.1352550722557489E-2</c:v>
                </c:pt>
                <c:pt idx="3550">
                  <c:v>1.0561217790486912E-3</c:v>
                </c:pt>
                <c:pt idx="3551">
                  <c:v>1.641626679893091E-2</c:v>
                </c:pt>
                <c:pt idx="3552">
                  <c:v>2.8069913699603856E-2</c:v>
                </c:pt>
                <c:pt idx="3553">
                  <c:v>1.7872463840993648E-2</c:v>
                </c:pt>
                <c:pt idx="3554">
                  <c:v>2.2749385721832695E-2</c:v>
                </c:pt>
                <c:pt idx="3555">
                  <c:v>2.0903591385552953E-2</c:v>
                </c:pt>
                <c:pt idx="3556">
                  <c:v>0.2859105100734442</c:v>
                </c:pt>
                <c:pt idx="3557">
                  <c:v>1.7566566776950142E-2</c:v>
                </c:pt>
                <c:pt idx="3558">
                  <c:v>7.1442568171398071E-3</c:v>
                </c:pt>
                <c:pt idx="3559">
                  <c:v>-2.4682877684822184E-2</c:v>
                </c:pt>
                <c:pt idx="3560">
                  <c:v>1.5175355144016592E-2</c:v>
                </c:pt>
                <c:pt idx="3561">
                  <c:v>1.5041633938397719E-2</c:v>
                </c:pt>
                <c:pt idx="3562">
                  <c:v>1.6188262465329721E-2</c:v>
                </c:pt>
                <c:pt idx="3563">
                  <c:v>6.4449953926547735E-3</c:v>
                </c:pt>
                <c:pt idx="3564">
                  <c:v>4.9576043772967702E-3</c:v>
                </c:pt>
                <c:pt idx="3565">
                  <c:v>1.7824526680793977E-2</c:v>
                </c:pt>
                <c:pt idx="3566">
                  <c:v>-9.5222775337163671E-3</c:v>
                </c:pt>
                <c:pt idx="3567">
                  <c:v>8.7261573885675826E-3</c:v>
                </c:pt>
                <c:pt idx="3568">
                  <c:v>5.6205922237776299E-6</c:v>
                </c:pt>
                <c:pt idx="3569">
                  <c:v>2.5068996378932184E-2</c:v>
                </c:pt>
                <c:pt idx="3570">
                  <c:v>1.1911608325807392E-2</c:v>
                </c:pt>
                <c:pt idx="3571">
                  <c:v>-9.2186147455433566E-4</c:v>
                </c:pt>
                <c:pt idx="3572">
                  <c:v>6.309737782289976E-3</c:v>
                </c:pt>
                <c:pt idx="3573">
                  <c:v>2.2891192693203867E-2</c:v>
                </c:pt>
                <c:pt idx="3574">
                  <c:v>1.2078006633591815E-2</c:v>
                </c:pt>
                <c:pt idx="3575">
                  <c:v>2.1019615777896961E-2</c:v>
                </c:pt>
                <c:pt idx="3576">
                  <c:v>2.2057993535796294E-2</c:v>
                </c:pt>
                <c:pt idx="3577">
                  <c:v>5.7865251768828112E-3</c:v>
                </c:pt>
                <c:pt idx="3578">
                  <c:v>1.1339578880730894E-2</c:v>
                </c:pt>
                <c:pt idx="3579">
                  <c:v>1.0975080676644039E-2</c:v>
                </c:pt>
                <c:pt idx="3580">
                  <c:v>1.8399687797954079E-2</c:v>
                </c:pt>
                <c:pt idx="3581">
                  <c:v>2.9843348797556062E-2</c:v>
                </c:pt>
                <c:pt idx="3582">
                  <c:v>2.7731655225674865E-2</c:v>
                </c:pt>
                <c:pt idx="3583">
                  <c:v>2.7198442621414336E-2</c:v>
                </c:pt>
                <c:pt idx="3584">
                  <c:v>-1.2997909664671589E-2</c:v>
                </c:pt>
                <c:pt idx="3585">
                  <c:v>1.5322446903501019E-2</c:v>
                </c:pt>
                <c:pt idx="3586">
                  <c:v>3.1241030485534085E-2</c:v>
                </c:pt>
                <c:pt idx="3587">
                  <c:v>1.569404881783348E-2</c:v>
                </c:pt>
                <c:pt idx="3588">
                  <c:v>4.7452015790057367E-3</c:v>
                </c:pt>
                <c:pt idx="3589">
                  <c:v>2.1428800047215764E-2</c:v>
                </c:pt>
                <c:pt idx="3590">
                  <c:v>1.3049323640799235E-3</c:v>
                </c:pt>
                <c:pt idx="3591">
                  <c:v>1.5552003959666969E-2</c:v>
                </c:pt>
                <c:pt idx="3592">
                  <c:v>3.0325513278021063E-2</c:v>
                </c:pt>
                <c:pt idx="3593">
                  <c:v>1.3121634777909969E-2</c:v>
                </c:pt>
                <c:pt idx="3594">
                  <c:v>1.3876198382943876E-2</c:v>
                </c:pt>
                <c:pt idx="3595">
                  <c:v>7.776397095007658E-3</c:v>
                </c:pt>
                <c:pt idx="3596">
                  <c:v>1.3156884677547834E-2</c:v>
                </c:pt>
                <c:pt idx="3597">
                  <c:v>9.6574507414237641E-3</c:v>
                </c:pt>
                <c:pt idx="3598">
                  <c:v>3.1780183586015789E-3</c:v>
                </c:pt>
                <c:pt idx="3599">
                  <c:v>3.2273942967458945E-3</c:v>
                </c:pt>
                <c:pt idx="3600">
                  <c:v>4.2364862560470432E-3</c:v>
                </c:pt>
                <c:pt idx="3601">
                  <c:v>4.5056262027940849E-3</c:v>
                </c:pt>
                <c:pt idx="3602">
                  <c:v>5.0586394043831756E-3</c:v>
                </c:pt>
                <c:pt idx="3603">
                  <c:v>-8.4416795763586853E-3</c:v>
                </c:pt>
                <c:pt idx="3604">
                  <c:v>-1.7111349675306756E-2</c:v>
                </c:pt>
                <c:pt idx="3605">
                  <c:v>1.2107170209732249E-2</c:v>
                </c:pt>
                <c:pt idx="3606">
                  <c:v>-3.5469516012163744E-3</c:v>
                </c:pt>
                <c:pt idx="3607">
                  <c:v>1.4919829317123504E-2</c:v>
                </c:pt>
                <c:pt idx="3608">
                  <c:v>1.2070254711348745E-2</c:v>
                </c:pt>
                <c:pt idx="3609">
                  <c:v>1.556952665257188E-2</c:v>
                </c:pt>
                <c:pt idx="3610">
                  <c:v>-1.9730302754943526E-2</c:v>
                </c:pt>
                <c:pt idx="3611">
                  <c:v>2.0556734244380617E-2</c:v>
                </c:pt>
                <c:pt idx="3612">
                  <c:v>5.6106295707216928E-3</c:v>
                </c:pt>
                <c:pt idx="3613">
                  <c:v>9.9208813508708249E-3</c:v>
                </c:pt>
                <c:pt idx="3614">
                  <c:v>1.6838512185958471E-2</c:v>
                </c:pt>
                <c:pt idx="3615">
                  <c:v>1.312049660048617E-2</c:v>
                </c:pt>
                <c:pt idx="3616">
                  <c:v>5.4093729452669792E-3</c:v>
                </c:pt>
                <c:pt idx="3617">
                  <c:v>1.8515799959914193E-2</c:v>
                </c:pt>
                <c:pt idx="3618">
                  <c:v>1.4096923199770081E-2</c:v>
                </c:pt>
                <c:pt idx="3619">
                  <c:v>-6.3311903352580154E-3</c:v>
                </c:pt>
                <c:pt idx="3620">
                  <c:v>7.5835668045697996E-3</c:v>
                </c:pt>
                <c:pt idx="3621">
                  <c:v>1.9651802655784752E-2</c:v>
                </c:pt>
                <c:pt idx="3622">
                  <c:v>7.5597870934315196E-3</c:v>
                </c:pt>
                <c:pt idx="3623">
                  <c:v>2.8629951958365041E-2</c:v>
                </c:pt>
                <c:pt idx="3624">
                  <c:v>1.0406397790775339E-2</c:v>
                </c:pt>
                <c:pt idx="3625">
                  <c:v>1.5237264597147093E-2</c:v>
                </c:pt>
                <c:pt idx="3626">
                  <c:v>-3.1196210599820908E-3</c:v>
                </c:pt>
                <c:pt idx="3627">
                  <c:v>1.2076048279853929E-2</c:v>
                </c:pt>
                <c:pt idx="3628">
                  <c:v>4.8373449423834369E-2</c:v>
                </c:pt>
                <c:pt idx="3629">
                  <c:v>2.064890949313928E-3</c:v>
                </c:pt>
                <c:pt idx="3630">
                  <c:v>2.4640345234444926E-2</c:v>
                </c:pt>
                <c:pt idx="3631">
                  <c:v>1.8162232749603335E-2</c:v>
                </c:pt>
                <c:pt idx="3632">
                  <c:v>1.4928357726272264E-2</c:v>
                </c:pt>
                <c:pt idx="3633">
                  <c:v>1.5746574679592908E-3</c:v>
                </c:pt>
                <c:pt idx="3634">
                  <c:v>1.6615579477642091E-2</c:v>
                </c:pt>
                <c:pt idx="3635">
                  <c:v>9.1428144693650841E-3</c:v>
                </c:pt>
                <c:pt idx="3636">
                  <c:v>9.2259699850274386E-3</c:v>
                </c:pt>
                <c:pt idx="3637">
                  <c:v>2.5491729453242153E-2</c:v>
                </c:pt>
                <c:pt idx="3638">
                  <c:v>3.577242374610632E-2</c:v>
                </c:pt>
                <c:pt idx="3639">
                  <c:v>2.2127765803916753E-2</c:v>
                </c:pt>
                <c:pt idx="3640">
                  <c:v>1.4804243696136879E-2</c:v>
                </c:pt>
                <c:pt idx="3641">
                  <c:v>-6.7621356424843104E-3</c:v>
                </c:pt>
                <c:pt idx="3642">
                  <c:v>2.2501486400122287E-2</c:v>
                </c:pt>
                <c:pt idx="3643">
                  <c:v>3.5787214168088007E-2</c:v>
                </c:pt>
                <c:pt idx="3644">
                  <c:v>9.5339912036393176E-3</c:v>
                </c:pt>
                <c:pt idx="3645">
                  <c:v>1.4242955315015198E-2</c:v>
                </c:pt>
                <c:pt idx="3646">
                  <c:v>1.7308996887985963E-2</c:v>
                </c:pt>
                <c:pt idx="3647">
                  <c:v>1.0833924490743687E-2</c:v>
                </c:pt>
                <c:pt idx="3648">
                  <c:v>-3.5843836919970677E-3</c:v>
                </c:pt>
                <c:pt idx="3649">
                  <c:v>7.1917150333145712E-3</c:v>
                </c:pt>
                <c:pt idx="3650">
                  <c:v>9.6853990287723655E-3</c:v>
                </c:pt>
                <c:pt idx="3651">
                  <c:v>2.1686783761622534E-2</c:v>
                </c:pt>
                <c:pt idx="3652">
                  <c:v>1.6601238505996461E-2</c:v>
                </c:pt>
                <c:pt idx="3653">
                  <c:v>6.9014796345911609E-4</c:v>
                </c:pt>
                <c:pt idx="3654">
                  <c:v>1.7033672209150984E-2</c:v>
                </c:pt>
                <c:pt idx="3655">
                  <c:v>1.987836628642279E-2</c:v>
                </c:pt>
                <c:pt idx="3656">
                  <c:v>4.903231529045521E-3</c:v>
                </c:pt>
                <c:pt idx="3657">
                  <c:v>1.9596480341037711E-2</c:v>
                </c:pt>
                <c:pt idx="3658">
                  <c:v>8.5635304447492944E-3</c:v>
                </c:pt>
                <c:pt idx="3659">
                  <c:v>9.9826278103979198E-3</c:v>
                </c:pt>
                <c:pt idx="3660">
                  <c:v>8.9912715287269965E-3</c:v>
                </c:pt>
                <c:pt idx="3661">
                  <c:v>8.4433062682881914E-3</c:v>
                </c:pt>
                <c:pt idx="3662">
                  <c:v>9.1257016597566191E-3</c:v>
                </c:pt>
                <c:pt idx="3663">
                  <c:v>1.9037883960945245E-2</c:v>
                </c:pt>
                <c:pt idx="3664">
                  <c:v>2.2061751486114225E-3</c:v>
                </c:pt>
                <c:pt idx="3665">
                  <c:v>1.7468987671576553E-2</c:v>
                </c:pt>
                <c:pt idx="3666">
                  <c:v>1.9922085309926285E-2</c:v>
                </c:pt>
                <c:pt idx="3667">
                  <c:v>1.7142509944024185E-2</c:v>
                </c:pt>
                <c:pt idx="3668">
                  <c:v>1.0264450277909754E-2</c:v>
                </c:pt>
                <c:pt idx="3669">
                  <c:v>1.4256784996722165E-2</c:v>
                </c:pt>
                <c:pt idx="3670">
                  <c:v>1.6458674529900658E-2</c:v>
                </c:pt>
                <c:pt idx="3671">
                  <c:v>2.4626693630287102E-2</c:v>
                </c:pt>
                <c:pt idx="3672">
                  <c:v>2.7598997690557545E-3</c:v>
                </c:pt>
                <c:pt idx="3673">
                  <c:v>9.576295015824042E-3</c:v>
                </c:pt>
                <c:pt idx="3674">
                  <c:v>1.0351225683610852E-2</c:v>
                </c:pt>
                <c:pt idx="3675">
                  <c:v>2.3183592878181506E-2</c:v>
                </c:pt>
                <c:pt idx="3676">
                  <c:v>2.2237821448330117E-2</c:v>
                </c:pt>
                <c:pt idx="3677">
                  <c:v>1.0422459951593214E-2</c:v>
                </c:pt>
                <c:pt idx="3678">
                  <c:v>8.6649618394794101E-3</c:v>
                </c:pt>
                <c:pt idx="3679">
                  <c:v>7.047556448011103E-3</c:v>
                </c:pt>
                <c:pt idx="3680">
                  <c:v>1.3863633536932445E-2</c:v>
                </c:pt>
                <c:pt idx="3681">
                  <c:v>2.373845754191399E-2</c:v>
                </c:pt>
                <c:pt idx="3682">
                  <c:v>9.5666726088276619E-3</c:v>
                </c:pt>
                <c:pt idx="3683">
                  <c:v>-5.5134694561826177E-3</c:v>
                </c:pt>
                <c:pt idx="3684">
                  <c:v>1.6776683980642366E-2</c:v>
                </c:pt>
                <c:pt idx="3685">
                  <c:v>1.3590926675821322E-2</c:v>
                </c:pt>
                <c:pt idx="3686">
                  <c:v>1.5738045928544109E-2</c:v>
                </c:pt>
                <c:pt idx="3687">
                  <c:v>1.4717119588712498E-2</c:v>
                </c:pt>
                <c:pt idx="3688">
                  <c:v>3.1471322009689537E-2</c:v>
                </c:pt>
                <c:pt idx="3689">
                  <c:v>1.0113997484595797E-2</c:v>
                </c:pt>
                <c:pt idx="3690">
                  <c:v>1.7798293596120725E-2</c:v>
                </c:pt>
                <c:pt idx="3691">
                  <c:v>5.9980312472897902E-3</c:v>
                </c:pt>
                <c:pt idx="3692">
                  <c:v>1.2337662577117034E-2</c:v>
                </c:pt>
                <c:pt idx="3693">
                  <c:v>1.3950890936252758E-2</c:v>
                </c:pt>
                <c:pt idx="3694">
                  <c:v>1.4706029228709337E-2</c:v>
                </c:pt>
                <c:pt idx="3695">
                  <c:v>2.317191605981082E-2</c:v>
                </c:pt>
                <c:pt idx="3696">
                  <c:v>3.7505762896022928E-2</c:v>
                </c:pt>
                <c:pt idx="3697">
                  <c:v>1.3452895086316785E-2</c:v>
                </c:pt>
                <c:pt idx="3698">
                  <c:v>1.280154512198294E-2</c:v>
                </c:pt>
                <c:pt idx="3699">
                  <c:v>1.0079196947341888E-2</c:v>
                </c:pt>
                <c:pt idx="3700">
                  <c:v>1.03908961405364E-2</c:v>
                </c:pt>
                <c:pt idx="3701">
                  <c:v>6.8271611834667999E-4</c:v>
                </c:pt>
                <c:pt idx="3702">
                  <c:v>9.0525387917551031E-3</c:v>
                </c:pt>
                <c:pt idx="3703">
                  <c:v>1.0463254705933824E-2</c:v>
                </c:pt>
                <c:pt idx="3704">
                  <c:v>7.9520950332090633E-3</c:v>
                </c:pt>
                <c:pt idx="3705">
                  <c:v>-3.8547916383413532E-2</c:v>
                </c:pt>
                <c:pt idx="3706">
                  <c:v>2.5536235261676987E-2</c:v>
                </c:pt>
                <c:pt idx="3707">
                  <c:v>8.7728975172957271E-3</c:v>
                </c:pt>
                <c:pt idx="3708">
                  <c:v>3.0958280095446544E-2</c:v>
                </c:pt>
                <c:pt idx="3709">
                  <c:v>3.8542404304221199E-3</c:v>
                </c:pt>
                <c:pt idx="3710">
                  <c:v>1.3480539032121177E-2</c:v>
                </c:pt>
                <c:pt idx="3711">
                  <c:v>1.0710587472343222E-2</c:v>
                </c:pt>
                <c:pt idx="3712">
                  <c:v>1.2666862257951009E-2</c:v>
                </c:pt>
                <c:pt idx="3713">
                  <c:v>5.3250206339140712E-3</c:v>
                </c:pt>
                <c:pt idx="3714">
                  <c:v>2.0432129298254977E-2</c:v>
                </c:pt>
                <c:pt idx="3715">
                  <c:v>2.0711043402677279E-2</c:v>
                </c:pt>
                <c:pt idx="3716">
                  <c:v>3.2247565865048337E-2</c:v>
                </c:pt>
                <c:pt idx="3717">
                  <c:v>1.4512167943125308E-2</c:v>
                </c:pt>
                <c:pt idx="3718">
                  <c:v>3.8795287547598636E-4</c:v>
                </c:pt>
                <c:pt idx="3719">
                  <c:v>1.1289710279724733E-2</c:v>
                </c:pt>
                <c:pt idx="3720">
                  <c:v>1.0934276174710454E-2</c:v>
                </c:pt>
                <c:pt idx="3721">
                  <c:v>-6.3955163089349509E-3</c:v>
                </c:pt>
                <c:pt idx="3722">
                  <c:v>1.5176762234008606E-2</c:v>
                </c:pt>
                <c:pt idx="3723">
                  <c:v>2.2617255966141163E-2</c:v>
                </c:pt>
                <c:pt idx="3724">
                  <c:v>-1.2847911839363542E-3</c:v>
                </c:pt>
                <c:pt idx="3725">
                  <c:v>6.666998642993663E-3</c:v>
                </c:pt>
                <c:pt idx="3726">
                  <c:v>1.941804198368172E-3</c:v>
                </c:pt>
                <c:pt idx="3727">
                  <c:v>8.7873500157935099E-3</c:v>
                </c:pt>
                <c:pt idx="3728">
                  <c:v>7.0097120028717059E-3</c:v>
                </c:pt>
                <c:pt idx="3729">
                  <c:v>5.6113845335975746E-3</c:v>
                </c:pt>
                <c:pt idx="3730">
                  <c:v>5.2932645053442653E-2</c:v>
                </c:pt>
                <c:pt idx="3731">
                  <c:v>1.4839661533958151E-3</c:v>
                </c:pt>
                <c:pt idx="3732">
                  <c:v>4.1099115814391823E-3</c:v>
                </c:pt>
                <c:pt idx="3733">
                  <c:v>9.8821830107252862E-3</c:v>
                </c:pt>
                <c:pt idx="3734">
                  <c:v>2.6041927658710783E-3</c:v>
                </c:pt>
                <c:pt idx="3735">
                  <c:v>4.7115940831767324E-3</c:v>
                </c:pt>
                <c:pt idx="3736">
                  <c:v>-3.3528877956997973E-2</c:v>
                </c:pt>
                <c:pt idx="3737">
                  <c:v>6.9722632989633986E-3</c:v>
                </c:pt>
                <c:pt idx="3738">
                  <c:v>1.0513954923306328E-2</c:v>
                </c:pt>
                <c:pt idx="3739">
                  <c:v>1.3863185485515735E-2</c:v>
                </c:pt>
                <c:pt idx="3740">
                  <c:v>1.0111000595906024E-2</c:v>
                </c:pt>
                <c:pt idx="3741">
                  <c:v>5.4044095663704789E-3</c:v>
                </c:pt>
                <c:pt idx="3742">
                  <c:v>1.2960528345888503E-2</c:v>
                </c:pt>
                <c:pt idx="3743">
                  <c:v>-1.5768759391863292E-2</c:v>
                </c:pt>
                <c:pt idx="3744">
                  <c:v>3.987121098121835E-3</c:v>
                </c:pt>
                <c:pt idx="3745">
                  <c:v>1.6566926339081654E-2</c:v>
                </c:pt>
                <c:pt idx="3746">
                  <c:v>1.253690599600857E-2</c:v>
                </c:pt>
                <c:pt idx="3747">
                  <c:v>9.2241698304917855E-3</c:v>
                </c:pt>
                <c:pt idx="3748">
                  <c:v>1.700049745250996E-3</c:v>
                </c:pt>
                <c:pt idx="3749">
                  <c:v>1.5094403600737195E-2</c:v>
                </c:pt>
                <c:pt idx="3750">
                  <c:v>1.6721319288931495E-2</c:v>
                </c:pt>
                <c:pt idx="3751">
                  <c:v>8.0411534636826258E-3</c:v>
                </c:pt>
                <c:pt idx="3752">
                  <c:v>1.4189898541231967E-2</c:v>
                </c:pt>
                <c:pt idx="3753">
                  <c:v>1.3571479882114672E-2</c:v>
                </c:pt>
                <c:pt idx="3754">
                  <c:v>-9.4944300974887222E-2</c:v>
                </c:pt>
                <c:pt idx="3755">
                  <c:v>1.4140126754402465E-2</c:v>
                </c:pt>
                <c:pt idx="3756">
                  <c:v>-2.8592020356588217E-2</c:v>
                </c:pt>
                <c:pt idx="3757">
                  <c:v>1.1951123826680458E-2</c:v>
                </c:pt>
                <c:pt idx="3758">
                  <c:v>1.3004208007192913E-2</c:v>
                </c:pt>
                <c:pt idx="3759">
                  <c:v>2.4537119444932542E-2</c:v>
                </c:pt>
                <c:pt idx="3760">
                  <c:v>5.0653912934457198E-3</c:v>
                </c:pt>
                <c:pt idx="3761">
                  <c:v>-8.7531923638174743E-3</c:v>
                </c:pt>
                <c:pt idx="3762">
                  <c:v>9.5119349378240438E-3</c:v>
                </c:pt>
                <c:pt idx="3763">
                  <c:v>1.372284643793132E-2</c:v>
                </c:pt>
                <c:pt idx="3764">
                  <c:v>5.8292194716975151E-2</c:v>
                </c:pt>
                <c:pt idx="3765">
                  <c:v>6.342807177657922E-3</c:v>
                </c:pt>
                <c:pt idx="3766">
                  <c:v>1.4865081770510788E-2</c:v>
                </c:pt>
                <c:pt idx="3767">
                  <c:v>4.5581886653682747E-3</c:v>
                </c:pt>
                <c:pt idx="3768">
                  <c:v>1.2917062970478585E-2</c:v>
                </c:pt>
                <c:pt idx="3769">
                  <c:v>2.1748677391281938E-2</c:v>
                </c:pt>
                <c:pt idx="3770">
                  <c:v>1.941136385522468E-2</c:v>
                </c:pt>
                <c:pt idx="3771">
                  <c:v>1.1567165432087726E-2</c:v>
                </c:pt>
                <c:pt idx="3772">
                  <c:v>6.0695072080129116E-3</c:v>
                </c:pt>
                <c:pt idx="3773">
                  <c:v>1.6360145001682567E-2</c:v>
                </c:pt>
                <c:pt idx="3774">
                  <c:v>1.4359485502858109E-3</c:v>
                </c:pt>
                <c:pt idx="3775">
                  <c:v>2.3091175345433809E-2</c:v>
                </c:pt>
                <c:pt idx="3776">
                  <c:v>1.6675346951286883E-2</c:v>
                </c:pt>
                <c:pt idx="3777">
                  <c:v>8.5104138061244793E-3</c:v>
                </c:pt>
                <c:pt idx="3778">
                  <c:v>1.4809321327258713E-2</c:v>
                </c:pt>
                <c:pt idx="3779">
                  <c:v>7.2864959316823628E-3</c:v>
                </c:pt>
                <c:pt idx="3780">
                  <c:v>2.2232073501438028E-2</c:v>
                </c:pt>
                <c:pt idx="3781">
                  <c:v>1.342394108266377E-2</c:v>
                </c:pt>
                <c:pt idx="3782">
                  <c:v>1.0869359046414581E-2</c:v>
                </c:pt>
                <c:pt idx="3783">
                  <c:v>1.3328910184981127E-2</c:v>
                </c:pt>
                <c:pt idx="3784">
                  <c:v>1.3328080686708091E-2</c:v>
                </c:pt>
                <c:pt idx="3785">
                  <c:v>1.3679363186466363E-2</c:v>
                </c:pt>
                <c:pt idx="3786">
                  <c:v>1.3019720172364309E-2</c:v>
                </c:pt>
                <c:pt idx="3787">
                  <c:v>7.0263291439729651E-3</c:v>
                </c:pt>
                <c:pt idx="3788">
                  <c:v>1.224352811434771E-2</c:v>
                </c:pt>
                <c:pt idx="3789">
                  <c:v>1.4962428606747234E-2</c:v>
                </c:pt>
                <c:pt idx="3790">
                  <c:v>1.3569540554383551E-2</c:v>
                </c:pt>
                <c:pt idx="3791">
                  <c:v>7.1720696588046336E-4</c:v>
                </c:pt>
                <c:pt idx="3792">
                  <c:v>6.7960463996624698E-3</c:v>
                </c:pt>
                <c:pt idx="3793">
                  <c:v>1.6669042824901822E-2</c:v>
                </c:pt>
                <c:pt idx="3794">
                  <c:v>7.3771424681056685E-3</c:v>
                </c:pt>
                <c:pt idx="3795">
                  <c:v>1.8386851415500619E-2</c:v>
                </c:pt>
                <c:pt idx="3796">
                  <c:v>5.4165844419959601E-3</c:v>
                </c:pt>
                <c:pt idx="3797">
                  <c:v>5.9861432556505513E-3</c:v>
                </c:pt>
                <c:pt idx="3798">
                  <c:v>1.1363072218181494E-2</c:v>
                </c:pt>
                <c:pt idx="3799">
                  <c:v>1.0598701135521471E-2</c:v>
                </c:pt>
                <c:pt idx="3800">
                  <c:v>1.3979918851890339E-2</c:v>
                </c:pt>
                <c:pt idx="3801">
                  <c:v>1.2785959684573031E-2</c:v>
                </c:pt>
                <c:pt idx="3802">
                  <c:v>2.9098628170158305E-3</c:v>
                </c:pt>
                <c:pt idx="3803">
                  <c:v>5.1715399279027097E-3</c:v>
                </c:pt>
                <c:pt idx="3804">
                  <c:v>1.9132656867963178E-2</c:v>
                </c:pt>
                <c:pt idx="3805">
                  <c:v>1.1546595787992249E-2</c:v>
                </c:pt>
                <c:pt idx="3806">
                  <c:v>1.2398996556491404E-2</c:v>
                </c:pt>
                <c:pt idx="3807">
                  <c:v>2.4807310865877431E-2</c:v>
                </c:pt>
                <c:pt idx="3808">
                  <c:v>1.2322751723255686E-2</c:v>
                </c:pt>
                <c:pt idx="3809">
                  <c:v>-2.17837513417359E-2</c:v>
                </c:pt>
                <c:pt idx="3810">
                  <c:v>2.3935906247135628E-2</c:v>
                </c:pt>
                <c:pt idx="3811">
                  <c:v>1.7044609050868846E-2</c:v>
                </c:pt>
                <c:pt idx="3812">
                  <c:v>-2.6689091861349717E-3</c:v>
                </c:pt>
                <c:pt idx="3813">
                  <c:v>1.2713066001536629E-2</c:v>
                </c:pt>
                <c:pt idx="3814">
                  <c:v>2.0122123983322296E-4</c:v>
                </c:pt>
                <c:pt idx="3815">
                  <c:v>1.817914065576302E-2</c:v>
                </c:pt>
                <c:pt idx="3816">
                  <c:v>9.3625751151623082E-3</c:v>
                </c:pt>
                <c:pt idx="3817">
                  <c:v>1.5997512011327424E-2</c:v>
                </c:pt>
                <c:pt idx="3818">
                  <c:v>1.4158403415933319E-2</c:v>
                </c:pt>
                <c:pt idx="3819">
                  <c:v>2.1423934350042938E-2</c:v>
                </c:pt>
                <c:pt idx="3820">
                  <c:v>-4.7709807230493879E-3</c:v>
                </c:pt>
                <c:pt idx="3821">
                  <c:v>1.7787317484070159E-2</c:v>
                </c:pt>
                <c:pt idx="3822">
                  <c:v>1.6724496810890964E-2</c:v>
                </c:pt>
                <c:pt idx="3823">
                  <c:v>-1.3790495456449808E-3</c:v>
                </c:pt>
                <c:pt idx="3824">
                  <c:v>1.4248028807017268E-2</c:v>
                </c:pt>
                <c:pt idx="3825">
                  <c:v>-4.4156714495627368E-4</c:v>
                </c:pt>
                <c:pt idx="3826">
                  <c:v>9.3368828024384103E-3</c:v>
                </c:pt>
                <c:pt idx="3827">
                  <c:v>1.1896087970565088E-2</c:v>
                </c:pt>
                <c:pt idx="3828">
                  <c:v>1.3309174019133939E-3</c:v>
                </c:pt>
                <c:pt idx="3829">
                  <c:v>1.2871868440035492E-2</c:v>
                </c:pt>
                <c:pt idx="3830">
                  <c:v>1.8563185061186128E-2</c:v>
                </c:pt>
                <c:pt idx="3831">
                  <c:v>1.4463114484337736E-2</c:v>
                </c:pt>
                <c:pt idx="3832">
                  <c:v>3.071301318674366E-2</c:v>
                </c:pt>
                <c:pt idx="3833">
                  <c:v>1.6364183711462421E-2</c:v>
                </c:pt>
                <c:pt idx="3834">
                  <c:v>1.4568456392234105E-2</c:v>
                </c:pt>
                <c:pt idx="3835">
                  <c:v>1.4140018252756115E-2</c:v>
                </c:pt>
                <c:pt idx="3836">
                  <c:v>1.2395317857214023E-2</c:v>
                </c:pt>
                <c:pt idx="3837">
                  <c:v>1.1294886244134829E-2</c:v>
                </c:pt>
                <c:pt idx="3838">
                  <c:v>1.5542355147840156E-2</c:v>
                </c:pt>
                <c:pt idx="3839">
                  <c:v>2.7325034494454325E-3</c:v>
                </c:pt>
                <c:pt idx="3840">
                  <c:v>1.4409113288796252E-2</c:v>
                </c:pt>
                <c:pt idx="3841">
                  <c:v>2.1212545157302202E-2</c:v>
                </c:pt>
                <c:pt idx="3842">
                  <c:v>1.9288182382543234E-2</c:v>
                </c:pt>
                <c:pt idx="3843">
                  <c:v>1.1805535869564496E-2</c:v>
                </c:pt>
                <c:pt idx="3844">
                  <c:v>1.604316683322253E-2</c:v>
                </c:pt>
                <c:pt idx="3845">
                  <c:v>1.7566674389096353E-2</c:v>
                </c:pt>
                <c:pt idx="3846">
                  <c:v>1.1736807034440043E-2</c:v>
                </c:pt>
                <c:pt idx="3847">
                  <c:v>3.3519050689026726E-2</c:v>
                </c:pt>
                <c:pt idx="3848">
                  <c:v>1.5007576531629242E-2</c:v>
                </c:pt>
                <c:pt idx="3849">
                  <c:v>1.0437408640326568E-2</c:v>
                </c:pt>
                <c:pt idx="3850">
                  <c:v>7.3117762869266585E-3</c:v>
                </c:pt>
                <c:pt idx="3851">
                  <c:v>8.464696421470937E-3</c:v>
                </c:pt>
                <c:pt idx="3852">
                  <c:v>6.1594624055181539E-3</c:v>
                </c:pt>
                <c:pt idx="3853">
                  <c:v>9.8253792645696184E-3</c:v>
                </c:pt>
                <c:pt idx="3854">
                  <c:v>1.751424011138596E-2</c:v>
                </c:pt>
                <c:pt idx="3855">
                  <c:v>1.6182566109645444E-2</c:v>
                </c:pt>
                <c:pt idx="3856">
                  <c:v>1.3954468785066393E-2</c:v>
                </c:pt>
                <c:pt idx="3857">
                  <c:v>1.271133236241475E-2</c:v>
                </c:pt>
                <c:pt idx="3858">
                  <c:v>1.476017201477108E-2</c:v>
                </c:pt>
                <c:pt idx="3859">
                  <c:v>-2.0760056256156831E-2</c:v>
                </c:pt>
                <c:pt idx="3860">
                  <c:v>1.2454134051081535E-2</c:v>
                </c:pt>
                <c:pt idx="3861">
                  <c:v>8.6590343151675946E-3</c:v>
                </c:pt>
                <c:pt idx="3862">
                  <c:v>1.1562393983999206E-2</c:v>
                </c:pt>
                <c:pt idx="3863">
                  <c:v>3.9806333585896393E-2</c:v>
                </c:pt>
                <c:pt idx="3864">
                  <c:v>1.6872253305991496E-2</c:v>
                </c:pt>
                <c:pt idx="3865">
                  <c:v>2.7296946121180703E-2</c:v>
                </c:pt>
                <c:pt idx="3866">
                  <c:v>2.8257036230153184E-2</c:v>
                </c:pt>
                <c:pt idx="3867">
                  <c:v>1.2665264391254922E-2</c:v>
                </c:pt>
                <c:pt idx="3868">
                  <c:v>2.6204210096083216E-2</c:v>
                </c:pt>
                <c:pt idx="3869">
                  <c:v>1.4878619632734465E-2</c:v>
                </c:pt>
                <c:pt idx="3870">
                  <c:v>5.1043958283373825E-3</c:v>
                </c:pt>
                <c:pt idx="3871">
                  <c:v>1.0745125677531331E-2</c:v>
                </c:pt>
                <c:pt idx="3872">
                  <c:v>1.0894770465704418E-2</c:v>
                </c:pt>
                <c:pt idx="3873">
                  <c:v>9.5558749986222012E-3</c:v>
                </c:pt>
                <c:pt idx="3874">
                  <c:v>1.445735630270879E-2</c:v>
                </c:pt>
                <c:pt idx="3875">
                  <c:v>1.0652542997942452E-2</c:v>
                </c:pt>
                <c:pt idx="3876">
                  <c:v>-1.9842741171653508E-2</c:v>
                </c:pt>
                <c:pt idx="3877">
                  <c:v>7.4748738575623665E-3</c:v>
                </c:pt>
                <c:pt idx="3878">
                  <c:v>6.926389159666849E-3</c:v>
                </c:pt>
                <c:pt idx="3879">
                  <c:v>1.7519457025314752E-2</c:v>
                </c:pt>
                <c:pt idx="3880">
                  <c:v>9.1705790448219655E-3</c:v>
                </c:pt>
                <c:pt idx="3881">
                  <c:v>3.841024417581726E-2</c:v>
                </c:pt>
                <c:pt idx="3882">
                  <c:v>1.3243041457034532E-2</c:v>
                </c:pt>
                <c:pt idx="3883">
                  <c:v>9.6335055122923445E-3</c:v>
                </c:pt>
                <c:pt idx="3884">
                  <c:v>1.3351690460099853E-2</c:v>
                </c:pt>
                <c:pt idx="3885">
                  <c:v>1.7517937184454754E-2</c:v>
                </c:pt>
                <c:pt idx="3886">
                  <c:v>2.3230026453982172E-2</c:v>
                </c:pt>
                <c:pt idx="3887">
                  <c:v>2.0036711929427655E-2</c:v>
                </c:pt>
                <c:pt idx="3888">
                  <c:v>1.5469293908518578E-2</c:v>
                </c:pt>
                <c:pt idx="3889">
                  <c:v>1.4663686079631064E-2</c:v>
                </c:pt>
                <c:pt idx="3890">
                  <c:v>-8.1925276621848345E-3</c:v>
                </c:pt>
                <c:pt idx="3891">
                  <c:v>1.3463306835308294E-2</c:v>
                </c:pt>
                <c:pt idx="3892">
                  <c:v>1.5696762533047508E-2</c:v>
                </c:pt>
                <c:pt idx="3893">
                  <c:v>1.2813956703338186E-2</c:v>
                </c:pt>
                <c:pt idx="3894">
                  <c:v>4.2682032981957631E-3</c:v>
                </c:pt>
                <c:pt idx="3895">
                  <c:v>8.2789909821279917E-3</c:v>
                </c:pt>
                <c:pt idx="3896">
                  <c:v>1.2604254575873212E-2</c:v>
                </c:pt>
                <c:pt idx="3897">
                  <c:v>-4.1603249752186558E-3</c:v>
                </c:pt>
                <c:pt idx="3898">
                  <c:v>-1.1952699520878816E-2</c:v>
                </c:pt>
                <c:pt idx="3899">
                  <c:v>2.5267335766009629E-2</c:v>
                </c:pt>
                <c:pt idx="3900">
                  <c:v>1.437751938934085E-2</c:v>
                </c:pt>
                <c:pt idx="3901">
                  <c:v>9.6215343367314025E-3</c:v>
                </c:pt>
                <c:pt idx="3902">
                  <c:v>6.322268544481759E-3</c:v>
                </c:pt>
                <c:pt idx="3903">
                  <c:v>1.9046044606586536E-2</c:v>
                </c:pt>
                <c:pt idx="3904">
                  <c:v>3.7964770036433278E-3</c:v>
                </c:pt>
                <c:pt idx="3905">
                  <c:v>1.5481619910286435E-2</c:v>
                </c:pt>
                <c:pt idx="3906">
                  <c:v>3.3615432622832758E-2</c:v>
                </c:pt>
                <c:pt idx="3907">
                  <c:v>1.3857123163422806E-2</c:v>
                </c:pt>
                <c:pt idx="3908">
                  <c:v>1.4700988896096723E-2</c:v>
                </c:pt>
                <c:pt idx="3909">
                  <c:v>8.0102834985035735E-3</c:v>
                </c:pt>
                <c:pt idx="3910">
                  <c:v>1.2400114281196495E-2</c:v>
                </c:pt>
                <c:pt idx="3911">
                  <c:v>2.4976171145504971E-2</c:v>
                </c:pt>
                <c:pt idx="3912">
                  <c:v>1.1516399794742829E-2</c:v>
                </c:pt>
                <c:pt idx="3913">
                  <c:v>2.9245197517386717E-2</c:v>
                </c:pt>
                <c:pt idx="3914">
                  <c:v>1.8471523832211185E-2</c:v>
                </c:pt>
                <c:pt idx="3915">
                  <c:v>4.7194328911920073E-3</c:v>
                </c:pt>
                <c:pt idx="3916">
                  <c:v>2.2161695061055448E-2</c:v>
                </c:pt>
                <c:pt idx="3917">
                  <c:v>2.7516303282781183E-2</c:v>
                </c:pt>
                <c:pt idx="3918">
                  <c:v>1.9839573782434634E-2</c:v>
                </c:pt>
                <c:pt idx="3919">
                  <c:v>1.5304488529597411E-2</c:v>
                </c:pt>
                <c:pt idx="3920">
                  <c:v>1.2276654533208628E-2</c:v>
                </c:pt>
                <c:pt idx="3921">
                  <c:v>-5.1375112738602426E-3</c:v>
                </c:pt>
                <c:pt idx="3922">
                  <c:v>1.3971290254708295E-2</c:v>
                </c:pt>
                <c:pt idx="3923">
                  <c:v>1.2913829164921118E-2</c:v>
                </c:pt>
                <c:pt idx="3924">
                  <c:v>8.0887055304165543E-3</c:v>
                </c:pt>
                <c:pt idx="3925">
                  <c:v>1.6053720331136431E-2</c:v>
                </c:pt>
                <c:pt idx="3926">
                  <c:v>-0.26696279500717218</c:v>
                </c:pt>
                <c:pt idx="3927">
                  <c:v>5.4315795206604702E-3</c:v>
                </c:pt>
                <c:pt idx="3928">
                  <c:v>1.4669775215495754E-2</c:v>
                </c:pt>
                <c:pt idx="3929">
                  <c:v>4.3995110848959176E-3</c:v>
                </c:pt>
                <c:pt idx="3930">
                  <c:v>2.4168845994338453E-2</c:v>
                </c:pt>
                <c:pt idx="3931">
                  <c:v>-1.3990221661096278E-3</c:v>
                </c:pt>
                <c:pt idx="3932">
                  <c:v>1.6228912223576728E-2</c:v>
                </c:pt>
                <c:pt idx="3933">
                  <c:v>1.8125643869404153E-2</c:v>
                </c:pt>
                <c:pt idx="3934">
                  <c:v>3.3299217133509938E-2</c:v>
                </c:pt>
                <c:pt idx="3935">
                  <c:v>1.4395760609375407E-2</c:v>
                </c:pt>
                <c:pt idx="3936">
                  <c:v>1.69188454473631E-2</c:v>
                </c:pt>
                <c:pt idx="3937">
                  <c:v>2.1809558898713385E-2</c:v>
                </c:pt>
                <c:pt idx="3938">
                  <c:v>7.6257338004561926E-3</c:v>
                </c:pt>
                <c:pt idx="3939">
                  <c:v>1.165317367381807E-2</c:v>
                </c:pt>
                <c:pt idx="3940">
                  <c:v>-1.1610100251434616E-2</c:v>
                </c:pt>
                <c:pt idx="3941">
                  <c:v>8.4015107767168584E-3</c:v>
                </c:pt>
                <c:pt idx="3942">
                  <c:v>1.688754234451521E-2</c:v>
                </c:pt>
                <c:pt idx="3943">
                  <c:v>-4.8049243165359828E-2</c:v>
                </c:pt>
                <c:pt idx="3944">
                  <c:v>4.3122412548224742E-2</c:v>
                </c:pt>
                <c:pt idx="3945">
                  <c:v>-1.5739447867476639E-2</c:v>
                </c:pt>
                <c:pt idx="3946">
                  <c:v>8.5004259931069706E-4</c:v>
                </c:pt>
                <c:pt idx="3947">
                  <c:v>2.0673425192230914E-2</c:v>
                </c:pt>
                <c:pt idx="3948">
                  <c:v>1.4354594058536804E-2</c:v>
                </c:pt>
                <c:pt idx="3949">
                  <c:v>1.9731561845200814E-2</c:v>
                </c:pt>
                <c:pt idx="3950">
                  <c:v>1.2320965585249694E-2</c:v>
                </c:pt>
                <c:pt idx="3951">
                  <c:v>1.5089063390021402E-2</c:v>
                </c:pt>
                <c:pt idx="3952">
                  <c:v>1.4095707992118039E-2</c:v>
                </c:pt>
                <c:pt idx="3953">
                  <c:v>2.6720529272553573E-2</c:v>
                </c:pt>
                <c:pt idx="3954">
                  <c:v>1.5093484745620419E-2</c:v>
                </c:pt>
                <c:pt idx="3955">
                  <c:v>3.4614733082130263E-2</c:v>
                </c:pt>
                <c:pt idx="3956">
                  <c:v>-1.7206105623589689E-3</c:v>
                </c:pt>
                <c:pt idx="3957">
                  <c:v>1.8910393309303095E-2</c:v>
                </c:pt>
                <c:pt idx="3958">
                  <c:v>1.1254819109829443E-2</c:v>
                </c:pt>
                <c:pt idx="3959">
                  <c:v>1.6006510941723992E-2</c:v>
                </c:pt>
                <c:pt idx="3960">
                  <c:v>1.0565746763842185E-2</c:v>
                </c:pt>
                <c:pt idx="3961">
                  <c:v>4.4461607114828126E-2</c:v>
                </c:pt>
                <c:pt idx="3962">
                  <c:v>1.5008441527934433E-2</c:v>
                </c:pt>
                <c:pt idx="3963">
                  <c:v>1.5342954910157299E-2</c:v>
                </c:pt>
                <c:pt idx="3964">
                  <c:v>9.6859626118710896E-3</c:v>
                </c:pt>
                <c:pt idx="3965">
                  <c:v>-8.9092933870223032E-2</c:v>
                </c:pt>
                <c:pt idx="3966">
                  <c:v>-1.2349566047805179E-2</c:v>
                </c:pt>
                <c:pt idx="3967">
                  <c:v>7.1526008792552323E-3</c:v>
                </c:pt>
                <c:pt idx="3968">
                  <c:v>2.2497057478498006E-2</c:v>
                </c:pt>
                <c:pt idx="3969">
                  <c:v>8.0414426672633758E-3</c:v>
                </c:pt>
                <c:pt idx="3970">
                  <c:v>7.5013356358014432E-3</c:v>
                </c:pt>
                <c:pt idx="3971">
                  <c:v>2.1329081650930896E-2</c:v>
                </c:pt>
                <c:pt idx="3972">
                  <c:v>7.4561717641781124E-3</c:v>
                </c:pt>
                <c:pt idx="3973">
                  <c:v>1.2220168284202934E-2</c:v>
                </c:pt>
                <c:pt idx="3974">
                  <c:v>2.3367787920567221E-2</c:v>
                </c:pt>
                <c:pt idx="3975">
                  <c:v>1.3218129752749367E-2</c:v>
                </c:pt>
                <c:pt idx="3976">
                  <c:v>1.2080628199489289E-2</c:v>
                </c:pt>
                <c:pt idx="3977">
                  <c:v>2.2058507514108282E-2</c:v>
                </c:pt>
                <c:pt idx="3978">
                  <c:v>1.6883157463404769E-2</c:v>
                </c:pt>
                <c:pt idx="3979">
                  <c:v>2.1059179956033233E-2</c:v>
                </c:pt>
                <c:pt idx="3980">
                  <c:v>2.5590173679594885E-2</c:v>
                </c:pt>
                <c:pt idx="3981">
                  <c:v>1.7496143073617798E-2</c:v>
                </c:pt>
                <c:pt idx="3982">
                  <c:v>2.4011791559151688E-2</c:v>
                </c:pt>
                <c:pt idx="3983">
                  <c:v>4.0207413967701484E-3</c:v>
                </c:pt>
                <c:pt idx="3984">
                  <c:v>1.6062467210132866E-2</c:v>
                </c:pt>
                <c:pt idx="3985">
                  <c:v>2.183212980642717E-2</c:v>
                </c:pt>
                <c:pt idx="3986">
                  <c:v>1.3983578533989656E-2</c:v>
                </c:pt>
                <c:pt idx="3987">
                  <c:v>1.5243033186623522E-2</c:v>
                </c:pt>
                <c:pt idx="3988">
                  <c:v>1.2141801204411088E-2</c:v>
                </c:pt>
                <c:pt idx="3989">
                  <c:v>1.9463097589137078E-2</c:v>
                </c:pt>
                <c:pt idx="3990">
                  <c:v>-5.4334868263799596E-3</c:v>
                </c:pt>
                <c:pt idx="3991">
                  <c:v>1.8305998961554017E-2</c:v>
                </c:pt>
                <c:pt idx="3992">
                  <c:v>4.3097175452100978E-3</c:v>
                </c:pt>
                <c:pt idx="3993">
                  <c:v>1.3153529197323415E-2</c:v>
                </c:pt>
                <c:pt idx="3994">
                  <c:v>1.7924955834516313E-2</c:v>
                </c:pt>
                <c:pt idx="3995">
                  <c:v>1.1038437354282411E-3</c:v>
                </c:pt>
                <c:pt idx="3996">
                  <c:v>8.5239490452673865E-3</c:v>
                </c:pt>
                <c:pt idx="3997">
                  <c:v>1.5701961028841502E-2</c:v>
                </c:pt>
                <c:pt idx="3998">
                  <c:v>2.5144177980734806E-2</c:v>
                </c:pt>
                <c:pt idx="3999">
                  <c:v>2.9540234186082242E-2</c:v>
                </c:pt>
                <c:pt idx="4000">
                  <c:v>2.2967331421873866E-2</c:v>
                </c:pt>
                <c:pt idx="4001">
                  <c:v>2.3012013934945841E-2</c:v>
                </c:pt>
                <c:pt idx="4002">
                  <c:v>2.0441692841023131E-2</c:v>
                </c:pt>
                <c:pt idx="4003">
                  <c:v>1.5971353544043873E-2</c:v>
                </c:pt>
                <c:pt idx="4004">
                  <c:v>7.4561580130364435E-3</c:v>
                </c:pt>
                <c:pt idx="4005">
                  <c:v>-1.105388384861733E-2</c:v>
                </c:pt>
                <c:pt idx="4006">
                  <c:v>-1.6576994322957887E-3</c:v>
                </c:pt>
                <c:pt idx="4007">
                  <c:v>2.1547215144092201E-2</c:v>
                </c:pt>
                <c:pt idx="4008">
                  <c:v>-7.1398311262390437E-3</c:v>
                </c:pt>
                <c:pt idx="4009">
                  <c:v>1.8741179191199324E-2</c:v>
                </c:pt>
                <c:pt idx="4010">
                  <c:v>4.0769107417617592E-2</c:v>
                </c:pt>
                <c:pt idx="4011">
                  <c:v>1.02740895036754E-2</c:v>
                </c:pt>
                <c:pt idx="4012">
                  <c:v>2.0014586247165518E-2</c:v>
                </c:pt>
                <c:pt idx="4013">
                  <c:v>2.0681738507983508E-2</c:v>
                </c:pt>
                <c:pt idx="4014">
                  <c:v>3.0181288072712458E-2</c:v>
                </c:pt>
                <c:pt idx="4015">
                  <c:v>2.2394202235510276E-2</c:v>
                </c:pt>
                <c:pt idx="4016">
                  <c:v>2.0042816237925896E-2</c:v>
                </c:pt>
                <c:pt idx="4017">
                  <c:v>1.6870060761494849E-2</c:v>
                </c:pt>
                <c:pt idx="4018">
                  <c:v>2.2647034343563178E-2</c:v>
                </c:pt>
                <c:pt idx="4019">
                  <c:v>2.3012469860426796E-2</c:v>
                </c:pt>
                <c:pt idx="4020">
                  <c:v>1.4328087160657402E-2</c:v>
                </c:pt>
                <c:pt idx="4021">
                  <c:v>2.7439365044524705E-3</c:v>
                </c:pt>
                <c:pt idx="4022">
                  <c:v>-3.2771962856640883E-3</c:v>
                </c:pt>
                <c:pt idx="4023">
                  <c:v>1.970620154000231E-2</c:v>
                </c:pt>
                <c:pt idx="4024">
                  <c:v>2.8730470818154986E-2</c:v>
                </c:pt>
                <c:pt idx="4025">
                  <c:v>2.0472388341150467E-2</c:v>
                </c:pt>
                <c:pt idx="4026">
                  <c:v>1.6803598802560282E-2</c:v>
                </c:pt>
                <c:pt idx="4027">
                  <c:v>1.4810646707278325E-2</c:v>
                </c:pt>
                <c:pt idx="4028">
                  <c:v>9.8581764283721066E-3</c:v>
                </c:pt>
                <c:pt idx="4029">
                  <c:v>1.3595290638661016E-2</c:v>
                </c:pt>
                <c:pt idx="4030">
                  <c:v>1.0109070323256144E-2</c:v>
                </c:pt>
                <c:pt idx="4031">
                  <c:v>2.6906080394687993E-2</c:v>
                </c:pt>
                <c:pt idx="4032">
                  <c:v>2.5035757514067341E-4</c:v>
                </c:pt>
                <c:pt idx="4033">
                  <c:v>3.6612788274580768E-2</c:v>
                </c:pt>
                <c:pt idx="4034">
                  <c:v>2.3533203562488808E-2</c:v>
                </c:pt>
                <c:pt idx="4035">
                  <c:v>3.2423040255231614E-2</c:v>
                </c:pt>
                <c:pt idx="4036">
                  <c:v>1.7928265209992973E-2</c:v>
                </c:pt>
                <c:pt idx="4037">
                  <c:v>4.4197648597157406E-2</c:v>
                </c:pt>
                <c:pt idx="4038">
                  <c:v>1.342160664849267E-2</c:v>
                </c:pt>
                <c:pt idx="4039">
                  <c:v>3.0544464584795129E-2</c:v>
                </c:pt>
                <c:pt idx="4040">
                  <c:v>2.4880870419416279E-2</c:v>
                </c:pt>
                <c:pt idx="4041">
                  <c:v>2.4005439775003856E-2</c:v>
                </c:pt>
                <c:pt idx="4042">
                  <c:v>1.4197986729376532E-2</c:v>
                </c:pt>
                <c:pt idx="4043">
                  <c:v>1.3066330655283277E-2</c:v>
                </c:pt>
                <c:pt idx="4044">
                  <c:v>1.7208124504176994E-2</c:v>
                </c:pt>
                <c:pt idx="4045">
                  <c:v>1.5441701671291837E-2</c:v>
                </c:pt>
                <c:pt idx="4046">
                  <c:v>-4.3235344180028237E-3</c:v>
                </c:pt>
                <c:pt idx="4047">
                  <c:v>1.7112180062215321E-2</c:v>
                </c:pt>
                <c:pt idx="4048">
                  <c:v>1.6235919081139239E-2</c:v>
                </c:pt>
                <c:pt idx="4049">
                  <c:v>9.7894906066768646E-3</c:v>
                </c:pt>
                <c:pt idx="4050">
                  <c:v>1.7564380001382572E-2</c:v>
                </c:pt>
                <c:pt idx="4051">
                  <c:v>-9.5200045085494002E-4</c:v>
                </c:pt>
                <c:pt idx="4052">
                  <c:v>9.9699097196426518E-3</c:v>
                </c:pt>
                <c:pt idx="4053">
                  <c:v>1.4665249650288013E-2</c:v>
                </c:pt>
                <c:pt idx="4054">
                  <c:v>3.1309122152253226E-2</c:v>
                </c:pt>
                <c:pt idx="4055">
                  <c:v>1.0665000743843927E-2</c:v>
                </c:pt>
                <c:pt idx="4056">
                  <c:v>1.4950785776447434E-2</c:v>
                </c:pt>
                <c:pt idx="4057">
                  <c:v>9.3872758033101411E-3</c:v>
                </c:pt>
                <c:pt idx="4058">
                  <c:v>4.5244004933842175E-2</c:v>
                </c:pt>
                <c:pt idx="4059">
                  <c:v>-2.1217985115734483E-2</c:v>
                </c:pt>
                <c:pt idx="4060">
                  <c:v>2.3034771378130467E-2</c:v>
                </c:pt>
                <c:pt idx="4061">
                  <c:v>1.8906101022943711E-2</c:v>
                </c:pt>
                <c:pt idx="4062">
                  <c:v>1.8013206926244668E-2</c:v>
                </c:pt>
                <c:pt idx="4063">
                  <c:v>1.4211782554215183E-2</c:v>
                </c:pt>
                <c:pt idx="4064">
                  <c:v>1.435001512027083E-2</c:v>
                </c:pt>
                <c:pt idx="4065">
                  <c:v>2.0365290373612569E-2</c:v>
                </c:pt>
                <c:pt idx="4066">
                  <c:v>1.4165050653859547E-2</c:v>
                </c:pt>
                <c:pt idx="4067">
                  <c:v>2.3880933157787752E-2</c:v>
                </c:pt>
                <c:pt idx="4068">
                  <c:v>3.5144895395957977E-3</c:v>
                </c:pt>
                <c:pt idx="4069">
                  <c:v>2.1703595850696481E-2</c:v>
                </c:pt>
                <c:pt idx="4070">
                  <c:v>2.9124125049140182E-2</c:v>
                </c:pt>
                <c:pt idx="4071">
                  <c:v>2.2674373625315436E-2</c:v>
                </c:pt>
                <c:pt idx="4072">
                  <c:v>2.3128368813525216E-2</c:v>
                </c:pt>
                <c:pt idx="4073">
                  <c:v>2.5775843733162589E-2</c:v>
                </c:pt>
                <c:pt idx="4074">
                  <c:v>1.9600317927484241E-2</c:v>
                </c:pt>
                <c:pt idx="4075">
                  <c:v>2.1866889737542743E-2</c:v>
                </c:pt>
                <c:pt idx="4076">
                  <c:v>3.0949011804678756E-2</c:v>
                </c:pt>
                <c:pt idx="4077">
                  <c:v>-1.3776193587124582E-3</c:v>
                </c:pt>
                <c:pt idx="4078">
                  <c:v>1.5260066171051061E-2</c:v>
                </c:pt>
                <c:pt idx="4079">
                  <c:v>1.1041050683937658E-2</c:v>
                </c:pt>
                <c:pt idx="4080">
                  <c:v>1.7497029189210121E-2</c:v>
                </c:pt>
                <c:pt idx="4081">
                  <c:v>2.8098174905806378E-2</c:v>
                </c:pt>
                <c:pt idx="4082">
                  <c:v>1.5876996618266085E-2</c:v>
                </c:pt>
                <c:pt idx="4083">
                  <c:v>2.8975185410071861E-3</c:v>
                </c:pt>
                <c:pt idx="4084">
                  <c:v>2.8024287394139254E-2</c:v>
                </c:pt>
                <c:pt idx="4085">
                  <c:v>-4.1172697245675637E-3</c:v>
                </c:pt>
                <c:pt idx="4086">
                  <c:v>1.9952021662208247E-2</c:v>
                </c:pt>
                <c:pt idx="4087">
                  <c:v>7.2814044902221667E-3</c:v>
                </c:pt>
                <c:pt idx="4088">
                  <c:v>2.5535170218898236E-2</c:v>
                </c:pt>
                <c:pt idx="4089">
                  <c:v>1.4071647781488929E-2</c:v>
                </c:pt>
                <c:pt idx="4090">
                  <c:v>1.7197816166865991E-2</c:v>
                </c:pt>
                <c:pt idx="4091">
                  <c:v>1.4528701177662102E-2</c:v>
                </c:pt>
                <c:pt idx="4092">
                  <c:v>1.4392812717462247E-2</c:v>
                </c:pt>
                <c:pt idx="4093">
                  <c:v>2.5149058220639821E-2</c:v>
                </c:pt>
                <c:pt idx="4094">
                  <c:v>6.8935675775891464E-3</c:v>
                </c:pt>
                <c:pt idx="4095">
                  <c:v>1.7908356956823981E-2</c:v>
                </c:pt>
                <c:pt idx="4096">
                  <c:v>9.1041480520398319E-3</c:v>
                </c:pt>
                <c:pt idx="4097">
                  <c:v>1.8235756203231531E-2</c:v>
                </c:pt>
                <c:pt idx="4098">
                  <c:v>2.4811187040359967E-2</c:v>
                </c:pt>
                <c:pt idx="4099">
                  <c:v>2.757622725325606E-2</c:v>
                </c:pt>
                <c:pt idx="4100">
                  <c:v>2.8105869981257553E-2</c:v>
                </c:pt>
                <c:pt idx="4101">
                  <c:v>3.3655848626452968E-2</c:v>
                </c:pt>
                <c:pt idx="4102">
                  <c:v>9.9431505516992241E-3</c:v>
                </c:pt>
                <c:pt idx="4103">
                  <c:v>1.6661284647166739E-2</c:v>
                </c:pt>
                <c:pt idx="4104">
                  <c:v>2.1636825346719291E-2</c:v>
                </c:pt>
                <c:pt idx="4105">
                  <c:v>2.9981126627571741E-2</c:v>
                </c:pt>
                <c:pt idx="4106">
                  <c:v>2.42537301448911E-2</c:v>
                </c:pt>
                <c:pt idx="4107">
                  <c:v>1.6173004520290676E-2</c:v>
                </c:pt>
                <c:pt idx="4108">
                  <c:v>5.2163478160135671E-3</c:v>
                </c:pt>
                <c:pt idx="4109">
                  <c:v>2.0415355237686717E-2</c:v>
                </c:pt>
                <c:pt idx="4110">
                  <c:v>-8.1959535557706836E-3</c:v>
                </c:pt>
                <c:pt idx="4111">
                  <c:v>1.2549515333869669E-2</c:v>
                </c:pt>
                <c:pt idx="4112">
                  <c:v>4.5075272412322218E-2</c:v>
                </c:pt>
                <c:pt idx="4113">
                  <c:v>1.6246264891141358E-2</c:v>
                </c:pt>
                <c:pt idx="4114">
                  <c:v>1.4624116719489667E-2</c:v>
                </c:pt>
                <c:pt idx="4115">
                  <c:v>1.9523488558118206E-2</c:v>
                </c:pt>
                <c:pt idx="4116">
                  <c:v>1.6674210606243304E-2</c:v>
                </c:pt>
                <c:pt idx="4117">
                  <c:v>1.8499945601949477E-2</c:v>
                </c:pt>
                <c:pt idx="4118">
                  <c:v>1.3636439087455847E-2</c:v>
                </c:pt>
                <c:pt idx="4119">
                  <c:v>1.3955704830204805E-2</c:v>
                </c:pt>
                <c:pt idx="4120">
                  <c:v>1.9311618620672009E-2</c:v>
                </c:pt>
                <c:pt idx="4121">
                  <c:v>2.186119085691612E-2</c:v>
                </c:pt>
                <c:pt idx="4122">
                  <c:v>1.7483715094040168E-2</c:v>
                </c:pt>
                <c:pt idx="4123">
                  <c:v>2.6607455701610945E-2</c:v>
                </c:pt>
                <c:pt idx="4124">
                  <c:v>2.1060471930077582E-2</c:v>
                </c:pt>
                <c:pt idx="4125">
                  <c:v>4.376990144865129E-2</c:v>
                </c:pt>
                <c:pt idx="4126">
                  <c:v>2.1233312857771421E-2</c:v>
                </c:pt>
                <c:pt idx="4127">
                  <c:v>1.2819897450545651E-2</c:v>
                </c:pt>
                <c:pt idx="4128">
                  <c:v>-1.0384346241725406E-2</c:v>
                </c:pt>
                <c:pt idx="4129">
                  <c:v>2.1018641097822831E-2</c:v>
                </c:pt>
                <c:pt idx="4130">
                  <c:v>1.9592962911658188E-2</c:v>
                </c:pt>
                <c:pt idx="4131">
                  <c:v>2.3175298047475614E-2</c:v>
                </c:pt>
                <c:pt idx="4132">
                  <c:v>1.2100717222181223E-2</c:v>
                </c:pt>
                <c:pt idx="4133">
                  <c:v>1.7360902391117858E-2</c:v>
                </c:pt>
                <c:pt idx="4134">
                  <c:v>2.4680984605716896E-2</c:v>
                </c:pt>
                <c:pt idx="4135">
                  <c:v>1.6922076991324822E-2</c:v>
                </c:pt>
                <c:pt idx="4136">
                  <c:v>1.8354847197530267E-2</c:v>
                </c:pt>
                <c:pt idx="4137">
                  <c:v>1.1488345529779505E-2</c:v>
                </c:pt>
                <c:pt idx="4138">
                  <c:v>1.1466747652025922E-2</c:v>
                </c:pt>
                <c:pt idx="4139">
                  <c:v>3.8444710678379256E-2</c:v>
                </c:pt>
                <c:pt idx="4140">
                  <c:v>2.207247487720863E-2</c:v>
                </c:pt>
                <c:pt idx="4141">
                  <c:v>-1.3767878327427038E-2</c:v>
                </c:pt>
                <c:pt idx="4142">
                  <c:v>1.4621919682979543E-2</c:v>
                </c:pt>
                <c:pt idx="4143">
                  <c:v>1.3255942115378293E-2</c:v>
                </c:pt>
                <c:pt idx="4144">
                  <c:v>5.0844695340109512E-2</c:v>
                </c:pt>
                <c:pt idx="4145">
                  <c:v>1.5981318143407645E-2</c:v>
                </c:pt>
                <c:pt idx="4146">
                  <c:v>1.7771035503519245E-2</c:v>
                </c:pt>
                <c:pt idx="4147">
                  <c:v>1.8036712151878961E-2</c:v>
                </c:pt>
                <c:pt idx="4148">
                  <c:v>1.4936742899568749E-2</c:v>
                </c:pt>
                <c:pt idx="4149">
                  <c:v>1.8606843301703178E-2</c:v>
                </c:pt>
                <c:pt idx="4150">
                  <c:v>3.3932369981899552E-2</c:v>
                </c:pt>
                <c:pt idx="4151">
                  <c:v>1.2336738136997745E-2</c:v>
                </c:pt>
                <c:pt idx="4152">
                  <c:v>2.5740676591993607E-2</c:v>
                </c:pt>
                <c:pt idx="4153">
                  <c:v>2.0601886732304467E-2</c:v>
                </c:pt>
                <c:pt idx="4154">
                  <c:v>2.6262619069283764E-2</c:v>
                </c:pt>
                <c:pt idx="4155">
                  <c:v>2.7854584545960639E-2</c:v>
                </c:pt>
                <c:pt idx="4156">
                  <c:v>3.1869546316114633E-2</c:v>
                </c:pt>
                <c:pt idx="4157">
                  <c:v>2.8902802657412262E-2</c:v>
                </c:pt>
                <c:pt idx="4158">
                  <c:v>1.0167072134074551E-2</c:v>
                </c:pt>
                <c:pt idx="4159">
                  <c:v>1.7455817237631215E-2</c:v>
                </c:pt>
                <c:pt idx="4160">
                  <c:v>2.6522618001247545E-2</c:v>
                </c:pt>
                <c:pt idx="4161">
                  <c:v>1.2751523963401134E-2</c:v>
                </c:pt>
                <c:pt idx="4162">
                  <c:v>1.0361786193613028E-2</c:v>
                </c:pt>
                <c:pt idx="4163">
                  <c:v>1.7284442325528948E-2</c:v>
                </c:pt>
                <c:pt idx="4164">
                  <c:v>2.2235318052548241E-2</c:v>
                </c:pt>
                <c:pt idx="4165">
                  <c:v>3.3438367929205799E-2</c:v>
                </c:pt>
                <c:pt idx="4166">
                  <c:v>1.0118012975178099E-2</c:v>
                </c:pt>
                <c:pt idx="4167">
                  <c:v>1.4089222156213457E-2</c:v>
                </c:pt>
                <c:pt idx="4168">
                  <c:v>2.1641978410452473E-2</c:v>
                </c:pt>
                <c:pt idx="4169">
                  <c:v>3.3154157576863338E-2</c:v>
                </c:pt>
                <c:pt idx="4170">
                  <c:v>1.6304170144495818E-2</c:v>
                </c:pt>
                <c:pt idx="4171">
                  <c:v>1.9921075225523107E-2</c:v>
                </c:pt>
                <c:pt idx="4172">
                  <c:v>1.8187624997789163E-2</c:v>
                </c:pt>
                <c:pt idx="4173">
                  <c:v>2.6212900950796692E-2</c:v>
                </c:pt>
                <c:pt idx="4174">
                  <c:v>1.8286829584337767E-2</c:v>
                </c:pt>
                <c:pt idx="4175">
                  <c:v>2.9023502592912392E-2</c:v>
                </c:pt>
                <c:pt idx="4176">
                  <c:v>1.4270312900260127E-2</c:v>
                </c:pt>
                <c:pt idx="4177">
                  <c:v>1.1511958044471192E-2</c:v>
                </c:pt>
                <c:pt idx="4178">
                  <c:v>2.1167518925424175E-2</c:v>
                </c:pt>
                <c:pt idx="4179">
                  <c:v>9.9598025064433424E-3</c:v>
                </c:pt>
                <c:pt idx="4180">
                  <c:v>2.0104953209925898E-2</c:v>
                </c:pt>
                <c:pt idx="4181">
                  <c:v>1.4492169698557981E-2</c:v>
                </c:pt>
                <c:pt idx="4182">
                  <c:v>2.583595214051591E-2</c:v>
                </c:pt>
                <c:pt idx="4183">
                  <c:v>1.0407535915328132E-2</c:v>
                </c:pt>
                <c:pt idx="4184">
                  <c:v>1.4929882684672069E-2</c:v>
                </c:pt>
                <c:pt idx="4185">
                  <c:v>1.9909176260817535E-2</c:v>
                </c:pt>
                <c:pt idx="4186">
                  <c:v>1.7587209524027723E-2</c:v>
                </c:pt>
                <c:pt idx="4187">
                  <c:v>1.9858340780402457E-2</c:v>
                </c:pt>
                <c:pt idx="4188">
                  <c:v>2.3032459884391152E-2</c:v>
                </c:pt>
                <c:pt idx="4189">
                  <c:v>2.4744508151233979E-2</c:v>
                </c:pt>
                <c:pt idx="4190">
                  <c:v>2.5243467623506446E-2</c:v>
                </c:pt>
                <c:pt idx="4191">
                  <c:v>2.0347964746796406E-2</c:v>
                </c:pt>
                <c:pt idx="4192">
                  <c:v>9.6739049392418914E-3</c:v>
                </c:pt>
                <c:pt idx="4193">
                  <c:v>1.4085210838870033E-2</c:v>
                </c:pt>
                <c:pt idx="4194">
                  <c:v>1.7451826568365889E-2</c:v>
                </c:pt>
                <c:pt idx="4195">
                  <c:v>1.0191889554697379E-2</c:v>
                </c:pt>
                <c:pt idx="4196">
                  <c:v>2.6923856511707565E-2</c:v>
                </c:pt>
                <c:pt idx="4197">
                  <c:v>1.940129923046521E-2</c:v>
                </c:pt>
                <c:pt idx="4198">
                  <c:v>1.402921469721193E-2</c:v>
                </c:pt>
                <c:pt idx="4199">
                  <c:v>2.144446929409197E-2</c:v>
                </c:pt>
                <c:pt idx="4200">
                  <c:v>1.9327277507005889E-2</c:v>
                </c:pt>
                <c:pt idx="4201">
                  <c:v>1.6921739835546921E-2</c:v>
                </c:pt>
                <c:pt idx="4202">
                  <c:v>2.6204895068602203E-2</c:v>
                </c:pt>
                <c:pt idx="4203">
                  <c:v>1.8021462420825619E-2</c:v>
                </c:pt>
                <c:pt idx="4204">
                  <c:v>7.3679712629111174E-3</c:v>
                </c:pt>
                <c:pt idx="4205">
                  <c:v>3.5684089638938037E-2</c:v>
                </c:pt>
                <c:pt idx="4206">
                  <c:v>2.3442183120506024E-2</c:v>
                </c:pt>
                <c:pt idx="4207">
                  <c:v>2.0229809387886825E-2</c:v>
                </c:pt>
                <c:pt idx="4208">
                  <c:v>2.1814886177732314E-2</c:v>
                </c:pt>
                <c:pt idx="4209">
                  <c:v>2.951001868214365E-2</c:v>
                </c:pt>
                <c:pt idx="4210">
                  <c:v>2.0883518034221785E-2</c:v>
                </c:pt>
                <c:pt idx="4211">
                  <c:v>-8.2365942991349675E-4</c:v>
                </c:pt>
                <c:pt idx="4212">
                  <c:v>1.8670333265939299E-2</c:v>
                </c:pt>
                <c:pt idx="4213">
                  <c:v>2.4434473823140141E-2</c:v>
                </c:pt>
                <c:pt idx="4214">
                  <c:v>2.349998594205694E-2</c:v>
                </c:pt>
                <c:pt idx="4215">
                  <c:v>2.4085235316996741E-2</c:v>
                </c:pt>
                <c:pt idx="4216">
                  <c:v>2.0823821470448912E-2</c:v>
                </c:pt>
                <c:pt idx="4217">
                  <c:v>2.2688025660115931E-2</c:v>
                </c:pt>
                <c:pt idx="4218">
                  <c:v>1.3563315218708702E-2</c:v>
                </c:pt>
                <c:pt idx="4219">
                  <c:v>1.9146283255135389E-2</c:v>
                </c:pt>
                <c:pt idx="4220">
                  <c:v>1.2286574855564746E-2</c:v>
                </c:pt>
                <c:pt idx="4221">
                  <c:v>1.2025721191921033E-2</c:v>
                </c:pt>
                <c:pt idx="4222">
                  <c:v>1.9013765343310202E-2</c:v>
                </c:pt>
                <c:pt idx="4223">
                  <c:v>1.8629510277929768E-2</c:v>
                </c:pt>
                <c:pt idx="4224">
                  <c:v>2.0878287143387724E-2</c:v>
                </c:pt>
                <c:pt idx="4225">
                  <c:v>2.089908454332335E-2</c:v>
                </c:pt>
                <c:pt idx="4226">
                  <c:v>2.2039573507482164E-2</c:v>
                </c:pt>
                <c:pt idx="4227">
                  <c:v>-1.5925751878748573E-3</c:v>
                </c:pt>
                <c:pt idx="4228">
                  <c:v>2.3223733326341103E-2</c:v>
                </c:pt>
                <c:pt idx="4229">
                  <c:v>2.2663311034522734E-2</c:v>
                </c:pt>
                <c:pt idx="4230">
                  <c:v>3.0161811801836635E-2</c:v>
                </c:pt>
                <c:pt idx="4231">
                  <c:v>1.2195629110235529E-2</c:v>
                </c:pt>
                <c:pt idx="4232">
                  <c:v>-4.7146044806561711E-2</c:v>
                </c:pt>
                <c:pt idx="4233">
                  <c:v>-8.6893129126914895E-3</c:v>
                </c:pt>
                <c:pt idx="4234">
                  <c:v>2.047213533787455E-2</c:v>
                </c:pt>
                <c:pt idx="4235">
                  <c:v>2.0760250622777039E-2</c:v>
                </c:pt>
                <c:pt idx="4236">
                  <c:v>1.8550888336151695E-2</c:v>
                </c:pt>
                <c:pt idx="4237">
                  <c:v>1.3064268833256848E-2</c:v>
                </c:pt>
                <c:pt idx="4238">
                  <c:v>1.9961208766173515E-2</c:v>
                </c:pt>
                <c:pt idx="4239">
                  <c:v>1.6304431428820026E-2</c:v>
                </c:pt>
                <c:pt idx="4240">
                  <c:v>1.8935983577563577E-2</c:v>
                </c:pt>
                <c:pt idx="4241">
                  <c:v>1.8505997963414716E-2</c:v>
                </c:pt>
                <c:pt idx="4242">
                  <c:v>2.1194191951079615E-2</c:v>
                </c:pt>
                <c:pt idx="4243">
                  <c:v>2.5786847724896034E-2</c:v>
                </c:pt>
                <c:pt idx="4244">
                  <c:v>2.4726404939500932E-2</c:v>
                </c:pt>
                <c:pt idx="4245">
                  <c:v>1.6649344598823151E-2</c:v>
                </c:pt>
                <c:pt idx="4246">
                  <c:v>2.5335238277562518E-2</c:v>
                </c:pt>
                <c:pt idx="4247">
                  <c:v>2.1550363840568489E-2</c:v>
                </c:pt>
                <c:pt idx="4248">
                  <c:v>1.913500885171553E-2</c:v>
                </c:pt>
                <c:pt idx="4249">
                  <c:v>2.3587491045629332E-2</c:v>
                </c:pt>
                <c:pt idx="4250">
                  <c:v>2.0444296177075185E-2</c:v>
                </c:pt>
                <c:pt idx="4251">
                  <c:v>2.2474344336049654E-2</c:v>
                </c:pt>
                <c:pt idx="4252">
                  <c:v>2.7471812965117162E-2</c:v>
                </c:pt>
                <c:pt idx="4253">
                  <c:v>1.990016095106719E-2</c:v>
                </c:pt>
                <c:pt idx="4254">
                  <c:v>2.818336679240541E-2</c:v>
                </c:pt>
                <c:pt idx="4255">
                  <c:v>1.8295866488901111E-2</c:v>
                </c:pt>
                <c:pt idx="4256">
                  <c:v>1.7396375249638957E-2</c:v>
                </c:pt>
                <c:pt idx="4257">
                  <c:v>2.3643580006975431E-2</c:v>
                </c:pt>
                <c:pt idx="4258">
                  <c:v>2.5317501685600756E-2</c:v>
                </c:pt>
                <c:pt idx="4259">
                  <c:v>1.8255121069219202E-2</c:v>
                </c:pt>
                <c:pt idx="4260">
                  <c:v>-1.7312230314180204E-3</c:v>
                </c:pt>
                <c:pt idx="4261">
                  <c:v>1.9190139136295102E-2</c:v>
                </c:pt>
                <c:pt idx="4262">
                  <c:v>1.68323693606072E-2</c:v>
                </c:pt>
                <c:pt idx="4263">
                  <c:v>1.6542934539003861E-2</c:v>
                </c:pt>
                <c:pt idx="4264">
                  <c:v>1.4830017676638758E-2</c:v>
                </c:pt>
                <c:pt idx="4265">
                  <c:v>2.2969590245079562E-2</c:v>
                </c:pt>
                <c:pt idx="4266">
                  <c:v>1.9284777748648726E-2</c:v>
                </c:pt>
                <c:pt idx="4267">
                  <c:v>2.9385676534164528E-2</c:v>
                </c:pt>
                <c:pt idx="4268">
                  <c:v>1.323136389995864E-2</c:v>
                </c:pt>
                <c:pt idx="4269">
                  <c:v>1.3896044503386858E-2</c:v>
                </c:pt>
                <c:pt idx="4270">
                  <c:v>1.0736114129527905E-2</c:v>
                </c:pt>
                <c:pt idx="4271">
                  <c:v>1.7765637939361902E-2</c:v>
                </c:pt>
                <c:pt idx="4272">
                  <c:v>2.3191877465956103E-2</c:v>
                </c:pt>
                <c:pt idx="4273">
                  <c:v>3.1154819739362769E-2</c:v>
                </c:pt>
                <c:pt idx="4274">
                  <c:v>9.7141336896221109E-3</c:v>
                </c:pt>
                <c:pt idx="4275">
                  <c:v>2.6097491945155063E-3</c:v>
                </c:pt>
                <c:pt idx="4276">
                  <c:v>2.2401258302660345E-2</c:v>
                </c:pt>
                <c:pt idx="4277">
                  <c:v>1.2185978255250463E-2</c:v>
                </c:pt>
                <c:pt idx="4278">
                  <c:v>1.6727403040947074E-2</c:v>
                </c:pt>
                <c:pt idx="4279">
                  <c:v>1.5689720127017859E-2</c:v>
                </c:pt>
                <c:pt idx="4280">
                  <c:v>1.9935282105870946E-2</c:v>
                </c:pt>
                <c:pt idx="4281">
                  <c:v>1.6470528029800889E-2</c:v>
                </c:pt>
                <c:pt idx="4282">
                  <c:v>1.284127188621495E-2</c:v>
                </c:pt>
                <c:pt idx="4283">
                  <c:v>1.8181302085218051E-2</c:v>
                </c:pt>
                <c:pt idx="4284">
                  <c:v>1.0966199922791048E-2</c:v>
                </c:pt>
                <c:pt idx="4285">
                  <c:v>8.0091036742860177E-3</c:v>
                </c:pt>
                <c:pt idx="4286">
                  <c:v>3.7534093472604876E-2</c:v>
                </c:pt>
                <c:pt idx="4287">
                  <c:v>1.037614954128223E-2</c:v>
                </c:pt>
                <c:pt idx="4288">
                  <c:v>2.9892399721009079E-3</c:v>
                </c:pt>
                <c:pt idx="4289">
                  <c:v>1.8031475224965329E-2</c:v>
                </c:pt>
                <c:pt idx="4290">
                  <c:v>2.9852456474230068E-2</c:v>
                </c:pt>
                <c:pt idx="4291">
                  <c:v>1.7133593185212799E-2</c:v>
                </c:pt>
                <c:pt idx="4292">
                  <c:v>9.2534351424820218E-3</c:v>
                </c:pt>
                <c:pt idx="4293">
                  <c:v>1.1993496406544714E-2</c:v>
                </c:pt>
                <c:pt idx="4294">
                  <c:v>2.032833920775063E-2</c:v>
                </c:pt>
                <c:pt idx="4295">
                  <c:v>1.9217104054692586E-2</c:v>
                </c:pt>
                <c:pt idx="4296">
                  <c:v>1.5335632472495522E-2</c:v>
                </c:pt>
                <c:pt idx="4297">
                  <c:v>1.7579099467821827E-2</c:v>
                </c:pt>
                <c:pt idx="4298">
                  <c:v>2.0356956304624703E-2</c:v>
                </c:pt>
                <c:pt idx="4299">
                  <c:v>2.8799206090159967E-2</c:v>
                </c:pt>
                <c:pt idx="4300">
                  <c:v>-1.3336330066350601E-2</c:v>
                </c:pt>
                <c:pt idx="4301">
                  <c:v>1.4952088730218827E-2</c:v>
                </c:pt>
                <c:pt idx="4302">
                  <c:v>2.0278969287593436E-2</c:v>
                </c:pt>
                <c:pt idx="4303">
                  <c:v>1.1402802284044583E-2</c:v>
                </c:pt>
                <c:pt idx="4304">
                  <c:v>1.6306516756478564E-2</c:v>
                </c:pt>
                <c:pt idx="4305">
                  <c:v>3.6196954141301612E-3</c:v>
                </c:pt>
                <c:pt idx="4306">
                  <c:v>1.6250649447970101E-2</c:v>
                </c:pt>
                <c:pt idx="4307">
                  <c:v>9.342800509275823E-3</c:v>
                </c:pt>
                <c:pt idx="4308">
                  <c:v>1.3972094296350155E-2</c:v>
                </c:pt>
                <c:pt idx="4309">
                  <c:v>1.2478621405593002E-2</c:v>
                </c:pt>
                <c:pt idx="4310">
                  <c:v>1.3162576210148168E-2</c:v>
                </c:pt>
                <c:pt idx="4311">
                  <c:v>1.5055281907102215E-2</c:v>
                </c:pt>
                <c:pt idx="4312">
                  <c:v>4.1325402397763854E-2</c:v>
                </c:pt>
                <c:pt idx="4313">
                  <c:v>1.5615384345233256E-2</c:v>
                </c:pt>
                <c:pt idx="4314">
                  <c:v>1.1203689403805211E-2</c:v>
                </c:pt>
                <c:pt idx="4315">
                  <c:v>-3.688531002446212E-5</c:v>
                </c:pt>
                <c:pt idx="4316">
                  <c:v>1.9504607984743207E-2</c:v>
                </c:pt>
                <c:pt idx="4317">
                  <c:v>8.4120950384152429E-3</c:v>
                </c:pt>
                <c:pt idx="4318">
                  <c:v>2.0323818359015242E-2</c:v>
                </c:pt>
                <c:pt idx="4319">
                  <c:v>1.359343443632354E-2</c:v>
                </c:pt>
                <c:pt idx="4320">
                  <c:v>1.2267557557657377E-2</c:v>
                </c:pt>
                <c:pt idx="4321">
                  <c:v>1.1346631658745502E-2</c:v>
                </c:pt>
                <c:pt idx="4322">
                  <c:v>2.0240320502580577E-2</c:v>
                </c:pt>
                <c:pt idx="4323">
                  <c:v>1.3340757752356831E-2</c:v>
                </c:pt>
                <c:pt idx="4324">
                  <c:v>1.4357385278162663E-2</c:v>
                </c:pt>
                <c:pt idx="4325">
                  <c:v>2.1774260473398253E-3</c:v>
                </c:pt>
                <c:pt idx="4326">
                  <c:v>5.3108838707585987E-3</c:v>
                </c:pt>
                <c:pt idx="4327">
                  <c:v>2.0489311767505635E-2</c:v>
                </c:pt>
                <c:pt idx="4328">
                  <c:v>1.213188746666332E-2</c:v>
                </c:pt>
                <c:pt idx="4329">
                  <c:v>1.6784557403466044E-2</c:v>
                </c:pt>
                <c:pt idx="4330">
                  <c:v>1.7324165512490226E-2</c:v>
                </c:pt>
                <c:pt idx="4331">
                  <c:v>8.7034474128215075E-3</c:v>
                </c:pt>
                <c:pt idx="4332">
                  <c:v>3.1622862040043741E-2</c:v>
                </c:pt>
                <c:pt idx="4333">
                  <c:v>1.5484579656320321E-2</c:v>
                </c:pt>
                <c:pt idx="4334">
                  <c:v>1.2644677759957885E-2</c:v>
                </c:pt>
                <c:pt idx="4335">
                  <c:v>2.7370372530689815E-3</c:v>
                </c:pt>
                <c:pt idx="4336">
                  <c:v>1.5515295303255159E-2</c:v>
                </c:pt>
                <c:pt idx="4337">
                  <c:v>1.518066574324748E-2</c:v>
                </c:pt>
                <c:pt idx="4338">
                  <c:v>1.7863888736840375E-2</c:v>
                </c:pt>
                <c:pt idx="4339">
                  <c:v>-6.1948131352347552E-3</c:v>
                </c:pt>
                <c:pt idx="4340">
                  <c:v>4.8113191099351423E-2</c:v>
                </c:pt>
                <c:pt idx="4341">
                  <c:v>1.3312937643058581E-2</c:v>
                </c:pt>
                <c:pt idx="4342">
                  <c:v>1.713386214218196E-2</c:v>
                </c:pt>
                <c:pt idx="4343">
                  <c:v>7.6582531240575527E-3</c:v>
                </c:pt>
                <c:pt idx="4344">
                  <c:v>5.0885538218291438E-3</c:v>
                </c:pt>
                <c:pt idx="4345">
                  <c:v>1.0610657516577571E-2</c:v>
                </c:pt>
                <c:pt idx="4346">
                  <c:v>-3.5553756550797E-4</c:v>
                </c:pt>
                <c:pt idx="4347">
                  <c:v>2.3477053606248913E-2</c:v>
                </c:pt>
                <c:pt idx="4348">
                  <c:v>7.0884800146128841E-3</c:v>
                </c:pt>
                <c:pt idx="4349">
                  <c:v>8.3356197647868804E-3</c:v>
                </c:pt>
                <c:pt idx="4350">
                  <c:v>1.4102548952602437E-2</c:v>
                </c:pt>
                <c:pt idx="4351">
                  <c:v>1.4841158860676331E-2</c:v>
                </c:pt>
                <c:pt idx="4352">
                  <c:v>1.6186714583028245E-2</c:v>
                </c:pt>
                <c:pt idx="4353">
                  <c:v>1.3410194717397709E-2</c:v>
                </c:pt>
                <c:pt idx="4354">
                  <c:v>1.7611449723967752E-2</c:v>
                </c:pt>
                <c:pt idx="4355">
                  <c:v>8.1299169364406742E-3</c:v>
                </c:pt>
                <c:pt idx="4356">
                  <c:v>-3.1674192905281756E-3</c:v>
                </c:pt>
                <c:pt idx="4357">
                  <c:v>8.6225078119381016E-3</c:v>
                </c:pt>
                <c:pt idx="4358">
                  <c:v>1.0730002128723656E-2</c:v>
                </c:pt>
                <c:pt idx="4359">
                  <c:v>7.0820757336093942E-2</c:v>
                </c:pt>
                <c:pt idx="4360">
                  <c:v>6.6039164150993668E-3</c:v>
                </c:pt>
                <c:pt idx="4361">
                  <c:v>8.0315127457012241E-3</c:v>
                </c:pt>
                <c:pt idx="4362">
                  <c:v>1.1018803253791412E-2</c:v>
                </c:pt>
                <c:pt idx="4363">
                  <c:v>9.3031535593556987E-3</c:v>
                </c:pt>
                <c:pt idx="4364">
                  <c:v>1.2803538582983359E-2</c:v>
                </c:pt>
                <c:pt idx="4365">
                  <c:v>-1.6159476814420969E-3</c:v>
                </c:pt>
                <c:pt idx="4366">
                  <c:v>5.4582784086734636E-3</c:v>
                </c:pt>
                <c:pt idx="4367">
                  <c:v>2.7434674481656793E-3</c:v>
                </c:pt>
                <c:pt idx="4368">
                  <c:v>6.3090760455022724E-3</c:v>
                </c:pt>
                <c:pt idx="4369">
                  <c:v>1.2200143210923537E-2</c:v>
                </c:pt>
                <c:pt idx="4370">
                  <c:v>9.9928799915158222E-3</c:v>
                </c:pt>
                <c:pt idx="4371">
                  <c:v>8.5392416575550221E-3</c:v>
                </c:pt>
                <c:pt idx="4372">
                  <c:v>4.8221408175358393E-3</c:v>
                </c:pt>
                <c:pt idx="4373">
                  <c:v>1.2320405009352362E-2</c:v>
                </c:pt>
                <c:pt idx="4374">
                  <c:v>2.0381441457526572E-2</c:v>
                </c:pt>
                <c:pt idx="4375">
                  <c:v>5.7493784805308576E-3</c:v>
                </c:pt>
                <c:pt idx="4376">
                  <c:v>-3.5235481956986062E-3</c:v>
                </c:pt>
                <c:pt idx="4377">
                  <c:v>1.3152625597740818E-2</c:v>
                </c:pt>
                <c:pt idx="4378">
                  <c:v>1.0740187938583797E-2</c:v>
                </c:pt>
                <c:pt idx="4379">
                  <c:v>-6.6105853017588633E-4</c:v>
                </c:pt>
                <c:pt idx="4380">
                  <c:v>5.8188201367616404E-2</c:v>
                </c:pt>
                <c:pt idx="4381">
                  <c:v>9.2726157626375118E-3</c:v>
                </c:pt>
                <c:pt idx="4382">
                  <c:v>9.0424924321569119E-3</c:v>
                </c:pt>
                <c:pt idx="4383">
                  <c:v>1.7490478134764308E-2</c:v>
                </c:pt>
                <c:pt idx="4384">
                  <c:v>6.4099039526825594E-3</c:v>
                </c:pt>
                <c:pt idx="4385">
                  <c:v>1.4468382787719707E-2</c:v>
                </c:pt>
                <c:pt idx="4386">
                  <c:v>4.8610848723689426E-3</c:v>
                </c:pt>
                <c:pt idx="4387">
                  <c:v>9.6388827759146586E-3</c:v>
                </c:pt>
                <c:pt idx="4388">
                  <c:v>1.2757825283879753E-2</c:v>
                </c:pt>
                <c:pt idx="4389">
                  <c:v>1.4886613352709088E-2</c:v>
                </c:pt>
                <c:pt idx="4390">
                  <c:v>-4.3133136378465899E-4</c:v>
                </c:pt>
                <c:pt idx="4391">
                  <c:v>8.7392641611337748E-3</c:v>
                </c:pt>
                <c:pt idx="4392">
                  <c:v>-9.3015531273678634E-4</c:v>
                </c:pt>
                <c:pt idx="4393">
                  <c:v>7.6461277925215154E-4</c:v>
                </c:pt>
                <c:pt idx="4394">
                  <c:v>1.6166604245208122E-2</c:v>
                </c:pt>
                <c:pt idx="4395">
                  <c:v>2.911862512693068E-3</c:v>
                </c:pt>
                <c:pt idx="4396">
                  <c:v>1.8395489002028292E-2</c:v>
                </c:pt>
                <c:pt idx="4397">
                  <c:v>1.1708836783687915E-2</c:v>
                </c:pt>
                <c:pt idx="4398">
                  <c:v>1.5741517154964649E-2</c:v>
                </c:pt>
                <c:pt idx="4399">
                  <c:v>9.7387794236447976E-3</c:v>
                </c:pt>
                <c:pt idx="4400">
                  <c:v>6.3427304872003248E-3</c:v>
                </c:pt>
                <c:pt idx="4401">
                  <c:v>-1.6459228077737292E-3</c:v>
                </c:pt>
                <c:pt idx="4402">
                  <c:v>2.2656561359642016E-2</c:v>
                </c:pt>
                <c:pt idx="4403">
                  <c:v>5.2225869453618933E-3</c:v>
                </c:pt>
                <c:pt idx="4404">
                  <c:v>7.049475707123636E-3</c:v>
                </c:pt>
                <c:pt idx="4405">
                  <c:v>1.1951391281086991E-2</c:v>
                </c:pt>
                <c:pt idx="4406">
                  <c:v>1.0319039706106597E-2</c:v>
                </c:pt>
                <c:pt idx="4407">
                  <c:v>1.7988560100760977E-2</c:v>
                </c:pt>
                <c:pt idx="4408">
                  <c:v>1.6211918936078904E-2</c:v>
                </c:pt>
                <c:pt idx="4409">
                  <c:v>1.7506184929298896E-2</c:v>
                </c:pt>
                <c:pt idx="4410">
                  <c:v>-7.582549345645383E-3</c:v>
                </c:pt>
                <c:pt idx="4411">
                  <c:v>4.9266613496968693E-3</c:v>
                </c:pt>
                <c:pt idx="4412">
                  <c:v>7.8501524502709516E-3</c:v>
                </c:pt>
                <c:pt idx="4413">
                  <c:v>3.6385280139825641E-3</c:v>
                </c:pt>
                <c:pt idx="4414">
                  <c:v>2.5460573440180972E-2</c:v>
                </c:pt>
                <c:pt idx="4415">
                  <c:v>3.8196096070314575E-3</c:v>
                </c:pt>
                <c:pt idx="4416">
                  <c:v>9.9800604282069567E-3</c:v>
                </c:pt>
                <c:pt idx="4417">
                  <c:v>1.6277116537930299E-2</c:v>
                </c:pt>
                <c:pt idx="4418">
                  <c:v>1.2582692522707772E-2</c:v>
                </c:pt>
                <c:pt idx="4419">
                  <c:v>8.9923387428629906E-3</c:v>
                </c:pt>
                <c:pt idx="4420">
                  <c:v>1.2342233856426352E-3</c:v>
                </c:pt>
                <c:pt idx="4421">
                  <c:v>1.241729570093578E-2</c:v>
                </c:pt>
                <c:pt idx="4422">
                  <c:v>9.4338030895593974E-3</c:v>
                </c:pt>
                <c:pt idx="4423">
                  <c:v>-7.1053768838068004E-3</c:v>
                </c:pt>
                <c:pt idx="4424">
                  <c:v>1.1920034882413688E-2</c:v>
                </c:pt>
                <c:pt idx="4425">
                  <c:v>9.1752492198460475E-3</c:v>
                </c:pt>
                <c:pt idx="4426">
                  <c:v>5.7496307034650565E-3</c:v>
                </c:pt>
                <c:pt idx="4427">
                  <c:v>1.0289300043267712E-2</c:v>
                </c:pt>
                <c:pt idx="4428">
                  <c:v>1.4158453398630604E-2</c:v>
                </c:pt>
                <c:pt idx="4429">
                  <c:v>-0.10067058152800909</c:v>
                </c:pt>
                <c:pt idx="4430">
                  <c:v>8.4959215488089497E-3</c:v>
                </c:pt>
                <c:pt idx="4431">
                  <c:v>1.436978772455357E-2</c:v>
                </c:pt>
                <c:pt idx="4432">
                  <c:v>9.783015070674965E-3</c:v>
                </c:pt>
                <c:pt idx="4433">
                  <c:v>8.0200290457810991E-3</c:v>
                </c:pt>
                <c:pt idx="4434">
                  <c:v>8.0118556411167708E-3</c:v>
                </c:pt>
                <c:pt idx="4435">
                  <c:v>9.2583632816957175E-3</c:v>
                </c:pt>
                <c:pt idx="4436">
                  <c:v>1.1587675673190851E-2</c:v>
                </c:pt>
                <c:pt idx="4437">
                  <c:v>1.0751899314505296E-2</c:v>
                </c:pt>
                <c:pt idx="4438">
                  <c:v>1.5571722546034452E-2</c:v>
                </c:pt>
                <c:pt idx="4439">
                  <c:v>8.3113152427835724E-3</c:v>
                </c:pt>
                <c:pt idx="4440">
                  <c:v>1.2254601123369143E-3</c:v>
                </c:pt>
                <c:pt idx="4441">
                  <c:v>3.0424164854973481E-3</c:v>
                </c:pt>
                <c:pt idx="4442">
                  <c:v>1.4997547036801289E-2</c:v>
                </c:pt>
                <c:pt idx="4443">
                  <c:v>4.9755226551793149E-3</c:v>
                </c:pt>
                <c:pt idx="4444">
                  <c:v>7.9885113220571815E-3</c:v>
                </c:pt>
                <c:pt idx="4445">
                  <c:v>7.4889668666576793E-3</c:v>
                </c:pt>
                <c:pt idx="4446">
                  <c:v>3.1506341047930621E-3</c:v>
                </c:pt>
                <c:pt idx="4447">
                  <c:v>1.1790349383609684E-2</c:v>
                </c:pt>
                <c:pt idx="4448">
                  <c:v>1.0975639092303804E-2</c:v>
                </c:pt>
                <c:pt idx="4449">
                  <c:v>-9.5054057800503765E-3</c:v>
                </c:pt>
                <c:pt idx="4450">
                  <c:v>-8.3701317791818219E-2</c:v>
                </c:pt>
                <c:pt idx="4451">
                  <c:v>3.7675912565479606E-3</c:v>
                </c:pt>
                <c:pt idx="4452">
                  <c:v>1.1007655580062798E-2</c:v>
                </c:pt>
                <c:pt idx="4453">
                  <c:v>1.7603643476191415E-2</c:v>
                </c:pt>
                <c:pt idx="4454">
                  <c:v>5.2794922160807835E-4</c:v>
                </c:pt>
                <c:pt idx="4455">
                  <c:v>1.694293086764408E-2</c:v>
                </c:pt>
                <c:pt idx="4456">
                  <c:v>2.1800335723097017E-2</c:v>
                </c:pt>
                <c:pt idx="4457">
                  <c:v>-6.9829348216745809E-4</c:v>
                </c:pt>
                <c:pt idx="4458">
                  <c:v>-1.5986376272887888E-3</c:v>
                </c:pt>
                <c:pt idx="4459">
                  <c:v>8.107958711662271E-3</c:v>
                </c:pt>
                <c:pt idx="4460">
                  <c:v>4.5890162236262109E-3</c:v>
                </c:pt>
                <c:pt idx="4461">
                  <c:v>1.0320280348444911E-2</c:v>
                </c:pt>
                <c:pt idx="4462">
                  <c:v>2.8559102675025913E-2</c:v>
                </c:pt>
                <c:pt idx="4463">
                  <c:v>8.6605398697935255E-3</c:v>
                </c:pt>
                <c:pt idx="4464">
                  <c:v>4.838945506710178E-3</c:v>
                </c:pt>
                <c:pt idx="4465">
                  <c:v>1.9929900987354379E-2</c:v>
                </c:pt>
                <c:pt idx="4466">
                  <c:v>1.3320082567094644E-2</c:v>
                </c:pt>
                <c:pt idx="4467">
                  <c:v>1.6042315013078508E-2</c:v>
                </c:pt>
                <c:pt idx="4468">
                  <c:v>4.5228388456798061E-3</c:v>
                </c:pt>
                <c:pt idx="4469">
                  <c:v>6.6704285141871808E-2</c:v>
                </c:pt>
                <c:pt idx="4470">
                  <c:v>1.6421181625496273E-2</c:v>
                </c:pt>
                <c:pt idx="4471">
                  <c:v>1.2593177116907986E-2</c:v>
                </c:pt>
                <c:pt idx="4472">
                  <c:v>2.2958130890476987E-2</c:v>
                </c:pt>
                <c:pt idx="4473">
                  <c:v>1.2105377225988664E-2</c:v>
                </c:pt>
                <c:pt idx="4474">
                  <c:v>9.965527869635003E-3</c:v>
                </c:pt>
                <c:pt idx="4475">
                  <c:v>2.0988363693215301E-2</c:v>
                </c:pt>
                <c:pt idx="4476">
                  <c:v>-5.8543433776968223E-3</c:v>
                </c:pt>
                <c:pt idx="4477">
                  <c:v>1.2832989324559563E-2</c:v>
                </c:pt>
                <c:pt idx="4478">
                  <c:v>1.6038457051353358E-2</c:v>
                </c:pt>
                <c:pt idx="4479">
                  <c:v>9.0671157103759895E-3</c:v>
                </c:pt>
                <c:pt idx="4480">
                  <c:v>7.6410050353649906E-3</c:v>
                </c:pt>
                <c:pt idx="4481">
                  <c:v>1.9388609872203874E-3</c:v>
                </c:pt>
                <c:pt idx="4482">
                  <c:v>5.9469684245151222E-3</c:v>
                </c:pt>
                <c:pt idx="4483">
                  <c:v>1.0362678952927043E-2</c:v>
                </c:pt>
                <c:pt idx="4484">
                  <c:v>2.2428294961981277E-2</c:v>
                </c:pt>
                <c:pt idx="4485">
                  <c:v>3.5036872252819207E-2</c:v>
                </c:pt>
                <c:pt idx="4486">
                  <c:v>1.1474599386536785E-2</c:v>
                </c:pt>
                <c:pt idx="4487">
                  <c:v>2.8683745611177657E-2</c:v>
                </c:pt>
                <c:pt idx="4488">
                  <c:v>5.3256139342902986E-3</c:v>
                </c:pt>
                <c:pt idx="4489">
                  <c:v>-4.5381302283148362E-4</c:v>
                </c:pt>
                <c:pt idx="4490">
                  <c:v>0.18174321214918543</c:v>
                </c:pt>
                <c:pt idx="4491">
                  <c:v>8.9490267218254455E-3</c:v>
                </c:pt>
                <c:pt idx="4492">
                  <c:v>7.0809434757991814E-3</c:v>
                </c:pt>
                <c:pt idx="4493">
                  <c:v>1.6492508445661611E-2</c:v>
                </c:pt>
                <c:pt idx="4494">
                  <c:v>-8.2503504369350819E-3</c:v>
                </c:pt>
                <c:pt idx="4495">
                  <c:v>6.6435751403509744E-3</c:v>
                </c:pt>
                <c:pt idx="4496">
                  <c:v>1.3081706783197204E-2</c:v>
                </c:pt>
                <c:pt idx="4497">
                  <c:v>2.2604118049336045E-2</c:v>
                </c:pt>
                <c:pt idx="4498">
                  <c:v>2.1639189870112811E-2</c:v>
                </c:pt>
                <c:pt idx="4499">
                  <c:v>1.0534749837343418E-2</c:v>
                </c:pt>
                <c:pt idx="4500">
                  <c:v>9.9793405327956893E-3</c:v>
                </c:pt>
                <c:pt idx="4501">
                  <c:v>1.0372436089456769E-2</c:v>
                </c:pt>
                <c:pt idx="4502">
                  <c:v>1.6329478931150325E-3</c:v>
                </c:pt>
                <c:pt idx="4503">
                  <c:v>-0.10066399789003076</c:v>
                </c:pt>
                <c:pt idx="4504">
                  <c:v>7.9847495877318087E-3</c:v>
                </c:pt>
                <c:pt idx="4505">
                  <c:v>1.1553879021099264E-2</c:v>
                </c:pt>
                <c:pt idx="4506">
                  <c:v>1.1340578215632563E-2</c:v>
                </c:pt>
                <c:pt idx="4507">
                  <c:v>1.0268689957285606E-2</c:v>
                </c:pt>
                <c:pt idx="4508">
                  <c:v>9.9403168505091694E-3</c:v>
                </c:pt>
                <c:pt idx="4509">
                  <c:v>2.1948787300754218E-2</c:v>
                </c:pt>
                <c:pt idx="4510">
                  <c:v>1.1145592290613746E-2</c:v>
                </c:pt>
                <c:pt idx="4511">
                  <c:v>2.532791682664997E-3</c:v>
                </c:pt>
                <c:pt idx="4512">
                  <c:v>6.488227664068329E-3</c:v>
                </c:pt>
                <c:pt idx="4513">
                  <c:v>1.2297234438540536E-2</c:v>
                </c:pt>
                <c:pt idx="4514">
                  <c:v>2.2797496072904894E-2</c:v>
                </c:pt>
                <c:pt idx="4515">
                  <c:v>2.2359989733672918E-2</c:v>
                </c:pt>
                <c:pt idx="4516">
                  <c:v>-1.6983002525450257E-2</c:v>
                </c:pt>
                <c:pt idx="4517">
                  <c:v>-2.3703387991195854E-2</c:v>
                </c:pt>
                <c:pt idx="4518">
                  <c:v>1.1590180730797576E-2</c:v>
                </c:pt>
                <c:pt idx="4519">
                  <c:v>1.0806968812601755E-2</c:v>
                </c:pt>
                <c:pt idx="4520">
                  <c:v>1.0181391585573874E-2</c:v>
                </c:pt>
                <c:pt idx="4521">
                  <c:v>4.4051287527507106E-4</c:v>
                </c:pt>
                <c:pt idx="4522">
                  <c:v>2.2170144452552342E-2</c:v>
                </c:pt>
                <c:pt idx="4523">
                  <c:v>1.2065977924614352E-2</c:v>
                </c:pt>
                <c:pt idx="4524">
                  <c:v>2.6761206361178583E-2</c:v>
                </c:pt>
                <c:pt idx="4525">
                  <c:v>8.2042655314938165E-3</c:v>
                </c:pt>
                <c:pt idx="4526">
                  <c:v>9.7641660554821045E-3</c:v>
                </c:pt>
                <c:pt idx="4527">
                  <c:v>2.3988941958980624E-2</c:v>
                </c:pt>
                <c:pt idx="4528">
                  <c:v>1.5618497900015538E-2</c:v>
                </c:pt>
                <c:pt idx="4529">
                  <c:v>1.3448159080087703E-2</c:v>
                </c:pt>
                <c:pt idx="4530">
                  <c:v>1.4560623245715094E-3</c:v>
                </c:pt>
                <c:pt idx="4531">
                  <c:v>8.435905077594022E-3</c:v>
                </c:pt>
                <c:pt idx="4532">
                  <c:v>1.3824742450886362E-2</c:v>
                </c:pt>
                <c:pt idx="4533">
                  <c:v>1.4200119122416349E-2</c:v>
                </c:pt>
                <c:pt idx="4534">
                  <c:v>-3.8272637394227149E-2</c:v>
                </c:pt>
                <c:pt idx="4535">
                  <c:v>2.6657328610185846E-3</c:v>
                </c:pt>
                <c:pt idx="4536">
                  <c:v>1.6171590326077456E-2</c:v>
                </c:pt>
                <c:pt idx="4537">
                  <c:v>1.0308900745481598E-2</c:v>
                </c:pt>
                <c:pt idx="4538">
                  <c:v>2.9799893326276774E-2</c:v>
                </c:pt>
                <c:pt idx="4539">
                  <c:v>1.9486480224244741E-2</c:v>
                </c:pt>
                <c:pt idx="4540">
                  <c:v>1.3076127836397536E-2</c:v>
                </c:pt>
                <c:pt idx="4541">
                  <c:v>1.9497954710918777E-2</c:v>
                </c:pt>
                <c:pt idx="4542">
                  <c:v>1.5151462130390215E-2</c:v>
                </c:pt>
                <c:pt idx="4543">
                  <c:v>3.3384712679750253E-4</c:v>
                </c:pt>
                <c:pt idx="4544">
                  <c:v>2.8256205447546447E-2</c:v>
                </c:pt>
                <c:pt idx="4545">
                  <c:v>1.1116472978924244E-2</c:v>
                </c:pt>
                <c:pt idx="4546">
                  <c:v>1.0414126072817668E-2</c:v>
                </c:pt>
                <c:pt idx="4547">
                  <c:v>1.4145934192238661E-2</c:v>
                </c:pt>
                <c:pt idx="4548">
                  <c:v>8.1554476768252414E-3</c:v>
                </c:pt>
                <c:pt idx="4549">
                  <c:v>2.2267414034648127E-3</c:v>
                </c:pt>
                <c:pt idx="4550">
                  <c:v>4.2315200000605992E-2</c:v>
                </c:pt>
                <c:pt idx="4551">
                  <c:v>1.7927480890858997E-2</c:v>
                </c:pt>
                <c:pt idx="4552">
                  <c:v>2.3879458559913955E-2</c:v>
                </c:pt>
                <c:pt idx="4553">
                  <c:v>1.3484558562151513E-2</c:v>
                </c:pt>
                <c:pt idx="4554">
                  <c:v>6.9664148715776978E-3</c:v>
                </c:pt>
                <c:pt idx="4555">
                  <c:v>1.2433334333372565E-2</c:v>
                </c:pt>
                <c:pt idx="4556">
                  <c:v>1.5938038078189273E-2</c:v>
                </c:pt>
                <c:pt idx="4557">
                  <c:v>7.187727869031363E-3</c:v>
                </c:pt>
                <c:pt idx="4558">
                  <c:v>9.9266736392109086E-3</c:v>
                </c:pt>
                <c:pt idx="4559">
                  <c:v>5.0081419747637313E-3</c:v>
                </c:pt>
                <c:pt idx="4560">
                  <c:v>3.2627622169858574E-3</c:v>
                </c:pt>
                <c:pt idx="4561">
                  <c:v>9.0003015324707069E-3</c:v>
                </c:pt>
                <c:pt idx="4562">
                  <c:v>9.8742752463729603E-3</c:v>
                </c:pt>
                <c:pt idx="4563">
                  <c:v>2.6284811620944259E-2</c:v>
                </c:pt>
                <c:pt idx="4564">
                  <c:v>3.2496770527803746E-2</c:v>
                </c:pt>
                <c:pt idx="4565">
                  <c:v>1.3385157899113492E-2</c:v>
                </c:pt>
                <c:pt idx="4566">
                  <c:v>8.4169020911641149E-3</c:v>
                </c:pt>
                <c:pt idx="4567">
                  <c:v>3.3802072018732192E-3</c:v>
                </c:pt>
                <c:pt idx="4568">
                  <c:v>-7.8404759187947594E-4</c:v>
                </c:pt>
                <c:pt idx="4569">
                  <c:v>2.6439995502995993E-2</c:v>
                </c:pt>
                <c:pt idx="4570">
                  <c:v>3.6287615264642276E-2</c:v>
                </c:pt>
                <c:pt idx="4571">
                  <c:v>1.0745214759045902E-2</c:v>
                </c:pt>
                <c:pt idx="4572">
                  <c:v>1.6203661095854409E-2</c:v>
                </c:pt>
                <c:pt idx="4573">
                  <c:v>8.5205070254563142E-3</c:v>
                </c:pt>
                <c:pt idx="4574">
                  <c:v>1.751640647302551E-3</c:v>
                </c:pt>
                <c:pt idx="4575">
                  <c:v>5.1214743404014527E-3</c:v>
                </c:pt>
                <c:pt idx="4576">
                  <c:v>1.5626912715584633E-2</c:v>
                </c:pt>
                <c:pt idx="4577">
                  <c:v>-4.7983835623904908E-3</c:v>
                </c:pt>
                <c:pt idx="4578">
                  <c:v>7.1434695566557982E-3</c:v>
                </c:pt>
                <c:pt idx="4579">
                  <c:v>2.2527035718389907E-3</c:v>
                </c:pt>
                <c:pt idx="4580">
                  <c:v>6.2337844488489277E-3</c:v>
                </c:pt>
                <c:pt idx="4581">
                  <c:v>6.6357670511232158E-3</c:v>
                </c:pt>
                <c:pt idx="4582">
                  <c:v>-1.0612895192932429E-2</c:v>
                </c:pt>
                <c:pt idx="4583">
                  <c:v>1.481645273163818E-2</c:v>
                </c:pt>
                <c:pt idx="4584">
                  <c:v>6.9915566566330486E-3</c:v>
                </c:pt>
                <c:pt idx="4585">
                  <c:v>1.1649470437551332E-2</c:v>
                </c:pt>
                <c:pt idx="4586">
                  <c:v>7.5148617084616794E-3</c:v>
                </c:pt>
                <c:pt idx="4587">
                  <c:v>7.6049532091737029E-4</c:v>
                </c:pt>
                <c:pt idx="4588">
                  <c:v>1.2092186310101649E-2</c:v>
                </c:pt>
                <c:pt idx="4589">
                  <c:v>-4.3271712701218358E-3</c:v>
                </c:pt>
                <c:pt idx="4590">
                  <c:v>-2.5793904949965893E-3</c:v>
                </c:pt>
                <c:pt idx="4591">
                  <c:v>7.8842403071728469E-3</c:v>
                </c:pt>
                <c:pt idx="4592">
                  <c:v>-2.8279956858995843E-3</c:v>
                </c:pt>
                <c:pt idx="4593">
                  <c:v>3.3433926118330462E-3</c:v>
                </c:pt>
                <c:pt idx="4594">
                  <c:v>6.5969879895615202E-2</c:v>
                </c:pt>
                <c:pt idx="4595">
                  <c:v>-2.0622340945872335E-2</c:v>
                </c:pt>
                <c:pt idx="4596">
                  <c:v>3.6464568519394992E-3</c:v>
                </c:pt>
                <c:pt idx="4597">
                  <c:v>1.4488022168029064E-2</c:v>
                </c:pt>
                <c:pt idx="4598">
                  <c:v>1.4049429025109063E-2</c:v>
                </c:pt>
                <c:pt idx="4599">
                  <c:v>1.0505063700117478E-2</c:v>
                </c:pt>
                <c:pt idx="4600">
                  <c:v>-1.2399417133464702E-2</c:v>
                </c:pt>
                <c:pt idx="4601">
                  <c:v>1.0918906080149452E-2</c:v>
                </c:pt>
                <c:pt idx="4602">
                  <c:v>4.3358029666843946E-3</c:v>
                </c:pt>
                <c:pt idx="4603">
                  <c:v>-1.7847666344774936E-2</c:v>
                </c:pt>
                <c:pt idx="4604">
                  <c:v>1.2536760986602637E-2</c:v>
                </c:pt>
                <c:pt idx="4605">
                  <c:v>5.3109172842523674E-3</c:v>
                </c:pt>
                <c:pt idx="4606">
                  <c:v>-3.0715718885528705E-3</c:v>
                </c:pt>
                <c:pt idx="4607">
                  <c:v>8.67805802751603E-3</c:v>
                </c:pt>
                <c:pt idx="4608">
                  <c:v>6.0254064228762961E-3</c:v>
                </c:pt>
                <c:pt idx="4609">
                  <c:v>-0.10298080249767358</c:v>
                </c:pt>
                <c:pt idx="4610">
                  <c:v>2.7372872803679428E-2</c:v>
                </c:pt>
                <c:pt idx="4611">
                  <c:v>1.6324838663264906E-2</c:v>
                </c:pt>
                <c:pt idx="4612">
                  <c:v>-1.0107707367187689E-3</c:v>
                </c:pt>
                <c:pt idx="4613">
                  <c:v>1.2829991280192014E-2</c:v>
                </c:pt>
                <c:pt idx="4614">
                  <c:v>-1.75594317400635E-2</c:v>
                </c:pt>
                <c:pt idx="4615">
                  <c:v>1.2280316205050533E-2</c:v>
                </c:pt>
                <c:pt idx="4616">
                  <c:v>1.6842714163077581E-2</c:v>
                </c:pt>
                <c:pt idx="4617">
                  <c:v>1.1922196117927979E-2</c:v>
                </c:pt>
                <c:pt idx="4618">
                  <c:v>8.1250796772091276E-3</c:v>
                </c:pt>
                <c:pt idx="4619">
                  <c:v>-3.8829495947871861E-4</c:v>
                </c:pt>
                <c:pt idx="4620">
                  <c:v>1.601544415665522E-2</c:v>
                </c:pt>
                <c:pt idx="4621">
                  <c:v>-6.4566197384759438E-3</c:v>
                </c:pt>
                <c:pt idx="4622">
                  <c:v>-7.9193430991473697E-3</c:v>
                </c:pt>
                <c:pt idx="4623">
                  <c:v>-2.6943469845138318E-2</c:v>
                </c:pt>
                <c:pt idx="4624">
                  <c:v>6.6079245630342039E-4</c:v>
                </c:pt>
                <c:pt idx="4625">
                  <c:v>9.3799582185377251E-3</c:v>
                </c:pt>
                <c:pt idx="4626">
                  <c:v>1.4525951045840471E-2</c:v>
                </c:pt>
                <c:pt idx="4627">
                  <c:v>1.4299522214087035E-2</c:v>
                </c:pt>
                <c:pt idx="4628">
                  <c:v>3.1899903682490664E-3</c:v>
                </c:pt>
                <c:pt idx="4629">
                  <c:v>6.4246327706621595E-3</c:v>
                </c:pt>
                <c:pt idx="4630">
                  <c:v>-1.6904868605660497E-2</c:v>
                </c:pt>
                <c:pt idx="4631">
                  <c:v>1.2580048248843952E-2</c:v>
                </c:pt>
                <c:pt idx="4632">
                  <c:v>1.8408406497565873E-2</c:v>
                </c:pt>
                <c:pt idx="4633">
                  <c:v>1.5163400509074205E-2</c:v>
                </c:pt>
                <c:pt idx="4634">
                  <c:v>-3.0777156070389096E-3</c:v>
                </c:pt>
                <c:pt idx="4635">
                  <c:v>6.0425862393089997E-3</c:v>
                </c:pt>
                <c:pt idx="4636">
                  <c:v>-2.4589292154335511E-3</c:v>
                </c:pt>
                <c:pt idx="4637">
                  <c:v>8.7178719790538591E-3</c:v>
                </c:pt>
                <c:pt idx="4638">
                  <c:v>5.1489043713256639E-3</c:v>
                </c:pt>
                <c:pt idx="4639">
                  <c:v>8.7333277858620637E-3</c:v>
                </c:pt>
                <c:pt idx="4640">
                  <c:v>8.0266553727277121E-3</c:v>
                </c:pt>
                <c:pt idx="4641">
                  <c:v>4.8012856572287555E-3</c:v>
                </c:pt>
                <c:pt idx="4642">
                  <c:v>1.4969603743262418E-2</c:v>
                </c:pt>
                <c:pt idx="4643">
                  <c:v>4.3818018623050878E-3</c:v>
                </c:pt>
                <c:pt idx="4644">
                  <c:v>9.2555969125425949E-3</c:v>
                </c:pt>
                <c:pt idx="4645">
                  <c:v>7.1082167558253091E-3</c:v>
                </c:pt>
                <c:pt idx="4646">
                  <c:v>9.8389466567638771E-3</c:v>
                </c:pt>
                <c:pt idx="4647">
                  <c:v>4.6196624658588472E-3</c:v>
                </c:pt>
                <c:pt idx="4648">
                  <c:v>3.8515077998748145E-3</c:v>
                </c:pt>
                <c:pt idx="4649">
                  <c:v>8.6742222186456195E-3</c:v>
                </c:pt>
                <c:pt idx="4650">
                  <c:v>1.4086715097636619E-2</c:v>
                </c:pt>
                <c:pt idx="4651">
                  <c:v>-5.2006505306677244E-3</c:v>
                </c:pt>
                <c:pt idx="4652">
                  <c:v>5.3058139926579657E-3</c:v>
                </c:pt>
                <c:pt idx="4653">
                  <c:v>6.3941115360475467E-4</c:v>
                </c:pt>
                <c:pt idx="4654">
                  <c:v>8.075647348008777E-2</c:v>
                </c:pt>
                <c:pt idx="4655">
                  <c:v>1.0335059924513605E-2</c:v>
                </c:pt>
                <c:pt idx="4656">
                  <c:v>9.5235793189777198E-5</c:v>
                </c:pt>
                <c:pt idx="4657">
                  <c:v>1.3959779797670276E-2</c:v>
                </c:pt>
                <c:pt idx="4658">
                  <c:v>5.8038668050845663E-3</c:v>
                </c:pt>
                <c:pt idx="4659">
                  <c:v>-5.12460785769681E-3</c:v>
                </c:pt>
                <c:pt idx="4660">
                  <c:v>1.1871752300353844E-2</c:v>
                </c:pt>
                <c:pt idx="4661">
                  <c:v>-7.1074029098113542E-4</c:v>
                </c:pt>
                <c:pt idx="4662">
                  <c:v>1.1678959241474751E-2</c:v>
                </c:pt>
                <c:pt idx="4663">
                  <c:v>3.7956340902662214E-2</c:v>
                </c:pt>
                <c:pt idx="4664">
                  <c:v>1.735877235600659E-2</c:v>
                </c:pt>
                <c:pt idx="4665">
                  <c:v>2.0992067525297992E-2</c:v>
                </c:pt>
                <c:pt idx="4666">
                  <c:v>1.8401195650425445E-2</c:v>
                </c:pt>
                <c:pt idx="4667">
                  <c:v>4.2102626044984083E-2</c:v>
                </c:pt>
                <c:pt idx="4668">
                  <c:v>6.0798921033127055E-3</c:v>
                </c:pt>
                <c:pt idx="4669">
                  <c:v>-1.2835400472210434E-2</c:v>
                </c:pt>
                <c:pt idx="4670">
                  <c:v>-1.0446368164523944E-2</c:v>
                </c:pt>
                <c:pt idx="4671">
                  <c:v>8.0587489461149235E-3</c:v>
                </c:pt>
                <c:pt idx="4672">
                  <c:v>0.13767031188660483</c:v>
                </c:pt>
                <c:pt idx="4673">
                  <c:v>1.2874064369456159E-2</c:v>
                </c:pt>
                <c:pt idx="4674">
                  <c:v>1.4479964481026485E-3</c:v>
                </c:pt>
                <c:pt idx="4675">
                  <c:v>2.2211158709654621E-2</c:v>
                </c:pt>
                <c:pt idx="4676">
                  <c:v>1.208708773727425E-2</c:v>
                </c:pt>
                <c:pt idx="4677">
                  <c:v>-1.3678733435427625E-3</c:v>
                </c:pt>
                <c:pt idx="4678">
                  <c:v>1.6280910204175294E-2</c:v>
                </c:pt>
                <c:pt idx="4679">
                  <c:v>-1.5415887791651879E-2</c:v>
                </c:pt>
                <c:pt idx="4680">
                  <c:v>-9.2318363645158188E-3</c:v>
                </c:pt>
                <c:pt idx="4681">
                  <c:v>1.9521245976995558E-3</c:v>
                </c:pt>
                <c:pt idx="4682">
                  <c:v>6.2779156088322782E-3</c:v>
                </c:pt>
                <c:pt idx="4683">
                  <c:v>2.3225244528627297E-2</c:v>
                </c:pt>
                <c:pt idx="4684">
                  <c:v>1.1353582104022661E-2</c:v>
                </c:pt>
                <c:pt idx="4685">
                  <c:v>-1.0276984185778505E-2</c:v>
                </c:pt>
                <c:pt idx="4686">
                  <c:v>4.5018606057806833E-3</c:v>
                </c:pt>
                <c:pt idx="4687">
                  <c:v>3.972314278674588E-3</c:v>
                </c:pt>
                <c:pt idx="4688">
                  <c:v>1.4956609274565444E-2</c:v>
                </c:pt>
                <c:pt idx="4689">
                  <c:v>1.8958038365365294E-2</c:v>
                </c:pt>
                <c:pt idx="4690">
                  <c:v>1.1803987970572909E-2</c:v>
                </c:pt>
                <c:pt idx="4691">
                  <c:v>3.0469017316874382E-2</c:v>
                </c:pt>
                <c:pt idx="4692">
                  <c:v>-2.7230968178826652E-3</c:v>
                </c:pt>
                <c:pt idx="4693">
                  <c:v>1.4518691612352612E-2</c:v>
                </c:pt>
                <c:pt idx="4694">
                  <c:v>2.4891885041286553E-2</c:v>
                </c:pt>
                <c:pt idx="4695">
                  <c:v>1.8895198709155129E-2</c:v>
                </c:pt>
                <c:pt idx="4696">
                  <c:v>8.5264282552864666E-4</c:v>
                </c:pt>
                <c:pt idx="4697">
                  <c:v>2.9616939884300536E-3</c:v>
                </c:pt>
                <c:pt idx="4698">
                  <c:v>6.2038555972169177E-3</c:v>
                </c:pt>
                <c:pt idx="4699">
                  <c:v>2.763382260811477E-3</c:v>
                </c:pt>
                <c:pt idx="4700">
                  <c:v>2.4307309391903269E-2</c:v>
                </c:pt>
                <c:pt idx="4701">
                  <c:v>-3.7677082869253869E-3</c:v>
                </c:pt>
                <c:pt idx="4702">
                  <c:v>6.742840326810046E-3</c:v>
                </c:pt>
                <c:pt idx="4703">
                  <c:v>9.840227156229512E-3</c:v>
                </c:pt>
                <c:pt idx="4704">
                  <c:v>3.4460060676517697E-2</c:v>
                </c:pt>
                <c:pt idx="4705">
                  <c:v>-2.6280223388639246E-3</c:v>
                </c:pt>
                <c:pt idx="4706">
                  <c:v>4.4524209454409997E-4</c:v>
                </c:pt>
                <c:pt idx="4707">
                  <c:v>-2.3597290378280979E-3</c:v>
                </c:pt>
                <c:pt idx="4708">
                  <c:v>1.396182202272001E-2</c:v>
                </c:pt>
                <c:pt idx="4709">
                  <c:v>2.5845830303019224E-2</c:v>
                </c:pt>
                <c:pt idx="4710">
                  <c:v>-4.5960788805124364E-3</c:v>
                </c:pt>
                <c:pt idx="4711">
                  <c:v>3.9268317208729494E-3</c:v>
                </c:pt>
                <c:pt idx="4712">
                  <c:v>-3.7772453228282783E-3</c:v>
                </c:pt>
                <c:pt idx="4713">
                  <c:v>1.225286404264762E-3</c:v>
                </c:pt>
                <c:pt idx="4714">
                  <c:v>-6.0432915879019269E-3</c:v>
                </c:pt>
                <c:pt idx="4715">
                  <c:v>-8.288186857311233E-4</c:v>
                </c:pt>
                <c:pt idx="4716">
                  <c:v>1.7291395900244498E-2</c:v>
                </c:pt>
                <c:pt idx="4717">
                  <c:v>-8.3072970836776516E-3</c:v>
                </c:pt>
                <c:pt idx="4718">
                  <c:v>-1.5584154311837892E-2</c:v>
                </c:pt>
                <c:pt idx="4719">
                  <c:v>7.37007885187453E-2</c:v>
                </c:pt>
                <c:pt idx="4720">
                  <c:v>2.2009687409022337E-2</c:v>
                </c:pt>
                <c:pt idx="4721">
                  <c:v>1.6611776456664937E-2</c:v>
                </c:pt>
                <c:pt idx="4722">
                  <c:v>1.4479729081323235E-2</c:v>
                </c:pt>
                <c:pt idx="4723">
                  <c:v>-7.6445166919224886E-3</c:v>
                </c:pt>
                <c:pt idx="4724">
                  <c:v>1.1911291513189043E-2</c:v>
                </c:pt>
                <c:pt idx="4725">
                  <c:v>6.4427696092079411E-3</c:v>
                </c:pt>
                <c:pt idx="4726">
                  <c:v>1.5587109521263858E-2</c:v>
                </c:pt>
                <c:pt idx="4727">
                  <c:v>-2.0936318717134476E-2</c:v>
                </c:pt>
                <c:pt idx="4728">
                  <c:v>1.4306961118087682E-2</c:v>
                </c:pt>
                <c:pt idx="4729">
                  <c:v>1.5910341051057913E-2</c:v>
                </c:pt>
                <c:pt idx="4730">
                  <c:v>4.6548008513407351E-4</c:v>
                </c:pt>
                <c:pt idx="4731">
                  <c:v>-3.5932116542052445E-2</c:v>
                </c:pt>
                <c:pt idx="4732">
                  <c:v>-3.609815913112651E-2</c:v>
                </c:pt>
                <c:pt idx="4733">
                  <c:v>1.3681204346075364E-3</c:v>
                </c:pt>
                <c:pt idx="4734">
                  <c:v>3.8915694402408833E-3</c:v>
                </c:pt>
                <c:pt idx="4735">
                  <c:v>2.7911380154680117E-3</c:v>
                </c:pt>
                <c:pt idx="4736">
                  <c:v>-2.5942025082405736E-3</c:v>
                </c:pt>
                <c:pt idx="4737">
                  <c:v>-3.5261532736026256E-3</c:v>
                </c:pt>
                <c:pt idx="4738">
                  <c:v>1.130501672002083E-2</c:v>
                </c:pt>
                <c:pt idx="4739">
                  <c:v>1.4857944658891665E-2</c:v>
                </c:pt>
                <c:pt idx="4740">
                  <c:v>-1.3379660286354821E-3</c:v>
                </c:pt>
                <c:pt idx="4741">
                  <c:v>1.6935758552904624E-2</c:v>
                </c:pt>
                <c:pt idx="4742">
                  <c:v>1.169116045029552E-2</c:v>
                </c:pt>
                <c:pt idx="4743">
                  <c:v>1.6397399421605317E-2</c:v>
                </c:pt>
                <c:pt idx="4744">
                  <c:v>-1.0841182444149995E-3</c:v>
                </c:pt>
                <c:pt idx="4745">
                  <c:v>0.33010420128746859</c:v>
                </c:pt>
                <c:pt idx="4746">
                  <c:v>-1.2563945528974909E-2</c:v>
                </c:pt>
                <c:pt idx="4747">
                  <c:v>8.4489190670176777E-4</c:v>
                </c:pt>
                <c:pt idx="4748">
                  <c:v>1.6811779089624081E-2</c:v>
                </c:pt>
                <c:pt idx="4749">
                  <c:v>9.2782949377398106E-3</c:v>
                </c:pt>
                <c:pt idx="4750">
                  <c:v>9.9416825358669639E-3</c:v>
                </c:pt>
                <c:pt idx="4751">
                  <c:v>1.7872911011230574E-2</c:v>
                </c:pt>
                <c:pt idx="4752">
                  <c:v>3.2671798612088576E-2</c:v>
                </c:pt>
                <c:pt idx="4753">
                  <c:v>1.6123911529069463E-2</c:v>
                </c:pt>
                <c:pt idx="4754">
                  <c:v>-6.5251393350026559E-3</c:v>
                </c:pt>
                <c:pt idx="4755">
                  <c:v>8.2147613134895131E-3</c:v>
                </c:pt>
                <c:pt idx="4756">
                  <c:v>5.7632890542305944E-3</c:v>
                </c:pt>
                <c:pt idx="4757">
                  <c:v>5.5037126424874591E-3</c:v>
                </c:pt>
                <c:pt idx="4758">
                  <c:v>2.2130048157051215E-2</c:v>
                </c:pt>
                <c:pt idx="4759">
                  <c:v>-1.8599690028824389E-2</c:v>
                </c:pt>
                <c:pt idx="4760">
                  <c:v>-4.775265430283962E-3</c:v>
                </c:pt>
                <c:pt idx="4761">
                  <c:v>3.2639872572014901E-2</c:v>
                </c:pt>
                <c:pt idx="4762">
                  <c:v>4.78980341373836E-3</c:v>
                </c:pt>
                <c:pt idx="4763">
                  <c:v>2.011733842456119E-2</c:v>
                </c:pt>
                <c:pt idx="4764">
                  <c:v>6.1863560465244176E-3</c:v>
                </c:pt>
                <c:pt idx="4765">
                  <c:v>1.2921752482068921E-2</c:v>
                </c:pt>
                <c:pt idx="4766">
                  <c:v>8.5710448663933753E-3</c:v>
                </c:pt>
                <c:pt idx="4767">
                  <c:v>7.7265418638024887E-3</c:v>
                </c:pt>
                <c:pt idx="4768">
                  <c:v>3.7693366497084939E-3</c:v>
                </c:pt>
                <c:pt idx="4769">
                  <c:v>1.0790834806390742E-2</c:v>
                </c:pt>
                <c:pt idx="4770">
                  <c:v>-3.0805350281989212E-3</c:v>
                </c:pt>
                <c:pt idx="4771">
                  <c:v>-2.2960102762597398E-2</c:v>
                </c:pt>
                <c:pt idx="4772">
                  <c:v>-1.3437852013391025E-2</c:v>
                </c:pt>
                <c:pt idx="4773">
                  <c:v>2.4557687820484071E-2</c:v>
                </c:pt>
                <c:pt idx="4774">
                  <c:v>-0.16439376551898366</c:v>
                </c:pt>
                <c:pt idx="4775">
                  <c:v>3.4153930173205509E-3</c:v>
                </c:pt>
                <c:pt idx="4776">
                  <c:v>7.4028862474121342E-3</c:v>
                </c:pt>
                <c:pt idx="4777">
                  <c:v>4.0092420179747764E-4</c:v>
                </c:pt>
                <c:pt idx="4778">
                  <c:v>1.2862261253654443E-2</c:v>
                </c:pt>
                <c:pt idx="4779">
                  <c:v>9.5554726263293033E-3</c:v>
                </c:pt>
                <c:pt idx="4780">
                  <c:v>2.0203564155321665E-2</c:v>
                </c:pt>
                <c:pt idx="4781">
                  <c:v>1.7714174257170947E-2</c:v>
                </c:pt>
                <c:pt idx="4782">
                  <c:v>3.9789405293224516E-3</c:v>
                </c:pt>
                <c:pt idx="4783">
                  <c:v>1.0673008281034565E-2</c:v>
                </c:pt>
                <c:pt idx="4784">
                  <c:v>1.6961810157475478E-2</c:v>
                </c:pt>
                <c:pt idx="4785">
                  <c:v>-1.0747379969114453E-2</c:v>
                </c:pt>
                <c:pt idx="4786">
                  <c:v>4.3213502604294686E-3</c:v>
                </c:pt>
                <c:pt idx="4787">
                  <c:v>-5.6754995492368111E-3</c:v>
                </c:pt>
                <c:pt idx="4788">
                  <c:v>-6.0233373820675673E-2</c:v>
                </c:pt>
                <c:pt idx="4789">
                  <c:v>5.4417184252345333E-3</c:v>
                </c:pt>
                <c:pt idx="4790">
                  <c:v>-1.1112954393375806E-3</c:v>
                </c:pt>
                <c:pt idx="4791">
                  <c:v>2.8102285848214869E-3</c:v>
                </c:pt>
                <c:pt idx="4792">
                  <c:v>4.1917552949638868E-3</c:v>
                </c:pt>
                <c:pt idx="4793">
                  <c:v>1.9711300772186857E-2</c:v>
                </c:pt>
                <c:pt idx="4794">
                  <c:v>1.1307517731951435E-2</c:v>
                </c:pt>
                <c:pt idx="4795">
                  <c:v>4.6947258574017115E-3</c:v>
                </c:pt>
                <c:pt idx="4796">
                  <c:v>1.2990523014214588E-2</c:v>
                </c:pt>
                <c:pt idx="4797">
                  <c:v>1.7770433044245193E-2</c:v>
                </c:pt>
                <c:pt idx="4798">
                  <c:v>-3.8018465165379316E-3</c:v>
                </c:pt>
                <c:pt idx="4799">
                  <c:v>-7.1806602495958025E-3</c:v>
                </c:pt>
                <c:pt idx="4800">
                  <c:v>1.5982380354677972E-2</c:v>
                </c:pt>
                <c:pt idx="4801">
                  <c:v>-3.1782228318243622E-2</c:v>
                </c:pt>
                <c:pt idx="4802">
                  <c:v>1.6317147298652589E-2</c:v>
                </c:pt>
                <c:pt idx="4803">
                  <c:v>1.5468143711503384E-2</c:v>
                </c:pt>
                <c:pt idx="4804">
                  <c:v>1.3463409260396244E-2</c:v>
                </c:pt>
                <c:pt idx="4805">
                  <c:v>3.7484370003759782E-3</c:v>
                </c:pt>
                <c:pt idx="4806">
                  <c:v>1.5416512900796289E-2</c:v>
                </c:pt>
                <c:pt idx="4807">
                  <c:v>6.8024709386711301E-3</c:v>
                </c:pt>
                <c:pt idx="4808">
                  <c:v>9.6029738689328292E-3</c:v>
                </c:pt>
                <c:pt idx="4809">
                  <c:v>1.9997510461484028E-2</c:v>
                </c:pt>
                <c:pt idx="4810">
                  <c:v>2.2788106815639163E-2</c:v>
                </c:pt>
                <c:pt idx="4811">
                  <c:v>-2.5590650679206777E-2</c:v>
                </c:pt>
                <c:pt idx="4812">
                  <c:v>7.6329793381030497E-3</c:v>
                </c:pt>
                <c:pt idx="4813">
                  <c:v>0.10125523234451408</c:v>
                </c:pt>
                <c:pt idx="4814">
                  <c:v>1.1770729857215978E-2</c:v>
                </c:pt>
                <c:pt idx="4815">
                  <c:v>-1.4887768546851126E-2</c:v>
                </c:pt>
                <c:pt idx="4816">
                  <c:v>4.8884576802542927E-3</c:v>
                </c:pt>
                <c:pt idx="4817">
                  <c:v>8.7341428946937482E-3</c:v>
                </c:pt>
                <c:pt idx="4818">
                  <c:v>1.4291615335005488E-3</c:v>
                </c:pt>
                <c:pt idx="4819">
                  <c:v>1.1899374321861325E-2</c:v>
                </c:pt>
                <c:pt idx="4820">
                  <c:v>1.7605491208145019E-2</c:v>
                </c:pt>
                <c:pt idx="4821">
                  <c:v>6.0696220359013004E-3</c:v>
                </c:pt>
                <c:pt idx="4822">
                  <c:v>1.412083474976315E-2</c:v>
                </c:pt>
                <c:pt idx="4823">
                  <c:v>4.3970468945552631E-3</c:v>
                </c:pt>
                <c:pt idx="4824">
                  <c:v>3.5233757100140949E-2</c:v>
                </c:pt>
                <c:pt idx="4825">
                  <c:v>-3.2453317834018426E-2</c:v>
                </c:pt>
                <c:pt idx="4826">
                  <c:v>-3.4554510335858338E-2</c:v>
                </c:pt>
                <c:pt idx="4827">
                  <c:v>8.1890655519046354E-3</c:v>
                </c:pt>
                <c:pt idx="4828">
                  <c:v>2.1600999594304646E-2</c:v>
                </c:pt>
                <c:pt idx="4829">
                  <c:v>1.4007260112739436E-2</c:v>
                </c:pt>
                <c:pt idx="4830">
                  <c:v>3.725818617641258E-4</c:v>
                </c:pt>
                <c:pt idx="4831">
                  <c:v>6.9318895504523548E-3</c:v>
                </c:pt>
                <c:pt idx="4832">
                  <c:v>4.3955169401991932E-3</c:v>
                </c:pt>
                <c:pt idx="4833">
                  <c:v>5.4476622747704961E-3</c:v>
                </c:pt>
                <c:pt idx="4834">
                  <c:v>1.0622216186205031E-2</c:v>
                </c:pt>
                <c:pt idx="4835">
                  <c:v>2.0488332175476911E-3</c:v>
                </c:pt>
                <c:pt idx="4836">
                  <c:v>-1.224003116787948E-3</c:v>
                </c:pt>
                <c:pt idx="4837">
                  <c:v>-1.0353128305201274E-2</c:v>
                </c:pt>
                <c:pt idx="4838">
                  <c:v>5.4754457574675399E-3</c:v>
                </c:pt>
                <c:pt idx="4839">
                  <c:v>-2.9144252573719758E-2</c:v>
                </c:pt>
                <c:pt idx="4840">
                  <c:v>5.3305692846209122E-3</c:v>
                </c:pt>
                <c:pt idx="4841">
                  <c:v>1.0873117932071208E-2</c:v>
                </c:pt>
                <c:pt idx="4842">
                  <c:v>5.9542641028011685E-3</c:v>
                </c:pt>
                <c:pt idx="4843">
                  <c:v>2.7405697484899016E-3</c:v>
                </c:pt>
                <c:pt idx="4844">
                  <c:v>1.0859757807944842E-2</c:v>
                </c:pt>
                <c:pt idx="4845">
                  <c:v>-1.328691488182807E-3</c:v>
                </c:pt>
                <c:pt idx="4846">
                  <c:v>3.0098866704173677E-3</c:v>
                </c:pt>
                <c:pt idx="4847">
                  <c:v>1.8370069902946963E-2</c:v>
                </c:pt>
                <c:pt idx="4848">
                  <c:v>1.3951831976618895E-2</c:v>
                </c:pt>
                <c:pt idx="4849">
                  <c:v>1.0395550150379823E-2</c:v>
                </c:pt>
                <c:pt idx="4850">
                  <c:v>1.3136745108628469E-2</c:v>
                </c:pt>
                <c:pt idx="4851">
                  <c:v>-4.379172554403922E-2</c:v>
                </c:pt>
                <c:pt idx="4852">
                  <c:v>2.3778671852854295E-2</c:v>
                </c:pt>
                <c:pt idx="4853">
                  <c:v>-1.4818573417992565E-3</c:v>
                </c:pt>
                <c:pt idx="4854">
                  <c:v>-5.8254894913975369E-3</c:v>
                </c:pt>
                <c:pt idx="4855">
                  <c:v>4.8256514074013823E-2</c:v>
                </c:pt>
                <c:pt idx="4856">
                  <c:v>9.5342073822454673E-3</c:v>
                </c:pt>
                <c:pt idx="4857">
                  <c:v>1.3622884140563478E-2</c:v>
                </c:pt>
                <c:pt idx="4858">
                  <c:v>-5.474628706602174E-3</c:v>
                </c:pt>
                <c:pt idx="4859">
                  <c:v>1.680743543074531E-3</c:v>
                </c:pt>
                <c:pt idx="4860">
                  <c:v>-1.8169966656537081E-4</c:v>
                </c:pt>
                <c:pt idx="4861">
                  <c:v>1.2151697535702142E-2</c:v>
                </c:pt>
                <c:pt idx="4862">
                  <c:v>4.0026245993700837E-3</c:v>
                </c:pt>
                <c:pt idx="4863">
                  <c:v>1.3047362461470352E-3</c:v>
                </c:pt>
                <c:pt idx="4864">
                  <c:v>-8.3504094279688856E-3</c:v>
                </c:pt>
                <c:pt idx="4865">
                  <c:v>-7.8820667872988807E-3</c:v>
                </c:pt>
                <c:pt idx="4866">
                  <c:v>-6.6032264779684934E-5</c:v>
                </c:pt>
                <c:pt idx="4867">
                  <c:v>8.3732127611197069E-3</c:v>
                </c:pt>
                <c:pt idx="4868">
                  <c:v>-3.9778341518754267E-3</c:v>
                </c:pt>
                <c:pt idx="4869">
                  <c:v>4.4671754512541897E-3</c:v>
                </c:pt>
                <c:pt idx="4870">
                  <c:v>9.1864738826008003E-3</c:v>
                </c:pt>
                <c:pt idx="4871">
                  <c:v>3.8361080310215191E-3</c:v>
                </c:pt>
                <c:pt idx="4872">
                  <c:v>9.4357220761104119E-3</c:v>
                </c:pt>
                <c:pt idx="4873">
                  <c:v>-1.4088068846453085E-2</c:v>
                </c:pt>
                <c:pt idx="4874">
                  <c:v>-1.5875435169100127E-2</c:v>
                </c:pt>
                <c:pt idx="4875">
                  <c:v>1.2884055544400331E-2</c:v>
                </c:pt>
                <c:pt idx="4876">
                  <c:v>3.6066084309099963E-3</c:v>
                </c:pt>
                <c:pt idx="4877">
                  <c:v>7.3521602684961445E-3</c:v>
                </c:pt>
                <c:pt idx="4878">
                  <c:v>3.2955430647631768E-2</c:v>
                </c:pt>
                <c:pt idx="4879">
                  <c:v>1.2092438240204628E-2</c:v>
                </c:pt>
                <c:pt idx="4880">
                  <c:v>-1.966829367937599E-3</c:v>
                </c:pt>
                <c:pt idx="4881">
                  <c:v>8.5216726803355944E-3</c:v>
                </c:pt>
                <c:pt idx="4882">
                  <c:v>6.5584640649838464E-3</c:v>
                </c:pt>
                <c:pt idx="4883">
                  <c:v>1.1689179755705935E-2</c:v>
                </c:pt>
                <c:pt idx="4884">
                  <c:v>-4.9067842186557662E-3</c:v>
                </c:pt>
                <c:pt idx="4885">
                  <c:v>-4.9670956936390355E-3</c:v>
                </c:pt>
                <c:pt idx="4886">
                  <c:v>-3.3330121733581874E-3</c:v>
                </c:pt>
                <c:pt idx="4887">
                  <c:v>5.0241545139195212E-4</c:v>
                </c:pt>
                <c:pt idx="4888">
                  <c:v>4.7755596620481146E-3</c:v>
                </c:pt>
                <c:pt idx="4889">
                  <c:v>2.616704165836331E-2</c:v>
                </c:pt>
                <c:pt idx="4890">
                  <c:v>4.2623604195946635E-3</c:v>
                </c:pt>
                <c:pt idx="4891">
                  <c:v>-1.3093024907704907E-3</c:v>
                </c:pt>
                <c:pt idx="4892">
                  <c:v>8.955478085102565E-3</c:v>
                </c:pt>
                <c:pt idx="4893">
                  <c:v>5.1237568172497784E-3</c:v>
                </c:pt>
                <c:pt idx="4894">
                  <c:v>1.0521468574262696E-2</c:v>
                </c:pt>
                <c:pt idx="4895">
                  <c:v>1.1747440752864727E-2</c:v>
                </c:pt>
                <c:pt idx="4896">
                  <c:v>4.6026760974474121E-3</c:v>
                </c:pt>
                <c:pt idx="4897">
                  <c:v>4.9765022606548318E-3</c:v>
                </c:pt>
                <c:pt idx="4898">
                  <c:v>7.793292311682771E-3</c:v>
                </c:pt>
                <c:pt idx="4899">
                  <c:v>4.5195689732644949E-3</c:v>
                </c:pt>
                <c:pt idx="4900">
                  <c:v>-1.984925363188373E-2</c:v>
                </c:pt>
                <c:pt idx="4901">
                  <c:v>-1.8034216340147766E-2</c:v>
                </c:pt>
                <c:pt idx="4902">
                  <c:v>4.693470732497768E-4</c:v>
                </c:pt>
                <c:pt idx="4903">
                  <c:v>6.4691382932566587E-3</c:v>
                </c:pt>
                <c:pt idx="4904">
                  <c:v>-1.2123231637343993E-3</c:v>
                </c:pt>
                <c:pt idx="4905">
                  <c:v>1.5708390576913665E-2</c:v>
                </c:pt>
                <c:pt idx="4906">
                  <c:v>4.591782891258671E-3</c:v>
                </c:pt>
                <c:pt idx="4907">
                  <c:v>4.8702537283530449E-4</c:v>
                </c:pt>
                <c:pt idx="4908">
                  <c:v>1.497170019168919E-3</c:v>
                </c:pt>
                <c:pt idx="4909">
                  <c:v>-4.4980367291916061E-2</c:v>
                </c:pt>
                <c:pt idx="4910">
                  <c:v>1.4213704116106228E-2</c:v>
                </c:pt>
                <c:pt idx="4911">
                  <c:v>8.239858074221916E-3</c:v>
                </c:pt>
                <c:pt idx="4912">
                  <c:v>4.4493837910770731E-3</c:v>
                </c:pt>
                <c:pt idx="4913">
                  <c:v>6.49683784045876E-3</c:v>
                </c:pt>
                <c:pt idx="4914">
                  <c:v>1.8560867466413312E-2</c:v>
                </c:pt>
                <c:pt idx="4915">
                  <c:v>8.8368976883859123E-3</c:v>
                </c:pt>
                <c:pt idx="4916">
                  <c:v>1.4442858448317079E-2</c:v>
                </c:pt>
                <c:pt idx="4917">
                  <c:v>9.160296368508198E-3</c:v>
                </c:pt>
                <c:pt idx="4918">
                  <c:v>1.4319901210358211E-2</c:v>
                </c:pt>
                <c:pt idx="4919">
                  <c:v>1.9317629052148899E-3</c:v>
                </c:pt>
                <c:pt idx="4920">
                  <c:v>1.6625529490099832E-2</c:v>
                </c:pt>
                <c:pt idx="4921">
                  <c:v>-5.5116875294474203E-4</c:v>
                </c:pt>
                <c:pt idx="4922">
                  <c:v>-3.330278242342805E-3</c:v>
                </c:pt>
                <c:pt idx="4923">
                  <c:v>1.1146105270007981E-2</c:v>
                </c:pt>
                <c:pt idx="4924">
                  <c:v>2.2008493305523905E-2</c:v>
                </c:pt>
                <c:pt idx="4925">
                  <c:v>1.1844178646689971E-3</c:v>
                </c:pt>
                <c:pt idx="4926">
                  <c:v>-3.4304136963773484E-2</c:v>
                </c:pt>
                <c:pt idx="4927">
                  <c:v>-7.1476958506967161E-3</c:v>
                </c:pt>
                <c:pt idx="4928">
                  <c:v>4.2327330491241247E-3</c:v>
                </c:pt>
                <c:pt idx="4929">
                  <c:v>2.0034160425663722E-2</c:v>
                </c:pt>
                <c:pt idx="4930">
                  <c:v>3.7012460653938935E-3</c:v>
                </c:pt>
                <c:pt idx="4931">
                  <c:v>3.3081375885477115E-3</c:v>
                </c:pt>
                <c:pt idx="4932">
                  <c:v>6.4820013173726994E-5</c:v>
                </c:pt>
                <c:pt idx="4933">
                  <c:v>5.3913319241270553E-3</c:v>
                </c:pt>
                <c:pt idx="4934">
                  <c:v>8.3571804034805394E-3</c:v>
                </c:pt>
                <c:pt idx="4935">
                  <c:v>-5.6986388887881401E-3</c:v>
                </c:pt>
                <c:pt idx="4936">
                  <c:v>-2.1583837092170318E-2</c:v>
                </c:pt>
                <c:pt idx="4937">
                  <c:v>2.471343324226538E-3</c:v>
                </c:pt>
                <c:pt idx="4938">
                  <c:v>1.2355593035473339E-2</c:v>
                </c:pt>
                <c:pt idx="4939">
                  <c:v>1.8936689753913834E-2</c:v>
                </c:pt>
                <c:pt idx="4940">
                  <c:v>3.4285873564149582E-3</c:v>
                </c:pt>
                <c:pt idx="4941">
                  <c:v>3.8659184733922825E-2</c:v>
                </c:pt>
                <c:pt idx="4942">
                  <c:v>2.8385353211311855E-2</c:v>
                </c:pt>
                <c:pt idx="4943">
                  <c:v>1.0172008629706748E-2</c:v>
                </c:pt>
                <c:pt idx="4944">
                  <c:v>4.4320440325892858E-4</c:v>
                </c:pt>
                <c:pt idx="4945">
                  <c:v>-8.2638713767311453E-3</c:v>
                </c:pt>
                <c:pt idx="4946">
                  <c:v>5.34853462008967E-3</c:v>
                </c:pt>
                <c:pt idx="4947">
                  <c:v>1.1982675662619518E-2</c:v>
                </c:pt>
                <c:pt idx="4948">
                  <c:v>4.2549764234367576E-3</c:v>
                </c:pt>
                <c:pt idx="4949">
                  <c:v>-1.813885980644479E-2</c:v>
                </c:pt>
                <c:pt idx="4950">
                  <c:v>1.1858767999926453E-2</c:v>
                </c:pt>
                <c:pt idx="4951">
                  <c:v>9.3029234322735931E-3</c:v>
                </c:pt>
                <c:pt idx="4952">
                  <c:v>1.8932953420632948E-2</c:v>
                </c:pt>
                <c:pt idx="4953">
                  <c:v>9.7976006331556269E-3</c:v>
                </c:pt>
                <c:pt idx="4954">
                  <c:v>-5.8973477777866214E-3</c:v>
                </c:pt>
                <c:pt idx="4955">
                  <c:v>-1.1140440097764954E-2</c:v>
                </c:pt>
                <c:pt idx="4956">
                  <c:v>4.5735016706833454E-3</c:v>
                </c:pt>
                <c:pt idx="4957">
                  <c:v>9.5179012026254013E-3</c:v>
                </c:pt>
                <c:pt idx="4958">
                  <c:v>3.365597620377794E-3</c:v>
                </c:pt>
                <c:pt idx="4959">
                  <c:v>2.6514429868043032E-2</c:v>
                </c:pt>
                <c:pt idx="4960">
                  <c:v>2.0172728953802104E-2</c:v>
                </c:pt>
                <c:pt idx="4961">
                  <c:v>1.0821713840546174E-2</c:v>
                </c:pt>
                <c:pt idx="4962">
                  <c:v>1.6571517123391565E-2</c:v>
                </c:pt>
                <c:pt idx="4963">
                  <c:v>2.5609745734222981E-3</c:v>
                </c:pt>
                <c:pt idx="4964">
                  <c:v>1.8919792664031678E-2</c:v>
                </c:pt>
                <c:pt idx="4965">
                  <c:v>1.1325587069292235E-2</c:v>
                </c:pt>
                <c:pt idx="4966">
                  <c:v>-3.9886474285151579E-3</c:v>
                </c:pt>
                <c:pt idx="4967">
                  <c:v>-1.211637422338852E-3</c:v>
                </c:pt>
                <c:pt idx="4968">
                  <c:v>-8.9548358406653164E-3</c:v>
                </c:pt>
                <c:pt idx="4969">
                  <c:v>2.3046265448980623E-4</c:v>
                </c:pt>
                <c:pt idx="4970">
                  <c:v>2.7485890851605532E-3</c:v>
                </c:pt>
                <c:pt idx="4971">
                  <c:v>8.5557670354840399E-3</c:v>
                </c:pt>
                <c:pt idx="4972">
                  <c:v>3.2887355115660509E-2</c:v>
                </c:pt>
                <c:pt idx="4973">
                  <c:v>6.5850004611583933E-3</c:v>
                </c:pt>
                <c:pt idx="4974">
                  <c:v>6.5641745560385545E-3</c:v>
                </c:pt>
                <c:pt idx="4975">
                  <c:v>6.6575538139133555E-2</c:v>
                </c:pt>
                <c:pt idx="4976">
                  <c:v>2.2585045531651384E-2</c:v>
                </c:pt>
                <c:pt idx="4977">
                  <c:v>2.447897999825609E-2</c:v>
                </c:pt>
                <c:pt idx="4978">
                  <c:v>7.2881213975931891E-3</c:v>
                </c:pt>
                <c:pt idx="4979">
                  <c:v>-5.1432869088796794E-3</c:v>
                </c:pt>
                <c:pt idx="4980">
                  <c:v>-5.0403437480091625E-3</c:v>
                </c:pt>
                <c:pt idx="4981">
                  <c:v>-5.7506903652070167E-3</c:v>
                </c:pt>
                <c:pt idx="4982">
                  <c:v>1.3491648919301991E-2</c:v>
                </c:pt>
                <c:pt idx="4983">
                  <c:v>1.9785877149358966E-2</c:v>
                </c:pt>
                <c:pt idx="4984">
                  <c:v>8.9668148753382602E-3</c:v>
                </c:pt>
                <c:pt idx="4985">
                  <c:v>4.4357708141211087E-2</c:v>
                </c:pt>
                <c:pt idx="4986">
                  <c:v>6.9967215335459861E-3</c:v>
                </c:pt>
                <c:pt idx="4987">
                  <c:v>1.5198209829097047E-2</c:v>
                </c:pt>
                <c:pt idx="4988">
                  <c:v>6.2115498842507649E-3</c:v>
                </c:pt>
                <c:pt idx="4989">
                  <c:v>9.61778325290495E-3</c:v>
                </c:pt>
                <c:pt idx="4990">
                  <c:v>1.3707685580042926E-2</c:v>
                </c:pt>
                <c:pt idx="4991">
                  <c:v>7.4925944959091826E-3</c:v>
                </c:pt>
                <c:pt idx="4992">
                  <c:v>8.1310296571369522E-3</c:v>
                </c:pt>
                <c:pt idx="4993">
                  <c:v>1.4663603024989208E-2</c:v>
                </c:pt>
                <c:pt idx="4994">
                  <c:v>1.7021374368978954E-2</c:v>
                </c:pt>
                <c:pt idx="4995">
                  <c:v>6.6630082211900782E-3</c:v>
                </c:pt>
                <c:pt idx="4996">
                  <c:v>2.9083955208641168E-2</c:v>
                </c:pt>
                <c:pt idx="4997">
                  <c:v>2.6015413259110987E-2</c:v>
                </c:pt>
                <c:pt idx="4998">
                  <c:v>1.8197503886642225E-2</c:v>
                </c:pt>
                <c:pt idx="4999">
                  <c:v>4.8450967535742222E-3</c:v>
                </c:pt>
                <c:pt idx="5000">
                  <c:v>4.8272996206235753E-3</c:v>
                </c:pt>
                <c:pt idx="5001">
                  <c:v>7.0058758460304106E-3</c:v>
                </c:pt>
                <c:pt idx="5002">
                  <c:v>-5.8324059675230796E-3</c:v>
                </c:pt>
                <c:pt idx="5003">
                  <c:v>2.2481409057523865E-2</c:v>
                </c:pt>
                <c:pt idx="5004">
                  <c:v>-1.6258025791920723E-3</c:v>
                </c:pt>
                <c:pt idx="5005">
                  <c:v>8.6155549708708864E-3</c:v>
                </c:pt>
                <c:pt idx="5006">
                  <c:v>5.8116082747197634E-6</c:v>
                </c:pt>
                <c:pt idx="5007">
                  <c:v>3.0432105892639075E-2</c:v>
                </c:pt>
                <c:pt idx="5008">
                  <c:v>2.593854073633042E-2</c:v>
                </c:pt>
                <c:pt idx="5009">
                  <c:v>1.8048150366010748E-2</c:v>
                </c:pt>
                <c:pt idx="5010">
                  <c:v>1.8937312734476481E-2</c:v>
                </c:pt>
                <c:pt idx="5011">
                  <c:v>-4.9441598257685109E-3</c:v>
                </c:pt>
                <c:pt idx="5012">
                  <c:v>2.8089961292274274E-2</c:v>
                </c:pt>
                <c:pt idx="5013">
                  <c:v>1.2149331234179814E-2</c:v>
                </c:pt>
                <c:pt idx="5014">
                  <c:v>2.145239497581448E-3</c:v>
                </c:pt>
                <c:pt idx="5015">
                  <c:v>1.4646058714159146E-3</c:v>
                </c:pt>
                <c:pt idx="5016">
                  <c:v>-4.5445077534933456E-3</c:v>
                </c:pt>
                <c:pt idx="5017">
                  <c:v>5.2773417563262001E-3</c:v>
                </c:pt>
                <c:pt idx="5018">
                  <c:v>1.3857972970376973E-2</c:v>
                </c:pt>
                <c:pt idx="5019">
                  <c:v>1.0461085345462312E-2</c:v>
                </c:pt>
                <c:pt idx="5020">
                  <c:v>7.1239866710741395E-3</c:v>
                </c:pt>
                <c:pt idx="5021">
                  <c:v>1.3960466445458253E-2</c:v>
                </c:pt>
                <c:pt idx="5022">
                  <c:v>-8.4990546706102659E-3</c:v>
                </c:pt>
                <c:pt idx="5023">
                  <c:v>-8.0712643848406124E-3</c:v>
                </c:pt>
                <c:pt idx="5024">
                  <c:v>-3.2712177234693125E-3</c:v>
                </c:pt>
                <c:pt idx="5025">
                  <c:v>-2.3243340049579266E-2</c:v>
                </c:pt>
                <c:pt idx="5026">
                  <c:v>-3.0511857702581878E-4</c:v>
                </c:pt>
                <c:pt idx="5027">
                  <c:v>9.566848801575871E-3</c:v>
                </c:pt>
                <c:pt idx="5028">
                  <c:v>1.1538127169528631E-2</c:v>
                </c:pt>
                <c:pt idx="5029">
                  <c:v>1.3513070298130874E-2</c:v>
                </c:pt>
                <c:pt idx="5030">
                  <c:v>8.197654585047176E-3</c:v>
                </c:pt>
                <c:pt idx="5031">
                  <c:v>3.1985044004426725E-3</c:v>
                </c:pt>
                <c:pt idx="5032">
                  <c:v>3.5296940091721941E-4</c:v>
                </c:pt>
                <c:pt idx="5033">
                  <c:v>1.1660930553267395E-2</c:v>
                </c:pt>
                <c:pt idx="5034">
                  <c:v>-4.9984642874536045E-3</c:v>
                </c:pt>
                <c:pt idx="5035">
                  <c:v>2.0069497180437504E-2</c:v>
                </c:pt>
                <c:pt idx="5036">
                  <c:v>8.9071404493114362E-3</c:v>
                </c:pt>
                <c:pt idx="5037">
                  <c:v>1.497435372052201E-3</c:v>
                </c:pt>
                <c:pt idx="5038">
                  <c:v>1.9552378943728306E-2</c:v>
                </c:pt>
                <c:pt idx="5039">
                  <c:v>-1.5148413585846199E-2</c:v>
                </c:pt>
                <c:pt idx="5040">
                  <c:v>2.0225139072433111E-2</c:v>
                </c:pt>
                <c:pt idx="5041">
                  <c:v>1.4365617834534897E-2</c:v>
                </c:pt>
                <c:pt idx="5042">
                  <c:v>1.6013768872334907E-3</c:v>
                </c:pt>
                <c:pt idx="5043">
                  <c:v>-5.3151645227228429E-4</c:v>
                </c:pt>
                <c:pt idx="5044">
                  <c:v>4.5116032535788735E-3</c:v>
                </c:pt>
                <c:pt idx="5045">
                  <c:v>8.8015740474710075E-3</c:v>
                </c:pt>
                <c:pt idx="5046">
                  <c:v>5.2421796713697545E-3</c:v>
                </c:pt>
                <c:pt idx="5047">
                  <c:v>1.7426024549733955E-3</c:v>
                </c:pt>
                <c:pt idx="5048">
                  <c:v>4.3862834318362607E-3</c:v>
                </c:pt>
                <c:pt idx="5049">
                  <c:v>-1.4210052008204972E-2</c:v>
                </c:pt>
                <c:pt idx="5050">
                  <c:v>-1.5128230308265938E-3</c:v>
                </c:pt>
                <c:pt idx="5051">
                  <c:v>4.8029542420114429E-3</c:v>
                </c:pt>
                <c:pt idx="5052">
                  <c:v>1.0288408928972167E-2</c:v>
                </c:pt>
                <c:pt idx="5053">
                  <c:v>2.4242902379658308E-2</c:v>
                </c:pt>
                <c:pt idx="5054">
                  <c:v>1.8880422444345787E-2</c:v>
                </c:pt>
                <c:pt idx="5055">
                  <c:v>1.1000014533278264E-2</c:v>
                </c:pt>
                <c:pt idx="5056">
                  <c:v>-5.2409099021395724E-3</c:v>
                </c:pt>
                <c:pt idx="5057">
                  <c:v>8.5580569251804076E-3</c:v>
                </c:pt>
                <c:pt idx="5058">
                  <c:v>-9.7084254093867696E-4</c:v>
                </c:pt>
                <c:pt idx="5059">
                  <c:v>2.8533245487959206E-3</c:v>
                </c:pt>
                <c:pt idx="5060">
                  <c:v>3.4527343292331445E-3</c:v>
                </c:pt>
                <c:pt idx="5061">
                  <c:v>1.4752139091820373E-2</c:v>
                </c:pt>
                <c:pt idx="5062">
                  <c:v>1.1234194032988047E-2</c:v>
                </c:pt>
                <c:pt idx="5063">
                  <c:v>2.976549678008453E-3</c:v>
                </c:pt>
                <c:pt idx="5064">
                  <c:v>7.358425736023984E-3</c:v>
                </c:pt>
                <c:pt idx="5065">
                  <c:v>6.8082330345367635E-3</c:v>
                </c:pt>
                <c:pt idx="5066">
                  <c:v>3.5445460257896668E-4</c:v>
                </c:pt>
                <c:pt idx="5067">
                  <c:v>1.243004135003349E-3</c:v>
                </c:pt>
                <c:pt idx="5068">
                  <c:v>8.850334484693816E-3</c:v>
                </c:pt>
                <c:pt idx="5069">
                  <c:v>1.4360230811193669E-2</c:v>
                </c:pt>
                <c:pt idx="5070">
                  <c:v>2.3384037339019698E-3</c:v>
                </c:pt>
                <c:pt idx="5071">
                  <c:v>1.5812535970240787E-3</c:v>
                </c:pt>
                <c:pt idx="5072">
                  <c:v>9.6005991997203579E-3</c:v>
                </c:pt>
                <c:pt idx="5073">
                  <c:v>2.2075060393544738E-3</c:v>
                </c:pt>
                <c:pt idx="5074">
                  <c:v>-2.8850255628824176E-3</c:v>
                </c:pt>
                <c:pt idx="5075">
                  <c:v>1.7691519387856635E-2</c:v>
                </c:pt>
                <c:pt idx="5076">
                  <c:v>2.0925984648557838E-2</c:v>
                </c:pt>
                <c:pt idx="5077">
                  <c:v>1.2090584974962487E-2</c:v>
                </c:pt>
                <c:pt idx="5078">
                  <c:v>3.2282708375075637E-2</c:v>
                </c:pt>
                <c:pt idx="5079">
                  <c:v>-1.6387911625605118E-2</c:v>
                </c:pt>
                <c:pt idx="5080">
                  <c:v>3.261918858430126E-3</c:v>
                </c:pt>
                <c:pt idx="5081">
                  <c:v>-9.276189957139221E-3</c:v>
                </c:pt>
                <c:pt idx="5082">
                  <c:v>6.3769281323269233E-3</c:v>
                </c:pt>
                <c:pt idx="5083">
                  <c:v>-2.0786023452648624E-3</c:v>
                </c:pt>
                <c:pt idx="5084">
                  <c:v>3.1655736630596442E-3</c:v>
                </c:pt>
                <c:pt idx="5085">
                  <c:v>7.7240152246286196E-4</c:v>
                </c:pt>
                <c:pt idx="5086">
                  <c:v>-1.3170846409249798E-3</c:v>
                </c:pt>
                <c:pt idx="5087">
                  <c:v>-8.2554428681356536E-3</c:v>
                </c:pt>
                <c:pt idx="5088">
                  <c:v>6.3834822626273177E-3</c:v>
                </c:pt>
                <c:pt idx="5089">
                  <c:v>1.7620894103764492E-2</c:v>
                </c:pt>
                <c:pt idx="5090">
                  <c:v>7.3206472755906332E-3</c:v>
                </c:pt>
                <c:pt idx="5091">
                  <c:v>-1.3891441624150585E-3</c:v>
                </c:pt>
                <c:pt idx="5092">
                  <c:v>8.5116060534770333E-3</c:v>
                </c:pt>
                <c:pt idx="5093">
                  <c:v>1.5046143871515934E-2</c:v>
                </c:pt>
                <c:pt idx="5094">
                  <c:v>4.1011976212852533E-2</c:v>
                </c:pt>
                <c:pt idx="5095">
                  <c:v>7.3856387937640722E-4</c:v>
                </c:pt>
                <c:pt idx="5096">
                  <c:v>7.6827284762672234E-3</c:v>
                </c:pt>
                <c:pt idx="5097">
                  <c:v>3.6056819323950842E-3</c:v>
                </c:pt>
                <c:pt idx="5098">
                  <c:v>6.48705217446407E-3</c:v>
                </c:pt>
                <c:pt idx="5099">
                  <c:v>3.6965254239210252E-2</c:v>
                </c:pt>
                <c:pt idx="5100">
                  <c:v>4.6299092707188325E-3</c:v>
                </c:pt>
                <c:pt idx="5101">
                  <c:v>1.2304235124564052E-2</c:v>
                </c:pt>
                <c:pt idx="5102">
                  <c:v>5.1802913031196362E-3</c:v>
                </c:pt>
                <c:pt idx="5103">
                  <c:v>1.0400885457847169E-2</c:v>
                </c:pt>
                <c:pt idx="5104">
                  <c:v>1.0303960758263956E-2</c:v>
                </c:pt>
                <c:pt idx="5105">
                  <c:v>-5.2841280326882838E-2</c:v>
                </c:pt>
                <c:pt idx="5106">
                  <c:v>8.5007420887129159E-3</c:v>
                </c:pt>
                <c:pt idx="5107">
                  <c:v>2.7562912973372786E-3</c:v>
                </c:pt>
                <c:pt idx="5108">
                  <c:v>2.0732040908378103E-3</c:v>
                </c:pt>
                <c:pt idx="5109">
                  <c:v>-1.9582846158560149E-3</c:v>
                </c:pt>
                <c:pt idx="5110">
                  <c:v>9.2034796035809132E-3</c:v>
                </c:pt>
                <c:pt idx="5111">
                  <c:v>4.3138510588499749E-3</c:v>
                </c:pt>
                <c:pt idx="5112">
                  <c:v>-6.4954541328149425E-3</c:v>
                </c:pt>
                <c:pt idx="5113">
                  <c:v>9.1906085769498953E-3</c:v>
                </c:pt>
                <c:pt idx="5114">
                  <c:v>-9.3331609678247267E-3</c:v>
                </c:pt>
                <c:pt idx="5115">
                  <c:v>6.7895630938230296E-4</c:v>
                </c:pt>
                <c:pt idx="5116">
                  <c:v>5.7129524802777033E-3</c:v>
                </c:pt>
                <c:pt idx="5117">
                  <c:v>4.5051682098369615E-3</c:v>
                </c:pt>
                <c:pt idx="5118">
                  <c:v>-2.8982865417047556E-2</c:v>
                </c:pt>
                <c:pt idx="5119">
                  <c:v>4.0102438156634874E-3</c:v>
                </c:pt>
                <c:pt idx="5120">
                  <c:v>-3.788205748848457E-3</c:v>
                </c:pt>
                <c:pt idx="5121">
                  <c:v>2.9788817646764828E-3</c:v>
                </c:pt>
                <c:pt idx="5122">
                  <c:v>8.1016670788756507E-3</c:v>
                </c:pt>
                <c:pt idx="5123">
                  <c:v>9.9052150903558549E-3</c:v>
                </c:pt>
                <c:pt idx="5124">
                  <c:v>3.9928022249483032E-3</c:v>
                </c:pt>
                <c:pt idx="5125">
                  <c:v>1.055579339526436E-2</c:v>
                </c:pt>
                <c:pt idx="5126">
                  <c:v>6.1022727759290725E-3</c:v>
                </c:pt>
                <c:pt idx="5127">
                  <c:v>-6.6808962650296583E-3</c:v>
                </c:pt>
                <c:pt idx="5128">
                  <c:v>7.1178488982159751E-4</c:v>
                </c:pt>
                <c:pt idx="5129">
                  <c:v>1.2340168375695846E-2</c:v>
                </c:pt>
                <c:pt idx="5130">
                  <c:v>1.9585211317719965E-3</c:v>
                </c:pt>
                <c:pt idx="5131">
                  <c:v>4.3976650501386765E-3</c:v>
                </c:pt>
                <c:pt idx="5132">
                  <c:v>3.9450697863596855E-3</c:v>
                </c:pt>
                <c:pt idx="5133">
                  <c:v>-1.6415129155040245E-2</c:v>
                </c:pt>
                <c:pt idx="5134">
                  <c:v>2.1693796841194931E-2</c:v>
                </c:pt>
                <c:pt idx="5135">
                  <c:v>1.752810099395377E-3</c:v>
                </c:pt>
                <c:pt idx="5136">
                  <c:v>7.2285451793867566E-3</c:v>
                </c:pt>
                <c:pt idx="5137">
                  <c:v>1.2983524551520979E-3</c:v>
                </c:pt>
                <c:pt idx="5138">
                  <c:v>5.9456083669614228E-3</c:v>
                </c:pt>
                <c:pt idx="5139">
                  <c:v>2.1401730557987129E-2</c:v>
                </c:pt>
                <c:pt idx="5140">
                  <c:v>8.0244877725288224E-3</c:v>
                </c:pt>
                <c:pt idx="5141">
                  <c:v>1.1284372064945314E-2</c:v>
                </c:pt>
                <c:pt idx="5142">
                  <c:v>1.9999106455317068E-2</c:v>
                </c:pt>
                <c:pt idx="5143">
                  <c:v>3.582734564578173E-3</c:v>
                </c:pt>
                <c:pt idx="5144">
                  <c:v>6.9210487260074147E-3</c:v>
                </c:pt>
                <c:pt idx="5145">
                  <c:v>5.3035048337327657E-3</c:v>
                </c:pt>
                <c:pt idx="5146">
                  <c:v>5.0671383930073091E-4</c:v>
                </c:pt>
                <c:pt idx="5147">
                  <c:v>1.9359847771204589E-2</c:v>
                </c:pt>
                <c:pt idx="5148">
                  <c:v>3.0505034801480715E-3</c:v>
                </c:pt>
                <c:pt idx="5149">
                  <c:v>2.401938115919984E-2</c:v>
                </c:pt>
                <c:pt idx="5150">
                  <c:v>-2.1623611760769458E-3</c:v>
                </c:pt>
                <c:pt idx="5151">
                  <c:v>8.2268258916663849E-3</c:v>
                </c:pt>
                <c:pt idx="5152">
                  <c:v>3.5034486672929788E-3</c:v>
                </c:pt>
                <c:pt idx="5153">
                  <c:v>1.0021064434051336E-2</c:v>
                </c:pt>
                <c:pt idx="5154">
                  <c:v>1.2244707610953318E-2</c:v>
                </c:pt>
                <c:pt idx="5155">
                  <c:v>-7.8941140230795338E-3</c:v>
                </c:pt>
                <c:pt idx="5156">
                  <c:v>6.6864108852808203E-3</c:v>
                </c:pt>
                <c:pt idx="5157">
                  <c:v>4.4742934361568423E-3</c:v>
                </c:pt>
                <c:pt idx="5158">
                  <c:v>3.6159003065838739E-2</c:v>
                </c:pt>
                <c:pt idx="5159">
                  <c:v>2.4284725793849975E-2</c:v>
                </c:pt>
                <c:pt idx="5160">
                  <c:v>-1.3614141044048201E-2</c:v>
                </c:pt>
                <c:pt idx="5161">
                  <c:v>7.2792806892492202E-3</c:v>
                </c:pt>
                <c:pt idx="5162">
                  <c:v>5.5755002626834884E-3</c:v>
                </c:pt>
                <c:pt idx="5163">
                  <c:v>7.3095020176911947E-3</c:v>
                </c:pt>
                <c:pt idx="5164">
                  <c:v>3.3944441969951211E-3</c:v>
                </c:pt>
                <c:pt idx="5165">
                  <c:v>-3.9792178792747461E-3</c:v>
                </c:pt>
                <c:pt idx="5166">
                  <c:v>1.275914065340838E-2</c:v>
                </c:pt>
                <c:pt idx="5167">
                  <c:v>-1.6847780039996905E-2</c:v>
                </c:pt>
                <c:pt idx="5168">
                  <c:v>-4.566295208378846E-3</c:v>
                </c:pt>
                <c:pt idx="5169">
                  <c:v>1.9688062350282073E-2</c:v>
                </c:pt>
                <c:pt idx="5170">
                  <c:v>8.5082906267063118E-3</c:v>
                </c:pt>
                <c:pt idx="5171">
                  <c:v>1.8586377785506753E-3</c:v>
                </c:pt>
                <c:pt idx="5172">
                  <c:v>1.2588317549510271E-2</c:v>
                </c:pt>
                <c:pt idx="5173">
                  <c:v>-1.9218059084856496E-2</c:v>
                </c:pt>
                <c:pt idx="5174">
                  <c:v>4.5830027315361862E-4</c:v>
                </c:pt>
                <c:pt idx="5175">
                  <c:v>-6.1168353747432184E-3</c:v>
                </c:pt>
                <c:pt idx="5176">
                  <c:v>4.4924251023014915E-2</c:v>
                </c:pt>
                <c:pt idx="5177">
                  <c:v>-1.840109903111726E-3</c:v>
                </c:pt>
                <c:pt idx="5178">
                  <c:v>9.1294339097573781E-3</c:v>
                </c:pt>
                <c:pt idx="5179">
                  <c:v>-3.0385503752348702E-3</c:v>
                </c:pt>
                <c:pt idx="5180">
                  <c:v>3.7463456164534489E-3</c:v>
                </c:pt>
                <c:pt idx="5181">
                  <c:v>-6.9899104395729932E-4</c:v>
                </c:pt>
                <c:pt idx="5182">
                  <c:v>6.2965140668432519E-3</c:v>
                </c:pt>
                <c:pt idx="5183">
                  <c:v>4.1997280239159506E-3</c:v>
                </c:pt>
                <c:pt idx="5184">
                  <c:v>4.7432418249476124E-3</c:v>
                </c:pt>
                <c:pt idx="5185">
                  <c:v>2.5102850028944418E-3</c:v>
                </c:pt>
                <c:pt idx="5186">
                  <c:v>-1.5308735268433925E-2</c:v>
                </c:pt>
                <c:pt idx="5187">
                  <c:v>-5.3931387084296546E-2</c:v>
                </c:pt>
                <c:pt idx="5188">
                  <c:v>-1.2592752402631241E-3</c:v>
                </c:pt>
                <c:pt idx="5189">
                  <c:v>-0.14594202622068966</c:v>
                </c:pt>
                <c:pt idx="5190">
                  <c:v>1.1629518323476912E-3</c:v>
                </c:pt>
                <c:pt idx="5191">
                  <c:v>5.3805570021370546E-3</c:v>
                </c:pt>
                <c:pt idx="5192">
                  <c:v>2.2300774910716764E-3</c:v>
                </c:pt>
                <c:pt idx="5193">
                  <c:v>1.6253118940492636E-2</c:v>
                </c:pt>
                <c:pt idx="5194">
                  <c:v>-2.3864408087576557E-2</c:v>
                </c:pt>
                <c:pt idx="5195">
                  <c:v>1.7125928557953314E-2</c:v>
                </c:pt>
                <c:pt idx="5196">
                  <c:v>1.10935136597954E-3</c:v>
                </c:pt>
                <c:pt idx="5197">
                  <c:v>6.5671184711296798E-3</c:v>
                </c:pt>
                <c:pt idx="5198">
                  <c:v>9.6215112100987901E-3</c:v>
                </c:pt>
                <c:pt idx="5199">
                  <c:v>-2.8446876912293514E-3</c:v>
                </c:pt>
                <c:pt idx="5200">
                  <c:v>1.4228791368025014E-2</c:v>
                </c:pt>
                <c:pt idx="5201">
                  <c:v>-5.1619095779422393E-3</c:v>
                </c:pt>
                <c:pt idx="5202">
                  <c:v>-8.7903448706713183E-3</c:v>
                </c:pt>
                <c:pt idx="5203">
                  <c:v>2.2469517097524812E-3</c:v>
                </c:pt>
                <c:pt idx="5204">
                  <c:v>-4.3060360354322115E-4</c:v>
                </c:pt>
                <c:pt idx="5205">
                  <c:v>3.5575178684200733E-3</c:v>
                </c:pt>
                <c:pt idx="5206">
                  <c:v>1.0298706746193915E-2</c:v>
                </c:pt>
                <c:pt idx="5207">
                  <c:v>5.2451017974204754E-3</c:v>
                </c:pt>
                <c:pt idx="5208">
                  <c:v>1.3217899542569453E-2</c:v>
                </c:pt>
                <c:pt idx="5209">
                  <c:v>-2.5310799200488881E-3</c:v>
                </c:pt>
                <c:pt idx="5210">
                  <c:v>5.6351789487782836E-3</c:v>
                </c:pt>
                <c:pt idx="5211">
                  <c:v>3.3948083212913425E-3</c:v>
                </c:pt>
                <c:pt idx="5212">
                  <c:v>1.2301344111278324E-2</c:v>
                </c:pt>
                <c:pt idx="5213">
                  <c:v>-8.2434638318106476E-3</c:v>
                </c:pt>
                <c:pt idx="5214">
                  <c:v>6.4523635485172648E-2</c:v>
                </c:pt>
                <c:pt idx="5215">
                  <c:v>1.0016858159624015E-2</c:v>
                </c:pt>
                <c:pt idx="5216">
                  <c:v>2.4609342093466816E-3</c:v>
                </c:pt>
                <c:pt idx="5217">
                  <c:v>1.1760545309531553E-3</c:v>
                </c:pt>
                <c:pt idx="5218">
                  <c:v>3.5773234481686345E-3</c:v>
                </c:pt>
                <c:pt idx="5219">
                  <c:v>1.3483892444714204E-2</c:v>
                </c:pt>
                <c:pt idx="5220">
                  <c:v>2.741246495922273E-2</c:v>
                </c:pt>
                <c:pt idx="5221">
                  <c:v>1.7354398753536178E-3</c:v>
                </c:pt>
                <c:pt idx="5222">
                  <c:v>3.4658834581394E-3</c:v>
                </c:pt>
                <c:pt idx="5223">
                  <c:v>5.8694588883038213E-3</c:v>
                </c:pt>
                <c:pt idx="5224">
                  <c:v>5.2312449780478679E-3</c:v>
                </c:pt>
                <c:pt idx="5225">
                  <c:v>7.7943955444242903E-3</c:v>
                </c:pt>
                <c:pt idx="5226">
                  <c:v>-0.21490390879917795</c:v>
                </c:pt>
                <c:pt idx="5227">
                  <c:v>-2.6537419513097084E-3</c:v>
                </c:pt>
                <c:pt idx="5228">
                  <c:v>-1.7888120535771379E-2</c:v>
                </c:pt>
                <c:pt idx="5229">
                  <c:v>4.334074698730362E-3</c:v>
                </c:pt>
                <c:pt idx="5230">
                  <c:v>1.2857334125787602E-2</c:v>
                </c:pt>
                <c:pt idx="5231">
                  <c:v>2.1250043033448004E-2</c:v>
                </c:pt>
                <c:pt idx="5232">
                  <c:v>3.8810701085064746E-3</c:v>
                </c:pt>
                <c:pt idx="5233">
                  <c:v>4.9252421115726667E-3</c:v>
                </c:pt>
                <c:pt idx="5234">
                  <c:v>1.1839269948852081E-2</c:v>
                </c:pt>
                <c:pt idx="5235">
                  <c:v>2.9205855210134228E-3</c:v>
                </c:pt>
                <c:pt idx="5236">
                  <c:v>3.5278874493826248E-3</c:v>
                </c:pt>
                <c:pt idx="5237">
                  <c:v>2.4162346333543266E-3</c:v>
                </c:pt>
                <c:pt idx="5238">
                  <c:v>6.6552042883913911E-3</c:v>
                </c:pt>
                <c:pt idx="5239">
                  <c:v>-7.0483983913464526E-3</c:v>
                </c:pt>
                <c:pt idx="5240">
                  <c:v>9.1916159672861247E-3</c:v>
                </c:pt>
                <c:pt idx="5241">
                  <c:v>1.1958676264300226E-3</c:v>
                </c:pt>
                <c:pt idx="5242">
                  <c:v>6.3115774726318682E-3</c:v>
                </c:pt>
                <c:pt idx="5243">
                  <c:v>3.3411528393563947E-3</c:v>
                </c:pt>
                <c:pt idx="5244">
                  <c:v>4.5950378722244721E-3</c:v>
                </c:pt>
                <c:pt idx="5245">
                  <c:v>1.0637434873976774E-2</c:v>
                </c:pt>
                <c:pt idx="5246">
                  <c:v>-1.911061583262064E-2</c:v>
                </c:pt>
                <c:pt idx="5247">
                  <c:v>8.5634322868694008E-3</c:v>
                </c:pt>
                <c:pt idx="5248">
                  <c:v>1.337623386636895E-2</c:v>
                </c:pt>
                <c:pt idx="5249">
                  <c:v>4.1886424035817039E-3</c:v>
                </c:pt>
                <c:pt idx="5250">
                  <c:v>3.7170483634782715E-3</c:v>
                </c:pt>
                <c:pt idx="5251">
                  <c:v>1.2344796288810782E-2</c:v>
                </c:pt>
                <c:pt idx="5252">
                  <c:v>3.3905196762539381E-3</c:v>
                </c:pt>
                <c:pt idx="5253">
                  <c:v>2.2105744824733622E-2</c:v>
                </c:pt>
                <c:pt idx="5254">
                  <c:v>-1.5785004934439264E-3</c:v>
                </c:pt>
                <c:pt idx="5255">
                  <c:v>4.4117157047258125E-2</c:v>
                </c:pt>
                <c:pt idx="5256">
                  <c:v>3.3930401538753647E-3</c:v>
                </c:pt>
                <c:pt idx="5257">
                  <c:v>-2.0439103817018788E-3</c:v>
                </c:pt>
                <c:pt idx="5258">
                  <c:v>-2.545351528968121E-3</c:v>
                </c:pt>
                <c:pt idx="5259">
                  <c:v>1.0290543797712695E-3</c:v>
                </c:pt>
                <c:pt idx="5260">
                  <c:v>1.1897040132885454E-2</c:v>
                </c:pt>
                <c:pt idx="5261">
                  <c:v>1.1962779233155982E-2</c:v>
                </c:pt>
                <c:pt idx="5262">
                  <c:v>4.8596441387273046E-3</c:v>
                </c:pt>
                <c:pt idx="5263">
                  <c:v>6.4179261603273729E-3</c:v>
                </c:pt>
                <c:pt idx="5264">
                  <c:v>3.4273054148587015E-3</c:v>
                </c:pt>
                <c:pt idx="5265">
                  <c:v>-1.0134321955402967E-3</c:v>
                </c:pt>
                <c:pt idx="5266">
                  <c:v>3.6561775236524136E-3</c:v>
                </c:pt>
                <c:pt idx="5267">
                  <c:v>8.8660315374877556E-3</c:v>
                </c:pt>
                <c:pt idx="5268">
                  <c:v>6.0033109349245557E-3</c:v>
                </c:pt>
                <c:pt idx="5269">
                  <c:v>-4.0807203789963497E-4</c:v>
                </c:pt>
                <c:pt idx="5270">
                  <c:v>1.2971799761115902E-2</c:v>
                </c:pt>
                <c:pt idx="5271">
                  <c:v>-1.0560266720324675E-3</c:v>
                </c:pt>
                <c:pt idx="5272">
                  <c:v>7.1221728784250241E-3</c:v>
                </c:pt>
                <c:pt idx="5273">
                  <c:v>1.1090341505143455E-2</c:v>
                </c:pt>
                <c:pt idx="5274">
                  <c:v>1.011211343362594E-2</c:v>
                </c:pt>
                <c:pt idx="5275">
                  <c:v>8.3099969795817612E-3</c:v>
                </c:pt>
                <c:pt idx="5276">
                  <c:v>4.5306447886579466E-3</c:v>
                </c:pt>
                <c:pt idx="5277">
                  <c:v>1.2880340753775252E-3</c:v>
                </c:pt>
                <c:pt idx="5278">
                  <c:v>1.4677832725298271E-3</c:v>
                </c:pt>
                <c:pt idx="5279">
                  <c:v>8.5117299873779598E-3</c:v>
                </c:pt>
                <c:pt idx="5280">
                  <c:v>7.266890702882005E-3</c:v>
                </c:pt>
                <c:pt idx="5281">
                  <c:v>-4.3591394775645866E-3</c:v>
                </c:pt>
                <c:pt idx="5282">
                  <c:v>1.4140809878007969E-2</c:v>
                </c:pt>
                <c:pt idx="5283">
                  <c:v>4.1792989336876269E-3</c:v>
                </c:pt>
                <c:pt idx="5284">
                  <c:v>-1.4266988353189127E-2</c:v>
                </c:pt>
                <c:pt idx="5285">
                  <c:v>5.2994124602291958E-3</c:v>
                </c:pt>
                <c:pt idx="5286">
                  <c:v>1.1924932504948849E-2</c:v>
                </c:pt>
                <c:pt idx="5287">
                  <c:v>-8.2305865110975391E-3</c:v>
                </c:pt>
                <c:pt idx="5288">
                  <c:v>2.5156074482738143E-3</c:v>
                </c:pt>
                <c:pt idx="5289">
                  <c:v>9.7032947838143271E-3</c:v>
                </c:pt>
                <c:pt idx="5290">
                  <c:v>1.2013165343257644E-3</c:v>
                </c:pt>
                <c:pt idx="5291">
                  <c:v>-7.9095376652542164E-5</c:v>
                </c:pt>
                <c:pt idx="5292">
                  <c:v>2.5015144238077149E-3</c:v>
                </c:pt>
                <c:pt idx="5293">
                  <c:v>7.1044146039676509E-3</c:v>
                </c:pt>
                <c:pt idx="5294">
                  <c:v>6.1646555555469685E-3</c:v>
                </c:pt>
                <c:pt idx="5295">
                  <c:v>3.3090534869071441E-3</c:v>
                </c:pt>
                <c:pt idx="5296">
                  <c:v>6.6066131189561859E-3</c:v>
                </c:pt>
                <c:pt idx="5297">
                  <c:v>1.1487150043220425E-2</c:v>
                </c:pt>
                <c:pt idx="5298">
                  <c:v>1.2150130697836327E-2</c:v>
                </c:pt>
                <c:pt idx="5299">
                  <c:v>1.265652021790571E-2</c:v>
                </c:pt>
                <c:pt idx="5300">
                  <c:v>4.3445171878817961E-3</c:v>
                </c:pt>
                <c:pt idx="5301">
                  <c:v>-4.2634951636733162E-3</c:v>
                </c:pt>
                <c:pt idx="5302">
                  <c:v>1.5869911767624464E-2</c:v>
                </c:pt>
                <c:pt idx="5303">
                  <c:v>4.7471386935056467E-3</c:v>
                </c:pt>
                <c:pt idx="5304">
                  <c:v>-4.3521474088626519E-3</c:v>
                </c:pt>
                <c:pt idx="5305">
                  <c:v>6.790382529885659E-3</c:v>
                </c:pt>
                <c:pt idx="5306">
                  <c:v>1.0979612698705064E-2</c:v>
                </c:pt>
                <c:pt idx="5307">
                  <c:v>1.8327937199542298E-2</c:v>
                </c:pt>
                <c:pt idx="5308">
                  <c:v>1.15553366192744E-2</c:v>
                </c:pt>
                <c:pt idx="5309">
                  <c:v>1.0273024915412913E-2</c:v>
                </c:pt>
                <c:pt idx="5310">
                  <c:v>-2.0033171981799864E-3</c:v>
                </c:pt>
                <c:pt idx="5311">
                  <c:v>2.6015141296449503E-4</c:v>
                </c:pt>
                <c:pt idx="5312">
                  <c:v>9.2003257678878545E-3</c:v>
                </c:pt>
                <c:pt idx="5313">
                  <c:v>2.2288075987385906E-3</c:v>
                </c:pt>
                <c:pt idx="5314">
                  <c:v>1.509260597474065E-2</c:v>
                </c:pt>
                <c:pt idx="5315">
                  <c:v>9.5111842244291565E-3</c:v>
                </c:pt>
                <c:pt idx="5316">
                  <c:v>-2.4812796847034886E-3</c:v>
                </c:pt>
                <c:pt idx="5317">
                  <c:v>6.242613646232179E-3</c:v>
                </c:pt>
                <c:pt idx="5318">
                  <c:v>1.2942446517711802E-3</c:v>
                </c:pt>
                <c:pt idx="5319">
                  <c:v>1.2044756510011178E-3</c:v>
                </c:pt>
                <c:pt idx="5320">
                  <c:v>4.0853079026472852E-2</c:v>
                </c:pt>
                <c:pt idx="5321">
                  <c:v>9.725396731677027E-3</c:v>
                </c:pt>
                <c:pt idx="5322">
                  <c:v>1.0636835394558893E-2</c:v>
                </c:pt>
                <c:pt idx="5323">
                  <c:v>-5.4556578692953432E-3</c:v>
                </c:pt>
                <c:pt idx="5324">
                  <c:v>-1.1670498337030816E-2</c:v>
                </c:pt>
                <c:pt idx="5325">
                  <c:v>-1.0515480646166074E-3</c:v>
                </c:pt>
                <c:pt idx="5326">
                  <c:v>-3.2008560912037587E-3</c:v>
                </c:pt>
                <c:pt idx="5327">
                  <c:v>5.727916804572325E-3</c:v>
                </c:pt>
                <c:pt idx="5328">
                  <c:v>7.7930221590871377E-3</c:v>
                </c:pt>
                <c:pt idx="5329">
                  <c:v>-1.8310187385606108E-2</c:v>
                </c:pt>
                <c:pt idx="5330">
                  <c:v>3.2068098102703978E-3</c:v>
                </c:pt>
                <c:pt idx="5331">
                  <c:v>-1.7639962915171888E-2</c:v>
                </c:pt>
                <c:pt idx="5332">
                  <c:v>1.3698744888231606E-3</c:v>
                </c:pt>
                <c:pt idx="5333">
                  <c:v>2.017026655706057E-2</c:v>
                </c:pt>
                <c:pt idx="5334">
                  <c:v>6.9871129476636448E-3</c:v>
                </c:pt>
                <c:pt idx="5335">
                  <c:v>1.4545615674262378E-3</c:v>
                </c:pt>
                <c:pt idx="5336">
                  <c:v>-1.2321502759744283E-2</c:v>
                </c:pt>
                <c:pt idx="5337">
                  <c:v>-5.7458692200386347E-3</c:v>
                </c:pt>
                <c:pt idx="5338">
                  <c:v>2.5352496942299568E-3</c:v>
                </c:pt>
                <c:pt idx="5339">
                  <c:v>4.3138688378460141E-3</c:v>
                </c:pt>
                <c:pt idx="5340">
                  <c:v>1.1655114505394349E-3</c:v>
                </c:pt>
                <c:pt idx="5341">
                  <c:v>9.3259122443871568E-3</c:v>
                </c:pt>
                <c:pt idx="5342">
                  <c:v>2.487288445545062E-2</c:v>
                </c:pt>
                <c:pt idx="5343">
                  <c:v>1.9653206176229155E-3</c:v>
                </c:pt>
                <c:pt idx="5344">
                  <c:v>1.3267573366423542E-2</c:v>
                </c:pt>
                <c:pt idx="5345">
                  <c:v>2.0323610025230446E-3</c:v>
                </c:pt>
                <c:pt idx="5346">
                  <c:v>3.0756408926952561E-4</c:v>
                </c:pt>
                <c:pt idx="5347">
                  <c:v>-4.1311404064628361E-2</c:v>
                </c:pt>
                <c:pt idx="5348">
                  <c:v>1.2602811108717029E-2</c:v>
                </c:pt>
                <c:pt idx="5349">
                  <c:v>2.9794028165455951E-2</c:v>
                </c:pt>
                <c:pt idx="5350">
                  <c:v>6.3724546361713472E-2</c:v>
                </c:pt>
                <c:pt idx="5351">
                  <c:v>3.8879155810956627E-2</c:v>
                </c:pt>
                <c:pt idx="5352">
                  <c:v>-1.0704130228898811E-2</c:v>
                </c:pt>
                <c:pt idx="5353">
                  <c:v>-4.1118957714433191E-2</c:v>
                </c:pt>
                <c:pt idx="5354">
                  <c:v>-0.12785184539692973</c:v>
                </c:pt>
                <c:pt idx="5355">
                  <c:v>5.4496074029298715E-2</c:v>
                </c:pt>
                <c:pt idx="5356">
                  <c:v>1.2323489983495389E-2</c:v>
                </c:pt>
                <c:pt idx="5357">
                  <c:v>2.3149654004149221E-2</c:v>
                </c:pt>
                <c:pt idx="5358">
                  <c:v>3.0969180190355231E-2</c:v>
                </c:pt>
                <c:pt idx="5359">
                  <c:v>2.4961671893005331E-2</c:v>
                </c:pt>
                <c:pt idx="5360">
                  <c:v>-8.5847527235393017E-2</c:v>
                </c:pt>
                <c:pt idx="5361">
                  <c:v>-4.8249839497564347E-3</c:v>
                </c:pt>
                <c:pt idx="5362">
                  <c:v>8.8854220723743674E-3</c:v>
                </c:pt>
                <c:pt idx="5363">
                  <c:v>3.9171044992090702E-3</c:v>
                </c:pt>
                <c:pt idx="5364">
                  <c:v>3.2094735668963641E-2</c:v>
                </c:pt>
                <c:pt idx="5365">
                  <c:v>2.1536415539195199E-2</c:v>
                </c:pt>
                <c:pt idx="5366">
                  <c:v>1.1658215836375422E-2</c:v>
                </c:pt>
                <c:pt idx="5367">
                  <c:v>4.0566057254960448E-3</c:v>
                </c:pt>
                <c:pt idx="5368">
                  <c:v>6.5952027031601062E-3</c:v>
                </c:pt>
                <c:pt idx="5369">
                  <c:v>-6.5261563203649786E-2</c:v>
                </c:pt>
                <c:pt idx="5370">
                  <c:v>3.9341510750077824E-3</c:v>
                </c:pt>
                <c:pt idx="5371">
                  <c:v>5.6870637704888307E-3</c:v>
                </c:pt>
                <c:pt idx="5372">
                  <c:v>-3.2618233944674718E-3</c:v>
                </c:pt>
                <c:pt idx="5373">
                  <c:v>5.4179657086200024E-3</c:v>
                </c:pt>
                <c:pt idx="5374">
                  <c:v>-2.3612707540645642E-3</c:v>
                </c:pt>
                <c:pt idx="5375">
                  <c:v>1.1729915031239399E-2</c:v>
                </c:pt>
                <c:pt idx="5376">
                  <c:v>-5.4038904927395208E-3</c:v>
                </c:pt>
                <c:pt idx="5377">
                  <c:v>2.0404810689107846E-2</c:v>
                </c:pt>
                <c:pt idx="5378">
                  <c:v>-1.0380776007264197E-3</c:v>
                </c:pt>
                <c:pt idx="5379">
                  <c:v>-7.9248995064569588E-3</c:v>
                </c:pt>
                <c:pt idx="5380">
                  <c:v>4.0721721963144627E-3</c:v>
                </c:pt>
                <c:pt idx="5381">
                  <c:v>-4.1878893785488817E-3</c:v>
                </c:pt>
                <c:pt idx="5382">
                  <c:v>9.7511222543738441E-3</c:v>
                </c:pt>
                <c:pt idx="5383">
                  <c:v>-2.6256184745947972E-3</c:v>
                </c:pt>
                <c:pt idx="5384">
                  <c:v>2.7071213007530339E-3</c:v>
                </c:pt>
                <c:pt idx="5385">
                  <c:v>2.7587574003997374E-3</c:v>
                </c:pt>
                <c:pt idx="5386">
                  <c:v>-3.4674835421691988E-3</c:v>
                </c:pt>
                <c:pt idx="5387">
                  <c:v>9.9564268649616171E-3</c:v>
                </c:pt>
                <c:pt idx="5388">
                  <c:v>7.6476557634219009E-3</c:v>
                </c:pt>
                <c:pt idx="5389">
                  <c:v>1.3117412681173241E-2</c:v>
                </c:pt>
                <c:pt idx="5390">
                  <c:v>-8.7085947576646602E-3</c:v>
                </c:pt>
                <c:pt idx="5391">
                  <c:v>-5.8815201268257438E-4</c:v>
                </c:pt>
                <c:pt idx="5392">
                  <c:v>1.963612462757891E-3</c:v>
                </c:pt>
                <c:pt idx="5393">
                  <c:v>5.761845878316422E-3</c:v>
                </c:pt>
                <c:pt idx="5394">
                  <c:v>-1.7093808409700552E-3</c:v>
                </c:pt>
                <c:pt idx="5395">
                  <c:v>7.076181286898367E-3</c:v>
                </c:pt>
                <c:pt idx="5396">
                  <c:v>-4.2952904764347967E-2</c:v>
                </c:pt>
                <c:pt idx="5397">
                  <c:v>1.9685457580280956E-4</c:v>
                </c:pt>
                <c:pt idx="5398">
                  <c:v>1.7969012555081214E-3</c:v>
                </c:pt>
                <c:pt idx="5399">
                  <c:v>-1.4827018666996564E-3</c:v>
                </c:pt>
                <c:pt idx="5400">
                  <c:v>-1.5859790790402287E-2</c:v>
                </c:pt>
                <c:pt idx="5401">
                  <c:v>-1.5141163500755764E-3</c:v>
                </c:pt>
                <c:pt idx="5402">
                  <c:v>-1.4283458627561642E-3</c:v>
                </c:pt>
                <c:pt idx="5403">
                  <c:v>1.4410643927120766E-2</c:v>
                </c:pt>
                <c:pt idx="5404">
                  <c:v>-2.790781896411992E-2</c:v>
                </c:pt>
                <c:pt idx="5405">
                  <c:v>3.3099416514181575E-3</c:v>
                </c:pt>
                <c:pt idx="5406">
                  <c:v>-2.9836627517956103E-3</c:v>
                </c:pt>
                <c:pt idx="5407">
                  <c:v>4.2101352706256246E-4</c:v>
                </c:pt>
                <c:pt idx="5408">
                  <c:v>5.1596114896912751E-3</c:v>
                </c:pt>
                <c:pt idx="5409">
                  <c:v>2.470401577440506E-2</c:v>
                </c:pt>
                <c:pt idx="5410">
                  <c:v>3.8261745793741198E-3</c:v>
                </c:pt>
                <c:pt idx="5411">
                  <c:v>-3.946818463655381E-3</c:v>
                </c:pt>
                <c:pt idx="5412">
                  <c:v>2.8672164961125323E-4</c:v>
                </c:pt>
                <c:pt idx="5413">
                  <c:v>-4.1339066906610931E-3</c:v>
                </c:pt>
                <c:pt idx="5414">
                  <c:v>4.9738042676465699E-3</c:v>
                </c:pt>
                <c:pt idx="5415">
                  <c:v>-1.973570427702488E-3</c:v>
                </c:pt>
                <c:pt idx="5416">
                  <c:v>1.350303783391574E-3</c:v>
                </c:pt>
                <c:pt idx="5417">
                  <c:v>1.2866274038897325E-3</c:v>
                </c:pt>
                <c:pt idx="5418">
                  <c:v>-2.0476142717313103E-3</c:v>
                </c:pt>
                <c:pt idx="5419">
                  <c:v>9.5342173234658056E-3</c:v>
                </c:pt>
                <c:pt idx="5420">
                  <c:v>-4.7072032366426628E-4</c:v>
                </c:pt>
                <c:pt idx="5421">
                  <c:v>6.6518784084750749E-3</c:v>
                </c:pt>
                <c:pt idx="5422">
                  <c:v>-2.6134655813844563E-3</c:v>
                </c:pt>
                <c:pt idx="5423">
                  <c:v>2.4166969665259237E-2</c:v>
                </c:pt>
                <c:pt idx="5424">
                  <c:v>-5.2451958397896296E-3</c:v>
                </c:pt>
                <c:pt idx="5425">
                  <c:v>4.8653552900046497E-3</c:v>
                </c:pt>
                <c:pt idx="5426">
                  <c:v>5.2438447853850904E-3</c:v>
                </c:pt>
                <c:pt idx="5427">
                  <c:v>-2.7730691322263635E-3</c:v>
                </c:pt>
                <c:pt idx="5428">
                  <c:v>-2.0981121128442011E-3</c:v>
                </c:pt>
                <c:pt idx="5429">
                  <c:v>-1.1126353230249466E-2</c:v>
                </c:pt>
                <c:pt idx="5430">
                  <c:v>2.4211133306769649E-3</c:v>
                </c:pt>
                <c:pt idx="5431">
                  <c:v>4.1218580465042275E-3</c:v>
                </c:pt>
                <c:pt idx="5432">
                  <c:v>1.761662538942466E-2</c:v>
                </c:pt>
                <c:pt idx="5433">
                  <c:v>-1.4702136264679623E-3</c:v>
                </c:pt>
                <c:pt idx="5434">
                  <c:v>7.4096441654331472E-3</c:v>
                </c:pt>
                <c:pt idx="5435">
                  <c:v>6.1611304089217935E-4</c:v>
                </c:pt>
                <c:pt idx="5436">
                  <c:v>1.8363030229237266E-3</c:v>
                </c:pt>
                <c:pt idx="5437">
                  <c:v>-4.1882701566112344E-3</c:v>
                </c:pt>
                <c:pt idx="5438">
                  <c:v>5.4120074209251488E-3</c:v>
                </c:pt>
                <c:pt idx="5439">
                  <c:v>-1.5546440608080218E-3</c:v>
                </c:pt>
                <c:pt idx="5440">
                  <c:v>-6.9377139037124069E-3</c:v>
                </c:pt>
                <c:pt idx="5441">
                  <c:v>-1.5787437896595024E-3</c:v>
                </c:pt>
                <c:pt idx="5442">
                  <c:v>3.8417258412586516E-2</c:v>
                </c:pt>
                <c:pt idx="5443">
                  <c:v>9.0155374287251618E-3</c:v>
                </c:pt>
                <c:pt idx="5444">
                  <c:v>5.6635340127046737E-3</c:v>
                </c:pt>
                <c:pt idx="5445">
                  <c:v>-1.3029482108622375E-2</c:v>
                </c:pt>
                <c:pt idx="5446">
                  <c:v>-2.0083037389335375E-3</c:v>
                </c:pt>
                <c:pt idx="5447">
                  <c:v>-2.8269474492224464E-3</c:v>
                </c:pt>
                <c:pt idx="5448">
                  <c:v>-4.6370780718919405E-3</c:v>
                </c:pt>
                <c:pt idx="5449">
                  <c:v>3.5206209167175395E-3</c:v>
                </c:pt>
                <c:pt idx="5450">
                  <c:v>-2.0163990150785906E-3</c:v>
                </c:pt>
                <c:pt idx="5451">
                  <c:v>-4.845276021255656E-3</c:v>
                </c:pt>
                <c:pt idx="5452">
                  <c:v>8.334923152473274E-4</c:v>
                </c:pt>
                <c:pt idx="5453">
                  <c:v>1.3347610368218424E-2</c:v>
                </c:pt>
                <c:pt idx="5454">
                  <c:v>-1.4093080825511807E-2</c:v>
                </c:pt>
                <c:pt idx="5455">
                  <c:v>-1.0812106805095111E-2</c:v>
                </c:pt>
                <c:pt idx="5456">
                  <c:v>1.4617941453647332E-2</c:v>
                </c:pt>
                <c:pt idx="5457">
                  <c:v>-1.4996919068930119E-2</c:v>
                </c:pt>
                <c:pt idx="5458">
                  <c:v>-5.8420485035079227E-3</c:v>
                </c:pt>
                <c:pt idx="5459">
                  <c:v>2.2311446323505795E-3</c:v>
                </c:pt>
                <c:pt idx="5460">
                  <c:v>-2.7255747474571584E-3</c:v>
                </c:pt>
                <c:pt idx="5461">
                  <c:v>4.2173233146376461E-3</c:v>
                </c:pt>
                <c:pt idx="5462">
                  <c:v>-3.5413812866942802E-4</c:v>
                </c:pt>
                <c:pt idx="5463">
                  <c:v>4.8830291419906004E-3</c:v>
                </c:pt>
                <c:pt idx="5464">
                  <c:v>-5.0157279023293156E-3</c:v>
                </c:pt>
                <c:pt idx="5465">
                  <c:v>-1.4939720800408709E-3</c:v>
                </c:pt>
                <c:pt idx="5466">
                  <c:v>7.3307775015458891E-3</c:v>
                </c:pt>
                <c:pt idx="5467">
                  <c:v>-3.9982794850904856E-2</c:v>
                </c:pt>
                <c:pt idx="5468">
                  <c:v>-6.6857606085051662E-3</c:v>
                </c:pt>
                <c:pt idx="5469">
                  <c:v>2.7820147497639499E-3</c:v>
                </c:pt>
                <c:pt idx="5470">
                  <c:v>-6.4148816396422002E-3</c:v>
                </c:pt>
                <c:pt idx="5471">
                  <c:v>-1.0934000049119E-2</c:v>
                </c:pt>
                <c:pt idx="5472">
                  <c:v>6.4178108225070203E-3</c:v>
                </c:pt>
                <c:pt idx="5473">
                  <c:v>-1.8074797840735098E-3</c:v>
                </c:pt>
                <c:pt idx="5474">
                  <c:v>-2.1772260300837493E-3</c:v>
                </c:pt>
                <c:pt idx="5475">
                  <c:v>-2.1758451493255992E-3</c:v>
                </c:pt>
                <c:pt idx="5476">
                  <c:v>1.049416179813027E-2</c:v>
                </c:pt>
                <c:pt idx="5477">
                  <c:v>6.6773346550099647E-4</c:v>
                </c:pt>
                <c:pt idx="5478">
                  <c:v>1.6968165837618755E-3</c:v>
                </c:pt>
                <c:pt idx="5479">
                  <c:v>3.9173970994901735E-3</c:v>
                </c:pt>
                <c:pt idx="5480">
                  <c:v>-1.8694779960829064E-2</c:v>
                </c:pt>
                <c:pt idx="5481">
                  <c:v>-1.6076741070889138E-3</c:v>
                </c:pt>
                <c:pt idx="5482">
                  <c:v>-2.1852578312193252E-4</c:v>
                </c:pt>
                <c:pt idx="5483">
                  <c:v>1.0595008057067767E-2</c:v>
                </c:pt>
                <c:pt idx="5484">
                  <c:v>9.9535297139142602E-3</c:v>
                </c:pt>
                <c:pt idx="5485">
                  <c:v>3.8329739909205601E-2</c:v>
                </c:pt>
                <c:pt idx="5486">
                  <c:v>2.2354249009929376E-3</c:v>
                </c:pt>
                <c:pt idx="5487">
                  <c:v>2.6396059561055668E-3</c:v>
                </c:pt>
                <c:pt idx="5488">
                  <c:v>1.2803210620926575E-2</c:v>
                </c:pt>
                <c:pt idx="5489">
                  <c:v>-9.1346118444569555E-4</c:v>
                </c:pt>
                <c:pt idx="5490">
                  <c:v>6.0683497447346366E-3</c:v>
                </c:pt>
                <c:pt idx="5491">
                  <c:v>-3.9809439281612083E-3</c:v>
                </c:pt>
                <c:pt idx="5492">
                  <c:v>-1.5287044488128958E-3</c:v>
                </c:pt>
                <c:pt idx="5493">
                  <c:v>1.592484829792537E-2</c:v>
                </c:pt>
                <c:pt idx="5494">
                  <c:v>1.0063623827833953E-2</c:v>
                </c:pt>
                <c:pt idx="5495">
                  <c:v>2.9394356582231794E-2</c:v>
                </c:pt>
                <c:pt idx="5496">
                  <c:v>1.1102486211062513E-2</c:v>
                </c:pt>
                <c:pt idx="5497">
                  <c:v>2.4903452281793211E-3</c:v>
                </c:pt>
                <c:pt idx="5498">
                  <c:v>7.5618727013084461E-2</c:v>
                </c:pt>
                <c:pt idx="5499">
                  <c:v>-8.8639075776346544E-3</c:v>
                </c:pt>
                <c:pt idx="5500">
                  <c:v>-7.7758806659630384E-4</c:v>
                </c:pt>
                <c:pt idx="5501">
                  <c:v>-1.86550919949162E-2</c:v>
                </c:pt>
                <c:pt idx="5502">
                  <c:v>-7.9734331408081431E-5</c:v>
                </c:pt>
                <c:pt idx="5503">
                  <c:v>-3.4912075188241354E-2</c:v>
                </c:pt>
                <c:pt idx="5504">
                  <c:v>-2.6847645677233007E-3</c:v>
                </c:pt>
                <c:pt idx="5505">
                  <c:v>5.3973529292937394E-3</c:v>
                </c:pt>
                <c:pt idx="5506">
                  <c:v>1.8302503999816045E-3</c:v>
                </c:pt>
                <c:pt idx="5507">
                  <c:v>-4.5904531568678577E-3</c:v>
                </c:pt>
                <c:pt idx="5508">
                  <c:v>4.867970664489746E-4</c:v>
                </c:pt>
                <c:pt idx="5509">
                  <c:v>-4.1675907726903124E-3</c:v>
                </c:pt>
                <c:pt idx="5510">
                  <c:v>-1.1607962191888503E-2</c:v>
                </c:pt>
                <c:pt idx="5511">
                  <c:v>3.1341679191569882E-4</c:v>
                </c:pt>
                <c:pt idx="5512">
                  <c:v>-2.1916871727467615E-2</c:v>
                </c:pt>
                <c:pt idx="5513">
                  <c:v>3.3409978242077872E-3</c:v>
                </c:pt>
                <c:pt idx="5514">
                  <c:v>3.320354033944177E-2</c:v>
                </c:pt>
                <c:pt idx="5515">
                  <c:v>-7.8029179930393393E-4</c:v>
                </c:pt>
                <c:pt idx="5516">
                  <c:v>-1.5424683500409306E-2</c:v>
                </c:pt>
                <c:pt idx="5517">
                  <c:v>1.265317839652257E-3</c:v>
                </c:pt>
                <c:pt idx="5518">
                  <c:v>1.0866357942831207E-3</c:v>
                </c:pt>
                <c:pt idx="5519">
                  <c:v>2.6248760887693139E-3</c:v>
                </c:pt>
                <c:pt idx="5520">
                  <c:v>1.468232743469716E-2</c:v>
                </c:pt>
                <c:pt idx="5521">
                  <c:v>1.2954674976392312E-2</c:v>
                </c:pt>
                <c:pt idx="5522">
                  <c:v>-9.32638817488801E-3</c:v>
                </c:pt>
                <c:pt idx="5523">
                  <c:v>2.8559608377380285E-3</c:v>
                </c:pt>
                <c:pt idx="5524">
                  <c:v>-3.9626993539254186E-3</c:v>
                </c:pt>
                <c:pt idx="5525">
                  <c:v>1.1908120712650148E-2</c:v>
                </c:pt>
                <c:pt idx="5526">
                  <c:v>1.0617491189378134E-3</c:v>
                </c:pt>
                <c:pt idx="5527">
                  <c:v>-3.0176823274823024E-3</c:v>
                </c:pt>
                <c:pt idx="5528">
                  <c:v>1.7655793999764365E-2</c:v>
                </c:pt>
                <c:pt idx="5529">
                  <c:v>-3.1692275619298478E-4</c:v>
                </c:pt>
                <c:pt idx="5530">
                  <c:v>1.1557797678449226E-4</c:v>
                </c:pt>
                <c:pt idx="5531">
                  <c:v>-2.7706246385144277E-3</c:v>
                </c:pt>
                <c:pt idx="5532">
                  <c:v>-1.4771257401756882E-3</c:v>
                </c:pt>
                <c:pt idx="5533">
                  <c:v>-1.7780688022074154E-2</c:v>
                </c:pt>
                <c:pt idx="5534">
                  <c:v>3.5654894845788144E-3</c:v>
                </c:pt>
                <c:pt idx="5535">
                  <c:v>1.2140385942644022E-2</c:v>
                </c:pt>
                <c:pt idx="5536">
                  <c:v>-7.3882314724082706E-4</c:v>
                </c:pt>
                <c:pt idx="5537">
                  <c:v>2.0235745696453055E-3</c:v>
                </c:pt>
                <c:pt idx="5538">
                  <c:v>-1.309380451684993E-2</c:v>
                </c:pt>
                <c:pt idx="5539">
                  <c:v>-8.4473569949195908E-3</c:v>
                </c:pt>
                <c:pt idx="5540">
                  <c:v>-7.618605671520496E-3</c:v>
                </c:pt>
                <c:pt idx="5541">
                  <c:v>9.4956895010708288E-3</c:v>
                </c:pt>
                <c:pt idx="5542">
                  <c:v>-1.4144579430957515E-3</c:v>
                </c:pt>
                <c:pt idx="5543">
                  <c:v>-2.6360438821998983E-2</c:v>
                </c:pt>
                <c:pt idx="5544">
                  <c:v>-3.5852545376246201E-3</c:v>
                </c:pt>
                <c:pt idx="5545">
                  <c:v>3.3779256415546774E-4</c:v>
                </c:pt>
                <c:pt idx="5546">
                  <c:v>9.8682070093074076E-4</c:v>
                </c:pt>
                <c:pt idx="5547">
                  <c:v>-2.0179924735796617E-3</c:v>
                </c:pt>
                <c:pt idx="5548">
                  <c:v>1.5710845946993152E-2</c:v>
                </c:pt>
                <c:pt idx="5549">
                  <c:v>-4.8585036967756737E-3</c:v>
                </c:pt>
                <c:pt idx="5550">
                  <c:v>7.8934145177839074E-3</c:v>
                </c:pt>
                <c:pt idx="5551">
                  <c:v>2.2677286109021286E-2</c:v>
                </c:pt>
                <c:pt idx="5552">
                  <c:v>-7.3374982928111785E-3</c:v>
                </c:pt>
                <c:pt idx="5553">
                  <c:v>1.6231677371111278E-3</c:v>
                </c:pt>
                <c:pt idx="5554">
                  <c:v>3.7392140677110705E-2</c:v>
                </c:pt>
                <c:pt idx="5555">
                  <c:v>-7.9343483680001674E-4</c:v>
                </c:pt>
                <c:pt idx="5556">
                  <c:v>7.9428214047238474E-3</c:v>
                </c:pt>
                <c:pt idx="5557">
                  <c:v>-7.4204664186017762E-3</c:v>
                </c:pt>
                <c:pt idx="5558">
                  <c:v>-5.8215964372623826E-3</c:v>
                </c:pt>
                <c:pt idx="5559">
                  <c:v>2.8293859031297557E-3</c:v>
                </c:pt>
                <c:pt idx="5560">
                  <c:v>1.4108654334743951E-2</c:v>
                </c:pt>
                <c:pt idx="5561">
                  <c:v>-5.9749824184577565E-3</c:v>
                </c:pt>
                <c:pt idx="5562">
                  <c:v>-3.2601529439186313E-3</c:v>
                </c:pt>
                <c:pt idx="5563">
                  <c:v>-5.1980843077471771E-3</c:v>
                </c:pt>
                <c:pt idx="5564">
                  <c:v>1.7216881930156348E-2</c:v>
                </c:pt>
                <c:pt idx="5565">
                  <c:v>1.0804721160664138E-2</c:v>
                </c:pt>
                <c:pt idx="5566">
                  <c:v>7.3412087895937733E-3</c:v>
                </c:pt>
                <c:pt idx="5567">
                  <c:v>-7.3383291471563741E-3</c:v>
                </c:pt>
                <c:pt idx="5568">
                  <c:v>-8.2351175274499432E-3</c:v>
                </c:pt>
                <c:pt idx="5569">
                  <c:v>2.6319768149325247E-2</c:v>
                </c:pt>
                <c:pt idx="5570">
                  <c:v>-8.9236959941552969E-3</c:v>
                </c:pt>
                <c:pt idx="5571">
                  <c:v>6.3376455899032229E-3</c:v>
                </c:pt>
                <c:pt idx="5572">
                  <c:v>2.6504404076170066E-3</c:v>
                </c:pt>
                <c:pt idx="5573">
                  <c:v>-9.0838332758558134E-3</c:v>
                </c:pt>
                <c:pt idx="5574">
                  <c:v>-7.2518746899608829E-3</c:v>
                </c:pt>
                <c:pt idx="5575">
                  <c:v>4.4694964599799542E-3</c:v>
                </c:pt>
                <c:pt idx="5576">
                  <c:v>-9.1310925701565508E-3</c:v>
                </c:pt>
                <c:pt idx="5577">
                  <c:v>1.702046495366949E-2</c:v>
                </c:pt>
                <c:pt idx="5578">
                  <c:v>-5.1998658800987323E-3</c:v>
                </c:pt>
                <c:pt idx="5579">
                  <c:v>-1.0963165509400432E-2</c:v>
                </c:pt>
                <c:pt idx="5580">
                  <c:v>-1.3103453752473305E-3</c:v>
                </c:pt>
                <c:pt idx="5581">
                  <c:v>1.3207060808555954E-2</c:v>
                </c:pt>
                <c:pt idx="5582">
                  <c:v>-1.4459264732416354E-2</c:v>
                </c:pt>
                <c:pt idx="5583">
                  <c:v>-1.1992978421139255E-2</c:v>
                </c:pt>
                <c:pt idx="5584">
                  <c:v>-4.6143501255675248E-3</c:v>
                </c:pt>
                <c:pt idx="5585">
                  <c:v>-3.3219355944022208E-3</c:v>
                </c:pt>
                <c:pt idx="5586">
                  <c:v>-9.8260115821374259E-3</c:v>
                </c:pt>
                <c:pt idx="5587">
                  <c:v>3.3702772209273364E-4</c:v>
                </c:pt>
                <c:pt idx="5588">
                  <c:v>-5.7295109772652619E-3</c:v>
                </c:pt>
                <c:pt idx="5589">
                  <c:v>2.7098609873742723E-3</c:v>
                </c:pt>
                <c:pt idx="5590">
                  <c:v>-1.6101500743304919E-2</c:v>
                </c:pt>
                <c:pt idx="5591">
                  <c:v>-4.5283217044567664E-3</c:v>
                </c:pt>
                <c:pt idx="5592">
                  <c:v>-2.6136038045431716E-3</c:v>
                </c:pt>
                <c:pt idx="5593">
                  <c:v>-5.8917363588282406E-4</c:v>
                </c:pt>
                <c:pt idx="5594">
                  <c:v>1.1875532629367419E-2</c:v>
                </c:pt>
                <c:pt idx="5595">
                  <c:v>-4.6038321517229879E-3</c:v>
                </c:pt>
                <c:pt idx="5596">
                  <c:v>2.1956325225862345E-2</c:v>
                </c:pt>
                <c:pt idx="5597">
                  <c:v>-3.4861902142723088E-3</c:v>
                </c:pt>
                <c:pt idx="5598">
                  <c:v>-3.1629614111536204E-2</c:v>
                </c:pt>
                <c:pt idx="5599">
                  <c:v>-4.4712520085321908E-4</c:v>
                </c:pt>
                <c:pt idx="5600">
                  <c:v>1.159177307581168E-2</c:v>
                </c:pt>
                <c:pt idx="5601">
                  <c:v>4.269407843368813E-2</c:v>
                </c:pt>
                <c:pt idx="5602">
                  <c:v>-6.0163466241173417E-3</c:v>
                </c:pt>
                <c:pt idx="5603">
                  <c:v>-2.8302723256185665E-2</c:v>
                </c:pt>
                <c:pt idx="5604">
                  <c:v>-1.4881268798303312E-2</c:v>
                </c:pt>
                <c:pt idx="5605">
                  <c:v>-5.6374352283904659E-3</c:v>
                </c:pt>
                <c:pt idx="5606">
                  <c:v>-6.6480465282314303E-3</c:v>
                </c:pt>
                <c:pt idx="5607">
                  <c:v>-1.1402673928536692E-2</c:v>
                </c:pt>
                <c:pt idx="5608">
                  <c:v>3.779631949918566E-3</c:v>
                </c:pt>
                <c:pt idx="5609">
                  <c:v>4.3491432769632117E-3</c:v>
                </c:pt>
                <c:pt idx="5610">
                  <c:v>2.3629060120036009E-3</c:v>
                </c:pt>
                <c:pt idx="5611">
                  <c:v>4.1638226055051566E-3</c:v>
                </c:pt>
                <c:pt idx="5612">
                  <c:v>-3.5243124825587004E-3</c:v>
                </c:pt>
                <c:pt idx="5613">
                  <c:v>1.6093511354059377E-2</c:v>
                </c:pt>
                <c:pt idx="5614">
                  <c:v>-1.1889855529109009E-3</c:v>
                </c:pt>
                <c:pt idx="5615">
                  <c:v>-6.0473210951473982E-3</c:v>
                </c:pt>
                <c:pt idx="5616">
                  <c:v>-4.0857873656619574E-2</c:v>
                </c:pt>
                <c:pt idx="5617">
                  <c:v>-3.9871907701888857E-4</c:v>
                </c:pt>
                <c:pt idx="5618">
                  <c:v>5.0643954478902603E-2</c:v>
                </c:pt>
                <c:pt idx="5619">
                  <c:v>-1.8306544148904248E-2</c:v>
                </c:pt>
                <c:pt idx="5620">
                  <c:v>-1.9475401745549601E-3</c:v>
                </c:pt>
                <c:pt idx="5621">
                  <c:v>-2.0706775261355886E-3</c:v>
                </c:pt>
                <c:pt idx="5622">
                  <c:v>-7.7361880430746885E-3</c:v>
                </c:pt>
                <c:pt idx="5623">
                  <c:v>-1.0724335464992234E-2</c:v>
                </c:pt>
                <c:pt idx="5624">
                  <c:v>-1.3281884498157306E-2</c:v>
                </c:pt>
                <c:pt idx="5625">
                  <c:v>-4.437222860594124E-3</c:v>
                </c:pt>
                <c:pt idx="5626">
                  <c:v>-7.6208055404899128E-3</c:v>
                </c:pt>
                <c:pt idx="5627">
                  <c:v>-1.5392715719930073E-3</c:v>
                </c:pt>
                <c:pt idx="5628">
                  <c:v>-1.1648263330076157E-3</c:v>
                </c:pt>
                <c:pt idx="5629">
                  <c:v>-1.8665707636857994E-3</c:v>
                </c:pt>
                <c:pt idx="5630">
                  <c:v>-2.6318509200827123E-2</c:v>
                </c:pt>
                <c:pt idx="5631">
                  <c:v>-3.3716065602852639E-2</c:v>
                </c:pt>
                <c:pt idx="5632">
                  <c:v>-4.1948781635768855E-3</c:v>
                </c:pt>
                <c:pt idx="5633">
                  <c:v>-5.4713541327843949E-3</c:v>
                </c:pt>
                <c:pt idx="5634">
                  <c:v>9.246318617059892E-4</c:v>
                </c:pt>
                <c:pt idx="5635">
                  <c:v>-3.3042863801996817E-3</c:v>
                </c:pt>
                <c:pt idx="5636">
                  <c:v>-1.5624127793496782E-2</c:v>
                </c:pt>
                <c:pt idx="5637">
                  <c:v>1.464513280724589E-2</c:v>
                </c:pt>
                <c:pt idx="5638">
                  <c:v>-6.3942736877658137E-3</c:v>
                </c:pt>
                <c:pt idx="5639">
                  <c:v>-2.3539019230593341E-3</c:v>
                </c:pt>
                <c:pt idx="5640">
                  <c:v>3.0196597999812464E-2</c:v>
                </c:pt>
                <c:pt idx="5641">
                  <c:v>-4.5917734902273279E-3</c:v>
                </c:pt>
                <c:pt idx="5642">
                  <c:v>1.8181441025287559E-4</c:v>
                </c:pt>
                <c:pt idx="5643">
                  <c:v>4.3362316163694835E-3</c:v>
                </c:pt>
                <c:pt idx="5644">
                  <c:v>4.9052843420500515E-2</c:v>
                </c:pt>
                <c:pt idx="5645">
                  <c:v>-4.508818112588782E-4</c:v>
                </c:pt>
                <c:pt idx="5646">
                  <c:v>2.7454052932588844E-3</c:v>
                </c:pt>
                <c:pt idx="5647">
                  <c:v>-5.0597707202934697E-3</c:v>
                </c:pt>
                <c:pt idx="5648">
                  <c:v>-1.8795202474277562E-2</c:v>
                </c:pt>
                <c:pt idx="5649">
                  <c:v>1.1878512844547001E-2</c:v>
                </c:pt>
                <c:pt idx="5650">
                  <c:v>-5.8202387796829527E-4</c:v>
                </c:pt>
                <c:pt idx="5651">
                  <c:v>-5.5611651826253479E-3</c:v>
                </c:pt>
                <c:pt idx="5652">
                  <c:v>-4.070745341938845E-3</c:v>
                </c:pt>
                <c:pt idx="5653">
                  <c:v>7.9806708079998862E-3</c:v>
                </c:pt>
                <c:pt idx="5654">
                  <c:v>-2.3270826079499925E-2</c:v>
                </c:pt>
                <c:pt idx="5655">
                  <c:v>2.7618896255130989E-4</c:v>
                </c:pt>
                <c:pt idx="5656">
                  <c:v>9.2032905832909531E-3</c:v>
                </c:pt>
                <c:pt idx="5657">
                  <c:v>4.8765894387429775E-3</c:v>
                </c:pt>
                <c:pt idx="5658">
                  <c:v>-6.9221527969197255E-2</c:v>
                </c:pt>
                <c:pt idx="5659">
                  <c:v>-1.5477520277624959E-2</c:v>
                </c:pt>
                <c:pt idx="5660">
                  <c:v>7.0952395846162943E-3</c:v>
                </c:pt>
                <c:pt idx="5661">
                  <c:v>-1.1725067216883744E-2</c:v>
                </c:pt>
                <c:pt idx="5662">
                  <c:v>-8.3792255922468094E-3</c:v>
                </c:pt>
                <c:pt idx="5663">
                  <c:v>1.2685708368724746E-2</c:v>
                </c:pt>
                <c:pt idx="5664">
                  <c:v>1.3702162571142045E-3</c:v>
                </c:pt>
                <c:pt idx="5665">
                  <c:v>-1.0405918774213724E-4</c:v>
                </c:pt>
                <c:pt idx="5666">
                  <c:v>-2.8362597776970407E-3</c:v>
                </c:pt>
                <c:pt idx="5667">
                  <c:v>-4.9319912571389995E-3</c:v>
                </c:pt>
                <c:pt idx="5668">
                  <c:v>8.1102039094645105E-3</c:v>
                </c:pt>
                <c:pt idx="5669">
                  <c:v>-8.9105655449404665E-3</c:v>
                </c:pt>
                <c:pt idx="5670">
                  <c:v>2.9338327929512475E-2</c:v>
                </c:pt>
                <c:pt idx="5671">
                  <c:v>-2.1881336373381174E-2</c:v>
                </c:pt>
                <c:pt idx="5672">
                  <c:v>-9.2422783344339753E-4</c:v>
                </c:pt>
                <c:pt idx="5673">
                  <c:v>-1.9284529645434485E-2</c:v>
                </c:pt>
                <c:pt idx="5674">
                  <c:v>3.839262400696698E-4</c:v>
                </c:pt>
                <c:pt idx="5675">
                  <c:v>3.7147086904059895E-3</c:v>
                </c:pt>
                <c:pt idx="5676">
                  <c:v>3.9189523600737979E-3</c:v>
                </c:pt>
                <c:pt idx="5677">
                  <c:v>-9.843759906471768E-3</c:v>
                </c:pt>
                <c:pt idx="5678">
                  <c:v>-1.0705361625635401E-2</c:v>
                </c:pt>
                <c:pt idx="5679">
                  <c:v>-2.624993816864265E-3</c:v>
                </c:pt>
                <c:pt idx="5680">
                  <c:v>1.1668863982682392E-2</c:v>
                </c:pt>
                <c:pt idx="5681">
                  <c:v>3.7134124734023194E-2</c:v>
                </c:pt>
                <c:pt idx="5682">
                  <c:v>-3.2420799021147436E-4</c:v>
                </c:pt>
                <c:pt idx="5683">
                  <c:v>3.7199211014059611E-4</c:v>
                </c:pt>
                <c:pt idx="5684">
                  <c:v>5.0695814003326074E-3</c:v>
                </c:pt>
                <c:pt idx="5685">
                  <c:v>2.9335556726893617E-2</c:v>
                </c:pt>
                <c:pt idx="5686">
                  <c:v>-3.8495435330737064E-2</c:v>
                </c:pt>
                <c:pt idx="5687">
                  <c:v>-3.4614975333167298E-3</c:v>
                </c:pt>
                <c:pt idx="5688">
                  <c:v>-3.3920727064166521E-3</c:v>
                </c:pt>
                <c:pt idx="5689">
                  <c:v>-1.0785348843618588E-2</c:v>
                </c:pt>
                <c:pt idx="5690">
                  <c:v>-5.6101315599754766E-3</c:v>
                </c:pt>
                <c:pt idx="5691">
                  <c:v>1.7038203992957409E-2</c:v>
                </c:pt>
                <c:pt idx="5692">
                  <c:v>-8.0215257205703081E-3</c:v>
                </c:pt>
                <c:pt idx="5693">
                  <c:v>2.4085371897864537E-2</c:v>
                </c:pt>
                <c:pt idx="5694">
                  <c:v>3.629449193408146E-4</c:v>
                </c:pt>
                <c:pt idx="5695">
                  <c:v>5.5427213207986476E-3</c:v>
                </c:pt>
                <c:pt idx="5696">
                  <c:v>-5.9202781472929948E-3</c:v>
                </c:pt>
                <c:pt idx="5697">
                  <c:v>-6.6124571363340521E-3</c:v>
                </c:pt>
                <c:pt idx="5698">
                  <c:v>6.2119962847550322E-2</c:v>
                </c:pt>
                <c:pt idx="5699">
                  <c:v>1.0000413785146427E-2</c:v>
                </c:pt>
                <c:pt idx="5700">
                  <c:v>-5.644693479854016E-3</c:v>
                </c:pt>
                <c:pt idx="5701">
                  <c:v>-8.592183684510292E-3</c:v>
                </c:pt>
                <c:pt idx="5702">
                  <c:v>9.8789955154545469E-3</c:v>
                </c:pt>
                <c:pt idx="5703">
                  <c:v>9.1697691257856973E-3</c:v>
                </c:pt>
                <c:pt idx="5704">
                  <c:v>-2.1936408919007919E-2</c:v>
                </c:pt>
                <c:pt idx="5705">
                  <c:v>3.70153489374061E-3</c:v>
                </c:pt>
                <c:pt idx="5706">
                  <c:v>4.3326427497136456E-3</c:v>
                </c:pt>
                <c:pt idx="5707">
                  <c:v>-8.9231266223126163E-3</c:v>
                </c:pt>
                <c:pt idx="5708">
                  <c:v>-3.6496948274970159E-2</c:v>
                </c:pt>
                <c:pt idx="5709">
                  <c:v>9.2184860614610217E-3</c:v>
                </c:pt>
                <c:pt idx="5710">
                  <c:v>-6.7412870417475927E-4</c:v>
                </c:pt>
                <c:pt idx="5711">
                  <c:v>6.8038882202042369E-3</c:v>
                </c:pt>
                <c:pt idx="5712">
                  <c:v>-5.0494074660755207E-5</c:v>
                </c:pt>
                <c:pt idx="5713">
                  <c:v>-4.3052004116484587E-3</c:v>
                </c:pt>
                <c:pt idx="5714">
                  <c:v>2.3199465764778202E-3</c:v>
                </c:pt>
                <c:pt idx="5715">
                  <c:v>1.1908067034409761E-2</c:v>
                </c:pt>
                <c:pt idx="5716">
                  <c:v>4.180424737803278E-3</c:v>
                </c:pt>
                <c:pt idx="5717">
                  <c:v>-5.3809412294502411E-3</c:v>
                </c:pt>
                <c:pt idx="5718">
                  <c:v>5.2811040033626175E-3</c:v>
                </c:pt>
                <c:pt idx="5719">
                  <c:v>5.5711584706064996E-3</c:v>
                </c:pt>
                <c:pt idx="5720">
                  <c:v>-1.4313165013010366E-2</c:v>
                </c:pt>
                <c:pt idx="5721">
                  <c:v>-7.7103655626223075E-3</c:v>
                </c:pt>
                <c:pt idx="5722">
                  <c:v>3.9597756324028172E-3</c:v>
                </c:pt>
                <c:pt idx="5723">
                  <c:v>-3.1176416550778613E-3</c:v>
                </c:pt>
                <c:pt idx="5724">
                  <c:v>-8.1309197303016667E-3</c:v>
                </c:pt>
                <c:pt idx="5725">
                  <c:v>-2.4004819398913038E-2</c:v>
                </c:pt>
                <c:pt idx="5726">
                  <c:v>1.8984416513535011E-3</c:v>
                </c:pt>
                <c:pt idx="5727">
                  <c:v>-2.4388771034565705E-3</c:v>
                </c:pt>
                <c:pt idx="5728">
                  <c:v>9.7197483781124114E-3</c:v>
                </c:pt>
                <c:pt idx="5729">
                  <c:v>5.751846832938206E-3</c:v>
                </c:pt>
                <c:pt idx="5730">
                  <c:v>7.7896476470767154E-3</c:v>
                </c:pt>
                <c:pt idx="5731">
                  <c:v>-2.1820191737115194E-2</c:v>
                </c:pt>
                <c:pt idx="5732">
                  <c:v>5.679117493018887E-4</c:v>
                </c:pt>
                <c:pt idx="5733">
                  <c:v>-4.1030430365681658E-3</c:v>
                </c:pt>
                <c:pt idx="5734">
                  <c:v>-7.2344679540180925E-3</c:v>
                </c:pt>
                <c:pt idx="5735">
                  <c:v>1.2529772307440129E-2</c:v>
                </c:pt>
                <c:pt idx="5736">
                  <c:v>1.8049468809046978E-2</c:v>
                </c:pt>
                <c:pt idx="5737">
                  <c:v>2.332968343259658E-3</c:v>
                </c:pt>
                <c:pt idx="5738">
                  <c:v>-2.8808298683364424E-2</c:v>
                </c:pt>
                <c:pt idx="5739">
                  <c:v>-6.7761488237257843E-4</c:v>
                </c:pt>
                <c:pt idx="5740">
                  <c:v>1.0149733230106244E-2</c:v>
                </c:pt>
                <c:pt idx="5741">
                  <c:v>-9.8515395362817181E-3</c:v>
                </c:pt>
                <c:pt idx="5742">
                  <c:v>1.351025223299054E-3</c:v>
                </c:pt>
                <c:pt idx="5743">
                  <c:v>-4.6713586651226206E-3</c:v>
                </c:pt>
                <c:pt idx="5744">
                  <c:v>-1.4538971166249548E-2</c:v>
                </c:pt>
                <c:pt idx="5745">
                  <c:v>2.317923400866944E-2</c:v>
                </c:pt>
                <c:pt idx="5746">
                  <c:v>-3.766214565014372E-3</c:v>
                </c:pt>
                <c:pt idx="5747">
                  <c:v>-4.6617995759397598E-3</c:v>
                </c:pt>
                <c:pt idx="5748">
                  <c:v>1.9278721101337959E-3</c:v>
                </c:pt>
                <c:pt idx="5749">
                  <c:v>-4.3450227039104416E-4</c:v>
                </c:pt>
                <c:pt idx="5750">
                  <c:v>6.6315699583964025E-3</c:v>
                </c:pt>
                <c:pt idx="5751">
                  <c:v>1.0697739634880942E-2</c:v>
                </c:pt>
                <c:pt idx="5752">
                  <c:v>-3.8471838348958041E-4</c:v>
                </c:pt>
                <c:pt idx="5753">
                  <c:v>-2.086906717680281E-2</c:v>
                </c:pt>
                <c:pt idx="5754">
                  <c:v>-5.8507467212365555E-4</c:v>
                </c:pt>
                <c:pt idx="5755">
                  <c:v>3.8090393206344354E-3</c:v>
                </c:pt>
                <c:pt idx="5756">
                  <c:v>8.1571082020330827E-3</c:v>
                </c:pt>
                <c:pt idx="5757">
                  <c:v>7.6177109632070928E-3</c:v>
                </c:pt>
                <c:pt idx="5758">
                  <c:v>5.5584321373459387E-3</c:v>
                </c:pt>
                <c:pt idx="5759">
                  <c:v>-2.1577098907826327E-2</c:v>
                </c:pt>
                <c:pt idx="5760">
                  <c:v>-7.9757017919649641E-3</c:v>
                </c:pt>
                <c:pt idx="5761">
                  <c:v>-4.6017484713709372E-3</c:v>
                </c:pt>
                <c:pt idx="5762">
                  <c:v>-1.8171555210921671E-2</c:v>
                </c:pt>
                <c:pt idx="5763">
                  <c:v>3.202928064249147E-2</c:v>
                </c:pt>
                <c:pt idx="5764">
                  <c:v>6.0054276746395671E-3</c:v>
                </c:pt>
                <c:pt idx="5765">
                  <c:v>1.2165502799514881E-2</c:v>
                </c:pt>
                <c:pt idx="5766">
                  <c:v>5.7621037366593266E-3</c:v>
                </c:pt>
                <c:pt idx="5767">
                  <c:v>2.3042112295985598E-3</c:v>
                </c:pt>
                <c:pt idx="5768">
                  <c:v>2.5660602644942548E-2</c:v>
                </c:pt>
                <c:pt idx="5769">
                  <c:v>1.2936665127505092E-2</c:v>
                </c:pt>
                <c:pt idx="5770">
                  <c:v>2.8274861465469609E-2</c:v>
                </c:pt>
                <c:pt idx="5771">
                  <c:v>-2.6214807812583335E-3</c:v>
                </c:pt>
                <c:pt idx="5772">
                  <c:v>3.5279656470627472E-3</c:v>
                </c:pt>
                <c:pt idx="5773">
                  <c:v>2.4506063715603568E-2</c:v>
                </c:pt>
                <c:pt idx="5774">
                  <c:v>-1.3680844339039274E-3</c:v>
                </c:pt>
                <c:pt idx="5775">
                  <c:v>6.9421984998687403E-3</c:v>
                </c:pt>
                <c:pt idx="5776">
                  <c:v>1.0574705614655418E-4</c:v>
                </c:pt>
                <c:pt idx="5777">
                  <c:v>-1.6344599731846699E-2</c:v>
                </c:pt>
                <c:pt idx="5778">
                  <c:v>9.1324301559964384E-3</c:v>
                </c:pt>
                <c:pt idx="5779">
                  <c:v>1.7650260089894673E-2</c:v>
                </c:pt>
                <c:pt idx="5780">
                  <c:v>-2.2172367254282939E-3</c:v>
                </c:pt>
                <c:pt idx="5781">
                  <c:v>1.2842656205500557E-2</c:v>
                </c:pt>
                <c:pt idx="5782">
                  <c:v>-8.8741522998679479E-3</c:v>
                </c:pt>
                <c:pt idx="5783">
                  <c:v>1.7943638754035197E-2</c:v>
                </c:pt>
                <c:pt idx="5784">
                  <c:v>1.0099513852081732E-2</c:v>
                </c:pt>
                <c:pt idx="5785">
                  <c:v>-1.0737008366787653E-2</c:v>
                </c:pt>
                <c:pt idx="5786">
                  <c:v>-8.5880200827520969E-3</c:v>
                </c:pt>
                <c:pt idx="5787">
                  <c:v>4.7834899007117805E-3</c:v>
                </c:pt>
                <c:pt idx="5788">
                  <c:v>3.5250504504991814E-3</c:v>
                </c:pt>
                <c:pt idx="5789">
                  <c:v>2.0776744370156666E-3</c:v>
                </c:pt>
                <c:pt idx="5790">
                  <c:v>4.3497533151950077E-3</c:v>
                </c:pt>
                <c:pt idx="5791">
                  <c:v>2.7773445782823463E-2</c:v>
                </c:pt>
                <c:pt idx="5792">
                  <c:v>-2.2940709868088102E-2</c:v>
                </c:pt>
                <c:pt idx="5793">
                  <c:v>-5.1385749805222675E-3</c:v>
                </c:pt>
                <c:pt idx="5794">
                  <c:v>6.0147736473946259E-3</c:v>
                </c:pt>
                <c:pt idx="5795">
                  <c:v>1.0339428872909067E-2</c:v>
                </c:pt>
                <c:pt idx="5796">
                  <c:v>6.4372743973359634E-3</c:v>
                </c:pt>
                <c:pt idx="5797">
                  <c:v>6.2664786357215186E-3</c:v>
                </c:pt>
                <c:pt idx="5798">
                  <c:v>9.4793707013223465E-3</c:v>
                </c:pt>
                <c:pt idx="5799">
                  <c:v>1.121567543528107E-3</c:v>
                </c:pt>
                <c:pt idx="5800">
                  <c:v>-9.2103321947548267E-3</c:v>
                </c:pt>
                <c:pt idx="5801">
                  <c:v>2.2005555612579733E-2</c:v>
                </c:pt>
                <c:pt idx="5802">
                  <c:v>-1.4122829827384374E-2</c:v>
                </c:pt>
                <c:pt idx="5803">
                  <c:v>-7.2345846676631414E-3</c:v>
                </c:pt>
                <c:pt idx="5804">
                  <c:v>-3.9673206893096287E-2</c:v>
                </c:pt>
                <c:pt idx="5805">
                  <c:v>1.4563022773624659E-2</c:v>
                </c:pt>
                <c:pt idx="5806">
                  <c:v>9.5356477237357393E-3</c:v>
                </c:pt>
                <c:pt idx="5807">
                  <c:v>-1.1085846108180948E-3</c:v>
                </c:pt>
                <c:pt idx="5808">
                  <c:v>-4.2259146346285874E-3</c:v>
                </c:pt>
                <c:pt idx="5809">
                  <c:v>-1.6095909499697932E-4</c:v>
                </c:pt>
                <c:pt idx="5810">
                  <c:v>-7.6309531957526973E-3</c:v>
                </c:pt>
                <c:pt idx="5811">
                  <c:v>2.4451908911315759E-3</c:v>
                </c:pt>
                <c:pt idx="5812">
                  <c:v>6.5154280736031536E-2</c:v>
                </c:pt>
                <c:pt idx="5813">
                  <c:v>-7.8597116303023365E-3</c:v>
                </c:pt>
                <c:pt idx="5814">
                  <c:v>2.038286781137804E-3</c:v>
                </c:pt>
                <c:pt idx="5815">
                  <c:v>-4.3911956677064531E-3</c:v>
                </c:pt>
                <c:pt idx="5816">
                  <c:v>1.3639920447976303E-2</c:v>
                </c:pt>
                <c:pt idx="5817">
                  <c:v>-3.9971336503422897E-2</c:v>
                </c:pt>
                <c:pt idx="5818">
                  <c:v>3.5800493268671976E-2</c:v>
                </c:pt>
                <c:pt idx="5819">
                  <c:v>-4.5749838082264887E-3</c:v>
                </c:pt>
                <c:pt idx="5820">
                  <c:v>1.2392139307506347E-2</c:v>
                </c:pt>
                <c:pt idx="5821">
                  <c:v>0.10631989408363642</c:v>
                </c:pt>
                <c:pt idx="5822">
                  <c:v>7.0977188504343508E-3</c:v>
                </c:pt>
                <c:pt idx="5823">
                  <c:v>-1.0416076783816161E-2</c:v>
                </c:pt>
                <c:pt idx="5824">
                  <c:v>-3.2955840789123024E-2</c:v>
                </c:pt>
                <c:pt idx="5825">
                  <c:v>1.4525241549611156E-2</c:v>
                </c:pt>
                <c:pt idx="5826">
                  <c:v>1.557758957942108E-3</c:v>
                </c:pt>
                <c:pt idx="5827">
                  <c:v>3.1639686991829954E-3</c:v>
                </c:pt>
                <c:pt idx="5828">
                  <c:v>-4.8643539336464273E-2</c:v>
                </c:pt>
                <c:pt idx="5829">
                  <c:v>-5.3268728127522855E-3</c:v>
                </c:pt>
                <c:pt idx="5830">
                  <c:v>7.692021424793965E-3</c:v>
                </c:pt>
                <c:pt idx="5831">
                  <c:v>9.1030191799425161E-3</c:v>
                </c:pt>
                <c:pt idx="5832">
                  <c:v>1.8978474889973562E-2</c:v>
                </c:pt>
                <c:pt idx="5833">
                  <c:v>1.6523179098600932E-2</c:v>
                </c:pt>
                <c:pt idx="5834">
                  <c:v>-6.0073278155604214E-5</c:v>
                </c:pt>
                <c:pt idx="5835">
                  <c:v>7.6205831028077911E-3</c:v>
                </c:pt>
                <c:pt idx="5836">
                  <c:v>9.1560104392807307E-3</c:v>
                </c:pt>
                <c:pt idx="5837">
                  <c:v>2.5611519704778533E-2</c:v>
                </c:pt>
                <c:pt idx="5838">
                  <c:v>-1.2455134560382533E-3</c:v>
                </c:pt>
                <c:pt idx="5839">
                  <c:v>7.9899730288128419E-3</c:v>
                </c:pt>
                <c:pt idx="5840">
                  <c:v>2.5385622643166461E-3</c:v>
                </c:pt>
                <c:pt idx="5841">
                  <c:v>1.1477799647516383E-2</c:v>
                </c:pt>
                <c:pt idx="5842">
                  <c:v>-2.8373293495024938E-3</c:v>
                </c:pt>
                <c:pt idx="5843">
                  <c:v>3.0209702376509584E-3</c:v>
                </c:pt>
                <c:pt idx="5844">
                  <c:v>3.3284990434789816E-2</c:v>
                </c:pt>
                <c:pt idx="5845">
                  <c:v>3.3344573746045755E-3</c:v>
                </c:pt>
                <c:pt idx="5846">
                  <c:v>2.0639559657391927E-3</c:v>
                </c:pt>
                <c:pt idx="5847">
                  <c:v>7.8929113087552322E-3</c:v>
                </c:pt>
                <c:pt idx="5848">
                  <c:v>1.69594669200767E-3</c:v>
                </c:pt>
                <c:pt idx="5849">
                  <c:v>5.8513025515568333E-3</c:v>
                </c:pt>
                <c:pt idx="5850">
                  <c:v>-6.5858566401960214E-3</c:v>
                </c:pt>
                <c:pt idx="5851">
                  <c:v>-6.6894921512839872E-5</c:v>
                </c:pt>
                <c:pt idx="5852">
                  <c:v>2.8541243125423651E-2</c:v>
                </c:pt>
                <c:pt idx="5853">
                  <c:v>9.7383981871689475E-3</c:v>
                </c:pt>
                <c:pt idx="5854">
                  <c:v>-1.137359920293962E-3</c:v>
                </c:pt>
                <c:pt idx="5855">
                  <c:v>2.9576296454951966E-4</c:v>
                </c:pt>
                <c:pt idx="5856">
                  <c:v>0.10302823087442722</c:v>
                </c:pt>
                <c:pt idx="5857">
                  <c:v>3.452004630606984E-3</c:v>
                </c:pt>
                <c:pt idx="5858">
                  <c:v>-1.7172191131870088E-2</c:v>
                </c:pt>
                <c:pt idx="5859">
                  <c:v>-1.2404296112983229E-2</c:v>
                </c:pt>
                <c:pt idx="5860">
                  <c:v>1.6030193485040513E-2</c:v>
                </c:pt>
                <c:pt idx="5861">
                  <c:v>3.7916471537550456E-3</c:v>
                </c:pt>
                <c:pt idx="5862">
                  <c:v>1.0268087751032606E-2</c:v>
                </c:pt>
                <c:pt idx="5863">
                  <c:v>5.6683036603775733E-3</c:v>
                </c:pt>
                <c:pt idx="5864">
                  <c:v>-1.7100609370110004E-2</c:v>
                </c:pt>
                <c:pt idx="5865">
                  <c:v>4.3632534482447626E-3</c:v>
                </c:pt>
                <c:pt idx="5866">
                  <c:v>7.1727340822496377E-3</c:v>
                </c:pt>
                <c:pt idx="5867">
                  <c:v>5.8443231013313298E-3</c:v>
                </c:pt>
                <c:pt idx="5868">
                  <c:v>1.0462954232990382E-3</c:v>
                </c:pt>
                <c:pt idx="5869">
                  <c:v>-2.3764792005297338E-3</c:v>
                </c:pt>
                <c:pt idx="5870">
                  <c:v>2.9602242629856571E-2</c:v>
                </c:pt>
                <c:pt idx="5871">
                  <c:v>5.0809460434653895E-3</c:v>
                </c:pt>
                <c:pt idx="5872">
                  <c:v>2.1836530639996427E-2</c:v>
                </c:pt>
                <c:pt idx="5873">
                  <c:v>5.1928562978298095E-3</c:v>
                </c:pt>
                <c:pt idx="5874">
                  <c:v>1.8602303766076891E-3</c:v>
                </c:pt>
                <c:pt idx="5875">
                  <c:v>1.1998079339059043E-2</c:v>
                </c:pt>
                <c:pt idx="5876">
                  <c:v>1.3471473253203655E-2</c:v>
                </c:pt>
                <c:pt idx="5877">
                  <c:v>-5.2442396572804821E-3</c:v>
                </c:pt>
                <c:pt idx="5878">
                  <c:v>1.1094546337309535E-3</c:v>
                </c:pt>
                <c:pt idx="5879">
                  <c:v>1.7642079354892194E-2</c:v>
                </c:pt>
                <c:pt idx="5880">
                  <c:v>4.6015531813789506E-2</c:v>
                </c:pt>
                <c:pt idx="5881">
                  <c:v>-2.7551830501681789E-4</c:v>
                </c:pt>
                <c:pt idx="5882">
                  <c:v>1.1359434291479537E-2</c:v>
                </c:pt>
                <c:pt idx="5883">
                  <c:v>-4.8684841567006705E-2</c:v>
                </c:pt>
                <c:pt idx="5884">
                  <c:v>1.2377364284361062E-3</c:v>
                </c:pt>
                <c:pt idx="5885">
                  <c:v>2.8615661596169933E-2</c:v>
                </c:pt>
                <c:pt idx="5886">
                  <c:v>-9.1190412933597788E-3</c:v>
                </c:pt>
                <c:pt idx="5887">
                  <c:v>1.513761814121484E-2</c:v>
                </c:pt>
                <c:pt idx="5888">
                  <c:v>1.5107907071800522E-2</c:v>
                </c:pt>
                <c:pt idx="5889">
                  <c:v>3.5123756619405192E-3</c:v>
                </c:pt>
                <c:pt idx="5890">
                  <c:v>1.8686415482973286E-3</c:v>
                </c:pt>
                <c:pt idx="5891">
                  <c:v>-5.4880550814103719E-3</c:v>
                </c:pt>
                <c:pt idx="5892">
                  <c:v>4.4194922480148502E-2</c:v>
                </c:pt>
                <c:pt idx="5893">
                  <c:v>-7.4612078472331082E-4</c:v>
                </c:pt>
                <c:pt idx="5894">
                  <c:v>3.2430633779706687E-3</c:v>
                </c:pt>
                <c:pt idx="5895">
                  <c:v>2.5097128641026253E-3</c:v>
                </c:pt>
                <c:pt idx="5896">
                  <c:v>-3.1639721138535089E-2</c:v>
                </c:pt>
                <c:pt idx="5897">
                  <c:v>9.497308416084814E-2</c:v>
                </c:pt>
                <c:pt idx="5898">
                  <c:v>3.8663037344216666E-2</c:v>
                </c:pt>
                <c:pt idx="5899">
                  <c:v>6.9085421689176162E-3</c:v>
                </c:pt>
                <c:pt idx="5900">
                  <c:v>2.6522995357098341E-2</c:v>
                </c:pt>
                <c:pt idx="5901">
                  <c:v>-2.6791458332609814E-3</c:v>
                </c:pt>
                <c:pt idx="5902">
                  <c:v>1.8193223950905887E-2</c:v>
                </c:pt>
                <c:pt idx="5903">
                  <c:v>-1.6348909500622816E-2</c:v>
                </c:pt>
                <c:pt idx="5904">
                  <c:v>9.1472184505421317E-3</c:v>
                </c:pt>
                <c:pt idx="5905">
                  <c:v>4.955082630908097E-3</c:v>
                </c:pt>
                <c:pt idx="5906">
                  <c:v>-7.3329265730211575E-6</c:v>
                </c:pt>
                <c:pt idx="5907">
                  <c:v>8.9153261499328694E-3</c:v>
                </c:pt>
                <c:pt idx="5908">
                  <c:v>-6.6122037872860815E-3</c:v>
                </c:pt>
                <c:pt idx="5909">
                  <c:v>7.6235870716326133E-3</c:v>
                </c:pt>
                <c:pt idx="5910">
                  <c:v>6.3700234217246868E-2</c:v>
                </c:pt>
                <c:pt idx="5911">
                  <c:v>4.093635748952211E-3</c:v>
                </c:pt>
                <c:pt idx="5912">
                  <c:v>2.4429756940629804E-2</c:v>
                </c:pt>
                <c:pt idx="5913">
                  <c:v>-1.2216426233321415E-2</c:v>
                </c:pt>
                <c:pt idx="5914">
                  <c:v>1.3597227431960983E-2</c:v>
                </c:pt>
                <c:pt idx="5915">
                  <c:v>1.4189497824266595E-2</c:v>
                </c:pt>
                <c:pt idx="5916">
                  <c:v>1.4923924231512564E-2</c:v>
                </c:pt>
                <c:pt idx="5917">
                  <c:v>-1.7894820710415135E-2</c:v>
                </c:pt>
                <c:pt idx="5918">
                  <c:v>9.0921058383317487E-4</c:v>
                </c:pt>
                <c:pt idx="5919">
                  <c:v>2.5677878808530293E-2</c:v>
                </c:pt>
                <c:pt idx="5920">
                  <c:v>-1.2039988436370535E-2</c:v>
                </c:pt>
                <c:pt idx="5921">
                  <c:v>1.4410969271149696E-2</c:v>
                </c:pt>
                <c:pt idx="5922">
                  <c:v>1.6436680491673624E-2</c:v>
                </c:pt>
                <c:pt idx="5923">
                  <c:v>1.7251848609743971E-2</c:v>
                </c:pt>
                <c:pt idx="5924">
                  <c:v>3.1604892406517184E-2</c:v>
                </c:pt>
                <c:pt idx="5925">
                  <c:v>6.6471311436056058E-2</c:v>
                </c:pt>
                <c:pt idx="5926">
                  <c:v>-3.5315472816939914E-3</c:v>
                </c:pt>
                <c:pt idx="5927">
                  <c:v>6.2593209737196809E-3</c:v>
                </c:pt>
                <c:pt idx="5928">
                  <c:v>9.8892496814579449E-3</c:v>
                </c:pt>
                <c:pt idx="5929">
                  <c:v>6.0995929528757003E-3</c:v>
                </c:pt>
                <c:pt idx="5930">
                  <c:v>-0.10538270671718405</c:v>
                </c:pt>
                <c:pt idx="5931">
                  <c:v>-7.9115240241123489E-3</c:v>
                </c:pt>
                <c:pt idx="5932">
                  <c:v>6.5112525170217234E-2</c:v>
                </c:pt>
                <c:pt idx="5933">
                  <c:v>7.214057074014766E-3</c:v>
                </c:pt>
                <c:pt idx="5934">
                  <c:v>2.405247714956929E-2</c:v>
                </c:pt>
                <c:pt idx="5935">
                  <c:v>0.1111107247935328</c:v>
                </c:pt>
                <c:pt idx="5936">
                  <c:v>5.9585906329772294E-3</c:v>
                </c:pt>
                <c:pt idx="5937">
                  <c:v>2.6354438434212049E-2</c:v>
                </c:pt>
                <c:pt idx="5938">
                  <c:v>-1.7085399854026337E-2</c:v>
                </c:pt>
                <c:pt idx="5939">
                  <c:v>1.3422895507445482E-2</c:v>
                </c:pt>
                <c:pt idx="5940">
                  <c:v>1.6314281085555677E-2</c:v>
                </c:pt>
                <c:pt idx="5941">
                  <c:v>-1.1073397183681898E-2</c:v>
                </c:pt>
                <c:pt idx="5942">
                  <c:v>1.4137496010086957E-2</c:v>
                </c:pt>
                <c:pt idx="5943">
                  <c:v>2.9324484005048652E-3</c:v>
                </c:pt>
                <c:pt idx="5944">
                  <c:v>1.4014199615834758E-2</c:v>
                </c:pt>
                <c:pt idx="5945">
                  <c:v>2.5263116518072382E-2</c:v>
                </c:pt>
                <c:pt idx="5946">
                  <c:v>-3.874633343270842E-3</c:v>
                </c:pt>
                <c:pt idx="5947">
                  <c:v>7.5900773510047849E-3</c:v>
                </c:pt>
                <c:pt idx="5948">
                  <c:v>3.2730760519353746E-3</c:v>
                </c:pt>
                <c:pt idx="5949">
                  <c:v>1.455199917833094E-2</c:v>
                </c:pt>
                <c:pt idx="5950">
                  <c:v>-3.9808714308934923E-3</c:v>
                </c:pt>
                <c:pt idx="5951">
                  <c:v>-3.3366636032330205E-3</c:v>
                </c:pt>
                <c:pt idx="5952">
                  <c:v>-8.4581747011306125E-3</c:v>
                </c:pt>
                <c:pt idx="5953">
                  <c:v>7.0499901530911742E-3</c:v>
                </c:pt>
                <c:pt idx="5954">
                  <c:v>3.1777345340830779E-2</c:v>
                </c:pt>
                <c:pt idx="5955">
                  <c:v>6.4865781970893776E-3</c:v>
                </c:pt>
                <c:pt idx="5956">
                  <c:v>1.328388304811696E-2</c:v>
                </c:pt>
                <c:pt idx="5957">
                  <c:v>-2.0525253371032029E-3</c:v>
                </c:pt>
                <c:pt idx="5958">
                  <c:v>-1.1389517055867063E-2</c:v>
                </c:pt>
                <c:pt idx="5959">
                  <c:v>2.4367860414686481E-2</c:v>
                </c:pt>
                <c:pt idx="5960">
                  <c:v>3.7904773592858425E-2</c:v>
                </c:pt>
                <c:pt idx="5961">
                  <c:v>1.5751280663443373E-2</c:v>
                </c:pt>
                <c:pt idx="5962">
                  <c:v>4.3066067734137984E-3</c:v>
                </c:pt>
                <c:pt idx="5963">
                  <c:v>1.0915519472957198E-2</c:v>
                </c:pt>
                <c:pt idx="5964">
                  <c:v>-2.9519722410132423E-2</c:v>
                </c:pt>
                <c:pt idx="5965">
                  <c:v>-2.49648187223287E-2</c:v>
                </c:pt>
                <c:pt idx="5966">
                  <c:v>3.8638795903215582E-2</c:v>
                </c:pt>
                <c:pt idx="5967">
                  <c:v>8.6473393626160799E-3</c:v>
                </c:pt>
                <c:pt idx="5968">
                  <c:v>1.5156035047791921E-2</c:v>
                </c:pt>
                <c:pt idx="5969">
                  <c:v>1.0089616049389306E-2</c:v>
                </c:pt>
                <c:pt idx="5970">
                  <c:v>-2.941713999662026E-2</c:v>
                </c:pt>
                <c:pt idx="5971">
                  <c:v>-2.7731207793969151E-3</c:v>
                </c:pt>
                <c:pt idx="5972">
                  <c:v>1.3417267930302287E-2</c:v>
                </c:pt>
                <c:pt idx="5973">
                  <c:v>4.4529188876264473E-3</c:v>
                </c:pt>
                <c:pt idx="5974">
                  <c:v>2.1370449223004323E-2</c:v>
                </c:pt>
                <c:pt idx="5975">
                  <c:v>-5.6954367011070274E-3</c:v>
                </c:pt>
                <c:pt idx="5976">
                  <c:v>7.001075541472143E-3</c:v>
                </c:pt>
                <c:pt idx="5977">
                  <c:v>8.6111138210191712E-3</c:v>
                </c:pt>
                <c:pt idx="5978">
                  <c:v>2.1326852600885984E-2</c:v>
                </c:pt>
                <c:pt idx="5979">
                  <c:v>8.8479777910609129E-3</c:v>
                </c:pt>
                <c:pt idx="5980">
                  <c:v>1.4862485306483469E-2</c:v>
                </c:pt>
                <c:pt idx="5981">
                  <c:v>-1.3934866369193352E-2</c:v>
                </c:pt>
                <c:pt idx="5982">
                  <c:v>3.6644295399649164E-4</c:v>
                </c:pt>
                <c:pt idx="5983">
                  <c:v>2.6624022811838732E-2</c:v>
                </c:pt>
                <c:pt idx="5984">
                  <c:v>-2.5974945553416801E-2</c:v>
                </c:pt>
                <c:pt idx="5985">
                  <c:v>1.9263574838862339E-2</c:v>
                </c:pt>
                <c:pt idx="5986">
                  <c:v>2.0747665774112328E-2</c:v>
                </c:pt>
                <c:pt idx="5987">
                  <c:v>3.3361266759211708E-2</c:v>
                </c:pt>
                <c:pt idx="5988">
                  <c:v>1.3920383264170168E-2</c:v>
                </c:pt>
                <c:pt idx="5989">
                  <c:v>6.5699669565744698E-3</c:v>
                </c:pt>
                <c:pt idx="5990">
                  <c:v>1.5001320587254228E-2</c:v>
                </c:pt>
                <c:pt idx="5991">
                  <c:v>1.0251713466801822E-2</c:v>
                </c:pt>
                <c:pt idx="5992">
                  <c:v>-4.8345431824171926E-2</c:v>
                </c:pt>
                <c:pt idx="5993">
                  <c:v>-3.4517663910412074E-3</c:v>
                </c:pt>
                <c:pt idx="5994">
                  <c:v>6.8209885566071164E-3</c:v>
                </c:pt>
                <c:pt idx="5995">
                  <c:v>-1.3707809828433599E-2</c:v>
                </c:pt>
                <c:pt idx="5996">
                  <c:v>8.0871203989975663E-4</c:v>
                </c:pt>
                <c:pt idx="5997">
                  <c:v>-1.9169962278901692E-2</c:v>
                </c:pt>
                <c:pt idx="5998">
                  <c:v>-2.4132684954810142E-2</c:v>
                </c:pt>
                <c:pt idx="5999">
                  <c:v>7.5985184746468074E-3</c:v>
                </c:pt>
                <c:pt idx="6000">
                  <c:v>-4.5605936697659432E-3</c:v>
                </c:pt>
                <c:pt idx="6001">
                  <c:v>6.4521563843031315E-3</c:v>
                </c:pt>
                <c:pt idx="6002">
                  <c:v>-1.5788588987196758E-2</c:v>
                </c:pt>
                <c:pt idx="6003">
                  <c:v>1.8349087085721333E-2</c:v>
                </c:pt>
                <c:pt idx="6004">
                  <c:v>2.8913053878941202E-2</c:v>
                </c:pt>
                <c:pt idx="6005">
                  <c:v>7.9550367667668466E-3</c:v>
                </c:pt>
                <c:pt idx="6006">
                  <c:v>3.097590371322366E-2</c:v>
                </c:pt>
                <c:pt idx="6007">
                  <c:v>3.1049923215833761E-2</c:v>
                </c:pt>
                <c:pt idx="6008">
                  <c:v>3.1592234339557698E-2</c:v>
                </c:pt>
                <c:pt idx="6009">
                  <c:v>3.7828783020647442E-3</c:v>
                </c:pt>
                <c:pt idx="6010">
                  <c:v>2.5231512516794244E-2</c:v>
                </c:pt>
                <c:pt idx="6011">
                  <c:v>-1.8961346660136161E-2</c:v>
                </c:pt>
                <c:pt idx="6012">
                  <c:v>1.9354831752567969E-2</c:v>
                </c:pt>
                <c:pt idx="6013">
                  <c:v>-2.3102933823076952E-3</c:v>
                </c:pt>
                <c:pt idx="6014">
                  <c:v>6.1588793872661843E-3</c:v>
                </c:pt>
                <c:pt idx="6015">
                  <c:v>1.4401910317214994E-2</c:v>
                </c:pt>
                <c:pt idx="6016">
                  <c:v>1.0779107510233794E-2</c:v>
                </c:pt>
                <c:pt idx="6017">
                  <c:v>2.0757975476963422E-2</c:v>
                </c:pt>
                <c:pt idx="6018">
                  <c:v>2.719355060691158E-3</c:v>
                </c:pt>
                <c:pt idx="6019">
                  <c:v>-3.888479748204491E-2</c:v>
                </c:pt>
                <c:pt idx="6020">
                  <c:v>-2.8507241579306974E-3</c:v>
                </c:pt>
                <c:pt idx="6021">
                  <c:v>1.8504203084235558E-3</c:v>
                </c:pt>
                <c:pt idx="6022">
                  <c:v>5.1733610719016491E-3</c:v>
                </c:pt>
                <c:pt idx="6023">
                  <c:v>-4.8902633001959581E-3</c:v>
                </c:pt>
                <c:pt idx="6024">
                  <c:v>2.0084754124137971E-2</c:v>
                </c:pt>
                <c:pt idx="6025">
                  <c:v>-3.5982972948925614E-2</c:v>
                </c:pt>
                <c:pt idx="6026">
                  <c:v>1.0590702917236853E-2</c:v>
                </c:pt>
                <c:pt idx="6027">
                  <c:v>3.3470722885650436E-2</c:v>
                </c:pt>
                <c:pt idx="6028">
                  <c:v>1.8501568881044015E-2</c:v>
                </c:pt>
                <c:pt idx="6029">
                  <c:v>6.7966840924693801E-3</c:v>
                </c:pt>
                <c:pt idx="6030">
                  <c:v>1.8785548806352699E-2</c:v>
                </c:pt>
                <c:pt idx="6031">
                  <c:v>1.4910233974058263E-2</c:v>
                </c:pt>
                <c:pt idx="6032">
                  <c:v>3.0305990805868125E-3</c:v>
                </c:pt>
                <c:pt idx="6033">
                  <c:v>1.7543887709977363E-2</c:v>
                </c:pt>
                <c:pt idx="6034">
                  <c:v>4.2234525001986203E-3</c:v>
                </c:pt>
                <c:pt idx="6035">
                  <c:v>-1.9617429320744298E-2</c:v>
                </c:pt>
                <c:pt idx="6036">
                  <c:v>1.0351317312077805E-2</c:v>
                </c:pt>
                <c:pt idx="6037">
                  <c:v>-2.0122846308678628E-2</c:v>
                </c:pt>
                <c:pt idx="6038">
                  <c:v>1.5613959594884054E-2</c:v>
                </c:pt>
                <c:pt idx="6039">
                  <c:v>1.7942244226461294E-2</c:v>
                </c:pt>
                <c:pt idx="6040">
                  <c:v>3.9098412695423072E-2</c:v>
                </c:pt>
                <c:pt idx="6041">
                  <c:v>1.3303945414699052E-2</c:v>
                </c:pt>
                <c:pt idx="6042">
                  <c:v>1.4382961131588042E-2</c:v>
                </c:pt>
                <c:pt idx="6043">
                  <c:v>1.1706528264709548E-2</c:v>
                </c:pt>
                <c:pt idx="6044">
                  <c:v>8.435785224543222E-3</c:v>
                </c:pt>
                <c:pt idx="6045">
                  <c:v>9.4081984293700287E-3</c:v>
                </c:pt>
                <c:pt idx="6046">
                  <c:v>1.4082167421948776E-2</c:v>
                </c:pt>
                <c:pt idx="6047">
                  <c:v>1.6771830015596605E-2</c:v>
                </c:pt>
                <c:pt idx="6048">
                  <c:v>-1.8007085494983595E-2</c:v>
                </c:pt>
                <c:pt idx="6049">
                  <c:v>2.6088522058904964E-2</c:v>
                </c:pt>
                <c:pt idx="6050">
                  <c:v>-8.8555412897529263E-3</c:v>
                </c:pt>
                <c:pt idx="6051">
                  <c:v>2.4775089397374443E-3</c:v>
                </c:pt>
                <c:pt idx="6052">
                  <c:v>-2.2528156221438586E-3</c:v>
                </c:pt>
                <c:pt idx="6053">
                  <c:v>7.1359352589512419E-3</c:v>
                </c:pt>
                <c:pt idx="6054">
                  <c:v>1.3841786082087066E-2</c:v>
                </c:pt>
                <c:pt idx="6055">
                  <c:v>1.5209442472416864E-2</c:v>
                </c:pt>
                <c:pt idx="6056">
                  <c:v>1.2418048929626752E-2</c:v>
                </c:pt>
                <c:pt idx="6057">
                  <c:v>1.6125761870337263E-2</c:v>
                </c:pt>
                <c:pt idx="6058">
                  <c:v>6.8784668671057472E-3</c:v>
                </c:pt>
                <c:pt idx="6059">
                  <c:v>5.2304386004746019E-3</c:v>
                </c:pt>
                <c:pt idx="6060">
                  <c:v>-4.0560310961102928E-4</c:v>
                </c:pt>
                <c:pt idx="6061">
                  <c:v>-1.6884141084607843E-2</c:v>
                </c:pt>
                <c:pt idx="6062">
                  <c:v>-3.0609071952140974E-3</c:v>
                </c:pt>
                <c:pt idx="6063">
                  <c:v>3.5044256684601344E-2</c:v>
                </c:pt>
                <c:pt idx="6064">
                  <c:v>2.0936742660686337E-2</c:v>
                </c:pt>
                <c:pt idx="6065">
                  <c:v>-8.4603746771409263E-3</c:v>
                </c:pt>
                <c:pt idx="6066">
                  <c:v>1.6714676504581905E-2</c:v>
                </c:pt>
                <c:pt idx="6067">
                  <c:v>2.0741916361103709E-2</c:v>
                </c:pt>
                <c:pt idx="6068">
                  <c:v>1.247787490015349E-2</c:v>
                </c:pt>
                <c:pt idx="6069">
                  <c:v>1.4040320286522207E-2</c:v>
                </c:pt>
                <c:pt idx="6070">
                  <c:v>2.7100244070970711E-2</c:v>
                </c:pt>
                <c:pt idx="6071">
                  <c:v>1.561016471566694E-2</c:v>
                </c:pt>
                <c:pt idx="6072">
                  <c:v>4.5166202642956356E-3</c:v>
                </c:pt>
                <c:pt idx="6073">
                  <c:v>-1.2717602473663421E-3</c:v>
                </c:pt>
                <c:pt idx="6074">
                  <c:v>1.438255706751914E-2</c:v>
                </c:pt>
                <c:pt idx="6075">
                  <c:v>2.7584465318366915E-2</c:v>
                </c:pt>
                <c:pt idx="6076">
                  <c:v>2.5762009805478114E-2</c:v>
                </c:pt>
                <c:pt idx="6077">
                  <c:v>1.5724784596642935E-2</c:v>
                </c:pt>
                <c:pt idx="6078">
                  <c:v>8.6918394000934148E-3</c:v>
                </c:pt>
                <c:pt idx="6079">
                  <c:v>-2.1022898693669308E-2</c:v>
                </c:pt>
                <c:pt idx="6080">
                  <c:v>1.6543312325991419E-2</c:v>
                </c:pt>
                <c:pt idx="6081">
                  <c:v>7.6706368895372015E-3</c:v>
                </c:pt>
                <c:pt idx="6082">
                  <c:v>6.0497705600088486E-3</c:v>
                </c:pt>
                <c:pt idx="6083">
                  <c:v>2.3787221658788559E-2</c:v>
                </c:pt>
                <c:pt idx="6084">
                  <c:v>5.3532682798578986E-3</c:v>
                </c:pt>
                <c:pt idx="6085">
                  <c:v>1.2653867458943266E-2</c:v>
                </c:pt>
                <c:pt idx="6086">
                  <c:v>-0.10499326152549807</c:v>
                </c:pt>
                <c:pt idx="6087">
                  <c:v>-1.97118647695383E-2</c:v>
                </c:pt>
                <c:pt idx="6088">
                  <c:v>3.0069200109994705E-2</c:v>
                </c:pt>
                <c:pt idx="6089">
                  <c:v>7.3439901870484192E-3</c:v>
                </c:pt>
                <c:pt idx="6090">
                  <c:v>-1.3564081412349337E-2</c:v>
                </c:pt>
                <c:pt idx="6091">
                  <c:v>1.1176115950923044E-2</c:v>
                </c:pt>
                <c:pt idx="6092">
                  <c:v>1.863950020669753E-2</c:v>
                </c:pt>
                <c:pt idx="6093">
                  <c:v>-1.2397257970462143E-2</c:v>
                </c:pt>
                <c:pt idx="6094">
                  <c:v>1.4767429113658304E-2</c:v>
                </c:pt>
                <c:pt idx="6095">
                  <c:v>9.7636380018991629E-3</c:v>
                </c:pt>
                <c:pt idx="6096">
                  <c:v>2.6427230244117209E-2</c:v>
                </c:pt>
                <c:pt idx="6097">
                  <c:v>1.4889373308047019E-2</c:v>
                </c:pt>
                <c:pt idx="6098">
                  <c:v>7.6833426851673681E-4</c:v>
                </c:pt>
                <c:pt idx="6099">
                  <c:v>3.2390626198668493E-3</c:v>
                </c:pt>
                <c:pt idx="6100">
                  <c:v>-4.589718994724596E-2</c:v>
                </c:pt>
                <c:pt idx="6101">
                  <c:v>1.8519524371476168E-2</c:v>
                </c:pt>
                <c:pt idx="6102">
                  <c:v>1.7745517644194523E-2</c:v>
                </c:pt>
                <c:pt idx="6103">
                  <c:v>2.9528030989182583E-2</c:v>
                </c:pt>
                <c:pt idx="6104">
                  <c:v>-1.1463098913280989E-2</c:v>
                </c:pt>
                <c:pt idx="6105">
                  <c:v>2.4378767534925693E-2</c:v>
                </c:pt>
                <c:pt idx="6106">
                  <c:v>2.0652443282916762E-2</c:v>
                </c:pt>
                <c:pt idx="6107">
                  <c:v>8.2486780002050293E-3</c:v>
                </c:pt>
                <c:pt idx="6108">
                  <c:v>4.9417104123862044E-4</c:v>
                </c:pt>
                <c:pt idx="6109">
                  <c:v>1.8620871376292175E-2</c:v>
                </c:pt>
                <c:pt idx="6110">
                  <c:v>1.1245582918071029E-2</c:v>
                </c:pt>
                <c:pt idx="6111">
                  <c:v>8.1850219723429096E-2</c:v>
                </c:pt>
                <c:pt idx="6112">
                  <c:v>1.4308970119255915E-2</c:v>
                </c:pt>
                <c:pt idx="6113">
                  <c:v>1.6891089199011222E-2</c:v>
                </c:pt>
                <c:pt idx="6114">
                  <c:v>2.3437706721184261E-2</c:v>
                </c:pt>
                <c:pt idx="6115">
                  <c:v>1.0194372647782054E-2</c:v>
                </c:pt>
                <c:pt idx="6116">
                  <c:v>5.0845018767472945E-2</c:v>
                </c:pt>
                <c:pt idx="6117">
                  <c:v>-1.6899235780649911E-2</c:v>
                </c:pt>
                <c:pt idx="6118">
                  <c:v>2.0764300352852216E-2</c:v>
                </c:pt>
                <c:pt idx="6119">
                  <c:v>2.0342247264339319E-2</c:v>
                </c:pt>
                <c:pt idx="6120">
                  <c:v>-4.3324019148656629E-4</c:v>
                </c:pt>
                <c:pt idx="6121">
                  <c:v>2.1777990509203374E-2</c:v>
                </c:pt>
                <c:pt idx="6122">
                  <c:v>1.1547477959585811E-2</c:v>
                </c:pt>
                <c:pt idx="6123">
                  <c:v>8.0283767197198569E-3</c:v>
                </c:pt>
                <c:pt idx="6124">
                  <c:v>-1.6521707297894539E-2</c:v>
                </c:pt>
                <c:pt idx="6125">
                  <c:v>1.1520809882980812E-2</c:v>
                </c:pt>
                <c:pt idx="6126">
                  <c:v>1.579130626816189E-2</c:v>
                </c:pt>
                <c:pt idx="6127">
                  <c:v>3.2879124751174958E-2</c:v>
                </c:pt>
                <c:pt idx="6128">
                  <c:v>2.0327127178776702E-2</c:v>
                </c:pt>
                <c:pt idx="6129">
                  <c:v>9.9796638728700208E-3</c:v>
                </c:pt>
                <c:pt idx="6130">
                  <c:v>1.6398678487559156E-2</c:v>
                </c:pt>
                <c:pt idx="6131">
                  <c:v>1.6439889380369502E-2</c:v>
                </c:pt>
                <c:pt idx="6132">
                  <c:v>1.9992825327714851E-2</c:v>
                </c:pt>
                <c:pt idx="6133">
                  <c:v>1.4083906937662309E-2</c:v>
                </c:pt>
                <c:pt idx="6134">
                  <c:v>9.397944437239061E-3</c:v>
                </c:pt>
                <c:pt idx="6135">
                  <c:v>1.5896328677932364E-2</c:v>
                </c:pt>
                <c:pt idx="6136">
                  <c:v>-6.6421597751589647E-3</c:v>
                </c:pt>
                <c:pt idx="6137">
                  <c:v>2.4636522616950079E-2</c:v>
                </c:pt>
                <c:pt idx="6138">
                  <c:v>1.0416363641554566E-2</c:v>
                </c:pt>
                <c:pt idx="6139">
                  <c:v>1.2936926156494419E-2</c:v>
                </c:pt>
                <c:pt idx="6140">
                  <c:v>-7.2543352026021538E-4</c:v>
                </c:pt>
                <c:pt idx="6141">
                  <c:v>1.440132857354048E-2</c:v>
                </c:pt>
                <c:pt idx="6142">
                  <c:v>2.444054937485203E-2</c:v>
                </c:pt>
                <c:pt idx="6143">
                  <c:v>-2.1547475933648519E-5</c:v>
                </c:pt>
                <c:pt idx="6144">
                  <c:v>-1.638038702892032E-3</c:v>
                </c:pt>
                <c:pt idx="6145">
                  <c:v>5.5858527024509825E-3</c:v>
                </c:pt>
                <c:pt idx="6146">
                  <c:v>1.5355497608414585E-2</c:v>
                </c:pt>
                <c:pt idx="6147">
                  <c:v>-7.7150448869829583E-3</c:v>
                </c:pt>
                <c:pt idx="6148">
                  <c:v>5.8361867048612901E-3</c:v>
                </c:pt>
                <c:pt idx="6149">
                  <c:v>6.4515811923318914E-3</c:v>
                </c:pt>
                <c:pt idx="6150">
                  <c:v>2.4094963006723358E-2</c:v>
                </c:pt>
                <c:pt idx="6151">
                  <c:v>1.9629053591790131E-2</c:v>
                </c:pt>
                <c:pt idx="6152">
                  <c:v>1.3787445522118347E-2</c:v>
                </c:pt>
                <c:pt idx="6153">
                  <c:v>-2.0624248494085E-2</c:v>
                </c:pt>
                <c:pt idx="6154">
                  <c:v>1.5566569549260565E-2</c:v>
                </c:pt>
                <c:pt idx="6155">
                  <c:v>9.0052948507108963E-3</c:v>
                </c:pt>
                <c:pt idx="6156">
                  <c:v>2.8891657662526365E-2</c:v>
                </c:pt>
                <c:pt idx="6157">
                  <c:v>2.8188433605181463E-2</c:v>
                </c:pt>
                <c:pt idx="6158">
                  <c:v>-3.2918370352970714E-3</c:v>
                </c:pt>
                <c:pt idx="6159">
                  <c:v>1.1561565976672124E-3</c:v>
                </c:pt>
                <c:pt idx="6160">
                  <c:v>9.6599202699675889E-3</c:v>
                </c:pt>
                <c:pt idx="6161">
                  <c:v>8.1533108339632617E-3</c:v>
                </c:pt>
                <c:pt idx="6162">
                  <c:v>1.9473556849526993E-2</c:v>
                </c:pt>
                <c:pt idx="6163">
                  <c:v>1.6376429388242065E-2</c:v>
                </c:pt>
                <c:pt idx="6164">
                  <c:v>1.8855451597414266E-2</c:v>
                </c:pt>
                <c:pt idx="6165">
                  <c:v>2.4399702075049684E-2</c:v>
                </c:pt>
                <c:pt idx="6166">
                  <c:v>-2.161320318268115E-3</c:v>
                </c:pt>
                <c:pt idx="6167">
                  <c:v>-2.6560806723780486E-2</c:v>
                </c:pt>
                <c:pt idx="6168">
                  <c:v>4.0881186798680195E-3</c:v>
                </c:pt>
                <c:pt idx="6169">
                  <c:v>7.1335274999069856E-4</c:v>
                </c:pt>
                <c:pt idx="6170">
                  <c:v>1.4020014164046335E-2</c:v>
                </c:pt>
                <c:pt idx="6171">
                  <c:v>-2.4120725018978674E-3</c:v>
                </c:pt>
                <c:pt idx="6172">
                  <c:v>1.244426446738902E-2</c:v>
                </c:pt>
                <c:pt idx="6173">
                  <c:v>4.5042905505444921E-3</c:v>
                </c:pt>
                <c:pt idx="6174">
                  <c:v>9.0012184964232585E-3</c:v>
                </c:pt>
                <c:pt idx="6175">
                  <c:v>1.4183335619167489E-3</c:v>
                </c:pt>
                <c:pt idx="6176">
                  <c:v>2.5352143778630112E-2</c:v>
                </c:pt>
                <c:pt idx="6177">
                  <c:v>1.6438774564688539E-2</c:v>
                </c:pt>
                <c:pt idx="6178">
                  <c:v>2.7647838917737471E-4</c:v>
                </c:pt>
                <c:pt idx="6179">
                  <c:v>2.1620786478553963E-2</c:v>
                </c:pt>
                <c:pt idx="6180">
                  <c:v>9.8854873548829755E-2</c:v>
                </c:pt>
                <c:pt idx="6181">
                  <c:v>1.4824514649463511E-2</c:v>
                </c:pt>
                <c:pt idx="6182">
                  <c:v>2.5463977146279668E-2</c:v>
                </c:pt>
                <c:pt idx="6183">
                  <c:v>3.7656584928332335E-2</c:v>
                </c:pt>
                <c:pt idx="6184">
                  <c:v>2.3834953563132397E-2</c:v>
                </c:pt>
                <c:pt idx="6185">
                  <c:v>2.2260052481854454E-3</c:v>
                </c:pt>
                <c:pt idx="6186">
                  <c:v>7.25907836299445E-3</c:v>
                </c:pt>
                <c:pt idx="6187">
                  <c:v>3.7280511676759452E-3</c:v>
                </c:pt>
                <c:pt idx="6188">
                  <c:v>1.1488670337036645E-3</c:v>
                </c:pt>
                <c:pt idx="6189">
                  <c:v>1.2324841289368622E-2</c:v>
                </c:pt>
                <c:pt idx="6190">
                  <c:v>-6.8630977966241359E-4</c:v>
                </c:pt>
                <c:pt idx="6191">
                  <c:v>5.9739432464809657E-6</c:v>
                </c:pt>
                <c:pt idx="6192">
                  <c:v>2.1089338855203772E-2</c:v>
                </c:pt>
                <c:pt idx="6193">
                  <c:v>-2.2380356216460462E-5</c:v>
                </c:pt>
                <c:pt idx="6194">
                  <c:v>1.5881970201151376E-2</c:v>
                </c:pt>
                <c:pt idx="6195">
                  <c:v>8.2114213925808671E-3</c:v>
                </c:pt>
                <c:pt idx="6196">
                  <c:v>1.0285843620267949E-2</c:v>
                </c:pt>
                <c:pt idx="6197">
                  <c:v>-8.0879355866586187E-4</c:v>
                </c:pt>
                <c:pt idx="6198">
                  <c:v>3.3993896305767679E-3</c:v>
                </c:pt>
                <c:pt idx="6199">
                  <c:v>-1.6597647149174152E-2</c:v>
                </c:pt>
                <c:pt idx="6200">
                  <c:v>4.4346704371649621E-3</c:v>
                </c:pt>
                <c:pt idx="6201">
                  <c:v>1.5133889132342888E-2</c:v>
                </c:pt>
                <c:pt idx="6202">
                  <c:v>1.6591449757497122E-2</c:v>
                </c:pt>
                <c:pt idx="6203">
                  <c:v>4.216921085875E-2</c:v>
                </c:pt>
                <c:pt idx="6204">
                  <c:v>4.1011902003217958E-3</c:v>
                </c:pt>
                <c:pt idx="6205">
                  <c:v>8.7114671171886118E-3</c:v>
                </c:pt>
                <c:pt idx="6206">
                  <c:v>3.6020560475353854E-2</c:v>
                </c:pt>
                <c:pt idx="6207">
                  <c:v>4.4375742190350511E-3</c:v>
                </c:pt>
                <c:pt idx="6208">
                  <c:v>5.2467942077708647E-3</c:v>
                </c:pt>
                <c:pt idx="6209">
                  <c:v>2.6497942644429347E-2</c:v>
                </c:pt>
                <c:pt idx="6210">
                  <c:v>3.304907452882009E-2</c:v>
                </c:pt>
                <c:pt idx="6211">
                  <c:v>2.9304821836472754E-2</c:v>
                </c:pt>
                <c:pt idx="6212">
                  <c:v>1.4559696650243927E-2</c:v>
                </c:pt>
                <c:pt idx="6213">
                  <c:v>9.1376671382714554E-3</c:v>
                </c:pt>
                <c:pt idx="6214">
                  <c:v>-1.4403727243113248E-2</c:v>
                </c:pt>
                <c:pt idx="6215">
                  <c:v>7.7688680470472098E-3</c:v>
                </c:pt>
                <c:pt idx="6216">
                  <c:v>9.600504608628933E-3</c:v>
                </c:pt>
                <c:pt idx="6217">
                  <c:v>1.0727444682316808E-2</c:v>
                </c:pt>
                <c:pt idx="6218">
                  <c:v>5.6958987002999539E-3</c:v>
                </c:pt>
                <c:pt idx="6219">
                  <c:v>4.7077567937150698E-2</c:v>
                </c:pt>
                <c:pt idx="6220">
                  <c:v>3.166660496443463E-2</c:v>
                </c:pt>
                <c:pt idx="6221">
                  <c:v>1.0752166230295564E-2</c:v>
                </c:pt>
                <c:pt idx="6222">
                  <c:v>-1.2477377494213219E-2</c:v>
                </c:pt>
                <c:pt idx="6223">
                  <c:v>6.8023667957142035E-3</c:v>
                </c:pt>
                <c:pt idx="6224">
                  <c:v>9.8282264324468446E-3</c:v>
                </c:pt>
                <c:pt idx="6225">
                  <c:v>1.3343929751222918E-2</c:v>
                </c:pt>
                <c:pt idx="6226">
                  <c:v>1.8182376394076289E-2</c:v>
                </c:pt>
                <c:pt idx="6227">
                  <c:v>1.2010632196959572E-2</c:v>
                </c:pt>
                <c:pt idx="6228">
                  <c:v>6.6598133849550311E-3</c:v>
                </c:pt>
                <c:pt idx="6229">
                  <c:v>1.3589132034005087E-2</c:v>
                </c:pt>
                <c:pt idx="6230">
                  <c:v>2.864291132988786E-2</c:v>
                </c:pt>
                <c:pt idx="6231">
                  <c:v>2.7912002940816694E-3</c:v>
                </c:pt>
                <c:pt idx="6232">
                  <c:v>2.5440113212239126E-2</c:v>
                </c:pt>
                <c:pt idx="6233">
                  <c:v>2.2540983314317246E-2</c:v>
                </c:pt>
                <c:pt idx="6234">
                  <c:v>2.0249353304829527E-2</c:v>
                </c:pt>
                <c:pt idx="6235">
                  <c:v>8.5914305125396936E-3</c:v>
                </c:pt>
                <c:pt idx="6236">
                  <c:v>1.6791379497579615E-3</c:v>
                </c:pt>
                <c:pt idx="6237">
                  <c:v>2.7379727974423514E-2</c:v>
                </c:pt>
                <c:pt idx="6238">
                  <c:v>0.16974280246372539</c:v>
                </c:pt>
                <c:pt idx="6239">
                  <c:v>3.2054772229355155E-2</c:v>
                </c:pt>
                <c:pt idx="6240">
                  <c:v>5.9595310677217498E-3</c:v>
                </c:pt>
                <c:pt idx="6241">
                  <c:v>1.4062183843622303E-2</c:v>
                </c:pt>
                <c:pt idx="6242">
                  <c:v>2.0731980836579813E-2</c:v>
                </c:pt>
                <c:pt idx="6243">
                  <c:v>1.8710570202531338E-2</c:v>
                </c:pt>
                <c:pt idx="6244">
                  <c:v>1.4970036059593952E-2</c:v>
                </c:pt>
                <c:pt idx="6245">
                  <c:v>1.5085384064921206E-2</c:v>
                </c:pt>
                <c:pt idx="6246">
                  <c:v>-4.6851067527110782E-2</c:v>
                </c:pt>
                <c:pt idx="6247">
                  <c:v>6.6412283877168689E-3</c:v>
                </c:pt>
                <c:pt idx="6248">
                  <c:v>2.0960694429434063E-2</c:v>
                </c:pt>
                <c:pt idx="6249">
                  <c:v>6.4265233604623778E-3</c:v>
                </c:pt>
                <c:pt idx="6250">
                  <c:v>5.7301700446265643E-3</c:v>
                </c:pt>
                <c:pt idx="6251">
                  <c:v>2.3644151231357775E-2</c:v>
                </c:pt>
                <c:pt idx="6252">
                  <c:v>-9.5502252057044299E-3</c:v>
                </c:pt>
                <c:pt idx="6253">
                  <c:v>1.8922686653977436E-2</c:v>
                </c:pt>
                <c:pt idx="6254">
                  <c:v>-3.2589276558396378E-2</c:v>
                </c:pt>
                <c:pt idx="6255">
                  <c:v>1.2221234463257638E-2</c:v>
                </c:pt>
                <c:pt idx="6256">
                  <c:v>4.988878832515236E-3</c:v>
                </c:pt>
                <c:pt idx="6257">
                  <c:v>2.4447775405951694E-2</c:v>
                </c:pt>
                <c:pt idx="6258">
                  <c:v>2.1995562878512186E-2</c:v>
                </c:pt>
                <c:pt idx="6259">
                  <c:v>1.0290255192048951E-2</c:v>
                </c:pt>
                <c:pt idx="6260">
                  <c:v>3.0260641244779517E-2</c:v>
                </c:pt>
                <c:pt idx="6261">
                  <c:v>2.2963379892880005E-2</c:v>
                </c:pt>
                <c:pt idx="6262">
                  <c:v>-1.8723469417698008E-2</c:v>
                </c:pt>
                <c:pt idx="6263">
                  <c:v>9.1366325628914058E-3</c:v>
                </c:pt>
                <c:pt idx="6264">
                  <c:v>2.807086706559711E-2</c:v>
                </c:pt>
                <c:pt idx="6265">
                  <c:v>-1.5065949545944155E-2</c:v>
                </c:pt>
                <c:pt idx="6266">
                  <c:v>1.3263112436625797E-2</c:v>
                </c:pt>
                <c:pt idx="6267">
                  <c:v>7.8829344241804784E-3</c:v>
                </c:pt>
                <c:pt idx="6268">
                  <c:v>-3.8788522900360146E-3</c:v>
                </c:pt>
                <c:pt idx="6269">
                  <c:v>2.6723664084811392E-2</c:v>
                </c:pt>
                <c:pt idx="6270">
                  <c:v>7.7250989233623073E-3</c:v>
                </c:pt>
                <c:pt idx="6271">
                  <c:v>1.6666997147246013E-2</c:v>
                </c:pt>
                <c:pt idx="6272">
                  <c:v>9.0023149780166043E-3</c:v>
                </c:pt>
                <c:pt idx="6273">
                  <c:v>-4.9181103398613143E-3</c:v>
                </c:pt>
                <c:pt idx="6274">
                  <c:v>3.6910847263160532E-3</c:v>
                </c:pt>
                <c:pt idx="6275">
                  <c:v>1.0753463430079447E-2</c:v>
                </c:pt>
                <c:pt idx="6276">
                  <c:v>7.8293375588435758E-4</c:v>
                </c:pt>
                <c:pt idx="6277">
                  <c:v>-3.9245908323479886E-3</c:v>
                </c:pt>
                <c:pt idx="6278">
                  <c:v>6.8128674111801093E-3</c:v>
                </c:pt>
                <c:pt idx="6279">
                  <c:v>-3.4941223368253325E-3</c:v>
                </c:pt>
                <c:pt idx="6280">
                  <c:v>1.7681076353951201E-3</c:v>
                </c:pt>
                <c:pt idx="6281">
                  <c:v>7.327016612569215E-4</c:v>
                </c:pt>
                <c:pt idx="6282">
                  <c:v>7.8008575708921335E-3</c:v>
                </c:pt>
                <c:pt idx="6283">
                  <c:v>1.1054966816220714E-2</c:v>
                </c:pt>
                <c:pt idx="6284">
                  <c:v>1.7361820450742915E-2</c:v>
                </c:pt>
                <c:pt idx="6285">
                  <c:v>2.5340810113579425E-3</c:v>
                </c:pt>
                <c:pt idx="6286">
                  <c:v>-3.4303132399125705E-2</c:v>
                </c:pt>
                <c:pt idx="6287">
                  <c:v>3.6130617333791823E-3</c:v>
                </c:pt>
                <c:pt idx="6288">
                  <c:v>2.4430424571629788E-2</c:v>
                </c:pt>
                <c:pt idx="6289">
                  <c:v>1.682300837901379E-2</c:v>
                </c:pt>
                <c:pt idx="6290">
                  <c:v>1.4348961476201438E-2</c:v>
                </c:pt>
                <c:pt idx="6291">
                  <c:v>1.9303618818313314E-2</c:v>
                </c:pt>
                <c:pt idx="6292">
                  <c:v>7.4999621109082528E-3</c:v>
                </c:pt>
                <c:pt idx="6293">
                  <c:v>1.0271593818343114E-2</c:v>
                </c:pt>
                <c:pt idx="6294">
                  <c:v>-6.7034893228075888E-3</c:v>
                </c:pt>
                <c:pt idx="6295">
                  <c:v>1.8260910156176532E-2</c:v>
                </c:pt>
                <c:pt idx="6296">
                  <c:v>1.7178248093464323E-2</c:v>
                </c:pt>
                <c:pt idx="6297">
                  <c:v>4.8127373370664738E-3</c:v>
                </c:pt>
                <c:pt idx="6298">
                  <c:v>6.911324459783344E-2</c:v>
                </c:pt>
                <c:pt idx="6299">
                  <c:v>1.936898309582228E-2</c:v>
                </c:pt>
                <c:pt idx="6300">
                  <c:v>-5.8809694238452129E-2</c:v>
                </c:pt>
                <c:pt idx="6301">
                  <c:v>1.2125195361030702E-2</c:v>
                </c:pt>
                <c:pt idx="6302">
                  <c:v>3.0557076057629692E-2</c:v>
                </c:pt>
                <c:pt idx="6303">
                  <c:v>1.068204642170913E-2</c:v>
                </c:pt>
                <c:pt idx="6304">
                  <c:v>2.4851567774253229E-2</c:v>
                </c:pt>
                <c:pt idx="6305">
                  <c:v>3.4315280437753386E-2</c:v>
                </c:pt>
                <c:pt idx="6306">
                  <c:v>2.3423068094567446E-2</c:v>
                </c:pt>
                <c:pt idx="6307">
                  <c:v>4.0810980128833307E-3</c:v>
                </c:pt>
                <c:pt idx="6308">
                  <c:v>7.7316847276847961E-3</c:v>
                </c:pt>
                <c:pt idx="6309">
                  <c:v>1.138746965890098E-2</c:v>
                </c:pt>
                <c:pt idx="6310">
                  <c:v>6.2974102853114167E-3</c:v>
                </c:pt>
                <c:pt idx="6311">
                  <c:v>9.6402921584685299E-3</c:v>
                </c:pt>
                <c:pt idx="6312">
                  <c:v>7.1695663843630991E-3</c:v>
                </c:pt>
                <c:pt idx="6313">
                  <c:v>2.6362732024550702E-3</c:v>
                </c:pt>
                <c:pt idx="6314">
                  <c:v>1.2058455595693192E-2</c:v>
                </c:pt>
                <c:pt idx="6315">
                  <c:v>2.8605490540792367E-2</c:v>
                </c:pt>
                <c:pt idx="6316">
                  <c:v>1.7741392850330898E-2</c:v>
                </c:pt>
                <c:pt idx="6317">
                  <c:v>2.6270170918084451E-2</c:v>
                </c:pt>
                <c:pt idx="6318">
                  <c:v>1.1636319247657475E-2</c:v>
                </c:pt>
                <c:pt idx="6319">
                  <c:v>1.882221036821877E-2</c:v>
                </c:pt>
                <c:pt idx="6320">
                  <c:v>5.0544350059784221E-3</c:v>
                </c:pt>
                <c:pt idx="6321">
                  <c:v>1.1497283324000561E-2</c:v>
                </c:pt>
                <c:pt idx="6322">
                  <c:v>1.0818251575757637E-2</c:v>
                </c:pt>
                <c:pt idx="6323">
                  <c:v>5.8123929594076328E-3</c:v>
                </c:pt>
                <c:pt idx="6324">
                  <c:v>1.4356883415430101E-2</c:v>
                </c:pt>
                <c:pt idx="6325">
                  <c:v>5.284476914769913E-2</c:v>
                </c:pt>
                <c:pt idx="6326">
                  <c:v>-7.5183777023409065E-3</c:v>
                </c:pt>
                <c:pt idx="6327">
                  <c:v>-2.3818226798340274E-2</c:v>
                </c:pt>
                <c:pt idx="6328">
                  <c:v>-3.0639249169721297E-3</c:v>
                </c:pt>
                <c:pt idx="6329">
                  <c:v>1.0709684577852782E-2</c:v>
                </c:pt>
                <c:pt idx="6330">
                  <c:v>1.0642865104207675E-2</c:v>
                </c:pt>
                <c:pt idx="6331">
                  <c:v>9.4319117224341536E-3</c:v>
                </c:pt>
                <c:pt idx="6332">
                  <c:v>5.2087333290476842E-3</c:v>
                </c:pt>
                <c:pt idx="6333">
                  <c:v>1.2370379185266187E-2</c:v>
                </c:pt>
                <c:pt idx="6334">
                  <c:v>1.9971302666007974E-2</c:v>
                </c:pt>
                <c:pt idx="6335">
                  <c:v>1.7568716483533444E-2</c:v>
                </c:pt>
                <c:pt idx="6336">
                  <c:v>1.3995043241956115E-2</c:v>
                </c:pt>
                <c:pt idx="6337">
                  <c:v>-4.3115957508126287E-3</c:v>
                </c:pt>
                <c:pt idx="6338">
                  <c:v>4.7327322631909438E-3</c:v>
                </c:pt>
                <c:pt idx="6339">
                  <c:v>1.2086487939527003E-2</c:v>
                </c:pt>
                <c:pt idx="6340">
                  <c:v>5.2915405113480559E-3</c:v>
                </c:pt>
                <c:pt idx="6341">
                  <c:v>4.2717526376120779E-3</c:v>
                </c:pt>
                <c:pt idx="6342">
                  <c:v>1.3060831413227387E-2</c:v>
                </c:pt>
                <c:pt idx="6343">
                  <c:v>2.699324155299021E-2</c:v>
                </c:pt>
                <c:pt idx="6344">
                  <c:v>2.0604696974315436E-2</c:v>
                </c:pt>
                <c:pt idx="6345">
                  <c:v>1.1095568812801522E-2</c:v>
                </c:pt>
                <c:pt idx="6346">
                  <c:v>1.1970674508066251E-2</c:v>
                </c:pt>
                <c:pt idx="6347">
                  <c:v>-4.6073702142799258E-3</c:v>
                </c:pt>
                <c:pt idx="6348">
                  <c:v>2.0932992150776347E-2</c:v>
                </c:pt>
                <c:pt idx="6349">
                  <c:v>2.5880557647309621E-2</c:v>
                </c:pt>
                <c:pt idx="6350">
                  <c:v>3.9199568400178159E-2</c:v>
                </c:pt>
                <c:pt idx="6351">
                  <c:v>1.8339036633981794E-2</c:v>
                </c:pt>
                <c:pt idx="6352">
                  <c:v>8.2883689388830589E-3</c:v>
                </c:pt>
                <c:pt idx="6353">
                  <c:v>2.5285929389924178E-2</c:v>
                </c:pt>
                <c:pt idx="6354">
                  <c:v>9.418625332185215E-3</c:v>
                </c:pt>
                <c:pt idx="6355">
                  <c:v>-2.8318340435059874E-2</c:v>
                </c:pt>
                <c:pt idx="6356">
                  <c:v>9.6400971503191914E-3</c:v>
                </c:pt>
                <c:pt idx="6357">
                  <c:v>5.6756133628666884E-3</c:v>
                </c:pt>
                <c:pt idx="6358">
                  <c:v>2.8191908870173435E-2</c:v>
                </c:pt>
                <c:pt idx="6359">
                  <c:v>1.5590077193902757E-2</c:v>
                </c:pt>
                <c:pt idx="6360">
                  <c:v>1.1335133376275156E-2</c:v>
                </c:pt>
                <c:pt idx="6361">
                  <c:v>1.6113940572953449E-2</c:v>
                </c:pt>
                <c:pt idx="6362">
                  <c:v>1.8998678184428191E-3</c:v>
                </c:pt>
                <c:pt idx="6363">
                  <c:v>-2.8392432125097001E-4</c:v>
                </c:pt>
                <c:pt idx="6364">
                  <c:v>1.2330214582190989E-2</c:v>
                </c:pt>
                <c:pt idx="6365">
                  <c:v>2.4311339827235743E-2</c:v>
                </c:pt>
                <c:pt idx="6366">
                  <c:v>4.7748733270741583E-3</c:v>
                </c:pt>
                <c:pt idx="6367">
                  <c:v>-3.4949590822155874E-3</c:v>
                </c:pt>
                <c:pt idx="6368">
                  <c:v>-5.7327298890782457E-3</c:v>
                </c:pt>
                <c:pt idx="6369">
                  <c:v>1.0430631627641148E-2</c:v>
                </c:pt>
                <c:pt idx="6370">
                  <c:v>1.0063497475564245E-2</c:v>
                </c:pt>
                <c:pt idx="6371">
                  <c:v>2.1232806584542501E-2</c:v>
                </c:pt>
                <c:pt idx="6372">
                  <c:v>1.496238251061662E-2</c:v>
                </c:pt>
                <c:pt idx="6373">
                  <c:v>9.8525366418248887E-3</c:v>
                </c:pt>
                <c:pt idx="6374">
                  <c:v>5.1500368136293854E-3</c:v>
                </c:pt>
                <c:pt idx="6375">
                  <c:v>2.3928705535361583E-2</c:v>
                </c:pt>
                <c:pt idx="6376">
                  <c:v>7.7100410034098019E-3</c:v>
                </c:pt>
                <c:pt idx="6377">
                  <c:v>1.4052883131435202E-2</c:v>
                </c:pt>
                <c:pt idx="6378">
                  <c:v>8.1741063900404431E-3</c:v>
                </c:pt>
                <c:pt idx="6379">
                  <c:v>9.4715917440081517E-3</c:v>
                </c:pt>
                <c:pt idx="6380">
                  <c:v>2.8473388771124607E-2</c:v>
                </c:pt>
                <c:pt idx="6381">
                  <c:v>1.9825763172430504E-2</c:v>
                </c:pt>
                <c:pt idx="6382">
                  <c:v>2.3715313731838789E-2</c:v>
                </c:pt>
                <c:pt idx="6383">
                  <c:v>1.6842387276840363E-2</c:v>
                </c:pt>
                <c:pt idx="6384">
                  <c:v>1.5430617093716546E-2</c:v>
                </c:pt>
                <c:pt idx="6385">
                  <c:v>2.1742104280193034E-2</c:v>
                </c:pt>
                <c:pt idx="6386">
                  <c:v>1.7101373815243962E-2</c:v>
                </c:pt>
                <c:pt idx="6387">
                  <c:v>1.1383656876845243E-2</c:v>
                </c:pt>
                <c:pt idx="6388">
                  <c:v>9.7894154582556479E-3</c:v>
                </c:pt>
                <c:pt idx="6389">
                  <c:v>2.2454430587020596E-2</c:v>
                </c:pt>
                <c:pt idx="6390">
                  <c:v>1.0054513582305712E-3</c:v>
                </c:pt>
                <c:pt idx="6391">
                  <c:v>1.4798257071457776E-2</c:v>
                </c:pt>
                <c:pt idx="6392">
                  <c:v>1.2962331287190465E-2</c:v>
                </c:pt>
                <c:pt idx="6393">
                  <c:v>2.3142423435238091E-2</c:v>
                </c:pt>
                <c:pt idx="6394">
                  <c:v>3.1623428135046129E-2</c:v>
                </c:pt>
                <c:pt idx="6395">
                  <c:v>-3.8065721685313207E-3</c:v>
                </c:pt>
                <c:pt idx="6396">
                  <c:v>2.4140349983060406E-2</c:v>
                </c:pt>
                <c:pt idx="6397">
                  <c:v>-3.4907846524478356E-3</c:v>
                </c:pt>
                <c:pt idx="6398">
                  <c:v>1.635749865508325E-2</c:v>
                </c:pt>
                <c:pt idx="6399">
                  <c:v>-7.2650109235395362E-3</c:v>
                </c:pt>
                <c:pt idx="6400">
                  <c:v>2.0409279569266994E-2</c:v>
                </c:pt>
                <c:pt idx="6401">
                  <c:v>2.3438160884533297E-2</c:v>
                </c:pt>
                <c:pt idx="6402">
                  <c:v>-1.381232319466647E-3</c:v>
                </c:pt>
                <c:pt idx="6403">
                  <c:v>-4.5763334003886921E-2</c:v>
                </c:pt>
                <c:pt idx="6404">
                  <c:v>1.4115120861409262E-2</c:v>
                </c:pt>
                <c:pt idx="6405">
                  <c:v>1.7671978429970061E-2</c:v>
                </c:pt>
                <c:pt idx="6406">
                  <c:v>1.4948502943257207E-2</c:v>
                </c:pt>
                <c:pt idx="6407">
                  <c:v>3.0628443540572703E-2</c:v>
                </c:pt>
                <c:pt idx="6408">
                  <c:v>3.50848095089853E-2</c:v>
                </c:pt>
                <c:pt idx="6409">
                  <c:v>3.147974737878551E-4</c:v>
                </c:pt>
                <c:pt idx="6410">
                  <c:v>1.5943773772824021E-2</c:v>
                </c:pt>
                <c:pt idx="6411">
                  <c:v>2.1687508288732248E-2</c:v>
                </c:pt>
                <c:pt idx="6412">
                  <c:v>2.0789477611584659E-2</c:v>
                </c:pt>
                <c:pt idx="6413">
                  <c:v>2.8611150856729446E-2</c:v>
                </c:pt>
                <c:pt idx="6414">
                  <c:v>3.4112624376692512E-2</c:v>
                </c:pt>
                <c:pt idx="6415">
                  <c:v>2.1456288302821692E-2</c:v>
                </c:pt>
                <c:pt idx="6416">
                  <c:v>1.276208764372299E-2</c:v>
                </c:pt>
                <c:pt idx="6417">
                  <c:v>1.5166087158433962E-2</c:v>
                </c:pt>
                <c:pt idx="6418">
                  <c:v>9.0052168744785711E-3</c:v>
                </c:pt>
                <c:pt idx="6419">
                  <c:v>1.0488973289393985E-2</c:v>
                </c:pt>
                <c:pt idx="6420">
                  <c:v>2.5651658563573921E-2</c:v>
                </c:pt>
                <c:pt idx="6421">
                  <c:v>-5.608438116898571E-2</c:v>
                </c:pt>
                <c:pt idx="6422">
                  <c:v>1.0457350789111164E-2</c:v>
                </c:pt>
                <c:pt idx="6423">
                  <c:v>2.1306540958335042E-2</c:v>
                </c:pt>
                <c:pt idx="6424">
                  <c:v>1.8305051250647901E-2</c:v>
                </c:pt>
                <c:pt idx="6425">
                  <c:v>3.0308004060678736E-2</c:v>
                </c:pt>
                <c:pt idx="6426">
                  <c:v>1.444820093344187E-2</c:v>
                </c:pt>
                <c:pt idx="6427">
                  <c:v>3.7261121523617519E-2</c:v>
                </c:pt>
                <c:pt idx="6428">
                  <c:v>1.6865287572657737E-2</c:v>
                </c:pt>
                <c:pt idx="6429">
                  <c:v>4.0073792994712969E-2</c:v>
                </c:pt>
                <c:pt idx="6430">
                  <c:v>-5.1725116698094695E-2</c:v>
                </c:pt>
                <c:pt idx="6431">
                  <c:v>1.7512016939206423E-2</c:v>
                </c:pt>
                <c:pt idx="6432">
                  <c:v>2.1714067655966222E-2</c:v>
                </c:pt>
                <c:pt idx="6433">
                  <c:v>4.619713006020868E-3</c:v>
                </c:pt>
                <c:pt idx="6434">
                  <c:v>7.6272726439106809E-3</c:v>
                </c:pt>
                <c:pt idx="6435">
                  <c:v>1.7270187635596471E-2</c:v>
                </c:pt>
                <c:pt idx="6436">
                  <c:v>2.6996861958105797E-2</c:v>
                </c:pt>
                <c:pt idx="6437">
                  <c:v>3.6151204273093804E-2</c:v>
                </c:pt>
                <c:pt idx="6438">
                  <c:v>1.023086943374857E-2</c:v>
                </c:pt>
                <c:pt idx="6439">
                  <c:v>-3.60321291743061E-2</c:v>
                </c:pt>
                <c:pt idx="6440">
                  <c:v>1.3110851208861348E-2</c:v>
                </c:pt>
                <c:pt idx="6441">
                  <c:v>4.426442134837115E-2</c:v>
                </c:pt>
                <c:pt idx="6442">
                  <c:v>1.3986611566074411E-2</c:v>
                </c:pt>
                <c:pt idx="6443">
                  <c:v>5.1560545902679368E-2</c:v>
                </c:pt>
                <c:pt idx="6444">
                  <c:v>1.9845999110941946E-2</c:v>
                </c:pt>
                <c:pt idx="6445">
                  <c:v>2.0067425746000626E-2</c:v>
                </c:pt>
                <c:pt idx="6446">
                  <c:v>2.3401082363854849E-2</c:v>
                </c:pt>
                <c:pt idx="6447">
                  <c:v>2.2153176405046188E-2</c:v>
                </c:pt>
                <c:pt idx="6448">
                  <c:v>2.621768128229162E-2</c:v>
                </c:pt>
                <c:pt idx="6449">
                  <c:v>1.5710960204201894E-2</c:v>
                </c:pt>
                <c:pt idx="6450">
                  <c:v>2.5328650159225679E-2</c:v>
                </c:pt>
                <c:pt idx="6451">
                  <c:v>1.8394804506110304E-3</c:v>
                </c:pt>
                <c:pt idx="6452">
                  <c:v>-5.0221743495861108E-3</c:v>
                </c:pt>
                <c:pt idx="6453">
                  <c:v>2.0126660363603936E-2</c:v>
                </c:pt>
                <c:pt idx="6454">
                  <c:v>2.6453908936090512E-2</c:v>
                </c:pt>
                <c:pt idx="6455">
                  <c:v>4.7268713830496271E-4</c:v>
                </c:pt>
                <c:pt idx="6456">
                  <c:v>1.3332035448932337E-2</c:v>
                </c:pt>
                <c:pt idx="6457">
                  <c:v>1.4910350871288631E-2</c:v>
                </c:pt>
                <c:pt idx="6458">
                  <c:v>1.8157111184775514E-2</c:v>
                </c:pt>
                <c:pt idx="6459">
                  <c:v>2.2936802745981658E-2</c:v>
                </c:pt>
                <c:pt idx="6460">
                  <c:v>2.8126004907753549E-2</c:v>
                </c:pt>
                <c:pt idx="6461">
                  <c:v>3.8384407289010513E-3</c:v>
                </c:pt>
                <c:pt idx="6462">
                  <c:v>1.7414328809795866E-2</c:v>
                </c:pt>
                <c:pt idx="6463">
                  <c:v>4.9288054674160073E-2</c:v>
                </c:pt>
                <c:pt idx="6464">
                  <c:v>3.1729896306657686E-2</c:v>
                </c:pt>
                <c:pt idx="6465">
                  <c:v>1.6340508797304594E-2</c:v>
                </c:pt>
                <c:pt idx="6466">
                  <c:v>2.0622412984981599E-2</c:v>
                </c:pt>
                <c:pt idx="6467">
                  <c:v>8.9297992333393517E-3</c:v>
                </c:pt>
                <c:pt idx="6468">
                  <c:v>1.1138685759681563E-2</c:v>
                </c:pt>
                <c:pt idx="6469">
                  <c:v>-6.2114538067251724E-3</c:v>
                </c:pt>
                <c:pt idx="6470">
                  <c:v>2.2257116838303514E-2</c:v>
                </c:pt>
                <c:pt idx="6471">
                  <c:v>1.8748881136965205E-2</c:v>
                </c:pt>
                <c:pt idx="6472">
                  <c:v>9.2826298555934526E-3</c:v>
                </c:pt>
                <c:pt idx="6473">
                  <c:v>1.3591124363671145E-3</c:v>
                </c:pt>
                <c:pt idx="6474">
                  <c:v>2.6449925245625797E-2</c:v>
                </c:pt>
                <c:pt idx="6475">
                  <c:v>2.1772688947580995E-2</c:v>
                </c:pt>
                <c:pt idx="6476">
                  <c:v>-1.7953056338806837E-3</c:v>
                </c:pt>
                <c:pt idx="6477">
                  <c:v>1.9975506894916424E-3</c:v>
                </c:pt>
                <c:pt idx="6478">
                  <c:v>9.3876713637099894E-3</c:v>
                </c:pt>
                <c:pt idx="6479">
                  <c:v>1.5641089280496477E-2</c:v>
                </c:pt>
                <c:pt idx="6480">
                  <c:v>1.0667670185618993E-2</c:v>
                </c:pt>
                <c:pt idx="6481">
                  <c:v>2.1751816770318656E-2</c:v>
                </c:pt>
                <c:pt idx="6482">
                  <c:v>1.294804240333281E-2</c:v>
                </c:pt>
                <c:pt idx="6483">
                  <c:v>1.7427441869846964E-2</c:v>
                </c:pt>
                <c:pt idx="6484">
                  <c:v>1.7102852238942742E-2</c:v>
                </c:pt>
                <c:pt idx="6485">
                  <c:v>1.3583201521086254E-2</c:v>
                </c:pt>
                <c:pt idx="6486">
                  <c:v>2.2358450980016306E-2</c:v>
                </c:pt>
                <c:pt idx="6487">
                  <c:v>2.0716866644248481E-2</c:v>
                </c:pt>
                <c:pt idx="6488">
                  <c:v>1.030737671948804E-2</c:v>
                </c:pt>
                <c:pt idx="6489">
                  <c:v>3.1504177805881162E-2</c:v>
                </c:pt>
                <c:pt idx="6490">
                  <c:v>1.7688154575641702E-2</c:v>
                </c:pt>
                <c:pt idx="6491">
                  <c:v>5.142754473128449E-3</c:v>
                </c:pt>
                <c:pt idx="6492">
                  <c:v>1.1137802283661831E-2</c:v>
                </c:pt>
                <c:pt idx="6493">
                  <c:v>6.288884962803264E-3</c:v>
                </c:pt>
                <c:pt idx="6494">
                  <c:v>1.6275911866999143E-2</c:v>
                </c:pt>
                <c:pt idx="6495">
                  <c:v>-2.674860424619549E-3</c:v>
                </c:pt>
                <c:pt idx="6496">
                  <c:v>1.4207163210104892E-2</c:v>
                </c:pt>
                <c:pt idx="6497">
                  <c:v>2.4663977730714905E-2</c:v>
                </c:pt>
                <c:pt idx="6498">
                  <c:v>1.7527638837369016E-2</c:v>
                </c:pt>
                <c:pt idx="6499">
                  <c:v>2.0022610632668428E-2</c:v>
                </c:pt>
                <c:pt idx="6500">
                  <c:v>1.4430637067242609E-2</c:v>
                </c:pt>
                <c:pt idx="6501">
                  <c:v>8.20078035322748E-4</c:v>
                </c:pt>
                <c:pt idx="6502">
                  <c:v>2.784208674553083E-2</c:v>
                </c:pt>
                <c:pt idx="6503">
                  <c:v>1.3497153899118604E-2</c:v>
                </c:pt>
                <c:pt idx="6504">
                  <c:v>-1.9080420438270143E-3</c:v>
                </c:pt>
                <c:pt idx="6505">
                  <c:v>1.7425535488279058E-2</c:v>
                </c:pt>
                <c:pt idx="6506">
                  <c:v>-7.1681395573952719E-3</c:v>
                </c:pt>
                <c:pt idx="6507">
                  <c:v>1.3994008721833873E-2</c:v>
                </c:pt>
                <c:pt idx="6508">
                  <c:v>5.5492156299803367E-3</c:v>
                </c:pt>
                <c:pt idx="6509">
                  <c:v>-6.9166826122863054E-3</c:v>
                </c:pt>
                <c:pt idx="6510">
                  <c:v>1.8904645253552031E-2</c:v>
                </c:pt>
                <c:pt idx="6511">
                  <c:v>2.2232843592585639E-2</c:v>
                </c:pt>
                <c:pt idx="6512">
                  <c:v>9.3921531151668711E-3</c:v>
                </c:pt>
                <c:pt idx="6513">
                  <c:v>1.63274862243519E-2</c:v>
                </c:pt>
                <c:pt idx="6514">
                  <c:v>3.1382495635593859E-2</c:v>
                </c:pt>
                <c:pt idx="6515">
                  <c:v>1.5775763471802548E-3</c:v>
                </c:pt>
                <c:pt idx="6516">
                  <c:v>-1.0377239799859278E-2</c:v>
                </c:pt>
                <c:pt idx="6517">
                  <c:v>3.4137314242070782E-2</c:v>
                </c:pt>
                <c:pt idx="6518">
                  <c:v>1.9744320196809099E-2</c:v>
                </c:pt>
                <c:pt idx="6519">
                  <c:v>-4.7530471374301782E-3</c:v>
                </c:pt>
                <c:pt idx="6520">
                  <c:v>1.595063718439391E-2</c:v>
                </c:pt>
                <c:pt idx="6521">
                  <c:v>2.560087068679668E-2</c:v>
                </c:pt>
                <c:pt idx="6522">
                  <c:v>1.1666066318307885E-2</c:v>
                </c:pt>
                <c:pt idx="6523">
                  <c:v>2.7351535727447678E-2</c:v>
                </c:pt>
                <c:pt idx="6524">
                  <c:v>1.3686778441265713E-2</c:v>
                </c:pt>
                <c:pt idx="6525">
                  <c:v>-2.7932249147948448E-4</c:v>
                </c:pt>
                <c:pt idx="6526">
                  <c:v>3.4217185685425686E-2</c:v>
                </c:pt>
                <c:pt idx="6527">
                  <c:v>7.2201552638363805E-3</c:v>
                </c:pt>
                <c:pt idx="6528">
                  <c:v>2.4691643834870741E-2</c:v>
                </c:pt>
                <c:pt idx="6529">
                  <c:v>7.4571021008354471E-2</c:v>
                </c:pt>
                <c:pt idx="6530">
                  <c:v>4.8287971869527815E-3</c:v>
                </c:pt>
                <c:pt idx="6531">
                  <c:v>1.408019154704364E-2</c:v>
                </c:pt>
                <c:pt idx="6532">
                  <c:v>2.2121392495276625E-2</c:v>
                </c:pt>
                <c:pt idx="6533">
                  <c:v>1.2505923146976659E-2</c:v>
                </c:pt>
                <c:pt idx="6534">
                  <c:v>1.3721301598084542E-2</c:v>
                </c:pt>
                <c:pt idx="6535">
                  <c:v>1.0270731128480729E-2</c:v>
                </c:pt>
                <c:pt idx="6536">
                  <c:v>6.6468366056159607E-3</c:v>
                </c:pt>
                <c:pt idx="6537">
                  <c:v>-1.6880481124593056E-4</c:v>
                </c:pt>
                <c:pt idx="6538">
                  <c:v>1.3441733301189526E-2</c:v>
                </c:pt>
                <c:pt idx="6539">
                  <c:v>1.3032138269520923E-2</c:v>
                </c:pt>
                <c:pt idx="6540">
                  <c:v>1.4875094135630524E-2</c:v>
                </c:pt>
                <c:pt idx="6541">
                  <c:v>2.0667799433723821E-2</c:v>
                </c:pt>
                <c:pt idx="6542">
                  <c:v>-8.2971540955510993E-3</c:v>
                </c:pt>
                <c:pt idx="6543">
                  <c:v>1.8685197466810629E-2</c:v>
                </c:pt>
                <c:pt idx="6544">
                  <c:v>2.9966536364106875E-2</c:v>
                </c:pt>
                <c:pt idx="6545">
                  <c:v>-3.5851925078075178E-2</c:v>
                </c:pt>
                <c:pt idx="6546">
                  <c:v>9.2994861730620413E-3</c:v>
                </c:pt>
                <c:pt idx="6547">
                  <c:v>2.8189950460903807E-2</c:v>
                </c:pt>
                <c:pt idx="6548">
                  <c:v>7.1778701187529326E-2</c:v>
                </c:pt>
                <c:pt idx="6549">
                  <c:v>1.9281144325775615E-2</c:v>
                </c:pt>
                <c:pt idx="6550">
                  <c:v>1.6863774533488262E-2</c:v>
                </c:pt>
                <c:pt idx="6551">
                  <c:v>6.3214666422642396E-3</c:v>
                </c:pt>
                <c:pt idx="6552">
                  <c:v>2.0974276202981808E-2</c:v>
                </c:pt>
                <c:pt idx="6553">
                  <c:v>8.4147149620348097E-3</c:v>
                </c:pt>
                <c:pt idx="6554">
                  <c:v>1.1052483864653474E-2</c:v>
                </c:pt>
                <c:pt idx="6555">
                  <c:v>1.9860620701975057E-2</c:v>
                </c:pt>
                <c:pt idx="6556">
                  <c:v>2.4399144785934761E-3</c:v>
                </c:pt>
                <c:pt idx="6557">
                  <c:v>1.6479367258142853E-2</c:v>
                </c:pt>
                <c:pt idx="6558">
                  <c:v>-1.2378346325872532E-2</c:v>
                </c:pt>
                <c:pt idx="6559">
                  <c:v>1.4782272939165659E-2</c:v>
                </c:pt>
                <c:pt idx="6560">
                  <c:v>1.205727637916687E-2</c:v>
                </c:pt>
                <c:pt idx="6561">
                  <c:v>4.3898884785538966E-2</c:v>
                </c:pt>
                <c:pt idx="6562">
                  <c:v>2.1562777564606443E-2</c:v>
                </c:pt>
                <c:pt idx="6563">
                  <c:v>9.782529973800266E-3</c:v>
                </c:pt>
                <c:pt idx="6564">
                  <c:v>2.8589834476790366E-2</c:v>
                </c:pt>
                <c:pt idx="6565">
                  <c:v>2.2549387781475631E-2</c:v>
                </c:pt>
                <c:pt idx="6566">
                  <c:v>2.3109285682170914E-2</c:v>
                </c:pt>
                <c:pt idx="6567">
                  <c:v>2.2026802899948697E-2</c:v>
                </c:pt>
                <c:pt idx="6568">
                  <c:v>1.646645730172212E-2</c:v>
                </c:pt>
                <c:pt idx="6569">
                  <c:v>-6.1247363710360915E-2</c:v>
                </c:pt>
                <c:pt idx="6570">
                  <c:v>1.0095169387606235E-2</c:v>
                </c:pt>
                <c:pt idx="6571">
                  <c:v>1.0588056543146143E-2</c:v>
                </c:pt>
                <c:pt idx="6572">
                  <c:v>2.346853076986246E-2</c:v>
                </c:pt>
                <c:pt idx="6573">
                  <c:v>1.6462172216119078E-2</c:v>
                </c:pt>
                <c:pt idx="6574">
                  <c:v>9.3720988791568018E-3</c:v>
                </c:pt>
                <c:pt idx="6575">
                  <c:v>2.1631349783642242E-2</c:v>
                </c:pt>
                <c:pt idx="6576">
                  <c:v>1.7288794806818664E-2</c:v>
                </c:pt>
                <c:pt idx="6577">
                  <c:v>1.7953261149808573E-2</c:v>
                </c:pt>
                <c:pt idx="6578">
                  <c:v>9.078367255541538E-3</c:v>
                </c:pt>
                <c:pt idx="6579">
                  <c:v>5.6685867044851228E-3</c:v>
                </c:pt>
                <c:pt idx="6580">
                  <c:v>1.7295905106500867E-2</c:v>
                </c:pt>
                <c:pt idx="6581">
                  <c:v>1.7652049714359162E-2</c:v>
                </c:pt>
                <c:pt idx="6582">
                  <c:v>3.2750068357015841E-2</c:v>
                </c:pt>
                <c:pt idx="6583">
                  <c:v>1.5721254124898408E-2</c:v>
                </c:pt>
                <c:pt idx="6584">
                  <c:v>1.1465114566979516E-2</c:v>
                </c:pt>
                <c:pt idx="6585">
                  <c:v>3.2437427801794622E-2</c:v>
                </c:pt>
                <c:pt idx="6586">
                  <c:v>1.6552008516181847E-2</c:v>
                </c:pt>
                <c:pt idx="6587">
                  <c:v>1.0652500348434594E-2</c:v>
                </c:pt>
                <c:pt idx="6588">
                  <c:v>8.4485756643589149E-3</c:v>
                </c:pt>
                <c:pt idx="6589">
                  <c:v>8.9999596710363949E-3</c:v>
                </c:pt>
                <c:pt idx="6590">
                  <c:v>1.1448261357279733E-2</c:v>
                </c:pt>
                <c:pt idx="6591">
                  <c:v>-5.788354153816783E-3</c:v>
                </c:pt>
                <c:pt idx="6592">
                  <c:v>3.1966396795323496E-4</c:v>
                </c:pt>
                <c:pt idx="6593">
                  <c:v>8.8056265830228735E-3</c:v>
                </c:pt>
                <c:pt idx="6594">
                  <c:v>1.0478656676313376E-2</c:v>
                </c:pt>
                <c:pt idx="6595">
                  <c:v>1.4478150346253944E-2</c:v>
                </c:pt>
                <c:pt idx="6596">
                  <c:v>2.2142761745002237E-2</c:v>
                </c:pt>
                <c:pt idx="6597">
                  <c:v>2.3014045322555673E-2</c:v>
                </c:pt>
                <c:pt idx="6598">
                  <c:v>-4.4235908847245573E-3</c:v>
                </c:pt>
                <c:pt idx="6599">
                  <c:v>1.6498764596192244E-2</c:v>
                </c:pt>
                <c:pt idx="6600">
                  <c:v>1.9020131796923481E-2</c:v>
                </c:pt>
                <c:pt idx="6601">
                  <c:v>-6.9167614537983368E-2</c:v>
                </c:pt>
                <c:pt idx="6602">
                  <c:v>3.5366625348947269E-3</c:v>
                </c:pt>
                <c:pt idx="6603">
                  <c:v>1.610615102500396E-2</c:v>
                </c:pt>
                <c:pt idx="6604">
                  <c:v>5.5793120625794437E-3</c:v>
                </c:pt>
                <c:pt idx="6605">
                  <c:v>1.5034201869668676E-2</c:v>
                </c:pt>
                <c:pt idx="6606">
                  <c:v>1.350396429674741E-2</c:v>
                </c:pt>
                <c:pt idx="6607">
                  <c:v>1.4719078028462384E-2</c:v>
                </c:pt>
                <c:pt idx="6608">
                  <c:v>5.4993405615082125E-3</c:v>
                </c:pt>
                <c:pt idx="6609">
                  <c:v>2.3524579080802199E-2</c:v>
                </c:pt>
                <c:pt idx="6610">
                  <c:v>6.1321219044985047E-3</c:v>
                </c:pt>
                <c:pt idx="6611">
                  <c:v>2.4025715415356932E-2</c:v>
                </c:pt>
                <c:pt idx="6612">
                  <c:v>2.3172733171802219E-2</c:v>
                </c:pt>
                <c:pt idx="6613">
                  <c:v>2.0857710247358809E-2</c:v>
                </c:pt>
                <c:pt idx="6614">
                  <c:v>-2.8206477810802454E-2</c:v>
                </c:pt>
                <c:pt idx="6615">
                  <c:v>1.2945276917619543E-2</c:v>
                </c:pt>
                <c:pt idx="6616">
                  <c:v>4.587636486630628E-2</c:v>
                </c:pt>
                <c:pt idx="6617">
                  <c:v>9.4783170845993709E-3</c:v>
                </c:pt>
                <c:pt idx="6618">
                  <c:v>1.6248314726190052E-2</c:v>
                </c:pt>
                <c:pt idx="6619">
                  <c:v>1.7580650230082907E-2</c:v>
                </c:pt>
                <c:pt idx="6620">
                  <c:v>1.5842693288987162E-2</c:v>
                </c:pt>
                <c:pt idx="6621">
                  <c:v>6.7503226651725139E-3</c:v>
                </c:pt>
                <c:pt idx="6622">
                  <c:v>2.1900070712170056E-2</c:v>
                </c:pt>
                <c:pt idx="6623">
                  <c:v>1.0501390999456295E-2</c:v>
                </c:pt>
                <c:pt idx="6624">
                  <c:v>4.8924422375303665E-2</c:v>
                </c:pt>
                <c:pt idx="6625">
                  <c:v>2.5724288761980834E-2</c:v>
                </c:pt>
                <c:pt idx="6626">
                  <c:v>1.7501524899729743E-2</c:v>
                </c:pt>
                <c:pt idx="6627">
                  <c:v>4.6679329779442322E-2</c:v>
                </c:pt>
                <c:pt idx="6628">
                  <c:v>5.7426607845643182E-3</c:v>
                </c:pt>
                <c:pt idx="6629">
                  <c:v>-4.6722408207042427E-3</c:v>
                </c:pt>
                <c:pt idx="6630">
                  <c:v>1.7371140349638818E-2</c:v>
                </c:pt>
                <c:pt idx="6631">
                  <c:v>-4.5257876021870831E-3</c:v>
                </c:pt>
                <c:pt idx="6632">
                  <c:v>3.7640534345442754E-2</c:v>
                </c:pt>
                <c:pt idx="6633">
                  <c:v>2.1621845816863459E-2</c:v>
                </c:pt>
                <c:pt idx="6634">
                  <c:v>1.4030729158509704E-2</c:v>
                </c:pt>
                <c:pt idx="6635">
                  <c:v>3.0313937263196354E-3</c:v>
                </c:pt>
                <c:pt idx="6636">
                  <c:v>2.7392735203775886E-2</c:v>
                </c:pt>
                <c:pt idx="6637">
                  <c:v>1.0839867732668786E-2</c:v>
                </c:pt>
                <c:pt idx="6638">
                  <c:v>1.9423805728855353E-2</c:v>
                </c:pt>
                <c:pt idx="6639">
                  <c:v>5.7985230474128157E-3</c:v>
                </c:pt>
                <c:pt idx="6640">
                  <c:v>2.9314914939231027E-2</c:v>
                </c:pt>
                <c:pt idx="6641">
                  <c:v>2.1854425154907098E-2</c:v>
                </c:pt>
                <c:pt idx="6642">
                  <c:v>2.1752578099665298E-2</c:v>
                </c:pt>
                <c:pt idx="6643">
                  <c:v>9.4450575998130983E-3</c:v>
                </c:pt>
                <c:pt idx="6644">
                  <c:v>1.1867829274138019E-2</c:v>
                </c:pt>
                <c:pt idx="6645">
                  <c:v>1.5857513132283976E-2</c:v>
                </c:pt>
                <c:pt idx="6646">
                  <c:v>-1.6203292674040709E-3</c:v>
                </c:pt>
                <c:pt idx="6647">
                  <c:v>9.5485991652500997E-3</c:v>
                </c:pt>
                <c:pt idx="6648">
                  <c:v>1.7154126671363073E-3</c:v>
                </c:pt>
                <c:pt idx="6649">
                  <c:v>-2.7187007771879174E-3</c:v>
                </c:pt>
                <c:pt idx="6650">
                  <c:v>1.3932033608103696E-2</c:v>
                </c:pt>
                <c:pt idx="6651">
                  <c:v>2.4519034635308731E-2</c:v>
                </c:pt>
                <c:pt idx="6652">
                  <c:v>-2.2871144555717482E-2</c:v>
                </c:pt>
                <c:pt idx="6653">
                  <c:v>2.6934259786636949E-2</c:v>
                </c:pt>
                <c:pt idx="6654">
                  <c:v>6.8875416582792563E-3</c:v>
                </c:pt>
                <c:pt idx="6655">
                  <c:v>6.8895041795370227E-3</c:v>
                </c:pt>
                <c:pt idx="6656">
                  <c:v>-2.5208154063247681E-2</c:v>
                </c:pt>
                <c:pt idx="6657">
                  <c:v>1.7586234494815521E-2</c:v>
                </c:pt>
                <c:pt idx="6658">
                  <c:v>1.6463935631994889E-2</c:v>
                </c:pt>
                <c:pt idx="6659">
                  <c:v>2.5315711318472052E-2</c:v>
                </c:pt>
                <c:pt idx="6660">
                  <c:v>1.2688672222507373E-2</c:v>
                </c:pt>
                <c:pt idx="6661">
                  <c:v>2.0347909842617501E-2</c:v>
                </c:pt>
                <c:pt idx="6662">
                  <c:v>1.228746999942037E-2</c:v>
                </c:pt>
                <c:pt idx="6663">
                  <c:v>8.8568644482138574E-3</c:v>
                </c:pt>
                <c:pt idx="6664">
                  <c:v>2.4313305563334567E-2</c:v>
                </c:pt>
                <c:pt idx="6665">
                  <c:v>1.5098486466586271E-2</c:v>
                </c:pt>
                <c:pt idx="6666">
                  <c:v>4.4446320282094518E-4</c:v>
                </c:pt>
                <c:pt idx="6667">
                  <c:v>-6.8038939337579946E-3</c:v>
                </c:pt>
                <c:pt idx="6668">
                  <c:v>1.8827047275383389E-2</c:v>
                </c:pt>
                <c:pt idx="6669">
                  <c:v>1.5716249559573004E-2</c:v>
                </c:pt>
                <c:pt idx="6670">
                  <c:v>8.9066741376508749E-3</c:v>
                </c:pt>
                <c:pt idx="6671">
                  <c:v>3.7770193490171113E-2</c:v>
                </c:pt>
                <c:pt idx="6672">
                  <c:v>1.1531900511239597E-2</c:v>
                </c:pt>
                <c:pt idx="6673">
                  <c:v>6.3551087800121468E-3</c:v>
                </c:pt>
                <c:pt idx="6674">
                  <c:v>1.0486108481772316E-2</c:v>
                </c:pt>
                <c:pt idx="6675">
                  <c:v>3.3334601193164329E-3</c:v>
                </c:pt>
                <c:pt idx="6676">
                  <c:v>3.1401467244493678E-2</c:v>
                </c:pt>
                <c:pt idx="6677">
                  <c:v>-3.1362033205128473E-3</c:v>
                </c:pt>
                <c:pt idx="6678">
                  <c:v>1.1351064791111148E-2</c:v>
                </c:pt>
                <c:pt idx="6679">
                  <c:v>-1.7635079701325797E-2</c:v>
                </c:pt>
                <c:pt idx="6680">
                  <c:v>2.6414188226521505E-2</c:v>
                </c:pt>
                <c:pt idx="6681">
                  <c:v>1.0712930128661535E-2</c:v>
                </c:pt>
                <c:pt idx="6682">
                  <c:v>5.6826479169588785E-3</c:v>
                </c:pt>
                <c:pt idx="6683">
                  <c:v>1.5361159101142401E-2</c:v>
                </c:pt>
                <c:pt idx="6684">
                  <c:v>2.0377350745649787E-2</c:v>
                </c:pt>
                <c:pt idx="6685">
                  <c:v>6.9880618119619112E-3</c:v>
                </c:pt>
                <c:pt idx="6686">
                  <c:v>-4.5921208959158889E-2</c:v>
                </c:pt>
                <c:pt idx="6687">
                  <c:v>1.4555078179296566E-2</c:v>
                </c:pt>
                <c:pt idx="6688">
                  <c:v>3.1187683453901695E-2</c:v>
                </c:pt>
                <c:pt idx="6689">
                  <c:v>0.10918722006821731</c:v>
                </c:pt>
                <c:pt idx="6690">
                  <c:v>9.6467216381039902E-3</c:v>
                </c:pt>
                <c:pt idx="6691">
                  <c:v>1.5070942361653909E-2</c:v>
                </c:pt>
                <c:pt idx="6692">
                  <c:v>8.0602311881318427E-3</c:v>
                </c:pt>
                <c:pt idx="6693">
                  <c:v>1.4678177267299279E-2</c:v>
                </c:pt>
                <c:pt idx="6694">
                  <c:v>6.704120640026812E-3</c:v>
                </c:pt>
                <c:pt idx="6695">
                  <c:v>7.543825991112473E-3</c:v>
                </c:pt>
                <c:pt idx="6696">
                  <c:v>1.1510138021947497E-2</c:v>
                </c:pt>
                <c:pt idx="6697">
                  <c:v>1.5932477122820775E-2</c:v>
                </c:pt>
                <c:pt idx="6698">
                  <c:v>1.1200653620822652E-2</c:v>
                </c:pt>
                <c:pt idx="6699">
                  <c:v>-9.8311656650504065E-3</c:v>
                </c:pt>
                <c:pt idx="6700">
                  <c:v>1.9171908702253326E-2</c:v>
                </c:pt>
                <c:pt idx="6701">
                  <c:v>1.2641041516839832E-2</c:v>
                </c:pt>
                <c:pt idx="6702">
                  <c:v>3.6521233984904062E-3</c:v>
                </c:pt>
                <c:pt idx="6703">
                  <c:v>7.4657384806704344E-3</c:v>
                </c:pt>
                <c:pt idx="6704">
                  <c:v>8.8393058429215455E-3</c:v>
                </c:pt>
                <c:pt idx="6705">
                  <c:v>6.0462840548348662E-2</c:v>
                </c:pt>
                <c:pt idx="6706">
                  <c:v>-2.1059720586372732E-3</c:v>
                </c:pt>
                <c:pt idx="6707">
                  <c:v>1.3569920579626901E-2</c:v>
                </c:pt>
                <c:pt idx="6708">
                  <c:v>1.973032649776978E-2</c:v>
                </c:pt>
                <c:pt idx="6709">
                  <c:v>1.5506626565600519E-2</c:v>
                </c:pt>
                <c:pt idx="6710">
                  <c:v>6.8569027087626048E-3</c:v>
                </c:pt>
                <c:pt idx="6711">
                  <c:v>2.8119677077317919E-3</c:v>
                </c:pt>
                <c:pt idx="6712">
                  <c:v>2.3083400619213538E-3</c:v>
                </c:pt>
                <c:pt idx="6713">
                  <c:v>-6.3445895370361823E-3</c:v>
                </c:pt>
                <c:pt idx="6714">
                  <c:v>1.374695054823496E-2</c:v>
                </c:pt>
                <c:pt idx="6715">
                  <c:v>2.9230287103612293E-4</c:v>
                </c:pt>
                <c:pt idx="6716">
                  <c:v>3.7857075096213208E-2</c:v>
                </c:pt>
                <c:pt idx="6717">
                  <c:v>1.3700043668921846E-3</c:v>
                </c:pt>
                <c:pt idx="6718">
                  <c:v>-2.4845655420757508E-3</c:v>
                </c:pt>
                <c:pt idx="6719">
                  <c:v>1.9066542484190156E-2</c:v>
                </c:pt>
                <c:pt idx="6720">
                  <c:v>-2.697622365148768E-2</c:v>
                </c:pt>
                <c:pt idx="6721">
                  <c:v>-2.4463460371130733E-3</c:v>
                </c:pt>
                <c:pt idx="6722">
                  <c:v>1.7213376405665056E-2</c:v>
                </c:pt>
                <c:pt idx="6723">
                  <c:v>7.1521631945949942E-3</c:v>
                </c:pt>
                <c:pt idx="6724">
                  <c:v>7.5250916496809022E-3</c:v>
                </c:pt>
                <c:pt idx="6725">
                  <c:v>1.7906575716299447E-3</c:v>
                </c:pt>
                <c:pt idx="6726">
                  <c:v>9.3540590524423983E-2</c:v>
                </c:pt>
                <c:pt idx="6727">
                  <c:v>2.3778681501957652E-2</c:v>
                </c:pt>
                <c:pt idx="6728">
                  <c:v>-1.0898452690655197E-4</c:v>
                </c:pt>
                <c:pt idx="6729">
                  <c:v>2.2287101227266379E-2</c:v>
                </c:pt>
                <c:pt idx="6730">
                  <c:v>1.0510162480387275E-2</c:v>
                </c:pt>
                <c:pt idx="6731">
                  <c:v>1.6604729730113798E-2</c:v>
                </c:pt>
                <c:pt idx="6732">
                  <c:v>3.6650993560047973E-2</c:v>
                </c:pt>
                <c:pt idx="6733">
                  <c:v>2.4686228676963065E-3</c:v>
                </c:pt>
                <c:pt idx="6734">
                  <c:v>-1.0604439299746941E-2</c:v>
                </c:pt>
                <c:pt idx="6735">
                  <c:v>1.2000093430423617E-2</c:v>
                </c:pt>
                <c:pt idx="6736">
                  <c:v>1.1904285022801275E-2</c:v>
                </c:pt>
                <c:pt idx="6737">
                  <c:v>5.0700150530594691E-4</c:v>
                </c:pt>
                <c:pt idx="6738">
                  <c:v>2.0887977708081672E-2</c:v>
                </c:pt>
                <c:pt idx="6739">
                  <c:v>3.3034400471408619E-2</c:v>
                </c:pt>
                <c:pt idx="6740">
                  <c:v>9.8971944004945835E-3</c:v>
                </c:pt>
                <c:pt idx="6741">
                  <c:v>1.3081436137417973E-2</c:v>
                </c:pt>
                <c:pt idx="6742">
                  <c:v>1.5573551175101842E-2</c:v>
                </c:pt>
                <c:pt idx="6743">
                  <c:v>5.8513975233246245E-3</c:v>
                </c:pt>
                <c:pt idx="6744">
                  <c:v>6.8211581566806944E-3</c:v>
                </c:pt>
                <c:pt idx="6745">
                  <c:v>5.0899373116073832E-3</c:v>
                </c:pt>
                <c:pt idx="6746">
                  <c:v>2.2447804131856489E-2</c:v>
                </c:pt>
                <c:pt idx="6747">
                  <c:v>1.9265696506852463E-3</c:v>
                </c:pt>
                <c:pt idx="6748">
                  <c:v>-1.3340783419842669E-3</c:v>
                </c:pt>
                <c:pt idx="6749">
                  <c:v>1.3566565552449545E-2</c:v>
                </c:pt>
                <c:pt idx="6750">
                  <c:v>8.2274956652800182E-3</c:v>
                </c:pt>
                <c:pt idx="6751">
                  <c:v>9.3092350211407358E-3</c:v>
                </c:pt>
                <c:pt idx="6752">
                  <c:v>3.882153327761504E-2</c:v>
                </c:pt>
                <c:pt idx="6753">
                  <c:v>2.2236069214529839E-2</c:v>
                </c:pt>
                <c:pt idx="6754">
                  <c:v>2.5693626161006719E-2</c:v>
                </c:pt>
                <c:pt idx="6755">
                  <c:v>2.4524916927761865E-2</c:v>
                </c:pt>
                <c:pt idx="6756">
                  <c:v>1.5295662103453169E-2</c:v>
                </c:pt>
                <c:pt idx="6757">
                  <c:v>2.794300643223557E-2</c:v>
                </c:pt>
                <c:pt idx="6758">
                  <c:v>8.6169724993552382E-3</c:v>
                </c:pt>
                <c:pt idx="6759">
                  <c:v>6.6554019115033552E-4</c:v>
                </c:pt>
                <c:pt idx="6760">
                  <c:v>2.5293342293563861E-2</c:v>
                </c:pt>
                <c:pt idx="6761">
                  <c:v>2.0474786766592146E-2</c:v>
                </c:pt>
                <c:pt idx="6762">
                  <c:v>1.5650286731884375E-2</c:v>
                </c:pt>
                <c:pt idx="6763">
                  <c:v>1.7935407183313636E-2</c:v>
                </c:pt>
                <c:pt idx="6764">
                  <c:v>2.5456559837042769E-2</c:v>
                </c:pt>
                <c:pt idx="6765">
                  <c:v>1.9089483116312459E-3</c:v>
                </c:pt>
                <c:pt idx="6766">
                  <c:v>2.7051040280269473E-2</c:v>
                </c:pt>
                <c:pt idx="6767">
                  <c:v>3.1202051540902736E-3</c:v>
                </c:pt>
                <c:pt idx="6768">
                  <c:v>7.6951015390533404E-3</c:v>
                </c:pt>
                <c:pt idx="6769">
                  <c:v>5.0342659711201075E-3</c:v>
                </c:pt>
                <c:pt idx="6770">
                  <c:v>3.6798892134816075E-2</c:v>
                </c:pt>
                <c:pt idx="6771">
                  <c:v>1.1812267570763479E-2</c:v>
                </c:pt>
                <c:pt idx="6772">
                  <c:v>-3.2732955634876331E-5</c:v>
                </c:pt>
                <c:pt idx="6773">
                  <c:v>-1.3672608213836583E-3</c:v>
                </c:pt>
                <c:pt idx="6774">
                  <c:v>1.9847992629263168E-2</c:v>
                </c:pt>
                <c:pt idx="6775">
                  <c:v>1.1645986134160919E-2</c:v>
                </c:pt>
                <c:pt idx="6776">
                  <c:v>2.6877676890565166E-2</c:v>
                </c:pt>
                <c:pt idx="6777">
                  <c:v>1.5410215810021971E-2</c:v>
                </c:pt>
                <c:pt idx="6778">
                  <c:v>1.1645849934183789E-2</c:v>
                </c:pt>
                <c:pt idx="6779">
                  <c:v>2.330795418114387E-2</c:v>
                </c:pt>
                <c:pt idx="6780">
                  <c:v>1.9314408330559391E-2</c:v>
                </c:pt>
                <c:pt idx="6781">
                  <c:v>2.2526587978871311E-2</c:v>
                </c:pt>
                <c:pt idx="6782">
                  <c:v>2.1923506119072934E-2</c:v>
                </c:pt>
                <c:pt idx="6783">
                  <c:v>-1.9351082012500464E-3</c:v>
                </c:pt>
                <c:pt idx="6784">
                  <c:v>6.2703035867547902E-3</c:v>
                </c:pt>
                <c:pt idx="6785">
                  <c:v>7.1912115353508195E-3</c:v>
                </c:pt>
                <c:pt idx="6786">
                  <c:v>5.3607790513599983E-3</c:v>
                </c:pt>
                <c:pt idx="6787">
                  <c:v>3.90465954942203E-3</c:v>
                </c:pt>
                <c:pt idx="6788">
                  <c:v>1.6370483047420011E-2</c:v>
                </c:pt>
                <c:pt idx="6789">
                  <c:v>2.0090720811108513E-2</c:v>
                </c:pt>
                <c:pt idx="6790">
                  <c:v>1.5439421028156678E-2</c:v>
                </c:pt>
                <c:pt idx="6791">
                  <c:v>-1.4178279123870719E-3</c:v>
                </c:pt>
                <c:pt idx="6792">
                  <c:v>-8.1006027028170079E-3</c:v>
                </c:pt>
                <c:pt idx="6793">
                  <c:v>5.4430768209178578E-3</c:v>
                </c:pt>
                <c:pt idx="6794">
                  <c:v>9.8661125237394075E-3</c:v>
                </c:pt>
                <c:pt idx="6795">
                  <c:v>1.0323794813359518E-2</c:v>
                </c:pt>
                <c:pt idx="6796">
                  <c:v>1.6840570830112464E-2</c:v>
                </c:pt>
                <c:pt idx="6797">
                  <c:v>1.1384138783609216E-2</c:v>
                </c:pt>
                <c:pt idx="6798">
                  <c:v>1.6499773509974263E-2</c:v>
                </c:pt>
                <c:pt idx="6799">
                  <c:v>-2.0641918008697554E-3</c:v>
                </c:pt>
                <c:pt idx="6800">
                  <c:v>8.7295633558635271E-3</c:v>
                </c:pt>
                <c:pt idx="6801">
                  <c:v>1.1717717196807415E-2</c:v>
                </c:pt>
                <c:pt idx="6802">
                  <c:v>2.9452763837609398E-2</c:v>
                </c:pt>
                <c:pt idx="6803">
                  <c:v>4.7247361849336823E-3</c:v>
                </c:pt>
                <c:pt idx="6804">
                  <c:v>1.0433329480429429E-2</c:v>
                </c:pt>
                <c:pt idx="6805">
                  <c:v>1.1129777449236209E-2</c:v>
                </c:pt>
                <c:pt idx="6806">
                  <c:v>1.0253259123272504E-2</c:v>
                </c:pt>
                <c:pt idx="6807">
                  <c:v>8.5437412184243E-3</c:v>
                </c:pt>
                <c:pt idx="6808">
                  <c:v>-2.482346760864174E-3</c:v>
                </c:pt>
                <c:pt idx="6809">
                  <c:v>1.4873367763560479E-2</c:v>
                </c:pt>
                <c:pt idx="6810">
                  <c:v>2.2315166352113003E-2</c:v>
                </c:pt>
                <c:pt idx="6811">
                  <c:v>2.7408753617934162E-3</c:v>
                </c:pt>
                <c:pt idx="6812">
                  <c:v>7.1247710349117109E-3</c:v>
                </c:pt>
                <c:pt idx="6813">
                  <c:v>2.4469235245846276E-2</c:v>
                </c:pt>
                <c:pt idx="6814">
                  <c:v>1.2322858513813517E-2</c:v>
                </c:pt>
                <c:pt idx="6815">
                  <c:v>-1.5374427016173867E-2</c:v>
                </c:pt>
                <c:pt idx="6816">
                  <c:v>4.6822769164944281E-3</c:v>
                </c:pt>
                <c:pt idx="6817">
                  <c:v>1.0315677448966113E-2</c:v>
                </c:pt>
                <c:pt idx="6818">
                  <c:v>1.3301858213879147E-2</c:v>
                </c:pt>
                <c:pt idx="6819">
                  <c:v>2.5499975686478566E-2</c:v>
                </c:pt>
                <c:pt idx="6820">
                  <c:v>1.8747566035323807E-2</c:v>
                </c:pt>
                <c:pt idx="6821">
                  <c:v>-3.0026845111699092E-3</c:v>
                </c:pt>
                <c:pt idx="6822">
                  <c:v>1.0910664372687848E-2</c:v>
                </c:pt>
                <c:pt idx="6823">
                  <c:v>1.8977773285025697E-2</c:v>
                </c:pt>
                <c:pt idx="6824">
                  <c:v>6.5374739351647237E-3</c:v>
                </c:pt>
                <c:pt idx="6825">
                  <c:v>2.5195981475478238E-3</c:v>
                </c:pt>
                <c:pt idx="6826">
                  <c:v>9.2716478925904556E-3</c:v>
                </c:pt>
                <c:pt idx="6827">
                  <c:v>6.6577829116685758E-3</c:v>
                </c:pt>
                <c:pt idx="6828">
                  <c:v>6.0507384815764786E-2</c:v>
                </c:pt>
                <c:pt idx="6829">
                  <c:v>-6.4782088700175225E-2</c:v>
                </c:pt>
                <c:pt idx="6830">
                  <c:v>1.6212426150388773E-2</c:v>
                </c:pt>
                <c:pt idx="6831">
                  <c:v>9.3294435685767167E-3</c:v>
                </c:pt>
                <c:pt idx="6832">
                  <c:v>-4.582232469551293E-2</c:v>
                </c:pt>
                <c:pt idx="6833">
                  <c:v>7.2126953230216111E-3</c:v>
                </c:pt>
                <c:pt idx="6834">
                  <c:v>1.4681877161446618E-2</c:v>
                </c:pt>
                <c:pt idx="6835">
                  <c:v>2.0890197301416599E-2</c:v>
                </c:pt>
                <c:pt idx="6836">
                  <c:v>1.0022732079080955E-2</c:v>
                </c:pt>
                <c:pt idx="6837">
                  <c:v>2.3314629087275992E-2</c:v>
                </c:pt>
                <c:pt idx="6838">
                  <c:v>1.4379022627223695E-2</c:v>
                </c:pt>
                <c:pt idx="6839">
                  <c:v>-8.6449504372333001E-3</c:v>
                </c:pt>
                <c:pt idx="6840">
                  <c:v>2.1627545060380386E-2</c:v>
                </c:pt>
                <c:pt idx="6841">
                  <c:v>1.7887632636380706E-3</c:v>
                </c:pt>
                <c:pt idx="6842">
                  <c:v>3.5639464474977981E-3</c:v>
                </c:pt>
                <c:pt idx="6843">
                  <c:v>2.3654708815819547E-2</c:v>
                </c:pt>
                <c:pt idx="6844">
                  <c:v>-1.127328197489285E-3</c:v>
                </c:pt>
                <c:pt idx="6845">
                  <c:v>1.4946853762021151E-2</c:v>
                </c:pt>
                <c:pt idx="6846">
                  <c:v>6.2759078552864509E-3</c:v>
                </c:pt>
                <c:pt idx="6847">
                  <c:v>1.5160356390514896E-2</c:v>
                </c:pt>
                <c:pt idx="6848">
                  <c:v>2.1369347897934581E-2</c:v>
                </c:pt>
                <c:pt idx="6849">
                  <c:v>1.6882029890844835E-2</c:v>
                </c:pt>
                <c:pt idx="6850">
                  <c:v>1.5567989672677215E-2</c:v>
                </c:pt>
                <c:pt idx="6851">
                  <c:v>1.0839998981001481E-2</c:v>
                </c:pt>
                <c:pt idx="6852">
                  <c:v>1.5476351936267395E-2</c:v>
                </c:pt>
                <c:pt idx="6853">
                  <c:v>9.9574444252313286E-3</c:v>
                </c:pt>
                <c:pt idx="6854">
                  <c:v>-1.326796868057166E-3</c:v>
                </c:pt>
                <c:pt idx="6855">
                  <c:v>3.0541671222362222E-2</c:v>
                </c:pt>
                <c:pt idx="6856">
                  <c:v>2.5001565618654031E-3</c:v>
                </c:pt>
                <c:pt idx="6857">
                  <c:v>2.161029235811078E-2</c:v>
                </c:pt>
                <c:pt idx="6858">
                  <c:v>1.4983574327788285E-3</c:v>
                </c:pt>
                <c:pt idx="6859">
                  <c:v>1.6591345219196175E-2</c:v>
                </c:pt>
                <c:pt idx="6860">
                  <c:v>1.1662638173174191E-2</c:v>
                </c:pt>
                <c:pt idx="6861">
                  <c:v>1.7233977413046817E-2</c:v>
                </c:pt>
                <c:pt idx="6862">
                  <c:v>1.0416418692210229E-2</c:v>
                </c:pt>
                <c:pt idx="6863">
                  <c:v>4.6952083778076581E-2</c:v>
                </c:pt>
                <c:pt idx="6864">
                  <c:v>1.0908651580684008E-2</c:v>
                </c:pt>
                <c:pt idx="6865">
                  <c:v>1.8118149701906658E-2</c:v>
                </c:pt>
                <c:pt idx="6866">
                  <c:v>2.6730694237974952E-2</c:v>
                </c:pt>
                <c:pt idx="6867">
                  <c:v>8.3374104636816503E-3</c:v>
                </c:pt>
                <c:pt idx="6868">
                  <c:v>1.8946818978482695E-2</c:v>
                </c:pt>
                <c:pt idx="6869">
                  <c:v>2.1630579690839796E-2</c:v>
                </c:pt>
                <c:pt idx="6870">
                  <c:v>8.738558539250648E-3</c:v>
                </c:pt>
                <c:pt idx="6871">
                  <c:v>3.2061712133998285E-3</c:v>
                </c:pt>
                <c:pt idx="6872">
                  <c:v>1.3639012492027877E-2</c:v>
                </c:pt>
                <c:pt idx="6873">
                  <c:v>1.886656203905071E-2</c:v>
                </c:pt>
                <c:pt idx="6874">
                  <c:v>8.3984750155979317E-3</c:v>
                </c:pt>
                <c:pt idx="6875">
                  <c:v>1.9375251405607963E-2</c:v>
                </c:pt>
                <c:pt idx="6876">
                  <c:v>9.8476324987324046E-3</c:v>
                </c:pt>
                <c:pt idx="6877">
                  <c:v>1.4421991375981914E-2</c:v>
                </c:pt>
                <c:pt idx="6878">
                  <c:v>-2.3539736749842552E-3</c:v>
                </c:pt>
                <c:pt idx="6879">
                  <c:v>-5.5253391699367407E-3</c:v>
                </c:pt>
                <c:pt idx="6880">
                  <c:v>-4.6856789872068816E-2</c:v>
                </c:pt>
                <c:pt idx="6881">
                  <c:v>1.8293204271987253E-2</c:v>
                </c:pt>
                <c:pt idx="6882">
                  <c:v>2.4392101088535002E-2</c:v>
                </c:pt>
                <c:pt idx="6883">
                  <c:v>1.4459989919303294E-2</c:v>
                </c:pt>
                <c:pt idx="6884">
                  <c:v>8.3604475279967037E-3</c:v>
                </c:pt>
                <c:pt idx="6885">
                  <c:v>2.5204754471936014E-2</c:v>
                </c:pt>
                <c:pt idx="6886">
                  <c:v>1.7141142140022644E-2</c:v>
                </c:pt>
                <c:pt idx="6887">
                  <c:v>2.2730617424743346E-2</c:v>
                </c:pt>
                <c:pt idx="6888">
                  <c:v>6.0562179953160822E-2</c:v>
                </c:pt>
                <c:pt idx="6889">
                  <c:v>2.0768750753460494E-2</c:v>
                </c:pt>
                <c:pt idx="6890">
                  <c:v>1.9882479706000124E-2</c:v>
                </c:pt>
                <c:pt idx="6891">
                  <c:v>6.4239537926185267E-2</c:v>
                </c:pt>
                <c:pt idx="6892">
                  <c:v>1.369667563819206E-2</c:v>
                </c:pt>
                <c:pt idx="6893">
                  <c:v>1.6595944929434562E-2</c:v>
                </c:pt>
                <c:pt idx="6894">
                  <c:v>1.3918675056941218E-2</c:v>
                </c:pt>
                <c:pt idx="6895">
                  <c:v>9.8441001960489233E-3</c:v>
                </c:pt>
                <c:pt idx="6896">
                  <c:v>2.4236616865140662E-3</c:v>
                </c:pt>
                <c:pt idx="6897">
                  <c:v>-7.5942230964624652E-4</c:v>
                </c:pt>
                <c:pt idx="6898">
                  <c:v>-1.1594796430794967E-3</c:v>
                </c:pt>
                <c:pt idx="6899">
                  <c:v>1.0515436080530056E-2</c:v>
                </c:pt>
                <c:pt idx="6900">
                  <c:v>1.7413860207272636E-2</c:v>
                </c:pt>
                <c:pt idx="6901">
                  <c:v>4.1371056568955547E-3</c:v>
                </c:pt>
                <c:pt idx="6902">
                  <c:v>1.6006283007238609E-2</c:v>
                </c:pt>
                <c:pt idx="6903">
                  <c:v>1.2475250497518285E-3</c:v>
                </c:pt>
                <c:pt idx="6904">
                  <c:v>1.4885719208229349E-2</c:v>
                </c:pt>
                <c:pt idx="6905">
                  <c:v>3.4798305588311443E-3</c:v>
                </c:pt>
                <c:pt idx="6906">
                  <c:v>8.2883424189216237E-3</c:v>
                </c:pt>
                <c:pt idx="6907">
                  <c:v>0.1665871706453248</c:v>
                </c:pt>
                <c:pt idx="6908">
                  <c:v>9.345989297477859E-3</c:v>
                </c:pt>
                <c:pt idx="6909">
                  <c:v>1.9124978370174021E-2</c:v>
                </c:pt>
                <c:pt idx="6910">
                  <c:v>4.5368856580176873E-3</c:v>
                </c:pt>
                <c:pt idx="6911">
                  <c:v>1.2935064808640059E-2</c:v>
                </c:pt>
                <c:pt idx="6912">
                  <c:v>5.1637482501289689E-3</c:v>
                </c:pt>
                <c:pt idx="6913">
                  <c:v>8.5014335949410089E-3</c:v>
                </c:pt>
                <c:pt idx="6914">
                  <c:v>1.2186822482922671E-2</c:v>
                </c:pt>
                <c:pt idx="6915">
                  <c:v>1.9679890693224369E-2</c:v>
                </c:pt>
                <c:pt idx="6916">
                  <c:v>2.1733422352674048E-2</c:v>
                </c:pt>
                <c:pt idx="6917">
                  <c:v>2.5360497186727539E-2</c:v>
                </c:pt>
                <c:pt idx="6918">
                  <c:v>-2.880812889276726E-3</c:v>
                </c:pt>
                <c:pt idx="6919">
                  <c:v>1.5927527585155126E-2</c:v>
                </c:pt>
                <c:pt idx="6920">
                  <c:v>3.0462136293045491E-2</c:v>
                </c:pt>
                <c:pt idx="6921">
                  <c:v>3.9315305650133138E-3</c:v>
                </c:pt>
                <c:pt idx="6922">
                  <c:v>2.5133184072248158E-2</c:v>
                </c:pt>
                <c:pt idx="6923">
                  <c:v>1.8325531108801002E-2</c:v>
                </c:pt>
                <c:pt idx="6924">
                  <c:v>1.1862958370737484E-2</c:v>
                </c:pt>
                <c:pt idx="6925">
                  <c:v>1.2512969162899762E-2</c:v>
                </c:pt>
                <c:pt idx="6926">
                  <c:v>1.9472258871698497E-2</c:v>
                </c:pt>
                <c:pt idx="6927">
                  <c:v>1.8918804999073058E-2</c:v>
                </c:pt>
                <c:pt idx="6928">
                  <c:v>2.7666739037395884E-2</c:v>
                </c:pt>
                <c:pt idx="6929">
                  <c:v>1.7007540601230737E-2</c:v>
                </c:pt>
                <c:pt idx="6930">
                  <c:v>2.2101298699161099E-2</c:v>
                </c:pt>
                <c:pt idx="6931">
                  <c:v>-2.364467092445398E-3</c:v>
                </c:pt>
                <c:pt idx="6932">
                  <c:v>2.3866021495859733E-2</c:v>
                </c:pt>
                <c:pt idx="6933">
                  <c:v>2.3898128348698502E-2</c:v>
                </c:pt>
                <c:pt idx="6934">
                  <c:v>1.1096855474606513E-2</c:v>
                </c:pt>
                <c:pt idx="6935">
                  <c:v>8.3649269054449932E-3</c:v>
                </c:pt>
                <c:pt idx="6936">
                  <c:v>2.788920735339415E-2</c:v>
                </c:pt>
                <c:pt idx="6937">
                  <c:v>1.9720617875762844E-2</c:v>
                </c:pt>
                <c:pt idx="6938">
                  <c:v>1.1480678590431292E-2</c:v>
                </c:pt>
                <c:pt idx="6939">
                  <c:v>1.580056455498936E-2</c:v>
                </c:pt>
                <c:pt idx="6940">
                  <c:v>3.0357666224737193E-2</c:v>
                </c:pt>
                <c:pt idx="6941">
                  <c:v>7.1053177784016564E-3</c:v>
                </c:pt>
                <c:pt idx="6942">
                  <c:v>2.1590792196361452E-2</c:v>
                </c:pt>
                <c:pt idx="6943">
                  <c:v>2.5896510793278531E-2</c:v>
                </c:pt>
                <c:pt idx="6944">
                  <c:v>4.9360912875865262E-2</c:v>
                </c:pt>
                <c:pt idx="6945">
                  <c:v>1.1756698872673495E-2</c:v>
                </c:pt>
                <c:pt idx="6946">
                  <c:v>8.8682758729009999E-3</c:v>
                </c:pt>
                <c:pt idx="6947">
                  <c:v>3.0923369239543069E-2</c:v>
                </c:pt>
                <c:pt idx="6948">
                  <c:v>2.3772316829772565E-2</c:v>
                </c:pt>
                <c:pt idx="6949">
                  <c:v>4.2549238501161026E-2</c:v>
                </c:pt>
                <c:pt idx="6950">
                  <c:v>2.587632836510885E-2</c:v>
                </c:pt>
                <c:pt idx="6951">
                  <c:v>1.9336518285393723E-2</c:v>
                </c:pt>
                <c:pt idx="6952">
                  <c:v>1.8807311219745659E-2</c:v>
                </c:pt>
                <c:pt idx="6953">
                  <c:v>1.1845312114251386E-2</c:v>
                </c:pt>
                <c:pt idx="6954">
                  <c:v>5.2672027493560715E-3</c:v>
                </c:pt>
                <c:pt idx="6955">
                  <c:v>1.2073303098420982E-2</c:v>
                </c:pt>
                <c:pt idx="6956">
                  <c:v>1.0573740071028754E-2</c:v>
                </c:pt>
                <c:pt idx="6957">
                  <c:v>1.716213843439247E-2</c:v>
                </c:pt>
                <c:pt idx="6958">
                  <c:v>1.6757165771839409E-2</c:v>
                </c:pt>
                <c:pt idx="6959">
                  <c:v>1.0949535311347045E-2</c:v>
                </c:pt>
                <c:pt idx="6960">
                  <c:v>2.828433850164086E-2</c:v>
                </c:pt>
                <c:pt idx="6961">
                  <c:v>8.5946409599420188E-3</c:v>
                </c:pt>
                <c:pt idx="6962">
                  <c:v>2.3015727248688909E-2</c:v>
                </c:pt>
                <c:pt idx="6963">
                  <c:v>4.5928147589147789E-4</c:v>
                </c:pt>
                <c:pt idx="6964">
                  <c:v>2.5521341712685254E-2</c:v>
                </c:pt>
                <c:pt idx="6965">
                  <c:v>2.3445200653910037E-2</c:v>
                </c:pt>
                <c:pt idx="6966">
                  <c:v>1.750854599316954E-2</c:v>
                </c:pt>
                <c:pt idx="6967">
                  <c:v>7.3963463408577889E-3</c:v>
                </c:pt>
                <c:pt idx="6968">
                  <c:v>6.7604595093221902E-3</c:v>
                </c:pt>
                <c:pt idx="6969">
                  <c:v>1.1003106745002633E-2</c:v>
                </c:pt>
                <c:pt idx="6970">
                  <c:v>1.6922794916703197E-2</c:v>
                </c:pt>
                <c:pt idx="6971">
                  <c:v>1.4401676099065112E-2</c:v>
                </c:pt>
                <c:pt idx="6972">
                  <c:v>1.6314497573311947E-2</c:v>
                </c:pt>
                <c:pt idx="6973">
                  <c:v>5.7539219361498603E-3</c:v>
                </c:pt>
                <c:pt idx="6974">
                  <c:v>-1.2964814485288561E-2</c:v>
                </c:pt>
                <c:pt idx="6975">
                  <c:v>1.4034512929681289E-2</c:v>
                </c:pt>
                <c:pt idx="6976">
                  <c:v>9.2903632284774169E-3</c:v>
                </c:pt>
                <c:pt idx="6977">
                  <c:v>1.4308144804509759E-2</c:v>
                </c:pt>
                <c:pt idx="6978">
                  <c:v>1.8650601962046161E-2</c:v>
                </c:pt>
                <c:pt idx="6979">
                  <c:v>8.1525176501364323E-3</c:v>
                </c:pt>
                <c:pt idx="6980">
                  <c:v>-1.6203424562219289E-2</c:v>
                </c:pt>
                <c:pt idx="6981">
                  <c:v>1.9592219229984276E-2</c:v>
                </c:pt>
                <c:pt idx="6982">
                  <c:v>1.5627334444364909E-2</c:v>
                </c:pt>
                <c:pt idx="6983">
                  <c:v>-2.6854512502048509E-3</c:v>
                </c:pt>
                <c:pt idx="6984">
                  <c:v>1.1303411410471233E-2</c:v>
                </c:pt>
                <c:pt idx="6985">
                  <c:v>1.723764952577728E-2</c:v>
                </c:pt>
                <c:pt idx="6986">
                  <c:v>1.9899249614988831E-2</c:v>
                </c:pt>
                <c:pt idx="6987">
                  <c:v>2.6931565781569439E-2</c:v>
                </c:pt>
                <c:pt idx="6988">
                  <c:v>2.2332634175028246E-2</c:v>
                </c:pt>
                <c:pt idx="6989">
                  <c:v>1.2883284126394539E-4</c:v>
                </c:pt>
                <c:pt idx="6990">
                  <c:v>2.8970229761863944E-2</c:v>
                </c:pt>
                <c:pt idx="6991">
                  <c:v>1.6112747358130154E-2</c:v>
                </c:pt>
                <c:pt idx="6992">
                  <c:v>2.3037069731060001E-2</c:v>
                </c:pt>
                <c:pt idx="6993">
                  <c:v>-2.7585444448487133E-3</c:v>
                </c:pt>
                <c:pt idx="6994">
                  <c:v>2.3590786722610162E-2</c:v>
                </c:pt>
                <c:pt idx="6995">
                  <c:v>2.7072274370560218E-2</c:v>
                </c:pt>
                <c:pt idx="6996">
                  <c:v>5.8433201581163247E-3</c:v>
                </c:pt>
                <c:pt idx="6997">
                  <c:v>1.7007826365979622E-2</c:v>
                </c:pt>
                <c:pt idx="6998">
                  <c:v>8.335949899891941E-3</c:v>
                </c:pt>
                <c:pt idx="6999">
                  <c:v>1.998884602467469E-2</c:v>
                </c:pt>
                <c:pt idx="7000">
                  <c:v>1.3149420853386351E-2</c:v>
                </c:pt>
                <c:pt idx="7001">
                  <c:v>1.3873565532671545E-2</c:v>
                </c:pt>
                <c:pt idx="7002">
                  <c:v>2.5074662514363175E-2</c:v>
                </c:pt>
                <c:pt idx="7003">
                  <c:v>1.364649144132098E-2</c:v>
                </c:pt>
                <c:pt idx="7004">
                  <c:v>4.8267702105344312E-3</c:v>
                </c:pt>
                <c:pt idx="7005">
                  <c:v>3.1867303324064261E-2</c:v>
                </c:pt>
                <c:pt idx="7006">
                  <c:v>1.1524058873799103E-2</c:v>
                </c:pt>
                <c:pt idx="7007">
                  <c:v>-5.8553386702128653E-2</c:v>
                </c:pt>
                <c:pt idx="7008">
                  <c:v>8.3270946339029633E-3</c:v>
                </c:pt>
                <c:pt idx="7009">
                  <c:v>5.9572276380503494E-3</c:v>
                </c:pt>
                <c:pt idx="7010">
                  <c:v>2.5393015148004006E-2</c:v>
                </c:pt>
                <c:pt idx="7011">
                  <c:v>1.1259853562548555E-2</c:v>
                </c:pt>
                <c:pt idx="7012">
                  <c:v>5.9456807037093918E-4</c:v>
                </c:pt>
                <c:pt idx="7013">
                  <c:v>1.1285575879141727E-2</c:v>
                </c:pt>
                <c:pt idx="7014">
                  <c:v>1.9601723204457439E-2</c:v>
                </c:pt>
                <c:pt idx="7015">
                  <c:v>8.2918826829537669E-3</c:v>
                </c:pt>
                <c:pt idx="7016">
                  <c:v>1.1312693252193031E-2</c:v>
                </c:pt>
                <c:pt idx="7017">
                  <c:v>1.4223106662076724E-2</c:v>
                </c:pt>
                <c:pt idx="7018">
                  <c:v>1.6001041820602852E-4</c:v>
                </c:pt>
                <c:pt idx="7019">
                  <c:v>2.5739622151248111E-2</c:v>
                </c:pt>
                <c:pt idx="7020">
                  <c:v>-1.3844488629439848E-2</c:v>
                </c:pt>
                <c:pt idx="7021">
                  <c:v>1.3715871535172369E-2</c:v>
                </c:pt>
                <c:pt idx="7022">
                  <c:v>2.2940410624054993E-2</c:v>
                </c:pt>
                <c:pt idx="7023">
                  <c:v>7.5959185709652516E-2</c:v>
                </c:pt>
                <c:pt idx="7024">
                  <c:v>1.1819632864889603E-2</c:v>
                </c:pt>
                <c:pt idx="7025">
                  <c:v>2.0181030629017667E-2</c:v>
                </c:pt>
                <c:pt idx="7026">
                  <c:v>2.3335930036356017E-2</c:v>
                </c:pt>
                <c:pt idx="7027">
                  <c:v>3.6095275711675104E-2</c:v>
                </c:pt>
                <c:pt idx="7028">
                  <c:v>2.8620681548107371E-2</c:v>
                </c:pt>
                <c:pt idx="7029">
                  <c:v>-3.3389514211257035E-3</c:v>
                </c:pt>
                <c:pt idx="7030">
                  <c:v>1.6546941038951445E-2</c:v>
                </c:pt>
                <c:pt idx="7031">
                  <c:v>-1.2133729248397255E-3</c:v>
                </c:pt>
                <c:pt idx="7032">
                  <c:v>2.3294529861038662E-2</c:v>
                </c:pt>
                <c:pt idx="7033">
                  <c:v>2.7304321320046544E-2</c:v>
                </c:pt>
                <c:pt idx="7034">
                  <c:v>1.3631858133150675E-2</c:v>
                </c:pt>
                <c:pt idx="7035">
                  <c:v>2.3821655646075433E-2</c:v>
                </c:pt>
                <c:pt idx="7036">
                  <c:v>2.7784058406297385E-2</c:v>
                </c:pt>
                <c:pt idx="7037">
                  <c:v>1.2167120799432326E-2</c:v>
                </c:pt>
                <c:pt idx="7038">
                  <c:v>9.8642863322463588E-3</c:v>
                </c:pt>
                <c:pt idx="7039">
                  <c:v>7.0057546049525042E-3</c:v>
                </c:pt>
                <c:pt idx="7040">
                  <c:v>5.188823807620787E-2</c:v>
                </c:pt>
                <c:pt idx="7041">
                  <c:v>8.5028498506239288E-3</c:v>
                </c:pt>
                <c:pt idx="7042">
                  <c:v>1.3993707407571904E-2</c:v>
                </c:pt>
                <c:pt idx="7043">
                  <c:v>3.2007734152875965E-2</c:v>
                </c:pt>
                <c:pt idx="7044">
                  <c:v>2.3512232879551596E-2</c:v>
                </c:pt>
                <c:pt idx="7045">
                  <c:v>2.0013502986717675E-2</c:v>
                </c:pt>
                <c:pt idx="7046">
                  <c:v>1.893848506676328E-2</c:v>
                </c:pt>
                <c:pt idx="7047">
                  <c:v>6.6776981294003343E-3</c:v>
                </c:pt>
                <c:pt idx="7048">
                  <c:v>2.3839212137813641E-2</c:v>
                </c:pt>
                <c:pt idx="7049">
                  <c:v>1.8024084585867298E-2</c:v>
                </c:pt>
                <c:pt idx="7050">
                  <c:v>8.8345695190341165E-3</c:v>
                </c:pt>
                <c:pt idx="7051">
                  <c:v>8.1048147454760109E-3</c:v>
                </c:pt>
                <c:pt idx="7052">
                  <c:v>2.0713249384605871E-2</c:v>
                </c:pt>
                <c:pt idx="7053">
                  <c:v>1.7673668601913683E-3</c:v>
                </c:pt>
                <c:pt idx="7054">
                  <c:v>1.332287869355115E-2</c:v>
                </c:pt>
                <c:pt idx="7055">
                  <c:v>3.8834132809096568E-2</c:v>
                </c:pt>
                <c:pt idx="7056">
                  <c:v>1.3325071808230782E-2</c:v>
                </c:pt>
                <c:pt idx="7057">
                  <c:v>2.5336872948958793E-2</c:v>
                </c:pt>
                <c:pt idx="7058">
                  <c:v>0.10192308643482052</c:v>
                </c:pt>
                <c:pt idx="7059">
                  <c:v>2.0203783455897913E-2</c:v>
                </c:pt>
                <c:pt idx="7060">
                  <c:v>1.9672989537437058E-2</c:v>
                </c:pt>
                <c:pt idx="7061">
                  <c:v>2.7396578364052161E-2</c:v>
                </c:pt>
                <c:pt idx="7062">
                  <c:v>2.0062529535685193E-2</c:v>
                </c:pt>
                <c:pt idx="7063">
                  <c:v>1.5925570073878292E-2</c:v>
                </c:pt>
                <c:pt idx="7064">
                  <c:v>1.6005353873675316E-2</c:v>
                </c:pt>
                <c:pt idx="7065">
                  <c:v>8.5806726544534716E-3</c:v>
                </c:pt>
                <c:pt idx="7066">
                  <c:v>5.2655179895549709E-3</c:v>
                </c:pt>
                <c:pt idx="7067">
                  <c:v>3.7082041481171176E-3</c:v>
                </c:pt>
                <c:pt idx="7068">
                  <c:v>8.4409168453436229E-3</c:v>
                </c:pt>
                <c:pt idx="7069">
                  <c:v>6.9852009862733197E-2</c:v>
                </c:pt>
                <c:pt idx="7070">
                  <c:v>1.7920891161291346E-2</c:v>
                </c:pt>
                <c:pt idx="7071">
                  <c:v>1.5807046592418949E-2</c:v>
                </c:pt>
                <c:pt idx="7072">
                  <c:v>3.9352820812183095E-2</c:v>
                </c:pt>
                <c:pt idx="7073">
                  <c:v>9.6954931794600518E-2</c:v>
                </c:pt>
                <c:pt idx="7074">
                  <c:v>1.0813156484356139E-2</c:v>
                </c:pt>
                <c:pt idx="7075">
                  <c:v>-1.2838575585809819E-2</c:v>
                </c:pt>
                <c:pt idx="7076">
                  <c:v>1.3333954635063009E-2</c:v>
                </c:pt>
                <c:pt idx="7077">
                  <c:v>1.0598680026129556E-2</c:v>
                </c:pt>
                <c:pt idx="7078">
                  <c:v>9.3595456638792349E-3</c:v>
                </c:pt>
                <c:pt idx="7079">
                  <c:v>2.2868589041951739E-2</c:v>
                </c:pt>
                <c:pt idx="7080">
                  <c:v>1.7977077354417878E-2</c:v>
                </c:pt>
                <c:pt idx="7081">
                  <c:v>3.3744012457361333E-2</c:v>
                </c:pt>
                <c:pt idx="7082">
                  <c:v>1.2860986368347122E-2</c:v>
                </c:pt>
                <c:pt idx="7083">
                  <c:v>8.4230594687772688E-3</c:v>
                </c:pt>
                <c:pt idx="7084">
                  <c:v>1.424190545709955E-2</c:v>
                </c:pt>
                <c:pt idx="7085">
                  <c:v>-5.0605011127197244E-3</c:v>
                </c:pt>
                <c:pt idx="7086">
                  <c:v>1.3049118557312268E-2</c:v>
                </c:pt>
                <c:pt idx="7087">
                  <c:v>6.9566365206575921E-3</c:v>
                </c:pt>
                <c:pt idx="7088">
                  <c:v>-3.0291837665568665E-2</c:v>
                </c:pt>
                <c:pt idx="7089">
                  <c:v>1.5910703047934262E-2</c:v>
                </c:pt>
                <c:pt idx="7090">
                  <c:v>2.848107856572446E-2</c:v>
                </c:pt>
                <c:pt idx="7091">
                  <c:v>9.1686357132170632E-2</c:v>
                </c:pt>
                <c:pt idx="7092">
                  <c:v>2.6251978405852468E-2</c:v>
                </c:pt>
                <c:pt idx="7093">
                  <c:v>2.4511718110707244E-2</c:v>
                </c:pt>
                <c:pt idx="7094">
                  <c:v>6.8564437129832257E-3</c:v>
                </c:pt>
                <c:pt idx="7095">
                  <c:v>1.8336545281770037E-2</c:v>
                </c:pt>
                <c:pt idx="7096">
                  <c:v>1.295250348139031E-2</c:v>
                </c:pt>
                <c:pt idx="7097">
                  <c:v>1.8781729301665901E-2</c:v>
                </c:pt>
                <c:pt idx="7098">
                  <c:v>6.3257135772990421E-3</c:v>
                </c:pt>
                <c:pt idx="7099">
                  <c:v>2.8791315403277763E-2</c:v>
                </c:pt>
                <c:pt idx="7100">
                  <c:v>2.1262027689992819E-2</c:v>
                </c:pt>
                <c:pt idx="7101">
                  <c:v>-2.4404942379789508E-2</c:v>
                </c:pt>
                <c:pt idx="7102">
                  <c:v>2.6508197835186136E-2</c:v>
                </c:pt>
                <c:pt idx="7103">
                  <c:v>1.0304037014669264E-2</c:v>
                </c:pt>
                <c:pt idx="7104">
                  <c:v>2.4492675774241943E-2</c:v>
                </c:pt>
                <c:pt idx="7105">
                  <c:v>1.6582275675520168E-2</c:v>
                </c:pt>
                <c:pt idx="7106">
                  <c:v>3.1647686549709918E-2</c:v>
                </c:pt>
                <c:pt idx="7107">
                  <c:v>1.9684287613182805E-2</c:v>
                </c:pt>
                <c:pt idx="7108">
                  <c:v>4.918822736859816E-3</c:v>
                </c:pt>
                <c:pt idx="7109">
                  <c:v>1.7023026167730718E-2</c:v>
                </c:pt>
                <c:pt idx="7110">
                  <c:v>1.6348454682838666E-2</c:v>
                </c:pt>
                <c:pt idx="7111">
                  <c:v>2.4066358893502043E-2</c:v>
                </c:pt>
                <c:pt idx="7112">
                  <c:v>3.2442987752433594E-2</c:v>
                </c:pt>
                <c:pt idx="7113">
                  <c:v>1.9695123033743052E-2</c:v>
                </c:pt>
                <c:pt idx="7114">
                  <c:v>9.9159846712457787E-3</c:v>
                </c:pt>
                <c:pt idx="7115">
                  <c:v>3.6224652118936822E-2</c:v>
                </c:pt>
                <c:pt idx="7116">
                  <c:v>1.5504736704931878E-2</c:v>
                </c:pt>
                <c:pt idx="7117">
                  <c:v>7.3705121948298312E-3</c:v>
                </c:pt>
                <c:pt idx="7118">
                  <c:v>7.9288238939426575E-3</c:v>
                </c:pt>
                <c:pt idx="7119">
                  <c:v>-1.1684916606394258E-2</c:v>
                </c:pt>
                <c:pt idx="7120">
                  <c:v>2.4160681869814481E-2</c:v>
                </c:pt>
                <c:pt idx="7121">
                  <c:v>2.0705028789388867E-2</c:v>
                </c:pt>
                <c:pt idx="7122">
                  <c:v>1.3583432374640863E-2</c:v>
                </c:pt>
                <c:pt idx="7123">
                  <c:v>1.5407377627561131E-2</c:v>
                </c:pt>
                <c:pt idx="7124">
                  <c:v>2.2054210736057549E-2</c:v>
                </c:pt>
                <c:pt idx="7125">
                  <c:v>1.4554500931191571E-2</c:v>
                </c:pt>
                <c:pt idx="7126">
                  <c:v>2.5380061608310651E-2</c:v>
                </c:pt>
                <c:pt idx="7127">
                  <c:v>1.656103914456521E-2</c:v>
                </c:pt>
                <c:pt idx="7128">
                  <c:v>-8.2378318881832488E-2</c:v>
                </c:pt>
                <c:pt idx="7129">
                  <c:v>1.6950930735375153E-2</c:v>
                </c:pt>
                <c:pt idx="7130">
                  <c:v>-1.5595385351372847E-2</c:v>
                </c:pt>
                <c:pt idx="7131">
                  <c:v>2.2116649084276751E-2</c:v>
                </c:pt>
                <c:pt idx="7132">
                  <c:v>1.2271465644700079E-2</c:v>
                </c:pt>
                <c:pt idx="7133">
                  <c:v>2.4659941759934363E-2</c:v>
                </c:pt>
                <c:pt idx="7134">
                  <c:v>3.366995845114993E-2</c:v>
                </c:pt>
                <c:pt idx="7135">
                  <c:v>8.62875396314868E-4</c:v>
                </c:pt>
                <c:pt idx="7136">
                  <c:v>1.370496875309951E-2</c:v>
                </c:pt>
                <c:pt idx="7137">
                  <c:v>1.8128948022347921E-2</c:v>
                </c:pt>
                <c:pt idx="7138">
                  <c:v>-2.1364884753627213E-2</c:v>
                </c:pt>
                <c:pt idx="7139">
                  <c:v>3.3317381894450153E-2</c:v>
                </c:pt>
                <c:pt idx="7140">
                  <c:v>2.8542968874157588E-2</c:v>
                </c:pt>
                <c:pt idx="7141">
                  <c:v>-7.0326228160061061E-3</c:v>
                </c:pt>
                <c:pt idx="7142">
                  <c:v>5.9048758590041349E-2</c:v>
                </c:pt>
                <c:pt idx="7143">
                  <c:v>3.2202504069300274E-2</c:v>
                </c:pt>
                <c:pt idx="7144">
                  <c:v>1.0441691056338468E-2</c:v>
                </c:pt>
                <c:pt idx="7145">
                  <c:v>2.6473618434620958E-2</c:v>
                </c:pt>
                <c:pt idx="7146">
                  <c:v>8.605762667624273E-3</c:v>
                </c:pt>
                <c:pt idx="7147">
                  <c:v>-3.1150273603935382E-3</c:v>
                </c:pt>
                <c:pt idx="7148">
                  <c:v>1.1544324243245524E-2</c:v>
                </c:pt>
                <c:pt idx="7149">
                  <c:v>1.5542210010834858E-2</c:v>
                </c:pt>
                <c:pt idx="7150">
                  <c:v>1.3386648980910763E-2</c:v>
                </c:pt>
                <c:pt idx="7151">
                  <c:v>2.6851912758818527E-2</c:v>
                </c:pt>
                <c:pt idx="7152">
                  <c:v>2.1538571846636833E-2</c:v>
                </c:pt>
                <c:pt idx="7153">
                  <c:v>2.9685538861300955E-2</c:v>
                </c:pt>
                <c:pt idx="7154">
                  <c:v>1.1126078129716447E-2</c:v>
                </c:pt>
                <c:pt idx="7155">
                  <c:v>3.0114170971836551E-2</c:v>
                </c:pt>
                <c:pt idx="7156">
                  <c:v>6.1755277687468843E-2</c:v>
                </c:pt>
                <c:pt idx="7157">
                  <c:v>2.913115342519329E-2</c:v>
                </c:pt>
                <c:pt idx="7158">
                  <c:v>3.6419583535007939E-2</c:v>
                </c:pt>
                <c:pt idx="7159">
                  <c:v>2.3977133319363381E-2</c:v>
                </c:pt>
                <c:pt idx="7160">
                  <c:v>4.4628440282856556E-2</c:v>
                </c:pt>
                <c:pt idx="7161">
                  <c:v>1.8116535898524296E-2</c:v>
                </c:pt>
                <c:pt idx="7162">
                  <c:v>1.3283144579180282E-2</c:v>
                </c:pt>
                <c:pt idx="7163">
                  <c:v>1.9057644459455802E-2</c:v>
                </c:pt>
                <c:pt idx="7164">
                  <c:v>2.7088689357711224E-2</c:v>
                </c:pt>
                <c:pt idx="7165">
                  <c:v>-0.26011828272518595</c:v>
                </c:pt>
                <c:pt idx="7166">
                  <c:v>1.2672359179834345E-2</c:v>
                </c:pt>
                <c:pt idx="7167">
                  <c:v>3.0674810516050817E-2</c:v>
                </c:pt>
                <c:pt idx="7168">
                  <c:v>2.7672910142380637E-2</c:v>
                </c:pt>
                <c:pt idx="7169">
                  <c:v>6.0821453561431234E-3</c:v>
                </c:pt>
                <c:pt idx="7170">
                  <c:v>0.11589078853977437</c:v>
                </c:pt>
                <c:pt idx="7171">
                  <c:v>3.722857901939064E-2</c:v>
                </c:pt>
                <c:pt idx="7172">
                  <c:v>6.1325103266422105E-3</c:v>
                </c:pt>
                <c:pt idx="7173">
                  <c:v>-1.8170037408591078E-2</c:v>
                </c:pt>
                <c:pt idx="7174">
                  <c:v>2.984926739984705E-2</c:v>
                </c:pt>
                <c:pt idx="7175">
                  <c:v>-2.0850589272998304E-2</c:v>
                </c:pt>
                <c:pt idx="7176">
                  <c:v>1.3050440769744563E-2</c:v>
                </c:pt>
                <c:pt idx="7177">
                  <c:v>1.1447214039440417E-2</c:v>
                </c:pt>
                <c:pt idx="7178">
                  <c:v>5.3699773146144297E-2</c:v>
                </c:pt>
                <c:pt idx="7179">
                  <c:v>3.7178695969500845E-2</c:v>
                </c:pt>
                <c:pt idx="7180">
                  <c:v>2.5777844197669684E-2</c:v>
                </c:pt>
                <c:pt idx="7181">
                  <c:v>-5.9769595167615732E-3</c:v>
                </c:pt>
                <c:pt idx="7182">
                  <c:v>2.3910167343670564E-2</c:v>
                </c:pt>
                <c:pt idx="7183">
                  <c:v>1.8573483241410275E-2</c:v>
                </c:pt>
                <c:pt idx="7184">
                  <c:v>1.5663541134756636E-2</c:v>
                </c:pt>
                <c:pt idx="7185">
                  <c:v>2.4756975972896323E-2</c:v>
                </c:pt>
                <c:pt idx="7186">
                  <c:v>1.6846972088811116E-2</c:v>
                </c:pt>
                <c:pt idx="7187">
                  <c:v>6.6528244625718071E-3</c:v>
                </c:pt>
                <c:pt idx="7188">
                  <c:v>3.6405727713707321E-2</c:v>
                </c:pt>
                <c:pt idx="7189">
                  <c:v>1.9582412552606399E-2</c:v>
                </c:pt>
                <c:pt idx="7190">
                  <c:v>6.9178220316731759E-3</c:v>
                </c:pt>
                <c:pt idx="7191">
                  <c:v>3.4555052784769218E-2</c:v>
                </c:pt>
                <c:pt idx="7192">
                  <c:v>-1.5656265054516539E-3</c:v>
                </c:pt>
                <c:pt idx="7193">
                  <c:v>9.2490997809190859E-2</c:v>
                </c:pt>
                <c:pt idx="7194">
                  <c:v>2.7782413717806431E-2</c:v>
                </c:pt>
                <c:pt idx="7195">
                  <c:v>1.1975638476601234E-2</c:v>
                </c:pt>
                <c:pt idx="7196">
                  <c:v>-1.8247346850768519E-2</c:v>
                </c:pt>
                <c:pt idx="7197">
                  <c:v>1.1688548256644955E-2</c:v>
                </c:pt>
                <c:pt idx="7198">
                  <c:v>2.2982366970374105E-2</c:v>
                </c:pt>
                <c:pt idx="7199">
                  <c:v>2.9385780713313608E-3</c:v>
                </c:pt>
                <c:pt idx="7200">
                  <c:v>5.2100544332840679E-3</c:v>
                </c:pt>
                <c:pt idx="7201">
                  <c:v>-6.0514176705919222E-3</c:v>
                </c:pt>
                <c:pt idx="7202">
                  <c:v>2.0377735457038554E-2</c:v>
                </c:pt>
                <c:pt idx="7203">
                  <c:v>1.3449605757986252E-2</c:v>
                </c:pt>
                <c:pt idx="7204">
                  <c:v>2.1849340896817157E-2</c:v>
                </c:pt>
                <c:pt idx="7205">
                  <c:v>-1.6742261069202409E-2</c:v>
                </c:pt>
                <c:pt idx="7206">
                  <c:v>2.0354067347358874E-2</c:v>
                </c:pt>
                <c:pt idx="7207">
                  <c:v>2.1650793127621686E-2</c:v>
                </c:pt>
                <c:pt idx="7208">
                  <c:v>1.6453492788422553E-2</c:v>
                </c:pt>
                <c:pt idx="7209">
                  <c:v>3.7257072682699004E-2</c:v>
                </c:pt>
                <c:pt idx="7210">
                  <c:v>2.0633292879286006E-2</c:v>
                </c:pt>
                <c:pt idx="7211">
                  <c:v>2.8711818384513321E-2</c:v>
                </c:pt>
                <c:pt idx="7212">
                  <c:v>1.2178942730761725E-2</c:v>
                </c:pt>
                <c:pt idx="7213">
                  <c:v>-3.0572838879711545E-2</c:v>
                </c:pt>
                <c:pt idx="7214">
                  <c:v>2.752210220942107E-2</c:v>
                </c:pt>
                <c:pt idx="7215">
                  <c:v>7.5278293339169314E-2</c:v>
                </c:pt>
                <c:pt idx="7216">
                  <c:v>2.0280351267958619E-2</c:v>
                </c:pt>
                <c:pt idx="7217">
                  <c:v>1.4343766777131317E-2</c:v>
                </c:pt>
                <c:pt idx="7218">
                  <c:v>2.0140196842945594E-2</c:v>
                </c:pt>
                <c:pt idx="7219">
                  <c:v>1.8444302997738426E-2</c:v>
                </c:pt>
                <c:pt idx="7220">
                  <c:v>-4.5031704075115609E-3</c:v>
                </c:pt>
                <c:pt idx="7221">
                  <c:v>-2.4926164605458549E-3</c:v>
                </c:pt>
                <c:pt idx="7222">
                  <c:v>7.7202716631552025E-3</c:v>
                </c:pt>
                <c:pt idx="7223">
                  <c:v>-7.6653351891734266E-3</c:v>
                </c:pt>
                <c:pt idx="7224">
                  <c:v>2.0273489784237809E-2</c:v>
                </c:pt>
                <c:pt idx="7225">
                  <c:v>1.12411601802346E-2</c:v>
                </c:pt>
                <c:pt idx="7226">
                  <c:v>-5.2029126036639076E-3</c:v>
                </c:pt>
                <c:pt idx="7227">
                  <c:v>5.5223851847786866E-2</c:v>
                </c:pt>
                <c:pt idx="7228">
                  <c:v>-0.12528894229427137</c:v>
                </c:pt>
                <c:pt idx="7229">
                  <c:v>2.6511815194997734E-2</c:v>
                </c:pt>
                <c:pt idx="7230">
                  <c:v>1.9034608494728315E-2</c:v>
                </c:pt>
                <c:pt idx="7231">
                  <c:v>5.2277573864768369E-2</c:v>
                </c:pt>
                <c:pt idx="7232">
                  <c:v>1.0338597218843533E-2</c:v>
                </c:pt>
                <c:pt idx="7233">
                  <c:v>3.9516022113994041E-2</c:v>
                </c:pt>
                <c:pt idx="7234">
                  <c:v>1.0331550374238213E-2</c:v>
                </c:pt>
                <c:pt idx="7235">
                  <c:v>1.7554301047319452E-2</c:v>
                </c:pt>
                <c:pt idx="7236">
                  <c:v>1.3532146047049914E-2</c:v>
                </c:pt>
                <c:pt idx="7237">
                  <c:v>2.164446104963829E-2</c:v>
                </c:pt>
                <c:pt idx="7238">
                  <c:v>9.5728379114710348E-3</c:v>
                </c:pt>
                <c:pt idx="7239">
                  <c:v>5.5680683250390842E-2</c:v>
                </c:pt>
                <c:pt idx="7240">
                  <c:v>2.0080230974738031E-2</c:v>
                </c:pt>
                <c:pt idx="7241">
                  <c:v>2.9907360787161559E-3</c:v>
                </c:pt>
                <c:pt idx="7242">
                  <c:v>1.722539465572244E-2</c:v>
                </c:pt>
                <c:pt idx="7243">
                  <c:v>1.4381132264103827E-2</c:v>
                </c:pt>
                <c:pt idx="7244">
                  <c:v>-0.20156694054199464</c:v>
                </c:pt>
                <c:pt idx="7245">
                  <c:v>-9.0586661138025264E-3</c:v>
                </c:pt>
                <c:pt idx="7246">
                  <c:v>1.399494604446317E-2</c:v>
                </c:pt>
                <c:pt idx="7247">
                  <c:v>1.2744662107747365E-2</c:v>
                </c:pt>
                <c:pt idx="7248">
                  <c:v>1.2717649055683044E-2</c:v>
                </c:pt>
                <c:pt idx="7249">
                  <c:v>1.5803602299747942E-2</c:v>
                </c:pt>
                <c:pt idx="7250">
                  <c:v>5.0168504041754894E-2</c:v>
                </c:pt>
                <c:pt idx="7251">
                  <c:v>1.9802849058322556E-2</c:v>
                </c:pt>
                <c:pt idx="7252">
                  <c:v>5.8365998942110789E-3</c:v>
                </c:pt>
                <c:pt idx="7253">
                  <c:v>2.181339980309397E-3</c:v>
                </c:pt>
                <c:pt idx="7254">
                  <c:v>6.2146764155975682E-3</c:v>
                </c:pt>
                <c:pt idx="7255">
                  <c:v>3.9858743642521175E-3</c:v>
                </c:pt>
                <c:pt idx="7256">
                  <c:v>2.3161898904535943E-2</c:v>
                </c:pt>
                <c:pt idx="7257">
                  <c:v>1.7976935996565257E-2</c:v>
                </c:pt>
                <c:pt idx="7258">
                  <c:v>-2.9196397784162206E-2</c:v>
                </c:pt>
                <c:pt idx="7259">
                  <c:v>6.0812010160814743E-3</c:v>
                </c:pt>
                <c:pt idx="7260">
                  <c:v>7.2387397340364229E-3</c:v>
                </c:pt>
                <c:pt idx="7261">
                  <c:v>2.4171433992918972E-2</c:v>
                </c:pt>
                <c:pt idx="7262">
                  <c:v>2.9899181937329565E-2</c:v>
                </c:pt>
                <c:pt idx="7263">
                  <c:v>0.18301839213098478</c:v>
                </c:pt>
                <c:pt idx="7264">
                  <c:v>1.5732339424678818E-2</c:v>
                </c:pt>
                <c:pt idx="7265">
                  <c:v>1.3236325897493129E-2</c:v>
                </c:pt>
                <c:pt idx="7266">
                  <c:v>3.6145324835767434E-2</c:v>
                </c:pt>
                <c:pt idx="7267">
                  <c:v>2.1658100622744321E-2</c:v>
                </c:pt>
                <c:pt idx="7268">
                  <c:v>2.4247950205506731E-3</c:v>
                </c:pt>
                <c:pt idx="7269">
                  <c:v>1.3932895409974411E-2</c:v>
                </c:pt>
                <c:pt idx="7270">
                  <c:v>-5.8044757411426194E-3</c:v>
                </c:pt>
                <c:pt idx="7271">
                  <c:v>-5.4191416630996289E-2</c:v>
                </c:pt>
                <c:pt idx="7272">
                  <c:v>3.2130871309629494E-2</c:v>
                </c:pt>
                <c:pt idx="7273">
                  <c:v>2.5699523281435665E-2</c:v>
                </c:pt>
                <c:pt idx="7274">
                  <c:v>-6.5967654041614129E-2</c:v>
                </c:pt>
                <c:pt idx="7275">
                  <c:v>1.2875665174008384E-2</c:v>
                </c:pt>
                <c:pt idx="7276">
                  <c:v>1.5397746126427908E-2</c:v>
                </c:pt>
                <c:pt idx="7277">
                  <c:v>2.7039813851017704E-2</c:v>
                </c:pt>
                <c:pt idx="7278">
                  <c:v>6.2168053761718037E-2</c:v>
                </c:pt>
                <c:pt idx="7279">
                  <c:v>1.4597921628894946E-2</c:v>
                </c:pt>
                <c:pt idx="7280">
                  <c:v>-1.6324492336441582E-2</c:v>
                </c:pt>
                <c:pt idx="7281">
                  <c:v>2.4583406475954112E-2</c:v>
                </c:pt>
                <c:pt idx="7282">
                  <c:v>1.8490686951631818E-2</c:v>
                </c:pt>
                <c:pt idx="7283">
                  <c:v>5.1871496979411288E-3</c:v>
                </c:pt>
                <c:pt idx="7284">
                  <c:v>9.6011759280224276E-2</c:v>
                </c:pt>
                <c:pt idx="7285">
                  <c:v>-2.1300272943155382E-2</c:v>
                </c:pt>
                <c:pt idx="7286">
                  <c:v>2.8520253087018454E-2</c:v>
                </c:pt>
                <c:pt idx="7287">
                  <c:v>0.10110859912033755</c:v>
                </c:pt>
                <c:pt idx="7288">
                  <c:v>3.3626089809406311E-2</c:v>
                </c:pt>
                <c:pt idx="7289">
                  <c:v>1.2684652090799517E-2</c:v>
                </c:pt>
                <c:pt idx="7290">
                  <c:v>9.8243210019224748E-3</c:v>
                </c:pt>
                <c:pt idx="7291">
                  <c:v>2.4943446971535752E-2</c:v>
                </c:pt>
                <c:pt idx="7292">
                  <c:v>1.3898238657031865E-2</c:v>
                </c:pt>
                <c:pt idx="7293">
                  <c:v>-9.6011258991636761E-2</c:v>
                </c:pt>
                <c:pt idx="7294">
                  <c:v>4.6591435696907255E-2</c:v>
                </c:pt>
                <c:pt idx="7295">
                  <c:v>2.8155103594768387E-3</c:v>
                </c:pt>
                <c:pt idx="7296">
                  <c:v>2.1376359703835758E-2</c:v>
                </c:pt>
                <c:pt idx="7297">
                  <c:v>5.25036275373836E-2</c:v>
                </c:pt>
                <c:pt idx="7298">
                  <c:v>2.5627808645964482E-2</c:v>
                </c:pt>
                <c:pt idx="7299">
                  <c:v>3.0449905848454022E-2</c:v>
                </c:pt>
                <c:pt idx="7300">
                  <c:v>2.9163814134251408E-2</c:v>
                </c:pt>
                <c:pt idx="7301">
                  <c:v>2.3840536150824689E-2</c:v>
                </c:pt>
                <c:pt idx="7302">
                  <c:v>7.4405081094125348E-3</c:v>
                </c:pt>
                <c:pt idx="7303">
                  <c:v>-9.9621532028086185E-2</c:v>
                </c:pt>
                <c:pt idx="7304">
                  <c:v>2.0789841871940804E-2</c:v>
                </c:pt>
                <c:pt idx="7305">
                  <c:v>3.7199950783870374E-2</c:v>
                </c:pt>
                <c:pt idx="7306">
                  <c:v>6.3766329685646366E-3</c:v>
                </c:pt>
                <c:pt idx="7307">
                  <c:v>4.7154570859660724E-2</c:v>
                </c:pt>
                <c:pt idx="7308">
                  <c:v>5.8686834960128571E-3</c:v>
                </c:pt>
                <c:pt idx="7309">
                  <c:v>8.2262597730102423E-3</c:v>
                </c:pt>
                <c:pt idx="7310">
                  <c:v>2.5338970365871617E-2</c:v>
                </c:pt>
                <c:pt idx="7311">
                  <c:v>0.13732041214237223</c:v>
                </c:pt>
                <c:pt idx="7312">
                  <c:v>3.9937198161615318E-2</c:v>
                </c:pt>
                <c:pt idx="7313">
                  <c:v>1.2657934544549736E-2</c:v>
                </c:pt>
                <c:pt idx="7314">
                  <c:v>5.5714334141236464E-2</c:v>
                </c:pt>
                <c:pt idx="7315">
                  <c:v>3.5961179647106354E-3</c:v>
                </c:pt>
                <c:pt idx="7316">
                  <c:v>4.000120536531282E-2</c:v>
                </c:pt>
                <c:pt idx="7317">
                  <c:v>2.2040624717892143E-2</c:v>
                </c:pt>
                <c:pt idx="7318">
                  <c:v>1.652563713069757E-2</c:v>
                </c:pt>
                <c:pt idx="7319">
                  <c:v>2.2907755692793044E-2</c:v>
                </c:pt>
                <c:pt idx="7320">
                  <c:v>2.7182132572354172E-2</c:v>
                </c:pt>
                <c:pt idx="7321">
                  <c:v>4.7098260670877017E-2</c:v>
                </c:pt>
                <c:pt idx="7322">
                  <c:v>1.0476346516179404E-2</c:v>
                </c:pt>
                <c:pt idx="7323">
                  <c:v>1.5272079282061196E-2</c:v>
                </c:pt>
                <c:pt idx="7324">
                  <c:v>-3.8657905883576468E-2</c:v>
                </c:pt>
                <c:pt idx="7325">
                  <c:v>-9.9190042021890176E-3</c:v>
                </c:pt>
                <c:pt idx="7326">
                  <c:v>2.5869205314202236E-2</c:v>
                </c:pt>
                <c:pt idx="7327">
                  <c:v>5.7930614489374858E-2</c:v>
                </c:pt>
                <c:pt idx="7328">
                  <c:v>-1.0731992803453064E-2</c:v>
                </c:pt>
                <c:pt idx="7329">
                  <c:v>1.0966147243876376E-2</c:v>
                </c:pt>
                <c:pt idx="7330">
                  <c:v>1.8300287993258051E-2</c:v>
                </c:pt>
                <c:pt idx="7331">
                  <c:v>3.4078120474905473E-2</c:v>
                </c:pt>
                <c:pt idx="7332">
                  <c:v>2.1347197075066538E-2</c:v>
                </c:pt>
                <c:pt idx="7333">
                  <c:v>6.6681292258535703E-3</c:v>
                </c:pt>
                <c:pt idx="7334">
                  <c:v>1.2493919143792774E-2</c:v>
                </c:pt>
                <c:pt idx="7335">
                  <c:v>-7.5192618339027407E-6</c:v>
                </c:pt>
                <c:pt idx="7336">
                  <c:v>5.9613573502033848E-2</c:v>
                </c:pt>
                <c:pt idx="7337">
                  <c:v>3.5752943787269342E-2</c:v>
                </c:pt>
                <c:pt idx="7338">
                  <c:v>2.5445901432737412E-2</c:v>
                </c:pt>
                <c:pt idx="7339">
                  <c:v>3.2423161342318631E-2</c:v>
                </c:pt>
                <c:pt idx="7340">
                  <c:v>1.5949501197634212E-2</c:v>
                </c:pt>
                <c:pt idx="7341">
                  <c:v>8.6059242579963419E-2</c:v>
                </c:pt>
                <c:pt idx="7342">
                  <c:v>2.0736467899479401E-3</c:v>
                </c:pt>
                <c:pt idx="7343">
                  <c:v>1.8886810387462722E-2</c:v>
                </c:pt>
                <c:pt idx="7344">
                  <c:v>1.5228389484077131E-2</c:v>
                </c:pt>
                <c:pt idx="7345">
                  <c:v>3.9012788082910616E-2</c:v>
                </c:pt>
                <c:pt idx="7346">
                  <c:v>2.7044383802721852E-2</c:v>
                </c:pt>
                <c:pt idx="7347">
                  <c:v>3.2891962583368871E-2</c:v>
                </c:pt>
                <c:pt idx="7348">
                  <c:v>3.5178117623606529E-2</c:v>
                </c:pt>
                <c:pt idx="7349">
                  <c:v>6.3484470834349577E-2</c:v>
                </c:pt>
                <c:pt idx="7350">
                  <c:v>5.6968573595866018E-2</c:v>
                </c:pt>
                <c:pt idx="7351">
                  <c:v>1.692710654204512E-3</c:v>
                </c:pt>
                <c:pt idx="7352">
                  <c:v>2.3634720548013747E-2</c:v>
                </c:pt>
                <c:pt idx="7353">
                  <c:v>2.911834983822827E-2</c:v>
                </c:pt>
                <c:pt idx="7354">
                  <c:v>2.1159905826541987E-2</c:v>
                </c:pt>
                <c:pt idx="7355">
                  <c:v>-5.6914352574548611E-3</c:v>
                </c:pt>
                <c:pt idx="7356">
                  <c:v>4.5401456785461577E-2</c:v>
                </c:pt>
                <c:pt idx="7357">
                  <c:v>3.5503110594819837E-2</c:v>
                </c:pt>
                <c:pt idx="7358">
                  <c:v>6.2419571001362507E-2</c:v>
                </c:pt>
                <c:pt idx="7359">
                  <c:v>2.3945104715823291E-2</c:v>
                </c:pt>
                <c:pt idx="7360">
                  <c:v>1.3716268955068577E-2</c:v>
                </c:pt>
                <c:pt idx="7361">
                  <c:v>-3.9096627744105092E-3</c:v>
                </c:pt>
                <c:pt idx="7362">
                  <c:v>-6.1372570223640118E-3</c:v>
                </c:pt>
                <c:pt idx="7363">
                  <c:v>4.9630013806028661E-2</c:v>
                </c:pt>
                <c:pt idx="7364">
                  <c:v>1.1422194347498698E-2</c:v>
                </c:pt>
                <c:pt idx="7365">
                  <c:v>5.3403852577395175E-2</c:v>
                </c:pt>
                <c:pt idx="7366">
                  <c:v>1.7530706675401936E-2</c:v>
                </c:pt>
                <c:pt idx="7367">
                  <c:v>1.337741844523411E-2</c:v>
                </c:pt>
                <c:pt idx="7368">
                  <c:v>-1.9616538267408384E-4</c:v>
                </c:pt>
                <c:pt idx="7369">
                  <c:v>2.8505693024878393E-2</c:v>
                </c:pt>
                <c:pt idx="7370">
                  <c:v>1.4308563444894652E-2</c:v>
                </c:pt>
                <c:pt idx="7371">
                  <c:v>-8.6033739860600907E-4</c:v>
                </c:pt>
                <c:pt idx="7372">
                  <c:v>3.7816842399070315E-2</c:v>
                </c:pt>
                <c:pt idx="7373">
                  <c:v>3.4362845482816012E-2</c:v>
                </c:pt>
                <c:pt idx="7374">
                  <c:v>2.638850986760425E-2</c:v>
                </c:pt>
                <c:pt idx="7375">
                  <c:v>1.7562365825054795E-2</c:v>
                </c:pt>
                <c:pt idx="7376">
                  <c:v>3.1558955694979296E-2</c:v>
                </c:pt>
                <c:pt idx="7377">
                  <c:v>9.7271025055195104E-4</c:v>
                </c:pt>
                <c:pt idx="7378">
                  <c:v>5.4164029028107789E-2</c:v>
                </c:pt>
                <c:pt idx="7379">
                  <c:v>2.2373735688684136E-2</c:v>
                </c:pt>
                <c:pt idx="7380">
                  <c:v>3.1817779291228108E-2</c:v>
                </c:pt>
                <c:pt idx="7381">
                  <c:v>2.7015757059592402E-2</c:v>
                </c:pt>
                <c:pt idx="7382">
                  <c:v>1.5995661885945426E-2</c:v>
                </c:pt>
                <c:pt idx="7383">
                  <c:v>2.5074052265114496E-2</c:v>
                </c:pt>
                <c:pt idx="7384">
                  <c:v>1.9982811981825461E-2</c:v>
                </c:pt>
                <c:pt idx="7385">
                  <c:v>2.3611777354275169E-2</c:v>
                </c:pt>
                <c:pt idx="7386">
                  <c:v>2.1842793789669399E-2</c:v>
                </c:pt>
                <c:pt idx="7387">
                  <c:v>1.9777305026393188E-2</c:v>
                </c:pt>
                <c:pt idx="7388">
                  <c:v>4.4275156294574382E-2</c:v>
                </c:pt>
                <c:pt idx="7389">
                  <c:v>-2.4352194418551926E-2</c:v>
                </c:pt>
                <c:pt idx="7390">
                  <c:v>-1.0429217648488937E-3</c:v>
                </c:pt>
                <c:pt idx="7391">
                  <c:v>-1.7750925643252154E-2</c:v>
                </c:pt>
                <c:pt idx="7392">
                  <c:v>1.2120937647725448E-2</c:v>
                </c:pt>
                <c:pt idx="7393">
                  <c:v>1.5166013399880227E-2</c:v>
                </c:pt>
                <c:pt idx="7394">
                  <c:v>4.6032930728586115E-2</c:v>
                </c:pt>
                <c:pt idx="7395">
                  <c:v>5.6829474092862986E-2</c:v>
                </c:pt>
                <c:pt idx="7396">
                  <c:v>2.8672903259866812E-2</c:v>
                </c:pt>
                <c:pt idx="7397">
                  <c:v>0.10316428266531766</c:v>
                </c:pt>
                <c:pt idx="7398">
                  <c:v>-1.817286303710213E-3</c:v>
                </c:pt>
                <c:pt idx="7399">
                  <c:v>2.6338632489866818E-2</c:v>
                </c:pt>
                <c:pt idx="7400">
                  <c:v>2.7006138360797509E-2</c:v>
                </c:pt>
                <c:pt idx="7401">
                  <c:v>3.3912307402058986E-3</c:v>
                </c:pt>
                <c:pt idx="7402">
                  <c:v>3.1783269658506232E-2</c:v>
                </c:pt>
                <c:pt idx="7403">
                  <c:v>1.9528226057098216E-3</c:v>
                </c:pt>
                <c:pt idx="7404">
                  <c:v>2.0921918677623823E-2</c:v>
                </c:pt>
                <c:pt idx="7405">
                  <c:v>5.5298758439626838E-2</c:v>
                </c:pt>
                <c:pt idx="7406">
                  <c:v>2.6433287727032836E-2</c:v>
                </c:pt>
                <c:pt idx="7407">
                  <c:v>-2.9032574502401296E-2</c:v>
                </c:pt>
                <c:pt idx="7408">
                  <c:v>1.2572320374759241E-2</c:v>
                </c:pt>
                <c:pt idx="7409">
                  <c:v>-4.6759165590618329E-3</c:v>
                </c:pt>
                <c:pt idx="7410">
                  <c:v>7.5956395481729631E-3</c:v>
                </c:pt>
                <c:pt idx="7411">
                  <c:v>5.100459201994278E-3</c:v>
                </c:pt>
                <c:pt idx="7412">
                  <c:v>2.8835046228447226E-2</c:v>
                </c:pt>
                <c:pt idx="7413">
                  <c:v>1.4477984293932194E-2</c:v>
                </c:pt>
                <c:pt idx="7414">
                  <c:v>-5.5033757787755606E-2</c:v>
                </c:pt>
                <c:pt idx="7415">
                  <c:v>4.1373447467977269E-2</c:v>
                </c:pt>
                <c:pt idx="7416">
                  <c:v>-2.11230204931036E-3</c:v>
                </c:pt>
                <c:pt idx="7417">
                  <c:v>1.8139836608979873E-2</c:v>
                </c:pt>
                <c:pt idx="7418">
                  <c:v>4.7092732854538001E-2</c:v>
                </c:pt>
                <c:pt idx="7419">
                  <c:v>2.9354986955182787E-2</c:v>
                </c:pt>
                <c:pt idx="7420">
                  <c:v>3.2986693251559389E-2</c:v>
                </c:pt>
                <c:pt idx="7421">
                  <c:v>-2.7991121671478805E-3</c:v>
                </c:pt>
                <c:pt idx="7422">
                  <c:v>1.0568082615892215E-2</c:v>
                </c:pt>
                <c:pt idx="7423">
                  <c:v>8.3687433669453734E-2</c:v>
                </c:pt>
                <c:pt idx="7424">
                  <c:v>2.0821257089410801E-2</c:v>
                </c:pt>
                <c:pt idx="7425">
                  <c:v>2.9172723072862235E-2</c:v>
                </c:pt>
                <c:pt idx="7426">
                  <c:v>3.3965823827013443E-2</c:v>
                </c:pt>
                <c:pt idx="7427">
                  <c:v>1.7096237468652933E-2</c:v>
                </c:pt>
                <c:pt idx="7428">
                  <c:v>2.00238619900719E-2</c:v>
                </c:pt>
                <c:pt idx="7429">
                  <c:v>2.7057549498401778E-2</c:v>
                </c:pt>
                <c:pt idx="7430">
                  <c:v>7.4859662619615908E-2</c:v>
                </c:pt>
                <c:pt idx="7431">
                  <c:v>-5.6535759156025681E-5</c:v>
                </c:pt>
                <c:pt idx="7432">
                  <c:v>3.2477919798462013E-2</c:v>
                </c:pt>
                <c:pt idx="7433">
                  <c:v>3.8529414417259175E-3</c:v>
                </c:pt>
                <c:pt idx="7434">
                  <c:v>5.8313478562128554E-2</c:v>
                </c:pt>
                <c:pt idx="7435">
                  <c:v>4.9604972926240574E-2</c:v>
                </c:pt>
                <c:pt idx="7436">
                  <c:v>6.7259204383089979E-2</c:v>
                </c:pt>
                <c:pt idx="7437">
                  <c:v>-3.301325513058203E-3</c:v>
                </c:pt>
                <c:pt idx="7438">
                  <c:v>-8.5419379606519585E-3</c:v>
                </c:pt>
                <c:pt idx="7439">
                  <c:v>1.0055040742081351E-2</c:v>
                </c:pt>
                <c:pt idx="7440">
                  <c:v>1.0399402528508118E-2</c:v>
                </c:pt>
                <c:pt idx="7441">
                  <c:v>7.2257487887187931E-3</c:v>
                </c:pt>
                <c:pt idx="7442">
                  <c:v>-3.7271520762725094E-2</c:v>
                </c:pt>
                <c:pt idx="7443">
                  <c:v>4.2018757304465484E-2</c:v>
                </c:pt>
                <c:pt idx="7444">
                  <c:v>2.0920799264299825E-2</c:v>
                </c:pt>
                <c:pt idx="7445">
                  <c:v>-1.0989396031648998E-2</c:v>
                </c:pt>
                <c:pt idx="7446">
                  <c:v>8.7856538006804999E-2</c:v>
                </c:pt>
                <c:pt idx="7447">
                  <c:v>3.6221555824461939E-2</c:v>
                </c:pt>
                <c:pt idx="7448">
                  <c:v>2.7482285916599954E-2</c:v>
                </c:pt>
                <c:pt idx="7449">
                  <c:v>4.7163558432523005E-2</c:v>
                </c:pt>
                <c:pt idx="7450">
                  <c:v>-8.4217948702764063E-3</c:v>
                </c:pt>
                <c:pt idx="7451">
                  <c:v>4.6514434222981293E-2</c:v>
                </c:pt>
                <c:pt idx="7452">
                  <c:v>1.7707400597201158E-2</c:v>
                </c:pt>
                <c:pt idx="7453">
                  <c:v>4.1622705650722853E-2</c:v>
                </c:pt>
                <c:pt idx="7454">
                  <c:v>2.7976105739206732E-2</c:v>
                </c:pt>
                <c:pt idx="7455">
                  <c:v>2.0517761577180778E-2</c:v>
                </c:pt>
                <c:pt idx="7456">
                  <c:v>2.8945778102267686E-2</c:v>
                </c:pt>
                <c:pt idx="7457">
                  <c:v>6.270688914675536E-2</c:v>
                </c:pt>
                <c:pt idx="7458">
                  <c:v>9.9495384949891602E-2</c:v>
                </c:pt>
                <c:pt idx="7459">
                  <c:v>3.6283862179873186E-2</c:v>
                </c:pt>
                <c:pt idx="7460">
                  <c:v>5.6544319158650991E-2</c:v>
                </c:pt>
                <c:pt idx="7461">
                  <c:v>1.9387731899797016E-2</c:v>
                </c:pt>
                <c:pt idx="7462">
                  <c:v>2.9225372640881739E-3</c:v>
                </c:pt>
                <c:pt idx="7463">
                  <c:v>2.1207071730093008E-2</c:v>
                </c:pt>
                <c:pt idx="7464">
                  <c:v>3.7563304255658049E-2</c:v>
                </c:pt>
                <c:pt idx="7465">
                  <c:v>2.3170449174233939E-2</c:v>
                </c:pt>
                <c:pt idx="7466">
                  <c:v>-8.6698231843388551E-3</c:v>
                </c:pt>
                <c:pt idx="7467">
                  <c:v>4.1186942542866777E-2</c:v>
                </c:pt>
                <c:pt idx="7468">
                  <c:v>2.1421589170149156E-2</c:v>
                </c:pt>
                <c:pt idx="7469">
                  <c:v>-1.0306809117024389E-2</c:v>
                </c:pt>
                <c:pt idx="7470">
                  <c:v>-2.9837853231582421E-2</c:v>
                </c:pt>
                <c:pt idx="7471">
                  <c:v>1.2091018403886704E-2</c:v>
                </c:pt>
                <c:pt idx="7472">
                  <c:v>3.5344242556487535E-2</c:v>
                </c:pt>
                <c:pt idx="7473">
                  <c:v>6.5281351843044774E-2</c:v>
                </c:pt>
                <c:pt idx="7474">
                  <c:v>1.9916661833320946E-2</c:v>
                </c:pt>
                <c:pt idx="7475">
                  <c:v>2.4988910444083516E-2</c:v>
                </c:pt>
                <c:pt idx="7476">
                  <c:v>3.9157041929161807E-2</c:v>
                </c:pt>
                <c:pt idx="7477">
                  <c:v>5.8927719128903926E-2</c:v>
                </c:pt>
                <c:pt idx="7478">
                  <c:v>2.8788373460302288E-2</c:v>
                </c:pt>
                <c:pt idx="7479">
                  <c:v>4.2534690673150632E-2</c:v>
                </c:pt>
                <c:pt idx="7480">
                  <c:v>5.1103185032990621E-3</c:v>
                </c:pt>
                <c:pt idx="7481">
                  <c:v>3.3633599107076168E-2</c:v>
                </c:pt>
                <c:pt idx="7482">
                  <c:v>7.847426445361827E-2</c:v>
                </c:pt>
                <c:pt idx="7483">
                  <c:v>3.3830706720252048E-2</c:v>
                </c:pt>
                <c:pt idx="7484">
                  <c:v>4.7096072715990065E-3</c:v>
                </c:pt>
                <c:pt idx="7485">
                  <c:v>6.7717586912244042E-3</c:v>
                </c:pt>
                <c:pt idx="7486">
                  <c:v>3.2291457164685115E-2</c:v>
                </c:pt>
                <c:pt idx="7487">
                  <c:v>0.14367599750108417</c:v>
                </c:pt>
                <c:pt idx="7488">
                  <c:v>1.9775397522717165E-2</c:v>
                </c:pt>
                <c:pt idx="7489">
                  <c:v>3.83232360858273E-2</c:v>
                </c:pt>
                <c:pt idx="7490">
                  <c:v>5.5822659698808293E-2</c:v>
                </c:pt>
                <c:pt idx="7491">
                  <c:v>-2.0760290742327825E-2</c:v>
                </c:pt>
                <c:pt idx="7492">
                  <c:v>7.7291995636913757E-3</c:v>
                </c:pt>
                <c:pt idx="7493">
                  <c:v>8.0427492566601377E-3</c:v>
                </c:pt>
                <c:pt idx="7494">
                  <c:v>6.4910863548455114E-2</c:v>
                </c:pt>
                <c:pt idx="7495">
                  <c:v>-1.1582085790365916E-2</c:v>
                </c:pt>
                <c:pt idx="7496">
                  <c:v>1.8398173903304595E-2</c:v>
                </c:pt>
                <c:pt idx="7497">
                  <c:v>-8.8659172152198248E-2</c:v>
                </c:pt>
                <c:pt idx="7498">
                  <c:v>3.4377938117695322E-2</c:v>
                </c:pt>
                <c:pt idx="7499">
                  <c:v>8.7789220809068813E-2</c:v>
                </c:pt>
                <c:pt idx="7500">
                  <c:v>-2.9414061523387786E-2</c:v>
                </c:pt>
                <c:pt idx="7501">
                  <c:v>2.679271401772252E-2</c:v>
                </c:pt>
                <c:pt idx="7502">
                  <c:v>3.3694504759936079E-2</c:v>
                </c:pt>
                <c:pt idx="7503">
                  <c:v>3.4997582312774507E-2</c:v>
                </c:pt>
                <c:pt idx="7504">
                  <c:v>9.6409629316712136E-3</c:v>
                </c:pt>
                <c:pt idx="7505">
                  <c:v>3.5650658345341988E-3</c:v>
                </c:pt>
                <c:pt idx="7506">
                  <c:v>9.2848638244424478E-2</c:v>
                </c:pt>
                <c:pt idx="7507">
                  <c:v>4.1657932149587115E-2</c:v>
                </c:pt>
                <c:pt idx="7508">
                  <c:v>4.9887481687610466E-2</c:v>
                </c:pt>
                <c:pt idx="7509">
                  <c:v>-6.6526981251991649E-2</c:v>
                </c:pt>
                <c:pt idx="7510">
                  <c:v>6.3563527035289072E-2</c:v>
                </c:pt>
                <c:pt idx="7511">
                  <c:v>2.4822387656888212E-2</c:v>
                </c:pt>
                <c:pt idx="7512">
                  <c:v>2.7641586139987375E-2</c:v>
                </c:pt>
                <c:pt idx="7513">
                  <c:v>8.6307466703196778E-2</c:v>
                </c:pt>
                <c:pt idx="7514">
                  <c:v>3.9089894927166254E-2</c:v>
                </c:pt>
                <c:pt idx="7515">
                  <c:v>1.57270679602017E-2</c:v>
                </c:pt>
                <c:pt idx="7516">
                  <c:v>7.0795335879416957E-2</c:v>
                </c:pt>
                <c:pt idx="7517">
                  <c:v>6.994720464743984E-3</c:v>
                </c:pt>
                <c:pt idx="7518">
                  <c:v>3.3602066099012916E-2</c:v>
                </c:pt>
                <c:pt idx="7519">
                  <c:v>3.5446168440878251E-2</c:v>
                </c:pt>
                <c:pt idx="7520">
                  <c:v>-0.17309355757306416</c:v>
                </c:pt>
                <c:pt idx="7521">
                  <c:v>1.5622340650026399E-2</c:v>
                </c:pt>
                <c:pt idx="7522">
                  <c:v>5.8410422983186959E-2</c:v>
                </c:pt>
                <c:pt idx="7523">
                  <c:v>2.7062966981664195E-2</c:v>
                </c:pt>
                <c:pt idx="7524">
                  <c:v>3.8063363522712286E-2</c:v>
                </c:pt>
                <c:pt idx="7525">
                  <c:v>4.7602185135998461E-2</c:v>
                </c:pt>
                <c:pt idx="7526">
                  <c:v>3.1850452479361205E-2</c:v>
                </c:pt>
                <c:pt idx="7527">
                  <c:v>0.25135343270142113</c:v>
                </c:pt>
                <c:pt idx="7528">
                  <c:v>4.8512629012604303E-3</c:v>
                </c:pt>
                <c:pt idx="7529">
                  <c:v>1.9358163417670788E-2</c:v>
                </c:pt>
                <c:pt idx="7530">
                  <c:v>-0.20567806090445795</c:v>
                </c:pt>
                <c:pt idx="7531">
                  <c:v>3.311923355980069E-2</c:v>
                </c:pt>
                <c:pt idx="7532">
                  <c:v>-2.8086669324027438E-2</c:v>
                </c:pt>
                <c:pt idx="7533">
                  <c:v>1.9859799663512662E-2</c:v>
                </c:pt>
                <c:pt idx="7534">
                  <c:v>1.5394511636083706E-3</c:v>
                </c:pt>
                <c:pt idx="7535">
                  <c:v>-4.5529102172464642E-3</c:v>
                </c:pt>
                <c:pt idx="7536">
                  <c:v>2.8883870211837779E-2</c:v>
                </c:pt>
                <c:pt idx="7537">
                  <c:v>3.8968534330384003E-3</c:v>
                </c:pt>
                <c:pt idx="7538">
                  <c:v>3.7228438348140311E-2</c:v>
                </c:pt>
                <c:pt idx="7539">
                  <c:v>-3.51167819504863E-2</c:v>
                </c:pt>
                <c:pt idx="7540">
                  <c:v>5.6601115166504394E-2</c:v>
                </c:pt>
                <c:pt idx="7541">
                  <c:v>2.4661522014456424E-2</c:v>
                </c:pt>
                <c:pt idx="7542">
                  <c:v>-8.014097210639717E-3</c:v>
                </c:pt>
                <c:pt idx="7543">
                  <c:v>4.4890642616161068E-2</c:v>
                </c:pt>
                <c:pt idx="7544">
                  <c:v>7.5318408193657815E-3</c:v>
                </c:pt>
                <c:pt idx="7545">
                  <c:v>-1.6210635087203815E-2</c:v>
                </c:pt>
                <c:pt idx="7546">
                  <c:v>1.9576484855274863E-2</c:v>
                </c:pt>
                <c:pt idx="7547">
                  <c:v>3.17354684342636E-2</c:v>
                </c:pt>
                <c:pt idx="7548">
                  <c:v>7.286742980176536E-3</c:v>
                </c:pt>
                <c:pt idx="7549">
                  <c:v>4.004987140593453E-2</c:v>
                </c:pt>
                <c:pt idx="7550">
                  <c:v>2.4044916657595488E-2</c:v>
                </c:pt>
                <c:pt idx="7551">
                  <c:v>4.0311233097662512E-2</c:v>
                </c:pt>
                <c:pt idx="7552">
                  <c:v>-8.9748121120441053E-3</c:v>
                </c:pt>
                <c:pt idx="7553">
                  <c:v>7.7737535173828922E-3</c:v>
                </c:pt>
                <c:pt idx="7554">
                  <c:v>-3.1637513321132378E-3</c:v>
                </c:pt>
                <c:pt idx="7555">
                  <c:v>-2.7064384507950526E-2</c:v>
                </c:pt>
                <c:pt idx="7556">
                  <c:v>2.2984261616122298E-3</c:v>
                </c:pt>
                <c:pt idx="7557">
                  <c:v>2.2460303426668151E-3</c:v>
                </c:pt>
                <c:pt idx="7558">
                  <c:v>-1.1602590243499375E-3</c:v>
                </c:pt>
                <c:pt idx="7559">
                  <c:v>3.9311160136450557E-2</c:v>
                </c:pt>
                <c:pt idx="7560">
                  <c:v>-2.3368275791944525E-2</c:v>
                </c:pt>
                <c:pt idx="7561">
                  <c:v>-2.3209954952527499E-2</c:v>
                </c:pt>
                <c:pt idx="7562">
                  <c:v>8.1659181214852085E-3</c:v>
                </c:pt>
                <c:pt idx="7563">
                  <c:v>5.329693134587795E-2</c:v>
                </c:pt>
                <c:pt idx="7564">
                  <c:v>2.4980645945364779E-2</c:v>
                </c:pt>
                <c:pt idx="7565">
                  <c:v>3.1266120426180696E-2</c:v>
                </c:pt>
                <c:pt idx="7566">
                  <c:v>-1.7184143761467686E-2</c:v>
                </c:pt>
                <c:pt idx="7567">
                  <c:v>1.2238309023546337E-3</c:v>
                </c:pt>
                <c:pt idx="7568">
                  <c:v>2.3138873913290486E-2</c:v>
                </c:pt>
                <c:pt idx="7569">
                  <c:v>4.0710016588380096E-2</c:v>
                </c:pt>
                <c:pt idx="7570">
                  <c:v>0.66184875884095717</c:v>
                </c:pt>
                <c:pt idx="7571">
                  <c:v>2.768165116075012E-2</c:v>
                </c:pt>
                <c:pt idx="7572">
                  <c:v>2.0916930479002029E-2</c:v>
                </c:pt>
                <c:pt idx="7573">
                  <c:v>2.5003200232200287E-2</c:v>
                </c:pt>
                <c:pt idx="7574">
                  <c:v>-2.5296066836233977E-3</c:v>
                </c:pt>
                <c:pt idx="7575">
                  <c:v>-9.8526539876999039E-3</c:v>
                </c:pt>
                <c:pt idx="7576">
                  <c:v>-2.6442194064369888E-3</c:v>
                </c:pt>
                <c:pt idx="7577">
                  <c:v>2.9702798531578478E-2</c:v>
                </c:pt>
                <c:pt idx="7578">
                  <c:v>2.4015155310877501E-2</c:v>
                </c:pt>
                <c:pt idx="7579">
                  <c:v>0.33165418226184745</c:v>
                </c:pt>
                <c:pt idx="7580">
                  <c:v>2.5400856532231928E-2</c:v>
                </c:pt>
                <c:pt idx="7581">
                  <c:v>8.8151503581596069E-3</c:v>
                </c:pt>
                <c:pt idx="7582">
                  <c:v>-1.6229405377720871E-2</c:v>
                </c:pt>
                <c:pt idx="7583">
                  <c:v>4.1727428100923711E-2</c:v>
                </c:pt>
                <c:pt idx="7584">
                  <c:v>1.6353225687759182E-2</c:v>
                </c:pt>
                <c:pt idx="7585">
                  <c:v>-2.8492865586566898E-2</c:v>
                </c:pt>
                <c:pt idx="7586">
                  <c:v>2.7200817373422309E-2</c:v>
                </c:pt>
                <c:pt idx="7587">
                  <c:v>-1.8515524815816076E-2</c:v>
                </c:pt>
                <c:pt idx="7588">
                  <c:v>-3.3828972562777351E-2</c:v>
                </c:pt>
                <c:pt idx="7589">
                  <c:v>3.0128891050267764E-2</c:v>
                </c:pt>
                <c:pt idx="7590">
                  <c:v>-9.9440036323396749E-2</c:v>
                </c:pt>
                <c:pt idx="7591">
                  <c:v>3.762034790206123E-2</c:v>
                </c:pt>
                <c:pt idx="7592">
                  <c:v>3.2136802455485107E-2</c:v>
                </c:pt>
                <c:pt idx="7593">
                  <c:v>-1.7808655421283149E-3</c:v>
                </c:pt>
                <c:pt idx="7594">
                  <c:v>3.7565849670328506E-2</c:v>
                </c:pt>
                <c:pt idx="7595">
                  <c:v>-4.2493433141717996E-2</c:v>
                </c:pt>
                <c:pt idx="7596">
                  <c:v>6.5081592426241508E-2</c:v>
                </c:pt>
                <c:pt idx="7597">
                  <c:v>-4.5066317672201602E-2</c:v>
                </c:pt>
                <c:pt idx="7598">
                  <c:v>5.9867328417420644E-2</c:v>
                </c:pt>
                <c:pt idx="7599">
                  <c:v>6.9017294589247283E-2</c:v>
                </c:pt>
                <c:pt idx="7600">
                  <c:v>3.0834171299152918E-2</c:v>
                </c:pt>
                <c:pt idx="7601">
                  <c:v>3.3771577613794679E-2</c:v>
                </c:pt>
                <c:pt idx="7602">
                  <c:v>5.3265109723551828E-2</c:v>
                </c:pt>
                <c:pt idx="7603">
                  <c:v>1.9405841703666511E-2</c:v>
                </c:pt>
                <c:pt idx="7604">
                  <c:v>2.51789308179678E-2</c:v>
                </c:pt>
                <c:pt idx="7605">
                  <c:v>2.9539405813165349E-2</c:v>
                </c:pt>
                <c:pt idx="7606">
                  <c:v>6.8110891857349112E-3</c:v>
                </c:pt>
                <c:pt idx="7607">
                  <c:v>1.9185939841802956E-2</c:v>
                </c:pt>
                <c:pt idx="7608">
                  <c:v>1.7348423361320725E-2</c:v>
                </c:pt>
                <c:pt idx="7609">
                  <c:v>4.1533906276971282E-2</c:v>
                </c:pt>
                <c:pt idx="7610">
                  <c:v>-2.4171913792130548E-2</c:v>
                </c:pt>
                <c:pt idx="7611">
                  <c:v>5.167849849829384E-2</c:v>
                </c:pt>
                <c:pt idx="7612">
                  <c:v>4.8280405619430651E-2</c:v>
                </c:pt>
                <c:pt idx="7613">
                  <c:v>2.5264781132522222E-2</c:v>
                </c:pt>
                <c:pt idx="7614">
                  <c:v>-5.3039886275523258E-2</c:v>
                </c:pt>
                <c:pt idx="7615">
                  <c:v>2.5320637838359923E-2</c:v>
                </c:pt>
                <c:pt idx="7616">
                  <c:v>1.5600035042863981E-2</c:v>
                </c:pt>
                <c:pt idx="7617">
                  <c:v>1.7618441854983576E-2</c:v>
                </c:pt>
                <c:pt idx="7618">
                  <c:v>1.0389612633411477E-2</c:v>
                </c:pt>
                <c:pt idx="7619">
                  <c:v>1.0834148139503523E-2</c:v>
                </c:pt>
                <c:pt idx="7620">
                  <c:v>-1.1279833548609116E-2</c:v>
                </c:pt>
                <c:pt idx="7621">
                  <c:v>-4.8555944182232698E-3</c:v>
                </c:pt>
                <c:pt idx="7622">
                  <c:v>-1.2661919047719111E-2</c:v>
                </c:pt>
                <c:pt idx="7623">
                  <c:v>2.141442629165816E-2</c:v>
                </c:pt>
                <c:pt idx="7624">
                  <c:v>3.2246485313172035E-2</c:v>
                </c:pt>
                <c:pt idx="7625">
                  <c:v>7.9105046363903888E-3</c:v>
                </c:pt>
                <c:pt idx="7626">
                  <c:v>1.7530322098086169E-2</c:v>
                </c:pt>
                <c:pt idx="7627">
                  <c:v>2.7741641249924009E-2</c:v>
                </c:pt>
                <c:pt idx="7628">
                  <c:v>1.7455493032599408E-2</c:v>
                </c:pt>
                <c:pt idx="7629">
                  <c:v>2.0639032331550278E-2</c:v>
                </c:pt>
                <c:pt idx="7630">
                  <c:v>2.6744372910728148E-2</c:v>
                </c:pt>
                <c:pt idx="7631">
                  <c:v>5.7681795642738919E-2</c:v>
                </c:pt>
                <c:pt idx="7632">
                  <c:v>4.5603274005381556E-2</c:v>
                </c:pt>
                <c:pt idx="7633">
                  <c:v>5.8722206292662268E-2</c:v>
                </c:pt>
                <c:pt idx="7634">
                  <c:v>-0.12678024021921125</c:v>
                </c:pt>
                <c:pt idx="7635">
                  <c:v>2.9128510994558428E-2</c:v>
                </c:pt>
                <c:pt idx="7636">
                  <c:v>2.0092024624012026E-2</c:v>
                </c:pt>
                <c:pt idx="7637">
                  <c:v>-1.0672191070559083</c:v>
                </c:pt>
                <c:pt idx="7638">
                  <c:v>-2.7207881580133295E-2</c:v>
                </c:pt>
                <c:pt idx="7639">
                  <c:v>2.475514249468902E-2</c:v>
                </c:pt>
                <c:pt idx="7640">
                  <c:v>2.1708461456079905E-2</c:v>
                </c:pt>
                <c:pt idx="7641">
                  <c:v>1.6169497453371987E-2</c:v>
                </c:pt>
                <c:pt idx="7642">
                  <c:v>7.6236458342804417E-2</c:v>
                </c:pt>
                <c:pt idx="7643">
                  <c:v>1.7308671947070635E-2</c:v>
                </c:pt>
                <c:pt idx="7644">
                  <c:v>-1.5170210344472026E-2</c:v>
                </c:pt>
                <c:pt idx="7645">
                  <c:v>-4.0633416214686332E-4</c:v>
                </c:pt>
                <c:pt idx="7646">
                  <c:v>6.5766935454653952E-2</c:v>
                </c:pt>
                <c:pt idx="7647">
                  <c:v>4.9653818488301353E-2</c:v>
                </c:pt>
                <c:pt idx="7648">
                  <c:v>1.6019886948257626E-2</c:v>
                </c:pt>
                <c:pt idx="7649">
                  <c:v>2.5044564198442282E-2</c:v>
                </c:pt>
                <c:pt idx="7650">
                  <c:v>2.732456572240877E-2</c:v>
                </c:pt>
                <c:pt idx="7651">
                  <c:v>5.6811541737629583E-2</c:v>
                </c:pt>
                <c:pt idx="7652">
                  <c:v>9.2290766441496211E-2</c:v>
                </c:pt>
                <c:pt idx="7653">
                  <c:v>1.8162831554537236E-2</c:v>
                </c:pt>
                <c:pt idx="7654">
                  <c:v>3.0913333530767435E-2</c:v>
                </c:pt>
                <c:pt idx="7655">
                  <c:v>9.971927590787038E-4</c:v>
                </c:pt>
                <c:pt idx="7656">
                  <c:v>7.7611951959582814E-2</c:v>
                </c:pt>
                <c:pt idx="7657">
                  <c:v>3.312830761957359E-2</c:v>
                </c:pt>
                <c:pt idx="7658">
                  <c:v>1.4041985079394706E-2</c:v>
                </c:pt>
                <c:pt idx="7659">
                  <c:v>-2.8475744460831186E-2</c:v>
                </c:pt>
                <c:pt idx="7660">
                  <c:v>3.7903654136351835E-2</c:v>
                </c:pt>
                <c:pt idx="7661">
                  <c:v>3.2709224225374715E-3</c:v>
                </c:pt>
                <c:pt idx="7662">
                  <c:v>2.0548674323643185E-2</c:v>
                </c:pt>
                <c:pt idx="7663">
                  <c:v>4.0525287902618758E-2</c:v>
                </c:pt>
                <c:pt idx="7664">
                  <c:v>4.215942287207828E-2</c:v>
                </c:pt>
                <c:pt idx="7665">
                  <c:v>0.29821557589648601</c:v>
                </c:pt>
                <c:pt idx="7666">
                  <c:v>3.4013931551095033E-3</c:v>
                </c:pt>
                <c:pt idx="7667">
                  <c:v>2.8689040318774547E-2</c:v>
                </c:pt>
                <c:pt idx="7668">
                  <c:v>6.3350967181508552E-2</c:v>
                </c:pt>
                <c:pt idx="7669">
                  <c:v>2.339671195811889E-2</c:v>
                </c:pt>
                <c:pt idx="7670">
                  <c:v>-1.7444709634978153E-2</c:v>
                </c:pt>
                <c:pt idx="7671">
                  <c:v>1.1016024302360393E-2</c:v>
                </c:pt>
                <c:pt idx="7672">
                  <c:v>-1.452687707337252E-2</c:v>
                </c:pt>
                <c:pt idx="7673">
                  <c:v>-1.76299800393281E-2</c:v>
                </c:pt>
                <c:pt idx="7674">
                  <c:v>-3.2052983951575517E-3</c:v>
                </c:pt>
                <c:pt idx="7675">
                  <c:v>6.4507116411736077E-3</c:v>
                </c:pt>
                <c:pt idx="7676">
                  <c:v>5.1426600569770275E-3</c:v>
                </c:pt>
                <c:pt idx="7677">
                  <c:v>-6.1222102651386737E-2</c:v>
                </c:pt>
                <c:pt idx="7678">
                  <c:v>3.1109187718596592E-2</c:v>
                </c:pt>
                <c:pt idx="7679">
                  <c:v>-3.0770514786245787E-3</c:v>
                </c:pt>
                <c:pt idx="7680">
                  <c:v>2.5882004373096526E-2</c:v>
                </c:pt>
                <c:pt idx="7681">
                  <c:v>3.1631138109721534E-2</c:v>
                </c:pt>
                <c:pt idx="7682">
                  <c:v>5.8417641030093889E-4</c:v>
                </c:pt>
                <c:pt idx="7683">
                  <c:v>-0.13605900271808546</c:v>
                </c:pt>
                <c:pt idx="7684">
                  <c:v>4.1050491418138109E-2</c:v>
                </c:pt>
                <c:pt idx="7685">
                  <c:v>1.6323698852323463E-2</c:v>
                </c:pt>
                <c:pt idx="7686">
                  <c:v>3.7267231265758316E-2</c:v>
                </c:pt>
                <c:pt idx="7687">
                  <c:v>6.0571205340339558E-2</c:v>
                </c:pt>
                <c:pt idx="7688">
                  <c:v>1.2820119034841627E-2</c:v>
                </c:pt>
                <c:pt idx="7689">
                  <c:v>3.1030973997973839E-2</c:v>
                </c:pt>
                <c:pt idx="7690">
                  <c:v>2.9183473335862285E-3</c:v>
                </c:pt>
                <c:pt idx="7691">
                  <c:v>-7.6239159382376111E-3</c:v>
                </c:pt>
                <c:pt idx="7692">
                  <c:v>2.1728537215183405E-2</c:v>
                </c:pt>
                <c:pt idx="7693">
                  <c:v>2.2096548120740928E-2</c:v>
                </c:pt>
                <c:pt idx="7694">
                  <c:v>2.5606258528161226E-2</c:v>
                </c:pt>
                <c:pt idx="7695">
                  <c:v>6.5578556256375813E-3</c:v>
                </c:pt>
                <c:pt idx="7696">
                  <c:v>-5.859381501593447E-2</c:v>
                </c:pt>
                <c:pt idx="7697">
                  <c:v>7.7336964823782009E-2</c:v>
                </c:pt>
                <c:pt idx="7698">
                  <c:v>8.2665476164196991E-3</c:v>
                </c:pt>
                <c:pt idx="7699">
                  <c:v>-1.5899907807351427E-2</c:v>
                </c:pt>
                <c:pt idx="7700">
                  <c:v>4.4014149392901845E-2</c:v>
                </c:pt>
                <c:pt idx="7701">
                  <c:v>-5.4742556396172211E-3</c:v>
                </c:pt>
                <c:pt idx="7702">
                  <c:v>4.1441834248489712E-2</c:v>
                </c:pt>
                <c:pt idx="7703">
                  <c:v>3.931214628063185E-2</c:v>
                </c:pt>
                <c:pt idx="7704">
                  <c:v>3.3526747053509859E-2</c:v>
                </c:pt>
                <c:pt idx="7705">
                  <c:v>6.814958093929549E-2</c:v>
                </c:pt>
                <c:pt idx="7706">
                  <c:v>1.9184809437024372E-2</c:v>
                </c:pt>
                <c:pt idx="7707">
                  <c:v>2.0921283812450307E-3</c:v>
                </c:pt>
                <c:pt idx="7708">
                  <c:v>3.5198822948039915E-2</c:v>
                </c:pt>
                <c:pt idx="7709">
                  <c:v>-3.4005275931319047E-3</c:v>
                </c:pt>
                <c:pt idx="7710">
                  <c:v>9.9639938544344983E-2</c:v>
                </c:pt>
                <c:pt idx="7711">
                  <c:v>2.0329821038186511E-2</c:v>
                </c:pt>
                <c:pt idx="7712">
                  <c:v>3.2308249787720407E-2</c:v>
                </c:pt>
                <c:pt idx="7713">
                  <c:v>-2.6609058000571041E-2</c:v>
                </c:pt>
                <c:pt idx="7714">
                  <c:v>3.9706620463194002E-2</c:v>
                </c:pt>
                <c:pt idx="7715">
                  <c:v>7.5348575909394378E-3</c:v>
                </c:pt>
                <c:pt idx="7716">
                  <c:v>3.7711416430795293E-2</c:v>
                </c:pt>
                <c:pt idx="7717">
                  <c:v>4.0328924975592019E-2</c:v>
                </c:pt>
                <c:pt idx="7718">
                  <c:v>5.1784768925438124E-2</c:v>
                </c:pt>
                <c:pt idx="7719">
                  <c:v>9.4043497321027875E-3</c:v>
                </c:pt>
                <c:pt idx="7720">
                  <c:v>3.5832536307222662E-2</c:v>
                </c:pt>
                <c:pt idx="7721">
                  <c:v>3.6836239438540579E-2</c:v>
                </c:pt>
                <c:pt idx="7722">
                  <c:v>2.7278115036329768E-2</c:v>
                </c:pt>
                <c:pt idx="7723">
                  <c:v>-0.12205263327459659</c:v>
                </c:pt>
                <c:pt idx="7724">
                  <c:v>-2.2705742433455404E-3</c:v>
                </c:pt>
                <c:pt idx="7725">
                  <c:v>1.5816350725588964E-2</c:v>
                </c:pt>
                <c:pt idx="7726">
                  <c:v>-6.5636657900649487E-2</c:v>
                </c:pt>
                <c:pt idx="7727">
                  <c:v>1.0085119552198162E-2</c:v>
                </c:pt>
                <c:pt idx="7728">
                  <c:v>2.0273208813571884E-2</c:v>
                </c:pt>
                <c:pt idx="7729">
                  <c:v>5.114820718684527E-2</c:v>
                </c:pt>
                <c:pt idx="7730">
                  <c:v>3.5453335590960949E-2</c:v>
                </c:pt>
                <c:pt idx="7731">
                  <c:v>1.5915037340029116E-2</c:v>
                </c:pt>
                <c:pt idx="7732">
                  <c:v>1.2705733019688073E-2</c:v>
                </c:pt>
                <c:pt idx="7733">
                  <c:v>2.8235683651462312E-2</c:v>
                </c:pt>
                <c:pt idx="7734">
                  <c:v>5.4186314623367552E-4</c:v>
                </c:pt>
                <c:pt idx="7735">
                  <c:v>-9.8431333079559181E-3</c:v>
                </c:pt>
                <c:pt idx="7736">
                  <c:v>-1.337999571262666E-2</c:v>
                </c:pt>
                <c:pt idx="7737">
                  <c:v>-3.0847007379777837E-2</c:v>
                </c:pt>
                <c:pt idx="7738">
                  <c:v>-1.1723847539734964E-2</c:v>
                </c:pt>
                <c:pt idx="7739">
                  <c:v>1.5398474044557813E-2</c:v>
                </c:pt>
                <c:pt idx="7740">
                  <c:v>1.4434851748285751E-2</c:v>
                </c:pt>
                <c:pt idx="7741">
                  <c:v>2.2194575831424528E-2</c:v>
                </c:pt>
                <c:pt idx="7742">
                  <c:v>1.9552510972849331E-2</c:v>
                </c:pt>
                <c:pt idx="7743">
                  <c:v>-1.9901976631876194E-3</c:v>
                </c:pt>
                <c:pt idx="7744">
                  <c:v>0.17848926839730328</c:v>
                </c:pt>
                <c:pt idx="7745">
                  <c:v>1.2382442127743061E-2</c:v>
                </c:pt>
                <c:pt idx="7746">
                  <c:v>7.3449114552043601E-2</c:v>
                </c:pt>
                <c:pt idx="7747">
                  <c:v>3.4945987178231185E-2</c:v>
                </c:pt>
                <c:pt idx="7748">
                  <c:v>1.3602527779329873E-2</c:v>
                </c:pt>
                <c:pt idx="7749">
                  <c:v>4.1894854269819964E-3</c:v>
                </c:pt>
                <c:pt idx="7750">
                  <c:v>2.0123149785225811E-2</c:v>
                </c:pt>
                <c:pt idx="7751">
                  <c:v>1.5357526909379015E-2</c:v>
                </c:pt>
                <c:pt idx="7752">
                  <c:v>2.7382565666529548E-2</c:v>
                </c:pt>
                <c:pt idx="7753">
                  <c:v>-8.6064392532217131E-3</c:v>
                </c:pt>
                <c:pt idx="7754">
                  <c:v>1.5987558084857433E-2</c:v>
                </c:pt>
                <c:pt idx="7755">
                  <c:v>-1.6878309621041258E-2</c:v>
                </c:pt>
                <c:pt idx="7756">
                  <c:v>6.4790330417652739E-2</c:v>
                </c:pt>
                <c:pt idx="7757">
                  <c:v>-8.838038484906173E-2</c:v>
                </c:pt>
                <c:pt idx="7758">
                  <c:v>2.0731339610385615E-2</c:v>
                </c:pt>
                <c:pt idx="7759">
                  <c:v>4.9450636918558971E-2</c:v>
                </c:pt>
                <c:pt idx="7760">
                  <c:v>4.3021551959609647E-2</c:v>
                </c:pt>
                <c:pt idx="7761">
                  <c:v>1.1671600119934433E-2</c:v>
                </c:pt>
                <c:pt idx="7762">
                  <c:v>4.6710475933641228E-2</c:v>
                </c:pt>
                <c:pt idx="7763">
                  <c:v>5.4723514312810867E-3</c:v>
                </c:pt>
                <c:pt idx="7764">
                  <c:v>-3.6170456133860322E-3</c:v>
                </c:pt>
                <c:pt idx="7765">
                  <c:v>4.770987502379085E-2</c:v>
                </c:pt>
                <c:pt idx="7766">
                  <c:v>-1.7004399344300831E-2</c:v>
                </c:pt>
                <c:pt idx="7767">
                  <c:v>-2.1809190704370145E-2</c:v>
                </c:pt>
                <c:pt idx="7768">
                  <c:v>7.5659888474442381E-3</c:v>
                </c:pt>
                <c:pt idx="7769">
                  <c:v>2.2000442886911265E-2</c:v>
                </c:pt>
                <c:pt idx="7770">
                  <c:v>1.4965062439481674E-2</c:v>
                </c:pt>
                <c:pt idx="7771">
                  <c:v>-2.7252603448714194E-3</c:v>
                </c:pt>
                <c:pt idx="7772">
                  <c:v>-1.2086981422520895E-2</c:v>
                </c:pt>
                <c:pt idx="7773">
                  <c:v>7.3461444236123559E-3</c:v>
                </c:pt>
                <c:pt idx="7774">
                  <c:v>3.6423738828298566E-2</c:v>
                </c:pt>
                <c:pt idx="7775">
                  <c:v>1.0338055099430216E-2</c:v>
                </c:pt>
                <c:pt idx="7776">
                  <c:v>5.8826123351351178E-2</c:v>
                </c:pt>
                <c:pt idx="7777">
                  <c:v>-1.8008656843404601E-2</c:v>
                </c:pt>
                <c:pt idx="7778">
                  <c:v>7.6026991456325669E-3</c:v>
                </c:pt>
                <c:pt idx="7779">
                  <c:v>1.6511099667712248E-2</c:v>
                </c:pt>
                <c:pt idx="7780">
                  <c:v>2.5535889414810605E-2</c:v>
                </c:pt>
                <c:pt idx="7781">
                  <c:v>2.8792938264034486E-2</c:v>
                </c:pt>
                <c:pt idx="7782">
                  <c:v>-1.6091268178130381E-2</c:v>
                </c:pt>
                <c:pt idx="7783">
                  <c:v>-1.2064714206547755E-2</c:v>
                </c:pt>
                <c:pt idx="7784">
                  <c:v>-3.8078979324360752E-2</c:v>
                </c:pt>
                <c:pt idx="7785">
                  <c:v>9.6607195870655532E-4</c:v>
                </c:pt>
                <c:pt idx="7786">
                  <c:v>1.2639744739856986E-2</c:v>
                </c:pt>
                <c:pt idx="7787">
                  <c:v>1.0221927422500049E-2</c:v>
                </c:pt>
                <c:pt idx="7788">
                  <c:v>3.3547643245674184E-2</c:v>
                </c:pt>
                <c:pt idx="7789">
                  <c:v>2.7417547997366423E-2</c:v>
                </c:pt>
                <c:pt idx="7790">
                  <c:v>3.008238684091066E-2</c:v>
                </c:pt>
                <c:pt idx="7791">
                  <c:v>4.6331362420222011E-2</c:v>
                </c:pt>
                <c:pt idx="7792">
                  <c:v>3.0062346344294534E-2</c:v>
                </c:pt>
                <c:pt idx="7793">
                  <c:v>-1.9141263954484632E-2</c:v>
                </c:pt>
                <c:pt idx="7794">
                  <c:v>-3.3793097662493774E-3</c:v>
                </c:pt>
                <c:pt idx="7795">
                  <c:v>6.5100447843351675E-3</c:v>
                </c:pt>
                <c:pt idx="7796">
                  <c:v>1.371849130147651E-2</c:v>
                </c:pt>
                <c:pt idx="7797">
                  <c:v>-1.6773654895089942E-2</c:v>
                </c:pt>
                <c:pt idx="7798">
                  <c:v>1.5896051171767022E-2</c:v>
                </c:pt>
                <c:pt idx="7799">
                  <c:v>2.6691621079117302E-2</c:v>
                </c:pt>
                <c:pt idx="7800">
                  <c:v>1.2139933807959235E-2</c:v>
                </c:pt>
                <c:pt idx="7801">
                  <c:v>1.5442362159950476E-2</c:v>
                </c:pt>
                <c:pt idx="7802">
                  <c:v>3.7950849381184963E-3</c:v>
                </c:pt>
                <c:pt idx="7803">
                  <c:v>2.8883072909426238E-2</c:v>
                </c:pt>
                <c:pt idx="7804">
                  <c:v>7.1265857616623338E-2</c:v>
                </c:pt>
                <c:pt idx="7805">
                  <c:v>-1.2208129107172127E-2</c:v>
                </c:pt>
                <c:pt idx="7806">
                  <c:v>-1.2654621120464143E-2</c:v>
                </c:pt>
                <c:pt idx="7807">
                  <c:v>-1.5447444658269784E-2</c:v>
                </c:pt>
                <c:pt idx="7808">
                  <c:v>2.0142124534592562E-2</c:v>
                </c:pt>
                <c:pt idx="7809">
                  <c:v>4.4718345825998079E-3</c:v>
                </c:pt>
                <c:pt idx="7810">
                  <c:v>8.0088706167567563E-3</c:v>
                </c:pt>
                <c:pt idx="7811">
                  <c:v>1.239899855067567E-2</c:v>
                </c:pt>
                <c:pt idx="7812">
                  <c:v>3.4650798215172876E-2</c:v>
                </c:pt>
                <c:pt idx="7813">
                  <c:v>5.4413834626790628E-3</c:v>
                </c:pt>
                <c:pt idx="7814">
                  <c:v>1.6686894070744817E-2</c:v>
                </c:pt>
                <c:pt idx="7815">
                  <c:v>1.8377328215102771E-2</c:v>
                </c:pt>
                <c:pt idx="7816">
                  <c:v>4.6958535814333735E-2</c:v>
                </c:pt>
                <c:pt idx="7817">
                  <c:v>6.9358073814272435E-3</c:v>
                </c:pt>
                <c:pt idx="7818">
                  <c:v>1.7547448244474792E-3</c:v>
                </c:pt>
                <c:pt idx="7819">
                  <c:v>-1.3865664214546749E-3</c:v>
                </c:pt>
                <c:pt idx="7820">
                  <c:v>2.6765116163174566E-2</c:v>
                </c:pt>
                <c:pt idx="7821">
                  <c:v>1.0534252453213907E-2</c:v>
                </c:pt>
                <c:pt idx="7822">
                  <c:v>-7.4520224198488944E-3</c:v>
                </c:pt>
                <c:pt idx="7823">
                  <c:v>3.8378326103841219E-3</c:v>
                </c:pt>
                <c:pt idx="7824">
                  <c:v>-4.9004061467674536E-3</c:v>
                </c:pt>
                <c:pt idx="7825">
                  <c:v>-6.6369019767119767E-3</c:v>
                </c:pt>
                <c:pt idx="7826">
                  <c:v>-1.6410092754599977E-2</c:v>
                </c:pt>
                <c:pt idx="7827">
                  <c:v>-1.5456456912472008E-3</c:v>
                </c:pt>
                <c:pt idx="7828">
                  <c:v>1.3168131618278687E-2</c:v>
                </c:pt>
                <c:pt idx="7829">
                  <c:v>2.5482394580277762E-2</c:v>
                </c:pt>
                <c:pt idx="7830">
                  <c:v>1.1322215101388478E-2</c:v>
                </c:pt>
                <c:pt idx="7831">
                  <c:v>-1.087394496350054E-2</c:v>
                </c:pt>
                <c:pt idx="7832">
                  <c:v>-3.1206629135546532E-2</c:v>
                </c:pt>
                <c:pt idx="7833">
                  <c:v>-7.5968279540681111E-2</c:v>
                </c:pt>
                <c:pt idx="7834">
                  <c:v>1.1445039758474974E-2</c:v>
                </c:pt>
                <c:pt idx="7835">
                  <c:v>6.4208712390279726E-3</c:v>
                </c:pt>
                <c:pt idx="7836">
                  <c:v>1.4410636398104755E-2</c:v>
                </c:pt>
                <c:pt idx="7837">
                  <c:v>1.3128845549095394E-2</c:v>
                </c:pt>
                <c:pt idx="7838">
                  <c:v>6.5673772442824832E-3</c:v>
                </c:pt>
                <c:pt idx="7839">
                  <c:v>-1.4816412971823257E-2</c:v>
                </c:pt>
                <c:pt idx="7840">
                  <c:v>1.0465886967665943E-2</c:v>
                </c:pt>
                <c:pt idx="7841">
                  <c:v>3.8944901011023637E-2</c:v>
                </c:pt>
                <c:pt idx="7842">
                  <c:v>2.4811537165058861E-2</c:v>
                </c:pt>
                <c:pt idx="7843">
                  <c:v>-1.8616739831969667E-2</c:v>
                </c:pt>
                <c:pt idx="7844">
                  <c:v>1.1567639861806067E-2</c:v>
                </c:pt>
                <c:pt idx="7845">
                  <c:v>1.5487171059285602E-2</c:v>
                </c:pt>
                <c:pt idx="7846">
                  <c:v>3.8832567455596129E-2</c:v>
                </c:pt>
                <c:pt idx="7847">
                  <c:v>-0.14825362182936722</c:v>
                </c:pt>
                <c:pt idx="7848">
                  <c:v>-2.4635926662394817E-3</c:v>
                </c:pt>
                <c:pt idx="7849">
                  <c:v>7.9094238083899912E-2</c:v>
                </c:pt>
                <c:pt idx="7850">
                  <c:v>-1.0139598011807767E-3</c:v>
                </c:pt>
                <c:pt idx="7851">
                  <c:v>4.0504725770805381E-3</c:v>
                </c:pt>
                <c:pt idx="7852">
                  <c:v>0.10621165818059251</c:v>
                </c:pt>
                <c:pt idx="7853">
                  <c:v>1.4032437714731298E-2</c:v>
                </c:pt>
                <c:pt idx="7854">
                  <c:v>1.8009384896761859E-2</c:v>
                </c:pt>
                <c:pt idx="7855">
                  <c:v>4.0233827306263431E-2</c:v>
                </c:pt>
                <c:pt idx="7856">
                  <c:v>-5.4624001336233928E-2</c:v>
                </c:pt>
                <c:pt idx="7857">
                  <c:v>2.0922711304915704E-3</c:v>
                </c:pt>
                <c:pt idx="7858">
                  <c:v>8.2568432118341525E-3</c:v>
                </c:pt>
                <c:pt idx="7859">
                  <c:v>-0.17732638430634864</c:v>
                </c:pt>
                <c:pt idx="7860">
                  <c:v>-2.4341437747128949E-2</c:v>
                </c:pt>
                <c:pt idx="7861">
                  <c:v>4.7233121771332364E-3</c:v>
                </c:pt>
                <c:pt idx="7862">
                  <c:v>8.1140340781283224E-3</c:v>
                </c:pt>
                <c:pt idx="7863">
                  <c:v>1.2136993726884206E-2</c:v>
                </c:pt>
                <c:pt idx="7864">
                  <c:v>3.6834174452902123E-3</c:v>
                </c:pt>
                <c:pt idx="7865">
                  <c:v>4.2893960322945783E-2</c:v>
                </c:pt>
                <c:pt idx="7866">
                  <c:v>2.1233797441690648E-2</c:v>
                </c:pt>
                <c:pt idx="7867">
                  <c:v>3.6351301619375622E-3</c:v>
                </c:pt>
                <c:pt idx="7868">
                  <c:v>-1.7712815654160049E-2</c:v>
                </c:pt>
                <c:pt idx="7869">
                  <c:v>-5.3899170351464649E-3</c:v>
                </c:pt>
                <c:pt idx="7870">
                  <c:v>2.751583702027699E-2</c:v>
                </c:pt>
                <c:pt idx="7871">
                  <c:v>-3.030139353837347E-2</c:v>
                </c:pt>
                <c:pt idx="7872">
                  <c:v>2.3282741363789199E-2</c:v>
                </c:pt>
                <c:pt idx="7873">
                  <c:v>2.0022894959776983E-2</c:v>
                </c:pt>
                <c:pt idx="7874">
                  <c:v>1.8103567916078294E-2</c:v>
                </c:pt>
                <c:pt idx="7875">
                  <c:v>4.9046977957366754E-2</c:v>
                </c:pt>
                <c:pt idx="7876">
                  <c:v>1.6308575400447618E-2</c:v>
                </c:pt>
                <c:pt idx="7877">
                  <c:v>4.5677123489607355E-2</c:v>
                </c:pt>
                <c:pt idx="7878">
                  <c:v>1.9303204126984889E-2</c:v>
                </c:pt>
                <c:pt idx="7879">
                  <c:v>-5.9086395282068795E-3</c:v>
                </c:pt>
                <c:pt idx="7880">
                  <c:v>-3.9801352513376929E-3</c:v>
                </c:pt>
                <c:pt idx="7881">
                  <c:v>3.090864463204464E-3</c:v>
                </c:pt>
                <c:pt idx="7882">
                  <c:v>1.4510237445318898E-3</c:v>
                </c:pt>
                <c:pt idx="7883">
                  <c:v>3.2860513690238298E-2</c:v>
                </c:pt>
                <c:pt idx="7884">
                  <c:v>4.3868985775772383E-2</c:v>
                </c:pt>
                <c:pt idx="7885">
                  <c:v>8.3242477952906596E-3</c:v>
                </c:pt>
                <c:pt idx="7886">
                  <c:v>8.3800924859006545E-2</c:v>
                </c:pt>
                <c:pt idx="7887">
                  <c:v>-5.5792733192219952E-2</c:v>
                </c:pt>
                <c:pt idx="7888">
                  <c:v>0.11355222894637643</c:v>
                </c:pt>
                <c:pt idx="7889">
                  <c:v>1.099897074356139E-2</c:v>
                </c:pt>
                <c:pt idx="7890">
                  <c:v>-2.6765872485274456E-2</c:v>
                </c:pt>
                <c:pt idx="7891">
                  <c:v>3.30872776754116E-2</c:v>
                </c:pt>
                <c:pt idx="7892">
                  <c:v>-1.097741810046941E-4</c:v>
                </c:pt>
                <c:pt idx="7893">
                  <c:v>-1.9628362766579491E-2</c:v>
                </c:pt>
                <c:pt idx="7894">
                  <c:v>3.5870455388228514E-2</c:v>
                </c:pt>
                <c:pt idx="7895">
                  <c:v>-2.5811183025729299E-2</c:v>
                </c:pt>
                <c:pt idx="7896">
                  <c:v>1.0037429767797486E-2</c:v>
                </c:pt>
                <c:pt idx="7897">
                  <c:v>0.3619126127597273</c:v>
                </c:pt>
                <c:pt idx="7898">
                  <c:v>2.0700260564338015E-2</c:v>
                </c:pt>
                <c:pt idx="7899">
                  <c:v>1.3362112577813919E-2</c:v>
                </c:pt>
                <c:pt idx="7900">
                  <c:v>1.2168988382156005E-2</c:v>
                </c:pt>
                <c:pt idx="7901">
                  <c:v>-1.1892405515758037E-2</c:v>
                </c:pt>
                <c:pt idx="7902">
                  <c:v>-4.7353035993557998E-6</c:v>
                </c:pt>
                <c:pt idx="7903">
                  <c:v>2.5208093862825069E-2</c:v>
                </c:pt>
                <c:pt idx="7904">
                  <c:v>-2.7279565908221389E-2</c:v>
                </c:pt>
                <c:pt idx="7905">
                  <c:v>7.7531165929434062E-3</c:v>
                </c:pt>
                <c:pt idx="7906">
                  <c:v>1.4693813960194396E-2</c:v>
                </c:pt>
                <c:pt idx="7907">
                  <c:v>2.2533989265331067E-2</c:v>
                </c:pt>
                <c:pt idx="7908">
                  <c:v>1.645825538423808E-2</c:v>
                </c:pt>
                <c:pt idx="7909">
                  <c:v>2.933445563704341E-2</c:v>
                </c:pt>
                <c:pt idx="7910">
                  <c:v>2.3478903943555743E-2</c:v>
                </c:pt>
                <c:pt idx="7911">
                  <c:v>1.1440935570820156E-2</c:v>
                </c:pt>
                <c:pt idx="7912">
                  <c:v>4.3527750787180193E-2</c:v>
                </c:pt>
                <c:pt idx="7913">
                  <c:v>4.0648892871315886E-2</c:v>
                </c:pt>
                <c:pt idx="7914">
                  <c:v>-2.9782747946334415E-2</c:v>
                </c:pt>
                <c:pt idx="7915">
                  <c:v>0.17713887372325116</c:v>
                </c:pt>
                <c:pt idx="7916">
                  <c:v>1.2375086204749674E-2</c:v>
                </c:pt>
                <c:pt idx="7917">
                  <c:v>1.9682714235571129E-2</c:v>
                </c:pt>
                <c:pt idx="7918">
                  <c:v>-7.8929715216432845E-3</c:v>
                </c:pt>
                <c:pt idx="7919">
                  <c:v>1.748790837247665E-2</c:v>
                </c:pt>
                <c:pt idx="7920">
                  <c:v>-4.1084519816982114E-3</c:v>
                </c:pt>
                <c:pt idx="7921">
                  <c:v>1.1665319288856012E-2</c:v>
                </c:pt>
                <c:pt idx="7922">
                  <c:v>-0.13679132471267208</c:v>
                </c:pt>
                <c:pt idx="7923">
                  <c:v>2.7620602705852496E-2</c:v>
                </c:pt>
                <c:pt idx="7924">
                  <c:v>3.5781243363184945E-2</c:v>
                </c:pt>
                <c:pt idx="7925">
                  <c:v>1.5515803997234326E-2</c:v>
                </c:pt>
                <c:pt idx="7926">
                  <c:v>7.2320861325881725E-2</c:v>
                </c:pt>
                <c:pt idx="7927">
                  <c:v>5.7193696575794373E-2</c:v>
                </c:pt>
                <c:pt idx="7928">
                  <c:v>-3.1999043308722601E-2</c:v>
                </c:pt>
                <c:pt idx="7929">
                  <c:v>1.0114804976503296E-2</c:v>
                </c:pt>
                <c:pt idx="7930">
                  <c:v>1.3875251314828432E-2</c:v>
                </c:pt>
                <c:pt idx="7931">
                  <c:v>1.9648437574274012E-3</c:v>
                </c:pt>
                <c:pt idx="7932">
                  <c:v>-1.7186675046379869E-3</c:v>
                </c:pt>
                <c:pt idx="7933">
                  <c:v>-4.8638396949489361E-3</c:v>
                </c:pt>
                <c:pt idx="7934">
                  <c:v>5.702672899941405E-3</c:v>
                </c:pt>
                <c:pt idx="7935">
                  <c:v>-1.4779104602198653E-2</c:v>
                </c:pt>
                <c:pt idx="7936">
                  <c:v>-3.9845050492108507E-2</c:v>
                </c:pt>
                <c:pt idx="7937">
                  <c:v>1.1499515057504964E-2</c:v>
                </c:pt>
                <c:pt idx="7938">
                  <c:v>1.1743134393047943E-3</c:v>
                </c:pt>
                <c:pt idx="7939">
                  <c:v>2.9815042728564682E-3</c:v>
                </c:pt>
                <c:pt idx="7940">
                  <c:v>-3.3669737600319716E-2</c:v>
                </c:pt>
                <c:pt idx="7941">
                  <c:v>-9.3894576487752873E-3</c:v>
                </c:pt>
                <c:pt idx="7942">
                  <c:v>1.281085334827377E-2</c:v>
                </c:pt>
                <c:pt idx="7943">
                  <c:v>7.3037674600435684E-3</c:v>
                </c:pt>
                <c:pt idx="7944">
                  <c:v>-5.3322221107328436E-4</c:v>
                </c:pt>
                <c:pt idx="7945">
                  <c:v>-2.5535813354326712E-4</c:v>
                </c:pt>
                <c:pt idx="7946">
                  <c:v>1.5869157566009713E-2</c:v>
                </c:pt>
                <c:pt idx="7947">
                  <c:v>-2.5001277685562685E-2</c:v>
                </c:pt>
                <c:pt idx="7948">
                  <c:v>8.9272411160819486E-3</c:v>
                </c:pt>
                <c:pt idx="7949">
                  <c:v>-3.7714847630105033E-2</c:v>
                </c:pt>
                <c:pt idx="7950">
                  <c:v>1.5904353511337881E-2</c:v>
                </c:pt>
                <c:pt idx="7951">
                  <c:v>3.1932784488867397E-2</c:v>
                </c:pt>
                <c:pt idx="7952">
                  <c:v>2.5550486242041724E-2</c:v>
                </c:pt>
                <c:pt idx="7953">
                  <c:v>2.7466106415895752E-2</c:v>
                </c:pt>
                <c:pt idx="7954">
                  <c:v>7.0602882885557371E-3</c:v>
                </c:pt>
                <c:pt idx="7955">
                  <c:v>6.6168446170840438E-3</c:v>
                </c:pt>
                <c:pt idx="7956">
                  <c:v>4.0131282638174561E-3</c:v>
                </c:pt>
                <c:pt idx="7957">
                  <c:v>3.84735245753072E-2</c:v>
                </c:pt>
                <c:pt idx="7958">
                  <c:v>-3.9501015086657936E-3</c:v>
                </c:pt>
                <c:pt idx="7959">
                  <c:v>-1.6163458575439264E-3</c:v>
                </c:pt>
                <c:pt idx="7960">
                  <c:v>1.609500899191122E-3</c:v>
                </c:pt>
                <c:pt idx="7961">
                  <c:v>-5.8421393904775753E-3</c:v>
                </c:pt>
                <c:pt idx="7962">
                  <c:v>-5.2077244784577725E-4</c:v>
                </c:pt>
                <c:pt idx="7963">
                  <c:v>8.3450299432300659E-2</c:v>
                </c:pt>
                <c:pt idx="7964">
                  <c:v>1.4513876510344456E-2</c:v>
                </c:pt>
                <c:pt idx="7965">
                  <c:v>-1.4430555707222299E-2</c:v>
                </c:pt>
                <c:pt idx="7966">
                  <c:v>2.496102751920646E-4</c:v>
                </c:pt>
                <c:pt idx="7967">
                  <c:v>1.9488216208153174E-2</c:v>
                </c:pt>
                <c:pt idx="7968">
                  <c:v>3.3233239976126795E-2</c:v>
                </c:pt>
                <c:pt idx="7969">
                  <c:v>-1.4009589979527113E-2</c:v>
                </c:pt>
                <c:pt idx="7970">
                  <c:v>1.6720927911333602E-2</c:v>
                </c:pt>
                <c:pt idx="7971">
                  <c:v>1.3073528848752418E-2</c:v>
                </c:pt>
                <c:pt idx="7972">
                  <c:v>-5.0349694438097323E-2</c:v>
                </c:pt>
                <c:pt idx="7973">
                  <c:v>-7.1235010359467117E-3</c:v>
                </c:pt>
                <c:pt idx="7974">
                  <c:v>8.653390405203909E-3</c:v>
                </c:pt>
                <c:pt idx="7975">
                  <c:v>6.4636021125125311E-3</c:v>
                </c:pt>
                <c:pt idx="7976">
                  <c:v>1.2510083296332949E-2</c:v>
                </c:pt>
                <c:pt idx="7977">
                  <c:v>-1.7642695668817952E-2</c:v>
                </c:pt>
                <c:pt idx="7978">
                  <c:v>-6.6977143031896197E-3</c:v>
                </c:pt>
                <c:pt idx="7979">
                  <c:v>1.2025286827811644E-2</c:v>
                </c:pt>
                <c:pt idx="7980">
                  <c:v>2.2172360764146082E-2</c:v>
                </c:pt>
                <c:pt idx="7981">
                  <c:v>-9.6526846077492102E-3</c:v>
                </c:pt>
                <c:pt idx="7982">
                  <c:v>1.5979099855045933E-2</c:v>
                </c:pt>
                <c:pt idx="7983">
                  <c:v>5.1456291535943504E-3</c:v>
                </c:pt>
                <c:pt idx="7984">
                  <c:v>7.9409000484590972E-2</c:v>
                </c:pt>
                <c:pt idx="7985">
                  <c:v>-1.5047770159112626E-2</c:v>
                </c:pt>
                <c:pt idx="7986">
                  <c:v>2.4224583195030694E-2</c:v>
                </c:pt>
                <c:pt idx="7987">
                  <c:v>-2.9718752426363817E-2</c:v>
                </c:pt>
                <c:pt idx="7988">
                  <c:v>1.186434776248123E-2</c:v>
                </c:pt>
                <c:pt idx="7989">
                  <c:v>-1.6289162461485512E-3</c:v>
                </c:pt>
                <c:pt idx="7990">
                  <c:v>3.64462168453095E-2</c:v>
                </c:pt>
                <c:pt idx="7991">
                  <c:v>1.4304649968027208E-2</c:v>
                </c:pt>
                <c:pt idx="7992">
                  <c:v>-1.1992939458338911E-2</c:v>
                </c:pt>
                <c:pt idx="7993">
                  <c:v>2.257340647351944E-2</c:v>
                </c:pt>
                <c:pt idx="7994">
                  <c:v>-6.5824554787028006E-2</c:v>
                </c:pt>
                <c:pt idx="7995">
                  <c:v>1.0043076202089407E-2</c:v>
                </c:pt>
                <c:pt idx="7996">
                  <c:v>-2.9687314279643485E-3</c:v>
                </c:pt>
                <c:pt idx="7997">
                  <c:v>1.212674748468595E-2</c:v>
                </c:pt>
                <c:pt idx="7998">
                  <c:v>2.6591272814839473E-2</c:v>
                </c:pt>
                <c:pt idx="7999">
                  <c:v>-1.351240491442912E-2</c:v>
                </c:pt>
                <c:pt idx="8000">
                  <c:v>2.2144915698712911E-3</c:v>
                </c:pt>
                <c:pt idx="8001">
                  <c:v>8.6701652332712795E-3</c:v>
                </c:pt>
                <c:pt idx="8002">
                  <c:v>-9.4686502918637644E-2</c:v>
                </c:pt>
                <c:pt idx="8003">
                  <c:v>-3.4012547714003991E-3</c:v>
                </c:pt>
                <c:pt idx="8004">
                  <c:v>-9.7775855333588103E-4</c:v>
                </c:pt>
                <c:pt idx="8005">
                  <c:v>-2.0638624957204598E-2</c:v>
                </c:pt>
                <c:pt idx="8006">
                  <c:v>-0.12774932236822226</c:v>
                </c:pt>
                <c:pt idx="8007">
                  <c:v>-4.1664646003839081E-2</c:v>
                </c:pt>
                <c:pt idx="8008">
                  <c:v>-2.5156862602496638E-2</c:v>
                </c:pt>
                <c:pt idx="8009">
                  <c:v>1.9301815928947145E-2</c:v>
                </c:pt>
                <c:pt idx="8010">
                  <c:v>-1.7389952686148076E-3</c:v>
                </c:pt>
                <c:pt idx="8011">
                  <c:v>1.3684522870381469E-2</c:v>
                </c:pt>
                <c:pt idx="8012">
                  <c:v>0.10784783185932859</c:v>
                </c:pt>
                <c:pt idx="8013">
                  <c:v>-1.5660106511794645E-2</c:v>
                </c:pt>
                <c:pt idx="8014">
                  <c:v>1.410587967048123E-2</c:v>
                </c:pt>
                <c:pt idx="8015">
                  <c:v>-3.5442326907687092E-3</c:v>
                </c:pt>
                <c:pt idx="8016">
                  <c:v>3.9271627810398044E-2</c:v>
                </c:pt>
                <c:pt idx="8017">
                  <c:v>4.1040147717548436E-3</c:v>
                </c:pt>
                <c:pt idx="8018">
                  <c:v>6.5979351197835009E-3</c:v>
                </c:pt>
                <c:pt idx="8019">
                  <c:v>-3.1638469399721154E-2</c:v>
                </c:pt>
                <c:pt idx="8020">
                  <c:v>1.9290294102618091E-2</c:v>
                </c:pt>
                <c:pt idx="8021">
                  <c:v>2.1063993520268998E-2</c:v>
                </c:pt>
                <c:pt idx="8022">
                  <c:v>9.5640355430196954E-3</c:v>
                </c:pt>
                <c:pt idx="8023">
                  <c:v>-1.3994392720417572E-2</c:v>
                </c:pt>
                <c:pt idx="8024">
                  <c:v>5.6886541732985036E-3</c:v>
                </c:pt>
                <c:pt idx="8025">
                  <c:v>-9.1644014262207713E-3</c:v>
                </c:pt>
                <c:pt idx="8026">
                  <c:v>-1.245711759578415E-3</c:v>
                </c:pt>
                <c:pt idx="8027">
                  <c:v>-2.7806030237837155E-2</c:v>
                </c:pt>
                <c:pt idx="8028">
                  <c:v>6.0690227405361718E-3</c:v>
                </c:pt>
                <c:pt idx="8029">
                  <c:v>5.4639668450513615E-2</c:v>
                </c:pt>
                <c:pt idx="8030">
                  <c:v>6.2045852358710313E-3</c:v>
                </c:pt>
                <c:pt idx="8031">
                  <c:v>-1.1962388436548751E-2</c:v>
                </c:pt>
                <c:pt idx="8032">
                  <c:v>-2.2776174254337644E-2</c:v>
                </c:pt>
                <c:pt idx="8033">
                  <c:v>-2.4817072545701042E-3</c:v>
                </c:pt>
                <c:pt idx="8034">
                  <c:v>2.1112213117202697E-2</c:v>
                </c:pt>
                <c:pt idx="8035">
                  <c:v>4.4486717102163648E-2</c:v>
                </c:pt>
                <c:pt idx="8036">
                  <c:v>5.3641778778508184E-3</c:v>
                </c:pt>
                <c:pt idx="8037">
                  <c:v>-4.2196903518128562E-2</c:v>
                </c:pt>
                <c:pt idx="8038">
                  <c:v>1.3751803733400698E-2</c:v>
                </c:pt>
                <c:pt idx="8039">
                  <c:v>-1.3424414219588587E-3</c:v>
                </c:pt>
                <c:pt idx="8040">
                  <c:v>1.1659533329063073E-2</c:v>
                </c:pt>
                <c:pt idx="8041">
                  <c:v>1.0093185446806974E-2</c:v>
                </c:pt>
                <c:pt idx="8042">
                  <c:v>-0.21625468962689043</c:v>
                </c:pt>
                <c:pt idx="8043">
                  <c:v>8.0880444561719882E-3</c:v>
                </c:pt>
                <c:pt idx="8044">
                  <c:v>-5.5915189160216235E-4</c:v>
                </c:pt>
                <c:pt idx="8045">
                  <c:v>5.1813945353397879E-3</c:v>
                </c:pt>
                <c:pt idx="8046">
                  <c:v>1.8756762487633059E-2</c:v>
                </c:pt>
                <c:pt idx="8047">
                  <c:v>1.6905016369588299E-2</c:v>
                </c:pt>
                <c:pt idx="8048">
                  <c:v>3.2231605913737978E-2</c:v>
                </c:pt>
                <c:pt idx="8049">
                  <c:v>6.6443387461041876E-3</c:v>
                </c:pt>
                <c:pt idx="8050">
                  <c:v>-2.3345709296286501E-2</c:v>
                </c:pt>
                <c:pt idx="8051">
                  <c:v>-2.6017163804204116E-2</c:v>
                </c:pt>
                <c:pt idx="8052">
                  <c:v>3.3687132491733385E-2</c:v>
                </c:pt>
                <c:pt idx="8053">
                  <c:v>-2.7411169225628359E-2</c:v>
                </c:pt>
                <c:pt idx="8054">
                  <c:v>1.0876496472632623E-2</c:v>
                </c:pt>
                <c:pt idx="8055">
                  <c:v>1.6237063014066685E-2</c:v>
                </c:pt>
                <c:pt idx="8056">
                  <c:v>-5.6577957488474053E-3</c:v>
                </c:pt>
                <c:pt idx="8057">
                  <c:v>-2.3443717172138604E-4</c:v>
                </c:pt>
                <c:pt idx="8058">
                  <c:v>1.870648735381044E-2</c:v>
                </c:pt>
                <c:pt idx="8059">
                  <c:v>-0.17187561180235483</c:v>
                </c:pt>
                <c:pt idx="8060">
                  <c:v>1.6662332011421772E-2</c:v>
                </c:pt>
                <c:pt idx="8061">
                  <c:v>-1.0211452671939767E-2</c:v>
                </c:pt>
                <c:pt idx="8062">
                  <c:v>-4.5397756621622549E-2</c:v>
                </c:pt>
                <c:pt idx="8063">
                  <c:v>-2.7923870488180723E-3</c:v>
                </c:pt>
                <c:pt idx="8064">
                  <c:v>4.4570783604794759E-3</c:v>
                </c:pt>
                <c:pt idx="8065">
                  <c:v>4.102485261947543E-3</c:v>
                </c:pt>
                <c:pt idx="8066">
                  <c:v>-3.2616575928750016E-2</c:v>
                </c:pt>
                <c:pt idx="8067">
                  <c:v>5.5934113509312232E-2</c:v>
                </c:pt>
                <c:pt idx="8068">
                  <c:v>-1.4477559659188005E-4</c:v>
                </c:pt>
                <c:pt idx="8069">
                  <c:v>2.2213541095486202E-2</c:v>
                </c:pt>
                <c:pt idx="8070">
                  <c:v>1.4979612399852531E-2</c:v>
                </c:pt>
                <c:pt idx="8071">
                  <c:v>3.6249167541717912E-3</c:v>
                </c:pt>
                <c:pt idx="8072">
                  <c:v>-1.100646610147683E-2</c:v>
                </c:pt>
                <c:pt idx="8073">
                  <c:v>4.1524288586774746E-2</c:v>
                </c:pt>
                <c:pt idx="8074">
                  <c:v>-7.1399546804652653E-3</c:v>
                </c:pt>
                <c:pt idx="8075">
                  <c:v>-1.2072171659284028E-2</c:v>
                </c:pt>
                <c:pt idx="8076">
                  <c:v>-2.4981690735048916E-3</c:v>
                </c:pt>
                <c:pt idx="8077">
                  <c:v>-1.0527768963549943E-2</c:v>
                </c:pt>
                <c:pt idx="8078">
                  <c:v>-1.4907133731448723E-3</c:v>
                </c:pt>
                <c:pt idx="8079">
                  <c:v>1.2765314874469495E-2</c:v>
                </c:pt>
                <c:pt idx="8080">
                  <c:v>-7.9705526273647267E-3</c:v>
                </c:pt>
                <c:pt idx="8081">
                  <c:v>1.134614622033929E-2</c:v>
                </c:pt>
                <c:pt idx="8082">
                  <c:v>-8.258950523383558E-3</c:v>
                </c:pt>
                <c:pt idx="8083">
                  <c:v>8.3177569092397711E-3</c:v>
                </c:pt>
                <c:pt idx="8084">
                  <c:v>-2.8998991115513473E-4</c:v>
                </c:pt>
                <c:pt idx="8085">
                  <c:v>1.3911233769002189E-2</c:v>
                </c:pt>
                <c:pt idx="8086">
                  <c:v>-1.2264423128006716E-2</c:v>
                </c:pt>
                <c:pt idx="8087">
                  <c:v>4.2030444179413122E-3</c:v>
                </c:pt>
                <c:pt idx="8088">
                  <c:v>2.1005233874927875E-4</c:v>
                </c:pt>
                <c:pt idx="8089">
                  <c:v>-3.2476299931560055E-3</c:v>
                </c:pt>
                <c:pt idx="8090">
                  <c:v>-2.5460773305166533E-2</c:v>
                </c:pt>
                <c:pt idx="8091">
                  <c:v>3.1524727176042475E-2</c:v>
                </c:pt>
                <c:pt idx="8092">
                  <c:v>-1.1055467473479503E-2</c:v>
                </c:pt>
                <c:pt idx="8093">
                  <c:v>-1.8189893287753015E-2</c:v>
                </c:pt>
                <c:pt idx="8094">
                  <c:v>2.3394150477152952E-2</c:v>
                </c:pt>
                <c:pt idx="8095">
                  <c:v>-9.5647370163602658E-3</c:v>
                </c:pt>
                <c:pt idx="8096">
                  <c:v>1.1255780516673048E-2</c:v>
                </c:pt>
                <c:pt idx="8097">
                  <c:v>9.4569852872822355E-3</c:v>
                </c:pt>
                <c:pt idx="8098">
                  <c:v>-1.1040188888754987E-2</c:v>
                </c:pt>
                <c:pt idx="8099">
                  <c:v>-1.4676188909721979E-3</c:v>
                </c:pt>
                <c:pt idx="8100">
                  <c:v>1.18287714532588E-2</c:v>
                </c:pt>
                <c:pt idx="8101">
                  <c:v>1.0296285595592296E-3</c:v>
                </c:pt>
                <c:pt idx="8102">
                  <c:v>1.0387102967324688E-2</c:v>
                </c:pt>
                <c:pt idx="8103">
                  <c:v>2.0363462863541602E-2</c:v>
                </c:pt>
                <c:pt idx="8104">
                  <c:v>-1.1680645986342119E-2</c:v>
                </c:pt>
                <c:pt idx="8105">
                  <c:v>4.3241159701021832E-2</c:v>
                </c:pt>
                <c:pt idx="8106">
                  <c:v>-1.2528985347120361E-2</c:v>
                </c:pt>
                <c:pt idx="8107">
                  <c:v>-4.8095610000926632E-3</c:v>
                </c:pt>
                <c:pt idx="8108">
                  <c:v>4.4333312780953909E-3</c:v>
                </c:pt>
                <c:pt idx="8109">
                  <c:v>-4.8591787448632483E-2</c:v>
                </c:pt>
                <c:pt idx="8110">
                  <c:v>1.2450357435015769E-2</c:v>
                </c:pt>
                <c:pt idx="8111">
                  <c:v>-2.6146816970484741E-2</c:v>
                </c:pt>
                <c:pt idx="8112">
                  <c:v>5.2049470301051698E-3</c:v>
                </c:pt>
                <c:pt idx="8113">
                  <c:v>3.75423875531175E-2</c:v>
                </c:pt>
                <c:pt idx="8114">
                  <c:v>-2.7410613692912131E-2</c:v>
                </c:pt>
                <c:pt idx="8115">
                  <c:v>-1.3586484239095706E-2</c:v>
                </c:pt>
                <c:pt idx="8116">
                  <c:v>-5.324640187449254E-2</c:v>
                </c:pt>
                <c:pt idx="8117">
                  <c:v>-2.1629499427693048E-2</c:v>
                </c:pt>
                <c:pt idx="8118">
                  <c:v>6.1451465687118846E-3</c:v>
                </c:pt>
                <c:pt idx="8119">
                  <c:v>3.0587641972132991E-2</c:v>
                </c:pt>
                <c:pt idx="8120">
                  <c:v>1.7143662190522075E-3</c:v>
                </c:pt>
                <c:pt idx="8121">
                  <c:v>-5.5092416900257603E-3</c:v>
                </c:pt>
                <c:pt idx="8122">
                  <c:v>7.6516441557498913E-2</c:v>
                </c:pt>
                <c:pt idx="8123">
                  <c:v>2.0228166286044975E-2</c:v>
                </c:pt>
                <c:pt idx="8124">
                  <c:v>2.6666898189531014E-2</c:v>
                </c:pt>
                <c:pt idx="8125">
                  <c:v>0.11318299590669789</c:v>
                </c:pt>
                <c:pt idx="8126">
                  <c:v>1.5485486559122857E-3</c:v>
                </c:pt>
                <c:pt idx="8127">
                  <c:v>-4.3260389536859012E-2</c:v>
                </c:pt>
                <c:pt idx="8128">
                  <c:v>-1.2311799360397387E-2</c:v>
                </c:pt>
                <c:pt idx="8129">
                  <c:v>1.4652103523371948E-3</c:v>
                </c:pt>
                <c:pt idx="8130">
                  <c:v>4.5479065247881111E-2</c:v>
                </c:pt>
                <c:pt idx="8131">
                  <c:v>-5.5108956984428418E-3</c:v>
                </c:pt>
                <c:pt idx="8132">
                  <c:v>9.8502869229183457E-3</c:v>
                </c:pt>
                <c:pt idx="8133">
                  <c:v>8.9613005879487281E-3</c:v>
                </c:pt>
                <c:pt idx="8134">
                  <c:v>-3.7015471237893697E-3</c:v>
                </c:pt>
                <c:pt idx="8135">
                  <c:v>1.8166785114907009E-2</c:v>
                </c:pt>
                <c:pt idx="8136">
                  <c:v>-3.1267214241608707E-2</c:v>
                </c:pt>
                <c:pt idx="8137">
                  <c:v>2.4160671548805923E-3</c:v>
                </c:pt>
                <c:pt idx="8138">
                  <c:v>5.90995040216016E-3</c:v>
                </c:pt>
                <c:pt idx="8139">
                  <c:v>1.0194876254246928E-2</c:v>
                </c:pt>
                <c:pt idx="8140">
                  <c:v>2.4158554088699949E-2</c:v>
                </c:pt>
                <c:pt idx="8141">
                  <c:v>-2.7839217262425682E-3</c:v>
                </c:pt>
                <c:pt idx="8142">
                  <c:v>-6.1491283350545038E-2</c:v>
                </c:pt>
                <c:pt idx="8143">
                  <c:v>-1.5961553253987118E-3</c:v>
                </c:pt>
                <c:pt idx="8144">
                  <c:v>4.7428041687267823E-3</c:v>
                </c:pt>
                <c:pt idx="8145">
                  <c:v>3.2217063372315261E-4</c:v>
                </c:pt>
                <c:pt idx="8146">
                  <c:v>9.5481425941231265E-3</c:v>
                </c:pt>
                <c:pt idx="8147">
                  <c:v>5.2838582406073793E-3</c:v>
                </c:pt>
                <c:pt idx="8148">
                  <c:v>-1.0905672230811897E-2</c:v>
                </c:pt>
                <c:pt idx="8149">
                  <c:v>-0.15669799649693766</c:v>
                </c:pt>
                <c:pt idx="8150">
                  <c:v>-1.6841438406289582E-2</c:v>
                </c:pt>
                <c:pt idx="8151">
                  <c:v>1.0555405970578564E-2</c:v>
                </c:pt>
                <c:pt idx="8152">
                  <c:v>6.8369192493755431E-3</c:v>
                </c:pt>
                <c:pt idx="8153">
                  <c:v>-1.3186894697335449E-2</c:v>
                </c:pt>
                <c:pt idx="8154">
                  <c:v>-1.5696092831970179E-2</c:v>
                </c:pt>
                <c:pt idx="8155">
                  <c:v>6.4842318766543091E-3</c:v>
                </c:pt>
                <c:pt idx="8156">
                  <c:v>3.0151397235013613E-2</c:v>
                </c:pt>
                <c:pt idx="8157">
                  <c:v>1.7956536780160124E-3</c:v>
                </c:pt>
                <c:pt idx="8158">
                  <c:v>-3.6507382402594675E-4</c:v>
                </c:pt>
                <c:pt idx="8159">
                  <c:v>-8.8361972891254553E-2</c:v>
                </c:pt>
                <c:pt idx="8160">
                  <c:v>1.963503113206937E-2</c:v>
                </c:pt>
                <c:pt idx="8161">
                  <c:v>-4.1361861803271473E-3</c:v>
                </c:pt>
                <c:pt idx="8162">
                  <c:v>4.7145308950190992E-2</c:v>
                </c:pt>
                <c:pt idx="8163">
                  <c:v>1.2496008147662522E-2</c:v>
                </c:pt>
                <c:pt idx="8164">
                  <c:v>5.0375044275847288E-3</c:v>
                </c:pt>
                <c:pt idx="8165">
                  <c:v>2.2922767174405268E-2</c:v>
                </c:pt>
                <c:pt idx="8166">
                  <c:v>1.6506242209296872E-2</c:v>
                </c:pt>
                <c:pt idx="8167">
                  <c:v>-2.1554670279324121E-2</c:v>
                </c:pt>
                <c:pt idx="8168">
                  <c:v>1.2947507155675489E-2</c:v>
                </c:pt>
                <c:pt idx="8169">
                  <c:v>1.044816704669217E-2</c:v>
                </c:pt>
                <c:pt idx="8170">
                  <c:v>-3.3226696677765052E-2</c:v>
                </c:pt>
                <c:pt idx="8171">
                  <c:v>-1.0050389831029821E-2</c:v>
                </c:pt>
                <c:pt idx="8172">
                  <c:v>1.3414139550788622E-2</c:v>
                </c:pt>
                <c:pt idx="8173">
                  <c:v>-3.2574996011878653E-2</c:v>
                </c:pt>
                <c:pt idx="8174">
                  <c:v>-2.0015051581927009E-3</c:v>
                </c:pt>
                <c:pt idx="8175">
                  <c:v>1.6338370993342694E-2</c:v>
                </c:pt>
                <c:pt idx="8176">
                  <c:v>3.8743227463541668E-3</c:v>
                </c:pt>
                <c:pt idx="8177">
                  <c:v>5.2668082372562793E-3</c:v>
                </c:pt>
                <c:pt idx="8178">
                  <c:v>-3.1848366885965269E-2</c:v>
                </c:pt>
                <c:pt idx="8179">
                  <c:v>8.6708760908863428E-3</c:v>
                </c:pt>
                <c:pt idx="8180">
                  <c:v>-6.9740463722714743E-3</c:v>
                </c:pt>
                <c:pt idx="8181">
                  <c:v>0.18437069710586379</c:v>
                </c:pt>
                <c:pt idx="8182">
                  <c:v>2.3773382905599841E-2</c:v>
                </c:pt>
                <c:pt idx="8183">
                  <c:v>-1.9009834118510181E-2</c:v>
                </c:pt>
                <c:pt idx="8184">
                  <c:v>7.4859788018318274E-3</c:v>
                </c:pt>
                <c:pt idx="8185">
                  <c:v>1.6169715023978729E-3</c:v>
                </c:pt>
                <c:pt idx="8186">
                  <c:v>-1.4544837550709039E-2</c:v>
                </c:pt>
                <c:pt idx="8187">
                  <c:v>1.3799030611103932E-2</c:v>
                </c:pt>
                <c:pt idx="8188">
                  <c:v>2.127460422250552E-2</c:v>
                </c:pt>
                <c:pt idx="8189">
                  <c:v>0.30361847965596245</c:v>
                </c:pt>
                <c:pt idx="8190">
                  <c:v>9.0939751918239428E-2</c:v>
                </c:pt>
                <c:pt idx="8191">
                  <c:v>1.6794712174602381E-2</c:v>
                </c:pt>
                <c:pt idx="8192">
                  <c:v>-4.2025171747409069E-3</c:v>
                </c:pt>
                <c:pt idx="8193">
                  <c:v>-5.4777943036841338E-2</c:v>
                </c:pt>
                <c:pt idx="8194">
                  <c:v>3.0371924412965087E-2</c:v>
                </c:pt>
                <c:pt idx="8195">
                  <c:v>4.3161084851167826E-2</c:v>
                </c:pt>
                <c:pt idx="8196">
                  <c:v>3.4345254772276151E-2</c:v>
                </c:pt>
                <c:pt idx="8197">
                  <c:v>1.7740468624214986E-3</c:v>
                </c:pt>
                <c:pt idx="8198">
                  <c:v>5.5623974132102327E-3</c:v>
                </c:pt>
                <c:pt idx="8199">
                  <c:v>-1.2382209451672496E-2</c:v>
                </c:pt>
                <c:pt idx="8200">
                  <c:v>-2.5599171943294454E-3</c:v>
                </c:pt>
                <c:pt idx="8201">
                  <c:v>5.0640351191665017E-2</c:v>
                </c:pt>
                <c:pt idx="8202">
                  <c:v>-0.10579006939684626</c:v>
                </c:pt>
                <c:pt idx="8203">
                  <c:v>-4.4191370076030009E-2</c:v>
                </c:pt>
                <c:pt idx="8204">
                  <c:v>-3.0137028472569865E-2</c:v>
                </c:pt>
                <c:pt idx="8205">
                  <c:v>2.3976799105698592E-2</c:v>
                </c:pt>
                <c:pt idx="8206">
                  <c:v>1.0851938546354068E-2</c:v>
                </c:pt>
                <c:pt idx="8207">
                  <c:v>-3.8965776555281995E-2</c:v>
                </c:pt>
                <c:pt idx="8208">
                  <c:v>7.3420897408796424E-4</c:v>
                </c:pt>
                <c:pt idx="8209">
                  <c:v>1.7574705198171198E-2</c:v>
                </c:pt>
                <c:pt idx="8210">
                  <c:v>5.2196001137501608E-3</c:v>
                </c:pt>
                <c:pt idx="8211">
                  <c:v>-2.1377782089222489E-6</c:v>
                </c:pt>
                <c:pt idx="8212">
                  <c:v>1.7617146674309948E-2</c:v>
                </c:pt>
                <c:pt idx="8213">
                  <c:v>5.5793426207907384E-3</c:v>
                </c:pt>
                <c:pt idx="8214">
                  <c:v>-1.858131389457076E-2</c:v>
                </c:pt>
                <c:pt idx="8215">
                  <c:v>-2.6086981240363731E-2</c:v>
                </c:pt>
                <c:pt idx="8216">
                  <c:v>3.0398884788702625E-2</c:v>
                </c:pt>
                <c:pt idx="8217">
                  <c:v>8.474280770288771E-3</c:v>
                </c:pt>
                <c:pt idx="8218">
                  <c:v>-4.4230420757320699E-2</c:v>
                </c:pt>
                <c:pt idx="8219">
                  <c:v>-1.0174432079268566E-2</c:v>
                </c:pt>
                <c:pt idx="8220">
                  <c:v>1.4515405519175608E-3</c:v>
                </c:pt>
                <c:pt idx="8221">
                  <c:v>-3.0808435678775429E-3</c:v>
                </c:pt>
                <c:pt idx="8222">
                  <c:v>-4.9252913412484209E-2</c:v>
                </c:pt>
                <c:pt idx="8223">
                  <c:v>4.358285968736967E-2</c:v>
                </c:pt>
                <c:pt idx="8224">
                  <c:v>-2.6144541832071357E-2</c:v>
                </c:pt>
                <c:pt idx="8225">
                  <c:v>-4.7909642243959471E-3</c:v>
                </c:pt>
                <c:pt idx="8226">
                  <c:v>-1.1045117609355672E-2</c:v>
                </c:pt>
                <c:pt idx="8227">
                  <c:v>3.1212997160857073E-2</c:v>
                </c:pt>
                <c:pt idx="8228">
                  <c:v>3.1243937364487086E-2</c:v>
                </c:pt>
                <c:pt idx="8229">
                  <c:v>2.6707664374402387E-2</c:v>
                </c:pt>
                <c:pt idx="8230">
                  <c:v>1.1727345939772975E-2</c:v>
                </c:pt>
                <c:pt idx="8231">
                  <c:v>-4.179979642654523E-2</c:v>
                </c:pt>
                <c:pt idx="8232">
                  <c:v>-6.5931253435794653E-3</c:v>
                </c:pt>
                <c:pt idx="8233">
                  <c:v>3.3956427790920708E-2</c:v>
                </c:pt>
                <c:pt idx="8234">
                  <c:v>-9.7399039569634836E-3</c:v>
                </c:pt>
                <c:pt idx="8235">
                  <c:v>-9.8820968907861149E-3</c:v>
                </c:pt>
                <c:pt idx="8236">
                  <c:v>-2.167378807239855E-3</c:v>
                </c:pt>
                <c:pt idx="8237">
                  <c:v>-1.9357199163337158E-2</c:v>
                </c:pt>
                <c:pt idx="8238">
                  <c:v>3.7799265943498747E-3</c:v>
                </c:pt>
                <c:pt idx="8239">
                  <c:v>1.3501060107301179E-2</c:v>
                </c:pt>
                <c:pt idx="8240">
                  <c:v>-3.5968005367291228E-4</c:v>
                </c:pt>
                <c:pt idx="8241">
                  <c:v>5.7687946748517628E-3</c:v>
                </c:pt>
                <c:pt idx="8242">
                  <c:v>-1.4065607361681588E-2</c:v>
                </c:pt>
                <c:pt idx="8243">
                  <c:v>0.3679544794454781</c:v>
                </c:pt>
                <c:pt idx="8244">
                  <c:v>9.3102435809546847E-3</c:v>
                </c:pt>
                <c:pt idx="8245">
                  <c:v>7.5211062277606808E-2</c:v>
                </c:pt>
                <c:pt idx="8246">
                  <c:v>-3.0949998355899171E-2</c:v>
                </c:pt>
                <c:pt idx="8247">
                  <c:v>0.21170867835663729</c:v>
                </c:pt>
                <c:pt idx="8248">
                  <c:v>6.8623412246473685E-3</c:v>
                </c:pt>
                <c:pt idx="8249">
                  <c:v>9.8122612180740823E-3</c:v>
                </c:pt>
                <c:pt idx="8250">
                  <c:v>2.6513183634650793E-2</c:v>
                </c:pt>
                <c:pt idx="8251">
                  <c:v>3.4684723245933776E-3</c:v>
                </c:pt>
                <c:pt idx="8252">
                  <c:v>4.0163621480603521E-3</c:v>
                </c:pt>
                <c:pt idx="8253">
                  <c:v>-6.5145386265762564E-4</c:v>
                </c:pt>
                <c:pt idx="8254">
                  <c:v>8.0105086277652629E-3</c:v>
                </c:pt>
                <c:pt idx="8255">
                  <c:v>7.5818932325282017E-3</c:v>
                </c:pt>
                <c:pt idx="8256">
                  <c:v>-4.6613158245478901E-3</c:v>
                </c:pt>
                <c:pt idx="8257">
                  <c:v>4.5786625799924624E-2</c:v>
                </c:pt>
                <c:pt idx="8258">
                  <c:v>-5.0624087412864539E-2</c:v>
                </c:pt>
                <c:pt idx="8259">
                  <c:v>-1.1885448777468803E-2</c:v>
                </c:pt>
                <c:pt idx="8260">
                  <c:v>7.279677717288531E-2</c:v>
                </c:pt>
                <c:pt idx="8261">
                  <c:v>1.533682433203055E-2</c:v>
                </c:pt>
                <c:pt idx="8262">
                  <c:v>-3.0358190923426141E-2</c:v>
                </c:pt>
                <c:pt idx="8263">
                  <c:v>1.40084369635973E-2</c:v>
                </c:pt>
                <c:pt idx="8264">
                  <c:v>4.2322812100022309E-3</c:v>
                </c:pt>
                <c:pt idx="8265">
                  <c:v>8.1488898288055727E-4</c:v>
                </c:pt>
                <c:pt idx="8266">
                  <c:v>-1.2370092903533537E-2</c:v>
                </c:pt>
                <c:pt idx="8267">
                  <c:v>2.026917780710865E-2</c:v>
                </c:pt>
                <c:pt idx="8268">
                  <c:v>-6.3451982111458596E-2</c:v>
                </c:pt>
                <c:pt idx="8269">
                  <c:v>-4.802093007051627E-2</c:v>
                </c:pt>
                <c:pt idx="8270">
                  <c:v>7.2905758085908632E-3</c:v>
                </c:pt>
                <c:pt idx="8271">
                  <c:v>0.13191784900588624</c:v>
                </c:pt>
                <c:pt idx="8272">
                  <c:v>-2.4635569979146693E-3</c:v>
                </c:pt>
                <c:pt idx="8273">
                  <c:v>-1.7064383152297507E-2</c:v>
                </c:pt>
                <c:pt idx="8274">
                  <c:v>-3.500080548518153E-2</c:v>
                </c:pt>
                <c:pt idx="8275">
                  <c:v>9.483679246389562E-4</c:v>
                </c:pt>
                <c:pt idx="8276">
                  <c:v>7.5528782279995757E-3</c:v>
                </c:pt>
                <c:pt idx="8277">
                  <c:v>3.6467890724565737E-2</c:v>
                </c:pt>
                <c:pt idx="8278">
                  <c:v>8.0738412094039595E-3</c:v>
                </c:pt>
                <c:pt idx="8279">
                  <c:v>-2.4490818863470976E-2</c:v>
                </c:pt>
                <c:pt idx="8280">
                  <c:v>-2.1624021837500639E-4</c:v>
                </c:pt>
                <c:pt idx="8281">
                  <c:v>-4.1481111592536236E-2</c:v>
                </c:pt>
                <c:pt idx="8282">
                  <c:v>3.4947422531145411E-2</c:v>
                </c:pt>
                <c:pt idx="8283">
                  <c:v>-6.0554442961389563E-3</c:v>
                </c:pt>
                <c:pt idx="8284">
                  <c:v>-3.2426248993211025E-2</c:v>
                </c:pt>
                <c:pt idx="8285">
                  <c:v>5.3744540478641118E-3</c:v>
                </c:pt>
                <c:pt idx="8286">
                  <c:v>-1.8507950757825284E-2</c:v>
                </c:pt>
                <c:pt idx="8287">
                  <c:v>2.5207150340323821E-3</c:v>
                </c:pt>
                <c:pt idx="8288">
                  <c:v>3.4476578230703693E-2</c:v>
                </c:pt>
                <c:pt idx="8289">
                  <c:v>-1.0928045881637429E-2</c:v>
                </c:pt>
                <c:pt idx="8290">
                  <c:v>7.2809684555809037E-2</c:v>
                </c:pt>
                <c:pt idx="8291">
                  <c:v>1.1035716314691447E-2</c:v>
                </c:pt>
                <c:pt idx="8292">
                  <c:v>1.3777595920550867E-3</c:v>
                </c:pt>
                <c:pt idx="8293">
                  <c:v>1.1436362912743405E-2</c:v>
                </c:pt>
                <c:pt idx="8294">
                  <c:v>-1.650457593389764E-2</c:v>
                </c:pt>
                <c:pt idx="8295">
                  <c:v>-2.3394574559361628E-2</c:v>
                </c:pt>
                <c:pt idx="8296">
                  <c:v>-3.0114816266346781E-3</c:v>
                </c:pt>
                <c:pt idx="8297">
                  <c:v>1.139729291038028E-2</c:v>
                </c:pt>
                <c:pt idx="8298">
                  <c:v>2.2776473300742252E-2</c:v>
                </c:pt>
                <c:pt idx="8299">
                  <c:v>-3.7668221169695093E-2</c:v>
                </c:pt>
                <c:pt idx="8300">
                  <c:v>-2.3329291532460661E-2</c:v>
                </c:pt>
                <c:pt idx="8301">
                  <c:v>-5.6508156622558633E-2</c:v>
                </c:pt>
                <c:pt idx="8302">
                  <c:v>-2.6285193773723316E-2</c:v>
                </c:pt>
                <c:pt idx="8303">
                  <c:v>-6.3466981920461468E-3</c:v>
                </c:pt>
                <c:pt idx="8304">
                  <c:v>8.5913495000541802E-3</c:v>
                </c:pt>
                <c:pt idx="8305">
                  <c:v>-6.4878404065714891E-3</c:v>
                </c:pt>
                <c:pt idx="8306">
                  <c:v>-1.4566089883826554E-2</c:v>
                </c:pt>
                <c:pt idx="8307">
                  <c:v>-1.240914799551936E-2</c:v>
                </c:pt>
                <c:pt idx="8308">
                  <c:v>-1.7483481566661549E-3</c:v>
                </c:pt>
                <c:pt idx="8309">
                  <c:v>-6.5876696228397789E-3</c:v>
                </c:pt>
                <c:pt idx="8310">
                  <c:v>1.0297115702345008E-2</c:v>
                </c:pt>
                <c:pt idx="8311">
                  <c:v>-1.106561146938386E-3</c:v>
                </c:pt>
                <c:pt idx="8312">
                  <c:v>-5.7095810780539449E-2</c:v>
                </c:pt>
                <c:pt idx="8313">
                  <c:v>-9.4952936832555183E-3</c:v>
                </c:pt>
                <c:pt idx="8314">
                  <c:v>-3.9207261712601721E-3</c:v>
                </c:pt>
                <c:pt idx="8315">
                  <c:v>1.5732104615169312E-2</c:v>
                </c:pt>
                <c:pt idx="8316">
                  <c:v>-2.0944516234389105E-2</c:v>
                </c:pt>
                <c:pt idx="8317">
                  <c:v>9.7646737878521912E-3</c:v>
                </c:pt>
                <c:pt idx="8318">
                  <c:v>-9.118712255747858E-3</c:v>
                </c:pt>
                <c:pt idx="8319">
                  <c:v>-2.7462398860979068E-2</c:v>
                </c:pt>
                <c:pt idx="8320">
                  <c:v>2.7771983052619301E-2</c:v>
                </c:pt>
                <c:pt idx="8321">
                  <c:v>3.5206162791045895E-2</c:v>
                </c:pt>
                <c:pt idx="8322">
                  <c:v>-1.0704711216211216E-2</c:v>
                </c:pt>
                <c:pt idx="8323">
                  <c:v>1.2796815891120307E-2</c:v>
                </c:pt>
                <c:pt idx="8324">
                  <c:v>2.2658591443986239E-2</c:v>
                </c:pt>
                <c:pt idx="8325">
                  <c:v>8.8627962231442592E-4</c:v>
                </c:pt>
                <c:pt idx="8326">
                  <c:v>-7.8749358358429743E-3</c:v>
                </c:pt>
                <c:pt idx="8327">
                  <c:v>1.6228162358778369E-2</c:v>
                </c:pt>
                <c:pt idx="8328">
                  <c:v>-1.991230042018793E-2</c:v>
                </c:pt>
                <c:pt idx="8329">
                  <c:v>0.17100967121885202</c:v>
                </c:pt>
                <c:pt idx="8330">
                  <c:v>2.1782383585359694E-2</c:v>
                </c:pt>
                <c:pt idx="8331">
                  <c:v>5.006962808666607E-3</c:v>
                </c:pt>
                <c:pt idx="8332">
                  <c:v>7.6396932546190172E-3</c:v>
                </c:pt>
                <c:pt idx="8333">
                  <c:v>5.204897655911706E-4</c:v>
                </c:pt>
                <c:pt idx="8334">
                  <c:v>2.1716832691078113E-2</c:v>
                </c:pt>
                <c:pt idx="8335">
                  <c:v>5.4832717992783723E-3</c:v>
                </c:pt>
                <c:pt idx="8336">
                  <c:v>8.7848658094143803E-3</c:v>
                </c:pt>
                <c:pt idx="8337">
                  <c:v>6.5420215755056226E-3</c:v>
                </c:pt>
                <c:pt idx="8338">
                  <c:v>-1.10393902433145E-2</c:v>
                </c:pt>
                <c:pt idx="8339">
                  <c:v>-0.44988306385083321</c:v>
                </c:pt>
                <c:pt idx="8340">
                  <c:v>-3.6175303020058477E-3</c:v>
                </c:pt>
                <c:pt idx="8341">
                  <c:v>3.8341648969028801E-2</c:v>
                </c:pt>
                <c:pt idx="8342">
                  <c:v>-3.9412594302598233E-3</c:v>
                </c:pt>
                <c:pt idx="8343">
                  <c:v>3.1926474903059048E-2</c:v>
                </c:pt>
                <c:pt idx="8344">
                  <c:v>-1.3078699609602977E-2</c:v>
                </c:pt>
                <c:pt idx="8345">
                  <c:v>1.5117526284419123E-2</c:v>
                </c:pt>
                <c:pt idx="8346">
                  <c:v>-1.7958895040362435E-2</c:v>
                </c:pt>
                <c:pt idx="8347">
                  <c:v>8.1790122620110798E-4</c:v>
                </c:pt>
                <c:pt idx="8348">
                  <c:v>-5.8624410408876157E-3</c:v>
                </c:pt>
                <c:pt idx="8349">
                  <c:v>-2.274026602717491E-2</c:v>
                </c:pt>
                <c:pt idx="8350">
                  <c:v>1.8890615786978558E-2</c:v>
                </c:pt>
                <c:pt idx="8351">
                  <c:v>2.2240034668719415E-2</c:v>
                </c:pt>
                <c:pt idx="8352">
                  <c:v>8.4006382501635914E-3</c:v>
                </c:pt>
                <c:pt idx="8353">
                  <c:v>4.9388441685933794E-2</c:v>
                </c:pt>
                <c:pt idx="8354">
                  <c:v>2.6514421819581056E-2</c:v>
                </c:pt>
                <c:pt idx="8355">
                  <c:v>-1.8216811252972184E-2</c:v>
                </c:pt>
                <c:pt idx="8356">
                  <c:v>2.5794594307067504E-2</c:v>
                </c:pt>
                <c:pt idx="8357">
                  <c:v>-5.0640095214622635E-2</c:v>
                </c:pt>
                <c:pt idx="8358">
                  <c:v>2.0290314133682756E-2</c:v>
                </c:pt>
                <c:pt idx="8359">
                  <c:v>-1.1234545313645938E-2</c:v>
                </c:pt>
                <c:pt idx="8360">
                  <c:v>2.0518620568615323E-2</c:v>
                </c:pt>
                <c:pt idx="8361">
                  <c:v>2.0542920640668764E-2</c:v>
                </c:pt>
                <c:pt idx="8362">
                  <c:v>6.596229328234772E-2</c:v>
                </c:pt>
                <c:pt idx="8363">
                  <c:v>-1.1798621522269594E-2</c:v>
                </c:pt>
                <c:pt idx="8364">
                  <c:v>-1.9142490732324598E-2</c:v>
                </c:pt>
                <c:pt idx="8365">
                  <c:v>-8.5287699210697624E-3</c:v>
                </c:pt>
                <c:pt idx="8366">
                  <c:v>-4.8843621532097169E-2</c:v>
                </c:pt>
                <c:pt idx="8367">
                  <c:v>-5.4291272353643373E-2</c:v>
                </c:pt>
                <c:pt idx="8368">
                  <c:v>4.4187066246655748E-2</c:v>
                </c:pt>
                <c:pt idx="8369">
                  <c:v>0.12959362205091574</c:v>
                </c:pt>
                <c:pt idx="8370">
                  <c:v>1.7334494317485297E-2</c:v>
                </c:pt>
                <c:pt idx="8371">
                  <c:v>5.0247397571752906E-5</c:v>
                </c:pt>
                <c:pt idx="8372">
                  <c:v>2.4934953505614723E-2</c:v>
                </c:pt>
                <c:pt idx="8373">
                  <c:v>4.7495063694512035E-2</c:v>
                </c:pt>
                <c:pt idx="8374">
                  <c:v>2.284303742608924E-2</c:v>
                </c:pt>
                <c:pt idx="8375">
                  <c:v>-9.0901728254313779E-2</c:v>
                </c:pt>
                <c:pt idx="8376">
                  <c:v>-1.6477959966884188E-2</c:v>
                </c:pt>
                <c:pt idx="8377">
                  <c:v>-2.2461160882902537E-2</c:v>
                </c:pt>
                <c:pt idx="8378">
                  <c:v>4.9179237599062597E-3</c:v>
                </c:pt>
                <c:pt idx="8379">
                  <c:v>-3.0077244905183487E-2</c:v>
                </c:pt>
                <c:pt idx="8380">
                  <c:v>-0.10544257025340906</c:v>
                </c:pt>
                <c:pt idx="8381">
                  <c:v>1.0869480807415284E-3</c:v>
                </c:pt>
                <c:pt idx="8382">
                  <c:v>1.8307770122126431E-2</c:v>
                </c:pt>
                <c:pt idx="8383">
                  <c:v>1.0881705099401368E-2</c:v>
                </c:pt>
                <c:pt idx="8384">
                  <c:v>1.4200688665092708E-2</c:v>
                </c:pt>
                <c:pt idx="8385">
                  <c:v>-3.5920828837999455E-3</c:v>
                </c:pt>
                <c:pt idx="8386">
                  <c:v>-1.401865773031411E-2</c:v>
                </c:pt>
                <c:pt idx="8387">
                  <c:v>1.8618744978714843</c:v>
                </c:pt>
                <c:pt idx="8388">
                  <c:v>2.1494707013757927E-2</c:v>
                </c:pt>
                <c:pt idx="8389">
                  <c:v>-5.3814057356635039E-2</c:v>
                </c:pt>
                <c:pt idx="8390">
                  <c:v>-1.4125167825730209E-3</c:v>
                </c:pt>
                <c:pt idx="8391">
                  <c:v>3.1339661237420838E-2</c:v>
                </c:pt>
                <c:pt idx="8392">
                  <c:v>4.2682097974605752E-2</c:v>
                </c:pt>
                <c:pt idx="8393">
                  <c:v>-6.7306033092218776E-2</c:v>
                </c:pt>
                <c:pt idx="8394">
                  <c:v>-9.8083670343123569E-3</c:v>
                </c:pt>
                <c:pt idx="8395">
                  <c:v>8.314210288284515E-3</c:v>
                </c:pt>
                <c:pt idx="8396">
                  <c:v>1.5624034016764869E-2</c:v>
                </c:pt>
                <c:pt idx="8397">
                  <c:v>3.0386991516532014E-2</c:v>
                </c:pt>
                <c:pt idx="8398">
                  <c:v>8.9308176135995624E-3</c:v>
                </c:pt>
                <c:pt idx="8399">
                  <c:v>2.9305227796717615E-2</c:v>
                </c:pt>
                <c:pt idx="8400">
                  <c:v>8.3447835218786001E-2</c:v>
                </c:pt>
                <c:pt idx="8401">
                  <c:v>1.8244100949535692E-2</c:v>
                </c:pt>
                <c:pt idx="8402">
                  <c:v>-5.3696432809131776E-3</c:v>
                </c:pt>
                <c:pt idx="8403">
                  <c:v>9.2980097494926427E-3</c:v>
                </c:pt>
                <c:pt idx="8404">
                  <c:v>7.901759705992566E-3</c:v>
                </c:pt>
                <c:pt idx="8405">
                  <c:v>4.3260617624253338E-2</c:v>
                </c:pt>
                <c:pt idx="8406">
                  <c:v>4.1602973234576256E-2</c:v>
                </c:pt>
                <c:pt idx="8407">
                  <c:v>4.1370174823138865E-2</c:v>
                </c:pt>
                <c:pt idx="8408">
                  <c:v>4.4332357949556603E-2</c:v>
                </c:pt>
                <c:pt idx="8409">
                  <c:v>-3.8434355626052294E-3</c:v>
                </c:pt>
                <c:pt idx="8410">
                  <c:v>1.113765611724409E-3</c:v>
                </c:pt>
                <c:pt idx="8411">
                  <c:v>-1.2891671687721782E-4</c:v>
                </c:pt>
                <c:pt idx="8412">
                  <c:v>2.0491505663642141E-2</c:v>
                </c:pt>
                <c:pt idx="8413">
                  <c:v>2.8829612555444372E-2</c:v>
                </c:pt>
                <c:pt idx="8414">
                  <c:v>-4.779480013166007E-2</c:v>
                </c:pt>
                <c:pt idx="8415">
                  <c:v>-0.445216670021991</c:v>
                </c:pt>
                <c:pt idx="8416">
                  <c:v>-1.0067815913576592E-3</c:v>
                </c:pt>
                <c:pt idx="8417">
                  <c:v>-2.1788973672541248E-2</c:v>
                </c:pt>
                <c:pt idx="8418">
                  <c:v>-2.4820230099955116E-2</c:v>
                </c:pt>
                <c:pt idx="8419">
                  <c:v>7.6276028955212447E-2</c:v>
                </c:pt>
                <c:pt idx="8420">
                  <c:v>2.7202829438263805E-2</c:v>
                </c:pt>
                <c:pt idx="8421">
                  <c:v>-1.260130607236616E-2</c:v>
                </c:pt>
                <c:pt idx="8422">
                  <c:v>-7.2745709618672518E-3</c:v>
                </c:pt>
                <c:pt idx="8423">
                  <c:v>3.4303997992324683E-2</c:v>
                </c:pt>
                <c:pt idx="8424">
                  <c:v>1.2364558183780107E-2</c:v>
                </c:pt>
                <c:pt idx="8425">
                  <c:v>1.3812817360056425E-2</c:v>
                </c:pt>
                <c:pt idx="8426">
                  <c:v>2.6058714501752938E-3</c:v>
                </c:pt>
                <c:pt idx="8427">
                  <c:v>-3.3392213855953624E-2</c:v>
                </c:pt>
                <c:pt idx="8428">
                  <c:v>1.4577080844174528E-2</c:v>
                </c:pt>
                <c:pt idx="8429">
                  <c:v>0.17036055278919282</c:v>
                </c:pt>
                <c:pt idx="8430">
                  <c:v>-1.4606891319305185E-2</c:v>
                </c:pt>
                <c:pt idx="8431">
                  <c:v>5.6642830157815779E-2</c:v>
                </c:pt>
                <c:pt idx="8432">
                  <c:v>2.6186516185272121E-2</c:v>
                </c:pt>
                <c:pt idx="8433">
                  <c:v>2.0998739478910781E-2</c:v>
                </c:pt>
                <c:pt idx="8434">
                  <c:v>-5.8678721702536595E-2</c:v>
                </c:pt>
                <c:pt idx="8435">
                  <c:v>3.7218791961346254E-2</c:v>
                </c:pt>
                <c:pt idx="8436">
                  <c:v>2.8927675740269571E-2</c:v>
                </c:pt>
                <c:pt idx="8437">
                  <c:v>3.2232329297555144E-2</c:v>
                </c:pt>
                <c:pt idx="8438">
                  <c:v>1.6012616446813278E-2</c:v>
                </c:pt>
                <c:pt idx="8439">
                  <c:v>-1.8101908121281789E-3</c:v>
                </c:pt>
                <c:pt idx="8440">
                  <c:v>-2.4435959902483036E-2</c:v>
                </c:pt>
                <c:pt idx="8441">
                  <c:v>-1.1128239846203303E-2</c:v>
                </c:pt>
                <c:pt idx="8442">
                  <c:v>-1.0170439189693401E-2</c:v>
                </c:pt>
                <c:pt idx="8443">
                  <c:v>-2.7774161391240011E-2</c:v>
                </c:pt>
                <c:pt idx="8444">
                  <c:v>8.5417579987065364E-3</c:v>
                </c:pt>
                <c:pt idx="8445">
                  <c:v>2.0875385628150913E-2</c:v>
                </c:pt>
                <c:pt idx="8446">
                  <c:v>4.1231701051621036E-3</c:v>
                </c:pt>
                <c:pt idx="8447">
                  <c:v>-7.5566477942087297E-3</c:v>
                </c:pt>
                <c:pt idx="8448">
                  <c:v>7.9151519494717344E-3</c:v>
                </c:pt>
                <c:pt idx="8449">
                  <c:v>-4.9719436662700303E-2</c:v>
                </c:pt>
                <c:pt idx="8450">
                  <c:v>6.0050078996187611E-3</c:v>
                </c:pt>
                <c:pt idx="8451">
                  <c:v>-3.2149485891160942E-2</c:v>
                </c:pt>
                <c:pt idx="8452">
                  <c:v>-5.149041620775463E-2</c:v>
                </c:pt>
                <c:pt idx="8453">
                  <c:v>-7.986586425021213E-3</c:v>
                </c:pt>
                <c:pt idx="8454">
                  <c:v>-4.1165145533506357E-2</c:v>
                </c:pt>
                <c:pt idx="8455">
                  <c:v>-4.0794825161645558E-2</c:v>
                </c:pt>
                <c:pt idx="8456">
                  <c:v>1.9882049797718505E-2</c:v>
                </c:pt>
                <c:pt idx="8457">
                  <c:v>3.9270173438017732E-2</c:v>
                </c:pt>
                <c:pt idx="8458">
                  <c:v>7.0043557209990177E-3</c:v>
                </c:pt>
                <c:pt idx="8459">
                  <c:v>1.6742534251996618E-2</c:v>
                </c:pt>
                <c:pt idx="8460">
                  <c:v>-4.2844757787520822E-3</c:v>
                </c:pt>
                <c:pt idx="8461">
                  <c:v>4.9350220206268537E-2</c:v>
                </c:pt>
                <c:pt idx="8462">
                  <c:v>7.5050283451877975E-2</c:v>
                </c:pt>
                <c:pt idx="8463">
                  <c:v>-7.1683173205085351E-3</c:v>
                </c:pt>
                <c:pt idx="8464">
                  <c:v>1.7994102087979073E-2</c:v>
                </c:pt>
                <c:pt idx="8465">
                  <c:v>7.3258452564912398E-3</c:v>
                </c:pt>
                <c:pt idx="8466">
                  <c:v>4.9408840020766419E-2</c:v>
                </c:pt>
                <c:pt idx="8467">
                  <c:v>2.1494248200144207E-2</c:v>
                </c:pt>
                <c:pt idx="8468">
                  <c:v>2.2227194580504161E-2</c:v>
                </c:pt>
                <c:pt idx="8469">
                  <c:v>6.9786275520612537E-3</c:v>
                </c:pt>
                <c:pt idx="8470">
                  <c:v>4.2076097585688005E-2</c:v>
                </c:pt>
                <c:pt idx="8471">
                  <c:v>2.3216736356689409E-2</c:v>
                </c:pt>
                <c:pt idx="8472">
                  <c:v>-3.7664403816150931E-3</c:v>
                </c:pt>
                <c:pt idx="8473">
                  <c:v>1.4515927478555785E-2</c:v>
                </c:pt>
                <c:pt idx="8474">
                  <c:v>-4.1895538004261136E-2</c:v>
                </c:pt>
                <c:pt idx="8475">
                  <c:v>8.4231082126092743E-3</c:v>
                </c:pt>
                <c:pt idx="8476">
                  <c:v>5.1028650623645777E-3</c:v>
                </c:pt>
                <c:pt idx="8477">
                  <c:v>7.9434796250482265E-3</c:v>
                </c:pt>
                <c:pt idx="8478">
                  <c:v>-2.0410118334897347E-2</c:v>
                </c:pt>
                <c:pt idx="8479">
                  <c:v>9.2536795313401966E-3</c:v>
                </c:pt>
                <c:pt idx="8480">
                  <c:v>-5.1864710574938333E-3</c:v>
                </c:pt>
                <c:pt idx="8481">
                  <c:v>-3.258542064694589E-2</c:v>
                </c:pt>
                <c:pt idx="8482">
                  <c:v>3.9457715384145504E-2</c:v>
                </c:pt>
                <c:pt idx="8483">
                  <c:v>2.295289162038874E-2</c:v>
                </c:pt>
                <c:pt idx="8484">
                  <c:v>-8.8320437024993759E-2</c:v>
                </c:pt>
                <c:pt idx="8485">
                  <c:v>8.9689865739560892E-3</c:v>
                </c:pt>
                <c:pt idx="8486">
                  <c:v>9.4649172762648545E-3</c:v>
                </c:pt>
                <c:pt idx="8487">
                  <c:v>-1.1605521971004971E-2</c:v>
                </c:pt>
                <c:pt idx="8488">
                  <c:v>1.8310845447586173E-4</c:v>
                </c:pt>
                <c:pt idx="8489">
                  <c:v>2.8406109451957009E-2</c:v>
                </c:pt>
                <c:pt idx="8490">
                  <c:v>-2.3637385175355494E-2</c:v>
                </c:pt>
                <c:pt idx="8491">
                  <c:v>2.2357912280897489E-3</c:v>
                </c:pt>
                <c:pt idx="8492">
                  <c:v>-1.9286086267486145E-2</c:v>
                </c:pt>
                <c:pt idx="8493">
                  <c:v>3.7062018683834616E-2</c:v>
                </c:pt>
                <c:pt idx="8494">
                  <c:v>-1.5558598258562711E-2</c:v>
                </c:pt>
                <c:pt idx="8495">
                  <c:v>-3.0360134319909336E-2</c:v>
                </c:pt>
                <c:pt idx="8496">
                  <c:v>-5.3474026322523488E-2</c:v>
                </c:pt>
                <c:pt idx="8497">
                  <c:v>9.7750945795470126E-3</c:v>
                </c:pt>
                <c:pt idx="8498">
                  <c:v>-1.9743851745516506E-2</c:v>
                </c:pt>
                <c:pt idx="8499">
                  <c:v>8.9489673536400464E-3</c:v>
                </c:pt>
                <c:pt idx="8500">
                  <c:v>-2.6603101974441597E-2</c:v>
                </c:pt>
                <c:pt idx="8501">
                  <c:v>9.0295201821560422E-2</c:v>
                </c:pt>
                <c:pt idx="8502">
                  <c:v>-7.1836880435263931E-3</c:v>
                </c:pt>
                <c:pt idx="8503">
                  <c:v>-1.1331157153996732E-2</c:v>
                </c:pt>
                <c:pt idx="8504">
                  <c:v>2.6946606449242048E-2</c:v>
                </c:pt>
                <c:pt idx="8505">
                  <c:v>-1.1605576837824459E-2</c:v>
                </c:pt>
                <c:pt idx="8506">
                  <c:v>6.3054781027799406E-3</c:v>
                </c:pt>
                <c:pt idx="8507">
                  <c:v>3.3459071497922883E-2</c:v>
                </c:pt>
                <c:pt idx="8508">
                  <c:v>-1.3666330775300736E-3</c:v>
                </c:pt>
                <c:pt idx="8509">
                  <c:v>1.8296105803821457E-2</c:v>
                </c:pt>
                <c:pt idx="8510">
                  <c:v>5.6416961405441664E-3</c:v>
                </c:pt>
                <c:pt idx="8511">
                  <c:v>-0.27584889826539322</c:v>
                </c:pt>
                <c:pt idx="8512">
                  <c:v>-3.5026734985508436E-2</c:v>
                </c:pt>
                <c:pt idx="8513">
                  <c:v>4.2020274425793409E-3</c:v>
                </c:pt>
                <c:pt idx="8514">
                  <c:v>7.9107984138379692E-3</c:v>
                </c:pt>
                <c:pt idx="8515">
                  <c:v>-5.9667598616117264E-2</c:v>
                </c:pt>
                <c:pt idx="8516">
                  <c:v>-3.470331269947894E-2</c:v>
                </c:pt>
                <c:pt idx="8517">
                  <c:v>1.9077066818214316E-2</c:v>
                </c:pt>
                <c:pt idx="8518">
                  <c:v>1.7537651707496056E-2</c:v>
                </c:pt>
                <c:pt idx="8519">
                  <c:v>-5.7025826706635835E-2</c:v>
                </c:pt>
                <c:pt idx="8520">
                  <c:v>1.9189886302298153E-3</c:v>
                </c:pt>
                <c:pt idx="8521">
                  <c:v>-2.6774833088923002E-2</c:v>
                </c:pt>
                <c:pt idx="8522">
                  <c:v>-1.4386169577985622E-2</c:v>
                </c:pt>
                <c:pt idx="8523">
                  <c:v>-5.9180514319270329E-2</c:v>
                </c:pt>
                <c:pt idx="8524">
                  <c:v>1.2917369379581758E-2</c:v>
                </c:pt>
                <c:pt idx="8525">
                  <c:v>2.8089901429458275E-2</c:v>
                </c:pt>
                <c:pt idx="8526">
                  <c:v>7.8777317339035861E-3</c:v>
                </c:pt>
                <c:pt idx="8527">
                  <c:v>4.0092606894798203E-6</c:v>
                </c:pt>
                <c:pt idx="8528">
                  <c:v>-2.8741890600601891E-3</c:v>
                </c:pt>
                <c:pt idx="8529">
                  <c:v>6.2413189863872115E-3</c:v>
                </c:pt>
                <c:pt idx="8530">
                  <c:v>1.7952784800194518E-2</c:v>
                </c:pt>
                <c:pt idx="8531">
                  <c:v>-4.3701826466386352E-2</c:v>
                </c:pt>
                <c:pt idx="8532">
                  <c:v>-2.887178713920718E-2</c:v>
                </c:pt>
                <c:pt idx="8533">
                  <c:v>-6.632066024154633E-3</c:v>
                </c:pt>
                <c:pt idx="8534">
                  <c:v>-1.7515590034756067E-3</c:v>
                </c:pt>
                <c:pt idx="8535">
                  <c:v>-2.2969755055371418E-3</c:v>
                </c:pt>
                <c:pt idx="8536">
                  <c:v>-5.6530061869878509E-2</c:v>
                </c:pt>
                <c:pt idx="8537">
                  <c:v>-1.3902490967258136E-2</c:v>
                </c:pt>
                <c:pt idx="8538">
                  <c:v>5.2898985992549247E-2</c:v>
                </c:pt>
                <c:pt idx="8539">
                  <c:v>-2.4214995636738346E-2</c:v>
                </c:pt>
                <c:pt idx="8540">
                  <c:v>7.8645174932177042E-2</c:v>
                </c:pt>
                <c:pt idx="8541">
                  <c:v>1.2517953620850295E-2</c:v>
                </c:pt>
                <c:pt idx="8542">
                  <c:v>7.6182026431163882E-2</c:v>
                </c:pt>
                <c:pt idx="8543">
                  <c:v>6.7427884693066098E-2</c:v>
                </c:pt>
                <c:pt idx="8544">
                  <c:v>-6.0623646224373558E-3</c:v>
                </c:pt>
                <c:pt idx="8545">
                  <c:v>-2.6509462461433292E-2</c:v>
                </c:pt>
                <c:pt idx="8546">
                  <c:v>-5.6549792385772867E-2</c:v>
                </c:pt>
                <c:pt idx="8547">
                  <c:v>-1.0717529390324605E-3</c:v>
                </c:pt>
                <c:pt idx="8548">
                  <c:v>0.1144151917040834</c:v>
                </c:pt>
                <c:pt idx="8549">
                  <c:v>-2.2683142205351489E-2</c:v>
                </c:pt>
                <c:pt idx="8550">
                  <c:v>-3.0688509426000576E-3</c:v>
                </c:pt>
                <c:pt idx="8551">
                  <c:v>-5.4106885979152516E-2</c:v>
                </c:pt>
                <c:pt idx="8552">
                  <c:v>-7.3634494919822529E-3</c:v>
                </c:pt>
                <c:pt idx="8553">
                  <c:v>6.8695762801516291E-2</c:v>
                </c:pt>
                <c:pt idx="8554">
                  <c:v>-3.7343382049034132E-2</c:v>
                </c:pt>
                <c:pt idx="8555">
                  <c:v>0.17455155167389413</c:v>
                </c:pt>
                <c:pt idx="8556">
                  <c:v>1.8928252186997931E-2</c:v>
                </c:pt>
                <c:pt idx="8557">
                  <c:v>2.4062744910201921E-2</c:v>
                </c:pt>
                <c:pt idx="8558">
                  <c:v>-3.0028645157932431E-2</c:v>
                </c:pt>
                <c:pt idx="8559">
                  <c:v>-0.58737297247898801</c:v>
                </c:pt>
                <c:pt idx="8560">
                  <c:v>1.8563998574451436E-2</c:v>
                </c:pt>
                <c:pt idx="8561">
                  <c:v>3.7414399834490061E-2</c:v>
                </c:pt>
                <c:pt idx="8562">
                  <c:v>5.1960956410195956E-2</c:v>
                </c:pt>
                <c:pt idx="8563">
                  <c:v>1.8310956036244108E-2</c:v>
                </c:pt>
                <c:pt idx="8564">
                  <c:v>-1.078976930136308E-3</c:v>
                </c:pt>
                <c:pt idx="8565">
                  <c:v>2.5668235451601382E-2</c:v>
                </c:pt>
                <c:pt idx="8566">
                  <c:v>-5.0883104991844175E-2</c:v>
                </c:pt>
                <c:pt idx="8567">
                  <c:v>8.0701308623306565E-3</c:v>
                </c:pt>
                <c:pt idx="8568">
                  <c:v>-4.3637435769821493E-2</c:v>
                </c:pt>
                <c:pt idx="8569">
                  <c:v>-4.1686778483100125E-3</c:v>
                </c:pt>
                <c:pt idx="8570">
                  <c:v>-4.3614654489733132E-2</c:v>
                </c:pt>
                <c:pt idx="8571">
                  <c:v>1.2386036234001429E-2</c:v>
                </c:pt>
                <c:pt idx="8572">
                  <c:v>-1.1372820023844904E-2</c:v>
                </c:pt>
                <c:pt idx="8573">
                  <c:v>5.7365373980116244E-3</c:v>
                </c:pt>
                <c:pt idx="8574">
                  <c:v>2.8767506749675622E-2</c:v>
                </c:pt>
                <c:pt idx="8575">
                  <c:v>7.5042984108694795E-3</c:v>
                </c:pt>
                <c:pt idx="8576">
                  <c:v>4.333224324607813E-3</c:v>
                </c:pt>
                <c:pt idx="8577">
                  <c:v>1.762673307367061E-2</c:v>
                </c:pt>
                <c:pt idx="8578">
                  <c:v>-1.1153146355564475E-2</c:v>
                </c:pt>
                <c:pt idx="8579">
                  <c:v>2.933648915753866E-2</c:v>
                </c:pt>
                <c:pt idx="8580">
                  <c:v>2.8614443761313099E-2</c:v>
                </c:pt>
                <c:pt idx="8581">
                  <c:v>3.7718755912291749E-2</c:v>
                </c:pt>
                <c:pt idx="8582">
                  <c:v>2.1079018935196082E-2</c:v>
                </c:pt>
                <c:pt idx="8583">
                  <c:v>1.2442697968027784E-2</c:v>
                </c:pt>
                <c:pt idx="8584">
                  <c:v>0.17134546940730858</c:v>
                </c:pt>
                <c:pt idx="8585">
                  <c:v>-2.1872113020144135E-2</c:v>
                </c:pt>
                <c:pt idx="8586">
                  <c:v>4.0072441174181031E-2</c:v>
                </c:pt>
                <c:pt idx="8587">
                  <c:v>-6.3957266766523843E-3</c:v>
                </c:pt>
                <c:pt idx="8588">
                  <c:v>-3.7374092232826991E-2</c:v>
                </c:pt>
                <c:pt idx="8589">
                  <c:v>5.6207590300806935E-3</c:v>
                </c:pt>
                <c:pt idx="8590">
                  <c:v>-0.18626323887552429</c:v>
                </c:pt>
                <c:pt idx="8591">
                  <c:v>-1.9304670076763054E-2</c:v>
                </c:pt>
                <c:pt idx="8592">
                  <c:v>-1.624539958901669E-2</c:v>
                </c:pt>
                <c:pt idx="8593">
                  <c:v>-1.616302264453633E-2</c:v>
                </c:pt>
                <c:pt idx="8594">
                  <c:v>-1.9696066885419024E-2</c:v>
                </c:pt>
                <c:pt idx="8595">
                  <c:v>7.3918971868956893E-2</c:v>
                </c:pt>
                <c:pt idx="8596">
                  <c:v>-1.4528243021221573E-2</c:v>
                </c:pt>
                <c:pt idx="8597">
                  <c:v>-5.0120592514946986E-2</c:v>
                </c:pt>
                <c:pt idx="8598">
                  <c:v>-5.2481312391337333E-4</c:v>
                </c:pt>
                <c:pt idx="8599">
                  <c:v>-3.6832022739319438E-2</c:v>
                </c:pt>
                <c:pt idx="8600">
                  <c:v>2.8570520257941118E-2</c:v>
                </c:pt>
                <c:pt idx="8601">
                  <c:v>4.3556716232643136E-2</c:v>
                </c:pt>
                <c:pt idx="8602">
                  <c:v>-6.8935217404475814E-3</c:v>
                </c:pt>
                <c:pt idx="8603">
                  <c:v>4.7096281774844324E-2</c:v>
                </c:pt>
                <c:pt idx="8604">
                  <c:v>2.5916986971212645E-2</c:v>
                </c:pt>
                <c:pt idx="8605">
                  <c:v>-1.8428978662895553E-2</c:v>
                </c:pt>
                <c:pt idx="8606">
                  <c:v>-2.9322387807481825E-3</c:v>
                </c:pt>
                <c:pt idx="8607">
                  <c:v>1.0491311481844524E-2</c:v>
                </c:pt>
                <c:pt idx="8608">
                  <c:v>-0.20632786772401876</c:v>
                </c:pt>
                <c:pt idx="8609">
                  <c:v>3.8390306448519325E-2</c:v>
                </c:pt>
                <c:pt idx="8610">
                  <c:v>3.8528234583492275E-3</c:v>
                </c:pt>
                <c:pt idx="8611">
                  <c:v>-6.2713330866106445E-3</c:v>
                </c:pt>
                <c:pt idx="8612">
                  <c:v>-4.8955277750757607E-2</c:v>
                </c:pt>
                <c:pt idx="8613">
                  <c:v>-8.2344723750184715E-2</c:v>
                </c:pt>
                <c:pt idx="8614">
                  <c:v>-2.3274338679694945E-2</c:v>
                </c:pt>
                <c:pt idx="8615">
                  <c:v>1.8186182579640726E-2</c:v>
                </c:pt>
                <c:pt idx="8616">
                  <c:v>-0.22290345121582261</c:v>
                </c:pt>
                <c:pt idx="8617">
                  <c:v>0.12195925605268181</c:v>
                </c:pt>
                <c:pt idx="8618">
                  <c:v>5.2644131225468203E-2</c:v>
                </c:pt>
                <c:pt idx="8619">
                  <c:v>-5.7176917377593048E-2</c:v>
                </c:pt>
                <c:pt idx="8620">
                  <c:v>4.6254052536485665E-2</c:v>
                </c:pt>
                <c:pt idx="8621">
                  <c:v>1.5137278984302427E-2</c:v>
                </c:pt>
                <c:pt idx="8622">
                  <c:v>-8.0024259684744164E-4</c:v>
                </c:pt>
                <c:pt idx="8623">
                  <c:v>-5.6432286566156769E-3</c:v>
                </c:pt>
                <c:pt idx="8624">
                  <c:v>-5.7451848548539727E-2</c:v>
                </c:pt>
                <c:pt idx="8625">
                  <c:v>5.5524085435726183E-3</c:v>
                </c:pt>
                <c:pt idx="8626">
                  <c:v>2.2141217703904044E-2</c:v>
                </c:pt>
                <c:pt idx="8627">
                  <c:v>1.7468560888458684E-3</c:v>
                </c:pt>
                <c:pt idx="8628">
                  <c:v>-9.2878315986772583E-2</c:v>
                </c:pt>
                <c:pt idx="8629">
                  <c:v>0.24909346088536985</c:v>
                </c:pt>
                <c:pt idx="8630">
                  <c:v>6.6810080950405998E-2</c:v>
                </c:pt>
                <c:pt idx="8631">
                  <c:v>6.7797362232610014E-2</c:v>
                </c:pt>
                <c:pt idx="8632">
                  <c:v>-4.2094779776067862E-2</c:v>
                </c:pt>
                <c:pt idx="8633">
                  <c:v>-4.9583608734975387E-2</c:v>
                </c:pt>
                <c:pt idx="8634">
                  <c:v>-1.3924082873481106E-2</c:v>
                </c:pt>
                <c:pt idx="8635">
                  <c:v>-1.3701244829293531E-2</c:v>
                </c:pt>
                <c:pt idx="8636">
                  <c:v>5.0491321164803059E-3</c:v>
                </c:pt>
                <c:pt idx="8637">
                  <c:v>-2.1484032811978689E-3</c:v>
                </c:pt>
                <c:pt idx="8638">
                  <c:v>2.6104949387672625E-2</c:v>
                </c:pt>
                <c:pt idx="8639">
                  <c:v>-3.9119086184281567E-2</c:v>
                </c:pt>
                <c:pt idx="8640">
                  <c:v>-1.2904488359075731E-2</c:v>
                </c:pt>
                <c:pt idx="8641">
                  <c:v>1.8521344040184629E-2</c:v>
                </c:pt>
                <c:pt idx="8642">
                  <c:v>4.9460441457105861E-3</c:v>
                </c:pt>
                <c:pt idx="8643">
                  <c:v>3.1265576787698986E-2</c:v>
                </c:pt>
                <c:pt idx="8644">
                  <c:v>1.1082284146981146E-2</c:v>
                </c:pt>
                <c:pt idx="8645">
                  <c:v>-1.7413941020678749E-2</c:v>
                </c:pt>
                <c:pt idx="8646">
                  <c:v>-2.2126441325060114E-2</c:v>
                </c:pt>
                <c:pt idx="8647">
                  <c:v>-1.2917650740054607E-2</c:v>
                </c:pt>
                <c:pt idx="8648">
                  <c:v>7.0046516250924687E-2</c:v>
                </c:pt>
                <c:pt idx="8649">
                  <c:v>4.5254870769615312E-2</c:v>
                </c:pt>
                <c:pt idx="8650">
                  <c:v>-2.0839153789222808E-2</c:v>
                </c:pt>
                <c:pt idx="8651">
                  <c:v>0.18604770625897488</c:v>
                </c:pt>
                <c:pt idx="8652">
                  <c:v>-3.4888048514599E-2</c:v>
                </c:pt>
                <c:pt idx="8653">
                  <c:v>-3.9428750616499524E-2</c:v>
                </c:pt>
                <c:pt idx="8654">
                  <c:v>-1.9577369898746741E-2</c:v>
                </c:pt>
                <c:pt idx="8655">
                  <c:v>2.5200132786543001E-2</c:v>
                </c:pt>
                <c:pt idx="8656">
                  <c:v>-3.5493236723504887E-3</c:v>
                </c:pt>
                <c:pt idx="8657">
                  <c:v>6.7227746458605284E-2</c:v>
                </c:pt>
                <c:pt idx="8658">
                  <c:v>3.1795934069895684E-2</c:v>
                </c:pt>
                <c:pt idx="8659">
                  <c:v>-4.6422247440048667E-3</c:v>
                </c:pt>
                <c:pt idx="8660">
                  <c:v>-3.8754733337264244E-2</c:v>
                </c:pt>
                <c:pt idx="8661">
                  <c:v>-0.20615856228307167</c:v>
                </c:pt>
                <c:pt idx="8662">
                  <c:v>-5.8241441004835262E-2</c:v>
                </c:pt>
                <c:pt idx="8663">
                  <c:v>-0.11534623240279497</c:v>
                </c:pt>
                <c:pt idx="8664">
                  <c:v>2.3849422708594054E-2</c:v>
                </c:pt>
                <c:pt idx="8665">
                  <c:v>4.7828964737184919E-2</c:v>
                </c:pt>
                <c:pt idx="8666">
                  <c:v>2.6795701745769528E-2</c:v>
                </c:pt>
                <c:pt idx="8667">
                  <c:v>7.4967274527977068E-4</c:v>
                </c:pt>
                <c:pt idx="8668">
                  <c:v>2.5350575578131772E-2</c:v>
                </c:pt>
                <c:pt idx="8669">
                  <c:v>2.0539483324744263E-2</c:v>
                </c:pt>
                <c:pt idx="8670">
                  <c:v>1.3872432660218517E-3</c:v>
                </c:pt>
                <c:pt idx="8671">
                  <c:v>1.4854084984037305E-2</c:v>
                </c:pt>
                <c:pt idx="8672">
                  <c:v>3.2162398767547E-2</c:v>
                </c:pt>
                <c:pt idx="8673">
                  <c:v>1.7295617769392889E-2</c:v>
                </c:pt>
                <c:pt idx="8674">
                  <c:v>-1.5934717988628663E-2</c:v>
                </c:pt>
                <c:pt idx="8675">
                  <c:v>3.8232658594016672E-2</c:v>
                </c:pt>
                <c:pt idx="8676">
                  <c:v>1.0177131536042602E-2</c:v>
                </c:pt>
                <c:pt idx="8677">
                  <c:v>3.6434243692057632E-2</c:v>
                </c:pt>
                <c:pt idx="8678">
                  <c:v>-1.9351030788691981E-2</c:v>
                </c:pt>
                <c:pt idx="8679">
                  <c:v>4.4280890871129797E-2</c:v>
                </c:pt>
                <c:pt idx="8680">
                  <c:v>5.8924398667180106E-2</c:v>
                </c:pt>
                <c:pt idx="8681">
                  <c:v>0.15529546295875882</c:v>
                </c:pt>
                <c:pt idx="8682">
                  <c:v>-1.0171609058204892E-2</c:v>
                </c:pt>
                <c:pt idx="8683">
                  <c:v>-4.5572070202374672E-2</c:v>
                </c:pt>
                <c:pt idx="8684">
                  <c:v>-3.0299770205419515E-3</c:v>
                </c:pt>
                <c:pt idx="8685">
                  <c:v>1.9243760620173005E-2</c:v>
                </c:pt>
                <c:pt idx="8686">
                  <c:v>7.8527428253705275E-2</c:v>
                </c:pt>
                <c:pt idx="8687">
                  <c:v>-9.1579639289854024E-3</c:v>
                </c:pt>
                <c:pt idx="8688">
                  <c:v>-1.3068967526221357E-2</c:v>
                </c:pt>
                <c:pt idx="8689">
                  <c:v>-5.1094451230043201E-3</c:v>
                </c:pt>
                <c:pt idx="8690">
                  <c:v>2.024756573349645E-2</c:v>
                </c:pt>
                <c:pt idx="8691">
                  <c:v>-8.9184405867776873E-2</c:v>
                </c:pt>
                <c:pt idx="8692">
                  <c:v>-3.1873019996470978E-2</c:v>
                </c:pt>
                <c:pt idx="8693">
                  <c:v>4.2729453372927127E-2</c:v>
                </c:pt>
                <c:pt idx="8694">
                  <c:v>2.9696307631170007E-2</c:v>
                </c:pt>
                <c:pt idx="8695">
                  <c:v>2.110076777204084E-2</c:v>
                </c:pt>
                <c:pt idx="8696">
                  <c:v>-2.9642631612503856E-2</c:v>
                </c:pt>
                <c:pt idx="8697">
                  <c:v>7.8039179601964827E-3</c:v>
                </c:pt>
                <c:pt idx="8698">
                  <c:v>-4.9740084880696728E-2</c:v>
                </c:pt>
                <c:pt idx="8699">
                  <c:v>4.7349897997902804E-2</c:v>
                </c:pt>
                <c:pt idx="8700">
                  <c:v>-7.5688758600270397E-4</c:v>
                </c:pt>
                <c:pt idx="8701">
                  <c:v>-1.1684238141571591E-2</c:v>
                </c:pt>
                <c:pt idx="8702">
                  <c:v>3.3118894460949184E-2</c:v>
                </c:pt>
                <c:pt idx="8703">
                  <c:v>-4.0061871178259462E-2</c:v>
                </c:pt>
                <c:pt idx="8704">
                  <c:v>2.5507682470517108E-2</c:v>
                </c:pt>
                <c:pt idx="8705">
                  <c:v>9.1794868882398625E-3</c:v>
                </c:pt>
                <c:pt idx="8706">
                  <c:v>6.4972418310815542E-3</c:v>
                </c:pt>
                <c:pt idx="8707">
                  <c:v>1.6913963289913996E-2</c:v>
                </c:pt>
                <c:pt idx="8708">
                  <c:v>4.519471568378651E-2</c:v>
                </c:pt>
                <c:pt idx="8709">
                  <c:v>-0.13219580911842424</c:v>
                </c:pt>
                <c:pt idx="8710">
                  <c:v>-9.5517614688867658E-2</c:v>
                </c:pt>
                <c:pt idx="8711">
                  <c:v>1.1904354156835632E-2</c:v>
                </c:pt>
                <c:pt idx="8712">
                  <c:v>-2.7425131505730557E-2</c:v>
                </c:pt>
                <c:pt idx="8713">
                  <c:v>-2.2089273385673732E-3</c:v>
                </c:pt>
                <c:pt idx="8714">
                  <c:v>-3.9734146703960048E-2</c:v>
                </c:pt>
                <c:pt idx="8715">
                  <c:v>1.6396942997327201E-2</c:v>
                </c:pt>
                <c:pt idx="8716">
                  <c:v>-8.1144047831446901E-3</c:v>
                </c:pt>
                <c:pt idx="8717">
                  <c:v>-5.071436027105531E-2</c:v>
                </c:pt>
                <c:pt idx="8718">
                  <c:v>-6.9711262009819032E-3</c:v>
                </c:pt>
                <c:pt idx="8719">
                  <c:v>2.6151727561388807E-2</c:v>
                </c:pt>
                <c:pt idx="8720">
                  <c:v>5.0483749168793654E-2</c:v>
                </c:pt>
                <c:pt idx="8721">
                  <c:v>1.4817416464765098E-2</c:v>
                </c:pt>
                <c:pt idx="8722">
                  <c:v>0.14134189562336316</c:v>
                </c:pt>
                <c:pt idx="8723">
                  <c:v>0.11297077794493464</c:v>
                </c:pt>
                <c:pt idx="8724">
                  <c:v>-2.2338056572235629E-2</c:v>
                </c:pt>
                <c:pt idx="8725">
                  <c:v>1.0761363073582218E-2</c:v>
                </c:pt>
                <c:pt idx="8726">
                  <c:v>1.7517000238488019E-2</c:v>
                </c:pt>
                <c:pt idx="8727">
                  <c:v>-1.9097668920429772E-2</c:v>
                </c:pt>
                <c:pt idx="8728">
                  <c:v>2.0447872077907097E-3</c:v>
                </c:pt>
                <c:pt idx="8729">
                  <c:v>-2.1974124034207034E-2</c:v>
                </c:pt>
                <c:pt idx="8730">
                  <c:v>-8.6376980830250322E-3</c:v>
                </c:pt>
                <c:pt idx="8731">
                  <c:v>7.0237886466561188E-3</c:v>
                </c:pt>
                <c:pt idx="8732">
                  <c:v>-5.6637830849074686E-3</c:v>
                </c:pt>
                <c:pt idx="8733">
                  <c:v>-4.5022157217886903E-2</c:v>
                </c:pt>
                <c:pt idx="8734">
                  <c:v>2.2594135314247879E-2</c:v>
                </c:pt>
                <c:pt idx="8735">
                  <c:v>9.1796022601908587E-3</c:v>
                </c:pt>
                <c:pt idx="8736">
                  <c:v>-1.1692234290384688E-2</c:v>
                </c:pt>
                <c:pt idx="8737">
                  <c:v>-1.4578258982699188E-2</c:v>
                </c:pt>
                <c:pt idx="8738">
                  <c:v>-1.6225019673941275E-2</c:v>
                </c:pt>
                <c:pt idx="8739">
                  <c:v>-3.7502583656873548E-2</c:v>
                </c:pt>
                <c:pt idx="8740">
                  <c:v>-2.3876302781222811E-2</c:v>
                </c:pt>
                <c:pt idx="8741">
                  <c:v>5.9709697293468464E-2</c:v>
                </c:pt>
                <c:pt idx="8742">
                  <c:v>-5.2209408447426525E-2</c:v>
                </c:pt>
                <c:pt idx="8743">
                  <c:v>1.8548347737325464E-2</c:v>
                </c:pt>
                <c:pt idx="8744">
                  <c:v>0.32119960092786737</c:v>
                </c:pt>
                <c:pt idx="8745">
                  <c:v>9.088534320968138E-3</c:v>
                </c:pt>
                <c:pt idx="8746">
                  <c:v>1.4836711574132823E-3</c:v>
                </c:pt>
                <c:pt idx="8747">
                  <c:v>1.2105348217989422E-2</c:v>
                </c:pt>
                <c:pt idx="8748">
                  <c:v>1.3597977485320581E-2</c:v>
                </c:pt>
                <c:pt idx="8749">
                  <c:v>-2.2338330162785133E-2</c:v>
                </c:pt>
                <c:pt idx="8750">
                  <c:v>2.7704198357028625E-2</c:v>
                </c:pt>
                <c:pt idx="8751">
                  <c:v>-8.4598240178094808E-2</c:v>
                </c:pt>
                <c:pt idx="8752">
                  <c:v>1.6159372420915082E-2</c:v>
                </c:pt>
                <c:pt idx="8753">
                  <c:v>-6.378165080273122E-4</c:v>
                </c:pt>
                <c:pt idx="8754">
                  <c:v>2.7758884323052135E-2</c:v>
                </c:pt>
                <c:pt idx="8755">
                  <c:v>-2.0021717626722692E-2</c:v>
                </c:pt>
                <c:pt idx="8756">
                  <c:v>-2.6856062428850313E-2</c:v>
                </c:pt>
                <c:pt idx="8757">
                  <c:v>6.4782407697149625E-3</c:v>
                </c:pt>
                <c:pt idx="8758">
                  <c:v>-3.4549352968803279E-2</c:v>
                </c:pt>
                <c:pt idx="8759">
                  <c:v>0.12261600660700843</c:v>
                </c:pt>
                <c:pt idx="8760">
                  <c:v>-3.0086643595600562E-2</c:v>
                </c:pt>
                <c:pt idx="8761">
                  <c:v>1.0972463666139323E-2</c:v>
                </c:pt>
                <c:pt idx="8762">
                  <c:v>0.77063026418873382</c:v>
                </c:pt>
                <c:pt idx="8763">
                  <c:v>3.711731622491566E-2</c:v>
                </c:pt>
                <c:pt idx="8764">
                  <c:v>3.3621346783203609E-2</c:v>
                </c:pt>
                <c:pt idx="8765">
                  <c:v>1.1418853318101777E-2</c:v>
                </c:pt>
                <c:pt idx="8766">
                  <c:v>-3.5942350210905964E-2</c:v>
                </c:pt>
                <c:pt idx="8767">
                  <c:v>-1.1684640885918819E-2</c:v>
                </c:pt>
                <c:pt idx="8768">
                  <c:v>2.545976307628427E-2</c:v>
                </c:pt>
                <c:pt idx="8769">
                  <c:v>0.10799668793216589</c:v>
                </c:pt>
                <c:pt idx="8770">
                  <c:v>5.5349558809269422E-2</c:v>
                </c:pt>
                <c:pt idx="8771">
                  <c:v>0.10337553077884959</c:v>
                </c:pt>
                <c:pt idx="8772">
                  <c:v>2.8347318942381756E-2</c:v>
                </c:pt>
                <c:pt idx="8773">
                  <c:v>-9.1380996259138522E-3</c:v>
                </c:pt>
                <c:pt idx="8774">
                  <c:v>-0.11134319824154146</c:v>
                </c:pt>
                <c:pt idx="8775">
                  <c:v>-5.0984628153677859E-2</c:v>
                </c:pt>
                <c:pt idx="8776">
                  <c:v>5.1634585001170206E-2</c:v>
                </c:pt>
                <c:pt idx="8777">
                  <c:v>1.2523610451184098E-2</c:v>
                </c:pt>
                <c:pt idx="8778">
                  <c:v>-6.9683462387672243E-2</c:v>
                </c:pt>
                <c:pt idx="8779">
                  <c:v>-2.1063057064423093E-3</c:v>
                </c:pt>
                <c:pt idx="8780">
                  <c:v>2.2649582072223499E-2</c:v>
                </c:pt>
                <c:pt idx="8781">
                  <c:v>1.2265064072835282E-2</c:v>
                </c:pt>
                <c:pt idx="8782">
                  <c:v>-9.0004431456581213E-3</c:v>
                </c:pt>
                <c:pt idx="8783">
                  <c:v>-2.4020880587613086E-5</c:v>
                </c:pt>
                <c:pt idx="8784">
                  <c:v>-5.6965946546489871E-2</c:v>
                </c:pt>
                <c:pt idx="8785">
                  <c:v>-1.5856877587801507E-2</c:v>
                </c:pt>
                <c:pt idx="8786">
                  <c:v>2.8719012257517468E-2</c:v>
                </c:pt>
                <c:pt idx="8787">
                  <c:v>3.5455895185149217E-2</c:v>
                </c:pt>
                <c:pt idx="8788">
                  <c:v>3.5400442293670002E-2</c:v>
                </c:pt>
                <c:pt idx="8789">
                  <c:v>-5.8487823843024297E-2</c:v>
                </c:pt>
                <c:pt idx="8790">
                  <c:v>0.30773222141011608</c:v>
                </c:pt>
                <c:pt idx="8791">
                  <c:v>3.9047365746170036E-2</c:v>
                </c:pt>
                <c:pt idx="8792">
                  <c:v>3.6279850342852628E-3</c:v>
                </c:pt>
                <c:pt idx="8793">
                  <c:v>-2.8410888916064882E-3</c:v>
                </c:pt>
                <c:pt idx="8794">
                  <c:v>-4.268520660765429E-3</c:v>
                </c:pt>
                <c:pt idx="8795">
                  <c:v>0.26931274264300692</c:v>
                </c:pt>
                <c:pt idx="8796">
                  <c:v>-1.6252996385538326E-2</c:v>
                </c:pt>
                <c:pt idx="8797">
                  <c:v>-4.9372640697468708E-3</c:v>
                </c:pt>
                <c:pt idx="8798">
                  <c:v>1.2723795995048807E-2</c:v>
                </c:pt>
                <c:pt idx="8799">
                  <c:v>0.11452246558453834</c:v>
                </c:pt>
                <c:pt idx="8800">
                  <c:v>5.8894525925929683E-2</c:v>
                </c:pt>
                <c:pt idx="8801">
                  <c:v>-5.0447476714521409E-3</c:v>
                </c:pt>
                <c:pt idx="8802">
                  <c:v>1.9728651670977607E-2</c:v>
                </c:pt>
                <c:pt idx="8803">
                  <c:v>-6.9252242080636336E-2</c:v>
                </c:pt>
                <c:pt idx="8804">
                  <c:v>5.7680595422833686E-2</c:v>
                </c:pt>
                <c:pt idx="8805">
                  <c:v>-7.7162581989792658E-2</c:v>
                </c:pt>
                <c:pt idx="8806">
                  <c:v>5.0753901732662685E-2</c:v>
                </c:pt>
                <c:pt idx="8807">
                  <c:v>-4.8071720968863689E-2</c:v>
                </c:pt>
                <c:pt idx="8808">
                  <c:v>0.11903710343622532</c:v>
                </c:pt>
                <c:pt idx="8809">
                  <c:v>-2.5439859735232422E-2</c:v>
                </c:pt>
                <c:pt idx="8810">
                  <c:v>3.4280872285947159E-3</c:v>
                </c:pt>
                <c:pt idx="8811">
                  <c:v>5.6709466934878508E-2</c:v>
                </c:pt>
                <c:pt idx="8812">
                  <c:v>-1.8862188999579491E-2</c:v>
                </c:pt>
                <c:pt idx="8813">
                  <c:v>-2.7685859010346682E-2</c:v>
                </c:pt>
                <c:pt idx="8814">
                  <c:v>2.8188183237040348E-2</c:v>
                </c:pt>
                <c:pt idx="8815">
                  <c:v>-7.545599610251344E-2</c:v>
                </c:pt>
                <c:pt idx="8816">
                  <c:v>2.9941736905484986E-2</c:v>
                </c:pt>
                <c:pt idx="8817">
                  <c:v>-2.6995142412436397E-2</c:v>
                </c:pt>
                <c:pt idx="8818">
                  <c:v>2.921680040212662E-3</c:v>
                </c:pt>
                <c:pt idx="8819">
                  <c:v>-2.6944571099134777E-2</c:v>
                </c:pt>
                <c:pt idx="8820">
                  <c:v>-5.020490596754032E-2</c:v>
                </c:pt>
                <c:pt idx="8821">
                  <c:v>1.2687566006741705E-2</c:v>
                </c:pt>
                <c:pt idx="8822">
                  <c:v>4.7004878555875519E-2</c:v>
                </c:pt>
                <c:pt idx="8823">
                  <c:v>2.0006621281551163E-2</c:v>
                </c:pt>
                <c:pt idx="8824">
                  <c:v>3.727167118870741E-2</c:v>
                </c:pt>
                <c:pt idx="8825">
                  <c:v>6.3879521636628677E-3</c:v>
                </c:pt>
                <c:pt idx="8826">
                  <c:v>0.15421874678957725</c:v>
                </c:pt>
                <c:pt idx="8827">
                  <c:v>3.6970246164520146E-2</c:v>
                </c:pt>
                <c:pt idx="8828">
                  <c:v>-1.4472857830820139E-2</c:v>
                </c:pt>
                <c:pt idx="8829">
                  <c:v>4.2557175259434629E-2</c:v>
                </c:pt>
                <c:pt idx="8830">
                  <c:v>7.5642319499627797E-2</c:v>
                </c:pt>
                <c:pt idx="8831">
                  <c:v>7.7533988351784445E-3</c:v>
                </c:pt>
                <c:pt idx="8832">
                  <c:v>3.4537380276075155E-2</c:v>
                </c:pt>
                <c:pt idx="8833">
                  <c:v>-3.0295055209832597E-2</c:v>
                </c:pt>
                <c:pt idx="8834">
                  <c:v>1.2453430618143971E-2</c:v>
                </c:pt>
                <c:pt idx="8835">
                  <c:v>-2.565730113986318E-2</c:v>
                </c:pt>
                <c:pt idx="8836">
                  <c:v>3.2072641857349544E-2</c:v>
                </c:pt>
                <c:pt idx="8837">
                  <c:v>-8.2392111353430567E-2</c:v>
                </c:pt>
                <c:pt idx="8838">
                  <c:v>2.3642443492788746E-2</c:v>
                </c:pt>
                <c:pt idx="8839">
                  <c:v>-8.6852830072783153E-3</c:v>
                </c:pt>
                <c:pt idx="8840">
                  <c:v>-0.15904740576040127</c:v>
                </c:pt>
                <c:pt idx="8841">
                  <c:v>-6.4153842612354295E-2</c:v>
                </c:pt>
                <c:pt idx="8842">
                  <c:v>-3.2114239564316428E-3</c:v>
                </c:pt>
                <c:pt idx="8843">
                  <c:v>-9.0655861634627535E-2</c:v>
                </c:pt>
                <c:pt idx="8844">
                  <c:v>-3.8113147909378038E-2</c:v>
                </c:pt>
                <c:pt idx="8845">
                  <c:v>-2.4823222577771798E-2</c:v>
                </c:pt>
                <c:pt idx="8846">
                  <c:v>9.6317785819104454E-2</c:v>
                </c:pt>
                <c:pt idx="8847">
                  <c:v>-2.3143522100092521E-2</c:v>
                </c:pt>
                <c:pt idx="8848">
                  <c:v>3.3426321758003221E-3</c:v>
                </c:pt>
                <c:pt idx="8849">
                  <c:v>-2.5858063775932822E-2</c:v>
                </c:pt>
                <c:pt idx="8850">
                  <c:v>-9.486810434486842E-2</c:v>
                </c:pt>
                <c:pt idx="8851">
                  <c:v>8.2294888634871111E-2</c:v>
                </c:pt>
                <c:pt idx="8852">
                  <c:v>2.1564336655415517E-2</c:v>
                </c:pt>
                <c:pt idx="8853">
                  <c:v>-4.3660658394315821E-2</c:v>
                </c:pt>
                <c:pt idx="8854">
                  <c:v>1.0103123716592976E-2</c:v>
                </c:pt>
                <c:pt idx="8855">
                  <c:v>0.12752389430824496</c:v>
                </c:pt>
                <c:pt idx="8856">
                  <c:v>-2.9976980236677813E-2</c:v>
                </c:pt>
                <c:pt idx="8857">
                  <c:v>6.5821238700690121E-2</c:v>
                </c:pt>
                <c:pt idx="8858">
                  <c:v>-1.6774407481251374E-2</c:v>
                </c:pt>
                <c:pt idx="8859">
                  <c:v>-3.0000934408420686E-2</c:v>
                </c:pt>
                <c:pt idx="8860">
                  <c:v>-1.4664315808538046E-2</c:v>
                </c:pt>
                <c:pt idx="8861">
                  <c:v>2.7181867731980107E-2</c:v>
                </c:pt>
                <c:pt idx="8862">
                  <c:v>-0.11906166532277428</c:v>
                </c:pt>
                <c:pt idx="8863">
                  <c:v>1.2405622596583104E-2</c:v>
                </c:pt>
                <c:pt idx="8864">
                  <c:v>-3.1264505568860429E-2</c:v>
                </c:pt>
                <c:pt idx="8865">
                  <c:v>-2.3595598027476481E-3</c:v>
                </c:pt>
                <c:pt idx="8866">
                  <c:v>1.2656095516993354E-2</c:v>
                </c:pt>
                <c:pt idx="8867">
                  <c:v>3.8245697950680828E-2</c:v>
                </c:pt>
                <c:pt idx="8868">
                  <c:v>-2.0863119085064146E-3</c:v>
                </c:pt>
                <c:pt idx="8869">
                  <c:v>-2.6572085399571319E-2</c:v>
                </c:pt>
                <c:pt idx="8870">
                  <c:v>-7.6325646729949098E-2</c:v>
                </c:pt>
                <c:pt idx="8871">
                  <c:v>3.5596874186460396E-2</c:v>
                </c:pt>
                <c:pt idx="8872">
                  <c:v>8.5858260091277467E-3</c:v>
                </c:pt>
                <c:pt idx="8873">
                  <c:v>-1.1116367381308771E-2</c:v>
                </c:pt>
                <c:pt idx="8874">
                  <c:v>-3.049923211679632E-2</c:v>
                </c:pt>
                <c:pt idx="8875">
                  <c:v>-8.5731860158000064E-2</c:v>
                </c:pt>
                <c:pt idx="8876">
                  <c:v>-2.0923349998879397E-2</c:v>
                </c:pt>
                <c:pt idx="8877">
                  <c:v>-7.1306433659921994E-2</c:v>
                </c:pt>
                <c:pt idx="8878">
                  <c:v>-2.8716547333125137E-2</c:v>
                </c:pt>
                <c:pt idx="8879">
                  <c:v>6.9809099771753827E-3</c:v>
                </c:pt>
                <c:pt idx="8880">
                  <c:v>-0.17311479768142113</c:v>
                </c:pt>
                <c:pt idx="8881">
                  <c:v>2.0960382950038509E-2</c:v>
                </c:pt>
                <c:pt idx="8882">
                  <c:v>-0.10792208597480621</c:v>
                </c:pt>
                <c:pt idx="8883">
                  <c:v>-1.9028042189166844E-2</c:v>
                </c:pt>
                <c:pt idx="8884">
                  <c:v>1.1272699658220342E-2</c:v>
                </c:pt>
                <c:pt idx="8885">
                  <c:v>-1.4621566317483261E-2</c:v>
                </c:pt>
                <c:pt idx="8886">
                  <c:v>2.5703019561889476E-2</c:v>
                </c:pt>
                <c:pt idx="8887">
                  <c:v>-7.9330514982234757E-2</c:v>
                </c:pt>
                <c:pt idx="8888">
                  <c:v>3.3590410945307361E-2</c:v>
                </c:pt>
                <c:pt idx="8889">
                  <c:v>3.1454324575932495E-2</c:v>
                </c:pt>
                <c:pt idx="8890">
                  <c:v>-5.6188820783627282E-3</c:v>
                </c:pt>
                <c:pt idx="8891">
                  <c:v>3.7415581067074655E-2</c:v>
                </c:pt>
                <c:pt idx="8892">
                  <c:v>9.449019117790565E-3</c:v>
                </c:pt>
                <c:pt idx="8893">
                  <c:v>4.0282760967600237E-2</c:v>
                </c:pt>
                <c:pt idx="8894">
                  <c:v>-1.4260728695991792E-2</c:v>
                </c:pt>
                <c:pt idx="8895">
                  <c:v>-8.1078476078848757E-3</c:v>
                </c:pt>
                <c:pt idx="8896">
                  <c:v>1.2936646536269102E-2</c:v>
                </c:pt>
                <c:pt idx="8897">
                  <c:v>-7.3294112318579907E-2</c:v>
                </c:pt>
                <c:pt idx="8898">
                  <c:v>-6.7526849912836733E-3</c:v>
                </c:pt>
                <c:pt idx="8899">
                  <c:v>-1.2990179978606485E-2</c:v>
                </c:pt>
                <c:pt idx="8900">
                  <c:v>-1.2143164884819384E-2</c:v>
                </c:pt>
                <c:pt idx="8901">
                  <c:v>-7.5500332920004944E-3</c:v>
                </c:pt>
                <c:pt idx="8902">
                  <c:v>-3.4422631817316016E-3</c:v>
                </c:pt>
                <c:pt idx="8903">
                  <c:v>-2.3733839798700567E-2</c:v>
                </c:pt>
                <c:pt idx="8904">
                  <c:v>2.3987278046311986E-2</c:v>
                </c:pt>
                <c:pt idx="8905">
                  <c:v>-6.8608467093431602E-2</c:v>
                </c:pt>
                <c:pt idx="8906">
                  <c:v>-8.1218684324678315E-3</c:v>
                </c:pt>
                <c:pt idx="8907">
                  <c:v>3.6224831666181539E-2</c:v>
                </c:pt>
                <c:pt idx="8908">
                  <c:v>-3.2550772268619875E-2</c:v>
                </c:pt>
                <c:pt idx="8909">
                  <c:v>-2.8082803683516771E-2</c:v>
                </c:pt>
                <c:pt idx="8910">
                  <c:v>-3.7327336321203101E-2</c:v>
                </c:pt>
                <c:pt idx="8911">
                  <c:v>0.16769114496161089</c:v>
                </c:pt>
                <c:pt idx="8912">
                  <c:v>-4.4039588303869878E-3</c:v>
                </c:pt>
                <c:pt idx="8913">
                  <c:v>-4.7406877673184369E-2</c:v>
                </c:pt>
                <c:pt idx="8914">
                  <c:v>-3.6496605706094462E-2</c:v>
                </c:pt>
                <c:pt idx="8915">
                  <c:v>-3.8205090384244945E-2</c:v>
                </c:pt>
                <c:pt idx="8916">
                  <c:v>-6.0278600162616623E-2</c:v>
                </c:pt>
                <c:pt idx="8917">
                  <c:v>1.0508862530032902E-2</c:v>
                </c:pt>
                <c:pt idx="8918">
                  <c:v>1.5443127302018422E-2</c:v>
                </c:pt>
                <c:pt idx="8919">
                  <c:v>-1.5705805477792142E-2</c:v>
                </c:pt>
                <c:pt idx="8920">
                  <c:v>-2.0146157218256834E-2</c:v>
                </c:pt>
                <c:pt idx="8921">
                  <c:v>3.2462740278423573E-2</c:v>
                </c:pt>
                <c:pt idx="8922">
                  <c:v>-2.069966167997055E-2</c:v>
                </c:pt>
                <c:pt idx="8923">
                  <c:v>-2.038242168463847E-3</c:v>
                </c:pt>
                <c:pt idx="8924">
                  <c:v>-8.1954064032953439E-3</c:v>
                </c:pt>
                <c:pt idx="8925">
                  <c:v>1.9516936496760215E-2</c:v>
                </c:pt>
                <c:pt idx="8926">
                  <c:v>2.2566697034922513E-2</c:v>
                </c:pt>
                <c:pt idx="8927">
                  <c:v>-2.5119150266276053E-2</c:v>
                </c:pt>
                <c:pt idx="8928">
                  <c:v>3.7354103816912052E-2</c:v>
                </c:pt>
                <c:pt idx="8929">
                  <c:v>6.6604858532443523E-2</c:v>
                </c:pt>
                <c:pt idx="8930">
                  <c:v>2.9257362513422307E-2</c:v>
                </c:pt>
                <c:pt idx="8931">
                  <c:v>7.8983531401000867E-2</c:v>
                </c:pt>
                <c:pt idx="8932">
                  <c:v>-3.0186252691637525E-2</c:v>
                </c:pt>
                <c:pt idx="8933">
                  <c:v>-3.3718316150184023E-2</c:v>
                </c:pt>
                <c:pt idx="8934">
                  <c:v>-1.1861614790997246E-2</c:v>
                </c:pt>
                <c:pt idx="8935">
                  <c:v>-4.3898306778546187E-3</c:v>
                </c:pt>
                <c:pt idx="8936">
                  <c:v>2.5755087558395468E-2</c:v>
                </c:pt>
                <c:pt idx="8937">
                  <c:v>1.2573113291079857E-2</c:v>
                </c:pt>
                <c:pt idx="8938">
                  <c:v>-4.8368420622630887E-2</c:v>
                </c:pt>
                <c:pt idx="8939">
                  <c:v>-6.7579359422219104E-3</c:v>
                </c:pt>
                <c:pt idx="8940">
                  <c:v>1.7641280708743053E-3</c:v>
                </c:pt>
                <c:pt idx="8941">
                  <c:v>-0.16859899429017774</c:v>
                </c:pt>
                <c:pt idx="8942">
                  <c:v>-6.2181928176035794E-3</c:v>
                </c:pt>
                <c:pt idx="8943">
                  <c:v>-1.5449316831254532E-2</c:v>
                </c:pt>
                <c:pt idx="8944">
                  <c:v>3.8946249714937986E-2</c:v>
                </c:pt>
                <c:pt idx="8945">
                  <c:v>-6.779891037035521E-3</c:v>
                </c:pt>
                <c:pt idx="8946">
                  <c:v>3.7932190368403722E-2</c:v>
                </c:pt>
                <c:pt idx="8947">
                  <c:v>-2.8866322426144651E-2</c:v>
                </c:pt>
                <c:pt idx="8948">
                  <c:v>1.1717156482086837E-2</c:v>
                </c:pt>
                <c:pt idx="8949">
                  <c:v>-1.2766304305611167E-2</c:v>
                </c:pt>
                <c:pt idx="8950">
                  <c:v>-2.6106300720277253E-2</c:v>
                </c:pt>
                <c:pt idx="8951">
                  <c:v>-3.0070353368605342E-2</c:v>
                </c:pt>
                <c:pt idx="8952">
                  <c:v>1.73305160397586E-2</c:v>
                </c:pt>
                <c:pt idx="8953">
                  <c:v>2.349339316802198E-2</c:v>
                </c:pt>
                <c:pt idx="8954">
                  <c:v>8.6747690235073876E-3</c:v>
                </c:pt>
                <c:pt idx="8955">
                  <c:v>0.1109931895827098</c:v>
                </c:pt>
                <c:pt idx="8956">
                  <c:v>-2.8443330106289411E-2</c:v>
                </c:pt>
                <c:pt idx="8957">
                  <c:v>-3.0080671562184278E-2</c:v>
                </c:pt>
                <c:pt idx="8958">
                  <c:v>1.9140622744164078E-3</c:v>
                </c:pt>
                <c:pt idx="8959">
                  <c:v>-1.062409708079402E-2</c:v>
                </c:pt>
                <c:pt idx="8960">
                  <c:v>1.9752645332954382E-2</c:v>
                </c:pt>
                <c:pt idx="8961">
                  <c:v>-1.8652310607527645E-2</c:v>
                </c:pt>
                <c:pt idx="8962">
                  <c:v>-5.8128918919555454E-2</c:v>
                </c:pt>
                <c:pt idx="8963">
                  <c:v>-0.16118510768876343</c:v>
                </c:pt>
                <c:pt idx="8964">
                  <c:v>-1.0551500458853539E-2</c:v>
                </c:pt>
                <c:pt idx="8965">
                  <c:v>-0.13683772527984861</c:v>
                </c:pt>
                <c:pt idx="8966">
                  <c:v>4.4462345392216149E-2</c:v>
                </c:pt>
                <c:pt idx="8967">
                  <c:v>-1.2915468695228333E-2</c:v>
                </c:pt>
                <c:pt idx="8968">
                  <c:v>2.6837001831416119E-3</c:v>
                </c:pt>
                <c:pt idx="8969">
                  <c:v>-1.8685264252014679E-3</c:v>
                </c:pt>
                <c:pt idx="8970">
                  <c:v>2.0964039217188032E-2</c:v>
                </c:pt>
                <c:pt idx="8971">
                  <c:v>2.4656520887556446E-2</c:v>
                </c:pt>
                <c:pt idx="8972">
                  <c:v>-1.1918137062840594E-2</c:v>
                </c:pt>
                <c:pt idx="8973">
                  <c:v>6.2519147901928057E-2</c:v>
                </c:pt>
                <c:pt idx="8974">
                  <c:v>-2.9692824234345105E-2</c:v>
                </c:pt>
                <c:pt idx="8975">
                  <c:v>-4.6244462712648794E-3</c:v>
                </c:pt>
                <c:pt idx="8976">
                  <c:v>6.2504937711957823E-2</c:v>
                </c:pt>
                <c:pt idx="8977">
                  <c:v>2.0884571430125214E-2</c:v>
                </c:pt>
                <c:pt idx="8978">
                  <c:v>-8.4902881447029663E-2</c:v>
                </c:pt>
                <c:pt idx="8979">
                  <c:v>2.4917661588516808E-3</c:v>
                </c:pt>
                <c:pt idx="8980">
                  <c:v>4.9455779783051629E-2</c:v>
                </c:pt>
                <c:pt idx="8981">
                  <c:v>-1.6302762930114033E-2</c:v>
                </c:pt>
                <c:pt idx="8982">
                  <c:v>1.0568351141750766E-2</c:v>
                </c:pt>
                <c:pt idx="8983">
                  <c:v>-4.2360851823079908E-2</c:v>
                </c:pt>
                <c:pt idx="8984">
                  <c:v>1.3584510358397583E-2</c:v>
                </c:pt>
                <c:pt idx="8985">
                  <c:v>-4.6965914499097754E-2</c:v>
                </c:pt>
                <c:pt idx="8986">
                  <c:v>-6.0180542100442776E-2</c:v>
                </c:pt>
                <c:pt idx="8987">
                  <c:v>0.13202123685881964</c:v>
                </c:pt>
                <c:pt idx="8988">
                  <c:v>-2.3735112541740265E-3</c:v>
                </c:pt>
                <c:pt idx="8989">
                  <c:v>-4.1883380412036389E-2</c:v>
                </c:pt>
                <c:pt idx="8990">
                  <c:v>0.2154196040272143</c:v>
                </c:pt>
                <c:pt idx="8991">
                  <c:v>-1.5007841238426415E-2</c:v>
                </c:pt>
                <c:pt idx="8992">
                  <c:v>-3.2416442555619589E-2</c:v>
                </c:pt>
                <c:pt idx="8993">
                  <c:v>-4.9073853938530906E-2</c:v>
                </c:pt>
                <c:pt idx="8994">
                  <c:v>-1.110769750967185E-2</c:v>
                </c:pt>
                <c:pt idx="8995">
                  <c:v>-5.0818726878527308E-3</c:v>
                </c:pt>
                <c:pt idx="8996">
                  <c:v>-3.7603093671862473E-2</c:v>
                </c:pt>
                <c:pt idx="8997">
                  <c:v>6.340313089366463E-2</c:v>
                </c:pt>
                <c:pt idx="8998">
                  <c:v>-4.4181658904533403E-3</c:v>
                </c:pt>
                <c:pt idx="8999">
                  <c:v>3.4178981842960657E-2</c:v>
                </c:pt>
                <c:pt idx="9000">
                  <c:v>-5.6848457212075723E-2</c:v>
                </c:pt>
                <c:pt idx="9001">
                  <c:v>-4.5947981934241697E-2</c:v>
                </c:pt>
                <c:pt idx="9002">
                  <c:v>2.8672322073917605E-2</c:v>
                </c:pt>
                <c:pt idx="9003">
                  <c:v>-4.1419380932109194E-2</c:v>
                </c:pt>
                <c:pt idx="9004">
                  <c:v>-4.4355139491394094E-2</c:v>
                </c:pt>
                <c:pt idx="9005">
                  <c:v>-7.4852483450668758E-4</c:v>
                </c:pt>
                <c:pt idx="9006">
                  <c:v>-1.1022697447066139E-2</c:v>
                </c:pt>
                <c:pt idx="9007">
                  <c:v>-4.0579371557512692E-2</c:v>
                </c:pt>
                <c:pt idx="9008">
                  <c:v>-1.3761475451203244E-2</c:v>
                </c:pt>
                <c:pt idx="9009">
                  <c:v>-6.3957978648160163E-2</c:v>
                </c:pt>
                <c:pt idx="9010">
                  <c:v>-4.4242843020556484E-2</c:v>
                </c:pt>
                <c:pt idx="9011">
                  <c:v>-9.7373651396762701E-3</c:v>
                </c:pt>
                <c:pt idx="9012">
                  <c:v>-5.3036502277363916E-2</c:v>
                </c:pt>
                <c:pt idx="9013">
                  <c:v>0.14853467945564294</c:v>
                </c:pt>
                <c:pt idx="9014">
                  <c:v>-4.3916512758578267E-2</c:v>
                </c:pt>
                <c:pt idx="9015">
                  <c:v>-0.22052040372061937</c:v>
                </c:pt>
                <c:pt idx="9016">
                  <c:v>9.5232427055302951E-3</c:v>
                </c:pt>
                <c:pt idx="9017">
                  <c:v>-8.7143033703546979E-3</c:v>
                </c:pt>
                <c:pt idx="9018">
                  <c:v>0.24221225119939638</c:v>
                </c:pt>
                <c:pt idx="9019">
                  <c:v>-1.0798227053060577E-2</c:v>
                </c:pt>
                <c:pt idx="9020">
                  <c:v>-3.3438105921163225E-2</c:v>
                </c:pt>
                <c:pt idx="9021">
                  <c:v>-1.2130794492135147E-2</c:v>
                </c:pt>
                <c:pt idx="9022">
                  <c:v>1.2080467494922441E-2</c:v>
                </c:pt>
                <c:pt idx="9023">
                  <c:v>7.5936636866533258E-3</c:v>
                </c:pt>
                <c:pt idx="9024">
                  <c:v>-1.1724216122372028E-2</c:v>
                </c:pt>
                <c:pt idx="9025">
                  <c:v>7.1369975163785557E-2</c:v>
                </c:pt>
                <c:pt idx="9026">
                  <c:v>-9.2607961702016156E-2</c:v>
                </c:pt>
                <c:pt idx="9027">
                  <c:v>-6.8747631605439799E-3</c:v>
                </c:pt>
                <c:pt idx="9028">
                  <c:v>-2.2116957606595575E-2</c:v>
                </c:pt>
                <c:pt idx="9029">
                  <c:v>-4.9397681821325555E-2</c:v>
                </c:pt>
                <c:pt idx="9030">
                  <c:v>-7.6583433855606342E-2</c:v>
                </c:pt>
                <c:pt idx="9031">
                  <c:v>-1.7078179766383848E-2</c:v>
                </c:pt>
                <c:pt idx="9032">
                  <c:v>1.9970576630086244E-2</c:v>
                </c:pt>
                <c:pt idx="9033">
                  <c:v>6.0228876667228315E-2</c:v>
                </c:pt>
                <c:pt idx="9034">
                  <c:v>-4.3281038556227842E-2</c:v>
                </c:pt>
                <c:pt idx="9035">
                  <c:v>-8.0719032127302172E-3</c:v>
                </c:pt>
                <c:pt idx="9036">
                  <c:v>-3.6518505410154369E-2</c:v>
                </c:pt>
                <c:pt idx="9037">
                  <c:v>-0.14078866660873854</c:v>
                </c:pt>
                <c:pt idx="9038">
                  <c:v>-5.2608854687813712E-2</c:v>
                </c:pt>
                <c:pt idx="9039">
                  <c:v>3.6067600417347336E-2</c:v>
                </c:pt>
                <c:pt idx="9040">
                  <c:v>-1.7368274136001091E-3</c:v>
                </c:pt>
                <c:pt idx="9041">
                  <c:v>-0.14613694058408394</c:v>
                </c:pt>
                <c:pt idx="9042">
                  <c:v>-8.0432004457201653E-2</c:v>
                </c:pt>
                <c:pt idx="9043">
                  <c:v>-4.484355935227187E-2</c:v>
                </c:pt>
                <c:pt idx="9044">
                  <c:v>4.4339479906836392E-2</c:v>
                </c:pt>
                <c:pt idx="9045">
                  <c:v>-5.0271697829879676E-2</c:v>
                </c:pt>
                <c:pt idx="9046">
                  <c:v>-1.8518662479907955E-2</c:v>
                </c:pt>
                <c:pt idx="9047">
                  <c:v>0.15193644844752388</c:v>
                </c:pt>
                <c:pt idx="9048">
                  <c:v>-9.4794641093056912E-3</c:v>
                </c:pt>
                <c:pt idx="9049">
                  <c:v>-5.6697622480963585E-2</c:v>
                </c:pt>
                <c:pt idx="9050">
                  <c:v>-8.4473297040498316E-2</c:v>
                </c:pt>
                <c:pt idx="9051">
                  <c:v>-3.5701880050594659E-2</c:v>
                </c:pt>
                <c:pt idx="9052">
                  <c:v>-3.9065780264705793E-2</c:v>
                </c:pt>
                <c:pt idx="9053">
                  <c:v>-4.2269647302353823E-2</c:v>
                </c:pt>
                <c:pt idx="9054">
                  <c:v>2.6423248873752567E-2</c:v>
                </c:pt>
                <c:pt idx="9055">
                  <c:v>-2.1583457686990139E-2</c:v>
                </c:pt>
                <c:pt idx="9056">
                  <c:v>6.5633311143398956E-3</c:v>
                </c:pt>
                <c:pt idx="9057">
                  <c:v>1.6335375896667538E-2</c:v>
                </c:pt>
                <c:pt idx="9058">
                  <c:v>1.672501225251E-2</c:v>
                </c:pt>
                <c:pt idx="9059">
                  <c:v>-1.0232040660188431E-2</c:v>
                </c:pt>
                <c:pt idx="9060">
                  <c:v>-7.5793036188170043E-2</c:v>
                </c:pt>
                <c:pt idx="9061">
                  <c:v>-4.7562875982722998E-2</c:v>
                </c:pt>
                <c:pt idx="9062">
                  <c:v>2.0249267525593317E-2</c:v>
                </c:pt>
                <c:pt idx="9063">
                  <c:v>4.6821795699832018E-2</c:v>
                </c:pt>
                <c:pt idx="9064">
                  <c:v>-3.7408965697973341E-2</c:v>
                </c:pt>
                <c:pt idx="9065">
                  <c:v>-0.18657062292279844</c:v>
                </c:pt>
                <c:pt idx="9066">
                  <c:v>4.9139958991060287E-2</c:v>
                </c:pt>
                <c:pt idx="9067">
                  <c:v>-5.2138973291942815E-2</c:v>
                </c:pt>
                <c:pt idx="9068">
                  <c:v>-2.388560262991497E-2</c:v>
                </c:pt>
                <c:pt idx="9069">
                  <c:v>-5.596299437962346E-2</c:v>
                </c:pt>
                <c:pt idx="9070">
                  <c:v>4.0066038773063438E-2</c:v>
                </c:pt>
                <c:pt idx="9071">
                  <c:v>2.4772514299478638</c:v>
                </c:pt>
                <c:pt idx="9072">
                  <c:v>-4.0420470277843221E-2</c:v>
                </c:pt>
                <c:pt idx="9073">
                  <c:v>-1.437851357308605E-2</c:v>
                </c:pt>
                <c:pt idx="9074">
                  <c:v>3.8585476188637551E-2</c:v>
                </c:pt>
                <c:pt idx="9075">
                  <c:v>-1.7591974152178686E-2</c:v>
                </c:pt>
                <c:pt idx="9076">
                  <c:v>1.4104124218686363E-2</c:v>
                </c:pt>
                <c:pt idx="9077">
                  <c:v>-1.3852921601439997E-2</c:v>
                </c:pt>
                <c:pt idx="9078">
                  <c:v>2.6986133959677958E-2</c:v>
                </c:pt>
                <c:pt idx="9079">
                  <c:v>-4.4520466814979565E-3</c:v>
                </c:pt>
                <c:pt idx="9080">
                  <c:v>-0.12924926547491983</c:v>
                </c:pt>
                <c:pt idx="9081">
                  <c:v>5.5286491554161765E-2</c:v>
                </c:pt>
                <c:pt idx="9082">
                  <c:v>-2.4735176400820461E-2</c:v>
                </c:pt>
                <c:pt idx="9083">
                  <c:v>-9.0049791200231349E-2</c:v>
                </c:pt>
                <c:pt idx="9084">
                  <c:v>1.8388197864426782E-2</c:v>
                </c:pt>
                <c:pt idx="9085">
                  <c:v>-2.2553406293261531E-2</c:v>
                </c:pt>
                <c:pt idx="9086">
                  <c:v>-6.5039068430194483E-2</c:v>
                </c:pt>
                <c:pt idx="9087">
                  <c:v>-8.426538003840163E-2</c:v>
                </c:pt>
                <c:pt idx="9088">
                  <c:v>2.5188753063934841E-2</c:v>
                </c:pt>
                <c:pt idx="9089">
                  <c:v>2.6650005486501364E-3</c:v>
                </c:pt>
                <c:pt idx="9090">
                  <c:v>2.0513379085707249E-2</c:v>
                </c:pt>
                <c:pt idx="9091">
                  <c:v>-1.5114450517533729E-2</c:v>
                </c:pt>
                <c:pt idx="9092">
                  <c:v>4.6704318537691129E-2</c:v>
                </c:pt>
                <c:pt idx="9093">
                  <c:v>-4.4566393537079732E-4</c:v>
                </c:pt>
                <c:pt idx="9094">
                  <c:v>0.15719386811236399</c:v>
                </c:pt>
                <c:pt idx="9095">
                  <c:v>9.9344808507597776E-2</c:v>
                </c:pt>
                <c:pt idx="9096">
                  <c:v>-6.1162168422191868E-2</c:v>
                </c:pt>
                <c:pt idx="9097">
                  <c:v>-2.5526676566840899E-2</c:v>
                </c:pt>
                <c:pt idx="9098">
                  <c:v>1.7132581182784781E-2</c:v>
                </c:pt>
                <c:pt idx="9099">
                  <c:v>-7.3070422943003158E-2</c:v>
                </c:pt>
                <c:pt idx="9100">
                  <c:v>-3.8546249214363788E-2</c:v>
                </c:pt>
                <c:pt idx="9101">
                  <c:v>-1.2874070544986117E-2</c:v>
                </c:pt>
                <c:pt idx="9102">
                  <c:v>1.1450450982441338E-2</c:v>
                </c:pt>
                <c:pt idx="9103">
                  <c:v>2.8536415875583712E-2</c:v>
                </c:pt>
                <c:pt idx="9104">
                  <c:v>-8.7889379178698088E-2</c:v>
                </c:pt>
                <c:pt idx="9105">
                  <c:v>9.8838313688695504E-3</c:v>
                </c:pt>
                <c:pt idx="9106">
                  <c:v>1.3623567569023758E-2</c:v>
                </c:pt>
                <c:pt idx="9107">
                  <c:v>-7.8480001186055762E-2</c:v>
                </c:pt>
                <c:pt idx="9108">
                  <c:v>5.486476153035124E-2</c:v>
                </c:pt>
                <c:pt idx="9109">
                  <c:v>2.8643332098096257E-2</c:v>
                </c:pt>
                <c:pt idx="9110">
                  <c:v>-3.1284034361614252E-3</c:v>
                </c:pt>
                <c:pt idx="9111">
                  <c:v>2.1547938971400386E-2</c:v>
                </c:pt>
                <c:pt idx="9112">
                  <c:v>3.2765328324608427E-2</c:v>
                </c:pt>
                <c:pt idx="9113">
                  <c:v>-5.4588918053399021E-2</c:v>
                </c:pt>
                <c:pt idx="9114">
                  <c:v>7.311562970792519E-3</c:v>
                </c:pt>
                <c:pt idx="9115">
                  <c:v>-3.6493572144799521E-2</c:v>
                </c:pt>
                <c:pt idx="9116">
                  <c:v>-4.9183513606518091E-2</c:v>
                </c:pt>
                <c:pt idx="9117">
                  <c:v>1.9441049546579815E-2</c:v>
                </c:pt>
                <c:pt idx="9118">
                  <c:v>-1.4154678831353185E-2</c:v>
                </c:pt>
                <c:pt idx="9119">
                  <c:v>0.12607461968064787</c:v>
                </c:pt>
                <c:pt idx="9120">
                  <c:v>-1.6507578676909418E-3</c:v>
                </c:pt>
                <c:pt idx="9121">
                  <c:v>0.22583071970838273</c:v>
                </c:pt>
                <c:pt idx="9122">
                  <c:v>1.5070772506173705E-2</c:v>
                </c:pt>
                <c:pt idx="9123">
                  <c:v>-6.1821545358866491E-2</c:v>
                </c:pt>
                <c:pt idx="9124">
                  <c:v>-1.9668342068257808E-2</c:v>
                </c:pt>
                <c:pt idx="9125">
                  <c:v>-0.16083181777700917</c:v>
                </c:pt>
                <c:pt idx="9126">
                  <c:v>-2.4297900543740959E-2</c:v>
                </c:pt>
                <c:pt idx="9127">
                  <c:v>6.3839174919292946E-2</c:v>
                </c:pt>
                <c:pt idx="9128">
                  <c:v>-5.180762383546627E-2</c:v>
                </c:pt>
                <c:pt idx="9129">
                  <c:v>-4.2949195376719596E-2</c:v>
                </c:pt>
                <c:pt idx="9130">
                  <c:v>3.6134725152507097E-2</c:v>
                </c:pt>
                <c:pt idx="9131">
                  <c:v>-9.4137154251463767E-2</c:v>
                </c:pt>
                <c:pt idx="9132">
                  <c:v>5.2621718544833385E-2</c:v>
                </c:pt>
                <c:pt idx="9133">
                  <c:v>-2.3878245448648128E-2</c:v>
                </c:pt>
                <c:pt idx="9134">
                  <c:v>-3.990297680696403E-2</c:v>
                </c:pt>
                <c:pt idx="9135">
                  <c:v>-8.0455300664800347E-2</c:v>
                </c:pt>
                <c:pt idx="9136">
                  <c:v>-1.2534904873547188E-3</c:v>
                </c:pt>
                <c:pt idx="9137">
                  <c:v>-9.8936216975802904E-2</c:v>
                </c:pt>
                <c:pt idx="9138">
                  <c:v>-1.3765802466200025E-2</c:v>
                </c:pt>
                <c:pt idx="9139">
                  <c:v>-6.686473511814511E-3</c:v>
                </c:pt>
                <c:pt idx="9140">
                  <c:v>-0.10392855125377803</c:v>
                </c:pt>
                <c:pt idx="9141">
                  <c:v>-2.9388303111102633E-3</c:v>
                </c:pt>
                <c:pt idx="9142">
                  <c:v>5.0742764117820922E-2</c:v>
                </c:pt>
                <c:pt idx="9143">
                  <c:v>0.10209675706352241</c:v>
                </c:pt>
                <c:pt idx="9144">
                  <c:v>-1.9881326934207223E-2</c:v>
                </c:pt>
                <c:pt idx="9145">
                  <c:v>7.0072051602689436E-2</c:v>
                </c:pt>
                <c:pt idx="9146">
                  <c:v>9.0208116093256057E-3</c:v>
                </c:pt>
                <c:pt idx="9147">
                  <c:v>-3.9512710363801676E-2</c:v>
                </c:pt>
                <c:pt idx="9148">
                  <c:v>0.22757280852011461</c:v>
                </c:pt>
                <c:pt idx="9149">
                  <c:v>4.6444634133505469E-2</c:v>
                </c:pt>
                <c:pt idx="9150">
                  <c:v>-6.9664189385948618E-3</c:v>
                </c:pt>
                <c:pt idx="9151">
                  <c:v>7.4818539800995565E-2</c:v>
                </c:pt>
                <c:pt idx="9152">
                  <c:v>8.2134045343585468E-2</c:v>
                </c:pt>
                <c:pt idx="9153">
                  <c:v>0.11988773382460342</c:v>
                </c:pt>
                <c:pt idx="9154">
                  <c:v>-3.0189580155355864E-2</c:v>
                </c:pt>
                <c:pt idx="9155">
                  <c:v>-0.13733950496609371</c:v>
                </c:pt>
                <c:pt idx="9156">
                  <c:v>3.5404448649578742E-3</c:v>
                </c:pt>
                <c:pt idx="9157">
                  <c:v>-1.5908853587888946E-2</c:v>
                </c:pt>
                <c:pt idx="9158">
                  <c:v>-3.890275367087611E-2</c:v>
                </c:pt>
                <c:pt idx="9159">
                  <c:v>-1.3039798414556008E-2</c:v>
                </c:pt>
                <c:pt idx="9160">
                  <c:v>3.5339381073765691E-2</c:v>
                </c:pt>
                <c:pt idx="9161">
                  <c:v>-1.3830173637775191E-2</c:v>
                </c:pt>
                <c:pt idx="9162">
                  <c:v>5.9116337341657665E-2</c:v>
                </c:pt>
                <c:pt idx="9163">
                  <c:v>1.3786390488232237E-2</c:v>
                </c:pt>
                <c:pt idx="9164">
                  <c:v>-3.524707205880389E-2</c:v>
                </c:pt>
                <c:pt idx="9165">
                  <c:v>4.0774442262027866E-2</c:v>
                </c:pt>
                <c:pt idx="9166">
                  <c:v>-5.8209726884166924E-3</c:v>
                </c:pt>
                <c:pt idx="9167">
                  <c:v>-1.6565470534848144E-2</c:v>
                </c:pt>
                <c:pt idx="9168">
                  <c:v>-8.503705173949791E-2</c:v>
                </c:pt>
                <c:pt idx="9169">
                  <c:v>-2.8832248879768069E-2</c:v>
                </c:pt>
                <c:pt idx="9170">
                  <c:v>-0.13314904011808781</c:v>
                </c:pt>
                <c:pt idx="9171">
                  <c:v>-1.4945704099773345E-2</c:v>
                </c:pt>
                <c:pt idx="9172">
                  <c:v>1.5638159200391103E-3</c:v>
                </c:pt>
                <c:pt idx="9173">
                  <c:v>-1.1454264211863364E-2</c:v>
                </c:pt>
                <c:pt idx="9174">
                  <c:v>3.6173654604143034E-2</c:v>
                </c:pt>
                <c:pt idx="9175">
                  <c:v>4.6617736973593907E-2</c:v>
                </c:pt>
                <c:pt idx="9176">
                  <c:v>-7.4997829490719745E-2</c:v>
                </c:pt>
                <c:pt idx="9177">
                  <c:v>2.3292254465866472E-2</c:v>
                </c:pt>
                <c:pt idx="9178">
                  <c:v>-2.1581438944270831E-3</c:v>
                </c:pt>
                <c:pt idx="9179">
                  <c:v>2.3314364221271529E-2</c:v>
                </c:pt>
                <c:pt idx="9180">
                  <c:v>3.9074437728525986E-2</c:v>
                </c:pt>
                <c:pt idx="9181">
                  <c:v>-0.13354299626194938</c:v>
                </c:pt>
                <c:pt idx="9182">
                  <c:v>-4.4590627004238895E-2</c:v>
                </c:pt>
                <c:pt idx="9183">
                  <c:v>1.5605228487846881E-3</c:v>
                </c:pt>
                <c:pt idx="9184">
                  <c:v>8.2656021071619273E-3</c:v>
                </c:pt>
                <c:pt idx="9185">
                  <c:v>6.9634250904657302E-2</c:v>
                </c:pt>
                <c:pt idx="9186">
                  <c:v>2.5279993394928309E-2</c:v>
                </c:pt>
                <c:pt idx="9187">
                  <c:v>-9.4049836569179077E-2</c:v>
                </c:pt>
                <c:pt idx="9188">
                  <c:v>7.1330918002751034E-3</c:v>
                </c:pt>
                <c:pt idx="9189">
                  <c:v>1.3611890522792726E-2</c:v>
                </c:pt>
                <c:pt idx="9190">
                  <c:v>1.7048131721385293E-2</c:v>
                </c:pt>
                <c:pt idx="9191">
                  <c:v>7.3498252170002942E-2</c:v>
                </c:pt>
                <c:pt idx="9192">
                  <c:v>2.5060711836076402E-2</c:v>
                </c:pt>
                <c:pt idx="9193">
                  <c:v>-2.7376220894247818E-2</c:v>
                </c:pt>
                <c:pt idx="9194">
                  <c:v>1.6523723130458256E-2</c:v>
                </c:pt>
                <c:pt idx="9195">
                  <c:v>-7.9112104251148341E-3</c:v>
                </c:pt>
                <c:pt idx="9196">
                  <c:v>-2.1558345579797151E-2</c:v>
                </c:pt>
                <c:pt idx="9197">
                  <c:v>3.4563225649445299E-2</c:v>
                </c:pt>
                <c:pt idx="9198">
                  <c:v>-2.5970759149478852E-3</c:v>
                </c:pt>
                <c:pt idx="9199">
                  <c:v>-0.42066800628617401</c:v>
                </c:pt>
                <c:pt idx="9200">
                  <c:v>0.14785745549324478</c:v>
                </c:pt>
                <c:pt idx="9201">
                  <c:v>-5.8883829406815996E-2</c:v>
                </c:pt>
                <c:pt idx="9202">
                  <c:v>-6.7074863948752821E-3</c:v>
                </c:pt>
                <c:pt idx="9203">
                  <c:v>3.8184850657155989E-2</c:v>
                </c:pt>
                <c:pt idx="9204">
                  <c:v>2.3812326033985653E-2</c:v>
                </c:pt>
                <c:pt idx="9205">
                  <c:v>6.2854660949794592E-3</c:v>
                </c:pt>
                <c:pt idx="9206">
                  <c:v>-0.26758972936258302</c:v>
                </c:pt>
                <c:pt idx="9207">
                  <c:v>7.0976669627681913E-2</c:v>
                </c:pt>
                <c:pt idx="9208">
                  <c:v>-0.11136540789267252</c:v>
                </c:pt>
                <c:pt idx="9209">
                  <c:v>2.5633986928638205E-2</c:v>
                </c:pt>
                <c:pt idx="9210">
                  <c:v>3.7092982702406067E-2</c:v>
                </c:pt>
                <c:pt idx="9211">
                  <c:v>3.9971454509481655E-2</c:v>
                </c:pt>
                <c:pt idx="9212">
                  <c:v>-2.3720975272951757E-2</c:v>
                </c:pt>
                <c:pt idx="9213">
                  <c:v>-0.46038192263551492</c:v>
                </c:pt>
                <c:pt idx="9214">
                  <c:v>5.7050759254423024E-2</c:v>
                </c:pt>
                <c:pt idx="9215">
                  <c:v>4.2578439242796702E-2</c:v>
                </c:pt>
                <c:pt idx="9216">
                  <c:v>-3.1786476987832338E-2</c:v>
                </c:pt>
                <c:pt idx="9217">
                  <c:v>-8.7059584796681209E-3</c:v>
                </c:pt>
                <c:pt idx="9218">
                  <c:v>-3.6802432987348047E-2</c:v>
                </c:pt>
                <c:pt idx="9219">
                  <c:v>-5.9972887383220777E-2</c:v>
                </c:pt>
                <c:pt idx="9220">
                  <c:v>1.2867504653921393E-2</c:v>
                </c:pt>
                <c:pt idx="9221">
                  <c:v>-0.13606435964006497</c:v>
                </c:pt>
                <c:pt idx="9222">
                  <c:v>0.15323976205942183</c:v>
                </c:pt>
                <c:pt idx="9223">
                  <c:v>-0.12357300186767781</c:v>
                </c:pt>
                <c:pt idx="9224">
                  <c:v>-0.27537660643102113</c:v>
                </c:pt>
                <c:pt idx="9225">
                  <c:v>-3.7600380283808903E-2</c:v>
                </c:pt>
                <c:pt idx="9226">
                  <c:v>-2.5034655984618126E-2</c:v>
                </c:pt>
                <c:pt idx="9227">
                  <c:v>3.3626999804931189E-2</c:v>
                </c:pt>
                <c:pt idx="9228">
                  <c:v>1.4343058131380711E-2</c:v>
                </c:pt>
                <c:pt idx="9229">
                  <c:v>-0.10719631711920624</c:v>
                </c:pt>
                <c:pt idx="9230">
                  <c:v>-6.6527993431319668E-2</c:v>
                </c:pt>
                <c:pt idx="9231">
                  <c:v>-4.7127427681738845E-3</c:v>
                </c:pt>
                <c:pt idx="9232">
                  <c:v>-1.0264059199219574E-2</c:v>
                </c:pt>
                <c:pt idx="9233">
                  <c:v>0.30550340458927266</c:v>
                </c:pt>
                <c:pt idx="9234">
                  <c:v>2.5430605439515905E-2</c:v>
                </c:pt>
                <c:pt idx="9235">
                  <c:v>-2.9783801748254578E-2</c:v>
                </c:pt>
                <c:pt idx="9236">
                  <c:v>0.15111126287053034</c:v>
                </c:pt>
                <c:pt idx="9237">
                  <c:v>-5.0346477068261196E-2</c:v>
                </c:pt>
                <c:pt idx="9238">
                  <c:v>3.7067857488482861E-2</c:v>
                </c:pt>
                <c:pt idx="9239">
                  <c:v>-1.4882618814951364E-2</c:v>
                </c:pt>
                <c:pt idx="9240">
                  <c:v>-4.7380361705608012E-2</c:v>
                </c:pt>
                <c:pt idx="9241">
                  <c:v>6.8292012854461607E-3</c:v>
                </c:pt>
                <c:pt idx="9242">
                  <c:v>1.5578974896819432E-2</c:v>
                </c:pt>
                <c:pt idx="9243">
                  <c:v>3.2938312333400748E-3</c:v>
                </c:pt>
                <c:pt idx="9244">
                  <c:v>3.4619558053504099E-2</c:v>
                </c:pt>
                <c:pt idx="9245">
                  <c:v>-1.6304480724304227E-2</c:v>
                </c:pt>
                <c:pt idx="9246">
                  <c:v>-2.1939957440417827E-2</c:v>
                </c:pt>
                <c:pt idx="9247">
                  <c:v>8.8746447430962504E-3</c:v>
                </c:pt>
                <c:pt idx="9248">
                  <c:v>-5.7030680641604374E-2</c:v>
                </c:pt>
                <c:pt idx="9249">
                  <c:v>3.6588018488035272E-2</c:v>
                </c:pt>
                <c:pt idx="9250">
                  <c:v>7.1878654301093699E-3</c:v>
                </c:pt>
                <c:pt idx="9251">
                  <c:v>-3.9127496323949761E-2</c:v>
                </c:pt>
                <c:pt idx="9252">
                  <c:v>2.3126496648069313E-2</c:v>
                </c:pt>
                <c:pt idx="9253">
                  <c:v>3.1562875988272211E-2</c:v>
                </c:pt>
                <c:pt idx="9254">
                  <c:v>-3.3556913384252048E-2</c:v>
                </c:pt>
                <c:pt idx="9255">
                  <c:v>-0.10569834941745954</c:v>
                </c:pt>
                <c:pt idx="9256">
                  <c:v>1.3602623119329044E-2</c:v>
                </c:pt>
                <c:pt idx="9257">
                  <c:v>5.5494636196166458E-2</c:v>
                </c:pt>
                <c:pt idx="9258">
                  <c:v>0.21448881669412909</c:v>
                </c:pt>
                <c:pt idx="9259">
                  <c:v>4.6742532946355848E-3</c:v>
                </c:pt>
                <c:pt idx="9260">
                  <c:v>1.8637632599639527E-2</c:v>
                </c:pt>
                <c:pt idx="9261">
                  <c:v>-9.8528992140246616E-2</c:v>
                </c:pt>
                <c:pt idx="9262">
                  <c:v>6.7714842829643115E-2</c:v>
                </c:pt>
                <c:pt idx="9263">
                  <c:v>-5.2103972866126324E-3</c:v>
                </c:pt>
                <c:pt idx="9264">
                  <c:v>2.1596703528018263E-2</c:v>
                </c:pt>
                <c:pt idx="9265">
                  <c:v>-4.727417723180842E-2</c:v>
                </c:pt>
                <c:pt idx="9266">
                  <c:v>-4.5124717491936694E-2</c:v>
                </c:pt>
                <c:pt idx="9267">
                  <c:v>-1.9078994598139627E-3</c:v>
                </c:pt>
                <c:pt idx="9268">
                  <c:v>1.1365442716318654E-2</c:v>
                </c:pt>
                <c:pt idx="9269">
                  <c:v>2.2071983573355384E-2</c:v>
                </c:pt>
                <c:pt idx="9270">
                  <c:v>-3.0272488219986481E-3</c:v>
                </c:pt>
                <c:pt idx="9271">
                  <c:v>2.9032637196016267E-3</c:v>
                </c:pt>
                <c:pt idx="9272">
                  <c:v>-2.7452225035513533E-2</c:v>
                </c:pt>
                <c:pt idx="9273">
                  <c:v>5.8803105777871911E-3</c:v>
                </c:pt>
                <c:pt idx="9274">
                  <c:v>2.6396410128598075E-2</c:v>
                </c:pt>
                <c:pt idx="9275">
                  <c:v>-3.4057190779592524E-2</c:v>
                </c:pt>
                <c:pt idx="9276">
                  <c:v>-2.0411442808635188E-2</c:v>
                </c:pt>
                <c:pt idx="9277">
                  <c:v>-4.6630351032765057E-3</c:v>
                </c:pt>
                <c:pt idx="9278">
                  <c:v>-1.9645655156816252E-2</c:v>
                </c:pt>
                <c:pt idx="9279">
                  <c:v>-3.127921046126577E-2</c:v>
                </c:pt>
                <c:pt idx="9280">
                  <c:v>6.0566805600634059E-4</c:v>
                </c:pt>
                <c:pt idx="9281">
                  <c:v>2.8346695230725374E-2</c:v>
                </c:pt>
                <c:pt idx="9282">
                  <c:v>1.6943332637292276E-2</c:v>
                </c:pt>
                <c:pt idx="9283">
                  <c:v>3.8154584377118557E-2</c:v>
                </c:pt>
                <c:pt idx="9284">
                  <c:v>-3.7660533836193812E-2</c:v>
                </c:pt>
                <c:pt idx="9285">
                  <c:v>-2.7798197270812773E-3</c:v>
                </c:pt>
                <c:pt idx="9286">
                  <c:v>1.7627519500783281E-2</c:v>
                </c:pt>
                <c:pt idx="9287">
                  <c:v>-3.5832346222349799E-2</c:v>
                </c:pt>
                <c:pt idx="9288">
                  <c:v>-2.1559535462191755E-2</c:v>
                </c:pt>
                <c:pt idx="9289">
                  <c:v>2.236856869077701E-2</c:v>
                </c:pt>
                <c:pt idx="9290">
                  <c:v>-1.0492427052489962E-2</c:v>
                </c:pt>
                <c:pt idx="9291">
                  <c:v>3.2288884020348213E-2</c:v>
                </c:pt>
                <c:pt idx="9292">
                  <c:v>4.2258136547414914E-2</c:v>
                </c:pt>
                <c:pt idx="9293">
                  <c:v>3.4964616638635676E-2</c:v>
                </c:pt>
                <c:pt idx="9294">
                  <c:v>-7.474806809133423E-5</c:v>
                </c:pt>
                <c:pt idx="9295">
                  <c:v>2.5111312615602028E-2</c:v>
                </c:pt>
                <c:pt idx="9296">
                  <c:v>-5.3458438492998764E-2</c:v>
                </c:pt>
                <c:pt idx="9297">
                  <c:v>5.3826960843239277E-2</c:v>
                </c:pt>
                <c:pt idx="9298">
                  <c:v>3.0798677632533144E-2</c:v>
                </c:pt>
                <c:pt idx="9299">
                  <c:v>6.606771795276542E-2</c:v>
                </c:pt>
                <c:pt idx="9300">
                  <c:v>2.4513741026738773E-2</c:v>
                </c:pt>
                <c:pt idx="9301">
                  <c:v>-3.8360070562182526E-2</c:v>
                </c:pt>
                <c:pt idx="9302">
                  <c:v>-1.038984367758776E-2</c:v>
                </c:pt>
                <c:pt idx="9303">
                  <c:v>-1.8852845992011417E-2</c:v>
                </c:pt>
                <c:pt idx="9304">
                  <c:v>1.6612502725718303E-2</c:v>
                </c:pt>
                <c:pt idx="9305">
                  <c:v>-0.13385948849253898</c:v>
                </c:pt>
                <c:pt idx="9306">
                  <c:v>7.3098567922608951E-2</c:v>
                </c:pt>
                <c:pt idx="9307">
                  <c:v>0.30181173382020948</c:v>
                </c:pt>
                <c:pt idx="9308">
                  <c:v>-7.0034199356339685E-2</c:v>
                </c:pt>
                <c:pt idx="9309">
                  <c:v>3.8633971928576039E-2</c:v>
                </c:pt>
                <c:pt idx="9310">
                  <c:v>4.2680130706353465E-2</c:v>
                </c:pt>
                <c:pt idx="9311">
                  <c:v>5.7015519793850965E-2</c:v>
                </c:pt>
                <c:pt idx="9312">
                  <c:v>4.081994115608982E-2</c:v>
                </c:pt>
                <c:pt idx="9313">
                  <c:v>0.10511591856991728</c:v>
                </c:pt>
                <c:pt idx="9314">
                  <c:v>2.8564360995619112E-2</c:v>
                </c:pt>
                <c:pt idx="9315">
                  <c:v>5.5331495502220574E-3</c:v>
                </c:pt>
                <c:pt idx="9316">
                  <c:v>9.97564233185445E-3</c:v>
                </c:pt>
                <c:pt idx="9317">
                  <c:v>-2.8586632092138537E-2</c:v>
                </c:pt>
                <c:pt idx="9318">
                  <c:v>-5.4378982658552059E-3</c:v>
                </c:pt>
                <c:pt idx="9319">
                  <c:v>2.3503176029698522E-2</c:v>
                </c:pt>
                <c:pt idx="9320">
                  <c:v>5.1502418824064401E-2</c:v>
                </c:pt>
                <c:pt idx="9321">
                  <c:v>8.6261550159527564E-2</c:v>
                </c:pt>
                <c:pt idx="9322">
                  <c:v>4.8519169977633558E-3</c:v>
                </c:pt>
                <c:pt idx="9323">
                  <c:v>2.2814220470464965E-2</c:v>
                </c:pt>
                <c:pt idx="9324">
                  <c:v>5.7950143739166161E-2</c:v>
                </c:pt>
                <c:pt idx="9325">
                  <c:v>-4.2142864661567969E-2</c:v>
                </c:pt>
                <c:pt idx="9326">
                  <c:v>3.9511767992304381E-2</c:v>
                </c:pt>
                <c:pt idx="9327">
                  <c:v>1.7931308088026125E-2</c:v>
                </c:pt>
                <c:pt idx="9328">
                  <c:v>-6.4274480914646132E-2</c:v>
                </c:pt>
                <c:pt idx="9329">
                  <c:v>-9.784068927002963E-4</c:v>
                </c:pt>
                <c:pt idx="9330">
                  <c:v>-3.286657925678297E-2</c:v>
                </c:pt>
                <c:pt idx="9331">
                  <c:v>0.13130741648037064</c:v>
                </c:pt>
                <c:pt idx="9332">
                  <c:v>-2.6007523926870967E-2</c:v>
                </c:pt>
                <c:pt idx="9333">
                  <c:v>-6.1137569354524683E-2</c:v>
                </c:pt>
                <c:pt idx="9334">
                  <c:v>-4.0097710944748198E-2</c:v>
                </c:pt>
                <c:pt idx="9335">
                  <c:v>1.6410828240560064E-2</c:v>
                </c:pt>
                <c:pt idx="9336">
                  <c:v>1.4069331730039653E-3</c:v>
                </c:pt>
                <c:pt idx="9337">
                  <c:v>-0.1288322735144149</c:v>
                </c:pt>
                <c:pt idx="9338">
                  <c:v>-0.13539917936789772</c:v>
                </c:pt>
                <c:pt idx="9339">
                  <c:v>5.5011076503873333E-3</c:v>
                </c:pt>
                <c:pt idx="9340">
                  <c:v>-2.3074010326156375E-2</c:v>
                </c:pt>
                <c:pt idx="9341">
                  <c:v>-1.2342205786048131E-2</c:v>
                </c:pt>
                <c:pt idx="9342">
                  <c:v>1.1606977728125453E-2</c:v>
                </c:pt>
                <c:pt idx="9343">
                  <c:v>-9.729182957624685E-5</c:v>
                </c:pt>
                <c:pt idx="9344">
                  <c:v>-8.8896392028307847E-2</c:v>
                </c:pt>
                <c:pt idx="9345">
                  <c:v>7.2077450524292042E-2</c:v>
                </c:pt>
                <c:pt idx="9346">
                  <c:v>0.13076060768442915</c:v>
                </c:pt>
                <c:pt idx="9347">
                  <c:v>0.40565149649217225</c:v>
                </c:pt>
                <c:pt idx="9348">
                  <c:v>-1.3932531181866062E-2</c:v>
                </c:pt>
                <c:pt idx="9349">
                  <c:v>-8.1473782782050842E-3</c:v>
                </c:pt>
                <c:pt idx="9350">
                  <c:v>2.4488544474681288E-2</c:v>
                </c:pt>
                <c:pt idx="9351">
                  <c:v>-3.9814294526634771E-2</c:v>
                </c:pt>
                <c:pt idx="9352">
                  <c:v>-1.0831687480343662E-2</c:v>
                </c:pt>
                <c:pt idx="9353">
                  <c:v>2.3159436339868448E-2</c:v>
                </c:pt>
                <c:pt idx="9354">
                  <c:v>-3.9048785423592483E-2</c:v>
                </c:pt>
                <c:pt idx="9355">
                  <c:v>-1.4036227364383008E-2</c:v>
                </c:pt>
                <c:pt idx="9356">
                  <c:v>9.7824525260119352E-2</c:v>
                </c:pt>
                <c:pt idx="9357">
                  <c:v>-5.1144733301263526E-2</c:v>
                </c:pt>
                <c:pt idx="9358">
                  <c:v>4.785751110849297E-2</c:v>
                </c:pt>
                <c:pt idx="9359">
                  <c:v>2.5516576780557711E-2</c:v>
                </c:pt>
                <c:pt idx="9360">
                  <c:v>-1.3225307970211098E-2</c:v>
                </c:pt>
                <c:pt idx="9361">
                  <c:v>-0.10377531102658631</c:v>
                </c:pt>
                <c:pt idx="9362">
                  <c:v>-1.0930292554590684E-2</c:v>
                </c:pt>
                <c:pt idx="9363">
                  <c:v>3.1376785925613493E-2</c:v>
                </c:pt>
                <c:pt idx="9364">
                  <c:v>1.2900990456903448E-2</c:v>
                </c:pt>
                <c:pt idx="9365">
                  <c:v>-7.7833407207800048E-3</c:v>
                </c:pt>
                <c:pt idx="9366">
                  <c:v>0.29728652328188054</c:v>
                </c:pt>
                <c:pt idx="9367">
                  <c:v>4.7767690232238792E-2</c:v>
                </c:pt>
                <c:pt idx="9368">
                  <c:v>6.1497990359185947E-2</c:v>
                </c:pt>
                <c:pt idx="9369">
                  <c:v>6.0989382858958705E-4</c:v>
                </c:pt>
                <c:pt idx="9370">
                  <c:v>-1.5953670318610742E-3</c:v>
                </c:pt>
                <c:pt idx="9371">
                  <c:v>-2.4443156633534215E-2</c:v>
                </c:pt>
                <c:pt idx="9372">
                  <c:v>6.1201205969617103E-2</c:v>
                </c:pt>
                <c:pt idx="9373">
                  <c:v>4.0684781683296659E-2</c:v>
                </c:pt>
                <c:pt idx="9374">
                  <c:v>2.0226365190147432E-2</c:v>
                </c:pt>
                <c:pt idx="9375">
                  <c:v>-2.6726419673563741E-2</c:v>
                </c:pt>
                <c:pt idx="9376">
                  <c:v>-5.8137472390734227E-3</c:v>
                </c:pt>
                <c:pt idx="9377">
                  <c:v>5.1499330745955134E-2</c:v>
                </c:pt>
                <c:pt idx="9378">
                  <c:v>-1.8042264522387262E-3</c:v>
                </c:pt>
                <c:pt idx="9379">
                  <c:v>6.1327877898249492E-3</c:v>
                </c:pt>
                <c:pt idx="9380">
                  <c:v>-8.2496921155423994E-2</c:v>
                </c:pt>
                <c:pt idx="9381">
                  <c:v>2.0425589281030072E-2</c:v>
                </c:pt>
                <c:pt idx="9382">
                  <c:v>-2.0872839681848398E-2</c:v>
                </c:pt>
                <c:pt idx="9383">
                  <c:v>6.5693517509077773E-2</c:v>
                </c:pt>
                <c:pt idx="9384">
                  <c:v>-9.6825380144770448E-2</c:v>
                </c:pt>
                <c:pt idx="9385">
                  <c:v>-6.0860883307361717E-2</c:v>
                </c:pt>
                <c:pt idx="9386">
                  <c:v>5.5385689359655852E-3</c:v>
                </c:pt>
                <c:pt idx="9387">
                  <c:v>-8.0703969341168344E-2</c:v>
                </c:pt>
                <c:pt idx="9388">
                  <c:v>0.12782371680770518</c:v>
                </c:pt>
                <c:pt idx="9389">
                  <c:v>0.53361342813340495</c:v>
                </c:pt>
                <c:pt idx="9390">
                  <c:v>4.0452598605379864E-2</c:v>
                </c:pt>
                <c:pt idx="9391">
                  <c:v>4.7660268271768877E-2</c:v>
                </c:pt>
                <c:pt idx="9392">
                  <c:v>0.12930731370695842</c:v>
                </c:pt>
                <c:pt idx="9393">
                  <c:v>2.9020342061937491E-2</c:v>
                </c:pt>
                <c:pt idx="9394">
                  <c:v>7.289221594192534E-2</c:v>
                </c:pt>
                <c:pt idx="9395">
                  <c:v>-7.3710134483721212E-2</c:v>
                </c:pt>
                <c:pt idx="9396">
                  <c:v>2.8451644247781186E-2</c:v>
                </c:pt>
                <c:pt idx="9397">
                  <c:v>5.7011136553559459E-2</c:v>
                </c:pt>
                <c:pt idx="9398">
                  <c:v>8.9018409013145908E-2</c:v>
                </c:pt>
                <c:pt idx="9399">
                  <c:v>-4.7431304895409081E-2</c:v>
                </c:pt>
                <c:pt idx="9400">
                  <c:v>-3.4735060018766972E-2</c:v>
                </c:pt>
                <c:pt idx="9401">
                  <c:v>-4.6632219684125745E-3</c:v>
                </c:pt>
                <c:pt idx="9402">
                  <c:v>-5.8979894958946025E-2</c:v>
                </c:pt>
                <c:pt idx="9403">
                  <c:v>-2.4126991061585693E-3</c:v>
                </c:pt>
                <c:pt idx="9404">
                  <c:v>-7.8857159402734883E-2</c:v>
                </c:pt>
                <c:pt idx="9405">
                  <c:v>-2.4734903759031771E-3</c:v>
                </c:pt>
                <c:pt idx="9406">
                  <c:v>2.8875752946552671E-2</c:v>
                </c:pt>
                <c:pt idx="9407">
                  <c:v>-5.1460513308369408E-3</c:v>
                </c:pt>
                <c:pt idx="9408">
                  <c:v>1.4889274836110172E-2</c:v>
                </c:pt>
                <c:pt idx="9409">
                  <c:v>-0.47331739250648514</c:v>
                </c:pt>
                <c:pt idx="9410">
                  <c:v>4.0096007720299125E-3</c:v>
                </c:pt>
                <c:pt idx="9411">
                  <c:v>-4.8421440015857097E-2</c:v>
                </c:pt>
                <c:pt idx="9412">
                  <c:v>4.2734524067739093E-3</c:v>
                </c:pt>
                <c:pt idx="9413">
                  <c:v>-3.9631808994921844E-2</c:v>
                </c:pt>
                <c:pt idx="9414">
                  <c:v>-0.67608678776939435</c:v>
                </c:pt>
                <c:pt idx="9415">
                  <c:v>2.5030018406650516E-2</c:v>
                </c:pt>
                <c:pt idx="9416">
                  <c:v>-1.3800334198678828E-2</c:v>
                </c:pt>
                <c:pt idx="9417">
                  <c:v>-1.0056993229767774E-2</c:v>
                </c:pt>
                <c:pt idx="9418">
                  <c:v>1.6900788373005762E-2</c:v>
                </c:pt>
                <c:pt idx="9419">
                  <c:v>-6.0990077641754556E-3</c:v>
                </c:pt>
                <c:pt idx="9420">
                  <c:v>2.2906027493585231E-2</c:v>
                </c:pt>
                <c:pt idx="9421">
                  <c:v>-8.6391105213231317E-2</c:v>
                </c:pt>
                <c:pt idx="9422">
                  <c:v>-4.1942664657754966E-3</c:v>
                </c:pt>
                <c:pt idx="9423">
                  <c:v>-6.1592423282475382E-3</c:v>
                </c:pt>
                <c:pt idx="9424">
                  <c:v>0.10578005263024445</c:v>
                </c:pt>
                <c:pt idx="9425">
                  <c:v>-2.6827811285252467E-2</c:v>
                </c:pt>
                <c:pt idx="9426">
                  <c:v>-3.0807664184721546E-2</c:v>
                </c:pt>
                <c:pt idx="9427">
                  <c:v>1.5421963381563871E-2</c:v>
                </c:pt>
                <c:pt idx="9428">
                  <c:v>3.7973291254943614E-2</c:v>
                </c:pt>
                <c:pt idx="9429">
                  <c:v>4.3494673004912596E-3</c:v>
                </c:pt>
                <c:pt idx="9430">
                  <c:v>4.1985111823202109E-2</c:v>
                </c:pt>
                <c:pt idx="9431">
                  <c:v>-6.0913183869505269E-2</c:v>
                </c:pt>
                <c:pt idx="9432">
                  <c:v>6.4167410096131944E-2</c:v>
                </c:pt>
                <c:pt idx="9433">
                  <c:v>-4.2301541324763778E-3</c:v>
                </c:pt>
                <c:pt idx="9434">
                  <c:v>0.11311678623784162</c:v>
                </c:pt>
                <c:pt idx="9435">
                  <c:v>3.5851457718860787E-2</c:v>
                </c:pt>
                <c:pt idx="9436">
                  <c:v>0.15259177662330486</c:v>
                </c:pt>
                <c:pt idx="9437">
                  <c:v>-9.2669324195554501E-2</c:v>
                </c:pt>
                <c:pt idx="9438">
                  <c:v>9.19989914146878E-2</c:v>
                </c:pt>
                <c:pt idx="9439">
                  <c:v>-4.4003495111595237E-2</c:v>
                </c:pt>
                <c:pt idx="9440">
                  <c:v>-6.8811897138256169E-3</c:v>
                </c:pt>
                <c:pt idx="9441">
                  <c:v>3.1645286812615019E-2</c:v>
                </c:pt>
                <c:pt idx="9442">
                  <c:v>2.0871026247993044E-2</c:v>
                </c:pt>
                <c:pt idx="9443">
                  <c:v>-8.7286994351805213E-3</c:v>
                </c:pt>
                <c:pt idx="9444">
                  <c:v>5.9311007250270817E-3</c:v>
                </c:pt>
                <c:pt idx="9445">
                  <c:v>-4.0082063329065588E-2</c:v>
                </c:pt>
                <c:pt idx="9446">
                  <c:v>3.0630117120366198E-2</c:v>
                </c:pt>
                <c:pt idx="9447">
                  <c:v>-2.2001025431044319E-2</c:v>
                </c:pt>
                <c:pt idx="9448">
                  <c:v>3.2617136916827785E-2</c:v>
                </c:pt>
                <c:pt idx="9449">
                  <c:v>1.2534006170459305E-2</c:v>
                </c:pt>
                <c:pt idx="9450">
                  <c:v>0.11215022309503857</c:v>
                </c:pt>
                <c:pt idx="9451">
                  <c:v>-4.5975417374242218E-2</c:v>
                </c:pt>
                <c:pt idx="9452">
                  <c:v>6.8042916955919353E-2</c:v>
                </c:pt>
                <c:pt idx="9453">
                  <c:v>-9.8984827832274812E-3</c:v>
                </c:pt>
                <c:pt idx="9454">
                  <c:v>4.2234487819424689E-2</c:v>
                </c:pt>
                <c:pt idx="9455">
                  <c:v>5.1967768344365291E-2</c:v>
                </c:pt>
                <c:pt idx="9456">
                  <c:v>3.5730303592501081E-2</c:v>
                </c:pt>
                <c:pt idx="9457">
                  <c:v>4.6114476157014146E-2</c:v>
                </c:pt>
                <c:pt idx="9458">
                  <c:v>9.3542315872140354E-3</c:v>
                </c:pt>
                <c:pt idx="9459">
                  <c:v>1.3250927875885936E-2</c:v>
                </c:pt>
                <c:pt idx="9460">
                  <c:v>2.8026565105049972E-2</c:v>
                </c:pt>
                <c:pt idx="9461">
                  <c:v>4.7449011411989747E-2</c:v>
                </c:pt>
                <c:pt idx="9462">
                  <c:v>-0.15849463161289612</c:v>
                </c:pt>
                <c:pt idx="9463">
                  <c:v>-1.9812633702098498E-3</c:v>
                </c:pt>
                <c:pt idx="9464">
                  <c:v>0.25335590406352959</c:v>
                </c:pt>
                <c:pt idx="9465">
                  <c:v>2.6712734789479789E-2</c:v>
                </c:pt>
                <c:pt idx="9466">
                  <c:v>-1.1984473476077969E-2</c:v>
                </c:pt>
                <c:pt idx="9467">
                  <c:v>-0.31251723126273034</c:v>
                </c:pt>
                <c:pt idx="9468">
                  <c:v>9.7344249045159731E-2</c:v>
                </c:pt>
                <c:pt idx="9469">
                  <c:v>5.9980699450939583E-2</c:v>
                </c:pt>
                <c:pt idx="9470">
                  <c:v>7.3029091264627255E-2</c:v>
                </c:pt>
                <c:pt idx="9471">
                  <c:v>4.0522290018464528E-3</c:v>
                </c:pt>
                <c:pt idx="9472">
                  <c:v>-3.8720655933909012E-2</c:v>
                </c:pt>
                <c:pt idx="9473">
                  <c:v>-2.5423183934446578E-2</c:v>
                </c:pt>
                <c:pt idx="9474">
                  <c:v>8.1177717278209632E-2</c:v>
                </c:pt>
                <c:pt idx="9475">
                  <c:v>-0.15531122883299006</c:v>
                </c:pt>
                <c:pt idx="9476">
                  <c:v>-9.0436920623311393E-2</c:v>
                </c:pt>
                <c:pt idx="9477">
                  <c:v>-0.10234922108579397</c:v>
                </c:pt>
                <c:pt idx="9478">
                  <c:v>-5.8918101667101111E-2</c:v>
                </c:pt>
                <c:pt idx="9479">
                  <c:v>3.1340213039787061E-2</c:v>
                </c:pt>
                <c:pt idx="9480">
                  <c:v>-1.5181198985301101E-2</c:v>
                </c:pt>
                <c:pt idx="9481">
                  <c:v>4.7002656064290951E-2</c:v>
                </c:pt>
                <c:pt idx="9482">
                  <c:v>-7.6925944322963537E-3</c:v>
                </c:pt>
                <c:pt idx="9483">
                  <c:v>-0.11004921776448395</c:v>
                </c:pt>
                <c:pt idx="9484">
                  <c:v>6.6700688274067541E-2</c:v>
                </c:pt>
                <c:pt idx="9485">
                  <c:v>-5.8475493394897847E-2</c:v>
                </c:pt>
                <c:pt idx="9486">
                  <c:v>6.4875149557443335E-2</c:v>
                </c:pt>
                <c:pt idx="9487">
                  <c:v>5.1417259605433877E-2</c:v>
                </c:pt>
                <c:pt idx="9488">
                  <c:v>4.0542495475502219E-2</c:v>
                </c:pt>
                <c:pt idx="9489">
                  <c:v>6.0612242250623026E-2</c:v>
                </c:pt>
                <c:pt idx="9490">
                  <c:v>0.10515895776264922</c:v>
                </c:pt>
                <c:pt idx="9491">
                  <c:v>1.4295170606932722E-2</c:v>
                </c:pt>
                <c:pt idx="9492">
                  <c:v>3.8836533848846333E-2</c:v>
                </c:pt>
                <c:pt idx="9493">
                  <c:v>-9.8071825518308252E-3</c:v>
                </c:pt>
                <c:pt idx="9494">
                  <c:v>4.1640706137065879E-2</c:v>
                </c:pt>
                <c:pt idx="9495">
                  <c:v>1.6902838743448226E-2</c:v>
                </c:pt>
                <c:pt idx="9496">
                  <c:v>-6.1922785961374238E-2</c:v>
                </c:pt>
                <c:pt idx="9497">
                  <c:v>1.0581897451919437E-2</c:v>
                </c:pt>
                <c:pt idx="9498">
                  <c:v>4.1633498397825541E-2</c:v>
                </c:pt>
                <c:pt idx="9499">
                  <c:v>-1.2162238779257283E-2</c:v>
                </c:pt>
                <c:pt idx="9500">
                  <c:v>3.9353082158469117E-2</c:v>
                </c:pt>
                <c:pt idx="9501">
                  <c:v>-7.1265194559757619E-2</c:v>
                </c:pt>
                <c:pt idx="9502">
                  <c:v>4.9663416628999868E-2</c:v>
                </c:pt>
                <c:pt idx="9503">
                  <c:v>8.8814718585042834E-2</c:v>
                </c:pt>
                <c:pt idx="9504">
                  <c:v>4.1662084604154014E-2</c:v>
                </c:pt>
                <c:pt idx="9505">
                  <c:v>4.6913160947841391E-2</c:v>
                </c:pt>
                <c:pt idx="9506">
                  <c:v>2.8015896225241756E-3</c:v>
                </c:pt>
                <c:pt idx="9507">
                  <c:v>2.9067783337344041E-2</c:v>
                </c:pt>
                <c:pt idx="9508">
                  <c:v>1.987804454491918E-2</c:v>
                </c:pt>
                <c:pt idx="9509">
                  <c:v>-1.5952985183422291E-2</c:v>
                </c:pt>
                <c:pt idx="9510">
                  <c:v>5.4630019302076595E-2</c:v>
                </c:pt>
                <c:pt idx="9511">
                  <c:v>0.12590117265698722</c:v>
                </c:pt>
                <c:pt idx="9512">
                  <c:v>5.6691711202300123E-3</c:v>
                </c:pt>
                <c:pt idx="9513">
                  <c:v>8.3339300159227803E-3</c:v>
                </c:pt>
                <c:pt idx="9514">
                  <c:v>4.7428874428931539E-3</c:v>
                </c:pt>
                <c:pt idx="9515">
                  <c:v>-5.6003807083008603E-2</c:v>
                </c:pt>
                <c:pt idx="9516">
                  <c:v>-7.4947597538602917E-2</c:v>
                </c:pt>
                <c:pt idx="9517">
                  <c:v>6.4832462872818145E-2</c:v>
                </c:pt>
                <c:pt idx="9518">
                  <c:v>4.9332381619010594E-2</c:v>
                </c:pt>
                <c:pt idx="9519">
                  <c:v>-3.655550498312541E-2</c:v>
                </c:pt>
                <c:pt idx="9520">
                  <c:v>-6.5732744103293127E-3</c:v>
                </c:pt>
                <c:pt idx="9521">
                  <c:v>3.0287107108349469E-2</c:v>
                </c:pt>
                <c:pt idx="9522">
                  <c:v>0.30258860289361472</c:v>
                </c:pt>
                <c:pt idx="9523">
                  <c:v>-5.1128351770358356E-2</c:v>
                </c:pt>
                <c:pt idx="9524">
                  <c:v>2.7907309551043823E-2</c:v>
                </c:pt>
                <c:pt idx="9525">
                  <c:v>1.93890956081007E-2</c:v>
                </c:pt>
                <c:pt idx="9526">
                  <c:v>4.4694954131743632E-2</c:v>
                </c:pt>
                <c:pt idx="9527">
                  <c:v>5.274673439700011E-2</c:v>
                </c:pt>
                <c:pt idx="9528">
                  <c:v>-0.13513117317425255</c:v>
                </c:pt>
                <c:pt idx="9529">
                  <c:v>0.12607223795554159</c:v>
                </c:pt>
                <c:pt idx="9530">
                  <c:v>-1.0863902643431478E-2</c:v>
                </c:pt>
                <c:pt idx="9531">
                  <c:v>-4.2234467995589588E-2</c:v>
                </c:pt>
                <c:pt idx="9532">
                  <c:v>0.33716846742169343</c:v>
                </c:pt>
                <c:pt idx="9533">
                  <c:v>-3.0870825309973496E-2</c:v>
                </c:pt>
                <c:pt idx="9534">
                  <c:v>-3.0555271465502309E-2</c:v>
                </c:pt>
                <c:pt idx="9535">
                  <c:v>2.1766459740856541E-2</c:v>
                </c:pt>
                <c:pt idx="9536">
                  <c:v>-3.2886237098116215E-2</c:v>
                </c:pt>
                <c:pt idx="9537">
                  <c:v>1.4385552147842479E-2</c:v>
                </c:pt>
                <c:pt idx="9538">
                  <c:v>-2.4507651882997208E-2</c:v>
                </c:pt>
                <c:pt idx="9539">
                  <c:v>0.11886131699495393</c:v>
                </c:pt>
                <c:pt idx="9540">
                  <c:v>1.7321131292918266E-2</c:v>
                </c:pt>
                <c:pt idx="9541">
                  <c:v>-4.2573333264266256E-3</c:v>
                </c:pt>
                <c:pt idx="9542">
                  <c:v>-1.4964392974839345E-2</c:v>
                </c:pt>
                <c:pt idx="9543">
                  <c:v>0.14854912539068191</c:v>
                </c:pt>
                <c:pt idx="9544">
                  <c:v>8.6552183612791517E-2</c:v>
                </c:pt>
                <c:pt idx="9545">
                  <c:v>5.2452150189807902E-2</c:v>
                </c:pt>
                <c:pt idx="9546">
                  <c:v>7.940992698890377E-3</c:v>
                </c:pt>
                <c:pt idx="9547">
                  <c:v>-0.26390807145064255</c:v>
                </c:pt>
                <c:pt idx="9548">
                  <c:v>-0.10381215300008972</c:v>
                </c:pt>
                <c:pt idx="9549">
                  <c:v>-0.10136856267947968</c:v>
                </c:pt>
                <c:pt idx="9550">
                  <c:v>0.15184739214909049</c:v>
                </c:pt>
                <c:pt idx="9551">
                  <c:v>7.0304405307641427E-2</c:v>
                </c:pt>
                <c:pt idx="9552">
                  <c:v>-4.8549790109755709E-3</c:v>
                </c:pt>
                <c:pt idx="9553">
                  <c:v>-2.9837711842629608E-2</c:v>
                </c:pt>
                <c:pt idx="9554">
                  <c:v>7.5996386211876515E-2</c:v>
                </c:pt>
                <c:pt idx="9555">
                  <c:v>-1.831394176552598E-2</c:v>
                </c:pt>
                <c:pt idx="9556">
                  <c:v>-2.3926431025566564E-2</c:v>
                </c:pt>
                <c:pt idx="9557">
                  <c:v>8.8679144558273026E-2</c:v>
                </c:pt>
                <c:pt idx="9558">
                  <c:v>-2.6776298908157106E-2</c:v>
                </c:pt>
                <c:pt idx="9559">
                  <c:v>-3.7006478963192618E-2</c:v>
                </c:pt>
                <c:pt idx="9560">
                  <c:v>2.3837283436791458E-2</c:v>
                </c:pt>
                <c:pt idx="9561">
                  <c:v>3.9847838008579127E-2</c:v>
                </c:pt>
                <c:pt idx="9562">
                  <c:v>-0.20009542759882704</c:v>
                </c:pt>
                <c:pt idx="9563">
                  <c:v>6.6650419122530141E-2</c:v>
                </c:pt>
                <c:pt idx="9564">
                  <c:v>1.675299339754557E-2</c:v>
                </c:pt>
                <c:pt idx="9565">
                  <c:v>4.183021529322524E-2</c:v>
                </c:pt>
                <c:pt idx="9566">
                  <c:v>8.09492089370904E-2</c:v>
                </c:pt>
                <c:pt idx="9567">
                  <c:v>2.3538664456816748E-3</c:v>
                </c:pt>
                <c:pt idx="9568">
                  <c:v>-2.7737906484742746E-2</c:v>
                </c:pt>
                <c:pt idx="9569">
                  <c:v>-2.2986103126296103E-2</c:v>
                </c:pt>
                <c:pt idx="9570">
                  <c:v>-2.2774250619127075E-2</c:v>
                </c:pt>
                <c:pt idx="9571">
                  <c:v>-4.8685706114964096E-2</c:v>
                </c:pt>
                <c:pt idx="9572">
                  <c:v>-3.3352871251410926E-2</c:v>
                </c:pt>
                <c:pt idx="9573">
                  <c:v>-2.2802152144776374E-2</c:v>
                </c:pt>
                <c:pt idx="9574">
                  <c:v>1.6534570659023202E-2</c:v>
                </c:pt>
                <c:pt idx="9575">
                  <c:v>-9.1851239294391249E-2</c:v>
                </c:pt>
                <c:pt idx="9576">
                  <c:v>-0.14792159638781557</c:v>
                </c:pt>
                <c:pt idx="9577">
                  <c:v>-0.11795720945710432</c:v>
                </c:pt>
                <c:pt idx="9578">
                  <c:v>1.191133212522319E-2</c:v>
                </c:pt>
                <c:pt idx="9579">
                  <c:v>2.4956506640848128E-2</c:v>
                </c:pt>
                <c:pt idx="9580">
                  <c:v>2.3254703155263672E-3</c:v>
                </c:pt>
                <c:pt idx="9581">
                  <c:v>2.3491160811342358E-2</c:v>
                </c:pt>
                <c:pt idx="9582">
                  <c:v>7.6856671414738988E-3</c:v>
                </c:pt>
                <c:pt idx="9583">
                  <c:v>-7.3381820698743255E-3</c:v>
                </c:pt>
                <c:pt idx="9584">
                  <c:v>1.4850634068687091E-3</c:v>
                </c:pt>
                <c:pt idx="9585">
                  <c:v>3.9558360482017184E-2</c:v>
                </c:pt>
                <c:pt idx="9586">
                  <c:v>6.7441377888759119E-2</c:v>
                </c:pt>
                <c:pt idx="9587">
                  <c:v>-5.0020267744755997E-3</c:v>
                </c:pt>
                <c:pt idx="9588">
                  <c:v>-6.1947000397168141E-2</c:v>
                </c:pt>
                <c:pt idx="9589">
                  <c:v>-2.3509850550407167E-2</c:v>
                </c:pt>
                <c:pt idx="9590">
                  <c:v>-2.7872216046062149E-2</c:v>
                </c:pt>
                <c:pt idx="9591">
                  <c:v>1.8815274168875733E-2</c:v>
                </c:pt>
                <c:pt idx="9592">
                  <c:v>-5.7554932722021702E-2</c:v>
                </c:pt>
                <c:pt idx="9593">
                  <c:v>-7.3951177951918357E-2</c:v>
                </c:pt>
                <c:pt idx="9594">
                  <c:v>-1.5105249286785132E-2</c:v>
                </c:pt>
                <c:pt idx="9595">
                  <c:v>0.10714644600545635</c:v>
                </c:pt>
                <c:pt idx="9596">
                  <c:v>-4.5490980363186136E-3</c:v>
                </c:pt>
                <c:pt idx="9597">
                  <c:v>-4.9534395855747003E-2</c:v>
                </c:pt>
                <c:pt idx="9598">
                  <c:v>-5.694096830928164E-3</c:v>
                </c:pt>
                <c:pt idx="9599">
                  <c:v>-2.9008689312037129E-2</c:v>
                </c:pt>
                <c:pt idx="9600">
                  <c:v>9.3871094887815025E-3</c:v>
                </c:pt>
                <c:pt idx="9601">
                  <c:v>-1.5078537539092544E-2</c:v>
                </c:pt>
                <c:pt idx="9602">
                  <c:v>5.251669778860036E-2</c:v>
                </c:pt>
                <c:pt idx="9603">
                  <c:v>6.2295896107422359E-2</c:v>
                </c:pt>
                <c:pt idx="9604">
                  <c:v>2.0531416839730632E-3</c:v>
                </c:pt>
                <c:pt idx="9605">
                  <c:v>6.051925660070393E-3</c:v>
                </c:pt>
                <c:pt idx="9606">
                  <c:v>5.0273841957071928E-2</c:v>
                </c:pt>
                <c:pt idx="9607">
                  <c:v>-2.1755945803557112E-2</c:v>
                </c:pt>
                <c:pt idx="9608">
                  <c:v>-4.0569968082392726E-3</c:v>
                </c:pt>
                <c:pt idx="9609">
                  <c:v>-1.370599649999199E-2</c:v>
                </c:pt>
                <c:pt idx="9610">
                  <c:v>6.728942854480233E-3</c:v>
                </c:pt>
                <c:pt idx="9611">
                  <c:v>7.62488890767275E-2</c:v>
                </c:pt>
                <c:pt idx="9612">
                  <c:v>1.1489277994102381E-2</c:v>
                </c:pt>
                <c:pt idx="9613">
                  <c:v>2.0708982194083868E-2</c:v>
                </c:pt>
                <c:pt idx="9614">
                  <c:v>2.1575469847760109E-2</c:v>
                </c:pt>
                <c:pt idx="9615">
                  <c:v>7.9037323018079711E-3</c:v>
                </c:pt>
                <c:pt idx="9616">
                  <c:v>-8.9875830349306143E-2</c:v>
                </c:pt>
                <c:pt idx="9617">
                  <c:v>1.069688421551152E-2</c:v>
                </c:pt>
                <c:pt idx="9618">
                  <c:v>-6.1719005339411978E-2</c:v>
                </c:pt>
                <c:pt idx="9619">
                  <c:v>4.4193106305472504E-2</c:v>
                </c:pt>
                <c:pt idx="9620">
                  <c:v>-1.1325677981168387E-2</c:v>
                </c:pt>
                <c:pt idx="9621">
                  <c:v>4.2417328663121395E-2</c:v>
                </c:pt>
                <c:pt idx="9622">
                  <c:v>-3.4558047996206903E-2</c:v>
                </c:pt>
                <c:pt idx="9623">
                  <c:v>-7.7468473472198193E-2</c:v>
                </c:pt>
                <c:pt idx="9624">
                  <c:v>-4.8061292767816358E-2</c:v>
                </c:pt>
                <c:pt idx="9625">
                  <c:v>1.4260601962478303E-3</c:v>
                </c:pt>
                <c:pt idx="9626">
                  <c:v>5.3372598860343651E-2</c:v>
                </c:pt>
                <c:pt idx="9627">
                  <c:v>-4.987988001972565E-3</c:v>
                </c:pt>
                <c:pt idx="9628">
                  <c:v>3.8944596415083098E-2</c:v>
                </c:pt>
                <c:pt idx="9629">
                  <c:v>5.7227172404171578E-2</c:v>
                </c:pt>
                <c:pt idx="9630">
                  <c:v>0.29697060420777643</c:v>
                </c:pt>
                <c:pt idx="9631">
                  <c:v>-3.5076922418349449E-2</c:v>
                </c:pt>
                <c:pt idx="9632">
                  <c:v>0.15634351652107931</c:v>
                </c:pt>
                <c:pt idx="9633">
                  <c:v>-8.2528927420916887E-2</c:v>
                </c:pt>
                <c:pt idx="9634">
                  <c:v>7.3527795773088961E-2</c:v>
                </c:pt>
                <c:pt idx="9635">
                  <c:v>-0.11575481896184046</c:v>
                </c:pt>
                <c:pt idx="9636">
                  <c:v>-1.2721884018171453E-2</c:v>
                </c:pt>
                <c:pt idx="9637">
                  <c:v>1.9669715346655608E-2</c:v>
                </c:pt>
                <c:pt idx="9638">
                  <c:v>-4.7972252398584277E-2</c:v>
                </c:pt>
                <c:pt idx="9639">
                  <c:v>-1.2564961507593304E-2</c:v>
                </c:pt>
                <c:pt idx="9640">
                  <c:v>3.7335700596903706E-2</c:v>
                </c:pt>
                <c:pt idx="9641">
                  <c:v>-2.7827171646215152E-2</c:v>
                </c:pt>
                <c:pt idx="9642">
                  <c:v>2.0677818775306504E-2</c:v>
                </c:pt>
                <c:pt idx="9643">
                  <c:v>7.2780881165898275E-3</c:v>
                </c:pt>
                <c:pt idx="9644">
                  <c:v>-3.7189452160286273E-3</c:v>
                </c:pt>
                <c:pt idx="9645">
                  <c:v>0.12352169228701897</c:v>
                </c:pt>
                <c:pt idx="9646">
                  <c:v>5.2674100587210011E-2</c:v>
                </c:pt>
                <c:pt idx="9647">
                  <c:v>5.6008577313326299E-2</c:v>
                </c:pt>
                <c:pt idx="9648">
                  <c:v>7.9884600128490746E-2</c:v>
                </c:pt>
                <c:pt idx="9649">
                  <c:v>-7.6083844684771765E-2</c:v>
                </c:pt>
                <c:pt idx="9650">
                  <c:v>-3.8405352181516986E-2</c:v>
                </c:pt>
                <c:pt idx="9651">
                  <c:v>5.5992099179554285E-2</c:v>
                </c:pt>
                <c:pt idx="9652">
                  <c:v>-3.1321887068295293E-2</c:v>
                </c:pt>
                <c:pt idx="9653">
                  <c:v>-8.4468146671511611E-3</c:v>
                </c:pt>
                <c:pt idx="9654">
                  <c:v>3.0337820022950206E-2</c:v>
                </c:pt>
                <c:pt idx="9655">
                  <c:v>-6.3856543650175568E-2</c:v>
                </c:pt>
                <c:pt idx="9656">
                  <c:v>1.1869396002476792E-2</c:v>
                </c:pt>
                <c:pt idx="9657">
                  <c:v>8.6192477934961716E-3</c:v>
                </c:pt>
                <c:pt idx="9658">
                  <c:v>-1.1930129522623463E-2</c:v>
                </c:pt>
                <c:pt idx="9659">
                  <c:v>-3.0723765938424828E-2</c:v>
                </c:pt>
                <c:pt idx="9660">
                  <c:v>1.1735928651631696E-2</c:v>
                </c:pt>
                <c:pt idx="9661">
                  <c:v>-7.2387485108752536E-2</c:v>
                </c:pt>
                <c:pt idx="9662">
                  <c:v>-1.1839433938054096E-2</c:v>
                </c:pt>
                <c:pt idx="9663">
                  <c:v>4.0786709320157558E-2</c:v>
                </c:pt>
                <c:pt idx="9664">
                  <c:v>-1.8799162257252252E-2</c:v>
                </c:pt>
                <c:pt idx="9665">
                  <c:v>4.1915859590403601E-2</c:v>
                </c:pt>
                <c:pt idx="9666">
                  <c:v>-0.12771163538974711</c:v>
                </c:pt>
                <c:pt idx="9667">
                  <c:v>9.6881859091951406E-2</c:v>
                </c:pt>
                <c:pt idx="9668">
                  <c:v>3.4862236822653714E-2</c:v>
                </c:pt>
                <c:pt idx="9669">
                  <c:v>-7.6776791042930753E-2</c:v>
                </c:pt>
                <c:pt idx="9670">
                  <c:v>3.2128238688295424E-2</c:v>
                </c:pt>
                <c:pt idx="9671">
                  <c:v>1.9648295808521996E-2</c:v>
                </c:pt>
                <c:pt idx="9672">
                  <c:v>1.7320126775300624E-2</c:v>
                </c:pt>
                <c:pt idx="9673">
                  <c:v>1.5241367505570097E-2</c:v>
                </c:pt>
                <c:pt idx="9674">
                  <c:v>2.9506483805307661E-2</c:v>
                </c:pt>
                <c:pt idx="9675">
                  <c:v>-4.8948117629541481E-2</c:v>
                </c:pt>
                <c:pt idx="9676">
                  <c:v>0.13990202873426602</c:v>
                </c:pt>
                <c:pt idx="9677">
                  <c:v>-2.7647202442167133E-3</c:v>
                </c:pt>
                <c:pt idx="9678">
                  <c:v>-6.1840144369740321E-2</c:v>
                </c:pt>
                <c:pt idx="9679">
                  <c:v>4.0889634319356168E-2</c:v>
                </c:pt>
                <c:pt idx="9680">
                  <c:v>1.3520901424594286E-3</c:v>
                </c:pt>
                <c:pt idx="9681">
                  <c:v>-7.3000569696937592E-2</c:v>
                </c:pt>
                <c:pt idx="9682">
                  <c:v>-3.2734576053939785E-2</c:v>
                </c:pt>
                <c:pt idx="9683">
                  <c:v>2.7687113886768172E-2</c:v>
                </c:pt>
                <c:pt idx="9684">
                  <c:v>-3.0057543277953021E-2</c:v>
                </c:pt>
                <c:pt idx="9685">
                  <c:v>2.1191632283147882E-2</c:v>
                </c:pt>
                <c:pt idx="9686">
                  <c:v>5.7760031249531822E-2</c:v>
                </c:pt>
                <c:pt idx="9687">
                  <c:v>4.7137020978696029E-2</c:v>
                </c:pt>
                <c:pt idx="9688">
                  <c:v>1.2433441073506373</c:v>
                </c:pt>
                <c:pt idx="9689">
                  <c:v>-3.9870405797174178E-2</c:v>
                </c:pt>
                <c:pt idx="9690">
                  <c:v>-2.4215853354225239E-3</c:v>
                </c:pt>
                <c:pt idx="9691">
                  <c:v>4.098373091127909E-2</c:v>
                </c:pt>
                <c:pt idx="9692">
                  <c:v>-1.0592212388743357E-2</c:v>
                </c:pt>
                <c:pt idx="9693">
                  <c:v>2.8388752787028647E-2</c:v>
                </c:pt>
                <c:pt idx="9694">
                  <c:v>9.727868009522414E-2</c:v>
                </c:pt>
                <c:pt idx="9695">
                  <c:v>4.8862256961113279E-2</c:v>
                </c:pt>
                <c:pt idx="9696">
                  <c:v>0.19878663332219973</c:v>
                </c:pt>
                <c:pt idx="9697">
                  <c:v>-0.21366630950380408</c:v>
                </c:pt>
                <c:pt idx="9698">
                  <c:v>-4.8672200334472539E-3</c:v>
                </c:pt>
                <c:pt idx="9699">
                  <c:v>4.1440102971248637E-5</c:v>
                </c:pt>
                <c:pt idx="9700">
                  <c:v>1.4935098716634329E-2</c:v>
                </c:pt>
                <c:pt idx="9701">
                  <c:v>5.150459152471789E-2</c:v>
                </c:pt>
                <c:pt idx="9702">
                  <c:v>0.11391235184966698</c:v>
                </c:pt>
                <c:pt idx="9703">
                  <c:v>-4.0932712524819108E-2</c:v>
                </c:pt>
                <c:pt idx="9704">
                  <c:v>8.3132701509487511E-3</c:v>
                </c:pt>
                <c:pt idx="9705">
                  <c:v>4.2428622321447514E-2</c:v>
                </c:pt>
                <c:pt idx="9706">
                  <c:v>-1.6813639714482565E-2</c:v>
                </c:pt>
                <c:pt idx="9707">
                  <c:v>5.7135606515218339E-2</c:v>
                </c:pt>
                <c:pt idx="9708">
                  <c:v>3.1247944735592293E-3</c:v>
                </c:pt>
                <c:pt idx="9709">
                  <c:v>2.6812420602007773E-2</c:v>
                </c:pt>
                <c:pt idx="9710">
                  <c:v>-1.978832918182049E-2</c:v>
                </c:pt>
                <c:pt idx="9711">
                  <c:v>2.6355729697259862E-2</c:v>
                </c:pt>
                <c:pt idx="9712">
                  <c:v>2.2769241614398215E-2</c:v>
                </c:pt>
                <c:pt idx="9713">
                  <c:v>-8.8088549085987167E-3</c:v>
                </c:pt>
                <c:pt idx="9714">
                  <c:v>3.1712538688760269E-2</c:v>
                </c:pt>
                <c:pt idx="9715">
                  <c:v>-3.2919316218787166E-3</c:v>
                </c:pt>
                <c:pt idx="9716">
                  <c:v>8.4614194504873966E-2</c:v>
                </c:pt>
                <c:pt idx="9717">
                  <c:v>-1.3957916524682411E-2</c:v>
                </c:pt>
                <c:pt idx="9718">
                  <c:v>-4.5055661314902351E-2</c:v>
                </c:pt>
                <c:pt idx="9719">
                  <c:v>-1.1067499345646659E-2</c:v>
                </c:pt>
                <c:pt idx="9720">
                  <c:v>1.3468288087841274E-2</c:v>
                </c:pt>
                <c:pt idx="9721">
                  <c:v>8.436968234714326E-2</c:v>
                </c:pt>
                <c:pt idx="9722">
                  <c:v>5.1750865019708069E-2</c:v>
                </c:pt>
                <c:pt idx="9723">
                  <c:v>-3.9893275131271534E-2</c:v>
                </c:pt>
                <c:pt idx="9724">
                  <c:v>-3.7398119308897425E-3</c:v>
                </c:pt>
                <c:pt idx="9725">
                  <c:v>6.4869762936005451E-2</c:v>
                </c:pt>
                <c:pt idx="9726">
                  <c:v>-1.8813651245813457E-2</c:v>
                </c:pt>
                <c:pt idx="9727">
                  <c:v>-0.12445846332102284</c:v>
                </c:pt>
                <c:pt idx="9728">
                  <c:v>-9.4409577536127293E-3</c:v>
                </c:pt>
                <c:pt idx="9729">
                  <c:v>4.5993411440753626E-2</c:v>
                </c:pt>
                <c:pt idx="9730">
                  <c:v>0.12141577009099346</c:v>
                </c:pt>
                <c:pt idx="9731">
                  <c:v>4.1229940509968276E-2</c:v>
                </c:pt>
                <c:pt idx="9732">
                  <c:v>1.64058003521204E-2</c:v>
                </c:pt>
                <c:pt idx="9733">
                  <c:v>-4.2847445967704331E-2</c:v>
                </c:pt>
                <c:pt idx="9734">
                  <c:v>-5.4803928816703276E-2</c:v>
                </c:pt>
                <c:pt idx="9735">
                  <c:v>1.6232991321410855E-2</c:v>
                </c:pt>
                <c:pt idx="9736">
                  <c:v>-2.7403072546093699E-2</c:v>
                </c:pt>
                <c:pt idx="9737">
                  <c:v>4.6843434531390435E-2</c:v>
                </c:pt>
                <c:pt idx="9738">
                  <c:v>-3.542857968946618E-2</c:v>
                </c:pt>
                <c:pt idx="9739">
                  <c:v>-2.0074001485089234E-2</c:v>
                </c:pt>
                <c:pt idx="9740">
                  <c:v>2.9312827107852241E-2</c:v>
                </c:pt>
                <c:pt idx="9741">
                  <c:v>-1.6564148687756154E-3</c:v>
                </c:pt>
                <c:pt idx="9742">
                  <c:v>5.9751382848037366E-3</c:v>
                </c:pt>
                <c:pt idx="9743">
                  <c:v>5.4812562681916168E-3</c:v>
                </c:pt>
                <c:pt idx="9744">
                  <c:v>1.2018149550401359E-2</c:v>
                </c:pt>
                <c:pt idx="9745">
                  <c:v>-6.5276572861131454E-3</c:v>
                </c:pt>
                <c:pt idx="9746">
                  <c:v>-3.1825004371070068E-2</c:v>
                </c:pt>
                <c:pt idx="9747">
                  <c:v>0.13837333679863201</c:v>
                </c:pt>
                <c:pt idx="9748">
                  <c:v>4.8569813113784534E-2</c:v>
                </c:pt>
                <c:pt idx="9749">
                  <c:v>-0.20477492802149427</c:v>
                </c:pt>
                <c:pt idx="9750">
                  <c:v>1.8238983233232278E-2</c:v>
                </c:pt>
                <c:pt idx="9751">
                  <c:v>2.6313298813959098E-3</c:v>
                </c:pt>
                <c:pt idx="9752">
                  <c:v>-9.527401039873637E-2</c:v>
                </c:pt>
                <c:pt idx="9753">
                  <c:v>5.7601334968129993E-3</c:v>
                </c:pt>
                <c:pt idx="9754">
                  <c:v>-3.0830455118917563E-2</c:v>
                </c:pt>
                <c:pt idx="9755">
                  <c:v>2.4134242117287812E-2</c:v>
                </c:pt>
                <c:pt idx="9756">
                  <c:v>-1.2768640202223411E-2</c:v>
                </c:pt>
                <c:pt idx="9757">
                  <c:v>-1.0876676798925204E-2</c:v>
                </c:pt>
                <c:pt idx="9758">
                  <c:v>-5.4703744887656336E-2</c:v>
                </c:pt>
                <c:pt idx="9759">
                  <c:v>2.3653977139764613E-2</c:v>
                </c:pt>
                <c:pt idx="9760">
                  <c:v>2.99055416797845E-2</c:v>
                </c:pt>
                <c:pt idx="9761">
                  <c:v>1.5774386175308699E-2</c:v>
                </c:pt>
                <c:pt idx="9762">
                  <c:v>-1.669930623858245E-2</c:v>
                </c:pt>
                <c:pt idx="9763">
                  <c:v>-1.1736939428200135E-2</c:v>
                </c:pt>
                <c:pt idx="9764">
                  <c:v>1.6760860276365995E-2</c:v>
                </c:pt>
                <c:pt idx="9765">
                  <c:v>-5.4786886648622482E-2</c:v>
                </c:pt>
                <c:pt idx="9766">
                  <c:v>2.233063367596538E-2</c:v>
                </c:pt>
                <c:pt idx="9767">
                  <c:v>-1.3192986140794978E-2</c:v>
                </c:pt>
                <c:pt idx="9768">
                  <c:v>3.8704145268293876E-2</c:v>
                </c:pt>
                <c:pt idx="9769">
                  <c:v>-1.4772988100213106E-2</c:v>
                </c:pt>
                <c:pt idx="9770">
                  <c:v>3.859464827537519E-2</c:v>
                </c:pt>
                <c:pt idx="9771">
                  <c:v>3.5877587049769358E-2</c:v>
                </c:pt>
                <c:pt idx="9772">
                  <c:v>-8.9194069181256344E-2</c:v>
                </c:pt>
                <c:pt idx="9773">
                  <c:v>-9.8407701384454843E-2</c:v>
                </c:pt>
                <c:pt idx="9774">
                  <c:v>-2.3971312740032728E-2</c:v>
                </c:pt>
                <c:pt idx="9775">
                  <c:v>2.1914961325349772E-2</c:v>
                </c:pt>
                <c:pt idx="9776">
                  <c:v>7.9891162487523218E-2</c:v>
                </c:pt>
                <c:pt idx="9777">
                  <c:v>2.4573660078968326E-2</c:v>
                </c:pt>
                <c:pt idx="9778">
                  <c:v>1.9479762218607012E-2</c:v>
                </c:pt>
                <c:pt idx="9779">
                  <c:v>1.3093879173700321E-3</c:v>
                </c:pt>
                <c:pt idx="9780">
                  <c:v>-0.34075603732308296</c:v>
                </c:pt>
                <c:pt idx="9781">
                  <c:v>-0.23053516382435962</c:v>
                </c:pt>
                <c:pt idx="9782">
                  <c:v>-3.1931539319009744E-2</c:v>
                </c:pt>
                <c:pt idx="9783">
                  <c:v>5.9879759232798625E-2</c:v>
                </c:pt>
                <c:pt idx="9784">
                  <c:v>-6.4659768554710645E-2</c:v>
                </c:pt>
                <c:pt idx="9785">
                  <c:v>-2.0440114024673963E-2</c:v>
                </c:pt>
                <c:pt idx="9786">
                  <c:v>-2.1922016458277349E-2</c:v>
                </c:pt>
                <c:pt idx="9787">
                  <c:v>-5.0785915316081551E-2</c:v>
                </c:pt>
                <c:pt idx="9788">
                  <c:v>4.6757799552707438E-2</c:v>
                </c:pt>
                <c:pt idx="9789">
                  <c:v>4.2428901090874787E-3</c:v>
                </c:pt>
                <c:pt idx="9790">
                  <c:v>6.2589223963400087E-3</c:v>
                </c:pt>
                <c:pt idx="9791">
                  <c:v>-3.1210870130250382E-2</c:v>
                </c:pt>
                <c:pt idx="9792">
                  <c:v>-1.1095956183495619E-2</c:v>
                </c:pt>
                <c:pt idx="9793">
                  <c:v>-2.9263724897274024E-2</c:v>
                </c:pt>
                <c:pt idx="9794">
                  <c:v>0.15119227205071095</c:v>
                </c:pt>
                <c:pt idx="9795">
                  <c:v>-3.5616959040796189E-2</c:v>
                </c:pt>
                <c:pt idx="9796">
                  <c:v>-2.3771810966164136E-2</c:v>
                </c:pt>
                <c:pt idx="9797">
                  <c:v>0.19214311215043875</c:v>
                </c:pt>
                <c:pt idx="9798">
                  <c:v>6.2934430579140053E-3</c:v>
                </c:pt>
                <c:pt idx="9799">
                  <c:v>-1.6238318079784098E-2</c:v>
                </c:pt>
                <c:pt idx="9800">
                  <c:v>2.0827285675167111E-2</c:v>
                </c:pt>
                <c:pt idx="9801">
                  <c:v>-8.510005001876722E-2</c:v>
                </c:pt>
                <c:pt idx="9802">
                  <c:v>5.1601230965051696E-2</c:v>
                </c:pt>
                <c:pt idx="9803">
                  <c:v>2.9836593707719072E-3</c:v>
                </c:pt>
                <c:pt idx="9804">
                  <c:v>1.196385260065783E-2</c:v>
                </c:pt>
                <c:pt idx="9805">
                  <c:v>-2.5261192656317519E-2</c:v>
                </c:pt>
                <c:pt idx="9806">
                  <c:v>-1.2108181923387622E-2</c:v>
                </c:pt>
                <c:pt idx="9807">
                  <c:v>2.656340175860171E-2</c:v>
                </c:pt>
                <c:pt idx="9808">
                  <c:v>-8.7483326807371933E-3</c:v>
                </c:pt>
                <c:pt idx="9809">
                  <c:v>-5.4151400211492357E-3</c:v>
                </c:pt>
                <c:pt idx="9810">
                  <c:v>5.1510299545070387E-2</c:v>
                </c:pt>
                <c:pt idx="9811">
                  <c:v>-7.1591434903726284E-2</c:v>
                </c:pt>
                <c:pt idx="9812">
                  <c:v>3.4122497040376246E-2</c:v>
                </c:pt>
                <c:pt idx="9813">
                  <c:v>-8.8328356907193886E-3</c:v>
                </c:pt>
                <c:pt idx="9814">
                  <c:v>0.11016565413265676</c:v>
                </c:pt>
                <c:pt idx="9815">
                  <c:v>-1.5078576086412852E-2</c:v>
                </c:pt>
                <c:pt idx="9816">
                  <c:v>-5.4691444206155085E-2</c:v>
                </c:pt>
                <c:pt idx="9817">
                  <c:v>-7.1434639622708742E-3</c:v>
                </c:pt>
                <c:pt idx="9818">
                  <c:v>-1.988244015857277E-4</c:v>
                </c:pt>
                <c:pt idx="9819">
                  <c:v>3.0634577977367058E-2</c:v>
                </c:pt>
                <c:pt idx="9820">
                  <c:v>9.5513600986842397E-3</c:v>
                </c:pt>
                <c:pt idx="9821">
                  <c:v>5.3322760310567895E-4</c:v>
                </c:pt>
                <c:pt idx="9822">
                  <c:v>0.12615305158439546</c:v>
                </c:pt>
                <c:pt idx="9823">
                  <c:v>-2.8696405656215607E-2</c:v>
                </c:pt>
                <c:pt idx="9824">
                  <c:v>-9.9323179656924769E-3</c:v>
                </c:pt>
                <c:pt idx="9825">
                  <c:v>-4.3286869508867246E-2</c:v>
                </c:pt>
                <c:pt idx="9826">
                  <c:v>-1.141204112909786E-2</c:v>
                </c:pt>
                <c:pt idx="9827">
                  <c:v>6.619763676832523E-3</c:v>
                </c:pt>
                <c:pt idx="9828">
                  <c:v>-9.1692587510592255E-2</c:v>
                </c:pt>
                <c:pt idx="9829">
                  <c:v>1.5521516424455524E-2</c:v>
                </c:pt>
                <c:pt idx="9830">
                  <c:v>2.8500905079867571E-2</c:v>
                </c:pt>
                <c:pt idx="9831">
                  <c:v>1.8319791930826823E-3</c:v>
                </c:pt>
                <c:pt idx="9832">
                  <c:v>6.5257884473586816E-3</c:v>
                </c:pt>
                <c:pt idx="9833">
                  <c:v>3.0201260456833214E-2</c:v>
                </c:pt>
                <c:pt idx="9834">
                  <c:v>-4.104003436652947E-2</c:v>
                </c:pt>
                <c:pt idx="9835">
                  <c:v>7.7867219798712431E-2</c:v>
                </c:pt>
                <c:pt idx="9836">
                  <c:v>0.13991208433878016</c:v>
                </c:pt>
                <c:pt idx="9837">
                  <c:v>-2.8759279123063632E-3</c:v>
                </c:pt>
                <c:pt idx="9838">
                  <c:v>6.0547202241662233E-2</c:v>
                </c:pt>
                <c:pt idx="9839">
                  <c:v>-6.2975185255420433E-3</c:v>
                </c:pt>
                <c:pt idx="9840">
                  <c:v>3.2694718952378646E-2</c:v>
                </c:pt>
                <c:pt idx="9841">
                  <c:v>-2.1465603508036651E-2</c:v>
                </c:pt>
                <c:pt idx="9842">
                  <c:v>7.3849353773451545E-2</c:v>
                </c:pt>
                <c:pt idx="9843">
                  <c:v>-8.6794954296190475E-3</c:v>
                </c:pt>
                <c:pt idx="9844">
                  <c:v>-7.3724119319953887E-2</c:v>
                </c:pt>
                <c:pt idx="9845">
                  <c:v>3.427369420415647E-2</c:v>
                </c:pt>
                <c:pt idx="9846">
                  <c:v>2.2550728611126222E-2</c:v>
                </c:pt>
                <c:pt idx="9847">
                  <c:v>5.1518606364554041E-2</c:v>
                </c:pt>
                <c:pt idx="9848">
                  <c:v>0.11329253293073804</c:v>
                </c:pt>
                <c:pt idx="9849">
                  <c:v>-2.3262712828607927E-2</c:v>
                </c:pt>
                <c:pt idx="9850">
                  <c:v>3.5664421606764099E-2</c:v>
                </c:pt>
                <c:pt idx="9851">
                  <c:v>3.7756746366501823E-2</c:v>
                </c:pt>
                <c:pt idx="9852">
                  <c:v>2.8702748565838602E-3</c:v>
                </c:pt>
                <c:pt idx="9853">
                  <c:v>6.7609494922238906E-3</c:v>
                </c:pt>
                <c:pt idx="9854">
                  <c:v>2.488808945253488E-2</c:v>
                </c:pt>
                <c:pt idx="9855">
                  <c:v>0.17561634681112331</c:v>
                </c:pt>
                <c:pt idx="9856">
                  <c:v>8.4461602034758988E-3</c:v>
                </c:pt>
                <c:pt idx="9857">
                  <c:v>1.8827515217326445E-2</c:v>
                </c:pt>
                <c:pt idx="9858">
                  <c:v>3.1656533226878232E-2</c:v>
                </c:pt>
                <c:pt idx="9859">
                  <c:v>-1.7323307434609001E-2</c:v>
                </c:pt>
                <c:pt idx="9860">
                  <c:v>3.9234443874142273E-2</c:v>
                </c:pt>
                <c:pt idx="9861">
                  <c:v>0.11870069167956475</c:v>
                </c:pt>
                <c:pt idx="9862">
                  <c:v>-5.1236595092930323E-3</c:v>
                </c:pt>
                <c:pt idx="9863">
                  <c:v>-1.469038415435577E-2</c:v>
                </c:pt>
                <c:pt idx="9864">
                  <c:v>-2.2125363851328184E-2</c:v>
                </c:pt>
                <c:pt idx="9865">
                  <c:v>-2.9915391634937189E-2</c:v>
                </c:pt>
                <c:pt idx="9866">
                  <c:v>2.8068974772215871E-2</c:v>
                </c:pt>
                <c:pt idx="9867">
                  <c:v>1.5041975422823713E-2</c:v>
                </c:pt>
                <c:pt idx="9868">
                  <c:v>-2.5438647398284935E-2</c:v>
                </c:pt>
                <c:pt idx="9869">
                  <c:v>2.0173615458249972E-2</c:v>
                </c:pt>
                <c:pt idx="9870">
                  <c:v>-0.10548616624924263</c:v>
                </c:pt>
                <c:pt idx="9871">
                  <c:v>9.6210440424939231E-2</c:v>
                </c:pt>
                <c:pt idx="9872">
                  <c:v>-3.4673361935109066E-2</c:v>
                </c:pt>
                <c:pt idx="9873">
                  <c:v>-9.1906408890010241E-2</c:v>
                </c:pt>
                <c:pt idx="9874">
                  <c:v>-6.3585865789228438E-2</c:v>
                </c:pt>
                <c:pt idx="9875">
                  <c:v>0.13777926873362514</c:v>
                </c:pt>
                <c:pt idx="9876">
                  <c:v>5.5651581347499528E-2</c:v>
                </c:pt>
                <c:pt idx="9877">
                  <c:v>-2.3218419327574989E-2</c:v>
                </c:pt>
                <c:pt idx="9878">
                  <c:v>-5.934588349109194E-2</c:v>
                </c:pt>
                <c:pt idx="9879">
                  <c:v>6.6001588207646233E-2</c:v>
                </c:pt>
                <c:pt idx="9880">
                  <c:v>0.16488176598295337</c:v>
                </c:pt>
                <c:pt idx="9881">
                  <c:v>5.6698852275920343E-2</c:v>
                </c:pt>
                <c:pt idx="9882">
                  <c:v>-3.8144338576424227E-3</c:v>
                </c:pt>
                <c:pt idx="9883">
                  <c:v>1.8069338285462123E-2</c:v>
                </c:pt>
                <c:pt idx="9884">
                  <c:v>0.16397769254643646</c:v>
                </c:pt>
                <c:pt idx="9885">
                  <c:v>-0.1433934441683605</c:v>
                </c:pt>
                <c:pt idx="9886">
                  <c:v>-1.9270802859091548E-2</c:v>
                </c:pt>
                <c:pt idx="9887">
                  <c:v>-4.3762376105414329E-2</c:v>
                </c:pt>
                <c:pt idx="9888">
                  <c:v>-7.790071444148812E-2</c:v>
                </c:pt>
                <c:pt idx="9889">
                  <c:v>-1.3247141137880225E-2</c:v>
                </c:pt>
                <c:pt idx="9890">
                  <c:v>-3.4176282134200563E-2</c:v>
                </c:pt>
                <c:pt idx="9891">
                  <c:v>-0.15355466669413179</c:v>
                </c:pt>
                <c:pt idx="9892">
                  <c:v>5.2122052971292888E-2</c:v>
                </c:pt>
                <c:pt idx="9893">
                  <c:v>2.4629766726750164E-2</c:v>
                </c:pt>
                <c:pt idx="9894">
                  <c:v>4.2421122041998291E-3</c:v>
                </c:pt>
                <c:pt idx="9895">
                  <c:v>-1.2939849966130472E-2</c:v>
                </c:pt>
                <c:pt idx="9896">
                  <c:v>-4.2350436501783849E-2</c:v>
                </c:pt>
                <c:pt idx="9897">
                  <c:v>3.4629728540365445E-2</c:v>
                </c:pt>
                <c:pt idx="9898">
                  <c:v>-3.3260572658116966E-2</c:v>
                </c:pt>
                <c:pt idx="9899">
                  <c:v>7.5453164745589482E-2</c:v>
                </c:pt>
                <c:pt idx="9900">
                  <c:v>1.9929263427377514E-2</c:v>
                </c:pt>
                <c:pt idx="9901">
                  <c:v>6.4166713343007581E-2</c:v>
                </c:pt>
                <c:pt idx="9902">
                  <c:v>-3.2473892184770203E-2</c:v>
                </c:pt>
                <c:pt idx="9903">
                  <c:v>3.7494525908937787E-3</c:v>
                </c:pt>
                <c:pt idx="9904">
                  <c:v>-2.1926020680185582E-2</c:v>
                </c:pt>
                <c:pt idx="9905">
                  <c:v>3.867581685923855E-2</c:v>
                </c:pt>
                <c:pt idx="9906">
                  <c:v>3.5234128643311428E-2</c:v>
                </c:pt>
                <c:pt idx="9907">
                  <c:v>-5.1490474952093366E-3</c:v>
                </c:pt>
                <c:pt idx="9908">
                  <c:v>-3.0809249403109144E-2</c:v>
                </c:pt>
                <c:pt idx="9909">
                  <c:v>2.0761352475729473E-2</c:v>
                </c:pt>
                <c:pt idx="9910">
                  <c:v>-8.9421116877719614E-2</c:v>
                </c:pt>
                <c:pt idx="9911">
                  <c:v>6.6255761391789819E-2</c:v>
                </c:pt>
                <c:pt idx="9912">
                  <c:v>1.883179729812294E-2</c:v>
                </c:pt>
                <c:pt idx="9913">
                  <c:v>4.0963871639629071E-2</c:v>
                </c:pt>
                <c:pt idx="9914">
                  <c:v>2.1057865953091868E-2</c:v>
                </c:pt>
                <c:pt idx="9915">
                  <c:v>-0.12779750972584869</c:v>
                </c:pt>
                <c:pt idx="9916">
                  <c:v>-2.9975936674891894E-2</c:v>
                </c:pt>
                <c:pt idx="9917">
                  <c:v>-0.11996946290089411</c:v>
                </c:pt>
                <c:pt idx="9918">
                  <c:v>-0.10642446903823295</c:v>
                </c:pt>
                <c:pt idx="9919">
                  <c:v>-4.9053809173687055E-2</c:v>
                </c:pt>
                <c:pt idx="9920">
                  <c:v>-4.8014248733522696E-2</c:v>
                </c:pt>
                <c:pt idx="9921">
                  <c:v>-0.11002424702325557</c:v>
                </c:pt>
                <c:pt idx="9922">
                  <c:v>-3.1649693566105985E-4</c:v>
                </c:pt>
                <c:pt idx="9923">
                  <c:v>8.7334239021416189E-3</c:v>
                </c:pt>
                <c:pt idx="9924">
                  <c:v>1.4131782837088099E-2</c:v>
                </c:pt>
                <c:pt idx="9925">
                  <c:v>9.3973631673212234E-3</c:v>
                </c:pt>
                <c:pt idx="9926">
                  <c:v>6.7898343759553878E-2</c:v>
                </c:pt>
                <c:pt idx="9927">
                  <c:v>0.12980846318206388</c:v>
                </c:pt>
                <c:pt idx="9928">
                  <c:v>-2.5369396807778246E-2</c:v>
                </c:pt>
                <c:pt idx="9929">
                  <c:v>-5.7144435256112876E-3</c:v>
                </c:pt>
                <c:pt idx="9930">
                  <c:v>9.5425516111654618E-3</c:v>
                </c:pt>
                <c:pt idx="9931">
                  <c:v>-4.6923040358444953E-2</c:v>
                </c:pt>
                <c:pt idx="9932">
                  <c:v>-5.1989438614487279E-2</c:v>
                </c:pt>
                <c:pt idx="9933">
                  <c:v>-4.5275550142403531E-2</c:v>
                </c:pt>
                <c:pt idx="9934">
                  <c:v>2.4018679624201997E-2</c:v>
                </c:pt>
                <c:pt idx="9935">
                  <c:v>-2.1906161472298482E-2</c:v>
                </c:pt>
                <c:pt idx="9936">
                  <c:v>-9.6323836339718191E-3</c:v>
                </c:pt>
                <c:pt idx="9937">
                  <c:v>-3.7332246317724527E-2</c:v>
                </c:pt>
                <c:pt idx="9938">
                  <c:v>4.3930450525973316E-2</c:v>
                </c:pt>
                <c:pt idx="9939">
                  <c:v>0.10935214812438475</c:v>
                </c:pt>
                <c:pt idx="9940">
                  <c:v>4.5533497201863886E-2</c:v>
                </c:pt>
                <c:pt idx="9941">
                  <c:v>-1.6612881651016893E-2</c:v>
                </c:pt>
                <c:pt idx="9942">
                  <c:v>-5.0884561298782133E-2</c:v>
                </c:pt>
                <c:pt idx="9943">
                  <c:v>-4.7179225676617691E-2</c:v>
                </c:pt>
                <c:pt idx="9944">
                  <c:v>-2.1555857133585363E-2</c:v>
                </c:pt>
                <c:pt idx="9945">
                  <c:v>-2.1724893721727857E-2</c:v>
                </c:pt>
                <c:pt idx="9946">
                  <c:v>-0.38314494880598682</c:v>
                </c:pt>
                <c:pt idx="9947">
                  <c:v>1.9675280189655649E-2</c:v>
                </c:pt>
                <c:pt idx="9948">
                  <c:v>6.5647990068231944E-3</c:v>
                </c:pt>
                <c:pt idx="9949">
                  <c:v>3.5471939787500253E-2</c:v>
                </c:pt>
                <c:pt idx="9950">
                  <c:v>-7.7174907380646793E-3</c:v>
                </c:pt>
                <c:pt idx="9951">
                  <c:v>1.7794497345423845E-2</c:v>
                </c:pt>
                <c:pt idx="9952">
                  <c:v>8.4301996627410003E-2</c:v>
                </c:pt>
                <c:pt idx="9953">
                  <c:v>5.3673679239346156E-2</c:v>
                </c:pt>
                <c:pt idx="9954">
                  <c:v>7.7780442261384961E-2</c:v>
                </c:pt>
                <c:pt idx="9955">
                  <c:v>-0.13390127177915781</c:v>
                </c:pt>
                <c:pt idx="9956">
                  <c:v>-8.6897887087107065E-2</c:v>
                </c:pt>
                <c:pt idx="9957">
                  <c:v>0.17226476744972571</c:v>
                </c:pt>
                <c:pt idx="9958">
                  <c:v>4.4487287326003482E-2</c:v>
                </c:pt>
                <c:pt idx="9959">
                  <c:v>-2.0118539186764796E-3</c:v>
                </c:pt>
                <c:pt idx="9960">
                  <c:v>-0.44085900740519973</c:v>
                </c:pt>
                <c:pt idx="9961">
                  <c:v>-8.1145419632667151E-2</c:v>
                </c:pt>
                <c:pt idx="9962">
                  <c:v>4.8998863218576508E-2</c:v>
                </c:pt>
                <c:pt idx="9963">
                  <c:v>1.0732548638866498E-2</c:v>
                </c:pt>
                <c:pt idx="9964">
                  <c:v>3.8093699650063824E-2</c:v>
                </c:pt>
                <c:pt idx="9965">
                  <c:v>1.9958259134427257E-2</c:v>
                </c:pt>
                <c:pt idx="9966">
                  <c:v>5.554450950862772E-3</c:v>
                </c:pt>
                <c:pt idx="9967">
                  <c:v>3.8678765443836825E-2</c:v>
                </c:pt>
                <c:pt idx="9968">
                  <c:v>-1.7899933180608608E-2</c:v>
                </c:pt>
                <c:pt idx="9969">
                  <c:v>2.7575428934401611E-2</c:v>
                </c:pt>
                <c:pt idx="9970">
                  <c:v>0.1424077611744449</c:v>
                </c:pt>
                <c:pt idx="9971">
                  <c:v>1.76614367852682E-2</c:v>
                </c:pt>
                <c:pt idx="9972">
                  <c:v>-1.4641504379209407E-2</c:v>
                </c:pt>
                <c:pt idx="9973">
                  <c:v>1.1565480125265547E-2</c:v>
                </c:pt>
                <c:pt idx="9974">
                  <c:v>-5.8512300298724167E-2</c:v>
                </c:pt>
                <c:pt idx="9975">
                  <c:v>1.4046853334549083E-2</c:v>
                </c:pt>
                <c:pt idx="9976">
                  <c:v>0.20914564449567788</c:v>
                </c:pt>
                <c:pt idx="9977">
                  <c:v>-1.5176632154331699E-2</c:v>
                </c:pt>
                <c:pt idx="9978">
                  <c:v>-3.9948416041075754E-3</c:v>
                </c:pt>
                <c:pt idx="9979">
                  <c:v>-7.7369837356684221E-2</c:v>
                </c:pt>
                <c:pt idx="9980">
                  <c:v>4.6591819573976616E-2</c:v>
                </c:pt>
                <c:pt idx="9981">
                  <c:v>5.0711006151143217E-3</c:v>
                </c:pt>
                <c:pt idx="9982">
                  <c:v>-1.367228476198848E-3</c:v>
                </c:pt>
                <c:pt idx="9983">
                  <c:v>-1.5377620429977854E-2</c:v>
                </c:pt>
                <c:pt idx="9984">
                  <c:v>-8.6104078929738015E-4</c:v>
                </c:pt>
                <c:pt idx="9985">
                  <c:v>-3.9937945276326332E-2</c:v>
                </c:pt>
                <c:pt idx="9986">
                  <c:v>2.0660630035044529E-2</c:v>
                </c:pt>
                <c:pt idx="9987">
                  <c:v>1.149232889500279E-2</c:v>
                </c:pt>
                <c:pt idx="9988">
                  <c:v>-1.0617752554436815E-2</c:v>
                </c:pt>
                <c:pt idx="9989">
                  <c:v>4.7916216606548573E-2</c:v>
                </c:pt>
                <c:pt idx="9990">
                  <c:v>2.4797201882790674E-4</c:v>
                </c:pt>
                <c:pt idx="9991">
                  <c:v>-2.8203957399649815E-2</c:v>
                </c:pt>
                <c:pt idx="9992">
                  <c:v>0.12755284569625447</c:v>
                </c:pt>
                <c:pt idx="9993">
                  <c:v>2.5826732811748365E-2</c:v>
                </c:pt>
                <c:pt idx="9994">
                  <c:v>4.8466115283611659E-2</c:v>
                </c:pt>
                <c:pt idx="9995">
                  <c:v>-5.8850691558515446E-2</c:v>
                </c:pt>
                <c:pt idx="9996">
                  <c:v>8.5291106054192989E-2</c:v>
                </c:pt>
                <c:pt idx="9997">
                  <c:v>2.333923833382729E-2</c:v>
                </c:pt>
                <c:pt idx="9998">
                  <c:v>-4.5840022280684851E-2</c:v>
                </c:pt>
                <c:pt idx="9999">
                  <c:v>4.8724031796511073E-2</c:v>
                </c:pt>
                <c:pt idx="10000">
                  <c:v>0.1092787246306892</c:v>
                </c:pt>
                <c:pt idx="10001">
                  <c:v>-2.5685128539244062E-3</c:v>
                </c:pt>
                <c:pt idx="10002">
                  <c:v>-2.8758831406294216E-2</c:v>
                </c:pt>
                <c:pt idx="10003">
                  <c:v>7.8965585831042129E-2</c:v>
                </c:pt>
                <c:pt idx="10004">
                  <c:v>2.2068229553940254E-3</c:v>
                </c:pt>
                <c:pt idx="10005">
                  <c:v>-1.9652112032397452E-2</c:v>
                </c:pt>
                <c:pt idx="10006">
                  <c:v>5.2988627814553203E-4</c:v>
                </c:pt>
                <c:pt idx="10007">
                  <c:v>-1.6594648209057731E-3</c:v>
                </c:pt>
                <c:pt idx="10008">
                  <c:v>-3.7228843991807749E-3</c:v>
                </c:pt>
                <c:pt idx="10009">
                  <c:v>9.2864233676463719E-3</c:v>
                </c:pt>
                <c:pt idx="10010">
                  <c:v>-5.2967511621763559E-2</c:v>
                </c:pt>
                <c:pt idx="10011">
                  <c:v>-6.2702407191478585E-2</c:v>
                </c:pt>
                <c:pt idx="10012">
                  <c:v>2.3294597268972126E-2</c:v>
                </c:pt>
                <c:pt idx="10013">
                  <c:v>0.10199324120803753</c:v>
                </c:pt>
                <c:pt idx="10014">
                  <c:v>3.5501639001979439E-2</c:v>
                </c:pt>
                <c:pt idx="10015">
                  <c:v>-4.2290861247084387E-2</c:v>
                </c:pt>
                <c:pt idx="10016">
                  <c:v>-0.10694085915488401</c:v>
                </c:pt>
                <c:pt idx="10017">
                  <c:v>-2.6283365132369757E-3</c:v>
                </c:pt>
                <c:pt idx="10018">
                  <c:v>7.0257952574854989E-4</c:v>
                </c:pt>
                <c:pt idx="10019">
                  <c:v>4.8745824906248229E-2</c:v>
                </c:pt>
                <c:pt idx="10020">
                  <c:v>0.21342153591258237</c:v>
                </c:pt>
                <c:pt idx="10021">
                  <c:v>-0.13751091422272563</c:v>
                </c:pt>
                <c:pt idx="10022">
                  <c:v>1.2102157326926996E-2</c:v>
                </c:pt>
                <c:pt idx="10023">
                  <c:v>-4.5729842545483908E-2</c:v>
                </c:pt>
                <c:pt idx="10024">
                  <c:v>2.955495767847374E-3</c:v>
                </c:pt>
                <c:pt idx="10025">
                  <c:v>4.2284629350978063E-2</c:v>
                </c:pt>
                <c:pt idx="10026">
                  <c:v>1.612430927329158E-2</c:v>
                </c:pt>
                <c:pt idx="10027">
                  <c:v>-1.1426211215501813E-2</c:v>
                </c:pt>
                <c:pt idx="10028">
                  <c:v>5.5519388420523681E-2</c:v>
                </c:pt>
                <c:pt idx="10029">
                  <c:v>-1.8760376282759578E-2</c:v>
                </c:pt>
                <c:pt idx="10030">
                  <c:v>-1.4538842465165279E-2</c:v>
                </c:pt>
                <c:pt idx="10031">
                  <c:v>-0.26288468270232157</c:v>
                </c:pt>
                <c:pt idx="10032">
                  <c:v>1.2774308621488283E-2</c:v>
                </c:pt>
                <c:pt idx="10033">
                  <c:v>5.864105676422289E-2</c:v>
                </c:pt>
                <c:pt idx="10034">
                  <c:v>4.7386197077642904E-2</c:v>
                </c:pt>
                <c:pt idx="10035">
                  <c:v>-9.2785583326695412E-2</c:v>
                </c:pt>
                <c:pt idx="10036">
                  <c:v>5.136009553186863E-3</c:v>
                </c:pt>
                <c:pt idx="10037">
                  <c:v>4.1905560675356737E-2</c:v>
                </c:pt>
                <c:pt idx="10038">
                  <c:v>2.4367218137719845E-2</c:v>
                </c:pt>
                <c:pt idx="10039">
                  <c:v>-3.4353996102298154E-2</c:v>
                </c:pt>
                <c:pt idx="10040">
                  <c:v>-1.845924954016755E-2</c:v>
                </c:pt>
                <c:pt idx="10041">
                  <c:v>4.0743630804042766E-2</c:v>
                </c:pt>
                <c:pt idx="10042">
                  <c:v>1.955197872831025E-2</c:v>
                </c:pt>
                <c:pt idx="10043">
                  <c:v>-3.8948972115198294E-4</c:v>
                </c:pt>
                <c:pt idx="10044">
                  <c:v>7.8076259608579482E-3</c:v>
                </c:pt>
                <c:pt idx="10045">
                  <c:v>8.706887176632154E-2</c:v>
                </c:pt>
                <c:pt idx="10046">
                  <c:v>-3.2258066857496881E-2</c:v>
                </c:pt>
                <c:pt idx="10047">
                  <c:v>-0.2051684390113615</c:v>
                </c:pt>
                <c:pt idx="10048">
                  <c:v>4.2449246288210098E-2</c:v>
                </c:pt>
                <c:pt idx="10049">
                  <c:v>-6.6128023414233142E-2</c:v>
                </c:pt>
                <c:pt idx="10050">
                  <c:v>-1.5469447761845709E-2</c:v>
                </c:pt>
                <c:pt idx="10051">
                  <c:v>1.7542346519863923E-2</c:v>
                </c:pt>
                <c:pt idx="10052">
                  <c:v>4.6421745900875741E-3</c:v>
                </c:pt>
                <c:pt idx="10053">
                  <c:v>-8.2631365605966511E-2</c:v>
                </c:pt>
                <c:pt idx="10054">
                  <c:v>-0.16422902241690399</c:v>
                </c:pt>
                <c:pt idx="10055">
                  <c:v>5.0465433093316109E-2</c:v>
                </c:pt>
                <c:pt idx="10056">
                  <c:v>-4.4585288862284599E-2</c:v>
                </c:pt>
                <c:pt idx="10057">
                  <c:v>4.0793828048279024E-2</c:v>
                </c:pt>
                <c:pt idx="10058">
                  <c:v>-8.5047101407392606E-2</c:v>
                </c:pt>
                <c:pt idx="10059">
                  <c:v>-2.0770595214187008E-2</c:v>
                </c:pt>
                <c:pt idx="10060">
                  <c:v>-1.7192639277643331E-2</c:v>
                </c:pt>
                <c:pt idx="10061">
                  <c:v>7.4882330821572488E-2</c:v>
                </c:pt>
                <c:pt idx="10062">
                  <c:v>3.3818003029144471E-2</c:v>
                </c:pt>
                <c:pt idx="10063">
                  <c:v>-1.3791959235590654E-2</c:v>
                </c:pt>
                <c:pt idx="10064">
                  <c:v>-8.6047369616642458E-2</c:v>
                </c:pt>
                <c:pt idx="10065">
                  <c:v>-9.1023718676339349E-2</c:v>
                </c:pt>
                <c:pt idx="10066">
                  <c:v>-3.9916312971894991E-2</c:v>
                </c:pt>
                <c:pt idx="10067">
                  <c:v>-4.176900722694387E-2</c:v>
                </c:pt>
                <c:pt idx="10068">
                  <c:v>-0.12333302546613284</c:v>
                </c:pt>
                <c:pt idx="10069">
                  <c:v>-0.17932623507390416</c:v>
                </c:pt>
                <c:pt idx="10070">
                  <c:v>1.4074784822142951E-2</c:v>
                </c:pt>
                <c:pt idx="10071">
                  <c:v>4.8817058062428913E-2</c:v>
                </c:pt>
                <c:pt idx="10072">
                  <c:v>-7.6314245373245007E-2</c:v>
                </c:pt>
                <c:pt idx="10073">
                  <c:v>-6.0821306049399677E-2</c:v>
                </c:pt>
                <c:pt idx="10074">
                  <c:v>-2.8250326459362377E-2</c:v>
                </c:pt>
                <c:pt idx="10075">
                  <c:v>-4.403384439625347E-2</c:v>
                </c:pt>
                <c:pt idx="10076">
                  <c:v>-2.5807577079077697E-2</c:v>
                </c:pt>
                <c:pt idx="10077">
                  <c:v>-0.18177731563713129</c:v>
                </c:pt>
                <c:pt idx="10078">
                  <c:v>6.1672354677290972E-2</c:v>
                </c:pt>
                <c:pt idx="10079">
                  <c:v>-2.4221492272559427E-2</c:v>
                </c:pt>
                <c:pt idx="10080">
                  <c:v>4.4325320039190916E-2</c:v>
                </c:pt>
                <c:pt idx="10081">
                  <c:v>1.766022632246567E-2</c:v>
                </c:pt>
                <c:pt idx="10082">
                  <c:v>1.7347769633022838E-2</c:v>
                </c:pt>
                <c:pt idx="10083">
                  <c:v>-7.9785732310508894E-2</c:v>
                </c:pt>
                <c:pt idx="10084">
                  <c:v>-9.1038949218922666E-2</c:v>
                </c:pt>
                <c:pt idx="10085">
                  <c:v>0.10832428023111991</c:v>
                </c:pt>
                <c:pt idx="10086">
                  <c:v>-3.8630682724698974E-2</c:v>
                </c:pt>
                <c:pt idx="10087">
                  <c:v>2.2301300354984257E-2</c:v>
                </c:pt>
                <c:pt idx="10088">
                  <c:v>-4.5224499420308394E-2</c:v>
                </c:pt>
                <c:pt idx="10089">
                  <c:v>8.3904177949334514E-3</c:v>
                </c:pt>
                <c:pt idx="10090">
                  <c:v>2.3466332092434063E-2</c:v>
                </c:pt>
                <c:pt idx="10091">
                  <c:v>8.8398102549381311E-2</c:v>
                </c:pt>
                <c:pt idx="10092">
                  <c:v>3.1215507217765618E-2</c:v>
                </c:pt>
                <c:pt idx="10093">
                  <c:v>1.478606690149104E-2</c:v>
                </c:pt>
                <c:pt idx="10094">
                  <c:v>-0.44597154995471999</c:v>
                </c:pt>
                <c:pt idx="10095">
                  <c:v>-0.57971666365331287</c:v>
                </c:pt>
                <c:pt idx="10096">
                  <c:v>-1.9793021250092493E-2</c:v>
                </c:pt>
                <c:pt idx="10097">
                  <c:v>-2.268329716836778E-2</c:v>
                </c:pt>
                <c:pt idx="10098">
                  <c:v>9.8611815525920105E-2</c:v>
                </c:pt>
                <c:pt idx="10099">
                  <c:v>-0.16217602469857947</c:v>
                </c:pt>
                <c:pt idx="10100">
                  <c:v>3.1659009591768726E-2</c:v>
                </c:pt>
                <c:pt idx="10101">
                  <c:v>-1.0238885093575803E-2</c:v>
                </c:pt>
                <c:pt idx="10102">
                  <c:v>-3.307246468912925E-2</c:v>
                </c:pt>
                <c:pt idx="10103">
                  <c:v>1.2676606009541957E-2</c:v>
                </c:pt>
                <c:pt idx="10104">
                  <c:v>9.9395857568406784E-2</c:v>
                </c:pt>
                <c:pt idx="10105">
                  <c:v>6.4743445859800991E-2</c:v>
                </c:pt>
                <c:pt idx="10106">
                  <c:v>2.7984204967932856E-3</c:v>
                </c:pt>
                <c:pt idx="10107">
                  <c:v>1.481560079373616E-3</c:v>
                </c:pt>
                <c:pt idx="10108">
                  <c:v>1.8662794127640263E-2</c:v>
                </c:pt>
                <c:pt idx="10109">
                  <c:v>-2.1791997548309443E-2</c:v>
                </c:pt>
                <c:pt idx="10110">
                  <c:v>-2.0064585876490679E-3</c:v>
                </c:pt>
                <c:pt idx="10111">
                  <c:v>-2.5532657431357825E-2</c:v>
                </c:pt>
                <c:pt idx="10112">
                  <c:v>-5.2847640239351151E-2</c:v>
                </c:pt>
                <c:pt idx="10113">
                  <c:v>4.6426200158887938E-2</c:v>
                </c:pt>
                <c:pt idx="10114">
                  <c:v>4.7319484669981614E-2</c:v>
                </c:pt>
                <c:pt idx="10115">
                  <c:v>7.3618946383333814E-2</c:v>
                </c:pt>
                <c:pt idx="10116">
                  <c:v>-0.24541994046575069</c:v>
                </c:pt>
                <c:pt idx="10117">
                  <c:v>-2.0395779474516253E-3</c:v>
                </c:pt>
                <c:pt idx="10118">
                  <c:v>-3.6757589794100647E-2</c:v>
                </c:pt>
                <c:pt idx="10119">
                  <c:v>-7.671932373183859E-3</c:v>
                </c:pt>
                <c:pt idx="10120">
                  <c:v>-7.3236768279785411E-3</c:v>
                </c:pt>
                <c:pt idx="10121">
                  <c:v>2.802294539770429E-2</c:v>
                </c:pt>
                <c:pt idx="10122">
                  <c:v>-2.0242370865556261E-2</c:v>
                </c:pt>
                <c:pt idx="10123">
                  <c:v>4.7760721920768003E-2</c:v>
                </c:pt>
                <c:pt idx="10124">
                  <c:v>2.9534574236993426E-2</c:v>
                </c:pt>
                <c:pt idx="10125">
                  <c:v>-1.745369799515645E-3</c:v>
                </c:pt>
                <c:pt idx="10126">
                  <c:v>3.2874095699890429E-2</c:v>
                </c:pt>
                <c:pt idx="10127">
                  <c:v>-7.4162281662633223E-2</c:v>
                </c:pt>
                <c:pt idx="10128">
                  <c:v>-7.4018629918059645E-2</c:v>
                </c:pt>
                <c:pt idx="10129">
                  <c:v>4.8937387031659882E-2</c:v>
                </c:pt>
                <c:pt idx="10130">
                  <c:v>6.190250053437053E-3</c:v>
                </c:pt>
                <c:pt idx="10131">
                  <c:v>1.3110066330887862E-2</c:v>
                </c:pt>
                <c:pt idx="10132">
                  <c:v>-5.3410885838758283E-2</c:v>
                </c:pt>
                <c:pt idx="10133">
                  <c:v>-1.0836095126426424E-2</c:v>
                </c:pt>
                <c:pt idx="10134">
                  <c:v>1.4917858988124441E-2</c:v>
                </c:pt>
                <c:pt idx="10135">
                  <c:v>-8.5037176258906264E-2</c:v>
                </c:pt>
                <c:pt idx="10136">
                  <c:v>3.294200873732149E-2</c:v>
                </c:pt>
                <c:pt idx="10137">
                  <c:v>-0.20345274054699716</c:v>
                </c:pt>
                <c:pt idx="10138">
                  <c:v>-3.0242001887029917E-4</c:v>
                </c:pt>
                <c:pt idx="10139">
                  <c:v>-3.2828763561098553E-2</c:v>
                </c:pt>
                <c:pt idx="10140">
                  <c:v>7.8896418753846113E-3</c:v>
                </c:pt>
                <c:pt idx="10141">
                  <c:v>-5.7590438641095622E-2</c:v>
                </c:pt>
                <c:pt idx="10142">
                  <c:v>-0.15872943383926946</c:v>
                </c:pt>
                <c:pt idx="10143">
                  <c:v>0.1110881352121056</c:v>
                </c:pt>
                <c:pt idx="10144">
                  <c:v>5.4881903149953414E-2</c:v>
                </c:pt>
                <c:pt idx="10145">
                  <c:v>2.2752003380736251E-2</c:v>
                </c:pt>
                <c:pt idx="10146">
                  <c:v>9.3500006359747349E-4</c:v>
                </c:pt>
                <c:pt idx="10147">
                  <c:v>-1.4023324702254838E-2</c:v>
                </c:pt>
                <c:pt idx="10148">
                  <c:v>-1.5330451970225005E-2</c:v>
                </c:pt>
                <c:pt idx="10149">
                  <c:v>3.6276619888671244E-2</c:v>
                </c:pt>
                <c:pt idx="10150">
                  <c:v>-2.1890118863612463E-2</c:v>
                </c:pt>
                <c:pt idx="10151">
                  <c:v>-4.3023273703820857E-2</c:v>
                </c:pt>
                <c:pt idx="10152">
                  <c:v>-2.9077740963117923E-2</c:v>
                </c:pt>
                <c:pt idx="10153">
                  <c:v>5.8053494212221168E-2</c:v>
                </c:pt>
                <c:pt idx="10154">
                  <c:v>3.3952191633845843E-2</c:v>
                </c:pt>
                <c:pt idx="10155">
                  <c:v>-9.0483565054788502E-3</c:v>
                </c:pt>
                <c:pt idx="10156">
                  <c:v>4.7533018741746876E-2</c:v>
                </c:pt>
                <c:pt idx="10157">
                  <c:v>-1.4176117155681544E-2</c:v>
                </c:pt>
                <c:pt idx="10158">
                  <c:v>-4.858656786643796E-2</c:v>
                </c:pt>
                <c:pt idx="10159">
                  <c:v>-6.1455147042452612E-4</c:v>
                </c:pt>
                <c:pt idx="10160">
                  <c:v>2.6798491661545035E-2</c:v>
                </c:pt>
                <c:pt idx="10161">
                  <c:v>-3.5972483223026937E-2</c:v>
                </c:pt>
                <c:pt idx="10162">
                  <c:v>2.3501583991560077E-2</c:v>
                </c:pt>
                <c:pt idx="10163">
                  <c:v>8.09144732388037E-2</c:v>
                </c:pt>
                <c:pt idx="10164">
                  <c:v>-6.9948374853182393E-2</c:v>
                </c:pt>
                <c:pt idx="10165">
                  <c:v>-1.5333385218859732E-3</c:v>
                </c:pt>
                <c:pt idx="10166">
                  <c:v>3.0003206525425097E-2</c:v>
                </c:pt>
                <c:pt idx="10167">
                  <c:v>-1.5748006717237858E-2</c:v>
                </c:pt>
                <c:pt idx="10168">
                  <c:v>-0.14893182796001875</c:v>
                </c:pt>
                <c:pt idx="10169">
                  <c:v>-1.8437096140457864E-2</c:v>
                </c:pt>
                <c:pt idx="10170">
                  <c:v>-7.8184195521453961E-2</c:v>
                </c:pt>
                <c:pt idx="10171">
                  <c:v>-1.6192547315248624E-2</c:v>
                </c:pt>
                <c:pt idx="10172">
                  <c:v>2.291494833645407E-2</c:v>
                </c:pt>
                <c:pt idx="10173">
                  <c:v>-5.4505341913821892E-2</c:v>
                </c:pt>
                <c:pt idx="10174">
                  <c:v>6.9420239850406781E-2</c:v>
                </c:pt>
                <c:pt idx="10175">
                  <c:v>4.4657365993262366E-2</c:v>
                </c:pt>
                <c:pt idx="10176">
                  <c:v>-0.1047458810516617</c:v>
                </c:pt>
                <c:pt idx="10177">
                  <c:v>-0.10530235104765158</c:v>
                </c:pt>
                <c:pt idx="10178">
                  <c:v>1.069374046451913E-2</c:v>
                </c:pt>
                <c:pt idx="10179">
                  <c:v>1.2997859545612146E-2</c:v>
                </c:pt>
                <c:pt idx="10180">
                  <c:v>-8.9815149728334723E-2</c:v>
                </c:pt>
                <c:pt idx="10181">
                  <c:v>4.4184292041180441E-2</c:v>
                </c:pt>
                <c:pt idx="10182">
                  <c:v>-1.1027594127592153E-3</c:v>
                </c:pt>
                <c:pt idx="10183">
                  <c:v>-0.23897457595775176</c:v>
                </c:pt>
                <c:pt idx="10184">
                  <c:v>-2.3366533548024787E-2</c:v>
                </c:pt>
                <c:pt idx="10185">
                  <c:v>-0.18845110429423048</c:v>
                </c:pt>
                <c:pt idx="10186">
                  <c:v>-3.4821950600295602E-2</c:v>
                </c:pt>
                <c:pt idx="10187">
                  <c:v>5.7366524964836109E-2</c:v>
                </c:pt>
                <c:pt idx="10188">
                  <c:v>-2.3330096110487246E-2</c:v>
                </c:pt>
                <c:pt idx="10189">
                  <c:v>-4.3718562399671777E-2</c:v>
                </c:pt>
                <c:pt idx="10190">
                  <c:v>2.0426364251643191E-3</c:v>
                </c:pt>
                <c:pt idx="10191">
                  <c:v>3.9881018199377442E-2</c:v>
                </c:pt>
                <c:pt idx="10192">
                  <c:v>-1.5770098087208053E-2</c:v>
                </c:pt>
                <c:pt idx="10193">
                  <c:v>-3.5149919007372771E-2</c:v>
                </c:pt>
                <c:pt idx="10194">
                  <c:v>1.521716221171752E-2</c:v>
                </c:pt>
                <c:pt idx="10195">
                  <c:v>3.5613987678971185E-2</c:v>
                </c:pt>
                <c:pt idx="10196">
                  <c:v>-0.1083880711341183</c:v>
                </c:pt>
                <c:pt idx="10197">
                  <c:v>6.665872205937208E-3</c:v>
                </c:pt>
                <c:pt idx="10198">
                  <c:v>4.2451347009530146E-3</c:v>
                </c:pt>
                <c:pt idx="10199">
                  <c:v>0.45703901609832659</c:v>
                </c:pt>
                <c:pt idx="10200">
                  <c:v>0.11692671914017803</c:v>
                </c:pt>
                <c:pt idx="10201">
                  <c:v>-2.9609399416443812E-2</c:v>
                </c:pt>
                <c:pt idx="10202">
                  <c:v>1.6719528328134385E-2</c:v>
                </c:pt>
                <c:pt idx="10203">
                  <c:v>-0.20852133465430958</c:v>
                </c:pt>
                <c:pt idx="10204">
                  <c:v>-0.15726195446422062</c:v>
                </c:pt>
                <c:pt idx="10205">
                  <c:v>-1.387448115271748E-2</c:v>
                </c:pt>
                <c:pt idx="10206">
                  <c:v>-0.12067591193196503</c:v>
                </c:pt>
                <c:pt idx="10207">
                  <c:v>0.31997964141897983</c:v>
                </c:pt>
                <c:pt idx="10208">
                  <c:v>-7.6064150303120485E-4</c:v>
                </c:pt>
                <c:pt idx="10209">
                  <c:v>-1.0610697049219947E-3</c:v>
                </c:pt>
                <c:pt idx="10210">
                  <c:v>1.949389063597021E-2</c:v>
                </c:pt>
                <c:pt idx="10211">
                  <c:v>0.13044747483817945</c:v>
                </c:pt>
                <c:pt idx="10212">
                  <c:v>5.1005770975880167E-2</c:v>
                </c:pt>
                <c:pt idx="10213">
                  <c:v>-4.7866766898352127E-2</c:v>
                </c:pt>
                <c:pt idx="10214">
                  <c:v>-1.1292618450273824E-2</c:v>
                </c:pt>
                <c:pt idx="10215">
                  <c:v>3.8071151303955914E-2</c:v>
                </c:pt>
                <c:pt idx="10216">
                  <c:v>-3.91648294439291E-2</c:v>
                </c:pt>
                <c:pt idx="10217">
                  <c:v>-1.1504565706571525E-2</c:v>
                </c:pt>
                <c:pt idx="10218">
                  <c:v>1.7617844394876678E-3</c:v>
                </c:pt>
                <c:pt idx="10219">
                  <c:v>0.1052541495527564</c:v>
                </c:pt>
                <c:pt idx="10220">
                  <c:v>-3.3840296757826537E-2</c:v>
                </c:pt>
                <c:pt idx="10221">
                  <c:v>-3.0696983517983091E-2</c:v>
                </c:pt>
                <c:pt idx="10222">
                  <c:v>0.37166649344259617</c:v>
                </c:pt>
                <c:pt idx="10223">
                  <c:v>-3.4233712770885313E-2</c:v>
                </c:pt>
                <c:pt idx="10224">
                  <c:v>-2.6881523832743039E-3</c:v>
                </c:pt>
                <c:pt idx="10225">
                  <c:v>-0.16374926624253741</c:v>
                </c:pt>
                <c:pt idx="10226">
                  <c:v>-3.955128025844021E-3</c:v>
                </c:pt>
                <c:pt idx="10227">
                  <c:v>5.9016992116057786E-2</c:v>
                </c:pt>
                <c:pt idx="10228">
                  <c:v>-0.12760138083854264</c:v>
                </c:pt>
                <c:pt idx="10229">
                  <c:v>-3.7158737444982479E-2</c:v>
                </c:pt>
                <c:pt idx="10230">
                  <c:v>-8.1862554827593137E-2</c:v>
                </c:pt>
                <c:pt idx="10231">
                  <c:v>-8.2764881964908804E-2</c:v>
                </c:pt>
                <c:pt idx="10232">
                  <c:v>4.03686415844179E-2</c:v>
                </c:pt>
                <c:pt idx="10233">
                  <c:v>-8.2783340520511646E-4</c:v>
                </c:pt>
                <c:pt idx="10234">
                  <c:v>-5.519345156261523E-2</c:v>
                </c:pt>
                <c:pt idx="10235">
                  <c:v>4.8333717583269382E-2</c:v>
                </c:pt>
                <c:pt idx="10236">
                  <c:v>-6.0754401406498178E-3</c:v>
                </c:pt>
                <c:pt idx="10237">
                  <c:v>-8.4557556435451459E-2</c:v>
                </c:pt>
                <c:pt idx="10238">
                  <c:v>-2.8261278427975031E-2</c:v>
                </c:pt>
                <c:pt idx="10239">
                  <c:v>4.3802978725574093E-2</c:v>
                </c:pt>
                <c:pt idx="10240">
                  <c:v>2.0305268764614984E-2</c:v>
                </c:pt>
                <c:pt idx="10241">
                  <c:v>8.410222574199204E-3</c:v>
                </c:pt>
                <c:pt idx="10242">
                  <c:v>-7.6023393179542788E-3</c:v>
                </c:pt>
                <c:pt idx="10243">
                  <c:v>3.4520332629388792E-2</c:v>
                </c:pt>
                <c:pt idx="10244">
                  <c:v>2.5969033544673132E-2</c:v>
                </c:pt>
                <c:pt idx="10245">
                  <c:v>2.3645328752894837E-2</c:v>
                </c:pt>
                <c:pt idx="10246">
                  <c:v>2.6284288665728291E-2</c:v>
                </c:pt>
                <c:pt idx="10247">
                  <c:v>4.4163573029805834E-3</c:v>
                </c:pt>
                <c:pt idx="10248">
                  <c:v>6.6993796688895697E-3</c:v>
                </c:pt>
                <c:pt idx="10249">
                  <c:v>-3.9838109929869935E-2</c:v>
                </c:pt>
                <c:pt idx="10250">
                  <c:v>-5.1908779910462298E-2</c:v>
                </c:pt>
                <c:pt idx="10251">
                  <c:v>-3.2445206719666372E-2</c:v>
                </c:pt>
                <c:pt idx="10252">
                  <c:v>-0.15329162024303436</c:v>
                </c:pt>
                <c:pt idx="10253">
                  <c:v>-2.3842673367438741E-2</c:v>
                </c:pt>
                <c:pt idx="10254">
                  <c:v>1.1195940748329062E-2</c:v>
                </c:pt>
                <c:pt idx="10255">
                  <c:v>8.0719709527397446E-2</c:v>
                </c:pt>
                <c:pt idx="10256">
                  <c:v>-5.6081294508720521E-2</c:v>
                </c:pt>
                <c:pt idx="10257">
                  <c:v>-8.4021964178179379E-2</c:v>
                </c:pt>
                <c:pt idx="10258">
                  <c:v>-1.7681838359972883E-4</c:v>
                </c:pt>
                <c:pt idx="10259">
                  <c:v>4.2917906255075783E-4</c:v>
                </c:pt>
                <c:pt idx="10260">
                  <c:v>2.4644560517846294E-3</c:v>
                </c:pt>
                <c:pt idx="10261">
                  <c:v>3.4803094131013984E-2</c:v>
                </c:pt>
                <c:pt idx="10262">
                  <c:v>-6.615721927205194E-2</c:v>
                </c:pt>
                <c:pt idx="10263">
                  <c:v>-0.21859807610745402</c:v>
                </c:pt>
                <c:pt idx="10264">
                  <c:v>3.0542125404678367E-2</c:v>
                </c:pt>
                <c:pt idx="10265">
                  <c:v>5.4758732977736935E-4</c:v>
                </c:pt>
                <c:pt idx="10266">
                  <c:v>-5.6945845902640346E-2</c:v>
                </c:pt>
                <c:pt idx="10267">
                  <c:v>-1.0501598961424833E-2</c:v>
                </c:pt>
                <c:pt idx="10268">
                  <c:v>4.8128029279922012E-2</c:v>
                </c:pt>
                <c:pt idx="10269">
                  <c:v>-1.7608247089784316E-2</c:v>
                </c:pt>
                <c:pt idx="10270">
                  <c:v>4.0832931963518011E-2</c:v>
                </c:pt>
                <c:pt idx="10271">
                  <c:v>-0.20167561621621657</c:v>
                </c:pt>
                <c:pt idx="10272">
                  <c:v>-8.0825189234093278E-2</c:v>
                </c:pt>
                <c:pt idx="10273">
                  <c:v>0.31736998889940171</c:v>
                </c:pt>
                <c:pt idx="10274">
                  <c:v>0.19530469711596554</c:v>
                </c:pt>
                <c:pt idx="10275">
                  <c:v>-4.9566865590064707E-2</c:v>
                </c:pt>
                <c:pt idx="10276">
                  <c:v>-9.5826661959360529E-2</c:v>
                </c:pt>
                <c:pt idx="10277">
                  <c:v>-1.9662245747131924E-2</c:v>
                </c:pt>
                <c:pt idx="10278">
                  <c:v>-1.3353346993924847E-2</c:v>
                </c:pt>
                <c:pt idx="10279">
                  <c:v>1.2573005213980378E-2</c:v>
                </c:pt>
                <c:pt idx="10280">
                  <c:v>6.257937504805694E-2</c:v>
                </c:pt>
                <c:pt idx="10281">
                  <c:v>-1.5716460963177574E-2</c:v>
                </c:pt>
                <c:pt idx="10282">
                  <c:v>5.0948796631325323E-2</c:v>
                </c:pt>
                <c:pt idx="10283">
                  <c:v>7.7141458040395714E-3</c:v>
                </c:pt>
                <c:pt idx="10284">
                  <c:v>1.0968113198355283E-2</c:v>
                </c:pt>
                <c:pt idx="10285">
                  <c:v>-0.12495691529038623</c:v>
                </c:pt>
                <c:pt idx="10286">
                  <c:v>-6.394712426449789E-2</c:v>
                </c:pt>
                <c:pt idx="10287">
                  <c:v>-3.3589030857691535E-2</c:v>
                </c:pt>
                <c:pt idx="10288">
                  <c:v>-2.5707164074409827E-2</c:v>
                </c:pt>
                <c:pt idx="10289">
                  <c:v>-4.3492426680854311E-2</c:v>
                </c:pt>
                <c:pt idx="10290">
                  <c:v>2.0532646397709492E-2</c:v>
                </c:pt>
                <c:pt idx="10291">
                  <c:v>-0.14853118327020773</c:v>
                </c:pt>
                <c:pt idx="10292">
                  <c:v>-1.570190690560426E-2</c:v>
                </c:pt>
                <c:pt idx="10293">
                  <c:v>0.1105613076338253</c:v>
                </c:pt>
                <c:pt idx="10294">
                  <c:v>-5.4129774851441277E-2</c:v>
                </c:pt>
                <c:pt idx="10295">
                  <c:v>-0.20936403052599276</c:v>
                </c:pt>
                <c:pt idx="10296">
                  <c:v>-0.1092657796800295</c:v>
                </c:pt>
                <c:pt idx="10297">
                  <c:v>-1.7837141818608501E-2</c:v>
                </c:pt>
                <c:pt idx="10298">
                  <c:v>1.385589213793967E-2</c:v>
                </c:pt>
                <c:pt idx="10299">
                  <c:v>5.1791216851479411E-3</c:v>
                </c:pt>
                <c:pt idx="10300">
                  <c:v>-1.5106535694482132E-2</c:v>
                </c:pt>
                <c:pt idx="10301">
                  <c:v>-2.0659901901690297E-2</c:v>
                </c:pt>
                <c:pt idx="10302">
                  <c:v>-2.4701320547965994E-2</c:v>
                </c:pt>
                <c:pt idx="10303">
                  <c:v>-4.2698876672962544E-2</c:v>
                </c:pt>
                <c:pt idx="10304">
                  <c:v>1.6986382290318163E-2</c:v>
                </c:pt>
                <c:pt idx="10305">
                  <c:v>-0.11271523844640023</c:v>
                </c:pt>
                <c:pt idx="10306">
                  <c:v>1.1686264219038015E-2</c:v>
                </c:pt>
                <c:pt idx="10307">
                  <c:v>-1.1358800144574662E-2</c:v>
                </c:pt>
                <c:pt idx="10308">
                  <c:v>-2.6186491305073455E-2</c:v>
                </c:pt>
                <c:pt idx="10309">
                  <c:v>-5.9373348087217025E-2</c:v>
                </c:pt>
                <c:pt idx="10310">
                  <c:v>-8.6207808863119781E-2</c:v>
                </c:pt>
                <c:pt idx="10311">
                  <c:v>1.9459763299711778E-2</c:v>
                </c:pt>
                <c:pt idx="10312">
                  <c:v>3.4041205268386852E-2</c:v>
                </c:pt>
                <c:pt idx="10313">
                  <c:v>-6.2220464807774607E-2</c:v>
                </c:pt>
                <c:pt idx="10314">
                  <c:v>-3.8446140480879659E-2</c:v>
                </c:pt>
                <c:pt idx="10315">
                  <c:v>1.4126541147795201E-2</c:v>
                </c:pt>
                <c:pt idx="10316">
                  <c:v>-3.4186340704855017E-2</c:v>
                </c:pt>
                <c:pt idx="10317">
                  <c:v>-5.0950700427550226E-2</c:v>
                </c:pt>
                <c:pt idx="10318">
                  <c:v>-1.0656578959616709E-2</c:v>
                </c:pt>
                <c:pt idx="10319">
                  <c:v>-1.4487468295132913E-2</c:v>
                </c:pt>
                <c:pt idx="10320">
                  <c:v>-1.483861619683321E-2</c:v>
                </c:pt>
                <c:pt idx="10321">
                  <c:v>0.21191722778690661</c:v>
                </c:pt>
                <c:pt idx="10322">
                  <c:v>-1.5514817994616424E-2</c:v>
                </c:pt>
                <c:pt idx="10323">
                  <c:v>-2.38502106205477E-2</c:v>
                </c:pt>
                <c:pt idx="10324">
                  <c:v>2.6307053476369979E-2</c:v>
                </c:pt>
                <c:pt idx="10325">
                  <c:v>-2.2017871651923739E-3</c:v>
                </c:pt>
                <c:pt idx="10326">
                  <c:v>8.3054081061223542E-2</c:v>
                </c:pt>
                <c:pt idx="10327">
                  <c:v>-2.9221109851833207E-2</c:v>
                </c:pt>
                <c:pt idx="10328">
                  <c:v>-6.2558203535952872E-2</c:v>
                </c:pt>
                <c:pt idx="10329">
                  <c:v>-1.6311047935294372E-2</c:v>
                </c:pt>
                <c:pt idx="10330">
                  <c:v>7.2652171606617855E-2</c:v>
                </c:pt>
                <c:pt idx="10331">
                  <c:v>-1.8818270159627237E-2</c:v>
                </c:pt>
                <c:pt idx="10332">
                  <c:v>-5.7834745521504131E-2</c:v>
                </c:pt>
                <c:pt idx="10333">
                  <c:v>-0.12447245356718634</c:v>
                </c:pt>
                <c:pt idx="10334">
                  <c:v>-4.1402322912148473E-2</c:v>
                </c:pt>
                <c:pt idx="10335">
                  <c:v>-1.5031843791071338E-2</c:v>
                </c:pt>
                <c:pt idx="10336">
                  <c:v>6.9968228171526994E-2</c:v>
                </c:pt>
                <c:pt idx="10337">
                  <c:v>7.5949759006559259E-2</c:v>
                </c:pt>
                <c:pt idx="10338">
                  <c:v>-4.7908462334272719E-2</c:v>
                </c:pt>
                <c:pt idx="10339">
                  <c:v>-4.5168636710753218E-2</c:v>
                </c:pt>
                <c:pt idx="10340">
                  <c:v>-2.2635064416377495E-2</c:v>
                </c:pt>
                <c:pt idx="10341">
                  <c:v>-2.9189613343726462E-3</c:v>
                </c:pt>
                <c:pt idx="10342">
                  <c:v>-8.0225258105037542E-2</c:v>
                </c:pt>
                <c:pt idx="10343">
                  <c:v>1.1912120926268378E-2</c:v>
                </c:pt>
                <c:pt idx="10344">
                  <c:v>-0.13548807714077724</c:v>
                </c:pt>
                <c:pt idx="10345">
                  <c:v>-2.6110365476814751E-2</c:v>
                </c:pt>
                <c:pt idx="10346">
                  <c:v>-0.11445056792648353</c:v>
                </c:pt>
                <c:pt idx="10347">
                  <c:v>-8.6593340505079289E-2</c:v>
                </c:pt>
                <c:pt idx="10348">
                  <c:v>4.4894930696189612E-2</c:v>
                </c:pt>
                <c:pt idx="10349">
                  <c:v>-4.3187574054785141E-2</c:v>
                </c:pt>
                <c:pt idx="10350">
                  <c:v>9.3632595124909679E-2</c:v>
                </c:pt>
                <c:pt idx="10351">
                  <c:v>7.1015924846114187E-2</c:v>
                </c:pt>
                <c:pt idx="10352">
                  <c:v>-7.0524426816387417E-2</c:v>
                </c:pt>
                <c:pt idx="10353">
                  <c:v>-7.7371826908827671E-2</c:v>
                </c:pt>
                <c:pt idx="10354">
                  <c:v>-1.9343808523782719E-2</c:v>
                </c:pt>
                <c:pt idx="10355">
                  <c:v>-7.5708197885726469E-2</c:v>
                </c:pt>
                <c:pt idx="10356">
                  <c:v>-0.13144991193192468</c:v>
                </c:pt>
                <c:pt idx="10357">
                  <c:v>-4.3212473118745612E-2</c:v>
                </c:pt>
                <c:pt idx="10358">
                  <c:v>-3.6237126769297801E-2</c:v>
                </c:pt>
                <c:pt idx="10359">
                  <c:v>-1.4330293300773097E-2</c:v>
                </c:pt>
                <c:pt idx="10360">
                  <c:v>1.0766574774165913E-2</c:v>
                </c:pt>
                <c:pt idx="10361">
                  <c:v>2.2049353179795717E-2</c:v>
                </c:pt>
                <c:pt idx="10362">
                  <c:v>-5.1036630666254683E-2</c:v>
                </c:pt>
                <c:pt idx="10363">
                  <c:v>4.037335476759725E-2</c:v>
                </c:pt>
                <c:pt idx="10364">
                  <c:v>-3.8344610787431906E-2</c:v>
                </c:pt>
                <c:pt idx="10365">
                  <c:v>1.1285577289746456E-2</c:v>
                </c:pt>
                <c:pt idx="10366">
                  <c:v>8.5373419324872205E-2</c:v>
                </c:pt>
                <c:pt idx="10367">
                  <c:v>-2.1719239680807405E-2</c:v>
                </c:pt>
                <c:pt idx="10368">
                  <c:v>-2.6550672887931414E-3</c:v>
                </c:pt>
                <c:pt idx="10369">
                  <c:v>-1.4748272509255969E-2</c:v>
                </c:pt>
                <c:pt idx="10370">
                  <c:v>-2.1566746345137056E-2</c:v>
                </c:pt>
                <c:pt idx="10371">
                  <c:v>-5.5243490775849544E-2</c:v>
                </c:pt>
                <c:pt idx="10372">
                  <c:v>-5.2021656883936007E-2</c:v>
                </c:pt>
                <c:pt idx="10373">
                  <c:v>-2.9247935212470634E-2</c:v>
                </c:pt>
                <c:pt idx="10374">
                  <c:v>-6.6681340026682065E-2</c:v>
                </c:pt>
                <c:pt idx="10375">
                  <c:v>-1.1528916651301303E-3</c:v>
                </c:pt>
                <c:pt idx="10376">
                  <c:v>-0.15908057752589388</c:v>
                </c:pt>
                <c:pt idx="10377">
                  <c:v>-0.20353113102364781</c:v>
                </c:pt>
                <c:pt idx="10378">
                  <c:v>5.9855023605609231E-4</c:v>
                </c:pt>
                <c:pt idx="10379">
                  <c:v>-3.1364588026583311E-2</c:v>
                </c:pt>
                <c:pt idx="10380">
                  <c:v>-0.2192928845574047</c:v>
                </c:pt>
                <c:pt idx="10381">
                  <c:v>-7.774207181632263E-2</c:v>
                </c:pt>
                <c:pt idx="10382">
                  <c:v>1.3723737814313127E-2</c:v>
                </c:pt>
                <c:pt idx="10383">
                  <c:v>1.6967862669497926E-3</c:v>
                </c:pt>
                <c:pt idx="10384">
                  <c:v>3.2991933045304379E-2</c:v>
                </c:pt>
                <c:pt idx="10385">
                  <c:v>-7.1794487363795872E-3</c:v>
                </c:pt>
                <c:pt idx="10386">
                  <c:v>4.0602035805861462E-2</c:v>
                </c:pt>
                <c:pt idx="10387">
                  <c:v>-0.14701861530866053</c:v>
                </c:pt>
                <c:pt idx="10388">
                  <c:v>4.0078840712542288E-3</c:v>
                </c:pt>
                <c:pt idx="10389">
                  <c:v>-9.5058850814032231E-2</c:v>
                </c:pt>
                <c:pt idx="10390">
                  <c:v>4.1559178322149663E-2</c:v>
                </c:pt>
                <c:pt idx="10391">
                  <c:v>-1.7939387831917768E-2</c:v>
                </c:pt>
                <c:pt idx="10392">
                  <c:v>2.6866339795265308E-2</c:v>
                </c:pt>
                <c:pt idx="10393">
                  <c:v>-1.465776204512015E-2</c:v>
                </c:pt>
                <c:pt idx="10394">
                  <c:v>8.1807598768196769E-3</c:v>
                </c:pt>
                <c:pt idx="10395">
                  <c:v>2.4611664759001228E-2</c:v>
                </c:pt>
                <c:pt idx="10396">
                  <c:v>1.4364623188964382E-2</c:v>
                </c:pt>
                <c:pt idx="10397">
                  <c:v>-4.0130013859657344E-2</c:v>
                </c:pt>
                <c:pt idx="10398">
                  <c:v>-6.0221896745133598E-2</c:v>
                </c:pt>
                <c:pt idx="10399">
                  <c:v>-5.1528330940643512E-2</c:v>
                </c:pt>
                <c:pt idx="10400">
                  <c:v>-6.6447881158353733E-2</c:v>
                </c:pt>
                <c:pt idx="10401">
                  <c:v>-3.1236596369173503E-2</c:v>
                </c:pt>
                <c:pt idx="10402">
                  <c:v>4.8234122924473218E-2</c:v>
                </c:pt>
                <c:pt idx="10403">
                  <c:v>5.252233770963094E-3</c:v>
                </c:pt>
                <c:pt idx="10404">
                  <c:v>-0.12728418561946625</c:v>
                </c:pt>
                <c:pt idx="10405">
                  <c:v>-2.6955463877387495E-2</c:v>
                </c:pt>
                <c:pt idx="10406">
                  <c:v>-2.2169397596850803E-3</c:v>
                </c:pt>
                <c:pt idx="10407">
                  <c:v>4.4592151583909022E-2</c:v>
                </c:pt>
                <c:pt idx="10408">
                  <c:v>7.9543014577290322E-2</c:v>
                </c:pt>
                <c:pt idx="10409">
                  <c:v>7.336152238667547E-3</c:v>
                </c:pt>
                <c:pt idx="10410">
                  <c:v>9.736729891707753E-2</c:v>
                </c:pt>
                <c:pt idx="10411">
                  <c:v>2.5981604078358204E-2</c:v>
                </c:pt>
                <c:pt idx="10412">
                  <c:v>4.4475040559397603E-3</c:v>
                </c:pt>
                <c:pt idx="10413">
                  <c:v>-2.2731769462176398E-3</c:v>
                </c:pt>
                <c:pt idx="10414">
                  <c:v>-1.1993031317702182E-2</c:v>
                </c:pt>
                <c:pt idx="10415">
                  <c:v>-3.0646593047499619E-2</c:v>
                </c:pt>
                <c:pt idx="10416">
                  <c:v>-9.3972394019667782E-2</c:v>
                </c:pt>
                <c:pt idx="10417">
                  <c:v>0.10482029162474565</c:v>
                </c:pt>
                <c:pt idx="10418">
                  <c:v>-1.9833610616902277E-2</c:v>
                </c:pt>
                <c:pt idx="10419">
                  <c:v>6.4346497131162299E-3</c:v>
                </c:pt>
                <c:pt idx="10420">
                  <c:v>9.1532923080405136E-3</c:v>
                </c:pt>
                <c:pt idx="10421">
                  <c:v>5.7634954126282972E-2</c:v>
                </c:pt>
                <c:pt idx="10422">
                  <c:v>1.3613296741478405E-2</c:v>
                </c:pt>
                <c:pt idx="10423">
                  <c:v>0.19623306858711659</c:v>
                </c:pt>
                <c:pt idx="10424">
                  <c:v>3.4665648908550506E-2</c:v>
                </c:pt>
                <c:pt idx="10425">
                  <c:v>-9.5329422703376382E-2</c:v>
                </c:pt>
                <c:pt idx="10426">
                  <c:v>-0.19191771875834526</c:v>
                </c:pt>
                <c:pt idx="10427">
                  <c:v>-0.11125358987963374</c:v>
                </c:pt>
                <c:pt idx="10428">
                  <c:v>-1.8831518113153225E-2</c:v>
                </c:pt>
                <c:pt idx="10429">
                  <c:v>-3.9738635543856343E-2</c:v>
                </c:pt>
                <c:pt idx="10430">
                  <c:v>8.1427739352335771E-3</c:v>
                </c:pt>
                <c:pt idx="10431">
                  <c:v>7.6728505974680367E-2</c:v>
                </c:pt>
                <c:pt idx="10432">
                  <c:v>-9.1270548738861756E-2</c:v>
                </c:pt>
                <c:pt idx="10433">
                  <c:v>-5.7098884771830533E-2</c:v>
                </c:pt>
                <c:pt idx="10434">
                  <c:v>-4.3485979949111651E-2</c:v>
                </c:pt>
                <c:pt idx="10435">
                  <c:v>1.271959586817269E-2</c:v>
                </c:pt>
                <c:pt idx="10436">
                  <c:v>-2.2784451285153398E-2</c:v>
                </c:pt>
                <c:pt idx="10437">
                  <c:v>4.7291218342523068E-2</c:v>
                </c:pt>
                <c:pt idx="10438">
                  <c:v>-0.10885101558068142</c:v>
                </c:pt>
                <c:pt idx="10439">
                  <c:v>-2.4999173015317205E-2</c:v>
                </c:pt>
                <c:pt idx="10440">
                  <c:v>-9.3713808115944375E-2</c:v>
                </c:pt>
                <c:pt idx="10441">
                  <c:v>7.961794275454892E-2</c:v>
                </c:pt>
                <c:pt idx="10442">
                  <c:v>-2.7932810199121643E-3</c:v>
                </c:pt>
                <c:pt idx="10443">
                  <c:v>-6.7821437465138198E-4</c:v>
                </c:pt>
                <c:pt idx="10444">
                  <c:v>-0.12761320702099765</c:v>
                </c:pt>
                <c:pt idx="10445">
                  <c:v>-2.6918428197676921E-2</c:v>
                </c:pt>
                <c:pt idx="10446">
                  <c:v>-4.1847618035236983E-2</c:v>
                </c:pt>
                <c:pt idx="10447">
                  <c:v>-0.15928341111587357</c:v>
                </c:pt>
                <c:pt idx="10448">
                  <c:v>5.1445075665648446E-2</c:v>
                </c:pt>
                <c:pt idx="10449">
                  <c:v>-8.5235414362110906E-2</c:v>
                </c:pt>
                <c:pt idx="10450">
                  <c:v>-2.5658838337881382E-2</c:v>
                </c:pt>
                <c:pt idx="10451">
                  <c:v>8.287629043561005E-3</c:v>
                </c:pt>
                <c:pt idx="10452">
                  <c:v>-6.4136310182691253E-3</c:v>
                </c:pt>
                <c:pt idx="10453">
                  <c:v>-1.0206137309632695E-2</c:v>
                </c:pt>
                <c:pt idx="10454">
                  <c:v>7.9181693022404177E-3</c:v>
                </c:pt>
                <c:pt idx="10455">
                  <c:v>5.8916057880734219E-3</c:v>
                </c:pt>
                <c:pt idx="10456">
                  <c:v>2.6030986572570948E-2</c:v>
                </c:pt>
                <c:pt idx="10457">
                  <c:v>-2.0456546473415292E-2</c:v>
                </c:pt>
                <c:pt idx="10458">
                  <c:v>3.2401862056214509E-2</c:v>
                </c:pt>
                <c:pt idx="10459">
                  <c:v>-3.770809428579798E-2</c:v>
                </c:pt>
                <c:pt idx="10460">
                  <c:v>-1.6251988454830599E-2</c:v>
                </c:pt>
                <c:pt idx="10461">
                  <c:v>3.04157026612017E-2</c:v>
                </c:pt>
                <c:pt idx="10462">
                  <c:v>-2.3278289679678918E-2</c:v>
                </c:pt>
                <c:pt idx="10463">
                  <c:v>-5.0845389343465053E-2</c:v>
                </c:pt>
                <c:pt idx="10464">
                  <c:v>-5.3203249933375635E-2</c:v>
                </c:pt>
                <c:pt idx="10465">
                  <c:v>-2.5716192768834925E-2</c:v>
                </c:pt>
                <c:pt idx="10466">
                  <c:v>3.6742585489812435E-2</c:v>
                </c:pt>
                <c:pt idx="10467">
                  <c:v>2.5417753613398358E-2</c:v>
                </c:pt>
                <c:pt idx="10468">
                  <c:v>-0.10566841719722642</c:v>
                </c:pt>
                <c:pt idx="10469">
                  <c:v>2.0590246343402809E-2</c:v>
                </c:pt>
                <c:pt idx="10470">
                  <c:v>3.7695503978893985E-2</c:v>
                </c:pt>
                <c:pt idx="10471">
                  <c:v>-3.4987553844494153E-2</c:v>
                </c:pt>
                <c:pt idx="10472">
                  <c:v>-6.4992079284968252E-2</c:v>
                </c:pt>
                <c:pt idx="10473">
                  <c:v>-4.3285704859424103E-2</c:v>
                </c:pt>
                <c:pt idx="10474">
                  <c:v>7.5443716095766181E-2</c:v>
                </c:pt>
                <c:pt idx="10475">
                  <c:v>2.4783027547805123E-2</c:v>
                </c:pt>
                <c:pt idx="10476">
                  <c:v>2.1355909666998349E-3</c:v>
                </c:pt>
                <c:pt idx="10477">
                  <c:v>-2.9096148700270715E-2</c:v>
                </c:pt>
                <c:pt idx="10478">
                  <c:v>-1.1894661506754134E-2</c:v>
                </c:pt>
                <c:pt idx="10479">
                  <c:v>3.0026784846679054E-2</c:v>
                </c:pt>
                <c:pt idx="10480">
                  <c:v>1.6566014982364596E-2</c:v>
                </c:pt>
                <c:pt idx="10481">
                  <c:v>-7.5696320384754781E-2</c:v>
                </c:pt>
                <c:pt idx="10482">
                  <c:v>3.7818911919206598E-3</c:v>
                </c:pt>
                <c:pt idx="10483">
                  <c:v>-0.13565745615643071</c:v>
                </c:pt>
                <c:pt idx="10484">
                  <c:v>-2.4920440787445396E-2</c:v>
                </c:pt>
                <c:pt idx="10485">
                  <c:v>-8.3469603962568112E-2</c:v>
                </c:pt>
                <c:pt idx="10486">
                  <c:v>1.6961248087796702E-2</c:v>
                </c:pt>
                <c:pt idx="10487">
                  <c:v>-8.6774974316574993E-2</c:v>
                </c:pt>
                <c:pt idx="10488">
                  <c:v>0.25634667157486363</c:v>
                </c:pt>
                <c:pt idx="10489">
                  <c:v>5.2745338951185383E-2</c:v>
                </c:pt>
                <c:pt idx="10490">
                  <c:v>3.8484049338048998E-2</c:v>
                </c:pt>
                <c:pt idx="10491">
                  <c:v>-7.6263626716693206E-2</c:v>
                </c:pt>
                <c:pt idx="10492">
                  <c:v>3.9927424482838073E-3</c:v>
                </c:pt>
                <c:pt idx="10493">
                  <c:v>-8.1328514192127332E-2</c:v>
                </c:pt>
                <c:pt idx="10494">
                  <c:v>5.2884246594234643E-2</c:v>
                </c:pt>
                <c:pt idx="10495">
                  <c:v>0.14702471398355416</c:v>
                </c:pt>
                <c:pt idx="10496">
                  <c:v>1.5094624950786034E-2</c:v>
                </c:pt>
                <c:pt idx="10497">
                  <c:v>3.4428436486490244E-2</c:v>
                </c:pt>
                <c:pt idx="10498">
                  <c:v>4.3838835597695157E-2</c:v>
                </c:pt>
                <c:pt idx="10499">
                  <c:v>-1.4836288021305251E-2</c:v>
                </c:pt>
                <c:pt idx="10500">
                  <c:v>6.6752464207226789E-2</c:v>
                </c:pt>
                <c:pt idx="10501">
                  <c:v>-2.4500534186936273E-2</c:v>
                </c:pt>
                <c:pt idx="10502">
                  <c:v>0.20049854946166698</c:v>
                </c:pt>
                <c:pt idx="10503">
                  <c:v>2.6458547269239709E-2</c:v>
                </c:pt>
                <c:pt idx="10504">
                  <c:v>-2.3016924902628168E-2</c:v>
                </c:pt>
                <c:pt idx="10505">
                  <c:v>-2.587311385350495E-2</c:v>
                </c:pt>
                <c:pt idx="10506">
                  <c:v>-3.1602740531788978E-2</c:v>
                </c:pt>
                <c:pt idx="10507">
                  <c:v>-0.14676678093137263</c:v>
                </c:pt>
                <c:pt idx="10508">
                  <c:v>0.15489167680510396</c:v>
                </c:pt>
                <c:pt idx="10509">
                  <c:v>-1.5528603537792752E-2</c:v>
                </c:pt>
                <c:pt idx="10510">
                  <c:v>2.5423788327815038E-2</c:v>
                </c:pt>
                <c:pt idx="10511">
                  <c:v>-5.3634616697593165E-3</c:v>
                </c:pt>
                <c:pt idx="10512">
                  <c:v>-0.11206412585805145</c:v>
                </c:pt>
                <c:pt idx="10513">
                  <c:v>-5.786851204022482E-3</c:v>
                </c:pt>
                <c:pt idx="10514">
                  <c:v>-3.9734038441762938E-2</c:v>
                </c:pt>
                <c:pt idx="10515">
                  <c:v>-9.8807244998904958E-3</c:v>
                </c:pt>
                <c:pt idx="10516">
                  <c:v>-3.2291826092818256E-2</c:v>
                </c:pt>
                <c:pt idx="10517">
                  <c:v>3.3998492682737004E-2</c:v>
                </c:pt>
                <c:pt idx="10518">
                  <c:v>-4.6351146930148579E-2</c:v>
                </c:pt>
                <c:pt idx="10519">
                  <c:v>-1.5240765490410877E-2</c:v>
                </c:pt>
                <c:pt idx="10520">
                  <c:v>-5.0728490012467937E-2</c:v>
                </c:pt>
                <c:pt idx="10521">
                  <c:v>2.1863709808398468E-2</c:v>
                </c:pt>
                <c:pt idx="10522">
                  <c:v>5.409653918990788E-2</c:v>
                </c:pt>
                <c:pt idx="10523">
                  <c:v>6.2283486025151977E-2</c:v>
                </c:pt>
                <c:pt idx="10524">
                  <c:v>-5.8158211131765149E-2</c:v>
                </c:pt>
                <c:pt idx="10525">
                  <c:v>-5.6410337938027693E-3</c:v>
                </c:pt>
                <c:pt idx="10526">
                  <c:v>-3.5247834210765856E-3</c:v>
                </c:pt>
                <c:pt idx="10527">
                  <c:v>-3.2507297906469168E-2</c:v>
                </c:pt>
                <c:pt idx="10528">
                  <c:v>-2.4759385917342717E-2</c:v>
                </c:pt>
                <c:pt idx="10529">
                  <c:v>2.6357906803184474E-2</c:v>
                </c:pt>
                <c:pt idx="10530">
                  <c:v>-2.5838861690163025E-2</c:v>
                </c:pt>
                <c:pt idx="10531">
                  <c:v>5.3341082096330629E-2</c:v>
                </c:pt>
                <c:pt idx="10532">
                  <c:v>-0.12405423419803342</c:v>
                </c:pt>
                <c:pt idx="10533">
                  <c:v>-0.23743769786694513</c:v>
                </c:pt>
                <c:pt idx="10534">
                  <c:v>3.8547547279284528E-2</c:v>
                </c:pt>
                <c:pt idx="10535">
                  <c:v>4.0246075604081659E-2</c:v>
                </c:pt>
                <c:pt idx="10536">
                  <c:v>-1.0338201324476166E-2</c:v>
                </c:pt>
                <c:pt idx="10537">
                  <c:v>1.7008482303693506E-2</c:v>
                </c:pt>
                <c:pt idx="10538">
                  <c:v>-4.3015969413512073E-2</c:v>
                </c:pt>
                <c:pt idx="10539">
                  <c:v>-3.6594808194854452E-2</c:v>
                </c:pt>
                <c:pt idx="10540">
                  <c:v>-0.24462906279506555</c:v>
                </c:pt>
                <c:pt idx="10541">
                  <c:v>0.13280039311140568</c:v>
                </c:pt>
                <c:pt idx="10542">
                  <c:v>3.2191926205676902E-2</c:v>
                </c:pt>
                <c:pt idx="10543">
                  <c:v>4.2094802518727201E-2</c:v>
                </c:pt>
                <c:pt idx="10544">
                  <c:v>-5.4949963352329524E-2</c:v>
                </c:pt>
                <c:pt idx="10545">
                  <c:v>-1.9501133938697349E-2</c:v>
                </c:pt>
                <c:pt idx="10546">
                  <c:v>1.6375184927896802E-2</c:v>
                </c:pt>
                <c:pt idx="10547">
                  <c:v>-8.2872556105860917E-2</c:v>
                </c:pt>
                <c:pt idx="10548">
                  <c:v>-1.7897116931081224E-2</c:v>
                </c:pt>
                <c:pt idx="10549">
                  <c:v>0.17565494926763614</c:v>
                </c:pt>
                <c:pt idx="10550">
                  <c:v>-0.2019407589290011</c:v>
                </c:pt>
                <c:pt idx="10551">
                  <c:v>6.8441798527159675E-2</c:v>
                </c:pt>
                <c:pt idx="10552">
                  <c:v>-5.6232254800838918E-2</c:v>
                </c:pt>
                <c:pt idx="10553">
                  <c:v>6.0885849214571894E-2</c:v>
                </c:pt>
                <c:pt idx="10554">
                  <c:v>2.3554622114454131E-2</c:v>
                </c:pt>
                <c:pt idx="10555">
                  <c:v>0.11998258445314949</c:v>
                </c:pt>
                <c:pt idx="10556">
                  <c:v>0.16752492023318005</c:v>
                </c:pt>
                <c:pt idx="10557">
                  <c:v>-1.5014998506193405E-3</c:v>
                </c:pt>
                <c:pt idx="10558">
                  <c:v>1.0398060646499644E-2</c:v>
                </c:pt>
                <c:pt idx="10559">
                  <c:v>-1.8284921016586284E-2</c:v>
                </c:pt>
                <c:pt idx="10560">
                  <c:v>7.3229344751108731E-3</c:v>
                </c:pt>
                <c:pt idx="10561">
                  <c:v>-8.8754608360586259E-4</c:v>
                </c:pt>
                <c:pt idx="10562">
                  <c:v>-1.1501066794629172E-2</c:v>
                </c:pt>
                <c:pt idx="10563">
                  <c:v>2.7875775388438859E-2</c:v>
                </c:pt>
                <c:pt idx="10564">
                  <c:v>-0.10585833377401536</c:v>
                </c:pt>
                <c:pt idx="10565">
                  <c:v>-5.4602230376228196E-2</c:v>
                </c:pt>
                <c:pt idx="10566">
                  <c:v>-4.342738206518415E-2</c:v>
                </c:pt>
                <c:pt idx="10567">
                  <c:v>-1.5940521875568065E-2</c:v>
                </c:pt>
                <c:pt idx="10568">
                  <c:v>-5.3875100164652336E-2</c:v>
                </c:pt>
                <c:pt idx="10569">
                  <c:v>1.103461299412783E-2</c:v>
                </c:pt>
                <c:pt idx="10570">
                  <c:v>2.0046509177125228E-2</c:v>
                </c:pt>
                <c:pt idx="10571">
                  <c:v>7.4888570963226583E-2</c:v>
                </c:pt>
                <c:pt idx="10572">
                  <c:v>1.7577891455123468E-2</c:v>
                </c:pt>
                <c:pt idx="10573">
                  <c:v>-1.7951944503184613E-2</c:v>
                </c:pt>
                <c:pt idx="10574">
                  <c:v>-2.7113779048036919E-2</c:v>
                </c:pt>
                <c:pt idx="10575">
                  <c:v>-7.5769422860675686E-2</c:v>
                </c:pt>
                <c:pt idx="10576">
                  <c:v>-2.7884390237189031E-2</c:v>
                </c:pt>
                <c:pt idx="10577">
                  <c:v>2.7847629581731578E-2</c:v>
                </c:pt>
                <c:pt idx="10578">
                  <c:v>-5.0822331063777586E-2</c:v>
                </c:pt>
                <c:pt idx="10579">
                  <c:v>-4.5736937710164578E-2</c:v>
                </c:pt>
                <c:pt idx="10580">
                  <c:v>7.3562675635718638E-2</c:v>
                </c:pt>
                <c:pt idx="10581">
                  <c:v>-0.31063112290310119</c:v>
                </c:pt>
                <c:pt idx="10582">
                  <c:v>1.0570838710659468E-2</c:v>
                </c:pt>
                <c:pt idx="10583">
                  <c:v>-2.9589070655663258E-2</c:v>
                </c:pt>
                <c:pt idx="10584">
                  <c:v>-2.7046101792458355E-2</c:v>
                </c:pt>
                <c:pt idx="10585">
                  <c:v>3.020055503834515E-2</c:v>
                </c:pt>
                <c:pt idx="10586">
                  <c:v>-3.7895194461899012E-2</c:v>
                </c:pt>
                <c:pt idx="10587">
                  <c:v>-5.8284131852414005E-3</c:v>
                </c:pt>
                <c:pt idx="10588">
                  <c:v>-0.37709466528883129</c:v>
                </c:pt>
                <c:pt idx="10589">
                  <c:v>-3.6966967111412445E-2</c:v>
                </c:pt>
                <c:pt idx="10590">
                  <c:v>-1.0338262930202166E-2</c:v>
                </c:pt>
                <c:pt idx="10591">
                  <c:v>-3.2966171199243596E-2</c:v>
                </c:pt>
                <c:pt idx="10592">
                  <c:v>-6.8413809127532949E-2</c:v>
                </c:pt>
                <c:pt idx="10593">
                  <c:v>-4.2405716915713224E-2</c:v>
                </c:pt>
                <c:pt idx="10594">
                  <c:v>-3.585757642022111E-2</c:v>
                </c:pt>
                <c:pt idx="10595">
                  <c:v>-2.7638871616281625E-2</c:v>
                </c:pt>
                <c:pt idx="10596">
                  <c:v>-2.7585196948925902E-3</c:v>
                </c:pt>
                <c:pt idx="10597">
                  <c:v>-3.1481923785395549E-2</c:v>
                </c:pt>
                <c:pt idx="10598">
                  <c:v>-4.8066266169191681E-3</c:v>
                </c:pt>
                <c:pt idx="10599">
                  <c:v>-2.7167432609210704E-2</c:v>
                </c:pt>
                <c:pt idx="10600">
                  <c:v>-7.9700116339090233E-3</c:v>
                </c:pt>
                <c:pt idx="10601">
                  <c:v>1.3337149078547911E-2</c:v>
                </c:pt>
                <c:pt idx="10602">
                  <c:v>3.9670470001373297E-2</c:v>
                </c:pt>
                <c:pt idx="10603">
                  <c:v>5.5974981577428612E-2</c:v>
                </c:pt>
                <c:pt idx="10604">
                  <c:v>-2.0123483354793584E-2</c:v>
                </c:pt>
                <c:pt idx="10605">
                  <c:v>-6.132255740403366E-2</c:v>
                </c:pt>
                <c:pt idx="10606">
                  <c:v>-6.5761067068770024E-2</c:v>
                </c:pt>
                <c:pt idx="10607">
                  <c:v>-0.13474394800207196</c:v>
                </c:pt>
                <c:pt idx="10608">
                  <c:v>5.0591273950628277E-2</c:v>
                </c:pt>
                <c:pt idx="10609">
                  <c:v>-6.4937744576335577E-3</c:v>
                </c:pt>
                <c:pt idx="10610">
                  <c:v>-5.7529005963181355E-2</c:v>
                </c:pt>
                <c:pt idx="10611">
                  <c:v>-6.9526180628800647E-3</c:v>
                </c:pt>
                <c:pt idx="10612">
                  <c:v>2.0794776536546466E-3</c:v>
                </c:pt>
                <c:pt idx="10613">
                  <c:v>8.9279656222887114E-3</c:v>
                </c:pt>
                <c:pt idx="10614">
                  <c:v>-5.1232233000493059E-2</c:v>
                </c:pt>
                <c:pt idx="10615">
                  <c:v>-8.4011801109246817E-2</c:v>
                </c:pt>
                <c:pt idx="10616">
                  <c:v>-7.247847726433837E-2</c:v>
                </c:pt>
                <c:pt idx="10617">
                  <c:v>6.6571616295463834E-2</c:v>
                </c:pt>
                <c:pt idx="10618">
                  <c:v>-7.8999952595036158E-2</c:v>
                </c:pt>
                <c:pt idx="10619">
                  <c:v>-4.5544107000402616E-2</c:v>
                </c:pt>
                <c:pt idx="10620">
                  <c:v>-0.1715119260726703</c:v>
                </c:pt>
                <c:pt idx="10621">
                  <c:v>-0.16254743215439624</c:v>
                </c:pt>
                <c:pt idx="10622">
                  <c:v>-6.4513269093977615E-2</c:v>
                </c:pt>
                <c:pt idx="10623">
                  <c:v>-2.0701629618831745E-2</c:v>
                </c:pt>
                <c:pt idx="10624">
                  <c:v>-5.833546414569421E-2</c:v>
                </c:pt>
                <c:pt idx="10625">
                  <c:v>-4.1971082695178838E-2</c:v>
                </c:pt>
                <c:pt idx="10626">
                  <c:v>7.927362326029129E-2</c:v>
                </c:pt>
                <c:pt idx="10627">
                  <c:v>-7.1426438108930885E-3</c:v>
                </c:pt>
                <c:pt idx="10628">
                  <c:v>-4.3434539261063394E-2</c:v>
                </c:pt>
                <c:pt idx="10629">
                  <c:v>-0.11512456493926693</c:v>
                </c:pt>
                <c:pt idx="10630">
                  <c:v>-2.9310580784325489E-2</c:v>
                </c:pt>
                <c:pt idx="10631">
                  <c:v>4.7266993388485105E-2</c:v>
                </c:pt>
                <c:pt idx="10632">
                  <c:v>-4.7556579816734494E-2</c:v>
                </c:pt>
                <c:pt idx="10633">
                  <c:v>-1.7225012336108955E-2</c:v>
                </c:pt>
                <c:pt idx="10634">
                  <c:v>-2.665990770082358E-2</c:v>
                </c:pt>
                <c:pt idx="10635">
                  <c:v>-1.7455542170546179E-2</c:v>
                </c:pt>
                <c:pt idx="10636">
                  <c:v>0.2657994047190263</c:v>
                </c:pt>
                <c:pt idx="10637">
                  <c:v>-1.304382141135592E-2</c:v>
                </c:pt>
                <c:pt idx="10638">
                  <c:v>2.8734129054215463E-2</c:v>
                </c:pt>
                <c:pt idx="10639">
                  <c:v>-3.7702597878890003E-3</c:v>
                </c:pt>
                <c:pt idx="10640">
                  <c:v>1.0715040347806216E-2</c:v>
                </c:pt>
                <c:pt idx="10641">
                  <c:v>-3.1988462958460043E-2</c:v>
                </c:pt>
                <c:pt idx="10642">
                  <c:v>-3.7106813769058763E-2</c:v>
                </c:pt>
                <c:pt idx="10643">
                  <c:v>2.3271878292856721E-2</c:v>
                </c:pt>
                <c:pt idx="10644">
                  <c:v>0.30301299239138468</c:v>
                </c:pt>
                <c:pt idx="10645">
                  <c:v>2.2520991410346525E-2</c:v>
                </c:pt>
                <c:pt idx="10646">
                  <c:v>-6.5881644664476015E-3</c:v>
                </c:pt>
                <c:pt idx="10647">
                  <c:v>-5.2718208902559877E-2</c:v>
                </c:pt>
                <c:pt idx="10648">
                  <c:v>1.9040967228058137E-2</c:v>
                </c:pt>
                <c:pt idx="10649">
                  <c:v>-3.4537639759380227E-2</c:v>
                </c:pt>
                <c:pt idx="10650">
                  <c:v>-8.8186284407480373E-2</c:v>
                </c:pt>
                <c:pt idx="10651">
                  <c:v>-8.3958034215047633E-2</c:v>
                </c:pt>
                <c:pt idx="10652">
                  <c:v>-7.6436477820658252E-2</c:v>
                </c:pt>
                <c:pt idx="10653">
                  <c:v>1.8764707691668922E-2</c:v>
                </c:pt>
                <c:pt idx="10654">
                  <c:v>-1.7477724695731604E-2</c:v>
                </c:pt>
                <c:pt idx="10655">
                  <c:v>-7.2837130283879781E-2</c:v>
                </c:pt>
                <c:pt idx="10656">
                  <c:v>0.12359152353215297</c:v>
                </c:pt>
                <c:pt idx="10657">
                  <c:v>1.506936990372118E-2</c:v>
                </c:pt>
                <c:pt idx="10658">
                  <c:v>-2.8432352131814255E-2</c:v>
                </c:pt>
                <c:pt idx="10659">
                  <c:v>-4.6193250144621195E-2</c:v>
                </c:pt>
                <c:pt idx="10660">
                  <c:v>-4.1267783580082318E-2</c:v>
                </c:pt>
                <c:pt idx="10661">
                  <c:v>-3.2498429261749111E-2</c:v>
                </c:pt>
                <c:pt idx="10662">
                  <c:v>-4.5901307593530137E-2</c:v>
                </c:pt>
                <c:pt idx="10663">
                  <c:v>-1.4818045790064323E-2</c:v>
                </c:pt>
                <c:pt idx="10664">
                  <c:v>-9.2033156985061131E-5</c:v>
                </c:pt>
                <c:pt idx="10665">
                  <c:v>-2.8977838594741956E-2</c:v>
                </c:pt>
                <c:pt idx="10666">
                  <c:v>-3.235964418689672E-2</c:v>
                </c:pt>
                <c:pt idx="10667">
                  <c:v>-7.9212463986635478E-2</c:v>
                </c:pt>
                <c:pt idx="10668">
                  <c:v>-4.3732262778655849E-2</c:v>
                </c:pt>
                <c:pt idx="10669">
                  <c:v>-5.1157627947631193E-2</c:v>
                </c:pt>
                <c:pt idx="10670">
                  <c:v>4.2984425525674823E-2</c:v>
                </c:pt>
                <c:pt idx="10671">
                  <c:v>-4.3733795335823403E-2</c:v>
                </c:pt>
                <c:pt idx="10672">
                  <c:v>1.7931607208148435E-2</c:v>
                </c:pt>
                <c:pt idx="10673">
                  <c:v>7.8713199776100028E-4</c:v>
                </c:pt>
                <c:pt idx="10674">
                  <c:v>-4.6405718353563557E-3</c:v>
                </c:pt>
                <c:pt idx="10675">
                  <c:v>-4.7336474078536906E-3</c:v>
                </c:pt>
                <c:pt idx="10676">
                  <c:v>-6.7117070689202085E-2</c:v>
                </c:pt>
                <c:pt idx="10677">
                  <c:v>-4.8044545709907162E-2</c:v>
                </c:pt>
                <c:pt idx="10678">
                  <c:v>-8.5271687480088024E-3</c:v>
                </c:pt>
                <c:pt idx="10679">
                  <c:v>-1.4835235370608931E-2</c:v>
                </c:pt>
                <c:pt idx="10680">
                  <c:v>8.8566574595810521E-2</c:v>
                </c:pt>
                <c:pt idx="10681">
                  <c:v>-0.40118334839007541</c:v>
                </c:pt>
                <c:pt idx="10682">
                  <c:v>3.1469865447850222E-2</c:v>
                </c:pt>
                <c:pt idx="10683">
                  <c:v>3.9046516924725731E-3</c:v>
                </c:pt>
                <c:pt idx="10684">
                  <c:v>5.8049654998119388E-3</c:v>
                </c:pt>
                <c:pt idx="10685">
                  <c:v>-2.2698496422545244E-2</c:v>
                </c:pt>
                <c:pt idx="10686">
                  <c:v>-0.11617740718141699</c:v>
                </c:pt>
                <c:pt idx="10687">
                  <c:v>-3.1947857349168593E-2</c:v>
                </c:pt>
                <c:pt idx="10688">
                  <c:v>-1.9595812986808344E-2</c:v>
                </c:pt>
                <c:pt idx="10689">
                  <c:v>-5.1718356891231384E-3</c:v>
                </c:pt>
                <c:pt idx="10690">
                  <c:v>-1.5799779720737775E-2</c:v>
                </c:pt>
                <c:pt idx="10691">
                  <c:v>-6.628709473072897E-6</c:v>
                </c:pt>
                <c:pt idx="10692">
                  <c:v>5.7522356576042329E-2</c:v>
                </c:pt>
                <c:pt idx="10693">
                  <c:v>-2.0230197594011089E-2</c:v>
                </c:pt>
                <c:pt idx="10694">
                  <c:v>-2.6146112385151073E-2</c:v>
                </c:pt>
                <c:pt idx="10695">
                  <c:v>-5.8237919833994053E-2</c:v>
                </c:pt>
                <c:pt idx="10696">
                  <c:v>-2.1633867684545973E-2</c:v>
                </c:pt>
                <c:pt idx="10697">
                  <c:v>3.8264286761697935E-2</c:v>
                </c:pt>
                <c:pt idx="10698">
                  <c:v>-3.6107875297920866E-2</c:v>
                </c:pt>
                <c:pt idx="10699">
                  <c:v>-5.5816879261642721E-2</c:v>
                </c:pt>
                <c:pt idx="10700">
                  <c:v>-3.5793803863362096E-2</c:v>
                </c:pt>
                <c:pt idx="10701">
                  <c:v>-9.7214824285640239E-2</c:v>
                </c:pt>
                <c:pt idx="10702">
                  <c:v>3.4172358182095646E-3</c:v>
                </c:pt>
                <c:pt idx="10703">
                  <c:v>7.6034655554493111E-2</c:v>
                </c:pt>
                <c:pt idx="10704">
                  <c:v>-5.5037554822691091E-3</c:v>
                </c:pt>
                <c:pt idx="10705">
                  <c:v>5.8309650854716774E-2</c:v>
                </c:pt>
                <c:pt idx="10706">
                  <c:v>-3.328722583521878E-2</c:v>
                </c:pt>
                <c:pt idx="10707">
                  <c:v>-4.9426316617381442E-2</c:v>
                </c:pt>
                <c:pt idx="10708">
                  <c:v>2.0460384239064832E-2</c:v>
                </c:pt>
                <c:pt idx="10709">
                  <c:v>3.7548059694913379E-2</c:v>
                </c:pt>
                <c:pt idx="10710">
                  <c:v>-6.1702309275869179E-2</c:v>
                </c:pt>
                <c:pt idx="10711">
                  <c:v>-2.7678405077591652E-3</c:v>
                </c:pt>
                <c:pt idx="10712">
                  <c:v>-5.6283979164434027E-2</c:v>
                </c:pt>
                <c:pt idx="10713">
                  <c:v>1.3332737388084931E-2</c:v>
                </c:pt>
                <c:pt idx="10714">
                  <c:v>-7.3954571895858176E-2</c:v>
                </c:pt>
                <c:pt idx="10715">
                  <c:v>-4.1297178727120853E-2</c:v>
                </c:pt>
                <c:pt idx="10716">
                  <c:v>1.4063862074867571E-3</c:v>
                </c:pt>
                <c:pt idx="10717">
                  <c:v>0.41485716318869692</c:v>
                </c:pt>
                <c:pt idx="10718">
                  <c:v>-3.1331508118220108E-2</c:v>
                </c:pt>
                <c:pt idx="10719">
                  <c:v>-2.8773987362007484E-2</c:v>
                </c:pt>
                <c:pt idx="10720">
                  <c:v>5.3396989541452347E-2</c:v>
                </c:pt>
                <c:pt idx="10721">
                  <c:v>1.6211429005534111E-2</c:v>
                </c:pt>
                <c:pt idx="10722">
                  <c:v>-4.9035375652444278E-2</c:v>
                </c:pt>
                <c:pt idx="10723">
                  <c:v>5.3264028312990748E-3</c:v>
                </c:pt>
                <c:pt idx="10724">
                  <c:v>-0.19646648359564317</c:v>
                </c:pt>
                <c:pt idx="10725">
                  <c:v>-2.2985090001608824E-3</c:v>
                </c:pt>
                <c:pt idx="10726">
                  <c:v>-4.6789154931124429E-3</c:v>
                </c:pt>
                <c:pt idx="10727">
                  <c:v>-1.9987086431782264E-2</c:v>
                </c:pt>
                <c:pt idx="10728">
                  <c:v>-2.8684730505248415E-2</c:v>
                </c:pt>
                <c:pt idx="10729">
                  <c:v>-2.7990716320610062E-2</c:v>
                </c:pt>
                <c:pt idx="10730">
                  <c:v>-8.9429211413302262E-2</c:v>
                </c:pt>
                <c:pt idx="10731">
                  <c:v>-2.2185315341418918E-2</c:v>
                </c:pt>
                <c:pt idx="10732">
                  <c:v>-0.25606909973933428</c:v>
                </c:pt>
                <c:pt idx="10733">
                  <c:v>-9.4174308899377002E-2</c:v>
                </c:pt>
                <c:pt idx="10734">
                  <c:v>-9.9182516908485494E-2</c:v>
                </c:pt>
                <c:pt idx="10735">
                  <c:v>2.5294455237014131E-2</c:v>
                </c:pt>
                <c:pt idx="10736">
                  <c:v>-4.1947640631472966E-2</c:v>
                </c:pt>
                <c:pt idx="10737">
                  <c:v>5.3148413159015064E-2</c:v>
                </c:pt>
                <c:pt idx="10738">
                  <c:v>1.5658193916173388E-2</c:v>
                </c:pt>
                <c:pt idx="10739">
                  <c:v>1.3917235648427504E-2</c:v>
                </c:pt>
                <c:pt idx="10740">
                  <c:v>-1.5079084351464003E-2</c:v>
                </c:pt>
                <c:pt idx="10741">
                  <c:v>9.3821328117428878E-3</c:v>
                </c:pt>
                <c:pt idx="10742">
                  <c:v>-5.4457675697686246E-2</c:v>
                </c:pt>
                <c:pt idx="10743">
                  <c:v>5.1724809977680205E-4</c:v>
                </c:pt>
                <c:pt idx="10744">
                  <c:v>-9.0535312746438459E-3</c:v>
                </c:pt>
                <c:pt idx="10745">
                  <c:v>1.5531949945859306E-2</c:v>
                </c:pt>
                <c:pt idx="10746">
                  <c:v>1.1312893475064379E-2</c:v>
                </c:pt>
                <c:pt idx="10747">
                  <c:v>-9.6549922726083856E-2</c:v>
                </c:pt>
                <c:pt idx="10748">
                  <c:v>2.7759902805944418E-2</c:v>
                </c:pt>
                <c:pt idx="10749">
                  <c:v>-5.660493450794972E-2</c:v>
                </c:pt>
                <c:pt idx="10750">
                  <c:v>-2.8718945274858462E-2</c:v>
                </c:pt>
                <c:pt idx="10751">
                  <c:v>3.452757297672461E-2</c:v>
                </c:pt>
                <c:pt idx="10752">
                  <c:v>-3.2457588435634552E-2</c:v>
                </c:pt>
                <c:pt idx="10753">
                  <c:v>-1.2860208860890919E-2</c:v>
                </c:pt>
                <c:pt idx="10754">
                  <c:v>3.192471647767111E-2</c:v>
                </c:pt>
                <c:pt idx="10755">
                  <c:v>3.6102084129817531E-2</c:v>
                </c:pt>
                <c:pt idx="10756">
                  <c:v>5.7197914184535507E-2</c:v>
                </c:pt>
                <c:pt idx="10757">
                  <c:v>-3.9780831610811612E-2</c:v>
                </c:pt>
                <c:pt idx="10758">
                  <c:v>-4.6403836963191364E-2</c:v>
                </c:pt>
                <c:pt idx="10759">
                  <c:v>-8.2794596847384397E-2</c:v>
                </c:pt>
                <c:pt idx="10760">
                  <c:v>-3.8366985699739044E-2</c:v>
                </c:pt>
                <c:pt idx="10761">
                  <c:v>5.2742370013746064E-2</c:v>
                </c:pt>
                <c:pt idx="10762">
                  <c:v>-5.8383396765718111E-2</c:v>
                </c:pt>
                <c:pt idx="10763">
                  <c:v>-4.9876684880397919E-2</c:v>
                </c:pt>
                <c:pt idx="10764">
                  <c:v>-3.2567244188278194E-2</c:v>
                </c:pt>
                <c:pt idx="10765">
                  <c:v>1.5196943293429346E-2</c:v>
                </c:pt>
                <c:pt idx="10766">
                  <c:v>1.809187576900011E-2</c:v>
                </c:pt>
                <c:pt idx="10767">
                  <c:v>-5.6274420686793204E-2</c:v>
                </c:pt>
                <c:pt idx="10768">
                  <c:v>2.3601391324346872E-2</c:v>
                </c:pt>
                <c:pt idx="10769">
                  <c:v>-6.4855044574966464E-2</c:v>
                </c:pt>
                <c:pt idx="10770">
                  <c:v>5.3308319109242963E-3</c:v>
                </c:pt>
                <c:pt idx="10771">
                  <c:v>-9.1474661628366052E-4</c:v>
                </c:pt>
                <c:pt idx="10772">
                  <c:v>-3.4430282669448538E-2</c:v>
                </c:pt>
                <c:pt idx="10773">
                  <c:v>2.1165186512903271E-2</c:v>
                </c:pt>
                <c:pt idx="10774">
                  <c:v>-1.7097278781827416E-2</c:v>
                </c:pt>
                <c:pt idx="10775">
                  <c:v>-7.2534263103405952E-2</c:v>
                </c:pt>
                <c:pt idx="10776">
                  <c:v>-0.17380368982329378</c:v>
                </c:pt>
                <c:pt idx="10777">
                  <c:v>-0.21266438333309712</c:v>
                </c:pt>
                <c:pt idx="10778">
                  <c:v>8.7559671193878669E-2</c:v>
                </c:pt>
                <c:pt idx="10779">
                  <c:v>-1.3123331748766055E-2</c:v>
                </c:pt>
                <c:pt idx="10780">
                  <c:v>8.1296900573545952E-2</c:v>
                </c:pt>
                <c:pt idx="10781">
                  <c:v>-3.1790325996026401E-2</c:v>
                </c:pt>
                <c:pt idx="10782">
                  <c:v>-8.8646409908287246E-2</c:v>
                </c:pt>
                <c:pt idx="10783">
                  <c:v>3.6177195045626123E-2</c:v>
                </c:pt>
                <c:pt idx="10784">
                  <c:v>-2.9125990199380763E-2</c:v>
                </c:pt>
                <c:pt idx="10785">
                  <c:v>-6.880169369778413E-3</c:v>
                </c:pt>
                <c:pt idx="10786">
                  <c:v>-1.2188116210144198E-2</c:v>
                </c:pt>
                <c:pt idx="10787">
                  <c:v>1.0197674874062548E-2</c:v>
                </c:pt>
                <c:pt idx="10788">
                  <c:v>2.3333274283790117E-2</c:v>
                </c:pt>
                <c:pt idx="10789">
                  <c:v>-2.3069540427754401E-2</c:v>
                </c:pt>
                <c:pt idx="10790">
                  <c:v>-3.4094277488552031E-2</c:v>
                </c:pt>
                <c:pt idx="10791">
                  <c:v>-6.0844119422704519E-2</c:v>
                </c:pt>
                <c:pt idx="10792">
                  <c:v>-3.6692500562593891E-2</c:v>
                </c:pt>
                <c:pt idx="10793">
                  <c:v>2.3192483324554397E-2</c:v>
                </c:pt>
                <c:pt idx="10794">
                  <c:v>1.0843886051736291E-2</c:v>
                </c:pt>
                <c:pt idx="10795">
                  <c:v>9.6977966682163848E-3</c:v>
                </c:pt>
                <c:pt idx="10796">
                  <c:v>1.4492347597704845E-2</c:v>
                </c:pt>
                <c:pt idx="10797">
                  <c:v>0.11358370483305263</c:v>
                </c:pt>
                <c:pt idx="10798">
                  <c:v>0.33134835423308839</c:v>
                </c:pt>
                <c:pt idx="10799">
                  <c:v>1.3859822404169834E-2</c:v>
                </c:pt>
                <c:pt idx="10800">
                  <c:v>2.5167031669689931E-2</c:v>
                </c:pt>
                <c:pt idx="10801">
                  <c:v>-2.5690243254250924E-2</c:v>
                </c:pt>
                <c:pt idx="10802">
                  <c:v>-6.2626267775995814E-3</c:v>
                </c:pt>
                <c:pt idx="10803">
                  <c:v>1.0277618612640899E-2</c:v>
                </c:pt>
                <c:pt idx="10804">
                  <c:v>-7.215258304301927E-3</c:v>
                </c:pt>
                <c:pt idx="10805">
                  <c:v>3.6380277214433697E-3</c:v>
                </c:pt>
                <c:pt idx="10806">
                  <c:v>-1.7179135553839812E-2</c:v>
                </c:pt>
                <c:pt idx="10807">
                  <c:v>3.0463176771090119E-3</c:v>
                </c:pt>
                <c:pt idx="10808">
                  <c:v>-0.12044098095613202</c:v>
                </c:pt>
                <c:pt idx="10809">
                  <c:v>-7.3495840509865629E-2</c:v>
                </c:pt>
                <c:pt idx="10810">
                  <c:v>1.6361885637505208E-2</c:v>
                </c:pt>
                <c:pt idx="10811">
                  <c:v>-7.964046013086935E-4</c:v>
                </c:pt>
                <c:pt idx="10812">
                  <c:v>3.5930562950960698E-2</c:v>
                </c:pt>
                <c:pt idx="10813">
                  <c:v>6.3350301507759291E-2</c:v>
                </c:pt>
                <c:pt idx="10814">
                  <c:v>-0.13988625473522084</c:v>
                </c:pt>
                <c:pt idx="10815">
                  <c:v>1.7407261523174664E-2</c:v>
                </c:pt>
                <c:pt idx="10816">
                  <c:v>-2.0735080187137728E-2</c:v>
                </c:pt>
                <c:pt idx="10817">
                  <c:v>3.9893225304561582E-2</c:v>
                </c:pt>
                <c:pt idx="10818">
                  <c:v>-0.31438119830951339</c:v>
                </c:pt>
                <c:pt idx="10819">
                  <c:v>-5.2024932946803902E-2</c:v>
                </c:pt>
                <c:pt idx="10820">
                  <c:v>-3.6344425006818261E-2</c:v>
                </c:pt>
                <c:pt idx="10821">
                  <c:v>1.0506504220356889E-2</c:v>
                </c:pt>
                <c:pt idx="10822">
                  <c:v>3.3522280462066907E-2</c:v>
                </c:pt>
                <c:pt idx="10823">
                  <c:v>-8.1244269826088247E-2</c:v>
                </c:pt>
                <c:pt idx="10824">
                  <c:v>-4.3810152236363947E-2</c:v>
                </c:pt>
                <c:pt idx="10825">
                  <c:v>0.11805703352051714</c:v>
                </c:pt>
                <c:pt idx="10826">
                  <c:v>-7.6013862007015404E-2</c:v>
                </c:pt>
                <c:pt idx="10827">
                  <c:v>-3.115303567920007E-2</c:v>
                </c:pt>
                <c:pt idx="10828">
                  <c:v>3.6945253976853859E-2</c:v>
                </c:pt>
                <c:pt idx="10829">
                  <c:v>-4.9542404673770704E-2</c:v>
                </c:pt>
                <c:pt idx="10830">
                  <c:v>-4.068963165386319E-2</c:v>
                </c:pt>
                <c:pt idx="10831">
                  <c:v>2.920199221587589E-2</c:v>
                </c:pt>
                <c:pt idx="10832">
                  <c:v>-1.7129629900220811E-2</c:v>
                </c:pt>
                <c:pt idx="10833">
                  <c:v>-4.3303526801826517E-2</c:v>
                </c:pt>
                <c:pt idx="10834">
                  <c:v>6.0973148327292434E-2</c:v>
                </c:pt>
                <c:pt idx="10835">
                  <c:v>-4.8778262688690684E-2</c:v>
                </c:pt>
                <c:pt idx="10836">
                  <c:v>-3.5327683812382986E-2</c:v>
                </c:pt>
                <c:pt idx="10837">
                  <c:v>-5.8525123311896207E-3</c:v>
                </c:pt>
                <c:pt idx="10838">
                  <c:v>0.2711979616750394</c:v>
                </c:pt>
                <c:pt idx="10839">
                  <c:v>-1.6455458941917626E-2</c:v>
                </c:pt>
                <c:pt idx="10840">
                  <c:v>9.665043894744367E-3</c:v>
                </c:pt>
                <c:pt idx="10841">
                  <c:v>-0.12509257797813297</c:v>
                </c:pt>
                <c:pt idx="10842">
                  <c:v>0.13161614347181677</c:v>
                </c:pt>
                <c:pt idx="10843">
                  <c:v>4.0869917176803078E-2</c:v>
                </c:pt>
                <c:pt idx="10844">
                  <c:v>1.906348362261983E-2</c:v>
                </c:pt>
                <c:pt idx="10845">
                  <c:v>3.9904742107167972E-3</c:v>
                </c:pt>
                <c:pt idx="10846">
                  <c:v>-9.7904275183739689E-2</c:v>
                </c:pt>
                <c:pt idx="10847">
                  <c:v>-7.904870548914128E-2</c:v>
                </c:pt>
                <c:pt idx="10848">
                  <c:v>1.5282311653639673E-2</c:v>
                </c:pt>
                <c:pt idx="10849">
                  <c:v>-3.0523097117392144E-2</c:v>
                </c:pt>
                <c:pt idx="10850">
                  <c:v>-5.6979224993411022E-2</c:v>
                </c:pt>
                <c:pt idx="10851">
                  <c:v>2.9872466893324911E-2</c:v>
                </c:pt>
                <c:pt idx="10852">
                  <c:v>5.7569524610252269E-2</c:v>
                </c:pt>
                <c:pt idx="10853">
                  <c:v>-7.2208233830187527E-2</c:v>
                </c:pt>
                <c:pt idx="10854">
                  <c:v>0.28967115933957921</c:v>
                </c:pt>
                <c:pt idx="10855">
                  <c:v>-4.0282115581088676E-3</c:v>
                </c:pt>
                <c:pt idx="10856">
                  <c:v>2.0523663206198372E-2</c:v>
                </c:pt>
                <c:pt idx="10857">
                  <c:v>2.050744913269793E-2</c:v>
                </c:pt>
                <c:pt idx="10858">
                  <c:v>6.924519358489839E-3</c:v>
                </c:pt>
                <c:pt idx="10859">
                  <c:v>-2.0989546853382588E-2</c:v>
                </c:pt>
                <c:pt idx="10860">
                  <c:v>-5.2499497935197516E-2</c:v>
                </c:pt>
                <c:pt idx="10861">
                  <c:v>9.3100917193679272E-2</c:v>
                </c:pt>
                <c:pt idx="10862">
                  <c:v>9.21375009650688E-2</c:v>
                </c:pt>
                <c:pt idx="10863">
                  <c:v>-5.0649072699944293E-2</c:v>
                </c:pt>
                <c:pt idx="10864">
                  <c:v>-2.8901675606051933E-2</c:v>
                </c:pt>
                <c:pt idx="10865">
                  <c:v>-1.4021009098222847E-2</c:v>
                </c:pt>
                <c:pt idx="10866">
                  <c:v>5.6853657292265859E-2</c:v>
                </c:pt>
                <c:pt idx="10867">
                  <c:v>-1.8603294164335298E-2</c:v>
                </c:pt>
                <c:pt idx="10868">
                  <c:v>-2.1787917975905378E-2</c:v>
                </c:pt>
                <c:pt idx="10869">
                  <c:v>-1.6536615881298636E-2</c:v>
                </c:pt>
                <c:pt idx="10870">
                  <c:v>-1.0612388440706574E-2</c:v>
                </c:pt>
                <c:pt idx="10871">
                  <c:v>6.7544806859943698E-2</c:v>
                </c:pt>
                <c:pt idx="10872">
                  <c:v>4.6381675482660117E-2</c:v>
                </c:pt>
                <c:pt idx="10873">
                  <c:v>-0.1552282305876983</c:v>
                </c:pt>
                <c:pt idx="10874">
                  <c:v>-3.4011647117612536E-4</c:v>
                </c:pt>
                <c:pt idx="10875">
                  <c:v>-4.3800871924412739E-2</c:v>
                </c:pt>
                <c:pt idx="10876">
                  <c:v>-3.0513024740420797E-2</c:v>
                </c:pt>
                <c:pt idx="10877">
                  <c:v>4.1126450291511678E-2</c:v>
                </c:pt>
                <c:pt idx="10878">
                  <c:v>-5.5283883293979569E-2</c:v>
                </c:pt>
                <c:pt idx="10879">
                  <c:v>-0.11948369818479754</c:v>
                </c:pt>
                <c:pt idx="10880">
                  <c:v>9.4144353040552797E-2</c:v>
                </c:pt>
                <c:pt idx="10881">
                  <c:v>-7.4220186831347096E-2</c:v>
                </c:pt>
                <c:pt idx="10882">
                  <c:v>-3.5925357575244607E-3</c:v>
                </c:pt>
                <c:pt idx="10883">
                  <c:v>-1.3000894438041491E-2</c:v>
                </c:pt>
                <c:pt idx="10884">
                  <c:v>-2.4756985413503744E-2</c:v>
                </c:pt>
                <c:pt idx="10885">
                  <c:v>-1.5535773027624494E-2</c:v>
                </c:pt>
                <c:pt idx="10886">
                  <c:v>-1.5015038121017019E-2</c:v>
                </c:pt>
                <c:pt idx="10887">
                  <c:v>0.19697103900896129</c:v>
                </c:pt>
                <c:pt idx="10888">
                  <c:v>3.761648593475584E-2</c:v>
                </c:pt>
                <c:pt idx="10889">
                  <c:v>-2.3994237810934307E-2</c:v>
                </c:pt>
                <c:pt idx="10890">
                  <c:v>3.7928687473007136E-2</c:v>
                </c:pt>
                <c:pt idx="10891">
                  <c:v>4.1169814775981181E-2</c:v>
                </c:pt>
                <c:pt idx="10892">
                  <c:v>4.3068939692926314E-2</c:v>
                </c:pt>
                <c:pt idx="10893">
                  <c:v>-0.10226212005341064</c:v>
                </c:pt>
                <c:pt idx="10894">
                  <c:v>-3.3208074632985161E-2</c:v>
                </c:pt>
                <c:pt idx="10895">
                  <c:v>-2.4747139219464021E-2</c:v>
                </c:pt>
                <c:pt idx="10896">
                  <c:v>1.7719824582123355E-2</c:v>
                </c:pt>
                <c:pt idx="10897">
                  <c:v>2.7815673137316821E-3</c:v>
                </c:pt>
                <c:pt idx="10898">
                  <c:v>0.42097996438613872</c:v>
                </c:pt>
                <c:pt idx="10899">
                  <c:v>-3.9788407401251447E-2</c:v>
                </c:pt>
                <c:pt idx="10900">
                  <c:v>4.7796720717167444E-2</c:v>
                </c:pt>
                <c:pt idx="10901">
                  <c:v>-4.7219883246157014E-3</c:v>
                </c:pt>
                <c:pt idx="10902">
                  <c:v>-5.4403010565655455E-3</c:v>
                </c:pt>
                <c:pt idx="10903">
                  <c:v>6.9043834772503565E-3</c:v>
                </c:pt>
                <c:pt idx="10904">
                  <c:v>-4.2232690463526915E-2</c:v>
                </c:pt>
                <c:pt idx="10905">
                  <c:v>4.1369867178705361E-3</c:v>
                </c:pt>
                <c:pt idx="10906">
                  <c:v>-2.8820322609417741E-2</c:v>
                </c:pt>
                <c:pt idx="10907">
                  <c:v>0.11111908093697996</c:v>
                </c:pt>
                <c:pt idx="10908">
                  <c:v>-8.5737508307395204E-3</c:v>
                </c:pt>
                <c:pt idx="10909">
                  <c:v>-7.5384130441855129E-2</c:v>
                </c:pt>
                <c:pt idx="10910">
                  <c:v>-2.0305709850735265E-2</c:v>
                </c:pt>
                <c:pt idx="10911">
                  <c:v>1.887825752192979E-2</c:v>
                </c:pt>
                <c:pt idx="10912">
                  <c:v>4.670902639967419E-2</c:v>
                </c:pt>
                <c:pt idx="10913">
                  <c:v>-0.57884558469654845</c:v>
                </c:pt>
                <c:pt idx="10914">
                  <c:v>-5.8742301751057095E-2</c:v>
                </c:pt>
                <c:pt idx="10915">
                  <c:v>0.1016317979489223</c:v>
                </c:pt>
                <c:pt idx="10916">
                  <c:v>3.8605153390791874E-2</c:v>
                </c:pt>
                <c:pt idx="10917">
                  <c:v>-5.1036906666621265E-2</c:v>
                </c:pt>
                <c:pt idx="10918">
                  <c:v>-2.2798017606273025E-2</c:v>
                </c:pt>
                <c:pt idx="10919">
                  <c:v>-1.831799338815129E-2</c:v>
                </c:pt>
                <c:pt idx="10920">
                  <c:v>8.8259291679445417E-3</c:v>
                </c:pt>
                <c:pt idx="10921">
                  <c:v>6.0451279531560945E-2</c:v>
                </c:pt>
                <c:pt idx="10922">
                  <c:v>-1.1007185005709755E-2</c:v>
                </c:pt>
                <c:pt idx="10923">
                  <c:v>-1.2986165729599342E-2</c:v>
                </c:pt>
                <c:pt idx="10924">
                  <c:v>-4.8695847225146659E-2</c:v>
                </c:pt>
                <c:pt idx="10925">
                  <c:v>-2.5065099802785439E-2</c:v>
                </c:pt>
                <c:pt idx="10926">
                  <c:v>-8.3508276494671421E-2</c:v>
                </c:pt>
                <c:pt idx="10927">
                  <c:v>-7.3178045410732626E-2</c:v>
                </c:pt>
                <c:pt idx="10928">
                  <c:v>-1.9950803540563562E-2</c:v>
                </c:pt>
                <c:pt idx="10929">
                  <c:v>-1.2544965773476814E-2</c:v>
                </c:pt>
                <c:pt idx="10930">
                  <c:v>6.3369986970108788E-2</c:v>
                </c:pt>
                <c:pt idx="10931">
                  <c:v>2.3680007896018134E-2</c:v>
                </c:pt>
                <c:pt idx="10932">
                  <c:v>-8.4892394546925085E-3</c:v>
                </c:pt>
                <c:pt idx="10933">
                  <c:v>-4.8392876393590398E-2</c:v>
                </c:pt>
                <c:pt idx="10934">
                  <c:v>-3.3877520761536099E-2</c:v>
                </c:pt>
                <c:pt idx="10935">
                  <c:v>-5.5137209134391775E-2</c:v>
                </c:pt>
                <c:pt idx="10936">
                  <c:v>1.767654460157362E-2</c:v>
                </c:pt>
                <c:pt idx="10937">
                  <c:v>-5.7728975639923324E-2</c:v>
                </c:pt>
                <c:pt idx="10938">
                  <c:v>4.5822479851702078E-3</c:v>
                </c:pt>
                <c:pt idx="10939">
                  <c:v>9.7768816779189079E-3</c:v>
                </c:pt>
                <c:pt idx="10940">
                  <c:v>-2.7583942168928247E-2</c:v>
                </c:pt>
                <c:pt idx="10941">
                  <c:v>-6.6756081067652046E-2</c:v>
                </c:pt>
                <c:pt idx="10942">
                  <c:v>-0.10374259101928342</c:v>
                </c:pt>
                <c:pt idx="10943">
                  <c:v>1.7639261693209091E-2</c:v>
                </c:pt>
                <c:pt idx="10944">
                  <c:v>1.2597929212877956E-2</c:v>
                </c:pt>
                <c:pt idx="10945">
                  <c:v>-0.27999465011782765</c:v>
                </c:pt>
                <c:pt idx="10946">
                  <c:v>-6.1805865593413681E-2</c:v>
                </c:pt>
                <c:pt idx="10947">
                  <c:v>-6.9089975026084452E-2</c:v>
                </c:pt>
                <c:pt idx="10948">
                  <c:v>6.3628885626664564E-2</c:v>
                </c:pt>
                <c:pt idx="10949">
                  <c:v>2.4132400227481914E-2</c:v>
                </c:pt>
                <c:pt idx="10950">
                  <c:v>-7.3691231489093734E-2</c:v>
                </c:pt>
                <c:pt idx="10951">
                  <c:v>1.9909076077425789E-2</c:v>
                </c:pt>
                <c:pt idx="10952">
                  <c:v>-3.3557861494686613E-3</c:v>
                </c:pt>
                <c:pt idx="10953">
                  <c:v>1.6530437005073673E-2</c:v>
                </c:pt>
                <c:pt idx="10954">
                  <c:v>2.4274561311564725E-3</c:v>
                </c:pt>
                <c:pt idx="10955">
                  <c:v>-4.9076572081819279E-2</c:v>
                </c:pt>
                <c:pt idx="10956">
                  <c:v>0.13249755353250431</c:v>
                </c:pt>
                <c:pt idx="10957">
                  <c:v>2.2452237223017542E-2</c:v>
                </c:pt>
                <c:pt idx="10958">
                  <c:v>2.2041830995102072E-2</c:v>
                </c:pt>
                <c:pt idx="10959">
                  <c:v>-3.957575852812132E-2</c:v>
                </c:pt>
                <c:pt idx="10960">
                  <c:v>1.1013595221099789E-2</c:v>
                </c:pt>
                <c:pt idx="10961">
                  <c:v>2.0342879149097191E-2</c:v>
                </c:pt>
                <c:pt idx="10962">
                  <c:v>5.354614428473442E-2</c:v>
                </c:pt>
                <c:pt idx="10963">
                  <c:v>5.6049592610983842E-2</c:v>
                </c:pt>
                <c:pt idx="10964">
                  <c:v>-5.3331316503629614E-2</c:v>
                </c:pt>
                <c:pt idx="10965">
                  <c:v>-6.9020412663541907E-3</c:v>
                </c:pt>
                <c:pt idx="10966">
                  <c:v>-8.2412975538386446E-2</c:v>
                </c:pt>
                <c:pt idx="10967">
                  <c:v>4.5036882915584523E-3</c:v>
                </c:pt>
                <c:pt idx="10968">
                  <c:v>-2.1606878540591814E-2</c:v>
                </c:pt>
                <c:pt idx="10969">
                  <c:v>-2.2784873794712855E-2</c:v>
                </c:pt>
                <c:pt idx="10970">
                  <c:v>6.9422944026834424E-2</c:v>
                </c:pt>
                <c:pt idx="10971">
                  <c:v>2.3547622306231128E-2</c:v>
                </c:pt>
                <c:pt idx="10972">
                  <c:v>-5.9978612946569441E-2</c:v>
                </c:pt>
                <c:pt idx="10973">
                  <c:v>1.507766179787165E-2</c:v>
                </c:pt>
                <c:pt idx="10974">
                  <c:v>-4.3327195903640071E-2</c:v>
                </c:pt>
                <c:pt idx="10975">
                  <c:v>4.5762502173612524E-2</c:v>
                </c:pt>
                <c:pt idx="10976">
                  <c:v>1.0241922175640451E-2</c:v>
                </c:pt>
                <c:pt idx="10977">
                  <c:v>-0.27582880709012642</c:v>
                </c:pt>
                <c:pt idx="10978">
                  <c:v>7.5762676736750318E-3</c:v>
                </c:pt>
                <c:pt idx="10979">
                  <c:v>-5.9920469568767398E-2</c:v>
                </c:pt>
                <c:pt idx="10980">
                  <c:v>7.65273072014932E-2</c:v>
                </c:pt>
                <c:pt idx="10981">
                  <c:v>-6.5219306277133321E-2</c:v>
                </c:pt>
                <c:pt idx="10982">
                  <c:v>-0.19525180707190445</c:v>
                </c:pt>
                <c:pt idx="10983">
                  <c:v>-2.3936895437323705E-2</c:v>
                </c:pt>
                <c:pt idx="10984">
                  <c:v>4.610866608357362E-2</c:v>
                </c:pt>
                <c:pt idx="10985">
                  <c:v>0.13897731134596816</c:v>
                </c:pt>
                <c:pt idx="10986">
                  <c:v>-4.3132028697942408E-2</c:v>
                </c:pt>
                <c:pt idx="10987">
                  <c:v>-3.2965745968929351E-2</c:v>
                </c:pt>
                <c:pt idx="10988">
                  <c:v>-9.2133180278379967E-2</c:v>
                </c:pt>
                <c:pt idx="10989">
                  <c:v>-7.7552967593520145E-3</c:v>
                </c:pt>
                <c:pt idx="10990">
                  <c:v>6.9271879749301917E-3</c:v>
                </c:pt>
                <c:pt idx="10991">
                  <c:v>7.5746831956511806E-3</c:v>
                </c:pt>
                <c:pt idx="10992">
                  <c:v>-0.13625646071167841</c:v>
                </c:pt>
                <c:pt idx="10993">
                  <c:v>2.4194406580690924E-2</c:v>
                </c:pt>
                <c:pt idx="10994">
                  <c:v>1.7955469975256606E-2</c:v>
                </c:pt>
                <c:pt idx="10995">
                  <c:v>1.0285254165476066E-2</c:v>
                </c:pt>
                <c:pt idx="10996">
                  <c:v>-2.4077809575295348E-2</c:v>
                </c:pt>
                <c:pt idx="10997">
                  <c:v>7.1302614224581506E-2</c:v>
                </c:pt>
                <c:pt idx="10998">
                  <c:v>2.8861653604380241E-2</c:v>
                </c:pt>
                <c:pt idx="10999">
                  <c:v>-0.3370631120897648</c:v>
                </c:pt>
                <c:pt idx="11000">
                  <c:v>-0.12540349794268979</c:v>
                </c:pt>
                <c:pt idx="11001">
                  <c:v>-5.9088521779937959E-2</c:v>
                </c:pt>
                <c:pt idx="11002">
                  <c:v>0.29790696334592531</c:v>
                </c:pt>
                <c:pt idx="11003">
                  <c:v>-7.6154498367780044E-2</c:v>
                </c:pt>
                <c:pt idx="11004">
                  <c:v>2.6850977879632854E-2</c:v>
                </c:pt>
                <c:pt idx="11005">
                  <c:v>2.5499189552389283E-3</c:v>
                </c:pt>
                <c:pt idx="11006">
                  <c:v>7.948807334953864E-2</c:v>
                </c:pt>
                <c:pt idx="11007">
                  <c:v>-1.0942530030868505E-2</c:v>
                </c:pt>
                <c:pt idx="11008">
                  <c:v>0.17418139321898835</c:v>
                </c:pt>
                <c:pt idx="11009">
                  <c:v>-3.6146730980691391E-2</c:v>
                </c:pt>
                <c:pt idx="11010">
                  <c:v>-2.0411428346678646E-2</c:v>
                </c:pt>
                <c:pt idx="11011">
                  <c:v>8.7192948367613279E-2</c:v>
                </c:pt>
                <c:pt idx="11012">
                  <c:v>-3.5111013671603797E-2</c:v>
                </c:pt>
                <c:pt idx="11013">
                  <c:v>1.0610524763509108E-3</c:v>
                </c:pt>
                <c:pt idx="11014">
                  <c:v>-2.675362103461143E-3</c:v>
                </c:pt>
                <c:pt idx="11015">
                  <c:v>0.10953330166186535</c:v>
                </c:pt>
                <c:pt idx="11016">
                  <c:v>1.2031956361438962E-2</c:v>
                </c:pt>
                <c:pt idx="11017">
                  <c:v>-0.46330999335443968</c:v>
                </c:pt>
                <c:pt idx="11018">
                  <c:v>-5.012891652817957E-3</c:v>
                </c:pt>
                <c:pt idx="11019">
                  <c:v>7.1797380497039447E-3</c:v>
                </c:pt>
                <c:pt idx="11020">
                  <c:v>6.8652855811823038E-2</c:v>
                </c:pt>
                <c:pt idx="11021">
                  <c:v>-2.1784820832260503E-2</c:v>
                </c:pt>
                <c:pt idx="11022">
                  <c:v>2.5653272832674066E-2</c:v>
                </c:pt>
                <c:pt idx="11023">
                  <c:v>-5.4001600955535779E-2</c:v>
                </c:pt>
                <c:pt idx="11024">
                  <c:v>-7.8856634568739287E-2</c:v>
                </c:pt>
                <c:pt idx="11025">
                  <c:v>-6.6588200763536296E-5</c:v>
                </c:pt>
                <c:pt idx="11026">
                  <c:v>4.8858789829521625E-2</c:v>
                </c:pt>
                <c:pt idx="11027">
                  <c:v>5.9784406546572168E-2</c:v>
                </c:pt>
                <c:pt idx="11028">
                  <c:v>2.4979667755326108E-2</c:v>
                </c:pt>
                <c:pt idx="11029">
                  <c:v>-1.5347672301023551E-2</c:v>
                </c:pt>
                <c:pt idx="11030">
                  <c:v>9.0448201367355867E-3</c:v>
                </c:pt>
                <c:pt idx="11031">
                  <c:v>7.396682857223935E-3</c:v>
                </c:pt>
                <c:pt idx="11032">
                  <c:v>5.23283814380196E-2</c:v>
                </c:pt>
                <c:pt idx="11033">
                  <c:v>1.2720674776009484E-2</c:v>
                </c:pt>
                <c:pt idx="11034">
                  <c:v>2.0816101693893269E-2</c:v>
                </c:pt>
                <c:pt idx="11035">
                  <c:v>5.2460526095297047E-3</c:v>
                </c:pt>
                <c:pt idx="11036">
                  <c:v>1.1178617706986716E-2</c:v>
                </c:pt>
                <c:pt idx="11037">
                  <c:v>-0.12022734947476016</c:v>
                </c:pt>
                <c:pt idx="11038">
                  <c:v>-1.3303569032726777E-2</c:v>
                </c:pt>
                <c:pt idx="11039">
                  <c:v>1.5689392011449466E-2</c:v>
                </c:pt>
                <c:pt idx="11040">
                  <c:v>7.9070291589231984E-2</c:v>
                </c:pt>
                <c:pt idx="11041">
                  <c:v>1.7114968825064962E-2</c:v>
                </c:pt>
                <c:pt idx="11042">
                  <c:v>4.2741220159657234E-4</c:v>
                </c:pt>
                <c:pt idx="11043">
                  <c:v>-8.3651895647716967E-3</c:v>
                </c:pt>
                <c:pt idx="11044">
                  <c:v>3.1827078183983074E-2</c:v>
                </c:pt>
                <c:pt idx="11045">
                  <c:v>-1.9284981611370905E-2</c:v>
                </c:pt>
                <c:pt idx="11046">
                  <c:v>2.8865357269806866E-2</c:v>
                </c:pt>
                <c:pt idx="11047">
                  <c:v>-2.7444278340830923E-3</c:v>
                </c:pt>
                <c:pt idx="11048">
                  <c:v>7.7114933051009374E-2</c:v>
                </c:pt>
                <c:pt idx="11049">
                  <c:v>2.5065825113214663E-2</c:v>
                </c:pt>
                <c:pt idx="11050">
                  <c:v>4.1913767178356591E-2</c:v>
                </c:pt>
                <c:pt idx="11051">
                  <c:v>-1.1504833928735053E-2</c:v>
                </c:pt>
                <c:pt idx="11052">
                  <c:v>-1.340575818782202E-2</c:v>
                </c:pt>
                <c:pt idx="11053">
                  <c:v>-1.5498541530364087E-2</c:v>
                </c:pt>
                <c:pt idx="11054">
                  <c:v>-1.537010438201771E-2</c:v>
                </c:pt>
                <c:pt idx="11055">
                  <c:v>8.4607057417531578E-4</c:v>
                </c:pt>
                <c:pt idx="11056">
                  <c:v>-6.2530568822323574E-3</c:v>
                </c:pt>
                <c:pt idx="11057">
                  <c:v>1.3869977542199721E-2</c:v>
                </c:pt>
                <c:pt idx="11058">
                  <c:v>-0.10507615234555338</c:v>
                </c:pt>
                <c:pt idx="11059">
                  <c:v>-6.0427988928284711E-4</c:v>
                </c:pt>
                <c:pt idx="11060">
                  <c:v>-2.9606223503771184E-3</c:v>
                </c:pt>
                <c:pt idx="11061">
                  <c:v>-2.6798573277125545E-3</c:v>
                </c:pt>
                <c:pt idx="11062">
                  <c:v>5.1753350851521732E-2</c:v>
                </c:pt>
                <c:pt idx="11063">
                  <c:v>-1.7169737915310297E-2</c:v>
                </c:pt>
                <c:pt idx="11064">
                  <c:v>-5.9113079284246792E-2</c:v>
                </c:pt>
                <c:pt idx="11065">
                  <c:v>-3.7046224647903511E-2</c:v>
                </c:pt>
                <c:pt idx="11066">
                  <c:v>2.7986677897592696E-2</c:v>
                </c:pt>
                <c:pt idx="11067">
                  <c:v>4.8587234530443314E-2</c:v>
                </c:pt>
                <c:pt idx="11068">
                  <c:v>-1.7650673521591859E-2</c:v>
                </c:pt>
                <c:pt idx="11069">
                  <c:v>9.512521401388431E-2</c:v>
                </c:pt>
                <c:pt idx="11070">
                  <c:v>3.1897734958066873E-2</c:v>
                </c:pt>
                <c:pt idx="11071">
                  <c:v>-8.1142599015415401E-2</c:v>
                </c:pt>
                <c:pt idx="11072">
                  <c:v>-1.453697843851586E-2</c:v>
                </c:pt>
                <c:pt idx="11073">
                  <c:v>-1.8561658933633391E-2</c:v>
                </c:pt>
                <c:pt idx="11074">
                  <c:v>-6.6751231854096163E-3</c:v>
                </c:pt>
                <c:pt idx="11075">
                  <c:v>7.6765619155993919E-2</c:v>
                </c:pt>
                <c:pt idx="11076">
                  <c:v>2.139507674808646E-2</c:v>
                </c:pt>
                <c:pt idx="11077">
                  <c:v>1.807853074776428E-2</c:v>
                </c:pt>
                <c:pt idx="11078">
                  <c:v>2.5067640481902517E-2</c:v>
                </c:pt>
                <c:pt idx="11079">
                  <c:v>6.9446162010672746E-2</c:v>
                </c:pt>
                <c:pt idx="11080">
                  <c:v>-3.0296107880506233E-2</c:v>
                </c:pt>
                <c:pt idx="11081">
                  <c:v>5.2779591333952519E-2</c:v>
                </c:pt>
                <c:pt idx="11082">
                  <c:v>-4.864713116639835E-2</c:v>
                </c:pt>
                <c:pt idx="11083">
                  <c:v>4.2469412620595282E-2</c:v>
                </c:pt>
                <c:pt idx="11084">
                  <c:v>0.11978338766695425</c:v>
                </c:pt>
                <c:pt idx="11085">
                  <c:v>3.3347143861930065E-2</c:v>
                </c:pt>
                <c:pt idx="11086">
                  <c:v>4.1209423188679019E-2</c:v>
                </c:pt>
                <c:pt idx="11087">
                  <c:v>2.4357310226292662E-2</c:v>
                </c:pt>
                <c:pt idx="11088">
                  <c:v>2.8614159117845064E-2</c:v>
                </c:pt>
                <c:pt idx="11089">
                  <c:v>-9.2536004349768761E-2</c:v>
                </c:pt>
                <c:pt idx="11090">
                  <c:v>-2.7006062336068001E-2</c:v>
                </c:pt>
                <c:pt idx="11091">
                  <c:v>9.3219682936949752E-2</c:v>
                </c:pt>
                <c:pt idx="11092">
                  <c:v>1.2811010703642994E-2</c:v>
                </c:pt>
                <c:pt idx="11093">
                  <c:v>-3.2815288861237663E-2</c:v>
                </c:pt>
                <c:pt idx="11094">
                  <c:v>1.8950668784140069E-2</c:v>
                </c:pt>
                <c:pt idx="11095">
                  <c:v>6.6382962253405059E-3</c:v>
                </c:pt>
                <c:pt idx="11096">
                  <c:v>-2.7129903402477885E-2</c:v>
                </c:pt>
                <c:pt idx="11097">
                  <c:v>2.6060948201665792E-2</c:v>
                </c:pt>
                <c:pt idx="11098">
                  <c:v>-3.8463839403925877E-3</c:v>
                </c:pt>
                <c:pt idx="11099">
                  <c:v>1.240473497139726E-2</c:v>
                </c:pt>
                <c:pt idx="11100">
                  <c:v>3.7792311675531071E-2</c:v>
                </c:pt>
                <c:pt idx="11101">
                  <c:v>-7.3851847480965425E-3</c:v>
                </c:pt>
                <c:pt idx="11102">
                  <c:v>1.0208434443834881E-2</c:v>
                </c:pt>
                <c:pt idx="11103">
                  <c:v>2.2752354205701663E-2</c:v>
                </c:pt>
                <c:pt idx="11104">
                  <c:v>-0.27136329906864609</c:v>
                </c:pt>
                <c:pt idx="11105">
                  <c:v>1.0068357975412081E-2</c:v>
                </c:pt>
                <c:pt idx="11106">
                  <c:v>1.1265424378838871E-2</c:v>
                </c:pt>
                <c:pt idx="11107">
                  <c:v>2.0652992045721432E-2</c:v>
                </c:pt>
                <c:pt idx="11108">
                  <c:v>1.9423893251811281E-2</c:v>
                </c:pt>
                <c:pt idx="11109">
                  <c:v>1.4173540426978772E-2</c:v>
                </c:pt>
                <c:pt idx="11110">
                  <c:v>3.1423478646658003E-2</c:v>
                </c:pt>
                <c:pt idx="11111">
                  <c:v>2.0572805716974871E-2</c:v>
                </c:pt>
                <c:pt idx="11112">
                  <c:v>-0.26024318839438682</c:v>
                </c:pt>
                <c:pt idx="11113">
                  <c:v>3.266524019019449E-2</c:v>
                </c:pt>
                <c:pt idx="11114">
                  <c:v>-0.17021581601186786</c:v>
                </c:pt>
                <c:pt idx="11115">
                  <c:v>1.5833319049500822E-2</c:v>
                </c:pt>
                <c:pt idx="11116">
                  <c:v>9.7615283788505341E-2</c:v>
                </c:pt>
                <c:pt idx="11117">
                  <c:v>0.17639733810412786</c:v>
                </c:pt>
                <c:pt idx="11118">
                  <c:v>3.652760836931767E-2</c:v>
                </c:pt>
                <c:pt idx="11119">
                  <c:v>5.5243600119854212E-3</c:v>
                </c:pt>
                <c:pt idx="11120">
                  <c:v>1.4406450803480766E-2</c:v>
                </c:pt>
                <c:pt idx="11121">
                  <c:v>2.4988976476726172E-2</c:v>
                </c:pt>
                <c:pt idx="11122">
                  <c:v>1.644595965168854E-2</c:v>
                </c:pt>
                <c:pt idx="11123">
                  <c:v>1.6094861951643096E-2</c:v>
                </c:pt>
                <c:pt idx="11124">
                  <c:v>6.2573737706322326E-3</c:v>
                </c:pt>
                <c:pt idx="11125">
                  <c:v>3.8348319048323663E-2</c:v>
                </c:pt>
                <c:pt idx="11126">
                  <c:v>2.97488397629996E-2</c:v>
                </c:pt>
                <c:pt idx="11127">
                  <c:v>3.2269573443292121E-2</c:v>
                </c:pt>
                <c:pt idx="11128">
                  <c:v>3.6594038674790524E-2</c:v>
                </c:pt>
                <c:pt idx="11129">
                  <c:v>3.2050235755252121E-2</c:v>
                </c:pt>
                <c:pt idx="11130">
                  <c:v>1.4414937169219119E-2</c:v>
                </c:pt>
                <c:pt idx="11131">
                  <c:v>9.5901202385570136E-2</c:v>
                </c:pt>
                <c:pt idx="11132">
                  <c:v>1.1604898864256022E-3</c:v>
                </c:pt>
                <c:pt idx="11133">
                  <c:v>4.3325421303748259E-2</c:v>
                </c:pt>
                <c:pt idx="11134">
                  <c:v>-9.8277132132204067E-3</c:v>
                </c:pt>
                <c:pt idx="11135">
                  <c:v>1.0965294675768046E-2</c:v>
                </c:pt>
                <c:pt idx="11136">
                  <c:v>1.668353105752178E-2</c:v>
                </c:pt>
                <c:pt idx="11137">
                  <c:v>2.7385230347340399E-2</c:v>
                </c:pt>
                <c:pt idx="11138">
                  <c:v>2.2304627679123681E-2</c:v>
                </c:pt>
                <c:pt idx="11139">
                  <c:v>4.5738834634930857E-2</c:v>
                </c:pt>
                <c:pt idx="11140">
                  <c:v>4.9324587918756435E-2</c:v>
                </c:pt>
                <c:pt idx="11141">
                  <c:v>1.571093509312995E-2</c:v>
                </c:pt>
                <c:pt idx="11142">
                  <c:v>-2.8382798832717791E-2</c:v>
                </c:pt>
                <c:pt idx="11143">
                  <c:v>2.0321434356553269E-2</c:v>
                </c:pt>
                <c:pt idx="11144">
                  <c:v>-2.991353825681909E-2</c:v>
                </c:pt>
                <c:pt idx="11145">
                  <c:v>5.4927103126126114E-2</c:v>
                </c:pt>
                <c:pt idx="11146">
                  <c:v>-3.5920569138617746E-3</c:v>
                </c:pt>
                <c:pt idx="11147">
                  <c:v>3.8782762503701308E-2</c:v>
                </c:pt>
                <c:pt idx="11148">
                  <c:v>-2.7020049080575079E-2</c:v>
                </c:pt>
                <c:pt idx="11149">
                  <c:v>-1.709874169894749E-3</c:v>
                </c:pt>
                <c:pt idx="11150">
                  <c:v>2.2114896111092578E-2</c:v>
                </c:pt>
                <c:pt idx="11151">
                  <c:v>-9.5644900462095006E-2</c:v>
                </c:pt>
                <c:pt idx="11152">
                  <c:v>1.6910911464758892E-2</c:v>
                </c:pt>
                <c:pt idx="11153">
                  <c:v>1.9989338073006888E-2</c:v>
                </c:pt>
                <c:pt idx="11154">
                  <c:v>0.11747021942778123</c:v>
                </c:pt>
                <c:pt idx="11155">
                  <c:v>3.1585997700297443E-2</c:v>
                </c:pt>
                <c:pt idx="11156">
                  <c:v>1.7668594262283274E-2</c:v>
                </c:pt>
                <c:pt idx="11157">
                  <c:v>-0.15019732721434156</c:v>
                </c:pt>
                <c:pt idx="11158">
                  <c:v>6.8867254079053544E-2</c:v>
                </c:pt>
                <c:pt idx="11159">
                  <c:v>-3.9706363355412055E-2</c:v>
                </c:pt>
                <c:pt idx="11160">
                  <c:v>5.1032554379010157E-2</c:v>
                </c:pt>
                <c:pt idx="11161">
                  <c:v>1.3518501795128517E-2</c:v>
                </c:pt>
                <c:pt idx="11162">
                  <c:v>-0.12377826102511238</c:v>
                </c:pt>
                <c:pt idx="11163">
                  <c:v>2.2989589978490425E-2</c:v>
                </c:pt>
                <c:pt idx="11164">
                  <c:v>0.10444099063884095</c:v>
                </c:pt>
                <c:pt idx="11165">
                  <c:v>3.4739829334206974E-2</c:v>
                </c:pt>
                <c:pt idx="11166">
                  <c:v>5.5332816080886898E-3</c:v>
                </c:pt>
                <c:pt idx="11167">
                  <c:v>8.8912783067615409E-2</c:v>
                </c:pt>
                <c:pt idx="11168">
                  <c:v>-3.4446713764694575E-2</c:v>
                </c:pt>
                <c:pt idx="11169">
                  <c:v>-1.0724965148612127E-2</c:v>
                </c:pt>
                <c:pt idx="11170">
                  <c:v>1.4043169756496048E-2</c:v>
                </c:pt>
                <c:pt idx="11171">
                  <c:v>2.9117842798546748E-2</c:v>
                </c:pt>
                <c:pt idx="11172">
                  <c:v>4.0088707561283764E-2</c:v>
                </c:pt>
                <c:pt idx="11173">
                  <c:v>4.428778385479E-2</c:v>
                </c:pt>
                <c:pt idx="11174">
                  <c:v>2.3009833373008656E-2</c:v>
                </c:pt>
                <c:pt idx="11175">
                  <c:v>0.15136156763983069</c:v>
                </c:pt>
                <c:pt idx="11176">
                  <c:v>-5.6979261621125255E-3</c:v>
                </c:pt>
                <c:pt idx="11177">
                  <c:v>-2.8386135906148979E-2</c:v>
                </c:pt>
                <c:pt idx="11178">
                  <c:v>-2.1093772176641098E-2</c:v>
                </c:pt>
                <c:pt idx="11179">
                  <c:v>2.3501573041064878E-2</c:v>
                </c:pt>
                <c:pt idx="11180">
                  <c:v>-1.2841531138934005E-2</c:v>
                </c:pt>
                <c:pt idx="11181">
                  <c:v>1.5947630064181338E-2</c:v>
                </c:pt>
                <c:pt idx="11182">
                  <c:v>5.5268324075236637E-2</c:v>
                </c:pt>
                <c:pt idx="11183">
                  <c:v>-5.1006809702343378E-2</c:v>
                </c:pt>
                <c:pt idx="11184">
                  <c:v>1.9855386536119769E-2</c:v>
                </c:pt>
                <c:pt idx="11185">
                  <c:v>-7.7569687058085687E-2</c:v>
                </c:pt>
                <c:pt idx="11186">
                  <c:v>6.4702989555374846E-2</c:v>
                </c:pt>
                <c:pt idx="11187">
                  <c:v>4.3087475235276621E-3</c:v>
                </c:pt>
                <c:pt idx="11188">
                  <c:v>-4.4505141235541782E-3</c:v>
                </c:pt>
                <c:pt idx="11189">
                  <c:v>0.14754265355765267</c:v>
                </c:pt>
                <c:pt idx="11190">
                  <c:v>1.7482340624299118E-2</c:v>
                </c:pt>
                <c:pt idx="11191">
                  <c:v>7.5786363085634398E-2</c:v>
                </c:pt>
                <c:pt idx="11192">
                  <c:v>2.0869709694505353E-2</c:v>
                </c:pt>
                <c:pt idx="11193">
                  <c:v>-2.810105775906326E-3</c:v>
                </c:pt>
                <c:pt idx="11194">
                  <c:v>-3.5776165905287193E-3</c:v>
                </c:pt>
                <c:pt idx="11195">
                  <c:v>1.2209549031459413E-2</c:v>
                </c:pt>
                <c:pt idx="11196">
                  <c:v>-1.0886450801022787E-2</c:v>
                </c:pt>
                <c:pt idx="11197">
                  <c:v>4.2817106261258273E-2</c:v>
                </c:pt>
                <c:pt idx="11198">
                  <c:v>-6.6551006680527353E-2</c:v>
                </c:pt>
                <c:pt idx="11199">
                  <c:v>-1.9754437696680401E-2</c:v>
                </c:pt>
                <c:pt idx="11200">
                  <c:v>2.0244149959973281E-2</c:v>
                </c:pt>
                <c:pt idx="11201">
                  <c:v>0.11237542362055533</c:v>
                </c:pt>
                <c:pt idx="11202">
                  <c:v>1.3499922461738983E-2</c:v>
                </c:pt>
                <c:pt idx="11203">
                  <c:v>-1.3276008059009605E-2</c:v>
                </c:pt>
                <c:pt idx="11204">
                  <c:v>-1.6338861639315038E-2</c:v>
                </c:pt>
                <c:pt idx="11205">
                  <c:v>8.3852349991000108E-2</c:v>
                </c:pt>
                <c:pt idx="11206">
                  <c:v>4.9223767450844357E-2</c:v>
                </c:pt>
                <c:pt idx="11207">
                  <c:v>7.9155140221752306E-3</c:v>
                </c:pt>
                <c:pt idx="11208">
                  <c:v>-5.6484970344481605E-2</c:v>
                </c:pt>
                <c:pt idx="11209">
                  <c:v>2.7482932562330229E-2</c:v>
                </c:pt>
                <c:pt idx="11210">
                  <c:v>7.7303074130064178E-3</c:v>
                </c:pt>
                <c:pt idx="11211">
                  <c:v>1.9323446699330674E-2</c:v>
                </c:pt>
                <c:pt idx="11212">
                  <c:v>2.7835249204290494E-2</c:v>
                </c:pt>
                <c:pt idx="11213">
                  <c:v>5.3363913655821472E-2</c:v>
                </c:pt>
                <c:pt idx="11214">
                  <c:v>-4.1534449935655054E-2</c:v>
                </c:pt>
                <c:pt idx="11215">
                  <c:v>5.4608302797973463E-2</c:v>
                </c:pt>
                <c:pt idx="11216">
                  <c:v>6.916941149778714E-3</c:v>
                </c:pt>
                <c:pt idx="11217">
                  <c:v>-0.18241589498492494</c:v>
                </c:pt>
                <c:pt idx="11218">
                  <c:v>-6.3058326680960744E-2</c:v>
                </c:pt>
                <c:pt idx="11219">
                  <c:v>4.8115873953983708E-2</c:v>
                </c:pt>
                <c:pt idx="11220">
                  <c:v>6.1425593960136908E-2</c:v>
                </c:pt>
                <c:pt idx="11221">
                  <c:v>6.7142063618371604E-3</c:v>
                </c:pt>
                <c:pt idx="11222">
                  <c:v>-3.590665588816614E-2</c:v>
                </c:pt>
                <c:pt idx="11223">
                  <c:v>3.5499450884713415E-2</c:v>
                </c:pt>
                <c:pt idx="11224">
                  <c:v>2.5679220025682854E-2</c:v>
                </c:pt>
                <c:pt idx="11225">
                  <c:v>-4.124765830637793E-2</c:v>
                </c:pt>
                <c:pt idx="11226">
                  <c:v>-0.13591785685784058</c:v>
                </c:pt>
                <c:pt idx="11227">
                  <c:v>-1.3711065617587806E-4</c:v>
                </c:pt>
                <c:pt idx="11228">
                  <c:v>-2.1644307402200604E-2</c:v>
                </c:pt>
                <c:pt idx="11229">
                  <c:v>4.4019543516715193E-2</c:v>
                </c:pt>
                <c:pt idx="11230">
                  <c:v>-3.9044982380426176E-2</c:v>
                </c:pt>
                <c:pt idx="11231">
                  <c:v>-3.154111614936609E-2</c:v>
                </c:pt>
                <c:pt idx="11232">
                  <c:v>2.5463472782061031E-2</c:v>
                </c:pt>
                <c:pt idx="11233">
                  <c:v>5.6384133578524766E-2</c:v>
                </c:pt>
                <c:pt idx="11234">
                  <c:v>2.5362197332735571E-2</c:v>
                </c:pt>
                <c:pt idx="11235">
                  <c:v>9.6026031025891953E-2</c:v>
                </c:pt>
                <c:pt idx="11236">
                  <c:v>-0.32968765873059119</c:v>
                </c:pt>
                <c:pt idx="11237">
                  <c:v>0.15678773494612258</c:v>
                </c:pt>
                <c:pt idx="11238">
                  <c:v>-4.7513738563830114E-2</c:v>
                </c:pt>
                <c:pt idx="11239">
                  <c:v>1.3975991225762457E-2</c:v>
                </c:pt>
                <c:pt idx="11240">
                  <c:v>-4.2926765116393137E-2</c:v>
                </c:pt>
                <c:pt idx="11241">
                  <c:v>-3.9089691065953905E-2</c:v>
                </c:pt>
                <c:pt idx="11242">
                  <c:v>-1.6353739933479512E-2</c:v>
                </c:pt>
                <c:pt idx="11243">
                  <c:v>-3.5702096790710965E-2</c:v>
                </c:pt>
                <c:pt idx="11244">
                  <c:v>-5.2529578051296676E-2</c:v>
                </c:pt>
                <c:pt idx="11245">
                  <c:v>-7.9364030035672314E-2</c:v>
                </c:pt>
                <c:pt idx="11246">
                  <c:v>-2.2096125870546577E-2</c:v>
                </c:pt>
                <c:pt idx="11247">
                  <c:v>-9.0471419060311212E-2</c:v>
                </c:pt>
                <c:pt idx="11248">
                  <c:v>5.549799016283348E-2</c:v>
                </c:pt>
                <c:pt idx="11249">
                  <c:v>-4.0123834149256632E-2</c:v>
                </c:pt>
                <c:pt idx="11250">
                  <c:v>-1.0763144502793807E-3</c:v>
                </c:pt>
                <c:pt idx="11251">
                  <c:v>-0.19618455338390767</c:v>
                </c:pt>
                <c:pt idx="11252">
                  <c:v>9.1735505407930393E-2</c:v>
                </c:pt>
                <c:pt idx="11253">
                  <c:v>2.4519417741802348E-4</c:v>
                </c:pt>
                <c:pt idx="11254">
                  <c:v>-1.7611185921867349E-3</c:v>
                </c:pt>
                <c:pt idx="11255">
                  <c:v>3.4484225784544076E-2</c:v>
                </c:pt>
                <c:pt idx="11256">
                  <c:v>-0.20742117235767882</c:v>
                </c:pt>
                <c:pt idx="11257">
                  <c:v>3.3618988572116246E-2</c:v>
                </c:pt>
                <c:pt idx="11258">
                  <c:v>-5.0286475917736093E-2</c:v>
                </c:pt>
                <c:pt idx="11259">
                  <c:v>-3.8058480479200775E-2</c:v>
                </c:pt>
                <c:pt idx="11260">
                  <c:v>-3.8413330309574022E-2</c:v>
                </c:pt>
                <c:pt idx="11261">
                  <c:v>-1.5357294544690377E-2</c:v>
                </c:pt>
                <c:pt idx="11262">
                  <c:v>-0.13353804779586276</c:v>
                </c:pt>
                <c:pt idx="11263">
                  <c:v>-1.5197471383286459E-2</c:v>
                </c:pt>
                <c:pt idx="11264">
                  <c:v>-7.5335199220386475E-3</c:v>
                </c:pt>
                <c:pt idx="11265">
                  <c:v>-2.3725309631968276E-2</c:v>
                </c:pt>
                <c:pt idx="11266">
                  <c:v>-5.4530405084050909E-2</c:v>
                </c:pt>
                <c:pt idx="11267">
                  <c:v>-0.44773670276291944</c:v>
                </c:pt>
                <c:pt idx="11268">
                  <c:v>-9.0412080481998322E-2</c:v>
                </c:pt>
                <c:pt idx="11269">
                  <c:v>-9.9008653432544072E-2</c:v>
                </c:pt>
                <c:pt idx="11270">
                  <c:v>-4.4696346409673897E-2</c:v>
                </c:pt>
                <c:pt idx="11271">
                  <c:v>-2.6492732662564772E-2</c:v>
                </c:pt>
                <c:pt idx="11272">
                  <c:v>-4.9620191423132551E-2</c:v>
                </c:pt>
                <c:pt idx="11273">
                  <c:v>1.270347166127371E-2</c:v>
                </c:pt>
                <c:pt idx="11274">
                  <c:v>-3.0089632687869905E-2</c:v>
                </c:pt>
                <c:pt idx="11275">
                  <c:v>-1.5696841329799718E-2</c:v>
                </c:pt>
                <c:pt idx="11276">
                  <c:v>1.459578437986233E-2</c:v>
                </c:pt>
                <c:pt idx="11277">
                  <c:v>-9.533239188144052E-2</c:v>
                </c:pt>
                <c:pt idx="11278">
                  <c:v>-2.5399001604253152E-2</c:v>
                </c:pt>
                <c:pt idx="11279">
                  <c:v>-7.461715504004071E-3</c:v>
                </c:pt>
                <c:pt idx="11280">
                  <c:v>-2.9232138096338699E-2</c:v>
                </c:pt>
                <c:pt idx="11281">
                  <c:v>-3.9737951436313361E-2</c:v>
                </c:pt>
                <c:pt idx="11282">
                  <c:v>2.5763798933901374E-2</c:v>
                </c:pt>
                <c:pt idx="11283">
                  <c:v>0.12717436423752865</c:v>
                </c:pt>
                <c:pt idx="11284">
                  <c:v>-0.10520153447972631</c:v>
                </c:pt>
                <c:pt idx="11285">
                  <c:v>-0.10850939873583701</c:v>
                </c:pt>
                <c:pt idx="11286">
                  <c:v>0.12784402090729377</c:v>
                </c:pt>
                <c:pt idx="11287">
                  <c:v>-1.1622879561843807E-2</c:v>
                </c:pt>
                <c:pt idx="11288">
                  <c:v>-2.294572883151549E-2</c:v>
                </c:pt>
                <c:pt idx="11289">
                  <c:v>1.5241105706563981E-2</c:v>
                </c:pt>
                <c:pt idx="11290">
                  <c:v>-3.64478810153274E-2</c:v>
                </c:pt>
                <c:pt idx="11291">
                  <c:v>-7.5616226582272072E-2</c:v>
                </c:pt>
                <c:pt idx="11292">
                  <c:v>-2.5959075347977124E-2</c:v>
                </c:pt>
                <c:pt idx="11293">
                  <c:v>-1.7010197079805851E-2</c:v>
                </c:pt>
                <c:pt idx="11294">
                  <c:v>-2.4693780719118177E-2</c:v>
                </c:pt>
                <c:pt idx="11295">
                  <c:v>0.15717085803830672</c:v>
                </c:pt>
                <c:pt idx="11296">
                  <c:v>-8.1313741368189037E-3</c:v>
                </c:pt>
                <c:pt idx="11297">
                  <c:v>-2.7069816929090763E-2</c:v>
                </c:pt>
                <c:pt idx="11298">
                  <c:v>0.12204540834175073</c:v>
                </c:pt>
                <c:pt idx="11299">
                  <c:v>2.2299617162393846E-2</c:v>
                </c:pt>
                <c:pt idx="11300">
                  <c:v>1.915363111817274E-2</c:v>
                </c:pt>
                <c:pt idx="11301">
                  <c:v>-0.11631026384668863</c:v>
                </c:pt>
                <c:pt idx="11302">
                  <c:v>0.23363798842214556</c:v>
                </c:pt>
                <c:pt idx="11303">
                  <c:v>-1.821685212065329E-3</c:v>
                </c:pt>
                <c:pt idx="11304">
                  <c:v>5.8023793750044093E-2</c:v>
                </c:pt>
                <c:pt idx="11305">
                  <c:v>-8.5525745427322677E-2</c:v>
                </c:pt>
                <c:pt idx="11306">
                  <c:v>-8.366734219886289E-2</c:v>
                </c:pt>
                <c:pt idx="11307">
                  <c:v>1.9685581614579041E-2</c:v>
                </c:pt>
                <c:pt idx="11308">
                  <c:v>-9.0883560747971659E-2</c:v>
                </c:pt>
                <c:pt idx="11309">
                  <c:v>4.7252866003637213E-2</c:v>
                </c:pt>
                <c:pt idx="11310">
                  <c:v>1.9428650705827703E-3</c:v>
                </c:pt>
                <c:pt idx="11311">
                  <c:v>-7.9520874594642077E-2</c:v>
                </c:pt>
                <c:pt idx="11312">
                  <c:v>-3.4813018253557107E-2</c:v>
                </c:pt>
                <c:pt idx="11313">
                  <c:v>-9.7816116765926941E-3</c:v>
                </c:pt>
                <c:pt idx="11314">
                  <c:v>-2.3850219259100289E-2</c:v>
                </c:pt>
                <c:pt idx="11315">
                  <c:v>4.754489531368656E-2</c:v>
                </c:pt>
                <c:pt idx="11316">
                  <c:v>-1.2455113035127155E-2</c:v>
                </c:pt>
                <c:pt idx="11317">
                  <c:v>-3.3417924827238592E-2</c:v>
                </c:pt>
                <c:pt idx="11318">
                  <c:v>-6.3086517972018571E-2</c:v>
                </c:pt>
                <c:pt idx="11319">
                  <c:v>-2.0122268848472583E-2</c:v>
                </c:pt>
                <c:pt idx="11320">
                  <c:v>-4.0494249478274597E-2</c:v>
                </c:pt>
                <c:pt idx="11321">
                  <c:v>-0.14809006217623524</c:v>
                </c:pt>
                <c:pt idx="11322">
                  <c:v>4.4081671211440153E-2</c:v>
                </c:pt>
                <c:pt idx="11323">
                  <c:v>-8.334358314987235E-2</c:v>
                </c:pt>
                <c:pt idx="11324">
                  <c:v>-2.720638538904991E-2</c:v>
                </c:pt>
                <c:pt idx="11325">
                  <c:v>-3.1508973377779588E-2</c:v>
                </c:pt>
                <c:pt idx="11326">
                  <c:v>3.3989404520343214E-2</c:v>
                </c:pt>
                <c:pt idx="11327">
                  <c:v>3.8091051331546463E-3</c:v>
                </c:pt>
                <c:pt idx="11328">
                  <c:v>-6.0923457091400443E-3</c:v>
                </c:pt>
                <c:pt idx="11329">
                  <c:v>-0.12349752731520341</c:v>
                </c:pt>
                <c:pt idx="11330">
                  <c:v>-8.5567591927105655E-2</c:v>
                </c:pt>
                <c:pt idx="11331">
                  <c:v>-0.51696092488754408</c:v>
                </c:pt>
                <c:pt idx="11332">
                  <c:v>0.14886168040496803</c:v>
                </c:pt>
                <c:pt idx="11333">
                  <c:v>4.2967425803094615E-2</c:v>
                </c:pt>
                <c:pt idx="11334">
                  <c:v>1.9087040372534985E-2</c:v>
                </c:pt>
                <c:pt idx="11335">
                  <c:v>1.6178798963050571E-2</c:v>
                </c:pt>
                <c:pt idx="11336">
                  <c:v>-2.836651903475243E-2</c:v>
                </c:pt>
                <c:pt idx="11337">
                  <c:v>-2.7035682367077454E-2</c:v>
                </c:pt>
                <c:pt idx="11338">
                  <c:v>-9.0269529831262206E-3</c:v>
                </c:pt>
                <c:pt idx="11339">
                  <c:v>-0.11118362006722789</c:v>
                </c:pt>
                <c:pt idx="11340">
                  <c:v>-5.8694751839208407E-2</c:v>
                </c:pt>
                <c:pt idx="11341">
                  <c:v>6.9911611654689737E-3</c:v>
                </c:pt>
                <c:pt idx="11342">
                  <c:v>-7.1860776951764224E-2</c:v>
                </c:pt>
                <c:pt idx="11343">
                  <c:v>-5.8165524719654256E-2</c:v>
                </c:pt>
                <c:pt idx="11344">
                  <c:v>-4.5485760848451726E-2</c:v>
                </c:pt>
                <c:pt idx="11345">
                  <c:v>-3.8187654007097269E-2</c:v>
                </c:pt>
                <c:pt idx="11346">
                  <c:v>-4.6582871432189442E-2</c:v>
                </c:pt>
                <c:pt idx="11347">
                  <c:v>5.7559825435576299E-2</c:v>
                </c:pt>
                <c:pt idx="11348">
                  <c:v>0.11052507822255279</c:v>
                </c:pt>
                <c:pt idx="11349">
                  <c:v>2.334163166524828E-3</c:v>
                </c:pt>
                <c:pt idx="11350">
                  <c:v>-5.5297640680594361E-2</c:v>
                </c:pt>
                <c:pt idx="11351">
                  <c:v>-0.1345388656069384</c:v>
                </c:pt>
                <c:pt idx="11352">
                  <c:v>6.3060694316398547E-2</c:v>
                </c:pt>
                <c:pt idx="11353">
                  <c:v>-9.8792413146135807E-2</c:v>
                </c:pt>
                <c:pt idx="11354">
                  <c:v>-6.8785734582544247E-3</c:v>
                </c:pt>
                <c:pt idx="11355">
                  <c:v>-4.3535334621075721E-2</c:v>
                </c:pt>
                <c:pt idx="11356">
                  <c:v>-1.4832402298871427E-2</c:v>
                </c:pt>
                <c:pt idx="11357">
                  <c:v>-4.7418333462024585E-2</c:v>
                </c:pt>
                <c:pt idx="11358">
                  <c:v>-2.6574071310315864E-2</c:v>
                </c:pt>
                <c:pt idx="11359">
                  <c:v>-2.7647186972171004E-2</c:v>
                </c:pt>
                <c:pt idx="11360">
                  <c:v>1.0633507447293533E-3</c:v>
                </c:pt>
                <c:pt idx="11361">
                  <c:v>7.1616060863913214E-2</c:v>
                </c:pt>
                <c:pt idx="11362">
                  <c:v>-3.3609651325980289E-2</c:v>
                </c:pt>
                <c:pt idx="11363">
                  <c:v>1.2033950138280198E-2</c:v>
                </c:pt>
                <c:pt idx="11364">
                  <c:v>-0.11359998913845773</c:v>
                </c:pt>
                <c:pt idx="11365">
                  <c:v>-6.2010577723601648E-2</c:v>
                </c:pt>
                <c:pt idx="11366">
                  <c:v>-2.0899330009621051E-2</c:v>
                </c:pt>
                <c:pt idx="11367">
                  <c:v>-0.13822967139540615</c:v>
                </c:pt>
                <c:pt idx="11368">
                  <c:v>-2.2856096601797229E-2</c:v>
                </c:pt>
                <c:pt idx="11369">
                  <c:v>-3.7821640419851373E-2</c:v>
                </c:pt>
                <c:pt idx="11370">
                  <c:v>1.9175193838830675E-2</c:v>
                </c:pt>
                <c:pt idx="11371">
                  <c:v>-4.676175405973565E-2</c:v>
                </c:pt>
                <c:pt idx="11372">
                  <c:v>-2.9591739842312892E-3</c:v>
                </c:pt>
                <c:pt idx="11373">
                  <c:v>-4.5594055040029266E-2</c:v>
                </c:pt>
                <c:pt idx="11374">
                  <c:v>0.10712531035377554</c:v>
                </c:pt>
                <c:pt idx="11375">
                  <c:v>-4.1759897386765991E-2</c:v>
                </c:pt>
                <c:pt idx="11376">
                  <c:v>5.5509833179024727E-2</c:v>
                </c:pt>
                <c:pt idx="11377">
                  <c:v>-3.8577664614215183E-2</c:v>
                </c:pt>
                <c:pt idx="11378">
                  <c:v>-5.4821683772679063E-2</c:v>
                </c:pt>
                <c:pt idx="11379">
                  <c:v>-1.3605699610698326E-2</c:v>
                </c:pt>
                <c:pt idx="11380">
                  <c:v>0.13766796810392001</c:v>
                </c:pt>
                <c:pt idx="11381">
                  <c:v>-6.7228852283519061E-2</c:v>
                </c:pt>
                <c:pt idx="11382">
                  <c:v>2.0466636650241871E-2</c:v>
                </c:pt>
                <c:pt idx="11383">
                  <c:v>-0.14167913067351659</c:v>
                </c:pt>
                <c:pt idx="11384">
                  <c:v>2.4343516469830476E-2</c:v>
                </c:pt>
                <c:pt idx="11385">
                  <c:v>-9.0480867250067026E-3</c:v>
                </c:pt>
                <c:pt idx="11386">
                  <c:v>4.8182076394503455E-2</c:v>
                </c:pt>
                <c:pt idx="11387">
                  <c:v>2.3776877299144534E-3</c:v>
                </c:pt>
                <c:pt idx="11388">
                  <c:v>2.994816201516352E-2</c:v>
                </c:pt>
                <c:pt idx="11389">
                  <c:v>6.2557754496907559E-3</c:v>
                </c:pt>
                <c:pt idx="11390">
                  <c:v>-3.7481151008945807E-2</c:v>
                </c:pt>
                <c:pt idx="11391">
                  <c:v>-8.861703138438962E-3</c:v>
                </c:pt>
                <c:pt idx="11392">
                  <c:v>-7.8528216234471565E-2</c:v>
                </c:pt>
                <c:pt idx="11393">
                  <c:v>9.1571112423360773E-2</c:v>
                </c:pt>
                <c:pt idx="11394">
                  <c:v>4.3512660617811123E-2</c:v>
                </c:pt>
                <c:pt idx="11395">
                  <c:v>-5.7792123506956956E-2</c:v>
                </c:pt>
                <c:pt idx="11396">
                  <c:v>-0.11545601582837814</c:v>
                </c:pt>
                <c:pt idx="11397">
                  <c:v>-1.8404196703975657E-2</c:v>
                </c:pt>
                <c:pt idx="11398">
                  <c:v>-0.11865325753222819</c:v>
                </c:pt>
                <c:pt idx="11399">
                  <c:v>-1.7818162996063643E-2</c:v>
                </c:pt>
                <c:pt idx="11400">
                  <c:v>-2.3726674091251475E-2</c:v>
                </c:pt>
                <c:pt idx="11401">
                  <c:v>-7.3794361341262167E-3</c:v>
                </c:pt>
                <c:pt idx="11402">
                  <c:v>-3.9290061147261017E-2</c:v>
                </c:pt>
                <c:pt idx="11403">
                  <c:v>-9.1752882314995135E-2</c:v>
                </c:pt>
                <c:pt idx="11404">
                  <c:v>-4.1072019070938437E-2</c:v>
                </c:pt>
                <c:pt idx="11405">
                  <c:v>-9.6190232862018388E-2</c:v>
                </c:pt>
                <c:pt idx="11406">
                  <c:v>-9.0762848804809212E-2</c:v>
                </c:pt>
                <c:pt idx="11407">
                  <c:v>-7.2733160014453488E-4</c:v>
                </c:pt>
                <c:pt idx="11408">
                  <c:v>-4.2246654889362072E-2</c:v>
                </c:pt>
                <c:pt idx="11409">
                  <c:v>-3.7732462865258817E-2</c:v>
                </c:pt>
                <c:pt idx="11410">
                  <c:v>0.13882596468825947</c:v>
                </c:pt>
                <c:pt idx="11411">
                  <c:v>-1.7122604479436053E-3</c:v>
                </c:pt>
                <c:pt idx="11412">
                  <c:v>-0.11543351522541481</c:v>
                </c:pt>
                <c:pt idx="11413">
                  <c:v>-6.630823921509342E-3</c:v>
                </c:pt>
                <c:pt idx="11414">
                  <c:v>6.4314331605525604E-2</c:v>
                </c:pt>
                <c:pt idx="11415">
                  <c:v>-1.9509813162985765E-2</c:v>
                </c:pt>
                <c:pt idx="11416">
                  <c:v>-2.1675670069968313E-2</c:v>
                </c:pt>
                <c:pt idx="11417">
                  <c:v>-4.1147609515777665E-2</c:v>
                </c:pt>
                <c:pt idx="11418">
                  <c:v>2.0977490393391862E-2</c:v>
                </c:pt>
                <c:pt idx="11419">
                  <c:v>7.1321250321760621E-2</c:v>
                </c:pt>
                <c:pt idx="11420">
                  <c:v>-6.0693719787568497E-2</c:v>
                </c:pt>
                <c:pt idx="11421">
                  <c:v>-4.1229260553653925E-2</c:v>
                </c:pt>
                <c:pt idx="11422">
                  <c:v>-4.2772719725038801E-2</c:v>
                </c:pt>
                <c:pt idx="11423">
                  <c:v>4.4744345320604395E-2</c:v>
                </c:pt>
                <c:pt idx="11424">
                  <c:v>2.0833215634503494E-2</c:v>
                </c:pt>
                <c:pt idx="11425">
                  <c:v>-9.8992353799037883E-2</c:v>
                </c:pt>
                <c:pt idx="11426">
                  <c:v>-3.1000002803026352E-2</c:v>
                </c:pt>
                <c:pt idx="11427">
                  <c:v>0.17553762486382726</c:v>
                </c:pt>
                <c:pt idx="11428">
                  <c:v>0.12055248193278112</c:v>
                </c:pt>
                <c:pt idx="11429">
                  <c:v>-1.1867407465831309E-2</c:v>
                </c:pt>
                <c:pt idx="11430">
                  <c:v>3.4718895979268777E-2</c:v>
                </c:pt>
                <c:pt idx="11431">
                  <c:v>8.7703605900783618E-2</c:v>
                </c:pt>
                <c:pt idx="11432">
                  <c:v>8.621899345383691E-3</c:v>
                </c:pt>
                <c:pt idx="11433">
                  <c:v>-2.5348152597859865E-2</c:v>
                </c:pt>
                <c:pt idx="11434">
                  <c:v>-6.4924290584595437E-2</c:v>
                </c:pt>
                <c:pt idx="11435">
                  <c:v>-5.9123319323381177E-2</c:v>
                </c:pt>
                <c:pt idx="11436">
                  <c:v>-3.2858561525367112E-2</c:v>
                </c:pt>
                <c:pt idx="11437">
                  <c:v>-9.5604704474603567E-3</c:v>
                </c:pt>
                <c:pt idx="11438">
                  <c:v>2.8468468688470062E-2</c:v>
                </c:pt>
                <c:pt idx="11439">
                  <c:v>-1.9944064410385737E-2</c:v>
                </c:pt>
                <c:pt idx="11440">
                  <c:v>5.6819291533139402E-3</c:v>
                </c:pt>
                <c:pt idx="11441">
                  <c:v>-5.715440604122999E-2</c:v>
                </c:pt>
                <c:pt idx="11442">
                  <c:v>8.7460525677620721E-2</c:v>
                </c:pt>
                <c:pt idx="11443">
                  <c:v>7.475189090616835E-2</c:v>
                </c:pt>
                <c:pt idx="11444">
                  <c:v>-1.0011800105719833E-3</c:v>
                </c:pt>
                <c:pt idx="11445">
                  <c:v>-0.17767258062688443</c:v>
                </c:pt>
                <c:pt idx="11446">
                  <c:v>-1.9175774661474555E-2</c:v>
                </c:pt>
                <c:pt idx="11447">
                  <c:v>-2.3308186826038663E-2</c:v>
                </c:pt>
                <c:pt idx="11448">
                  <c:v>-0.1019516759137421</c:v>
                </c:pt>
                <c:pt idx="11449">
                  <c:v>-4.6296350055340399E-2</c:v>
                </c:pt>
                <c:pt idx="11450">
                  <c:v>-6.8371505008038472E-2</c:v>
                </c:pt>
                <c:pt idx="11451">
                  <c:v>-1.815865188716833E-2</c:v>
                </c:pt>
                <c:pt idx="11452">
                  <c:v>-5.7877108914806852E-2</c:v>
                </c:pt>
                <c:pt idx="11453">
                  <c:v>-2.4452904295507163E-3</c:v>
                </c:pt>
                <c:pt idx="11454">
                  <c:v>-2.6393009274465817E-2</c:v>
                </c:pt>
                <c:pt idx="11455">
                  <c:v>-7.6825502959172037E-2</c:v>
                </c:pt>
                <c:pt idx="11456">
                  <c:v>-9.3069398297763214E-2</c:v>
                </c:pt>
                <c:pt idx="11457">
                  <c:v>-5.7585671193254764E-2</c:v>
                </c:pt>
                <c:pt idx="11458">
                  <c:v>-1.3034159204683494E-2</c:v>
                </c:pt>
                <c:pt idx="11459">
                  <c:v>-4.5904526726679502E-2</c:v>
                </c:pt>
                <c:pt idx="11460">
                  <c:v>-4.6722600688071825E-2</c:v>
                </c:pt>
                <c:pt idx="11461">
                  <c:v>-2.0558943828727659E-2</c:v>
                </c:pt>
                <c:pt idx="11462">
                  <c:v>-5.5754925472407006E-2</c:v>
                </c:pt>
                <c:pt idx="11463">
                  <c:v>3.3766654530550291E-2</c:v>
                </c:pt>
                <c:pt idx="11464">
                  <c:v>-4.9250634145223585E-2</c:v>
                </c:pt>
                <c:pt idx="11465">
                  <c:v>-3.3359122422610667E-2</c:v>
                </c:pt>
                <c:pt idx="11466">
                  <c:v>-3.4468364801740183E-2</c:v>
                </c:pt>
                <c:pt idx="11467">
                  <c:v>-1.7414632205814247E-2</c:v>
                </c:pt>
                <c:pt idx="11468">
                  <c:v>2.1544399629117767E-2</c:v>
                </c:pt>
                <c:pt idx="11469">
                  <c:v>0.22044359218854825</c:v>
                </c:pt>
                <c:pt idx="11470">
                  <c:v>0.36097956462077307</c:v>
                </c:pt>
                <c:pt idx="11471">
                  <c:v>-3.2287169336861307E-2</c:v>
                </c:pt>
                <c:pt idx="11472">
                  <c:v>-0.12751039995813884</c:v>
                </c:pt>
                <c:pt idx="11473">
                  <c:v>-0.13594931141750285</c:v>
                </c:pt>
                <c:pt idx="11474">
                  <c:v>-9.1201058339179266E-4</c:v>
                </c:pt>
                <c:pt idx="11475">
                  <c:v>-2.1653729135177834E-2</c:v>
                </c:pt>
                <c:pt idx="11476">
                  <c:v>-4.9141245460932799E-2</c:v>
                </c:pt>
                <c:pt idx="11477">
                  <c:v>-0.24593310921659822</c:v>
                </c:pt>
                <c:pt idx="11478">
                  <c:v>-9.0047529913608509E-2</c:v>
                </c:pt>
                <c:pt idx="11479">
                  <c:v>-3.0635940811861453E-2</c:v>
                </c:pt>
                <c:pt idx="11480">
                  <c:v>1.5647167704672491E-2</c:v>
                </c:pt>
                <c:pt idx="11481">
                  <c:v>2.8141518901134858E-2</c:v>
                </c:pt>
                <c:pt idx="11482">
                  <c:v>-0.25418354196172543</c:v>
                </c:pt>
                <c:pt idx="11483">
                  <c:v>1.711468677040754E-2</c:v>
                </c:pt>
                <c:pt idx="11484">
                  <c:v>3.4620842726829283E-2</c:v>
                </c:pt>
                <c:pt idx="11485">
                  <c:v>-7.084894574927645E-3</c:v>
                </c:pt>
                <c:pt idx="11486">
                  <c:v>-5.7695834552664998E-2</c:v>
                </c:pt>
                <c:pt idx="11487">
                  <c:v>-4.4250285224625693E-2</c:v>
                </c:pt>
                <c:pt idx="11488">
                  <c:v>-0.42173585175571487</c:v>
                </c:pt>
                <c:pt idx="11489">
                  <c:v>-1.4542055894300571E-2</c:v>
                </c:pt>
                <c:pt idx="11490">
                  <c:v>2.0491126571615823E-2</c:v>
                </c:pt>
                <c:pt idx="11491">
                  <c:v>2.5419938444011476E-2</c:v>
                </c:pt>
                <c:pt idx="11492">
                  <c:v>-5.6789214231513001E-2</c:v>
                </c:pt>
                <c:pt idx="11493">
                  <c:v>0.13603618106200424</c:v>
                </c:pt>
                <c:pt idx="11494">
                  <c:v>0.16135446396508332</c:v>
                </c:pt>
                <c:pt idx="11495">
                  <c:v>-2.2088939184937286E-2</c:v>
                </c:pt>
                <c:pt idx="11496">
                  <c:v>-4.0325848558947774E-2</c:v>
                </c:pt>
                <c:pt idx="11497">
                  <c:v>4.2633437566669444E-2</c:v>
                </c:pt>
                <c:pt idx="11498">
                  <c:v>-1.59653458339571E-2</c:v>
                </c:pt>
                <c:pt idx="11499">
                  <c:v>0.2849094173527294</c:v>
                </c:pt>
                <c:pt idx="11500">
                  <c:v>0.28351612142004301</c:v>
                </c:pt>
                <c:pt idx="11501">
                  <c:v>-8.6810609741148653E-2</c:v>
                </c:pt>
                <c:pt idx="11502">
                  <c:v>-8.0121918256685493E-2</c:v>
                </c:pt>
                <c:pt idx="11503">
                  <c:v>3.1435249054613826E-2</c:v>
                </c:pt>
                <c:pt idx="11504">
                  <c:v>6.2195090194075923E-2</c:v>
                </c:pt>
                <c:pt idx="11505">
                  <c:v>0.11440968788313639</c:v>
                </c:pt>
                <c:pt idx="11506">
                  <c:v>0.10576231643255901</c:v>
                </c:pt>
                <c:pt idx="11507">
                  <c:v>1.856941017195235E-2</c:v>
                </c:pt>
                <c:pt idx="11508">
                  <c:v>0.10571948151162543</c:v>
                </c:pt>
                <c:pt idx="11509">
                  <c:v>9.523277550207912E-2</c:v>
                </c:pt>
                <c:pt idx="11510">
                  <c:v>4.9740461627160427E-2</c:v>
                </c:pt>
                <c:pt idx="11511">
                  <c:v>-7.3615507248143584E-3</c:v>
                </c:pt>
                <c:pt idx="11512">
                  <c:v>-8.1116277069213441E-2</c:v>
                </c:pt>
                <c:pt idx="11513">
                  <c:v>-0.16532431371564338</c:v>
                </c:pt>
                <c:pt idx="11514">
                  <c:v>-1.0640132083013253E-2</c:v>
                </c:pt>
                <c:pt idx="11515">
                  <c:v>-5.4560626389769273E-2</c:v>
                </c:pt>
                <c:pt idx="11516">
                  <c:v>-6.8183407472664492E-2</c:v>
                </c:pt>
                <c:pt idx="11517">
                  <c:v>1.9945211278201088E-2</c:v>
                </c:pt>
                <c:pt idx="11518">
                  <c:v>-2.1639398345405E-2</c:v>
                </c:pt>
                <c:pt idx="11519">
                  <c:v>2.1755706215729642E-2</c:v>
                </c:pt>
                <c:pt idx="11520">
                  <c:v>-3.1505803252183301E-2</c:v>
                </c:pt>
                <c:pt idx="11521">
                  <c:v>-0.10599075356645798</c:v>
                </c:pt>
                <c:pt idx="11522">
                  <c:v>1.6164502435879351E-2</c:v>
                </c:pt>
                <c:pt idx="11523">
                  <c:v>3.8712035857513174E-3</c:v>
                </c:pt>
                <c:pt idx="11524">
                  <c:v>2.2869312407000013E-2</c:v>
                </c:pt>
                <c:pt idx="11525">
                  <c:v>-4.9579955199807436E-2</c:v>
                </c:pt>
                <c:pt idx="11526">
                  <c:v>-4.805094963143982E-2</c:v>
                </c:pt>
                <c:pt idx="11527">
                  <c:v>3.9848084971557458E-2</c:v>
                </c:pt>
                <c:pt idx="11528">
                  <c:v>3.0121814235913014E-3</c:v>
                </c:pt>
                <c:pt idx="11529">
                  <c:v>-0.4105977697543009</c:v>
                </c:pt>
                <c:pt idx="11530">
                  <c:v>-5.4022262612170489E-2</c:v>
                </c:pt>
                <c:pt idx="11531">
                  <c:v>-3.1011952252426648E-2</c:v>
                </c:pt>
                <c:pt idx="11532">
                  <c:v>-3.6594584530118767E-3</c:v>
                </c:pt>
                <c:pt idx="11533">
                  <c:v>-2.0182488072365633E-2</c:v>
                </c:pt>
                <c:pt idx="11534">
                  <c:v>-6.7265902220384519E-2</c:v>
                </c:pt>
                <c:pt idx="11535">
                  <c:v>-4.642090247203054E-2</c:v>
                </c:pt>
                <c:pt idx="11536">
                  <c:v>-7.3227112041618553E-2</c:v>
                </c:pt>
                <c:pt idx="11537">
                  <c:v>-0.29006500004350916</c:v>
                </c:pt>
                <c:pt idx="11538">
                  <c:v>-5.5918574061637073E-3</c:v>
                </c:pt>
                <c:pt idx="11539">
                  <c:v>-5.4324845239277164E-2</c:v>
                </c:pt>
                <c:pt idx="11540">
                  <c:v>0.1914092261681056</c:v>
                </c:pt>
                <c:pt idx="11541">
                  <c:v>-6.2497371760301297E-3</c:v>
                </c:pt>
                <c:pt idx="11542">
                  <c:v>-3.7184017996240708E-2</c:v>
                </c:pt>
                <c:pt idx="11543">
                  <c:v>-4.3562710354939256E-3</c:v>
                </c:pt>
                <c:pt idx="11544">
                  <c:v>-1.3524396839233219E-2</c:v>
                </c:pt>
                <c:pt idx="11545">
                  <c:v>-1.9368950282849398E-3</c:v>
                </c:pt>
                <c:pt idx="11546">
                  <c:v>2.5189085944714258E-2</c:v>
                </c:pt>
                <c:pt idx="11547">
                  <c:v>2.566365971697663E-3</c:v>
                </c:pt>
                <c:pt idx="11548">
                  <c:v>-1.4075536316560248E-2</c:v>
                </c:pt>
                <c:pt idx="11549">
                  <c:v>-0.18036805831809949</c:v>
                </c:pt>
                <c:pt idx="11550">
                  <c:v>-4.225102723452339E-2</c:v>
                </c:pt>
                <c:pt idx="11551">
                  <c:v>9.6094226752540451E-2</c:v>
                </c:pt>
                <c:pt idx="11552">
                  <c:v>7.9518733523781859E-2</c:v>
                </c:pt>
                <c:pt idx="11553">
                  <c:v>1.3026366287019224E-2</c:v>
                </c:pt>
                <c:pt idx="11554">
                  <c:v>-4.9064875014969554E-2</c:v>
                </c:pt>
                <c:pt idx="11555">
                  <c:v>3.614960259708208E-3</c:v>
                </c:pt>
                <c:pt idx="11556">
                  <c:v>-2.2301762361512212E-2</c:v>
                </c:pt>
                <c:pt idx="11557">
                  <c:v>9.6378527247941263E-3</c:v>
                </c:pt>
                <c:pt idx="11558">
                  <c:v>-5.8254633232535814E-3</c:v>
                </c:pt>
                <c:pt idx="11559">
                  <c:v>-2.4213263006776321E-2</c:v>
                </c:pt>
                <c:pt idx="11560">
                  <c:v>-0.15089200229523134</c:v>
                </c:pt>
                <c:pt idx="11561">
                  <c:v>-4.0404241087108973E-2</c:v>
                </c:pt>
                <c:pt idx="11562">
                  <c:v>-1.1984351524175062E-2</c:v>
                </c:pt>
                <c:pt idx="11563">
                  <c:v>-4.304569346121203E-2</c:v>
                </c:pt>
                <c:pt idx="11564">
                  <c:v>6.5865382424409305E-4</c:v>
                </c:pt>
                <c:pt idx="11565">
                  <c:v>6.6285266297329793E-3</c:v>
                </c:pt>
                <c:pt idx="11566">
                  <c:v>-4.7050236763532656E-2</c:v>
                </c:pt>
                <c:pt idx="11567">
                  <c:v>8.3717896178593654E-3</c:v>
                </c:pt>
                <c:pt idx="11568">
                  <c:v>6.3570632638703488E-3</c:v>
                </c:pt>
                <c:pt idx="11569">
                  <c:v>-1.5819704725053261E-3</c:v>
                </c:pt>
                <c:pt idx="11570">
                  <c:v>1.6316729634285043E-2</c:v>
                </c:pt>
                <c:pt idx="11571">
                  <c:v>1.6967159797165156E-2</c:v>
                </c:pt>
                <c:pt idx="11572">
                  <c:v>-1.9789110125668152E-2</c:v>
                </c:pt>
                <c:pt idx="11573">
                  <c:v>-7.6562676800826485E-2</c:v>
                </c:pt>
                <c:pt idx="11574">
                  <c:v>3.6289701279062558E-2</c:v>
                </c:pt>
                <c:pt idx="11575">
                  <c:v>-0.11587241016171552</c:v>
                </c:pt>
                <c:pt idx="11576">
                  <c:v>1.8460977800788526E-2</c:v>
                </c:pt>
                <c:pt idx="11577">
                  <c:v>-1.8459247873809523E-2</c:v>
                </c:pt>
                <c:pt idx="11578">
                  <c:v>3.7675405301664473E-2</c:v>
                </c:pt>
                <c:pt idx="11579">
                  <c:v>-4.5895810093144716E-2</c:v>
                </c:pt>
                <c:pt idx="11580">
                  <c:v>3.0715455098560317E-3</c:v>
                </c:pt>
                <c:pt idx="11581">
                  <c:v>8.7368823425748657E-2</c:v>
                </c:pt>
                <c:pt idx="11582">
                  <c:v>-6.0126719120414888E-2</c:v>
                </c:pt>
                <c:pt idx="11583">
                  <c:v>4.893416681349283E-2</c:v>
                </c:pt>
                <c:pt idx="11584">
                  <c:v>-7.9795052791091867E-3</c:v>
                </c:pt>
                <c:pt idx="11585">
                  <c:v>-4.4665309518703003E-3</c:v>
                </c:pt>
                <c:pt idx="11586">
                  <c:v>2.6156977203693706E-2</c:v>
                </c:pt>
                <c:pt idx="11587">
                  <c:v>3.0869792088860724E-2</c:v>
                </c:pt>
                <c:pt idx="11588">
                  <c:v>-1.1621505769441416E-2</c:v>
                </c:pt>
                <c:pt idx="11589">
                  <c:v>-2.5196175378562197E-2</c:v>
                </c:pt>
                <c:pt idx="11590">
                  <c:v>2.1046765538640391E-2</c:v>
                </c:pt>
                <c:pt idx="11591">
                  <c:v>-1.5461425415444366E-2</c:v>
                </c:pt>
                <c:pt idx="11592">
                  <c:v>0.28454167578076422</c:v>
                </c:pt>
                <c:pt idx="11593">
                  <c:v>-4.8284478550733159E-2</c:v>
                </c:pt>
                <c:pt idx="11594">
                  <c:v>-2.7455928339853514E-2</c:v>
                </c:pt>
                <c:pt idx="11595">
                  <c:v>-7.3599444550872251E-2</c:v>
                </c:pt>
                <c:pt idx="11596">
                  <c:v>-1.5532296328543518E-2</c:v>
                </c:pt>
                <c:pt idx="11597">
                  <c:v>2.383067167304502E-2</c:v>
                </c:pt>
                <c:pt idx="11598">
                  <c:v>8.122962094427099E-3</c:v>
                </c:pt>
                <c:pt idx="11599">
                  <c:v>1.6792032781058744E-2</c:v>
                </c:pt>
                <c:pt idx="11600">
                  <c:v>2.9247617073266574E-3</c:v>
                </c:pt>
                <c:pt idx="11601">
                  <c:v>-3.5944181405974142E-2</c:v>
                </c:pt>
                <c:pt idx="11602">
                  <c:v>6.6610150776535773E-2</c:v>
                </c:pt>
                <c:pt idx="11603">
                  <c:v>1.1807451666648967E-2</c:v>
                </c:pt>
                <c:pt idx="11604">
                  <c:v>0.10627715645275894</c:v>
                </c:pt>
                <c:pt idx="11605">
                  <c:v>-2.3810097962143461E-2</c:v>
                </c:pt>
                <c:pt idx="11606">
                  <c:v>-9.7531541100207036E-2</c:v>
                </c:pt>
                <c:pt idx="11607">
                  <c:v>2.777273094520737E-2</c:v>
                </c:pt>
                <c:pt idx="11608">
                  <c:v>4.4886040218178429E-3</c:v>
                </c:pt>
                <c:pt idx="11609">
                  <c:v>1.6130645292326801E-2</c:v>
                </c:pt>
                <c:pt idx="11610">
                  <c:v>-4.31675715796229E-3</c:v>
                </c:pt>
                <c:pt idx="11611">
                  <c:v>-6.6832072816002494E-2</c:v>
                </c:pt>
                <c:pt idx="11612">
                  <c:v>0.16704406877580294</c:v>
                </c:pt>
                <c:pt idx="11613">
                  <c:v>-9.2815551935800933E-2</c:v>
                </c:pt>
                <c:pt idx="11614">
                  <c:v>-2.5088929277071688E-2</c:v>
                </c:pt>
                <c:pt idx="11615">
                  <c:v>2.8369654582736315E-2</c:v>
                </c:pt>
                <c:pt idx="11616">
                  <c:v>-4.7882955740489633E-2</c:v>
                </c:pt>
                <c:pt idx="11617">
                  <c:v>-5.1636066553839219E-2</c:v>
                </c:pt>
                <c:pt idx="11618">
                  <c:v>0.14396780127657258</c:v>
                </c:pt>
                <c:pt idx="11619">
                  <c:v>8.8745203675835493E-2</c:v>
                </c:pt>
                <c:pt idx="11620">
                  <c:v>9.2859952756992284E-2</c:v>
                </c:pt>
                <c:pt idx="11621">
                  <c:v>3.5581624245998263E-2</c:v>
                </c:pt>
                <c:pt idx="11622">
                  <c:v>-5.4116306061805605E-2</c:v>
                </c:pt>
                <c:pt idx="11623">
                  <c:v>-1.9492234957385241E-2</c:v>
                </c:pt>
                <c:pt idx="11624">
                  <c:v>6.4622398510710735E-2</c:v>
                </c:pt>
                <c:pt idx="11625">
                  <c:v>-8.7161576592836212E-3</c:v>
                </c:pt>
                <c:pt idx="11626">
                  <c:v>-7.81405245095564E-2</c:v>
                </c:pt>
                <c:pt idx="11627">
                  <c:v>5.3112184397731202E-3</c:v>
                </c:pt>
                <c:pt idx="11628">
                  <c:v>2.2469994655191984E-2</c:v>
                </c:pt>
                <c:pt idx="11629">
                  <c:v>-4.7122337506233215E-2</c:v>
                </c:pt>
                <c:pt idx="11630">
                  <c:v>2.1897756939685958E-2</c:v>
                </c:pt>
                <c:pt idx="11631">
                  <c:v>-1.4789160033015992E-2</c:v>
                </c:pt>
                <c:pt idx="11632">
                  <c:v>-1.6197659077007504E-2</c:v>
                </c:pt>
                <c:pt idx="11633">
                  <c:v>6.827702124937148E-3</c:v>
                </c:pt>
                <c:pt idx="11634">
                  <c:v>-1.6377503154064385E-3</c:v>
                </c:pt>
                <c:pt idx="11635">
                  <c:v>4.7587987038054516E-4</c:v>
                </c:pt>
                <c:pt idx="11636">
                  <c:v>4.3189362711002696E-2</c:v>
                </c:pt>
                <c:pt idx="11637">
                  <c:v>8.2468606084271368E-3</c:v>
                </c:pt>
                <c:pt idx="11638">
                  <c:v>2.1409653778879132E-2</c:v>
                </c:pt>
                <c:pt idx="11639">
                  <c:v>-0.37041193915720227</c:v>
                </c:pt>
                <c:pt idx="11640">
                  <c:v>-4.925071301234419E-2</c:v>
                </c:pt>
                <c:pt idx="11641">
                  <c:v>2.5597645392908524E-2</c:v>
                </c:pt>
                <c:pt idx="11642">
                  <c:v>-9.1216544424812286E-3</c:v>
                </c:pt>
                <c:pt idx="11643">
                  <c:v>-5.5832171486482611E-2</c:v>
                </c:pt>
                <c:pt idx="11644">
                  <c:v>-3.6244437711367185E-2</c:v>
                </c:pt>
                <c:pt idx="11645">
                  <c:v>-4.6164247331337845E-2</c:v>
                </c:pt>
                <c:pt idx="11646">
                  <c:v>-7.2533672805658173E-2</c:v>
                </c:pt>
                <c:pt idx="11647">
                  <c:v>4.3393544043955491E-2</c:v>
                </c:pt>
                <c:pt idx="11648">
                  <c:v>-4.6391080658665512E-2</c:v>
                </c:pt>
                <c:pt idx="11649">
                  <c:v>-1.2069866705250541E-2</c:v>
                </c:pt>
                <c:pt idx="11650">
                  <c:v>0.26765508035671781</c:v>
                </c:pt>
                <c:pt idx="11651">
                  <c:v>-2.1150344854754349E-2</c:v>
                </c:pt>
                <c:pt idx="11652">
                  <c:v>-1.970275065558131E-2</c:v>
                </c:pt>
                <c:pt idx="11653">
                  <c:v>2.8961098468975725E-3</c:v>
                </c:pt>
                <c:pt idx="11654">
                  <c:v>3.5675875042772393E-2</c:v>
                </c:pt>
                <c:pt idx="11655">
                  <c:v>1.6569032418401065E-2</c:v>
                </c:pt>
                <c:pt idx="11656">
                  <c:v>-1.7244346375400729E-2</c:v>
                </c:pt>
                <c:pt idx="11657">
                  <c:v>4.6300018473284188E-2</c:v>
                </c:pt>
                <c:pt idx="11658">
                  <c:v>6.3207935451040392E-2</c:v>
                </c:pt>
                <c:pt idx="11659">
                  <c:v>-3.8101119551233152E-2</c:v>
                </c:pt>
                <c:pt idx="11660">
                  <c:v>-3.3811172303686264E-2</c:v>
                </c:pt>
                <c:pt idx="11661">
                  <c:v>-0.1267857404285033</c:v>
                </c:pt>
                <c:pt idx="11662">
                  <c:v>-2.0404138324522513E-3</c:v>
                </c:pt>
                <c:pt idx="11663">
                  <c:v>3.6318647508962643E-3</c:v>
                </c:pt>
                <c:pt idx="11664">
                  <c:v>2.253672119704566E-2</c:v>
                </c:pt>
                <c:pt idx="11665">
                  <c:v>-1.9247536134436853E-2</c:v>
                </c:pt>
                <c:pt idx="11666">
                  <c:v>1.5401381594652527E-2</c:v>
                </c:pt>
                <c:pt idx="11667">
                  <c:v>2.8487875920433253E-2</c:v>
                </c:pt>
                <c:pt idx="11668">
                  <c:v>-3.5402307065726939E-2</c:v>
                </c:pt>
                <c:pt idx="11669">
                  <c:v>-0.12196361205380674</c:v>
                </c:pt>
                <c:pt idx="11670">
                  <c:v>-4.6299456356166828E-2</c:v>
                </c:pt>
                <c:pt idx="11671">
                  <c:v>-6.3357512158130389E-2</c:v>
                </c:pt>
                <c:pt idx="11672">
                  <c:v>9.4815924932536863E-2</c:v>
                </c:pt>
                <c:pt idx="11673">
                  <c:v>-2.1090822232891396E-2</c:v>
                </c:pt>
                <c:pt idx="11674">
                  <c:v>2.510422384184658E-2</c:v>
                </c:pt>
                <c:pt idx="11675">
                  <c:v>8.1437165445058749E-5</c:v>
                </c:pt>
                <c:pt idx="11676">
                  <c:v>-7.99267690100538E-2</c:v>
                </c:pt>
                <c:pt idx="11677">
                  <c:v>0.13189562363520041</c:v>
                </c:pt>
                <c:pt idx="11678">
                  <c:v>-7.7680610369040117E-3</c:v>
                </c:pt>
                <c:pt idx="11679">
                  <c:v>-2.4147711087772569E-2</c:v>
                </c:pt>
                <c:pt idx="11680">
                  <c:v>-5.1133379467120432E-2</c:v>
                </c:pt>
                <c:pt idx="11681">
                  <c:v>-2.3241436966224396E-2</c:v>
                </c:pt>
                <c:pt idx="11682">
                  <c:v>1.4724719276317005E-2</c:v>
                </c:pt>
                <c:pt idx="11683">
                  <c:v>0.21660411215779679</c:v>
                </c:pt>
                <c:pt idx="11684">
                  <c:v>-3.2175522348943546E-2</c:v>
                </c:pt>
                <c:pt idx="11685">
                  <c:v>-5.5229698431834715E-2</c:v>
                </c:pt>
                <c:pt idx="11686">
                  <c:v>6.4456801221407803E-2</c:v>
                </c:pt>
                <c:pt idx="11687">
                  <c:v>-2.1134626918799262E-2</c:v>
                </c:pt>
                <c:pt idx="11688">
                  <c:v>4.5895101967670437E-2</c:v>
                </c:pt>
                <c:pt idx="11689">
                  <c:v>5.2144470471178671E-2</c:v>
                </c:pt>
                <c:pt idx="11690">
                  <c:v>-6.1963882452282869E-2</c:v>
                </c:pt>
                <c:pt idx="11691">
                  <c:v>-5.6893464115644117E-2</c:v>
                </c:pt>
                <c:pt idx="11692">
                  <c:v>3.8402610914251199E-2</c:v>
                </c:pt>
                <c:pt idx="11693">
                  <c:v>-5.7613683869219574E-3</c:v>
                </c:pt>
                <c:pt idx="11694">
                  <c:v>-3.2533680261070817E-3</c:v>
                </c:pt>
                <c:pt idx="11695">
                  <c:v>4.4288039770887529E-2</c:v>
                </c:pt>
                <c:pt idx="11696">
                  <c:v>3.9716972710108996E-2</c:v>
                </c:pt>
                <c:pt idx="11697">
                  <c:v>8.0304807553414875E-2</c:v>
                </c:pt>
                <c:pt idx="11698">
                  <c:v>1.3644375044259924E-2</c:v>
                </c:pt>
                <c:pt idx="11699">
                  <c:v>1.1308851142222045E-2</c:v>
                </c:pt>
                <c:pt idx="11700">
                  <c:v>-1.3219720534106935E-2</c:v>
                </c:pt>
                <c:pt idx="11701">
                  <c:v>-3.8779073316362038E-2</c:v>
                </c:pt>
                <c:pt idx="11702">
                  <c:v>6.9033923998500765E-2</c:v>
                </c:pt>
                <c:pt idx="11703">
                  <c:v>4.6391938878747666E-2</c:v>
                </c:pt>
                <c:pt idx="11704">
                  <c:v>6.1558466600091562E-3</c:v>
                </c:pt>
                <c:pt idx="11705">
                  <c:v>1.8107849039204101E-2</c:v>
                </c:pt>
                <c:pt idx="11706">
                  <c:v>4.1739387986357894E-2</c:v>
                </c:pt>
                <c:pt idx="11707">
                  <c:v>8.7425806614097989E-2</c:v>
                </c:pt>
                <c:pt idx="11708">
                  <c:v>6.857660284648151E-2</c:v>
                </c:pt>
                <c:pt idx="11709">
                  <c:v>5.6590071433027557E-2</c:v>
                </c:pt>
                <c:pt idx="11710">
                  <c:v>-8.4190509892141316E-3</c:v>
                </c:pt>
                <c:pt idx="11711">
                  <c:v>5.4944739994807333E-2</c:v>
                </c:pt>
                <c:pt idx="11712">
                  <c:v>-7.000750565812594E-2</c:v>
                </c:pt>
                <c:pt idx="11713">
                  <c:v>-1.7471269754218203E-2</c:v>
                </c:pt>
                <c:pt idx="11714">
                  <c:v>0.29401690858161517</c:v>
                </c:pt>
                <c:pt idx="11715">
                  <c:v>-1.36697262544727E-2</c:v>
                </c:pt>
                <c:pt idx="11716">
                  <c:v>5.9918796884655651E-2</c:v>
                </c:pt>
                <c:pt idx="11717">
                  <c:v>1.6064796188824219E-2</c:v>
                </c:pt>
                <c:pt idx="11718">
                  <c:v>1.346844277475873E-2</c:v>
                </c:pt>
                <c:pt idx="11719">
                  <c:v>1.2051281992112991E-3</c:v>
                </c:pt>
                <c:pt idx="11720">
                  <c:v>0.10127095961101835</c:v>
                </c:pt>
                <c:pt idx="11721">
                  <c:v>-1.1445399884750818E-2</c:v>
                </c:pt>
                <c:pt idx="11722">
                  <c:v>-8.6015371251945846E-2</c:v>
                </c:pt>
                <c:pt idx="11723">
                  <c:v>-1.4263047854649059E-2</c:v>
                </c:pt>
                <c:pt idx="11724">
                  <c:v>1.334877955786171E-2</c:v>
                </c:pt>
                <c:pt idx="11725">
                  <c:v>2.2244231014460068E-2</c:v>
                </c:pt>
                <c:pt idx="11726">
                  <c:v>-9.9379223443050325E-3</c:v>
                </c:pt>
                <c:pt idx="11727">
                  <c:v>-3.9773358412452511E-2</c:v>
                </c:pt>
                <c:pt idx="11728">
                  <c:v>-3.6253783712308779E-3</c:v>
                </c:pt>
                <c:pt idx="11729">
                  <c:v>3.3342243217751144E-2</c:v>
                </c:pt>
                <c:pt idx="11730">
                  <c:v>-4.1701750382052121E-4</c:v>
                </c:pt>
                <c:pt idx="11731">
                  <c:v>0.14769797466076184</c:v>
                </c:pt>
                <c:pt idx="11732">
                  <c:v>-2.4122499735108945E-2</c:v>
                </c:pt>
                <c:pt idx="11733">
                  <c:v>-0.10122807142559422</c:v>
                </c:pt>
                <c:pt idx="11734">
                  <c:v>-8.8958003925560331E-2</c:v>
                </c:pt>
                <c:pt idx="11735">
                  <c:v>-4.8670976356285318E-2</c:v>
                </c:pt>
                <c:pt idx="11736">
                  <c:v>-1.2602019723703907E-2</c:v>
                </c:pt>
                <c:pt idx="11737">
                  <c:v>-4.8850705485231644E-3</c:v>
                </c:pt>
                <c:pt idx="11738">
                  <c:v>-5.2066189821228598E-2</c:v>
                </c:pt>
                <c:pt idx="11739">
                  <c:v>6.075461915122847E-2</c:v>
                </c:pt>
                <c:pt idx="11740">
                  <c:v>-4.911503151853127E-2</c:v>
                </c:pt>
                <c:pt idx="11741">
                  <c:v>1.2656195513313998E-3</c:v>
                </c:pt>
                <c:pt idx="11742">
                  <c:v>2.3421819322593032E-2</c:v>
                </c:pt>
                <c:pt idx="11743">
                  <c:v>5.7614409611924031E-3</c:v>
                </c:pt>
                <c:pt idx="11744">
                  <c:v>6.4108711414493619E-2</c:v>
                </c:pt>
                <c:pt idx="11745">
                  <c:v>3.8491141919629553E-2</c:v>
                </c:pt>
                <c:pt idx="11746">
                  <c:v>0.12693946896076821</c:v>
                </c:pt>
                <c:pt idx="11747">
                  <c:v>2.2964151861000256E-2</c:v>
                </c:pt>
                <c:pt idx="11748">
                  <c:v>0.14149512118473198</c:v>
                </c:pt>
                <c:pt idx="11749">
                  <c:v>6.5845781000052504E-3</c:v>
                </c:pt>
                <c:pt idx="11750">
                  <c:v>-6.4459323693665041E-2</c:v>
                </c:pt>
                <c:pt idx="11751">
                  <c:v>-4.563664610537739E-2</c:v>
                </c:pt>
                <c:pt idx="11752">
                  <c:v>-2.5237964989968768E-2</c:v>
                </c:pt>
                <c:pt idx="11753">
                  <c:v>-0.15304964241570895</c:v>
                </c:pt>
                <c:pt idx="11754">
                  <c:v>-4.4127389719418084E-2</c:v>
                </c:pt>
                <c:pt idx="11755">
                  <c:v>-4.4875751209224386E-2</c:v>
                </c:pt>
                <c:pt idx="11756">
                  <c:v>3.3373838465140533E-2</c:v>
                </c:pt>
                <c:pt idx="11757">
                  <c:v>-6.8396041600082532E-3</c:v>
                </c:pt>
                <c:pt idx="11758">
                  <c:v>2.4264536698705718E-2</c:v>
                </c:pt>
                <c:pt idx="11759">
                  <c:v>-3.4540641230532187E-2</c:v>
                </c:pt>
                <c:pt idx="11760">
                  <c:v>-3.1083625560599324E-2</c:v>
                </c:pt>
                <c:pt idx="11761">
                  <c:v>6.6633346229388957E-3</c:v>
                </c:pt>
                <c:pt idx="11762">
                  <c:v>-7.0979818688541016E-2</c:v>
                </c:pt>
                <c:pt idx="11763">
                  <c:v>-2.6808718362304833E-3</c:v>
                </c:pt>
                <c:pt idx="11764">
                  <c:v>-2.1091558402589459E-3</c:v>
                </c:pt>
                <c:pt idx="11765">
                  <c:v>8.2624869485704674E-2</c:v>
                </c:pt>
                <c:pt idx="11766">
                  <c:v>3.0505576033665174E-2</c:v>
                </c:pt>
                <c:pt idx="11767">
                  <c:v>-6.9005891672490799E-2</c:v>
                </c:pt>
                <c:pt idx="11768">
                  <c:v>-2.3707516887679612E-2</c:v>
                </c:pt>
                <c:pt idx="11769">
                  <c:v>-7.4993270142977561E-2</c:v>
                </c:pt>
                <c:pt idx="11770">
                  <c:v>-6.5372505658828975E-3</c:v>
                </c:pt>
                <c:pt idx="11771">
                  <c:v>-4.1364384216062589E-2</c:v>
                </c:pt>
                <c:pt idx="11772">
                  <c:v>4.3567860118567253E-2</c:v>
                </c:pt>
                <c:pt idx="11773">
                  <c:v>1.1915816038051751E-3</c:v>
                </c:pt>
                <c:pt idx="11774">
                  <c:v>1.8353684105209739E-4</c:v>
                </c:pt>
                <c:pt idx="11775">
                  <c:v>4.288358672492603E-2</c:v>
                </c:pt>
                <c:pt idx="11776">
                  <c:v>-8.7686795826579962E-3</c:v>
                </c:pt>
                <c:pt idx="11777">
                  <c:v>2.3294987947021697E-2</c:v>
                </c:pt>
                <c:pt idx="11778">
                  <c:v>2.563137774035442E-2</c:v>
                </c:pt>
                <c:pt idx="11779">
                  <c:v>-1.0399408850466219E-2</c:v>
                </c:pt>
                <c:pt idx="11780">
                  <c:v>1.1643484303631331E-2</c:v>
                </c:pt>
                <c:pt idx="11781">
                  <c:v>1.5236978895287481E-2</c:v>
                </c:pt>
                <c:pt idx="11782">
                  <c:v>9.9815961846268491E-3</c:v>
                </c:pt>
                <c:pt idx="11783">
                  <c:v>4.1424496966940123E-2</c:v>
                </c:pt>
                <c:pt idx="11784">
                  <c:v>1.7335109847759385E-2</c:v>
                </c:pt>
                <c:pt idx="11785">
                  <c:v>-0.20589588664848199</c:v>
                </c:pt>
                <c:pt idx="11786">
                  <c:v>-2.0153861033137772E-2</c:v>
                </c:pt>
                <c:pt idx="11787">
                  <c:v>7.0766001098414147E-2</c:v>
                </c:pt>
                <c:pt idx="11788">
                  <c:v>-2.0163363827345532E-2</c:v>
                </c:pt>
                <c:pt idx="11789">
                  <c:v>-7.2999093972115986E-2</c:v>
                </c:pt>
                <c:pt idx="11790">
                  <c:v>-3.0998768353229258E-2</c:v>
                </c:pt>
                <c:pt idx="11791">
                  <c:v>2.3812135840673279E-2</c:v>
                </c:pt>
                <c:pt idx="11792">
                  <c:v>2.2793303577928373E-2</c:v>
                </c:pt>
                <c:pt idx="11793">
                  <c:v>3.3755545010580902E-2</c:v>
                </c:pt>
                <c:pt idx="11794">
                  <c:v>5.4861235546297425E-2</c:v>
                </c:pt>
                <c:pt idx="11795">
                  <c:v>-2.4166424854108755E-2</c:v>
                </c:pt>
                <c:pt idx="11796">
                  <c:v>-2.6741530197574789E-2</c:v>
                </c:pt>
                <c:pt idx="11797">
                  <c:v>-4.7149183542321109E-2</c:v>
                </c:pt>
                <c:pt idx="11798">
                  <c:v>6.0169119831765408E-3</c:v>
                </c:pt>
                <c:pt idx="11799">
                  <c:v>-0.10116654743110746</c:v>
                </c:pt>
                <c:pt idx="11800">
                  <c:v>1.44891439431988E-2</c:v>
                </c:pt>
                <c:pt idx="11801">
                  <c:v>-8.3274760949439598E-5</c:v>
                </c:pt>
                <c:pt idx="11802">
                  <c:v>2.6158349594709654E-2</c:v>
                </c:pt>
                <c:pt idx="11803">
                  <c:v>-3.3603022430564004E-2</c:v>
                </c:pt>
                <c:pt idx="11804">
                  <c:v>-1.3633357258541803E-2</c:v>
                </c:pt>
                <c:pt idx="11805">
                  <c:v>-1.6288522756436705E-2</c:v>
                </c:pt>
                <c:pt idx="11806">
                  <c:v>-1.5762413739364524E-2</c:v>
                </c:pt>
                <c:pt idx="11807">
                  <c:v>-5.2270736137292891E-2</c:v>
                </c:pt>
                <c:pt idx="11808">
                  <c:v>2.2690130656236998E-2</c:v>
                </c:pt>
                <c:pt idx="11809">
                  <c:v>4.757189687110934E-2</c:v>
                </c:pt>
                <c:pt idx="11810">
                  <c:v>3.5078052073558253E-3</c:v>
                </c:pt>
                <c:pt idx="11811">
                  <c:v>-2.5704903623557259E-2</c:v>
                </c:pt>
                <c:pt idx="11812">
                  <c:v>5.5786152114130447E-2</c:v>
                </c:pt>
                <c:pt idx="11813">
                  <c:v>1.8281797484912446E-2</c:v>
                </c:pt>
                <c:pt idx="11814">
                  <c:v>1.5231039931270894E-2</c:v>
                </c:pt>
                <c:pt idx="11815">
                  <c:v>3.2466208969040754E-2</c:v>
                </c:pt>
                <c:pt idx="11816">
                  <c:v>2.8607154215095555E-2</c:v>
                </c:pt>
                <c:pt idx="11817">
                  <c:v>0.11502042640628152</c:v>
                </c:pt>
                <c:pt idx="11818">
                  <c:v>7.3689692129271997E-3</c:v>
                </c:pt>
                <c:pt idx="11819">
                  <c:v>-2.1251493263777068E-3</c:v>
                </c:pt>
                <c:pt idx="11820">
                  <c:v>5.4499186592831594E-2</c:v>
                </c:pt>
                <c:pt idx="11821">
                  <c:v>-2.7670819866852592E-2</c:v>
                </c:pt>
                <c:pt idx="11822">
                  <c:v>-1.4993670992141431E-3</c:v>
                </c:pt>
                <c:pt idx="11823">
                  <c:v>6.3586647949144273E-2</c:v>
                </c:pt>
                <c:pt idx="11824">
                  <c:v>2.7519196275298356E-3</c:v>
                </c:pt>
                <c:pt idx="11825">
                  <c:v>-1.8929030062958048E-2</c:v>
                </c:pt>
                <c:pt idx="11826">
                  <c:v>-1.0101166979741789E-2</c:v>
                </c:pt>
                <c:pt idx="11827">
                  <c:v>-4.4244413231501217E-2</c:v>
                </c:pt>
                <c:pt idx="11828">
                  <c:v>2.6035084203153151E-2</c:v>
                </c:pt>
                <c:pt idx="11829">
                  <c:v>-4.9182964535954038E-4</c:v>
                </c:pt>
                <c:pt idx="11830">
                  <c:v>1.1989399203055955E-2</c:v>
                </c:pt>
                <c:pt idx="11831">
                  <c:v>3.8932602128959617E-2</c:v>
                </c:pt>
                <c:pt idx="11832">
                  <c:v>6.1307890528997421E-3</c:v>
                </c:pt>
                <c:pt idx="11833">
                  <c:v>-7.5195775145798602E-2</c:v>
                </c:pt>
                <c:pt idx="11834">
                  <c:v>-2.8271719645154981E-3</c:v>
                </c:pt>
                <c:pt idx="11835">
                  <c:v>-4.7626523015272572E-2</c:v>
                </c:pt>
                <c:pt idx="11836">
                  <c:v>-4.4503228964497279E-2</c:v>
                </c:pt>
                <c:pt idx="11837">
                  <c:v>-0.28153900602623066</c:v>
                </c:pt>
                <c:pt idx="11838">
                  <c:v>-2.0309211636709186E-2</c:v>
                </c:pt>
                <c:pt idx="11839">
                  <c:v>6.188342248018645E-3</c:v>
                </c:pt>
                <c:pt idx="11840">
                  <c:v>6.6857369785539883E-2</c:v>
                </c:pt>
                <c:pt idx="11841">
                  <c:v>-6.9609787514885252E-2</c:v>
                </c:pt>
                <c:pt idx="11842">
                  <c:v>1.4130136131238185E-2</c:v>
                </c:pt>
                <c:pt idx="11843">
                  <c:v>-9.4299891714855977E-2</c:v>
                </c:pt>
                <c:pt idx="11844">
                  <c:v>-1.7890306486124788E-2</c:v>
                </c:pt>
                <c:pt idx="11845">
                  <c:v>2.2986842808069907E-2</c:v>
                </c:pt>
                <c:pt idx="11846">
                  <c:v>-3.2196070213617388E-2</c:v>
                </c:pt>
                <c:pt idx="11847">
                  <c:v>-6.5818441550228368E-2</c:v>
                </c:pt>
                <c:pt idx="11848">
                  <c:v>-6.6032734744124147E-2</c:v>
                </c:pt>
                <c:pt idx="11849">
                  <c:v>8.0870125519939412E-3</c:v>
                </c:pt>
                <c:pt idx="11850">
                  <c:v>2.2238630464530931E-3</c:v>
                </c:pt>
                <c:pt idx="11851">
                  <c:v>2.8932366173620681E-2</c:v>
                </c:pt>
                <c:pt idx="11852">
                  <c:v>-7.9711519876401616E-3</c:v>
                </c:pt>
                <c:pt idx="11853">
                  <c:v>-8.3899832509111635E-3</c:v>
                </c:pt>
                <c:pt idx="11854">
                  <c:v>3.9776259155856759E-2</c:v>
                </c:pt>
                <c:pt idx="11855">
                  <c:v>-7.0355873470716252E-3</c:v>
                </c:pt>
                <c:pt idx="11856">
                  <c:v>-3.7838243451830358E-2</c:v>
                </c:pt>
                <c:pt idx="11857">
                  <c:v>-0.1392280982090591</c:v>
                </c:pt>
                <c:pt idx="11858">
                  <c:v>1.5012704537144359E-3</c:v>
                </c:pt>
                <c:pt idx="11859">
                  <c:v>4.3418881664327872E-3</c:v>
                </c:pt>
                <c:pt idx="11860">
                  <c:v>2.0772008153550438E-2</c:v>
                </c:pt>
                <c:pt idx="11861">
                  <c:v>5.5016486448410541E-2</c:v>
                </c:pt>
                <c:pt idx="11862">
                  <c:v>4.2188307576674557E-2</c:v>
                </c:pt>
                <c:pt idx="11863">
                  <c:v>-1.3183882035383404E-2</c:v>
                </c:pt>
                <c:pt idx="11864">
                  <c:v>2.8603974045438942E-2</c:v>
                </c:pt>
                <c:pt idx="11865">
                  <c:v>-8.0533415874840489E-2</c:v>
                </c:pt>
                <c:pt idx="11866">
                  <c:v>-0.11503155004850864</c:v>
                </c:pt>
                <c:pt idx="11867">
                  <c:v>1.0165683574289116E-2</c:v>
                </c:pt>
                <c:pt idx="11868">
                  <c:v>2.9049539875152148E-2</c:v>
                </c:pt>
                <c:pt idx="11869">
                  <c:v>-8.5588318510565302E-3</c:v>
                </c:pt>
                <c:pt idx="11870">
                  <c:v>2.5950577106581576E-2</c:v>
                </c:pt>
                <c:pt idx="11871">
                  <c:v>2.5371347341145992E-2</c:v>
                </c:pt>
                <c:pt idx="11872">
                  <c:v>-3.0631668392890683E-3</c:v>
                </c:pt>
                <c:pt idx="11873">
                  <c:v>-8.9084441715248916E-2</c:v>
                </c:pt>
                <c:pt idx="11874">
                  <c:v>8.6370665277406503E-3</c:v>
                </c:pt>
                <c:pt idx="11875">
                  <c:v>-3.077043306071196E-2</c:v>
                </c:pt>
                <c:pt idx="11876">
                  <c:v>-6.9309115773365081E-3</c:v>
                </c:pt>
                <c:pt idx="11877">
                  <c:v>1.3953741617761381E-2</c:v>
                </c:pt>
                <c:pt idx="11878">
                  <c:v>-4.665046080681836E-2</c:v>
                </c:pt>
                <c:pt idx="11879">
                  <c:v>-1.9174965856921404E-2</c:v>
                </c:pt>
                <c:pt idx="11880">
                  <c:v>-1.5513226791256235E-3</c:v>
                </c:pt>
                <c:pt idx="11881">
                  <c:v>-2.5505465975343328E-2</c:v>
                </c:pt>
                <c:pt idx="11882">
                  <c:v>-3.09729781438484E-2</c:v>
                </c:pt>
                <c:pt idx="11883">
                  <c:v>-1.1764268772032205E-2</c:v>
                </c:pt>
                <c:pt idx="11884">
                  <c:v>-0.18447013895411635</c:v>
                </c:pt>
                <c:pt idx="11885">
                  <c:v>-8.5271670295722302E-2</c:v>
                </c:pt>
                <c:pt idx="11886">
                  <c:v>6.0542473079720653E-2</c:v>
                </c:pt>
                <c:pt idx="11887">
                  <c:v>0.15506999437789626</c:v>
                </c:pt>
                <c:pt idx="11888">
                  <c:v>1.1002250458011066E-2</c:v>
                </c:pt>
                <c:pt idx="11889">
                  <c:v>6.8566522074278409E-3</c:v>
                </c:pt>
                <c:pt idx="11890">
                  <c:v>-3.9529583996904566E-2</c:v>
                </c:pt>
                <c:pt idx="11891">
                  <c:v>-4.4873223084990754E-2</c:v>
                </c:pt>
                <c:pt idx="11892">
                  <c:v>-5.6827610574371286E-3</c:v>
                </c:pt>
                <c:pt idx="11893">
                  <c:v>1.3519266922095824E-2</c:v>
                </c:pt>
                <c:pt idx="11894">
                  <c:v>8.2213129680044524E-3</c:v>
                </c:pt>
                <c:pt idx="11895">
                  <c:v>2.0205043952873209E-3</c:v>
                </c:pt>
                <c:pt idx="11896">
                  <c:v>2.85329607875952E-2</c:v>
                </c:pt>
                <c:pt idx="11897">
                  <c:v>-2.1233218495221196E-2</c:v>
                </c:pt>
                <c:pt idx="11898">
                  <c:v>4.8480947056726273E-2</c:v>
                </c:pt>
                <c:pt idx="11899">
                  <c:v>3.1856503425429603E-2</c:v>
                </c:pt>
                <c:pt idx="11900">
                  <c:v>4.0261267622122426E-3</c:v>
                </c:pt>
                <c:pt idx="11901">
                  <c:v>1.7855991523204523E-2</c:v>
                </c:pt>
                <c:pt idx="11902">
                  <c:v>0.25447686920561546</c:v>
                </c:pt>
                <c:pt idx="11903">
                  <c:v>2.8522372060769768E-2</c:v>
                </c:pt>
                <c:pt idx="11904">
                  <c:v>5.4012209799789233E-2</c:v>
                </c:pt>
                <c:pt idx="11905">
                  <c:v>-6.5496862483420293E-2</c:v>
                </c:pt>
                <c:pt idx="11906">
                  <c:v>-2.144400362248294E-2</c:v>
                </c:pt>
                <c:pt idx="11907">
                  <c:v>-6.4280447894701526E-2</c:v>
                </c:pt>
                <c:pt idx="11908">
                  <c:v>0.26450683891843557</c:v>
                </c:pt>
                <c:pt idx="11909">
                  <c:v>-7.7636679002687555E-3</c:v>
                </c:pt>
                <c:pt idx="11910">
                  <c:v>5.0497568464735479E-2</c:v>
                </c:pt>
                <c:pt idx="11911">
                  <c:v>3.6228165408694717E-2</c:v>
                </c:pt>
                <c:pt idx="11912">
                  <c:v>-0.19720182894689073</c:v>
                </c:pt>
                <c:pt idx="11913">
                  <c:v>0.17049793460377358</c:v>
                </c:pt>
                <c:pt idx="11914">
                  <c:v>-1.896073980380994E-2</c:v>
                </c:pt>
                <c:pt idx="11915">
                  <c:v>1.2120897377823531E-2</c:v>
                </c:pt>
                <c:pt idx="11916">
                  <c:v>-6.3442430161575747E-2</c:v>
                </c:pt>
                <c:pt idx="11917">
                  <c:v>-3.0177843904084828E-3</c:v>
                </c:pt>
                <c:pt idx="11918">
                  <c:v>-3.7599868012857904E-2</c:v>
                </c:pt>
                <c:pt idx="11919">
                  <c:v>3.0640436787533944E-2</c:v>
                </c:pt>
                <c:pt idx="11920">
                  <c:v>4.9201137544254488E-2</c:v>
                </c:pt>
                <c:pt idx="11921">
                  <c:v>7.2814656102597958E-3</c:v>
                </c:pt>
                <c:pt idx="11922">
                  <c:v>-1.753278496125284E-2</c:v>
                </c:pt>
                <c:pt idx="11923">
                  <c:v>9.9131653618567267E-3</c:v>
                </c:pt>
                <c:pt idx="11924">
                  <c:v>2.7977089102453459E-2</c:v>
                </c:pt>
                <c:pt idx="11925">
                  <c:v>7.5217246113457592E-3</c:v>
                </c:pt>
                <c:pt idx="11926">
                  <c:v>0.14510233628402769</c:v>
                </c:pt>
                <c:pt idx="11927">
                  <c:v>2.7019868277655061E-2</c:v>
                </c:pt>
                <c:pt idx="11928">
                  <c:v>1.5245365745329584E-4</c:v>
                </c:pt>
                <c:pt idx="11929">
                  <c:v>0.14238813130896341</c:v>
                </c:pt>
                <c:pt idx="11930">
                  <c:v>2.5066031982523974E-2</c:v>
                </c:pt>
                <c:pt idx="11931">
                  <c:v>1.1906959661625327E-2</c:v>
                </c:pt>
                <c:pt idx="11932">
                  <c:v>3.8075232924011861E-2</c:v>
                </c:pt>
                <c:pt idx="11933">
                  <c:v>1.6250194204666914E-2</c:v>
                </c:pt>
                <c:pt idx="11934">
                  <c:v>-6.0941677863841727E-2</c:v>
                </c:pt>
                <c:pt idx="11935">
                  <c:v>4.1465948103235908E-2</c:v>
                </c:pt>
                <c:pt idx="11936">
                  <c:v>1.0898751117644696E-2</c:v>
                </c:pt>
                <c:pt idx="11937">
                  <c:v>1.9176571985576912E-2</c:v>
                </c:pt>
                <c:pt idx="11938">
                  <c:v>-6.811675238085875E-2</c:v>
                </c:pt>
                <c:pt idx="11939">
                  <c:v>8.7411210204120116E-3</c:v>
                </c:pt>
                <c:pt idx="11940">
                  <c:v>5.9610784275166563E-2</c:v>
                </c:pt>
                <c:pt idx="11941">
                  <c:v>9.7067672453820565E-3</c:v>
                </c:pt>
                <c:pt idx="11942">
                  <c:v>1.0899800316447458E-2</c:v>
                </c:pt>
                <c:pt idx="11943">
                  <c:v>9.2441327897669123E-2</c:v>
                </c:pt>
                <c:pt idx="11944">
                  <c:v>-1.4418794843752216E-2</c:v>
                </c:pt>
                <c:pt idx="11945">
                  <c:v>4.8013987020759867E-2</c:v>
                </c:pt>
                <c:pt idx="11946">
                  <c:v>-3.6884413547774351E-2</c:v>
                </c:pt>
                <c:pt idx="11947">
                  <c:v>-4.3287106538988887E-2</c:v>
                </c:pt>
                <c:pt idx="11948">
                  <c:v>-1.2276604636085611E-2</c:v>
                </c:pt>
                <c:pt idx="11949">
                  <c:v>0.16276341980454859</c:v>
                </c:pt>
                <c:pt idx="11950">
                  <c:v>3.6794489285742523E-3</c:v>
                </c:pt>
                <c:pt idx="11951">
                  <c:v>2.6957367405012405E-2</c:v>
                </c:pt>
                <c:pt idx="11952">
                  <c:v>2.6371630970008244E-2</c:v>
                </c:pt>
                <c:pt idx="11953">
                  <c:v>-6.3840225331040223E-2</c:v>
                </c:pt>
                <c:pt idx="11954">
                  <c:v>4.5961341977272578E-2</c:v>
                </c:pt>
                <c:pt idx="11955">
                  <c:v>7.955642147863741E-2</c:v>
                </c:pt>
                <c:pt idx="11956">
                  <c:v>3.5788192246892377E-3</c:v>
                </c:pt>
                <c:pt idx="11957">
                  <c:v>3.1948280280355568E-2</c:v>
                </c:pt>
                <c:pt idx="11958">
                  <c:v>-3.9130885116773227E-2</c:v>
                </c:pt>
                <c:pt idx="11959">
                  <c:v>-1.696832035402758E-2</c:v>
                </c:pt>
                <c:pt idx="11960">
                  <c:v>-0.16184352463297208</c:v>
                </c:pt>
                <c:pt idx="11961">
                  <c:v>9.0185847108463099E-2</c:v>
                </c:pt>
                <c:pt idx="11962">
                  <c:v>2.3691041353435756E-2</c:v>
                </c:pt>
                <c:pt idx="11963">
                  <c:v>1.1591969188298502E-2</c:v>
                </c:pt>
                <c:pt idx="11964">
                  <c:v>1.781456915190828E-2</c:v>
                </c:pt>
                <c:pt idx="11965">
                  <c:v>1.6263484042104738E-2</c:v>
                </c:pt>
                <c:pt idx="11966">
                  <c:v>5.0073658348778152E-2</c:v>
                </c:pt>
                <c:pt idx="11967">
                  <c:v>5.2029624334365412E-3</c:v>
                </c:pt>
                <c:pt idx="11968">
                  <c:v>-6.0845552139738553E-3</c:v>
                </c:pt>
                <c:pt idx="11969">
                  <c:v>0.16844291153107466</c:v>
                </c:pt>
                <c:pt idx="11970">
                  <c:v>2.4192732808704541E-3</c:v>
                </c:pt>
                <c:pt idx="11971">
                  <c:v>5.8494302454119886E-2</c:v>
                </c:pt>
                <c:pt idx="11972">
                  <c:v>-5.8445332115120908E-2</c:v>
                </c:pt>
                <c:pt idx="11973">
                  <c:v>2.5481740788461892E-2</c:v>
                </c:pt>
                <c:pt idx="11974">
                  <c:v>4.8735228111627713E-2</c:v>
                </c:pt>
                <c:pt idx="11975">
                  <c:v>-1.178181937488172E-2</c:v>
                </c:pt>
                <c:pt idx="11976">
                  <c:v>-2.3309056775706032E-2</c:v>
                </c:pt>
                <c:pt idx="11977">
                  <c:v>-3.4185130326221669E-2</c:v>
                </c:pt>
                <c:pt idx="11978">
                  <c:v>-5.6951014101883947E-2</c:v>
                </c:pt>
                <c:pt idx="11979">
                  <c:v>5.069486772891954E-2</c:v>
                </c:pt>
                <c:pt idx="11980">
                  <c:v>1.9865253026804953E-2</c:v>
                </c:pt>
                <c:pt idx="11981">
                  <c:v>5.5516485747912861E-2</c:v>
                </c:pt>
                <c:pt idx="11982">
                  <c:v>-0.17349250159854204</c:v>
                </c:pt>
                <c:pt idx="11983">
                  <c:v>-5.7396429044685122E-2</c:v>
                </c:pt>
                <c:pt idx="11984">
                  <c:v>-3.9489167110356889E-2</c:v>
                </c:pt>
                <c:pt idx="11985">
                  <c:v>5.513690274674566E-2</c:v>
                </c:pt>
                <c:pt idx="11986">
                  <c:v>-5.7098927604045648E-2</c:v>
                </c:pt>
                <c:pt idx="11987">
                  <c:v>1.24867106508022E-2</c:v>
                </c:pt>
                <c:pt idx="11988">
                  <c:v>-6.1618407271372126E-2</c:v>
                </c:pt>
                <c:pt idx="11989">
                  <c:v>3.3822082113989189E-2</c:v>
                </c:pt>
                <c:pt idx="11990">
                  <c:v>5.5082749107354556E-2</c:v>
                </c:pt>
                <c:pt idx="11991">
                  <c:v>4.4525209057190991E-2</c:v>
                </c:pt>
                <c:pt idx="11992">
                  <c:v>-0.10158999397047008</c:v>
                </c:pt>
                <c:pt idx="11993">
                  <c:v>4.742054681683603E-2</c:v>
                </c:pt>
                <c:pt idx="11994">
                  <c:v>2.791002733735605E-2</c:v>
                </c:pt>
                <c:pt idx="11995">
                  <c:v>-8.8902043408168024E-3</c:v>
                </c:pt>
                <c:pt idx="11996">
                  <c:v>1.5041113055301328E-2</c:v>
                </c:pt>
                <c:pt idx="11997">
                  <c:v>3.4746517474699146E-2</c:v>
                </c:pt>
                <c:pt idx="11998">
                  <c:v>-0.16213581646372363</c:v>
                </c:pt>
                <c:pt idx="11999">
                  <c:v>3.5117224187955445E-2</c:v>
                </c:pt>
                <c:pt idx="12000">
                  <c:v>-2.4306717247792632E-2</c:v>
                </c:pt>
                <c:pt idx="12001">
                  <c:v>8.5580990804753426E-2</c:v>
                </c:pt>
                <c:pt idx="12002">
                  <c:v>1.236699636362305E-2</c:v>
                </c:pt>
                <c:pt idx="12003">
                  <c:v>-1.9357461187604234E-2</c:v>
                </c:pt>
                <c:pt idx="12004">
                  <c:v>1.6453587295826651E-3</c:v>
                </c:pt>
                <c:pt idx="12005">
                  <c:v>5.7329568690858916E-2</c:v>
                </c:pt>
                <c:pt idx="12006">
                  <c:v>-1.4900487051827071E-2</c:v>
                </c:pt>
                <c:pt idx="12007">
                  <c:v>1.7375892467093767E-2</c:v>
                </c:pt>
                <c:pt idx="12008">
                  <c:v>3.2501567423267194E-2</c:v>
                </c:pt>
                <c:pt idx="12009">
                  <c:v>-0.13470558087168524</c:v>
                </c:pt>
                <c:pt idx="12010">
                  <c:v>1.3468370262766404E-2</c:v>
                </c:pt>
                <c:pt idx="12011">
                  <c:v>-4.4016622806695729E-2</c:v>
                </c:pt>
                <c:pt idx="12012">
                  <c:v>-3.6559647697279418E-3</c:v>
                </c:pt>
                <c:pt idx="12013">
                  <c:v>-9.553459726592611E-3</c:v>
                </c:pt>
                <c:pt idx="12014">
                  <c:v>3.0721048546049793E-2</c:v>
                </c:pt>
                <c:pt idx="12015">
                  <c:v>-9.6899938099799885E-3</c:v>
                </c:pt>
                <c:pt idx="12016">
                  <c:v>-3.7548368107674285E-2</c:v>
                </c:pt>
                <c:pt idx="12017">
                  <c:v>6.7546990623225375E-2</c:v>
                </c:pt>
                <c:pt idx="12018">
                  <c:v>-9.2114584160574772E-3</c:v>
                </c:pt>
                <c:pt idx="12019">
                  <c:v>-3.9993532545620249E-2</c:v>
                </c:pt>
                <c:pt idx="12020">
                  <c:v>5.6734168793796814E-2</c:v>
                </c:pt>
                <c:pt idx="12021">
                  <c:v>5.4935983810115392E-2</c:v>
                </c:pt>
                <c:pt idx="12022">
                  <c:v>-3.0907499897618327E-3</c:v>
                </c:pt>
                <c:pt idx="12023">
                  <c:v>6.4454110012041564E-3</c:v>
                </c:pt>
                <c:pt idx="12024">
                  <c:v>-3.5243975306670484E-2</c:v>
                </c:pt>
                <c:pt idx="12025">
                  <c:v>-2.7654948305072199E-2</c:v>
                </c:pt>
                <c:pt idx="12026">
                  <c:v>-7.5642340814391388E-3</c:v>
                </c:pt>
                <c:pt idx="12027">
                  <c:v>-2.934582203257315E-2</c:v>
                </c:pt>
                <c:pt idx="12028">
                  <c:v>-5.3797749063404073E-2</c:v>
                </c:pt>
                <c:pt idx="12029">
                  <c:v>2.0409660276429573E-2</c:v>
                </c:pt>
                <c:pt idx="12030">
                  <c:v>-4.9058750022670544E-2</c:v>
                </c:pt>
                <c:pt idx="12031">
                  <c:v>1.1924458622967688E-2</c:v>
                </c:pt>
                <c:pt idx="12032">
                  <c:v>3.1209918230971863E-2</c:v>
                </c:pt>
                <c:pt idx="12033">
                  <c:v>-0.26887613030117247</c:v>
                </c:pt>
                <c:pt idx="12034">
                  <c:v>-0.13966745892221688</c:v>
                </c:pt>
                <c:pt idx="12035">
                  <c:v>-4.4821161465492261E-2</c:v>
                </c:pt>
                <c:pt idx="12036">
                  <c:v>4.9686879870764894E-2</c:v>
                </c:pt>
                <c:pt idx="12037">
                  <c:v>-7.1809775684971072E-2</c:v>
                </c:pt>
                <c:pt idx="12038">
                  <c:v>0.14491632138444896</c:v>
                </c:pt>
                <c:pt idx="12039">
                  <c:v>9.5328126631897839E-2</c:v>
                </c:pt>
                <c:pt idx="12040">
                  <c:v>6.0958764615581897E-2</c:v>
                </c:pt>
                <c:pt idx="12041">
                  <c:v>2.6274505098031236E-2</c:v>
                </c:pt>
                <c:pt idx="12042">
                  <c:v>0.10342907898627425</c:v>
                </c:pt>
                <c:pt idx="12043">
                  <c:v>-7.5628813718546777E-3</c:v>
                </c:pt>
                <c:pt idx="12044">
                  <c:v>5.3338371815083566E-2</c:v>
                </c:pt>
                <c:pt idx="12045">
                  <c:v>5.6966070343584196E-2</c:v>
                </c:pt>
                <c:pt idx="12046">
                  <c:v>2.5680752629551159E-2</c:v>
                </c:pt>
                <c:pt idx="12047">
                  <c:v>1.8806945913907126E-2</c:v>
                </c:pt>
                <c:pt idx="12048">
                  <c:v>2.5158252596445687E-2</c:v>
                </c:pt>
                <c:pt idx="12049">
                  <c:v>-1.313840696333117E-2</c:v>
                </c:pt>
                <c:pt idx="12050">
                  <c:v>2.562372978468553E-2</c:v>
                </c:pt>
                <c:pt idx="12051">
                  <c:v>1.9949770766083019E-2</c:v>
                </c:pt>
                <c:pt idx="12052">
                  <c:v>3.5389040658713129E-2</c:v>
                </c:pt>
                <c:pt idx="12053">
                  <c:v>5.781861773189214E-2</c:v>
                </c:pt>
                <c:pt idx="12054">
                  <c:v>3.1074769505879431E-3</c:v>
                </c:pt>
                <c:pt idx="12055">
                  <c:v>-6.3972901246245138E-3</c:v>
                </c:pt>
                <c:pt idx="12056">
                  <c:v>-1.5995549739770538E-2</c:v>
                </c:pt>
                <c:pt idx="12057">
                  <c:v>-1.7792233056811289E-2</c:v>
                </c:pt>
                <c:pt idx="12058">
                  <c:v>4.938191766551598E-2</c:v>
                </c:pt>
                <c:pt idx="12059">
                  <c:v>-4.1680512834745109E-2</c:v>
                </c:pt>
                <c:pt idx="12060">
                  <c:v>2.4742930963406275E-2</c:v>
                </c:pt>
                <c:pt idx="12061">
                  <c:v>1.7622548703254432E-2</c:v>
                </c:pt>
                <c:pt idx="12062">
                  <c:v>2.7612111825454352E-2</c:v>
                </c:pt>
                <c:pt idx="12063">
                  <c:v>-5.7032003163547014E-3</c:v>
                </c:pt>
                <c:pt idx="12064">
                  <c:v>3.4998899111712008E-2</c:v>
                </c:pt>
                <c:pt idx="12065">
                  <c:v>4.6110519551758565E-2</c:v>
                </c:pt>
                <c:pt idx="12066">
                  <c:v>-2.1796652221794572E-2</c:v>
                </c:pt>
                <c:pt idx="12067">
                  <c:v>-2.5602769012378908E-2</c:v>
                </c:pt>
                <c:pt idx="12068">
                  <c:v>-7.7424778123407964E-2</c:v>
                </c:pt>
                <c:pt idx="12069">
                  <c:v>-1.4710834638131802E-2</c:v>
                </c:pt>
                <c:pt idx="12070">
                  <c:v>7.9233826869831131E-2</c:v>
                </c:pt>
                <c:pt idx="12071">
                  <c:v>4.2175629360101254E-2</c:v>
                </c:pt>
                <c:pt idx="12072">
                  <c:v>-1.3133660984170988E-2</c:v>
                </c:pt>
                <c:pt idx="12073">
                  <c:v>3.3124077219094862E-2</c:v>
                </c:pt>
                <c:pt idx="12074">
                  <c:v>0.10993832548628513</c:v>
                </c:pt>
                <c:pt idx="12075">
                  <c:v>-3.403113600043723E-2</c:v>
                </c:pt>
                <c:pt idx="12076">
                  <c:v>-3.263817074251775E-2</c:v>
                </c:pt>
                <c:pt idx="12077">
                  <c:v>8.0481289664559363E-2</c:v>
                </c:pt>
                <c:pt idx="12078">
                  <c:v>0.17486292384875909</c:v>
                </c:pt>
                <c:pt idx="12079">
                  <c:v>6.5139480285736573E-2</c:v>
                </c:pt>
                <c:pt idx="12080">
                  <c:v>-1.3694883093046773E-2</c:v>
                </c:pt>
                <c:pt idx="12081">
                  <c:v>-6.376999142283144E-3</c:v>
                </c:pt>
                <c:pt idx="12082">
                  <c:v>-4.1595972874526925E-2</c:v>
                </c:pt>
                <c:pt idx="12083">
                  <c:v>-5.5818388399960311E-2</c:v>
                </c:pt>
                <c:pt idx="12084">
                  <c:v>0.1091528983812652</c:v>
                </c:pt>
                <c:pt idx="12085">
                  <c:v>-3.0759008784769375E-2</c:v>
                </c:pt>
                <c:pt idx="12086">
                  <c:v>7.4136220628137683E-2</c:v>
                </c:pt>
                <c:pt idx="12087">
                  <c:v>-3.8761858960749351E-2</c:v>
                </c:pt>
                <c:pt idx="12088">
                  <c:v>4.9193929109842244E-2</c:v>
                </c:pt>
                <c:pt idx="12089">
                  <c:v>-4.3911791490683624E-2</c:v>
                </c:pt>
                <c:pt idx="12090">
                  <c:v>1.7243455085729544E-4</c:v>
                </c:pt>
                <c:pt idx="12091">
                  <c:v>3.6079940256138233E-2</c:v>
                </c:pt>
                <c:pt idx="12092">
                  <c:v>5.2684117450730733E-3</c:v>
                </c:pt>
                <c:pt idx="12093">
                  <c:v>3.3828815869267288E-2</c:v>
                </c:pt>
                <c:pt idx="12094">
                  <c:v>3.9305064465153874E-3</c:v>
                </c:pt>
                <c:pt idx="12095">
                  <c:v>-2.3889238688625761E-2</c:v>
                </c:pt>
                <c:pt idx="12096">
                  <c:v>1.3754053841221156E-2</c:v>
                </c:pt>
                <c:pt idx="12097">
                  <c:v>5.6823844181075917E-2</c:v>
                </c:pt>
                <c:pt idx="12098">
                  <c:v>7.1947786123921387E-2</c:v>
                </c:pt>
                <c:pt idx="12099">
                  <c:v>0.10416569841553075</c:v>
                </c:pt>
                <c:pt idx="12100">
                  <c:v>5.9189510380328048E-3</c:v>
                </c:pt>
                <c:pt idx="12101">
                  <c:v>-3.9698355178712272E-2</c:v>
                </c:pt>
                <c:pt idx="12102">
                  <c:v>1.2573339891198807E-2</c:v>
                </c:pt>
                <c:pt idx="12103">
                  <c:v>3.5555501978855729E-2</c:v>
                </c:pt>
                <c:pt idx="12104">
                  <c:v>-0.43391131518519804</c:v>
                </c:pt>
                <c:pt idx="12105">
                  <c:v>-5.3078504518013804E-2</c:v>
                </c:pt>
                <c:pt idx="12106">
                  <c:v>-1.2810719534918709E-3</c:v>
                </c:pt>
                <c:pt idx="12107">
                  <c:v>4.4054541895896235E-2</c:v>
                </c:pt>
                <c:pt idx="12108">
                  <c:v>-0.27213860487864999</c:v>
                </c:pt>
                <c:pt idx="12109">
                  <c:v>-0.41175940453639465</c:v>
                </c:pt>
                <c:pt idx="12110">
                  <c:v>4.5558377765923509E-2</c:v>
                </c:pt>
                <c:pt idx="12111">
                  <c:v>2.8547336789607729E-3</c:v>
                </c:pt>
                <c:pt idx="12112">
                  <c:v>9.1305053713617829E-2</c:v>
                </c:pt>
                <c:pt idx="12113">
                  <c:v>5.9194299122122653E-3</c:v>
                </c:pt>
                <c:pt idx="12114">
                  <c:v>-4.1048129582861359E-2</c:v>
                </c:pt>
                <c:pt idx="12115">
                  <c:v>1.0870812941592639E-2</c:v>
                </c:pt>
                <c:pt idx="12116">
                  <c:v>-4.6207128317847122E-3</c:v>
                </c:pt>
                <c:pt idx="12117">
                  <c:v>-5.5082352763132468E-2</c:v>
                </c:pt>
                <c:pt idx="12118">
                  <c:v>-3.6230243854840596E-2</c:v>
                </c:pt>
                <c:pt idx="12119">
                  <c:v>4.20174041228773E-2</c:v>
                </c:pt>
                <c:pt idx="12120">
                  <c:v>3.9169364165378565E-3</c:v>
                </c:pt>
                <c:pt idx="12121">
                  <c:v>4.2305792018950059E-2</c:v>
                </c:pt>
                <c:pt idx="12122">
                  <c:v>4.3217686821570067E-2</c:v>
                </c:pt>
                <c:pt idx="12123">
                  <c:v>3.5734528755681817E-2</c:v>
                </c:pt>
                <c:pt idx="12124">
                  <c:v>2.2456723309680619E-2</c:v>
                </c:pt>
                <c:pt idx="12125">
                  <c:v>-4.9873256161667521E-3</c:v>
                </c:pt>
                <c:pt idx="12126">
                  <c:v>-7.2699098698893808E-3</c:v>
                </c:pt>
                <c:pt idx="12127">
                  <c:v>2.3885058967363537E-2</c:v>
                </c:pt>
                <c:pt idx="12128">
                  <c:v>-6.7149761906051333E-3</c:v>
                </c:pt>
                <c:pt idx="12129">
                  <c:v>-2.1821780549147567E-2</c:v>
                </c:pt>
                <c:pt idx="12130">
                  <c:v>-3.6070117870226725E-3</c:v>
                </c:pt>
                <c:pt idx="12131">
                  <c:v>3.713318854923562E-2</c:v>
                </c:pt>
                <c:pt idx="12132">
                  <c:v>5.7940343950557034E-2</c:v>
                </c:pt>
                <c:pt idx="12133">
                  <c:v>2.12582454063272E-2</c:v>
                </c:pt>
                <c:pt idx="12134">
                  <c:v>1.6410062597262944E-2</c:v>
                </c:pt>
                <c:pt idx="12135">
                  <c:v>3.1187684230802339E-2</c:v>
                </c:pt>
                <c:pt idx="12136">
                  <c:v>8.0828410705823153E-2</c:v>
                </c:pt>
                <c:pt idx="12137">
                  <c:v>-2.2483213348352487E-3</c:v>
                </c:pt>
                <c:pt idx="12138">
                  <c:v>-2.3057112114959467E-2</c:v>
                </c:pt>
                <c:pt idx="12139">
                  <c:v>1.7488393843624141E-2</c:v>
                </c:pt>
                <c:pt idx="12140">
                  <c:v>-2.1966244909359892E-2</c:v>
                </c:pt>
                <c:pt idx="12141">
                  <c:v>4.9535080750593555E-2</c:v>
                </c:pt>
                <c:pt idx="12142">
                  <c:v>4.4331875225637453E-2</c:v>
                </c:pt>
                <c:pt idx="12143">
                  <c:v>1.2594135161532448E-2</c:v>
                </c:pt>
                <c:pt idx="12144">
                  <c:v>1.9315448977789772E-2</c:v>
                </c:pt>
                <c:pt idx="12145">
                  <c:v>-3.7745342119277952E-3</c:v>
                </c:pt>
                <c:pt idx="12146">
                  <c:v>-5.5161551434612845E-3</c:v>
                </c:pt>
                <c:pt idx="12147">
                  <c:v>1.815946057689578E-2</c:v>
                </c:pt>
                <c:pt idx="12148">
                  <c:v>4.1534612091974751E-3</c:v>
                </c:pt>
                <c:pt idx="12149">
                  <c:v>6.8085421172104019E-2</c:v>
                </c:pt>
                <c:pt idx="12150">
                  <c:v>4.90433003885564E-2</c:v>
                </c:pt>
                <c:pt idx="12151">
                  <c:v>7.3028909245695647E-2</c:v>
                </c:pt>
                <c:pt idx="12152">
                  <c:v>0.13615496150285114</c:v>
                </c:pt>
                <c:pt idx="12153">
                  <c:v>3.7704070246748808E-2</c:v>
                </c:pt>
                <c:pt idx="12154">
                  <c:v>-1.3200929462456469E-2</c:v>
                </c:pt>
                <c:pt idx="12155">
                  <c:v>0.12124498817181346</c:v>
                </c:pt>
                <c:pt idx="12156">
                  <c:v>1.0992603257302894E-2</c:v>
                </c:pt>
                <c:pt idx="12157">
                  <c:v>-2.2420276414378761E-3</c:v>
                </c:pt>
                <c:pt idx="12158">
                  <c:v>-1.7749640181297977E-2</c:v>
                </c:pt>
                <c:pt idx="12159">
                  <c:v>2.1589645678061056E-2</c:v>
                </c:pt>
                <c:pt idx="12160">
                  <c:v>8.426540180104353E-3</c:v>
                </c:pt>
                <c:pt idx="12161">
                  <c:v>6.9553038619748334E-2</c:v>
                </c:pt>
                <c:pt idx="12162">
                  <c:v>-3.5682509101347612E-2</c:v>
                </c:pt>
                <c:pt idx="12163">
                  <c:v>3.065801744239487E-2</c:v>
                </c:pt>
                <c:pt idx="12164">
                  <c:v>-9.7445840733364375E-2</c:v>
                </c:pt>
                <c:pt idx="12165">
                  <c:v>1.6165395072310202E-2</c:v>
                </c:pt>
                <c:pt idx="12166">
                  <c:v>2.1216719181349031E-2</c:v>
                </c:pt>
                <c:pt idx="12167">
                  <c:v>3.6823856318326507E-3</c:v>
                </c:pt>
                <c:pt idx="12168">
                  <c:v>6.7612310610678003E-2</c:v>
                </c:pt>
                <c:pt idx="12169">
                  <c:v>-3.7728476276160054E-3</c:v>
                </c:pt>
                <c:pt idx="12170">
                  <c:v>-0.11708903898529179</c:v>
                </c:pt>
                <c:pt idx="12171">
                  <c:v>1.8062306588377527E-2</c:v>
                </c:pt>
                <c:pt idx="12172">
                  <c:v>6.9000700865694681E-2</c:v>
                </c:pt>
                <c:pt idx="12173">
                  <c:v>2.3370886455404805E-2</c:v>
                </c:pt>
                <c:pt idx="12174">
                  <c:v>-1.4610946648253723E-2</c:v>
                </c:pt>
                <c:pt idx="12175">
                  <c:v>3.2180206190930989E-2</c:v>
                </c:pt>
                <c:pt idx="12176">
                  <c:v>3.5441964491791253E-2</c:v>
                </c:pt>
                <c:pt idx="12177">
                  <c:v>-2.5335390731718216E-4</c:v>
                </c:pt>
                <c:pt idx="12178">
                  <c:v>-4.6583191748386238E-2</c:v>
                </c:pt>
                <c:pt idx="12179">
                  <c:v>3.701585734408961E-2</c:v>
                </c:pt>
                <c:pt idx="12180">
                  <c:v>3.8229212991393625E-2</c:v>
                </c:pt>
                <c:pt idx="12181">
                  <c:v>4.6079553845622873E-2</c:v>
                </c:pt>
                <c:pt idx="12182">
                  <c:v>1.2046825303186367E-2</c:v>
                </c:pt>
                <c:pt idx="12183">
                  <c:v>1.1404589490879238E-2</c:v>
                </c:pt>
                <c:pt idx="12184">
                  <c:v>0.13320346036812136</c:v>
                </c:pt>
                <c:pt idx="12185">
                  <c:v>1.9284428435205847</c:v>
                </c:pt>
                <c:pt idx="12186">
                  <c:v>7.0594195722466901E-3</c:v>
                </c:pt>
                <c:pt idx="12187">
                  <c:v>3.0192211891244859E-2</c:v>
                </c:pt>
                <c:pt idx="12188">
                  <c:v>-8.2150018970531934E-3</c:v>
                </c:pt>
                <c:pt idx="12189">
                  <c:v>-1.111879714263548E-2</c:v>
                </c:pt>
                <c:pt idx="12190">
                  <c:v>6.5791154464546666E-3</c:v>
                </c:pt>
                <c:pt idx="12191">
                  <c:v>5.0439086927146715E-2</c:v>
                </c:pt>
                <c:pt idx="12192">
                  <c:v>-6.7625193334293239E-3</c:v>
                </c:pt>
                <c:pt idx="12193">
                  <c:v>-2.8908575293662506E-2</c:v>
                </c:pt>
                <c:pt idx="12194">
                  <c:v>-1.7045782542159264E-2</c:v>
                </c:pt>
                <c:pt idx="12195">
                  <c:v>-2.2216048181949874E-2</c:v>
                </c:pt>
                <c:pt idx="12196">
                  <c:v>-1.2538321877341661E-2</c:v>
                </c:pt>
                <c:pt idx="12197">
                  <c:v>0.48532494082445082</c:v>
                </c:pt>
                <c:pt idx="12198">
                  <c:v>2.0351622352805E-2</c:v>
                </c:pt>
                <c:pt idx="12199">
                  <c:v>7.7060885584350453E-2</c:v>
                </c:pt>
                <c:pt idx="12200">
                  <c:v>0.20004372566076728</c:v>
                </c:pt>
                <c:pt idx="12201">
                  <c:v>-8.8369943136475757E-3</c:v>
                </c:pt>
                <c:pt idx="12202">
                  <c:v>6.6433098955591088E-2</c:v>
                </c:pt>
                <c:pt idx="12203">
                  <c:v>9.4099832517052784E-3</c:v>
                </c:pt>
                <c:pt idx="12204">
                  <c:v>1.2181227139456919E-2</c:v>
                </c:pt>
                <c:pt idx="12205">
                  <c:v>-2.4078819303768536E-2</c:v>
                </c:pt>
                <c:pt idx="12206">
                  <c:v>9.0916311453856702E-2</c:v>
                </c:pt>
                <c:pt idx="12207">
                  <c:v>-5.670802250471324E-2</c:v>
                </c:pt>
                <c:pt idx="12208">
                  <c:v>1.5189986641835513E-2</c:v>
                </c:pt>
                <c:pt idx="12209">
                  <c:v>-4.8106677176147389E-2</c:v>
                </c:pt>
                <c:pt idx="12210">
                  <c:v>2.3724440914829108E-2</c:v>
                </c:pt>
                <c:pt idx="12211">
                  <c:v>1.4861348679999024E-2</c:v>
                </c:pt>
                <c:pt idx="12212">
                  <c:v>4.6794245962522886E-2</c:v>
                </c:pt>
                <c:pt idx="12213">
                  <c:v>5.8249990836677689E-3</c:v>
                </c:pt>
                <c:pt idx="12214">
                  <c:v>3.3997317144847244E-2</c:v>
                </c:pt>
                <c:pt idx="12215">
                  <c:v>3.5436322990872807E-2</c:v>
                </c:pt>
                <c:pt idx="12216">
                  <c:v>2.1113189227657217E-2</c:v>
                </c:pt>
                <c:pt idx="12217">
                  <c:v>-2.5661198807651879E-2</c:v>
                </c:pt>
                <c:pt idx="12218">
                  <c:v>4.5782257119527485E-3</c:v>
                </c:pt>
                <c:pt idx="12219">
                  <c:v>4.7131736301192752E-2</c:v>
                </c:pt>
                <c:pt idx="12220">
                  <c:v>-3.5735638426036685E-2</c:v>
                </c:pt>
                <c:pt idx="12221">
                  <c:v>-6.6585790218937083E-2</c:v>
                </c:pt>
                <c:pt idx="12222">
                  <c:v>-4.823234329189998E-2</c:v>
                </c:pt>
                <c:pt idx="12223">
                  <c:v>4.0353353818517379E-3</c:v>
                </c:pt>
                <c:pt idx="12224">
                  <c:v>1.6863401390517913E-2</c:v>
                </c:pt>
                <c:pt idx="12225">
                  <c:v>-1.8499382984869028E-2</c:v>
                </c:pt>
                <c:pt idx="12226">
                  <c:v>2.2788591465608708E-2</c:v>
                </c:pt>
                <c:pt idx="12227">
                  <c:v>1.7987742326792771E-2</c:v>
                </c:pt>
                <c:pt idx="12228">
                  <c:v>3.9748566155549378E-2</c:v>
                </c:pt>
                <c:pt idx="12229">
                  <c:v>7.2060908231923834E-2</c:v>
                </c:pt>
                <c:pt idx="12230">
                  <c:v>7.4553559938438319E-2</c:v>
                </c:pt>
                <c:pt idx="12231">
                  <c:v>1.0188090630379476E-2</c:v>
                </c:pt>
                <c:pt idx="12232">
                  <c:v>3.8005036287743106E-2</c:v>
                </c:pt>
                <c:pt idx="12233">
                  <c:v>3.8446374600978835E-2</c:v>
                </c:pt>
                <c:pt idx="12234">
                  <c:v>3.4414495503202573E-2</c:v>
                </c:pt>
                <c:pt idx="12235">
                  <c:v>-6.5813019775397153E-3</c:v>
                </c:pt>
                <c:pt idx="12236">
                  <c:v>7.724645017751039E-2</c:v>
                </c:pt>
                <c:pt idx="12237">
                  <c:v>2.1392912010190144E-2</c:v>
                </c:pt>
                <c:pt idx="12238">
                  <c:v>1.0774589709112868E-3</c:v>
                </c:pt>
                <c:pt idx="12239">
                  <c:v>7.2450465506492687E-2</c:v>
                </c:pt>
                <c:pt idx="12240">
                  <c:v>1.8174820612421858E-2</c:v>
                </c:pt>
                <c:pt idx="12241">
                  <c:v>1.3326802879258023E-2</c:v>
                </c:pt>
                <c:pt idx="12242">
                  <c:v>2.8661352926000475E-2</c:v>
                </c:pt>
                <c:pt idx="12243">
                  <c:v>-3.5057625727066853E-2</c:v>
                </c:pt>
                <c:pt idx="12244">
                  <c:v>0.10511923063731506</c:v>
                </c:pt>
                <c:pt idx="12245">
                  <c:v>-1.1242768760886281E-2</c:v>
                </c:pt>
                <c:pt idx="12246">
                  <c:v>5.8954783816405607E-2</c:v>
                </c:pt>
                <c:pt idx="12247">
                  <c:v>2.0370696702854685E-2</c:v>
                </c:pt>
                <c:pt idx="12248">
                  <c:v>6.8270378991667213E-2</c:v>
                </c:pt>
                <c:pt idx="12249">
                  <c:v>1.1512307603942618E-2</c:v>
                </c:pt>
                <c:pt idx="12250">
                  <c:v>-8.8647035344556323E-3</c:v>
                </c:pt>
                <c:pt idx="12251">
                  <c:v>-5.0605867623922496E-2</c:v>
                </c:pt>
                <c:pt idx="12252">
                  <c:v>2.0072623248238758E-3</c:v>
                </c:pt>
                <c:pt idx="12253">
                  <c:v>1.3971901994623169E-2</c:v>
                </c:pt>
                <c:pt idx="12254">
                  <c:v>4.4035619113872455E-3</c:v>
                </c:pt>
                <c:pt idx="12255">
                  <c:v>-1.4475014869332847E-2</c:v>
                </c:pt>
                <c:pt idx="12256">
                  <c:v>3.1392817131943106E-2</c:v>
                </c:pt>
                <c:pt idx="12257">
                  <c:v>3.2422030368904696E-2</c:v>
                </c:pt>
                <c:pt idx="12258">
                  <c:v>2.7379743246264583E-3</c:v>
                </c:pt>
                <c:pt idx="12259">
                  <c:v>2.1244598940383781E-2</c:v>
                </c:pt>
                <c:pt idx="12260">
                  <c:v>1.834578610722936E-2</c:v>
                </c:pt>
                <c:pt idx="12261">
                  <c:v>5.5904131784279575E-2</c:v>
                </c:pt>
                <c:pt idx="12262">
                  <c:v>-1.6094888894218857E-2</c:v>
                </c:pt>
                <c:pt idx="12263">
                  <c:v>-5.3515946412478213E-2</c:v>
                </c:pt>
                <c:pt idx="12264">
                  <c:v>1.6710412829734271E-3</c:v>
                </c:pt>
                <c:pt idx="12265">
                  <c:v>-8.2017546619365708E-2</c:v>
                </c:pt>
                <c:pt idx="12266">
                  <c:v>-1.8602586765426348E-2</c:v>
                </c:pt>
                <c:pt idx="12267">
                  <c:v>3.129304878975693E-2</c:v>
                </c:pt>
                <c:pt idx="12268">
                  <c:v>-3.1269353512338192E-2</c:v>
                </c:pt>
                <c:pt idx="12269">
                  <c:v>3.0187515755515107E-2</c:v>
                </c:pt>
                <c:pt idx="12270">
                  <c:v>6.990851265507793E-3</c:v>
                </c:pt>
                <c:pt idx="12271">
                  <c:v>-0.14158905932118218</c:v>
                </c:pt>
                <c:pt idx="12272">
                  <c:v>2.1278243503875648E-2</c:v>
                </c:pt>
                <c:pt idx="12273">
                  <c:v>5.7371890855322703E-2</c:v>
                </c:pt>
                <c:pt idx="12274">
                  <c:v>-1.0002250170784372E-2</c:v>
                </c:pt>
                <c:pt idx="12275">
                  <c:v>1.0625862603933195E-2</c:v>
                </c:pt>
                <c:pt idx="12276">
                  <c:v>2.701529976689104E-2</c:v>
                </c:pt>
                <c:pt idx="12277">
                  <c:v>2.1359122773975003E-2</c:v>
                </c:pt>
                <c:pt idx="12278">
                  <c:v>-6.9227572665280984E-2</c:v>
                </c:pt>
                <c:pt idx="12279">
                  <c:v>2.6522868443652672E-2</c:v>
                </c:pt>
                <c:pt idx="12280">
                  <c:v>2.7321341604185558E-2</c:v>
                </c:pt>
                <c:pt idx="12281">
                  <c:v>-3.4627775725297918E-2</c:v>
                </c:pt>
                <c:pt idx="12282">
                  <c:v>3.5185688044436406E-2</c:v>
                </c:pt>
                <c:pt idx="12283">
                  <c:v>-9.2070515676973039E-2</c:v>
                </c:pt>
                <c:pt idx="12284">
                  <c:v>2.8943424376885567E-3</c:v>
                </c:pt>
                <c:pt idx="12285">
                  <c:v>5.1727247102802644E-3</c:v>
                </c:pt>
                <c:pt idx="12286">
                  <c:v>3.315783101117286E-2</c:v>
                </c:pt>
                <c:pt idx="12287">
                  <c:v>2.0692732517668261E-2</c:v>
                </c:pt>
                <c:pt idx="12288">
                  <c:v>5.1895867716556306E-2</c:v>
                </c:pt>
                <c:pt idx="12289">
                  <c:v>5.5429462728177621E-2</c:v>
                </c:pt>
                <c:pt idx="12290">
                  <c:v>3.3659641234717888E-2</c:v>
                </c:pt>
                <c:pt idx="12291">
                  <c:v>3.1259246047948497E-2</c:v>
                </c:pt>
                <c:pt idx="12292">
                  <c:v>7.8848543209441273E-3</c:v>
                </c:pt>
                <c:pt idx="12293">
                  <c:v>5.621566006351101E-2</c:v>
                </c:pt>
                <c:pt idx="12294">
                  <c:v>2.9009926273412527E-2</c:v>
                </c:pt>
                <c:pt idx="12295">
                  <c:v>2.1686390632178709E-2</c:v>
                </c:pt>
                <c:pt idx="12296">
                  <c:v>5.0968603385481662E-2</c:v>
                </c:pt>
                <c:pt idx="12297">
                  <c:v>3.8122962299171129E-2</c:v>
                </c:pt>
                <c:pt idx="12298">
                  <c:v>2.4579471477152802E-2</c:v>
                </c:pt>
                <c:pt idx="12299">
                  <c:v>2.2493665595222839E-2</c:v>
                </c:pt>
                <c:pt idx="12300">
                  <c:v>2.8758649601853984E-2</c:v>
                </c:pt>
                <c:pt idx="12301">
                  <c:v>4.1189592658350857E-2</c:v>
                </c:pt>
                <c:pt idx="12302">
                  <c:v>1.8603109155726816E-2</c:v>
                </c:pt>
                <c:pt idx="12303">
                  <c:v>1.3974159154437671E-2</c:v>
                </c:pt>
                <c:pt idx="12304">
                  <c:v>-1.3865628558830915E-2</c:v>
                </c:pt>
                <c:pt idx="12305">
                  <c:v>6.0493214935001434E-2</c:v>
                </c:pt>
                <c:pt idx="12306">
                  <c:v>6.2829191226284026E-2</c:v>
                </c:pt>
                <c:pt idx="12307">
                  <c:v>1.6534168113067391E-2</c:v>
                </c:pt>
                <c:pt idx="12308">
                  <c:v>3.9156847473606315E-2</c:v>
                </c:pt>
                <c:pt idx="12309">
                  <c:v>0.10944105551421264</c:v>
                </c:pt>
                <c:pt idx="12310">
                  <c:v>2.0483179435504626E-2</c:v>
                </c:pt>
                <c:pt idx="12311">
                  <c:v>8.6014164075454397E-2</c:v>
                </c:pt>
                <c:pt idx="12312">
                  <c:v>7.545541504153104E-2</c:v>
                </c:pt>
                <c:pt idx="12313">
                  <c:v>2.0123105519261594E-2</c:v>
                </c:pt>
                <c:pt idx="12314">
                  <c:v>8.7578153158376264E-4</c:v>
                </c:pt>
                <c:pt idx="12315">
                  <c:v>-3.8626566409145281E-2</c:v>
                </c:pt>
                <c:pt idx="12316">
                  <c:v>3.6381953617843112E-2</c:v>
                </c:pt>
                <c:pt idx="12317">
                  <c:v>-2.2188716716953317E-2</c:v>
                </c:pt>
                <c:pt idx="12318">
                  <c:v>1.2487735700856917E-2</c:v>
                </c:pt>
                <c:pt idx="12319">
                  <c:v>2.3387099021790581E-2</c:v>
                </c:pt>
                <c:pt idx="12320">
                  <c:v>5.565653262926893E-2</c:v>
                </c:pt>
                <c:pt idx="12321">
                  <c:v>5.0638305497842234E-2</c:v>
                </c:pt>
                <c:pt idx="12322">
                  <c:v>9.1052047809583175E-3</c:v>
                </c:pt>
                <c:pt idx="12323">
                  <c:v>3.5090927576361612E-2</c:v>
                </c:pt>
                <c:pt idx="12324">
                  <c:v>3.9352230597116487E-3</c:v>
                </c:pt>
                <c:pt idx="12325">
                  <c:v>2.6635090445006501E-2</c:v>
                </c:pt>
                <c:pt idx="12326">
                  <c:v>3.2427968077574518E-2</c:v>
                </c:pt>
                <c:pt idx="12327">
                  <c:v>6.7391659270160539E-2</c:v>
                </c:pt>
                <c:pt idx="12328">
                  <c:v>-1.5614435012338817E-3</c:v>
                </c:pt>
                <c:pt idx="12329">
                  <c:v>8.0477294154582511E-3</c:v>
                </c:pt>
                <c:pt idx="12330">
                  <c:v>2.2293719130406699E-2</c:v>
                </c:pt>
                <c:pt idx="12331">
                  <c:v>-6.7678015651792003E-2</c:v>
                </c:pt>
                <c:pt idx="12332">
                  <c:v>-3.4882941438173555E-3</c:v>
                </c:pt>
                <c:pt idx="12333">
                  <c:v>-9.7888070297415891E-2</c:v>
                </c:pt>
                <c:pt idx="12334">
                  <c:v>2.0830702872466252E-2</c:v>
                </c:pt>
                <c:pt idx="12335">
                  <c:v>5.4291513410717786E-3</c:v>
                </c:pt>
                <c:pt idx="12336">
                  <c:v>1.7234032030757331E-2</c:v>
                </c:pt>
                <c:pt idx="12337">
                  <c:v>-1.2398207809166113E-3</c:v>
                </c:pt>
                <c:pt idx="12338">
                  <c:v>-4.0942255346602414E-3</c:v>
                </c:pt>
                <c:pt idx="12339">
                  <c:v>2.7576398723195606E-2</c:v>
                </c:pt>
                <c:pt idx="12340">
                  <c:v>1.1903241335036698E-2</c:v>
                </c:pt>
                <c:pt idx="12341">
                  <c:v>3.0381710790635501E-2</c:v>
                </c:pt>
                <c:pt idx="12342">
                  <c:v>8.9412073673800843E-2</c:v>
                </c:pt>
                <c:pt idx="12343">
                  <c:v>5.7850071630153821E-2</c:v>
                </c:pt>
                <c:pt idx="12344">
                  <c:v>6.5950704700458412E-2</c:v>
                </c:pt>
                <c:pt idx="12345">
                  <c:v>4.5042339321001851E-2</c:v>
                </c:pt>
                <c:pt idx="12346">
                  <c:v>2.1170324633173237E-2</c:v>
                </c:pt>
                <c:pt idx="12347">
                  <c:v>-1.1863865799527994E-2</c:v>
                </c:pt>
                <c:pt idx="12348">
                  <c:v>-4.6323132276099389E-2</c:v>
                </c:pt>
                <c:pt idx="12349">
                  <c:v>6.4335465024565233E-2</c:v>
                </c:pt>
                <c:pt idx="12350">
                  <c:v>1.4585044307657865E-2</c:v>
                </c:pt>
                <c:pt idx="12351">
                  <c:v>5.3113712719638294E-2</c:v>
                </c:pt>
                <c:pt idx="12352">
                  <c:v>2.9831929193508112E-2</c:v>
                </c:pt>
                <c:pt idx="12353">
                  <c:v>5.3702046760875005E-2</c:v>
                </c:pt>
                <c:pt idx="12354">
                  <c:v>7.5776008932694983E-2</c:v>
                </c:pt>
                <c:pt idx="12355">
                  <c:v>3.9828359708804821E-2</c:v>
                </c:pt>
                <c:pt idx="12356">
                  <c:v>2.3641079854143498E-2</c:v>
                </c:pt>
                <c:pt idx="12357">
                  <c:v>-1.93784292896793E-2</c:v>
                </c:pt>
                <c:pt idx="12358">
                  <c:v>-2.7809137065459726E-2</c:v>
                </c:pt>
                <c:pt idx="12359">
                  <c:v>3.3736575968842365E-2</c:v>
                </c:pt>
                <c:pt idx="12360">
                  <c:v>1.026204405416167E-2</c:v>
                </c:pt>
                <c:pt idx="12361">
                  <c:v>3.6647534928596161E-2</c:v>
                </c:pt>
                <c:pt idx="12362">
                  <c:v>-2.8146558347209843E-2</c:v>
                </c:pt>
                <c:pt idx="12363">
                  <c:v>3.838857710532384E-2</c:v>
                </c:pt>
                <c:pt idx="12364">
                  <c:v>1.5693282988329928E-2</c:v>
                </c:pt>
                <c:pt idx="12365">
                  <c:v>-2.2474284238652505E-2</c:v>
                </c:pt>
                <c:pt idx="12366">
                  <c:v>2.8931989286851593E-2</c:v>
                </c:pt>
                <c:pt idx="12367">
                  <c:v>2.6684707433175165E-3</c:v>
                </c:pt>
                <c:pt idx="12368">
                  <c:v>2.4951199178451729E-2</c:v>
                </c:pt>
                <c:pt idx="12369">
                  <c:v>4.112287736127046E-2</c:v>
                </c:pt>
                <c:pt idx="12370">
                  <c:v>1.3697832409034693E-2</c:v>
                </c:pt>
                <c:pt idx="12371">
                  <c:v>2.8833072994328343E-2</c:v>
                </c:pt>
                <c:pt idx="12372">
                  <c:v>4.6906984197625078E-3</c:v>
                </c:pt>
                <c:pt idx="12373">
                  <c:v>3.1911986532201772E-2</c:v>
                </c:pt>
                <c:pt idx="12374">
                  <c:v>2.9261192724147869E-2</c:v>
                </c:pt>
                <c:pt idx="12375">
                  <c:v>-7.8522171941393937E-2</c:v>
                </c:pt>
                <c:pt idx="12376">
                  <c:v>4.7609239043819293E-2</c:v>
                </c:pt>
                <c:pt idx="12377">
                  <c:v>3.0526744414011507E-2</c:v>
                </c:pt>
                <c:pt idx="12378">
                  <c:v>5.6346926487570385E-2</c:v>
                </c:pt>
                <c:pt idx="12379">
                  <c:v>2.0270344122641355E-2</c:v>
                </c:pt>
                <c:pt idx="12380">
                  <c:v>6.2596920522914712E-2</c:v>
                </c:pt>
                <c:pt idx="12381">
                  <c:v>2.4968356693230781E-3</c:v>
                </c:pt>
                <c:pt idx="12382">
                  <c:v>6.9194974324407396E-2</c:v>
                </c:pt>
                <c:pt idx="12383">
                  <c:v>4.3176751881251925E-2</c:v>
                </c:pt>
                <c:pt idx="12384">
                  <c:v>-9.3917319784491068E-2</c:v>
                </c:pt>
                <c:pt idx="12385">
                  <c:v>7.0028652793491615E-3</c:v>
                </c:pt>
                <c:pt idx="12386">
                  <c:v>5.0428640488456317E-3</c:v>
                </c:pt>
                <c:pt idx="12387">
                  <c:v>-9.5624703835107905E-2</c:v>
                </c:pt>
                <c:pt idx="12388">
                  <c:v>4.52439639157116E-3</c:v>
                </c:pt>
                <c:pt idx="12389">
                  <c:v>0.12127176953362662</c:v>
                </c:pt>
                <c:pt idx="12390">
                  <c:v>-6.3919706947870511E-2</c:v>
                </c:pt>
                <c:pt idx="12391">
                  <c:v>-3.9213064374795034E-2</c:v>
                </c:pt>
                <c:pt idx="12392">
                  <c:v>1.1597422852640612E-2</c:v>
                </c:pt>
                <c:pt idx="12393">
                  <c:v>1.3512135208357029E-2</c:v>
                </c:pt>
                <c:pt idx="12394">
                  <c:v>-4.1723244885064077E-2</c:v>
                </c:pt>
                <c:pt idx="12395">
                  <c:v>7.9445419719800878E-3</c:v>
                </c:pt>
                <c:pt idx="12396">
                  <c:v>5.2517084466454549E-3</c:v>
                </c:pt>
                <c:pt idx="12397">
                  <c:v>3.4394207126606298E-2</c:v>
                </c:pt>
                <c:pt idx="12398">
                  <c:v>2.6681664795598057E-2</c:v>
                </c:pt>
                <c:pt idx="12399">
                  <c:v>5.3655326825597045E-2</c:v>
                </c:pt>
                <c:pt idx="12400">
                  <c:v>0.17660542860987366</c:v>
                </c:pt>
                <c:pt idx="12401">
                  <c:v>3.1335663561671327E-2</c:v>
                </c:pt>
                <c:pt idx="12402">
                  <c:v>-0.15671220268505839</c:v>
                </c:pt>
                <c:pt idx="12403">
                  <c:v>4.9474973893759502E-2</c:v>
                </c:pt>
                <c:pt idx="12404">
                  <c:v>6.6442921821271192E-2</c:v>
                </c:pt>
                <c:pt idx="12405">
                  <c:v>8.1048476241165207E-2</c:v>
                </c:pt>
                <c:pt idx="12406">
                  <c:v>4.1162772630894216E-3</c:v>
                </c:pt>
                <c:pt idx="12407">
                  <c:v>1.8029439742346418E-2</c:v>
                </c:pt>
                <c:pt idx="12408">
                  <c:v>1.9156146908745268E-3</c:v>
                </c:pt>
                <c:pt idx="12409">
                  <c:v>3.174368903292088E-2</c:v>
                </c:pt>
                <c:pt idx="12410">
                  <c:v>-0.22510639808985744</c:v>
                </c:pt>
                <c:pt idx="12411">
                  <c:v>-4.3248878763808007E-2</c:v>
                </c:pt>
                <c:pt idx="12412">
                  <c:v>0.13090890577014369</c:v>
                </c:pt>
                <c:pt idx="12413">
                  <c:v>3.5199736818925513E-2</c:v>
                </c:pt>
                <c:pt idx="12414">
                  <c:v>4.6190782556719372E-2</c:v>
                </c:pt>
                <c:pt idx="12415">
                  <c:v>1.1661387678829065E-2</c:v>
                </c:pt>
                <c:pt idx="12416">
                  <c:v>9.5939293094882876E-4</c:v>
                </c:pt>
                <c:pt idx="12417">
                  <c:v>-2.1299951039832316E-2</c:v>
                </c:pt>
                <c:pt idx="12418">
                  <c:v>8.1982985416444664E-4</c:v>
                </c:pt>
                <c:pt idx="12419">
                  <c:v>1.7481776126299638E-2</c:v>
                </c:pt>
                <c:pt idx="12420">
                  <c:v>5.6289884003851744E-2</c:v>
                </c:pt>
                <c:pt idx="12421">
                  <c:v>-3.0387422621653251E-3</c:v>
                </c:pt>
                <c:pt idx="12422">
                  <c:v>-6.7996554188938491E-2</c:v>
                </c:pt>
                <c:pt idx="12423">
                  <c:v>2.2292519175037027E-2</c:v>
                </c:pt>
                <c:pt idx="12424">
                  <c:v>9.2014720369052797E-3</c:v>
                </c:pt>
                <c:pt idx="12425">
                  <c:v>3.0243657225481974E-2</c:v>
                </c:pt>
                <c:pt idx="12426">
                  <c:v>3.4732541529544872E-2</c:v>
                </c:pt>
                <c:pt idx="12427">
                  <c:v>-2.8173766769939108E-2</c:v>
                </c:pt>
                <c:pt idx="12428">
                  <c:v>-3.9479188543855154E-2</c:v>
                </c:pt>
                <c:pt idx="12429">
                  <c:v>4.5560797164474406E-3</c:v>
                </c:pt>
                <c:pt idx="12430">
                  <c:v>-1.3359564597263954E-2</c:v>
                </c:pt>
                <c:pt idx="12431">
                  <c:v>-5.8292995507597031E-3</c:v>
                </c:pt>
                <c:pt idx="12432">
                  <c:v>2.2886478097791447E-2</c:v>
                </c:pt>
                <c:pt idx="12433">
                  <c:v>2.5279946406057942E-2</c:v>
                </c:pt>
                <c:pt idx="12434">
                  <c:v>-9.109369460518231E-2</c:v>
                </c:pt>
                <c:pt idx="12435">
                  <c:v>9.3890419452959936E-2</c:v>
                </c:pt>
                <c:pt idx="12436">
                  <c:v>6.1721337889885722E-3</c:v>
                </c:pt>
                <c:pt idx="12437">
                  <c:v>0.12066596656067749</c:v>
                </c:pt>
                <c:pt idx="12438">
                  <c:v>7.3728758824142173E-3</c:v>
                </c:pt>
                <c:pt idx="12439">
                  <c:v>-2.6755194202683938E-3</c:v>
                </c:pt>
                <c:pt idx="12440">
                  <c:v>4.1690612334039793E-3</c:v>
                </c:pt>
                <c:pt idx="12441">
                  <c:v>-5.5256206259016859E-2</c:v>
                </c:pt>
                <c:pt idx="12442">
                  <c:v>1.9212147115180909E-2</c:v>
                </c:pt>
                <c:pt idx="12443">
                  <c:v>-2.6535442806343897E-2</c:v>
                </c:pt>
                <c:pt idx="12444">
                  <c:v>9.8063640513589248E-2</c:v>
                </c:pt>
                <c:pt idx="12445">
                  <c:v>9.9709892743054807E-3</c:v>
                </c:pt>
                <c:pt idx="12446">
                  <c:v>9.4372994163887582E-3</c:v>
                </c:pt>
                <c:pt idx="12447">
                  <c:v>4.7796611978654792E-2</c:v>
                </c:pt>
                <c:pt idx="12448">
                  <c:v>-4.5334284280266701E-2</c:v>
                </c:pt>
                <c:pt idx="12449">
                  <c:v>4.1741327809684044E-2</c:v>
                </c:pt>
                <c:pt idx="12450">
                  <c:v>3.8481391745529385E-2</c:v>
                </c:pt>
                <c:pt idx="12451">
                  <c:v>-4.0363821206768791E-2</c:v>
                </c:pt>
                <c:pt idx="12452">
                  <c:v>9.7951168471674729E-3</c:v>
                </c:pt>
                <c:pt idx="12453">
                  <c:v>2.1348830440888277E-4</c:v>
                </c:pt>
                <c:pt idx="12454">
                  <c:v>3.9682030852814104E-2</c:v>
                </c:pt>
                <c:pt idx="12455">
                  <c:v>-3.2983294088803877E-2</c:v>
                </c:pt>
                <c:pt idx="12456">
                  <c:v>3.9718894189921241E-3</c:v>
                </c:pt>
                <c:pt idx="12457">
                  <c:v>6.8101751947492212E-2</c:v>
                </c:pt>
                <c:pt idx="12458">
                  <c:v>-1.2627279320030186E-2</c:v>
                </c:pt>
                <c:pt idx="12459">
                  <c:v>5.5373246867298307E-3</c:v>
                </c:pt>
                <c:pt idx="12460">
                  <c:v>2.0049202931875634E-2</c:v>
                </c:pt>
                <c:pt idx="12461">
                  <c:v>-9.4541111032449443E-2</c:v>
                </c:pt>
                <c:pt idx="12462">
                  <c:v>5.6138085504666334E-2</c:v>
                </c:pt>
                <c:pt idx="12463">
                  <c:v>5.0669472701703064E-2</c:v>
                </c:pt>
                <c:pt idx="12464">
                  <c:v>-3.4011605172267867E-2</c:v>
                </c:pt>
                <c:pt idx="12465">
                  <c:v>1.4989895264725609E-2</c:v>
                </c:pt>
                <c:pt idx="12466">
                  <c:v>1.1853220963579712E-2</c:v>
                </c:pt>
                <c:pt idx="12467">
                  <c:v>3.1552933484316911E-2</c:v>
                </c:pt>
                <c:pt idx="12468">
                  <c:v>5.7596987082042257E-2</c:v>
                </c:pt>
                <c:pt idx="12469">
                  <c:v>3.9336519538932184E-2</c:v>
                </c:pt>
                <c:pt idx="12470">
                  <c:v>2.7367183785401258E-2</c:v>
                </c:pt>
                <c:pt idx="12471">
                  <c:v>3.015976924068021E-3</c:v>
                </c:pt>
                <c:pt idx="12472">
                  <c:v>4.6641562696586002E-2</c:v>
                </c:pt>
                <c:pt idx="12473">
                  <c:v>5.2045786200452221E-2</c:v>
                </c:pt>
                <c:pt idx="12474">
                  <c:v>3.9375002030699019E-2</c:v>
                </c:pt>
                <c:pt idx="12475">
                  <c:v>3.0265967586110477E-2</c:v>
                </c:pt>
                <c:pt idx="12476">
                  <c:v>3.1918076807108078E-2</c:v>
                </c:pt>
                <c:pt idx="12477">
                  <c:v>6.6406296409989587E-2</c:v>
                </c:pt>
                <c:pt idx="12478">
                  <c:v>6.4683426885976756E-3</c:v>
                </c:pt>
                <c:pt idx="12479">
                  <c:v>2.5507620897188266E-2</c:v>
                </c:pt>
                <c:pt idx="12480">
                  <c:v>-2.5095775117817061E-5</c:v>
                </c:pt>
                <c:pt idx="12481">
                  <c:v>1.2921825400093302E-2</c:v>
                </c:pt>
                <c:pt idx="12482">
                  <c:v>4.9080902850986582E-2</c:v>
                </c:pt>
                <c:pt idx="12483">
                  <c:v>2.0616167825744738E-2</c:v>
                </c:pt>
                <c:pt idx="12484">
                  <c:v>4.4331763274107816E-2</c:v>
                </c:pt>
                <c:pt idx="12485">
                  <c:v>1.4677146949896311E-3</c:v>
                </c:pt>
                <c:pt idx="12486">
                  <c:v>-5.7783349947310041E-2</c:v>
                </c:pt>
                <c:pt idx="12487">
                  <c:v>2.1665596080225582E-2</c:v>
                </c:pt>
                <c:pt idx="12488">
                  <c:v>2.251275500973058E-2</c:v>
                </c:pt>
                <c:pt idx="12489">
                  <c:v>8.7625204134169623E-4</c:v>
                </c:pt>
                <c:pt idx="12490">
                  <c:v>6.3157421077037673E-2</c:v>
                </c:pt>
                <c:pt idx="12491">
                  <c:v>-9.3252205266045451E-3</c:v>
                </c:pt>
                <c:pt idx="12492">
                  <c:v>-1.948392747450816E-3</c:v>
                </c:pt>
                <c:pt idx="12493">
                  <c:v>4.441820378813708E-2</c:v>
                </c:pt>
                <c:pt idx="12494">
                  <c:v>-1.6840208589571038E-3</c:v>
                </c:pt>
                <c:pt idx="12495">
                  <c:v>1.5281318565779451E-2</c:v>
                </c:pt>
                <c:pt idx="12496">
                  <c:v>1.6981864793091841E-2</c:v>
                </c:pt>
                <c:pt idx="12497">
                  <c:v>4.4898182177275169E-2</c:v>
                </c:pt>
                <c:pt idx="12498">
                  <c:v>-5.8070379218652442E-2</c:v>
                </c:pt>
                <c:pt idx="12499">
                  <c:v>1.4091378117813679E-2</c:v>
                </c:pt>
                <c:pt idx="12500">
                  <c:v>-2.7499750269594038E-2</c:v>
                </c:pt>
                <c:pt idx="12501">
                  <c:v>-5.3563634853487058E-2</c:v>
                </c:pt>
                <c:pt idx="12502">
                  <c:v>1.5286507035521875E-2</c:v>
                </c:pt>
                <c:pt idx="12503">
                  <c:v>9.348330058519148E-3</c:v>
                </c:pt>
                <c:pt idx="12504">
                  <c:v>2.7299126847935801E-2</c:v>
                </c:pt>
                <c:pt idx="12505">
                  <c:v>-5.646763900549933E-2</c:v>
                </c:pt>
                <c:pt idx="12506">
                  <c:v>1.616719490983478E-2</c:v>
                </c:pt>
                <c:pt idx="12507">
                  <c:v>3.5008952724096008E-2</c:v>
                </c:pt>
                <c:pt idx="12508">
                  <c:v>3.3342856467456924E-2</c:v>
                </c:pt>
                <c:pt idx="12509">
                  <c:v>1.6414166960139927E-2</c:v>
                </c:pt>
                <c:pt idx="12510">
                  <c:v>2.7421015918483494E-2</c:v>
                </c:pt>
                <c:pt idx="12511">
                  <c:v>-4.9636025816391351E-2</c:v>
                </c:pt>
                <c:pt idx="12512">
                  <c:v>3.3475285482572059E-2</c:v>
                </c:pt>
                <c:pt idx="12513">
                  <c:v>2.9118641165886772E-3</c:v>
                </c:pt>
                <c:pt idx="12514">
                  <c:v>3.8292987847350239E-2</c:v>
                </c:pt>
                <c:pt idx="12515">
                  <c:v>-1.777209123312196E-2</c:v>
                </c:pt>
                <c:pt idx="12516">
                  <c:v>4.016593775741982E-2</c:v>
                </c:pt>
                <c:pt idx="12517">
                  <c:v>-7.8464567468628464E-4</c:v>
                </c:pt>
                <c:pt idx="12518">
                  <c:v>5.7917889836161224E-2</c:v>
                </c:pt>
                <c:pt idx="12519">
                  <c:v>3.2979980159072463E-2</c:v>
                </c:pt>
                <c:pt idx="12520">
                  <c:v>3.1771956253133426E-3</c:v>
                </c:pt>
                <c:pt idx="12521">
                  <c:v>3.6752479199015038E-2</c:v>
                </c:pt>
                <c:pt idx="12522">
                  <c:v>2.2125130697097553E-2</c:v>
                </c:pt>
                <c:pt idx="12523">
                  <c:v>-8.9874459505022875E-2</c:v>
                </c:pt>
                <c:pt idx="12524">
                  <c:v>4.3386034508065371E-2</c:v>
                </c:pt>
                <c:pt idx="12525">
                  <c:v>1.0555710373755935E-2</c:v>
                </c:pt>
                <c:pt idx="12526">
                  <c:v>2.2024390794663499E-4</c:v>
                </c:pt>
                <c:pt idx="12527">
                  <c:v>8.5673241608604945E-3</c:v>
                </c:pt>
                <c:pt idx="12528">
                  <c:v>-1.6087285962991915E-2</c:v>
                </c:pt>
                <c:pt idx="12529">
                  <c:v>8.2731783385912774E-4</c:v>
                </c:pt>
                <c:pt idx="12530">
                  <c:v>4.3520110975703755E-2</c:v>
                </c:pt>
                <c:pt idx="12531">
                  <c:v>2.1383294109299712E-2</c:v>
                </c:pt>
                <c:pt idx="12532">
                  <c:v>-1.1137746395747059E-2</c:v>
                </c:pt>
                <c:pt idx="12533">
                  <c:v>3.6802269273577312E-2</c:v>
                </c:pt>
                <c:pt idx="12534">
                  <c:v>1.8768583556434168E-2</c:v>
                </c:pt>
                <c:pt idx="12535">
                  <c:v>3.0095139335664253E-2</c:v>
                </c:pt>
                <c:pt idx="12536">
                  <c:v>1.6331392150814052E-2</c:v>
                </c:pt>
                <c:pt idx="12537">
                  <c:v>2.3850302988321432E-2</c:v>
                </c:pt>
                <c:pt idx="12538">
                  <c:v>3.8287784607630153E-2</c:v>
                </c:pt>
                <c:pt idx="12539">
                  <c:v>-7.4157223210175607E-2</c:v>
                </c:pt>
                <c:pt idx="12540">
                  <c:v>2.5394460052334516E-2</c:v>
                </c:pt>
                <c:pt idx="12541">
                  <c:v>1.2144288316168712E-2</c:v>
                </c:pt>
                <c:pt idx="12542">
                  <c:v>2.4695827833003371E-2</c:v>
                </c:pt>
                <c:pt idx="12543">
                  <c:v>-1.1227677165043823E-2</c:v>
                </c:pt>
                <c:pt idx="12544">
                  <c:v>1.6980690023884592E-2</c:v>
                </c:pt>
                <c:pt idx="12545">
                  <c:v>4.4150576794623045E-2</c:v>
                </c:pt>
                <c:pt idx="12546">
                  <c:v>3.3589406528763348E-2</c:v>
                </c:pt>
                <c:pt idx="12547">
                  <c:v>-5.3241061312667398E-2</c:v>
                </c:pt>
                <c:pt idx="12548">
                  <c:v>5.0939685876327939E-2</c:v>
                </c:pt>
                <c:pt idx="12549">
                  <c:v>5.7047989333005505E-2</c:v>
                </c:pt>
                <c:pt idx="12550">
                  <c:v>-5.3299094256564769E-3</c:v>
                </c:pt>
                <c:pt idx="12551">
                  <c:v>-1.1114684719853538E-2</c:v>
                </c:pt>
                <c:pt idx="12552">
                  <c:v>-1.1787364789086756E-2</c:v>
                </c:pt>
                <c:pt idx="12553">
                  <c:v>8.6574066937400732E-2</c:v>
                </c:pt>
                <c:pt idx="12554">
                  <c:v>1.185759546267314E-2</c:v>
                </c:pt>
                <c:pt idx="12555">
                  <c:v>1.8532863264508662E-2</c:v>
                </c:pt>
                <c:pt idx="12556">
                  <c:v>0.11603629791075014</c:v>
                </c:pt>
                <c:pt idx="12557">
                  <c:v>4.4764509633838774E-2</c:v>
                </c:pt>
                <c:pt idx="12558">
                  <c:v>1.0561736622361404E-2</c:v>
                </c:pt>
                <c:pt idx="12559">
                  <c:v>2.6728485336200664E-2</c:v>
                </c:pt>
                <c:pt idx="12560">
                  <c:v>1.0509014273812565E-2</c:v>
                </c:pt>
                <c:pt idx="12561">
                  <c:v>2.4288264252313597E-2</c:v>
                </c:pt>
                <c:pt idx="12562">
                  <c:v>1.082729764710048E-2</c:v>
                </c:pt>
                <c:pt idx="12563">
                  <c:v>4.0557874298681948E-2</c:v>
                </c:pt>
                <c:pt idx="12564">
                  <c:v>5.5806868592484717E-2</c:v>
                </c:pt>
                <c:pt idx="12565">
                  <c:v>5.4254431847465387E-3</c:v>
                </c:pt>
                <c:pt idx="12566">
                  <c:v>3.9587119697558994E-2</c:v>
                </c:pt>
                <c:pt idx="12567">
                  <c:v>4.5613061401026736E-2</c:v>
                </c:pt>
                <c:pt idx="12568">
                  <c:v>5.7045617200797621E-2</c:v>
                </c:pt>
                <c:pt idx="12569">
                  <c:v>0.15708192178808592</c:v>
                </c:pt>
                <c:pt idx="12570">
                  <c:v>-8.78162801035417E-2</c:v>
                </c:pt>
                <c:pt idx="12571">
                  <c:v>2.1289804023771359E-2</c:v>
                </c:pt>
                <c:pt idx="12572">
                  <c:v>4.0592603943277274E-2</c:v>
                </c:pt>
                <c:pt idx="12573">
                  <c:v>5.97122423329512E-2</c:v>
                </c:pt>
                <c:pt idx="12574">
                  <c:v>1.2634525558606289E-2</c:v>
                </c:pt>
                <c:pt idx="12575">
                  <c:v>-1.4064037075200432E-2</c:v>
                </c:pt>
                <c:pt idx="12576">
                  <c:v>1.6321127518077874E-2</c:v>
                </c:pt>
                <c:pt idx="12577">
                  <c:v>5.8645353084629932E-2</c:v>
                </c:pt>
                <c:pt idx="12578">
                  <c:v>4.7880839333290404E-2</c:v>
                </c:pt>
                <c:pt idx="12579">
                  <c:v>1.1616920132835612E-2</c:v>
                </c:pt>
                <c:pt idx="12580">
                  <c:v>1.7955926826440184E-2</c:v>
                </c:pt>
                <c:pt idx="12581">
                  <c:v>-1.9304382692435236E-3</c:v>
                </c:pt>
                <c:pt idx="12582">
                  <c:v>5.0273727564968854E-2</c:v>
                </c:pt>
                <c:pt idx="12583">
                  <c:v>4.7431609477902925E-2</c:v>
                </c:pt>
                <c:pt idx="12584">
                  <c:v>4.9836967110397284E-2</c:v>
                </c:pt>
                <c:pt idx="12585">
                  <c:v>4.1781768395675808E-2</c:v>
                </c:pt>
                <c:pt idx="12586">
                  <c:v>6.6804100415828627E-2</c:v>
                </c:pt>
                <c:pt idx="12587">
                  <c:v>5.1635736156777641E-2</c:v>
                </c:pt>
                <c:pt idx="12588">
                  <c:v>7.6954262336506206E-3</c:v>
                </c:pt>
                <c:pt idx="12589">
                  <c:v>4.0484347439883613E-2</c:v>
                </c:pt>
                <c:pt idx="12590">
                  <c:v>0.22584447948903563</c:v>
                </c:pt>
                <c:pt idx="12591">
                  <c:v>5.1516732083927007E-2</c:v>
                </c:pt>
                <c:pt idx="12592">
                  <c:v>5.0820010498398911E-2</c:v>
                </c:pt>
                <c:pt idx="12593">
                  <c:v>9.1041881617632964E-3</c:v>
                </c:pt>
                <c:pt idx="12594">
                  <c:v>-1.308537897181329E-2</c:v>
                </c:pt>
                <c:pt idx="12595">
                  <c:v>-3.7211553788269271E-2</c:v>
                </c:pt>
                <c:pt idx="12596">
                  <c:v>6.2228044568731822E-2</c:v>
                </c:pt>
                <c:pt idx="12597">
                  <c:v>5.9590400627368718E-3</c:v>
                </c:pt>
                <c:pt idx="12598">
                  <c:v>2.7940879288500354E-2</c:v>
                </c:pt>
                <c:pt idx="12599">
                  <c:v>4.4331667503843049E-2</c:v>
                </c:pt>
                <c:pt idx="12600">
                  <c:v>-1.1580127026934407E-2</c:v>
                </c:pt>
                <c:pt idx="12601">
                  <c:v>-9.8807337438997118E-3</c:v>
                </c:pt>
                <c:pt idx="12602">
                  <c:v>1.1419569029727822E-2</c:v>
                </c:pt>
                <c:pt idx="12603">
                  <c:v>4.6190091515028852E-3</c:v>
                </c:pt>
                <c:pt idx="12604">
                  <c:v>2.3467154283555728E-2</c:v>
                </c:pt>
                <c:pt idx="12605">
                  <c:v>0.11488795049574367</c:v>
                </c:pt>
                <c:pt idx="12606">
                  <c:v>4.3626391029179312E-2</c:v>
                </c:pt>
                <c:pt idx="12607">
                  <c:v>6.3002266535724286E-2</c:v>
                </c:pt>
                <c:pt idx="12608">
                  <c:v>2.2545368944354684E-2</c:v>
                </c:pt>
                <c:pt idx="12609">
                  <c:v>3.0840316744277046E-2</c:v>
                </c:pt>
                <c:pt idx="12610">
                  <c:v>7.745039065326971E-2</c:v>
                </c:pt>
                <c:pt idx="12611">
                  <c:v>-2.1509298886206967</c:v>
                </c:pt>
                <c:pt idx="12612">
                  <c:v>3.9462496881212977E-2</c:v>
                </c:pt>
                <c:pt idx="12613">
                  <c:v>5.0441366999965723E-3</c:v>
                </c:pt>
                <c:pt idx="12614">
                  <c:v>2.6067590081987897E-2</c:v>
                </c:pt>
                <c:pt idx="12615">
                  <c:v>2.6338093558415696E-2</c:v>
                </c:pt>
                <c:pt idx="12616">
                  <c:v>-1.4316281491868557E-3</c:v>
                </c:pt>
                <c:pt idx="12617">
                  <c:v>5.0013910749533985E-2</c:v>
                </c:pt>
                <c:pt idx="12618">
                  <c:v>1.7242255390049983E-2</c:v>
                </c:pt>
                <c:pt idx="12619">
                  <c:v>8.3981639672299404E-3</c:v>
                </c:pt>
                <c:pt idx="12620">
                  <c:v>1.5333326034976833E-2</c:v>
                </c:pt>
                <c:pt idx="12621">
                  <c:v>-6.8923001524641675E-2</c:v>
                </c:pt>
                <c:pt idx="12622">
                  <c:v>-1.5010108083357001E-2</c:v>
                </c:pt>
                <c:pt idx="12623">
                  <c:v>-6.7121348841565236E-4</c:v>
                </c:pt>
                <c:pt idx="12624">
                  <c:v>2.1616515813289935E-2</c:v>
                </c:pt>
                <c:pt idx="12625">
                  <c:v>3.4348575114987075E-2</c:v>
                </c:pt>
                <c:pt idx="12626">
                  <c:v>1.0472865515496754E-2</c:v>
                </c:pt>
                <c:pt idx="12627">
                  <c:v>-1.2983437015294637</c:v>
                </c:pt>
                <c:pt idx="12628">
                  <c:v>2.6708392392975688E-2</c:v>
                </c:pt>
                <c:pt idx="12629">
                  <c:v>1.8329634731510783E-2</c:v>
                </c:pt>
                <c:pt idx="12630">
                  <c:v>1.6306737875322434E-2</c:v>
                </c:pt>
                <c:pt idx="12631">
                  <c:v>5.6033671515081915E-2</c:v>
                </c:pt>
                <c:pt idx="12632">
                  <c:v>4.0663841904460159E-2</c:v>
                </c:pt>
                <c:pt idx="12633">
                  <c:v>7.3666870192580928E-3</c:v>
                </c:pt>
                <c:pt idx="12634">
                  <c:v>4.9824370064542919E-2</c:v>
                </c:pt>
                <c:pt idx="12635">
                  <c:v>-8.7752442290243621E-2</c:v>
                </c:pt>
                <c:pt idx="12636">
                  <c:v>3.4137303877136892E-2</c:v>
                </c:pt>
                <c:pt idx="12637">
                  <c:v>-3.8851501210204989E-2</c:v>
                </c:pt>
                <c:pt idx="12638">
                  <c:v>2.5001018218809457E-2</c:v>
                </c:pt>
                <c:pt idx="12639">
                  <c:v>-2.5609368120310529E-2</c:v>
                </c:pt>
                <c:pt idx="12640">
                  <c:v>4.7430372214512795E-3</c:v>
                </c:pt>
                <c:pt idx="12641">
                  <c:v>2.8729906959450817E-2</c:v>
                </c:pt>
                <c:pt idx="12642">
                  <c:v>6.427178119048034E-2</c:v>
                </c:pt>
                <c:pt idx="12643">
                  <c:v>0.10035413656895055</c:v>
                </c:pt>
                <c:pt idx="12644">
                  <c:v>5.4484763527473438E-2</c:v>
                </c:pt>
                <c:pt idx="12645">
                  <c:v>3.3474092923321395E-2</c:v>
                </c:pt>
                <c:pt idx="12646">
                  <c:v>3.03038720751291E-2</c:v>
                </c:pt>
                <c:pt idx="12647">
                  <c:v>4.4929824292686431E-2</c:v>
                </c:pt>
                <c:pt idx="12648">
                  <c:v>3.0214193534569733E-2</c:v>
                </c:pt>
                <c:pt idx="12649">
                  <c:v>5.5883403008589544E-2</c:v>
                </c:pt>
                <c:pt idx="12650">
                  <c:v>0.14002360393515964</c:v>
                </c:pt>
                <c:pt idx="12651">
                  <c:v>6.2061069189772888E-2</c:v>
                </c:pt>
                <c:pt idx="12652">
                  <c:v>8.6736346741178444E-2</c:v>
                </c:pt>
                <c:pt idx="12653">
                  <c:v>-0.10989610569405461</c:v>
                </c:pt>
                <c:pt idx="12654">
                  <c:v>-4.4453542292192984E-2</c:v>
                </c:pt>
                <c:pt idx="12655">
                  <c:v>1.9322484352331231E-2</c:v>
                </c:pt>
                <c:pt idx="12656">
                  <c:v>3.8380486648246087E-2</c:v>
                </c:pt>
                <c:pt idx="12657">
                  <c:v>1.3813240640377705E-2</c:v>
                </c:pt>
                <c:pt idx="12658">
                  <c:v>2.2527758026620416E-2</c:v>
                </c:pt>
                <c:pt idx="12659">
                  <c:v>3.4743032025785582E-2</c:v>
                </c:pt>
                <c:pt idx="12660">
                  <c:v>1.3672242202040621E-2</c:v>
                </c:pt>
                <c:pt idx="12661">
                  <c:v>1.7326883738465935E-2</c:v>
                </c:pt>
                <c:pt idx="12662">
                  <c:v>-6.2868695500719801E-2</c:v>
                </c:pt>
                <c:pt idx="12663">
                  <c:v>3.2480784893366067E-2</c:v>
                </c:pt>
                <c:pt idx="12664">
                  <c:v>2.0013369310643112E-2</c:v>
                </c:pt>
                <c:pt idx="12665">
                  <c:v>4.1310600167984809E-2</c:v>
                </c:pt>
                <c:pt idx="12666">
                  <c:v>-2.5647968522859874E-2</c:v>
                </c:pt>
                <c:pt idx="12667">
                  <c:v>6.4394803876932666E-2</c:v>
                </c:pt>
                <c:pt idx="12668">
                  <c:v>-2.3047043691689414E-3</c:v>
                </c:pt>
                <c:pt idx="12669">
                  <c:v>8.0044491780142349E-2</c:v>
                </c:pt>
                <c:pt idx="12670">
                  <c:v>1.6498296458092372E-2</c:v>
                </c:pt>
                <c:pt idx="12671">
                  <c:v>6.0014157314619426E-2</c:v>
                </c:pt>
                <c:pt idx="12672">
                  <c:v>9.2130762714031117E-2</c:v>
                </c:pt>
                <c:pt idx="12673">
                  <c:v>2.6868871152361903E-2</c:v>
                </c:pt>
                <c:pt idx="12674">
                  <c:v>1.7284984274082694E-2</c:v>
                </c:pt>
                <c:pt idx="12675">
                  <c:v>5.7372215575137832E-3</c:v>
                </c:pt>
                <c:pt idx="12676">
                  <c:v>9.6762987899646855E-3</c:v>
                </c:pt>
                <c:pt idx="12677">
                  <c:v>3.2075689207903463E-2</c:v>
                </c:pt>
                <c:pt idx="12678">
                  <c:v>3.7996551247983456E-3</c:v>
                </c:pt>
                <c:pt idx="12679">
                  <c:v>5.3793074471370703E-2</c:v>
                </c:pt>
                <c:pt idx="12680">
                  <c:v>-3.020175701799788E-2</c:v>
                </c:pt>
                <c:pt idx="12681">
                  <c:v>-6.2213076348872805E-3</c:v>
                </c:pt>
                <c:pt idx="12682">
                  <c:v>-1.3827756802843859E-2</c:v>
                </c:pt>
                <c:pt idx="12683">
                  <c:v>3.0963175692882032E-2</c:v>
                </c:pt>
                <c:pt idx="12684">
                  <c:v>1.5722612220534934E-2</c:v>
                </c:pt>
                <c:pt idx="12685">
                  <c:v>-8.353959320814493E-4</c:v>
                </c:pt>
                <c:pt idx="12686">
                  <c:v>1.571721517868899E-2</c:v>
                </c:pt>
                <c:pt idx="12687">
                  <c:v>2.6428459734667613E-2</c:v>
                </c:pt>
                <c:pt idx="12688">
                  <c:v>3.4204811652442837E-2</c:v>
                </c:pt>
                <c:pt idx="12689">
                  <c:v>5.5050836046483163E-2</c:v>
                </c:pt>
                <c:pt idx="12690">
                  <c:v>6.4199411876948304E-2</c:v>
                </c:pt>
                <c:pt idx="12691">
                  <c:v>-2.3328016582094494E-2</c:v>
                </c:pt>
                <c:pt idx="12692">
                  <c:v>2.6167232214492999E-3</c:v>
                </c:pt>
                <c:pt idx="12693">
                  <c:v>4.5729865949381839E-2</c:v>
                </c:pt>
                <c:pt idx="12694">
                  <c:v>-1.8698377757226246E-2</c:v>
                </c:pt>
                <c:pt idx="12695">
                  <c:v>2.2992441530424523E-2</c:v>
                </c:pt>
                <c:pt idx="12696">
                  <c:v>-7.6229340524758854E-2</c:v>
                </c:pt>
                <c:pt idx="12697">
                  <c:v>3.2162812471221693E-2</c:v>
                </c:pt>
                <c:pt idx="12698">
                  <c:v>-1.2431058026273086E-3</c:v>
                </c:pt>
                <c:pt idx="12699">
                  <c:v>2.1054014858315546E-2</c:v>
                </c:pt>
                <c:pt idx="12700">
                  <c:v>-3.3485553655833358E-3</c:v>
                </c:pt>
                <c:pt idx="12701">
                  <c:v>2.7886358957578912E-2</c:v>
                </c:pt>
                <c:pt idx="12702">
                  <c:v>8.1902547531119543E-2</c:v>
                </c:pt>
                <c:pt idx="12703">
                  <c:v>3.3745117274513882E-2</c:v>
                </c:pt>
                <c:pt idx="12704">
                  <c:v>1.2416509723360395E-2</c:v>
                </c:pt>
                <c:pt idx="12705">
                  <c:v>2.5272157254141014E-2</c:v>
                </c:pt>
                <c:pt idx="12706">
                  <c:v>3.2899428697188156E-2</c:v>
                </c:pt>
                <c:pt idx="12707">
                  <c:v>-3.357975236741053E-2</c:v>
                </c:pt>
                <c:pt idx="12708">
                  <c:v>-1.9435994984802713E-2</c:v>
                </c:pt>
                <c:pt idx="12709">
                  <c:v>4.9486315160087495E-2</c:v>
                </c:pt>
                <c:pt idx="12710">
                  <c:v>3.511977966629147E-2</c:v>
                </c:pt>
                <c:pt idx="12711">
                  <c:v>3.3730650035022874E-2</c:v>
                </c:pt>
                <c:pt idx="12712">
                  <c:v>2.8099182442148155E-2</c:v>
                </c:pt>
                <c:pt idx="12713">
                  <c:v>1.3541622362739833E-2</c:v>
                </c:pt>
                <c:pt idx="12714">
                  <c:v>2.0694735075194544E-2</c:v>
                </c:pt>
                <c:pt idx="12715">
                  <c:v>2.6569935142455859E-2</c:v>
                </c:pt>
                <c:pt idx="12716">
                  <c:v>2.8152673019203899E-3</c:v>
                </c:pt>
                <c:pt idx="12717">
                  <c:v>-0.13636202709463086</c:v>
                </c:pt>
                <c:pt idx="12718">
                  <c:v>3.0138148154359771E-3</c:v>
                </c:pt>
                <c:pt idx="12719">
                  <c:v>3.4748808249198064E-2</c:v>
                </c:pt>
                <c:pt idx="12720">
                  <c:v>-4.79136537247249E-3</c:v>
                </c:pt>
                <c:pt idx="12721">
                  <c:v>4.0236156651106178E-2</c:v>
                </c:pt>
                <c:pt idx="12722">
                  <c:v>9.510995141233379E-2</c:v>
                </c:pt>
                <c:pt idx="12723">
                  <c:v>4.6461284663148463E-3</c:v>
                </c:pt>
                <c:pt idx="12724">
                  <c:v>5.7873100101796686E-2</c:v>
                </c:pt>
                <c:pt idx="12725">
                  <c:v>-5.209275328791947E-3</c:v>
                </c:pt>
                <c:pt idx="12726">
                  <c:v>3.9178349465567273E-2</c:v>
                </c:pt>
                <c:pt idx="12727">
                  <c:v>0.20306252969245103</c:v>
                </c:pt>
                <c:pt idx="12728">
                  <c:v>-6.5430360952348735E-2</c:v>
                </c:pt>
                <c:pt idx="12729">
                  <c:v>6.5996210590942697E-2</c:v>
                </c:pt>
                <c:pt idx="12730">
                  <c:v>3.3388239770002284E-2</c:v>
                </c:pt>
                <c:pt idx="12731">
                  <c:v>-0.16607446840299447</c:v>
                </c:pt>
                <c:pt idx="12732">
                  <c:v>3.7301874321076969E-2</c:v>
                </c:pt>
                <c:pt idx="12733">
                  <c:v>-3.8996711002939103E-3</c:v>
                </c:pt>
                <c:pt idx="12734">
                  <c:v>-1.070515477285416E-3</c:v>
                </c:pt>
                <c:pt idx="12735">
                  <c:v>9.3397543536594754E-3</c:v>
                </c:pt>
                <c:pt idx="12736">
                  <c:v>9.5084527154301098E-3</c:v>
                </c:pt>
                <c:pt idx="12737">
                  <c:v>2.1047111799413439E-2</c:v>
                </c:pt>
                <c:pt idx="12738">
                  <c:v>-9.8317775788831548E-4</c:v>
                </c:pt>
                <c:pt idx="12739">
                  <c:v>-2.3968004632342336E-2</c:v>
                </c:pt>
                <c:pt idx="12740">
                  <c:v>-1.8556946416746999E-2</c:v>
                </c:pt>
                <c:pt idx="12741">
                  <c:v>2.5356583877754555E-2</c:v>
                </c:pt>
                <c:pt idx="12742">
                  <c:v>5.1066304167574995E-2</c:v>
                </c:pt>
                <c:pt idx="12743">
                  <c:v>-1.2205469224362235E-2</c:v>
                </c:pt>
                <c:pt idx="12744">
                  <c:v>-2.8821299238279433E-2</c:v>
                </c:pt>
                <c:pt idx="12745">
                  <c:v>3.2100099987909782E-2</c:v>
                </c:pt>
                <c:pt idx="12746">
                  <c:v>-9.0528970013065632E-2</c:v>
                </c:pt>
                <c:pt idx="12747">
                  <c:v>-2.7020106348199995E-2</c:v>
                </c:pt>
                <c:pt idx="12748">
                  <c:v>-2.9196641222476387E-2</c:v>
                </c:pt>
                <c:pt idx="12749">
                  <c:v>-9.6810207589175246E-3</c:v>
                </c:pt>
                <c:pt idx="12750">
                  <c:v>4.4682780891135303E-2</c:v>
                </c:pt>
                <c:pt idx="12751">
                  <c:v>2.0863464277245142E-2</c:v>
                </c:pt>
                <c:pt idx="12752">
                  <c:v>5.4343289205426915E-2</c:v>
                </c:pt>
                <c:pt idx="12753">
                  <c:v>-1.4696315500747318E-2</c:v>
                </c:pt>
                <c:pt idx="12754">
                  <c:v>0.28408926685602193</c:v>
                </c:pt>
                <c:pt idx="12755">
                  <c:v>1.4275290542325184E-2</c:v>
                </c:pt>
                <c:pt idx="12756">
                  <c:v>-1.4597901302752094E-2</c:v>
                </c:pt>
                <c:pt idx="12757">
                  <c:v>-2.4731294260539868E-2</c:v>
                </c:pt>
                <c:pt idx="12758">
                  <c:v>4.9839761741560754E-2</c:v>
                </c:pt>
                <c:pt idx="12759">
                  <c:v>4.4735180919849626E-2</c:v>
                </c:pt>
                <c:pt idx="12760">
                  <c:v>-0.10926967549714858</c:v>
                </c:pt>
                <c:pt idx="12761">
                  <c:v>7.3441693455805326E-2</c:v>
                </c:pt>
                <c:pt idx="12762">
                  <c:v>-3.8492499995210053E-2</c:v>
                </c:pt>
                <c:pt idx="12763">
                  <c:v>1.6798286506257441E-2</c:v>
                </c:pt>
                <c:pt idx="12764">
                  <c:v>5.4372045508186376E-2</c:v>
                </c:pt>
                <c:pt idx="12765">
                  <c:v>3.9474333107947623E-2</c:v>
                </c:pt>
                <c:pt idx="12766">
                  <c:v>8.8978931492885681E-3</c:v>
                </c:pt>
                <c:pt idx="12767">
                  <c:v>0.18926949388968214</c:v>
                </c:pt>
                <c:pt idx="12768">
                  <c:v>2.3830560797527357E-2</c:v>
                </c:pt>
                <c:pt idx="12769">
                  <c:v>6.85888732553976E-2</c:v>
                </c:pt>
                <c:pt idx="12770">
                  <c:v>2.6480574344827403E-2</c:v>
                </c:pt>
                <c:pt idx="12771">
                  <c:v>4.1585375968290782E-2</c:v>
                </c:pt>
                <c:pt idx="12772">
                  <c:v>2.7096481073405718E-2</c:v>
                </c:pt>
                <c:pt idx="12773">
                  <c:v>-4.5287571316973627E-3</c:v>
                </c:pt>
                <c:pt idx="12774">
                  <c:v>-5.0856008244263978E-2</c:v>
                </c:pt>
                <c:pt idx="12775">
                  <c:v>-0.11704817090287843</c:v>
                </c:pt>
                <c:pt idx="12776">
                  <c:v>0.10467120757028466</c:v>
                </c:pt>
                <c:pt idx="12777">
                  <c:v>3.5948858944280515E-2</c:v>
                </c:pt>
                <c:pt idx="12778">
                  <c:v>8.3716958255127937E-3</c:v>
                </c:pt>
                <c:pt idx="12779">
                  <c:v>-1.7737223602512092E-2</c:v>
                </c:pt>
                <c:pt idx="12780">
                  <c:v>-3.2000279553490926E-2</c:v>
                </c:pt>
                <c:pt idx="12781">
                  <c:v>3.5265336420294301E-2</c:v>
                </c:pt>
                <c:pt idx="12782">
                  <c:v>2.7206455223795431E-2</c:v>
                </c:pt>
                <c:pt idx="12783">
                  <c:v>3.8661498616745518E-2</c:v>
                </c:pt>
                <c:pt idx="12784">
                  <c:v>6.1925693589343335E-2</c:v>
                </c:pt>
                <c:pt idx="12785">
                  <c:v>1.8053223421594482E-2</c:v>
                </c:pt>
                <c:pt idx="12786">
                  <c:v>3.5819308080246845E-2</c:v>
                </c:pt>
                <c:pt idx="12787">
                  <c:v>-8.3751666905138751E-3</c:v>
                </c:pt>
                <c:pt idx="12788">
                  <c:v>4.0895429226522229E-2</c:v>
                </c:pt>
                <c:pt idx="12789">
                  <c:v>1.4526748475770505E-2</c:v>
                </c:pt>
                <c:pt idx="12790">
                  <c:v>-8.5967994375741683E-3</c:v>
                </c:pt>
                <c:pt idx="12791">
                  <c:v>-1.0310926950069891E-2</c:v>
                </c:pt>
                <c:pt idx="12792">
                  <c:v>8.8282580509156106E-3</c:v>
                </c:pt>
                <c:pt idx="12793">
                  <c:v>2.1494742189499341E-2</c:v>
                </c:pt>
                <c:pt idx="12794">
                  <c:v>4.2510176527752221E-2</c:v>
                </c:pt>
                <c:pt idx="12795">
                  <c:v>4.8963872397286827E-2</c:v>
                </c:pt>
                <c:pt idx="12796">
                  <c:v>1.0103018125650285E-2</c:v>
                </c:pt>
                <c:pt idx="12797">
                  <c:v>-1.2474884767619415E-2</c:v>
                </c:pt>
                <c:pt idx="12798">
                  <c:v>1.3197378988739634E-2</c:v>
                </c:pt>
                <c:pt idx="12799">
                  <c:v>3.3601422418282886E-2</c:v>
                </c:pt>
                <c:pt idx="12800">
                  <c:v>4.4785899077752191E-2</c:v>
                </c:pt>
                <c:pt idx="12801">
                  <c:v>2.6194821778941717E-2</c:v>
                </c:pt>
                <c:pt idx="12802">
                  <c:v>-1.285009903801998E-2</c:v>
                </c:pt>
                <c:pt idx="12803">
                  <c:v>1.1144370045655428E-2</c:v>
                </c:pt>
                <c:pt idx="12804">
                  <c:v>-7.9293568306810485E-3</c:v>
                </c:pt>
                <c:pt idx="12805">
                  <c:v>2.9533147950862027E-2</c:v>
                </c:pt>
                <c:pt idx="12806">
                  <c:v>0.20609459450211765</c:v>
                </c:pt>
                <c:pt idx="12807">
                  <c:v>6.5882201414343242E-2</c:v>
                </c:pt>
                <c:pt idx="12808">
                  <c:v>3.2786971830572414E-2</c:v>
                </c:pt>
                <c:pt idx="12809">
                  <c:v>-1.8441275684785167E-3</c:v>
                </c:pt>
                <c:pt idx="12810">
                  <c:v>1.1867558008829979E-2</c:v>
                </c:pt>
                <c:pt idx="12811">
                  <c:v>7.8741988381206759E-2</c:v>
                </c:pt>
                <c:pt idx="12812">
                  <c:v>6.8457449031173054E-2</c:v>
                </c:pt>
                <c:pt idx="12813">
                  <c:v>1.7910024621105233E-2</c:v>
                </c:pt>
                <c:pt idx="12814">
                  <c:v>5.4614943554110895E-2</c:v>
                </c:pt>
                <c:pt idx="12815">
                  <c:v>2.8637905283554199E-2</c:v>
                </c:pt>
                <c:pt idx="12816">
                  <c:v>2.458689625594266E-2</c:v>
                </c:pt>
                <c:pt idx="12817">
                  <c:v>4.1432541700859117E-2</c:v>
                </c:pt>
                <c:pt idx="12818">
                  <c:v>2.4007834880278769E-2</c:v>
                </c:pt>
                <c:pt idx="12819">
                  <c:v>8.042732417526989E-3</c:v>
                </c:pt>
                <c:pt idx="12820">
                  <c:v>2.3420185610491671E-2</c:v>
                </c:pt>
                <c:pt idx="12821">
                  <c:v>-2.4468268843304369E-2</c:v>
                </c:pt>
                <c:pt idx="12822">
                  <c:v>1.2245585785869057E-2</c:v>
                </c:pt>
                <c:pt idx="12823">
                  <c:v>7.5746461517216562E-2</c:v>
                </c:pt>
                <c:pt idx="12824">
                  <c:v>-1.7704692367682934E-2</c:v>
                </c:pt>
                <c:pt idx="12825">
                  <c:v>3.060161497872577E-2</c:v>
                </c:pt>
                <c:pt idx="12826">
                  <c:v>4.3348620430670283E-3</c:v>
                </c:pt>
                <c:pt idx="12827">
                  <c:v>-7.8430498277539916E-3</c:v>
                </c:pt>
                <c:pt idx="12828">
                  <c:v>2.707089992357305E-2</c:v>
                </c:pt>
                <c:pt idx="12829">
                  <c:v>2.4540699670861515E-2</c:v>
                </c:pt>
                <c:pt idx="12830">
                  <c:v>0.14622708902547643</c:v>
                </c:pt>
                <c:pt idx="12831">
                  <c:v>1.7329452819953254E-3</c:v>
                </c:pt>
                <c:pt idx="12832">
                  <c:v>1.9820705312493619E-2</c:v>
                </c:pt>
                <c:pt idx="12833">
                  <c:v>2.397732303996071E-2</c:v>
                </c:pt>
                <c:pt idx="12834">
                  <c:v>-6.2665075686736127E-2</c:v>
                </c:pt>
                <c:pt idx="12835">
                  <c:v>3.6095410956576507E-2</c:v>
                </c:pt>
                <c:pt idx="12836">
                  <c:v>3.0612344322023029E-2</c:v>
                </c:pt>
                <c:pt idx="12837">
                  <c:v>-3.0135267865662275E-2</c:v>
                </c:pt>
                <c:pt idx="12838">
                  <c:v>1.5656708486646458E-2</c:v>
                </c:pt>
                <c:pt idx="12839">
                  <c:v>2.0200674168906616E-2</c:v>
                </c:pt>
                <c:pt idx="12840">
                  <c:v>6.7923893506279913E-3</c:v>
                </c:pt>
                <c:pt idx="12841">
                  <c:v>1.5128361571426496E-2</c:v>
                </c:pt>
                <c:pt idx="12842">
                  <c:v>3.1628539328842964E-2</c:v>
                </c:pt>
                <c:pt idx="12843">
                  <c:v>3.9326456944860241E-2</c:v>
                </c:pt>
                <c:pt idx="12844">
                  <c:v>3.505901619503872E-2</c:v>
                </c:pt>
                <c:pt idx="12845">
                  <c:v>9.1215121847205372E-2</c:v>
                </c:pt>
                <c:pt idx="12846">
                  <c:v>2.8163745909380911E-2</c:v>
                </c:pt>
                <c:pt idx="12847">
                  <c:v>-3.1362286563363009E-3</c:v>
                </c:pt>
                <c:pt idx="12848">
                  <c:v>7.4476410756644743E-3</c:v>
                </c:pt>
                <c:pt idx="12849">
                  <c:v>3.5286099034177919E-2</c:v>
                </c:pt>
                <c:pt idx="12850">
                  <c:v>-4.1639881929494908E-2</c:v>
                </c:pt>
                <c:pt idx="12851">
                  <c:v>3.8938503808025757E-2</c:v>
                </c:pt>
                <c:pt idx="12852">
                  <c:v>3.2046918996359398E-2</c:v>
                </c:pt>
                <c:pt idx="12853">
                  <c:v>-4.7565624031151235E-2</c:v>
                </c:pt>
                <c:pt idx="12854">
                  <c:v>-4.195102848614447E-3</c:v>
                </c:pt>
                <c:pt idx="12855">
                  <c:v>2.0799290354700618E-2</c:v>
                </c:pt>
                <c:pt idx="12856">
                  <c:v>8.9924702708893377E-3</c:v>
                </c:pt>
                <c:pt idx="12857">
                  <c:v>1.192229239130297E-2</c:v>
                </c:pt>
                <c:pt idx="12858">
                  <c:v>1.0705196098898752E-2</c:v>
                </c:pt>
                <c:pt idx="12859">
                  <c:v>2.6292042805452866E-2</c:v>
                </c:pt>
                <c:pt idx="12860">
                  <c:v>-5.574120056610057E-3</c:v>
                </c:pt>
                <c:pt idx="12861">
                  <c:v>3.0530926532419914E-2</c:v>
                </c:pt>
                <c:pt idx="12862">
                  <c:v>2.5029378686352112E-2</c:v>
                </c:pt>
                <c:pt idx="12863">
                  <c:v>-4.7487480973573491E-2</c:v>
                </c:pt>
                <c:pt idx="12864">
                  <c:v>-5.3266378190255613E-3</c:v>
                </c:pt>
                <c:pt idx="12865">
                  <c:v>4.4353739330009058E-2</c:v>
                </c:pt>
                <c:pt idx="12866">
                  <c:v>-7.5368092480790317E-4</c:v>
                </c:pt>
                <c:pt idx="12867">
                  <c:v>0.10048166996970932</c:v>
                </c:pt>
                <c:pt idx="12868">
                  <c:v>2.8360686501372575E-2</c:v>
                </c:pt>
                <c:pt idx="12869">
                  <c:v>9.0396540721873926E-3</c:v>
                </c:pt>
                <c:pt idx="12870">
                  <c:v>4.4148939161156274E-2</c:v>
                </c:pt>
                <c:pt idx="12871">
                  <c:v>4.4002213005941884E-2</c:v>
                </c:pt>
                <c:pt idx="12872">
                  <c:v>-3.0282088302465572E-2</c:v>
                </c:pt>
                <c:pt idx="12873">
                  <c:v>2.1977884027117027E-2</c:v>
                </c:pt>
                <c:pt idx="12874">
                  <c:v>9.8336699041043987E-2</c:v>
                </c:pt>
                <c:pt idx="12875">
                  <c:v>-0.12342681558360795</c:v>
                </c:pt>
                <c:pt idx="12876">
                  <c:v>1.0203093926392365E-2</c:v>
                </c:pt>
                <c:pt idx="12877">
                  <c:v>-6.8238228438307798E-3</c:v>
                </c:pt>
                <c:pt idx="12878">
                  <c:v>3.0093279304884073E-2</c:v>
                </c:pt>
                <c:pt idx="12879">
                  <c:v>-8.3597368986798828E-2</c:v>
                </c:pt>
                <c:pt idx="12880">
                  <c:v>5.2279967875346368E-2</c:v>
                </c:pt>
                <c:pt idx="12881">
                  <c:v>1.5776911216733837E-2</c:v>
                </c:pt>
                <c:pt idx="12882">
                  <c:v>8.4952211565177072E-2</c:v>
                </c:pt>
                <c:pt idx="12883">
                  <c:v>9.2619313255814968E-3</c:v>
                </c:pt>
                <c:pt idx="12884">
                  <c:v>1.8714660551674173E-2</c:v>
                </c:pt>
                <c:pt idx="12885">
                  <c:v>5.4897872336163667E-2</c:v>
                </c:pt>
                <c:pt idx="12886">
                  <c:v>1.2299185130788074E-2</c:v>
                </c:pt>
                <c:pt idx="12887">
                  <c:v>6.6102952466335546E-2</c:v>
                </c:pt>
                <c:pt idx="12888">
                  <c:v>3.2403466913799535E-2</c:v>
                </c:pt>
                <c:pt idx="12889">
                  <c:v>5.1139479446843009E-2</c:v>
                </c:pt>
                <c:pt idx="12890">
                  <c:v>-7.1693109946825748E-2</c:v>
                </c:pt>
                <c:pt idx="12891">
                  <c:v>2.8596940928440402E-2</c:v>
                </c:pt>
                <c:pt idx="12892">
                  <c:v>4.6617947045150709E-2</c:v>
                </c:pt>
                <c:pt idx="12893">
                  <c:v>9.7313830906973806E-2</c:v>
                </c:pt>
                <c:pt idx="12894">
                  <c:v>4.177521700365236E-2</c:v>
                </c:pt>
                <c:pt idx="12895">
                  <c:v>9.6433651692681994E-3</c:v>
                </c:pt>
                <c:pt idx="12896">
                  <c:v>6.431663062521408E-3</c:v>
                </c:pt>
                <c:pt idx="12897">
                  <c:v>-1.8196943136414529E-2</c:v>
                </c:pt>
                <c:pt idx="12898">
                  <c:v>9.111965608548862E-3</c:v>
                </c:pt>
                <c:pt idx="12899">
                  <c:v>5.5544200960828551E-2</c:v>
                </c:pt>
                <c:pt idx="12900">
                  <c:v>3.353464449374588E-2</c:v>
                </c:pt>
                <c:pt idx="12901">
                  <c:v>1.9712266328479097E-2</c:v>
                </c:pt>
                <c:pt idx="12902">
                  <c:v>6.1397966799103788E-2</c:v>
                </c:pt>
                <c:pt idx="12903">
                  <c:v>-4.7945886598483548E-2</c:v>
                </c:pt>
                <c:pt idx="12904">
                  <c:v>-0.13987822520431117</c:v>
                </c:pt>
                <c:pt idx="12905">
                  <c:v>1.4819855594751165E-2</c:v>
                </c:pt>
                <c:pt idx="12906">
                  <c:v>-7.4724348847987673E-3</c:v>
                </c:pt>
                <c:pt idx="12907">
                  <c:v>-8.169584313524491E-4</c:v>
                </c:pt>
                <c:pt idx="12908">
                  <c:v>1.7373275011225976E-2</c:v>
                </c:pt>
                <c:pt idx="12909">
                  <c:v>7.6055171843785851E-4</c:v>
                </c:pt>
                <c:pt idx="12910">
                  <c:v>5.7690461979627378E-2</c:v>
                </c:pt>
                <c:pt idx="12911">
                  <c:v>3.4780116196553176E-2</c:v>
                </c:pt>
                <c:pt idx="12912">
                  <c:v>-7.0250351370679948E-2</c:v>
                </c:pt>
                <c:pt idx="12913">
                  <c:v>1.0593477625971858E-2</c:v>
                </c:pt>
                <c:pt idx="12914">
                  <c:v>-0.12079991635708837</c:v>
                </c:pt>
                <c:pt idx="12915">
                  <c:v>-5.8134092098949139E-2</c:v>
                </c:pt>
                <c:pt idx="12916">
                  <c:v>1.7872894843753161E-2</c:v>
                </c:pt>
                <c:pt idx="12917">
                  <c:v>1.3967274611513408E-2</c:v>
                </c:pt>
                <c:pt idx="12918">
                  <c:v>2.9841466451578768E-3</c:v>
                </c:pt>
                <c:pt idx="12919">
                  <c:v>-3.7716981873485586E-2</c:v>
                </c:pt>
                <c:pt idx="12920">
                  <c:v>8.8201463847344171E-3</c:v>
                </c:pt>
                <c:pt idx="12921">
                  <c:v>6.2685250333998813E-2</c:v>
                </c:pt>
                <c:pt idx="12922">
                  <c:v>-3.2190688089609259E-3</c:v>
                </c:pt>
                <c:pt idx="12923">
                  <c:v>2.7791416516229243E-2</c:v>
                </c:pt>
                <c:pt idx="12924">
                  <c:v>2.0092394829910251E-2</c:v>
                </c:pt>
                <c:pt idx="12925">
                  <c:v>5.3365849936135128E-3</c:v>
                </c:pt>
                <c:pt idx="12926">
                  <c:v>5.036564587515005E-2</c:v>
                </c:pt>
                <c:pt idx="12927">
                  <c:v>4.0672714106116545E-2</c:v>
                </c:pt>
                <c:pt idx="12928">
                  <c:v>4.3432552467588571E-2</c:v>
                </c:pt>
                <c:pt idx="12929">
                  <c:v>3.4539571899518735E-2</c:v>
                </c:pt>
                <c:pt idx="12930">
                  <c:v>-3.9321915012625358E-2</c:v>
                </c:pt>
                <c:pt idx="12931">
                  <c:v>-1.3153098897296014E-2</c:v>
                </c:pt>
                <c:pt idx="12932">
                  <c:v>-6.2935864441071868E-2</c:v>
                </c:pt>
                <c:pt idx="12933">
                  <c:v>3.5620520596403983E-4</c:v>
                </c:pt>
                <c:pt idx="12934">
                  <c:v>4.420077003378921E-3</c:v>
                </c:pt>
                <c:pt idx="12935">
                  <c:v>3.1463334276572635E-2</c:v>
                </c:pt>
                <c:pt idx="12936">
                  <c:v>9.3176720721237834E-3</c:v>
                </c:pt>
                <c:pt idx="12937">
                  <c:v>-1.8189555740562361E-2</c:v>
                </c:pt>
                <c:pt idx="12938">
                  <c:v>1.2337105373215527E-2</c:v>
                </c:pt>
                <c:pt idx="12939">
                  <c:v>-5.4217611594300802E-2</c:v>
                </c:pt>
                <c:pt idx="12940">
                  <c:v>4.1637463023330767E-2</c:v>
                </c:pt>
                <c:pt idx="12941">
                  <c:v>-3.4693162112847974E-2</c:v>
                </c:pt>
                <c:pt idx="12942">
                  <c:v>-3.5505188072037196E-2</c:v>
                </c:pt>
                <c:pt idx="12943">
                  <c:v>-7.2281315957231519E-3</c:v>
                </c:pt>
                <c:pt idx="12944">
                  <c:v>-2.6403301801265532E-3</c:v>
                </c:pt>
                <c:pt idx="12945">
                  <c:v>4.1499266957892335E-2</c:v>
                </c:pt>
                <c:pt idx="12946">
                  <c:v>4.8510962756961033E-2</c:v>
                </c:pt>
                <c:pt idx="12947">
                  <c:v>6.2594675971093486E-2</c:v>
                </c:pt>
                <c:pt idx="12948">
                  <c:v>-2.3673668386951428E-2</c:v>
                </c:pt>
                <c:pt idx="12949">
                  <c:v>5.7816812618578415E-4</c:v>
                </c:pt>
                <c:pt idx="12950">
                  <c:v>4.9847954476280744E-2</c:v>
                </c:pt>
                <c:pt idx="12951">
                  <c:v>2.2232648325500683E-2</c:v>
                </c:pt>
                <c:pt idx="12952">
                  <c:v>2.5649348278055061E-2</c:v>
                </c:pt>
                <c:pt idx="12953">
                  <c:v>0.11004546550614526</c:v>
                </c:pt>
                <c:pt idx="12954">
                  <c:v>-1.76163364760876E-2</c:v>
                </c:pt>
                <c:pt idx="12955">
                  <c:v>2.1986888722386085E-2</c:v>
                </c:pt>
                <c:pt idx="12956">
                  <c:v>5.647555074725915E-2</c:v>
                </c:pt>
                <c:pt idx="12957">
                  <c:v>3.5454059099683993E-2</c:v>
                </c:pt>
                <c:pt idx="12958">
                  <c:v>-0.12032233517074713</c:v>
                </c:pt>
                <c:pt idx="12959">
                  <c:v>1.183580321078212E-2</c:v>
                </c:pt>
                <c:pt idx="12960">
                  <c:v>4.3779682301553262E-2</c:v>
                </c:pt>
                <c:pt idx="12961">
                  <c:v>-8.1488646693772763E-3</c:v>
                </c:pt>
                <c:pt idx="12962">
                  <c:v>-1.4129099916671939E-2</c:v>
                </c:pt>
                <c:pt idx="12963">
                  <c:v>-4.1232945062228202E-4</c:v>
                </c:pt>
                <c:pt idx="12964">
                  <c:v>2.1347881837594451E-2</c:v>
                </c:pt>
                <c:pt idx="12965">
                  <c:v>-2.0696651616812906E-2</c:v>
                </c:pt>
                <c:pt idx="12966">
                  <c:v>6.9389836389379634E-3</c:v>
                </c:pt>
                <c:pt idx="12967">
                  <c:v>3.4543084890930796E-2</c:v>
                </c:pt>
                <c:pt idx="12968">
                  <c:v>4.1965075370757443E-2</c:v>
                </c:pt>
                <c:pt idx="12969">
                  <c:v>4.1067155778041022E-2</c:v>
                </c:pt>
                <c:pt idx="12970">
                  <c:v>3.2447102646705264E-2</c:v>
                </c:pt>
                <c:pt idx="12971">
                  <c:v>0.12962787055608191</c:v>
                </c:pt>
                <c:pt idx="12972">
                  <c:v>-4.8081534486084286E-2</c:v>
                </c:pt>
                <c:pt idx="12973">
                  <c:v>4.1506206538249801E-3</c:v>
                </c:pt>
                <c:pt idx="12974">
                  <c:v>4.0352855665121444E-2</c:v>
                </c:pt>
                <c:pt idx="12975">
                  <c:v>-3.028700196410844E-2</c:v>
                </c:pt>
                <c:pt idx="12976">
                  <c:v>4.0258401798803446E-2</c:v>
                </c:pt>
                <c:pt idx="12977">
                  <c:v>-9.9723235283102462E-3</c:v>
                </c:pt>
                <c:pt idx="12978">
                  <c:v>-7.3436677391650338E-3</c:v>
                </c:pt>
                <c:pt idx="12979">
                  <c:v>4.0467023640187387E-2</c:v>
                </c:pt>
                <c:pt idx="12980">
                  <c:v>5.321490725693076E-2</c:v>
                </c:pt>
                <c:pt idx="12981">
                  <c:v>2.4216268939475143E-2</c:v>
                </c:pt>
                <c:pt idx="12982">
                  <c:v>3.5128888275566567E-2</c:v>
                </c:pt>
                <c:pt idx="12983">
                  <c:v>8.7058774086000556E-3</c:v>
                </c:pt>
                <c:pt idx="12984">
                  <c:v>-5.4986470582140429E-2</c:v>
                </c:pt>
                <c:pt idx="12985">
                  <c:v>2.3952280643820545E-3</c:v>
                </c:pt>
                <c:pt idx="12986">
                  <c:v>3.1804649406231976E-2</c:v>
                </c:pt>
                <c:pt idx="12987">
                  <c:v>4.3718431514353749E-3</c:v>
                </c:pt>
                <c:pt idx="12988">
                  <c:v>-8.2159622903591745E-3</c:v>
                </c:pt>
                <c:pt idx="12989">
                  <c:v>6.6953626563021765E-3</c:v>
                </c:pt>
                <c:pt idx="12990">
                  <c:v>6.2966697674433081E-3</c:v>
                </c:pt>
                <c:pt idx="12991">
                  <c:v>3.5757694129914509E-2</c:v>
                </c:pt>
                <c:pt idx="12992">
                  <c:v>2.9259678650973408E-2</c:v>
                </c:pt>
                <c:pt idx="12993">
                  <c:v>-2.6083872967820901E-2</c:v>
                </c:pt>
                <c:pt idx="12994">
                  <c:v>4.8790023593257618E-2</c:v>
                </c:pt>
                <c:pt idx="12995">
                  <c:v>1.0703681720971355E-2</c:v>
                </c:pt>
                <c:pt idx="12996">
                  <c:v>3.6735585222013201E-2</c:v>
                </c:pt>
                <c:pt idx="12997">
                  <c:v>-0.11646656901013282</c:v>
                </c:pt>
                <c:pt idx="12998">
                  <c:v>-2.6825991959111058E-2</c:v>
                </c:pt>
                <c:pt idx="12999">
                  <c:v>-2.3127255275526577E-2</c:v>
                </c:pt>
                <c:pt idx="13000">
                  <c:v>-5.5677317542399051E-3</c:v>
                </c:pt>
                <c:pt idx="13001">
                  <c:v>-1.505080492899321E-2</c:v>
                </c:pt>
                <c:pt idx="13002">
                  <c:v>1.5855582039608219E-2</c:v>
                </c:pt>
                <c:pt idx="13003">
                  <c:v>1.1838030795797179E-2</c:v>
                </c:pt>
                <c:pt idx="13004">
                  <c:v>-7.4318396790365561E-3</c:v>
                </c:pt>
                <c:pt idx="13005">
                  <c:v>-2.7927439156974587E-3</c:v>
                </c:pt>
                <c:pt idx="13006">
                  <c:v>-5.829778805083426E-3</c:v>
                </c:pt>
                <c:pt idx="13007">
                  <c:v>4.4757740276282577E-2</c:v>
                </c:pt>
                <c:pt idx="13008">
                  <c:v>4.241300514054392E-2</c:v>
                </c:pt>
                <c:pt idx="13009">
                  <c:v>-1.7418604735184251E-2</c:v>
                </c:pt>
                <c:pt idx="13010">
                  <c:v>0.17621633972700165</c:v>
                </c:pt>
                <c:pt idx="13011">
                  <c:v>2.7275336932295134E-2</c:v>
                </c:pt>
                <c:pt idx="13012">
                  <c:v>3.4904887584447611E-2</c:v>
                </c:pt>
                <c:pt idx="13013">
                  <c:v>3.3152729671490876E-2</c:v>
                </c:pt>
                <c:pt idx="13014">
                  <c:v>2.6099041457287614E-2</c:v>
                </c:pt>
                <c:pt idx="13015">
                  <c:v>3.7946444351642211E-2</c:v>
                </c:pt>
                <c:pt idx="13016">
                  <c:v>1.1775250308693662E-2</c:v>
                </c:pt>
                <c:pt idx="13017">
                  <c:v>2.3018289477162186E-2</c:v>
                </c:pt>
                <c:pt idx="13018">
                  <c:v>5.6567386548554682E-3</c:v>
                </c:pt>
                <c:pt idx="13019">
                  <c:v>0.11876751590671279</c:v>
                </c:pt>
                <c:pt idx="13020">
                  <c:v>1.7835739847662983E-3</c:v>
                </c:pt>
                <c:pt idx="13021">
                  <c:v>1.9691725402940941E-2</c:v>
                </c:pt>
                <c:pt idx="13022">
                  <c:v>1.4012637520006577E-2</c:v>
                </c:pt>
                <c:pt idx="13023">
                  <c:v>4.9904163444288538E-2</c:v>
                </c:pt>
                <c:pt idx="13024">
                  <c:v>1.5349775376260139E-2</c:v>
                </c:pt>
                <c:pt idx="13025">
                  <c:v>2.9087551371080184E-2</c:v>
                </c:pt>
                <c:pt idx="13026">
                  <c:v>-6.3115785041596567E-3</c:v>
                </c:pt>
                <c:pt idx="13027">
                  <c:v>4.0363388703950854E-3</c:v>
                </c:pt>
                <c:pt idx="13028">
                  <c:v>-1.8536175093780267E-2</c:v>
                </c:pt>
                <c:pt idx="13029">
                  <c:v>-2.4614190845933182E-2</c:v>
                </c:pt>
                <c:pt idx="13030">
                  <c:v>3.5856213136735934E-3</c:v>
                </c:pt>
                <c:pt idx="13031">
                  <c:v>7.3574033000084523E-3</c:v>
                </c:pt>
                <c:pt idx="13032">
                  <c:v>9.4896966120416065E-2</c:v>
                </c:pt>
                <c:pt idx="13033">
                  <c:v>-2.1301855350803912E-3</c:v>
                </c:pt>
                <c:pt idx="13034">
                  <c:v>-4.0639195743693941E-3</c:v>
                </c:pt>
                <c:pt idx="13035">
                  <c:v>2.5639054109123385E-2</c:v>
                </c:pt>
                <c:pt idx="13036">
                  <c:v>3.0353341469478386E-2</c:v>
                </c:pt>
                <c:pt idx="13037">
                  <c:v>1.6100857506312446E-2</c:v>
                </c:pt>
                <c:pt idx="13038">
                  <c:v>1.4649429738925902E-2</c:v>
                </c:pt>
                <c:pt idx="13039">
                  <c:v>1.3928055915342796E-2</c:v>
                </c:pt>
                <c:pt idx="13040">
                  <c:v>-2.9252335029780436E-2</c:v>
                </c:pt>
                <c:pt idx="13041">
                  <c:v>-1.1907914414345824E-2</c:v>
                </c:pt>
                <c:pt idx="13042">
                  <c:v>2.4877347525197749E-3</c:v>
                </c:pt>
                <c:pt idx="13043">
                  <c:v>1.9953766438004526E-2</c:v>
                </c:pt>
                <c:pt idx="13044">
                  <c:v>1.6412038716662764E-2</c:v>
                </c:pt>
                <c:pt idx="13045">
                  <c:v>9.0050038543966135E-3</c:v>
                </c:pt>
                <c:pt idx="13046">
                  <c:v>1.901802270868834E-2</c:v>
                </c:pt>
                <c:pt idx="13047">
                  <c:v>2.8174371203583112E-2</c:v>
                </c:pt>
                <c:pt idx="13048">
                  <c:v>3.4192494208060822E-2</c:v>
                </c:pt>
                <c:pt idx="13049">
                  <c:v>4.3149374709748556E-2</c:v>
                </c:pt>
                <c:pt idx="13050">
                  <c:v>-1.0684819631881736E-2</c:v>
                </c:pt>
                <c:pt idx="13051">
                  <c:v>-2.9403945087178245E-2</c:v>
                </c:pt>
                <c:pt idx="13052">
                  <c:v>-3.1659417546296524E-2</c:v>
                </c:pt>
                <c:pt idx="13053">
                  <c:v>5.3210989140572922E-2</c:v>
                </c:pt>
                <c:pt idx="13054">
                  <c:v>-2.869122113811086E-3</c:v>
                </c:pt>
                <c:pt idx="13055">
                  <c:v>-1.0462161940632082E-2</c:v>
                </c:pt>
                <c:pt idx="13056">
                  <c:v>-6.4118845713102418E-3</c:v>
                </c:pt>
                <c:pt idx="13057">
                  <c:v>5.1521316988894353E-2</c:v>
                </c:pt>
                <c:pt idx="13058">
                  <c:v>5.4011641544554075E-2</c:v>
                </c:pt>
                <c:pt idx="13059">
                  <c:v>3.902889955047923E-2</c:v>
                </c:pt>
                <c:pt idx="13060">
                  <c:v>3.5329750982527199E-2</c:v>
                </c:pt>
                <c:pt idx="13061">
                  <c:v>-1.7362683677216088E-3</c:v>
                </c:pt>
                <c:pt idx="13062">
                  <c:v>2.0462215956164743E-2</c:v>
                </c:pt>
                <c:pt idx="13063">
                  <c:v>3.4234423784293644E-2</c:v>
                </c:pt>
                <c:pt idx="13064">
                  <c:v>-2.5473834216148659E-2</c:v>
                </c:pt>
                <c:pt idx="13065">
                  <c:v>-1.9677728346790116E-2</c:v>
                </c:pt>
                <c:pt idx="13066">
                  <c:v>1.309290810517301E-2</c:v>
                </c:pt>
                <c:pt idx="13067">
                  <c:v>0.13384905673394687</c:v>
                </c:pt>
                <c:pt idx="13068">
                  <c:v>4.387515066019728E-2</c:v>
                </c:pt>
                <c:pt idx="13069">
                  <c:v>-4.0179489840392229E-3</c:v>
                </c:pt>
                <c:pt idx="13070">
                  <c:v>4.025153601720665E-2</c:v>
                </c:pt>
                <c:pt idx="13071">
                  <c:v>3.8395975301559297E-2</c:v>
                </c:pt>
                <c:pt idx="13072">
                  <c:v>8.8975460719357635E-2</c:v>
                </c:pt>
                <c:pt idx="13073">
                  <c:v>5.2776974099113388E-2</c:v>
                </c:pt>
                <c:pt idx="13074">
                  <c:v>3.9994575048964108E-2</c:v>
                </c:pt>
                <c:pt idx="13075">
                  <c:v>-1.4727860796441689E-2</c:v>
                </c:pt>
                <c:pt idx="13076">
                  <c:v>-6.8073008233995843E-3</c:v>
                </c:pt>
                <c:pt idx="13077">
                  <c:v>6.202633264601607E-2</c:v>
                </c:pt>
                <c:pt idx="13078">
                  <c:v>-2.6045284059504563E-2</c:v>
                </c:pt>
                <c:pt idx="13079">
                  <c:v>-2.1715973091186613E-2</c:v>
                </c:pt>
                <c:pt idx="13080">
                  <c:v>0.17519745348774568</c:v>
                </c:pt>
                <c:pt idx="13081">
                  <c:v>-2.9358291909712237E-3</c:v>
                </c:pt>
                <c:pt idx="13082">
                  <c:v>-1.3537913907073386E-2</c:v>
                </c:pt>
                <c:pt idx="13083">
                  <c:v>1.3604337904305572E-2</c:v>
                </c:pt>
                <c:pt idx="13084">
                  <c:v>7.1473121589504043E-2</c:v>
                </c:pt>
                <c:pt idx="13085">
                  <c:v>-3.6478901159077058E-2</c:v>
                </c:pt>
                <c:pt idx="13086">
                  <c:v>6.5896149274803265E-2</c:v>
                </c:pt>
                <c:pt idx="13087">
                  <c:v>5.3104223753344844E-2</c:v>
                </c:pt>
                <c:pt idx="13088">
                  <c:v>1.7396576540936435E-2</c:v>
                </c:pt>
                <c:pt idx="13089">
                  <c:v>1.0303366320281346E-2</c:v>
                </c:pt>
                <c:pt idx="13090">
                  <c:v>-1.3539388761464667E-2</c:v>
                </c:pt>
                <c:pt idx="13091">
                  <c:v>6.6429128500529733E-2</c:v>
                </c:pt>
                <c:pt idx="13092">
                  <c:v>-0.13659330656974156</c:v>
                </c:pt>
                <c:pt idx="13093">
                  <c:v>1.0082893364808899E-2</c:v>
                </c:pt>
                <c:pt idx="13094">
                  <c:v>-2.4032075616960181E-2</c:v>
                </c:pt>
                <c:pt idx="13095">
                  <c:v>2.6553752396871189E-2</c:v>
                </c:pt>
                <c:pt idx="13096">
                  <c:v>1.5468013150787763E-2</c:v>
                </c:pt>
                <c:pt idx="13097">
                  <c:v>4.8936869299380112E-2</c:v>
                </c:pt>
                <c:pt idx="13098">
                  <c:v>-7.1593521051776354E-2</c:v>
                </c:pt>
                <c:pt idx="13099">
                  <c:v>1.6732845342717424E-2</c:v>
                </c:pt>
                <c:pt idx="13100">
                  <c:v>9.3292173671838258E-3</c:v>
                </c:pt>
                <c:pt idx="13101">
                  <c:v>-1.4445389638652743E-2</c:v>
                </c:pt>
                <c:pt idx="13102">
                  <c:v>5.2539334440578006E-3</c:v>
                </c:pt>
                <c:pt idx="13103">
                  <c:v>2.4154969084086895E-3</c:v>
                </c:pt>
                <c:pt idx="13104">
                  <c:v>-3.6800683494552774E-2</c:v>
                </c:pt>
                <c:pt idx="13105">
                  <c:v>-2.3760784356316188E-2</c:v>
                </c:pt>
                <c:pt idx="13106">
                  <c:v>-1.2496508212428878E-4</c:v>
                </c:pt>
                <c:pt idx="13107">
                  <c:v>2.3650658161048527E-2</c:v>
                </c:pt>
                <c:pt idx="13108">
                  <c:v>-1.5911951521095459E-2</c:v>
                </c:pt>
                <c:pt idx="13109">
                  <c:v>1.3624529802061747E-2</c:v>
                </c:pt>
                <c:pt idx="13110">
                  <c:v>3.7743641766083011E-2</c:v>
                </c:pt>
                <c:pt idx="13111">
                  <c:v>7.5213763621700513E-2</c:v>
                </c:pt>
                <c:pt idx="13112">
                  <c:v>5.4029080125342554E-3</c:v>
                </c:pt>
                <c:pt idx="13113">
                  <c:v>5.3291904466679758E-2</c:v>
                </c:pt>
                <c:pt idx="13114">
                  <c:v>-4.179455831882989E-3</c:v>
                </c:pt>
                <c:pt idx="13115">
                  <c:v>2.7903199809733093E-2</c:v>
                </c:pt>
                <c:pt idx="13116">
                  <c:v>7.7133653964738371E-3</c:v>
                </c:pt>
                <c:pt idx="13117">
                  <c:v>-3.3269967428972966E-2</c:v>
                </c:pt>
                <c:pt idx="13118">
                  <c:v>1.4980028363677836E-2</c:v>
                </c:pt>
                <c:pt idx="13119">
                  <c:v>2.6576057334944638E-2</c:v>
                </c:pt>
                <c:pt idx="13120">
                  <c:v>-1.3571971349061854E-2</c:v>
                </c:pt>
                <c:pt idx="13121">
                  <c:v>4.7764604653985021E-2</c:v>
                </c:pt>
                <c:pt idx="13122">
                  <c:v>3.8423246024175649E-2</c:v>
                </c:pt>
                <c:pt idx="13123">
                  <c:v>1.5423675047870417E-2</c:v>
                </c:pt>
                <c:pt idx="13124">
                  <c:v>4.1126845334396957E-2</c:v>
                </c:pt>
                <c:pt idx="13125">
                  <c:v>-2.5011038883442454E-2</c:v>
                </c:pt>
                <c:pt idx="13126">
                  <c:v>9.5264189760723872E-2</c:v>
                </c:pt>
                <c:pt idx="13127">
                  <c:v>2.1779760218067823E-2</c:v>
                </c:pt>
                <c:pt idx="13128">
                  <c:v>3.5503426183943502E-3</c:v>
                </c:pt>
                <c:pt idx="13129">
                  <c:v>1.1992815731399318E-2</c:v>
                </c:pt>
                <c:pt idx="13130">
                  <c:v>2.0777346395863296E-2</c:v>
                </c:pt>
                <c:pt idx="13131">
                  <c:v>-3.1164555606865442E-3</c:v>
                </c:pt>
                <c:pt idx="13132">
                  <c:v>7.8720718281403528E-3</c:v>
                </c:pt>
                <c:pt idx="13133">
                  <c:v>-2.0468307220469349E-2</c:v>
                </c:pt>
                <c:pt idx="13134">
                  <c:v>3.1216292103963358E-2</c:v>
                </c:pt>
                <c:pt idx="13135">
                  <c:v>1.843184446615008E-2</c:v>
                </c:pt>
                <c:pt idx="13136">
                  <c:v>4.1938408344749094E-2</c:v>
                </c:pt>
                <c:pt idx="13137">
                  <c:v>6.2871945448304449E-3</c:v>
                </c:pt>
                <c:pt idx="13138">
                  <c:v>1.9220167686008701E-2</c:v>
                </c:pt>
                <c:pt idx="13139">
                  <c:v>1.8323506614479724E-2</c:v>
                </c:pt>
                <c:pt idx="13140">
                  <c:v>-1.9385341865172018E-2</c:v>
                </c:pt>
                <c:pt idx="13141">
                  <c:v>1.6246580399317138E-2</c:v>
                </c:pt>
                <c:pt idx="13142">
                  <c:v>5.3552035210983817E-3</c:v>
                </c:pt>
                <c:pt idx="13143">
                  <c:v>6.2745571237277529E-3</c:v>
                </c:pt>
                <c:pt idx="13144">
                  <c:v>9.39745529655946E-3</c:v>
                </c:pt>
                <c:pt idx="13145">
                  <c:v>6.9345457761913795E-2</c:v>
                </c:pt>
                <c:pt idx="13146">
                  <c:v>9.9808421860498146E-3</c:v>
                </c:pt>
                <c:pt idx="13147">
                  <c:v>-4.5857762959833981E-3</c:v>
                </c:pt>
                <c:pt idx="13148">
                  <c:v>4.107880687213044E-2</c:v>
                </c:pt>
                <c:pt idx="13149">
                  <c:v>-1.3167545249631459E-2</c:v>
                </c:pt>
                <c:pt idx="13150">
                  <c:v>6.8194130907259206E-3</c:v>
                </c:pt>
                <c:pt idx="13151">
                  <c:v>-1.6229862236879993E-4</c:v>
                </c:pt>
                <c:pt idx="13152">
                  <c:v>5.0951936184087256E-2</c:v>
                </c:pt>
                <c:pt idx="13153">
                  <c:v>-1.6430792996286275E-2</c:v>
                </c:pt>
                <c:pt idx="13154">
                  <c:v>2.9911370352070699E-2</c:v>
                </c:pt>
                <c:pt idx="13155">
                  <c:v>8.3877611969336661E-3</c:v>
                </c:pt>
                <c:pt idx="13156">
                  <c:v>3.5813970419723187E-2</c:v>
                </c:pt>
                <c:pt idx="13157">
                  <c:v>2.666780987252823E-3</c:v>
                </c:pt>
                <c:pt idx="13158">
                  <c:v>2.0768683241007072E-3</c:v>
                </c:pt>
                <c:pt idx="13159">
                  <c:v>1.3833811230796965E-2</c:v>
                </c:pt>
                <c:pt idx="13160">
                  <c:v>-5.8782479939535212E-2</c:v>
                </c:pt>
                <c:pt idx="13161">
                  <c:v>1.5619947053971794E-2</c:v>
                </c:pt>
                <c:pt idx="13162">
                  <c:v>1.2505817007699697E-2</c:v>
                </c:pt>
                <c:pt idx="13163">
                  <c:v>1.9641076089601816E-2</c:v>
                </c:pt>
                <c:pt idx="13164">
                  <c:v>-0.11528222581881228</c:v>
                </c:pt>
                <c:pt idx="13165">
                  <c:v>8.1650611672069873E-3</c:v>
                </c:pt>
                <c:pt idx="13166">
                  <c:v>2.4853700692238412E-2</c:v>
                </c:pt>
                <c:pt idx="13167">
                  <c:v>2.5930654686675977E-2</c:v>
                </c:pt>
                <c:pt idx="13168">
                  <c:v>1.8252005795985911E-2</c:v>
                </c:pt>
                <c:pt idx="13169">
                  <c:v>1.6797868218196916E-2</c:v>
                </c:pt>
                <c:pt idx="13170">
                  <c:v>-6.9389404989918524E-3</c:v>
                </c:pt>
                <c:pt idx="13171">
                  <c:v>-1.5774380807862566E-2</c:v>
                </c:pt>
                <c:pt idx="13172">
                  <c:v>-1.1550157953031374E-2</c:v>
                </c:pt>
                <c:pt idx="13173">
                  <c:v>2.0881166960095471E-2</c:v>
                </c:pt>
                <c:pt idx="13174">
                  <c:v>3.2637591382171931E-3</c:v>
                </c:pt>
                <c:pt idx="13175">
                  <c:v>5.2260071438167188E-2</c:v>
                </c:pt>
                <c:pt idx="13176">
                  <c:v>7.7015092183197456E-3</c:v>
                </c:pt>
                <c:pt idx="13177">
                  <c:v>4.336091397009522E-2</c:v>
                </c:pt>
                <c:pt idx="13178">
                  <c:v>1.1506693578408155E-2</c:v>
                </c:pt>
                <c:pt idx="13179">
                  <c:v>2.0440631102465193E-2</c:v>
                </c:pt>
                <c:pt idx="13180">
                  <c:v>2.2945834069725366E-2</c:v>
                </c:pt>
                <c:pt idx="13181">
                  <c:v>1.5002343227722955E-2</c:v>
                </c:pt>
                <c:pt idx="13182">
                  <c:v>-6.9555504737526239E-2</c:v>
                </c:pt>
                <c:pt idx="13183">
                  <c:v>2.7670759515008352E-2</c:v>
                </c:pt>
                <c:pt idx="13184">
                  <c:v>2.5459761331312437E-2</c:v>
                </c:pt>
                <c:pt idx="13185">
                  <c:v>0.20561150747784879</c:v>
                </c:pt>
                <c:pt idx="13186">
                  <c:v>5.9902948303148873E-3</c:v>
                </c:pt>
                <c:pt idx="13187">
                  <c:v>2.2947084448519402E-2</c:v>
                </c:pt>
                <c:pt idx="13188">
                  <c:v>2.2694674075302172E-2</c:v>
                </c:pt>
                <c:pt idx="13189">
                  <c:v>2.6754967465301236E-2</c:v>
                </c:pt>
                <c:pt idx="13190">
                  <c:v>2.5894959322173117E-2</c:v>
                </c:pt>
                <c:pt idx="13191">
                  <c:v>5.9984749422897204E-3</c:v>
                </c:pt>
                <c:pt idx="13192">
                  <c:v>7.8753484153600752E-3</c:v>
                </c:pt>
                <c:pt idx="13193">
                  <c:v>1.3879819524389405E-2</c:v>
                </c:pt>
                <c:pt idx="13194">
                  <c:v>3.4762848770024307E-2</c:v>
                </c:pt>
                <c:pt idx="13195">
                  <c:v>7.793137103328459E-3</c:v>
                </c:pt>
                <c:pt idx="13196">
                  <c:v>-7.9095861160254966E-4</c:v>
                </c:pt>
                <c:pt idx="13197">
                  <c:v>8.5523815144399312E-3</c:v>
                </c:pt>
                <c:pt idx="13198">
                  <c:v>5.6006507029310613E-2</c:v>
                </c:pt>
                <c:pt idx="13199">
                  <c:v>2.9791649794546883E-2</c:v>
                </c:pt>
                <c:pt idx="13200">
                  <c:v>-1.8366866090177101E-2</c:v>
                </c:pt>
                <c:pt idx="13201">
                  <c:v>6.6776412154144404E-3</c:v>
                </c:pt>
                <c:pt idx="13202">
                  <c:v>9.7829095932440366E-3</c:v>
                </c:pt>
                <c:pt idx="13203">
                  <c:v>3.4837604077352813E-2</c:v>
                </c:pt>
                <c:pt idx="13204">
                  <c:v>3.3226885144947094E-2</c:v>
                </c:pt>
                <c:pt idx="13205">
                  <c:v>-3.9920394176676212E-3</c:v>
                </c:pt>
                <c:pt idx="13206">
                  <c:v>2.0936630676620317E-2</c:v>
                </c:pt>
                <c:pt idx="13207">
                  <c:v>4.0441406460223601E-2</c:v>
                </c:pt>
                <c:pt idx="13208">
                  <c:v>-2.5458243120442148E-2</c:v>
                </c:pt>
                <c:pt idx="13209">
                  <c:v>-8.0306757534340953E-2</c:v>
                </c:pt>
                <c:pt idx="13210">
                  <c:v>3.9263505955525108E-2</c:v>
                </c:pt>
                <c:pt idx="13211">
                  <c:v>-1.8904307363375344E-3</c:v>
                </c:pt>
                <c:pt idx="13212">
                  <c:v>-3.2323886759547983E-2</c:v>
                </c:pt>
                <c:pt idx="13213">
                  <c:v>4.8115430026907047E-2</c:v>
                </c:pt>
                <c:pt idx="13214">
                  <c:v>0.14121866990841203</c:v>
                </c:pt>
                <c:pt idx="13215">
                  <c:v>7.9242196804419116E-2</c:v>
                </c:pt>
                <c:pt idx="13216">
                  <c:v>3.7135302943929659E-2</c:v>
                </c:pt>
                <c:pt idx="13217">
                  <c:v>1.5459695685940465E-2</c:v>
                </c:pt>
                <c:pt idx="13218">
                  <c:v>2.6260791593706961E-2</c:v>
                </c:pt>
                <c:pt idx="13219">
                  <c:v>2.8112501433882935E-2</c:v>
                </c:pt>
                <c:pt idx="13220">
                  <c:v>5.3144554214364495E-2</c:v>
                </c:pt>
                <c:pt idx="13221">
                  <c:v>3.9068734616132576E-2</c:v>
                </c:pt>
                <c:pt idx="13222">
                  <c:v>7.4330680972496149E-2</c:v>
                </c:pt>
                <c:pt idx="13223">
                  <c:v>3.6802549525514969E-3</c:v>
                </c:pt>
                <c:pt idx="13224">
                  <c:v>1.0754398559642808E-2</c:v>
                </c:pt>
                <c:pt idx="13225">
                  <c:v>0.19415046123422894</c:v>
                </c:pt>
                <c:pt idx="13226">
                  <c:v>7.749439232220095E-3</c:v>
                </c:pt>
                <c:pt idx="13227">
                  <c:v>1.0236536524232669E-2</c:v>
                </c:pt>
                <c:pt idx="13228">
                  <c:v>-2.6659269272998571E-2</c:v>
                </c:pt>
                <c:pt idx="13229">
                  <c:v>-8.2504767538417283E-3</c:v>
                </c:pt>
                <c:pt idx="13230">
                  <c:v>2.7627446112989267E-2</c:v>
                </c:pt>
                <c:pt idx="13231">
                  <c:v>2.1989104310280189E-2</c:v>
                </c:pt>
                <c:pt idx="13232">
                  <c:v>3.0865010394568144E-2</c:v>
                </c:pt>
                <c:pt idx="13233">
                  <c:v>1.6717471606597166E-2</c:v>
                </c:pt>
                <c:pt idx="13234">
                  <c:v>3.3422957227733321E-2</c:v>
                </c:pt>
                <c:pt idx="13235">
                  <c:v>1.4169653516036381E-2</c:v>
                </c:pt>
                <c:pt idx="13236">
                  <c:v>3.3292683635345932E-2</c:v>
                </c:pt>
                <c:pt idx="13237">
                  <c:v>5.7499310332359922E-2</c:v>
                </c:pt>
                <c:pt idx="13238">
                  <c:v>-5.0814704204544724E-2</c:v>
                </c:pt>
                <c:pt idx="13239">
                  <c:v>2.4480817443883387E-2</c:v>
                </c:pt>
                <c:pt idx="13240">
                  <c:v>-3.7832307203851501E-2</c:v>
                </c:pt>
                <c:pt idx="13241">
                  <c:v>5.5427267215622071E-2</c:v>
                </c:pt>
                <c:pt idx="13242">
                  <c:v>1.7956141489439793E-2</c:v>
                </c:pt>
                <c:pt idx="13243">
                  <c:v>-8.2903523547938531E-3</c:v>
                </c:pt>
                <c:pt idx="13244">
                  <c:v>-3.7244705835994305E-2</c:v>
                </c:pt>
                <c:pt idx="13245">
                  <c:v>3.9518366445585743E-3</c:v>
                </c:pt>
                <c:pt idx="13246">
                  <c:v>8.2535842455555668E-3</c:v>
                </c:pt>
                <c:pt idx="13247">
                  <c:v>-3.0088565661247442E-3</c:v>
                </c:pt>
                <c:pt idx="13248">
                  <c:v>-1.7264997809084973E-2</c:v>
                </c:pt>
                <c:pt idx="13249">
                  <c:v>-4.1585244532894782E-3</c:v>
                </c:pt>
                <c:pt idx="13250">
                  <c:v>4.5471329955874377E-2</c:v>
                </c:pt>
                <c:pt idx="13251">
                  <c:v>-0.13745907676817132</c:v>
                </c:pt>
                <c:pt idx="13252">
                  <c:v>3.4579128048327461E-2</c:v>
                </c:pt>
                <c:pt idx="13253">
                  <c:v>4.1393797083836125E-3</c:v>
                </c:pt>
                <c:pt idx="13254">
                  <c:v>2.2132360802620127E-2</c:v>
                </c:pt>
                <c:pt idx="13255">
                  <c:v>-0.12982028414374291</c:v>
                </c:pt>
                <c:pt idx="13256">
                  <c:v>3.4208609785742417E-2</c:v>
                </c:pt>
                <c:pt idx="13257">
                  <c:v>3.03009610805706E-2</c:v>
                </c:pt>
                <c:pt idx="13258">
                  <c:v>1.9640092960285672E-2</c:v>
                </c:pt>
                <c:pt idx="13259">
                  <c:v>1.8306857387291441E-2</c:v>
                </c:pt>
                <c:pt idx="13260">
                  <c:v>2.0318717819180654E-2</c:v>
                </c:pt>
                <c:pt idx="13261">
                  <c:v>6.1531986172026903E-2</c:v>
                </c:pt>
                <c:pt idx="13262">
                  <c:v>3.0956749180023422E-2</c:v>
                </c:pt>
                <c:pt idx="13263">
                  <c:v>2.0849813686805121E-2</c:v>
                </c:pt>
                <c:pt idx="13264">
                  <c:v>-5.3588999212673418E-4</c:v>
                </c:pt>
                <c:pt idx="13265">
                  <c:v>-1.8192975728308424E-2</c:v>
                </c:pt>
                <c:pt idx="13266">
                  <c:v>-4.4636487519388485E-4</c:v>
                </c:pt>
                <c:pt idx="13267">
                  <c:v>2.8491878498465437E-2</c:v>
                </c:pt>
                <c:pt idx="13268">
                  <c:v>4.147034055630743E-3</c:v>
                </c:pt>
                <c:pt idx="13269">
                  <c:v>-1.4197739466941871E-2</c:v>
                </c:pt>
                <c:pt idx="13270">
                  <c:v>-4.5370148967043153E-2</c:v>
                </c:pt>
                <c:pt idx="13271">
                  <c:v>2.9266465428607301E-2</c:v>
                </c:pt>
                <c:pt idx="13272">
                  <c:v>7.7684659366620496E-3</c:v>
                </c:pt>
                <c:pt idx="13273">
                  <c:v>2.5754262663979743E-2</c:v>
                </c:pt>
                <c:pt idx="13274">
                  <c:v>1.2692732482929821E-2</c:v>
                </c:pt>
                <c:pt idx="13275">
                  <c:v>0.13129165292209738</c:v>
                </c:pt>
                <c:pt idx="13276">
                  <c:v>2.8457480607822928E-2</c:v>
                </c:pt>
                <c:pt idx="13277">
                  <c:v>-8.5970633872405375E-2</c:v>
                </c:pt>
                <c:pt idx="13278">
                  <c:v>4.0382194684749469E-2</c:v>
                </c:pt>
                <c:pt idx="13279">
                  <c:v>1.420585663663981E-3</c:v>
                </c:pt>
                <c:pt idx="13280">
                  <c:v>1.2866075302437358E-2</c:v>
                </c:pt>
                <c:pt idx="13281">
                  <c:v>3.8029717832479562E-2</c:v>
                </c:pt>
                <c:pt idx="13282">
                  <c:v>4.602275085984129E-2</c:v>
                </c:pt>
                <c:pt idx="13283">
                  <c:v>-5.8012135641356977E-3</c:v>
                </c:pt>
                <c:pt idx="13284">
                  <c:v>2.1243497878544137E-2</c:v>
                </c:pt>
                <c:pt idx="13285">
                  <c:v>1.8738159950267754E-2</c:v>
                </c:pt>
                <c:pt idx="13286">
                  <c:v>2.5451182048470158E-2</c:v>
                </c:pt>
                <c:pt idx="13287">
                  <c:v>7.7888518235426196E-2</c:v>
                </c:pt>
                <c:pt idx="13288">
                  <c:v>1.8360648254228652E-2</c:v>
                </c:pt>
                <c:pt idx="13289">
                  <c:v>1.6462934222656978E-2</c:v>
                </c:pt>
                <c:pt idx="13290">
                  <c:v>7.590625978567158E-3</c:v>
                </c:pt>
                <c:pt idx="13291">
                  <c:v>-3.8832036939527456E-2</c:v>
                </c:pt>
                <c:pt idx="13292">
                  <c:v>-4.4057728624500624E-3</c:v>
                </c:pt>
                <c:pt idx="13293">
                  <c:v>-7.909033429361513E-2</c:v>
                </c:pt>
                <c:pt idx="13294">
                  <c:v>2.3596095350333836E-2</c:v>
                </c:pt>
                <c:pt idx="13295">
                  <c:v>3.2793612412081931E-2</c:v>
                </c:pt>
                <c:pt idx="13296">
                  <c:v>-1.1419636928601712E-2</c:v>
                </c:pt>
                <c:pt idx="13297">
                  <c:v>2.6888571553604735E-2</c:v>
                </c:pt>
                <c:pt idx="13298">
                  <c:v>3.407639319436772E-2</c:v>
                </c:pt>
                <c:pt idx="13299">
                  <c:v>1.5283984399919888E-2</c:v>
                </c:pt>
                <c:pt idx="13300">
                  <c:v>9.7214678360956919E-3</c:v>
                </c:pt>
                <c:pt idx="13301">
                  <c:v>8.9807393477322195E-3</c:v>
                </c:pt>
                <c:pt idx="13302">
                  <c:v>1.7310572499197898E-2</c:v>
                </c:pt>
                <c:pt idx="13303">
                  <c:v>1.6859180461382524E-2</c:v>
                </c:pt>
                <c:pt idx="13304">
                  <c:v>2.8968212792252501E-3</c:v>
                </c:pt>
                <c:pt idx="13305">
                  <c:v>0.13327151775381391</c:v>
                </c:pt>
                <c:pt idx="13306">
                  <c:v>-1.1867457094918085E-2</c:v>
                </c:pt>
                <c:pt idx="13307">
                  <c:v>2.6518668298636311E-3</c:v>
                </c:pt>
                <c:pt idx="13308">
                  <c:v>3.6377181895250264E-2</c:v>
                </c:pt>
                <c:pt idx="13309">
                  <c:v>5.4812527429674426E-3</c:v>
                </c:pt>
                <c:pt idx="13310">
                  <c:v>2.3360087803057993E-2</c:v>
                </c:pt>
                <c:pt idx="13311">
                  <c:v>1.7090809840893756E-2</c:v>
                </c:pt>
                <c:pt idx="13312">
                  <c:v>1.1978089177375873E-2</c:v>
                </c:pt>
                <c:pt idx="13313">
                  <c:v>2.6522080470489734E-2</c:v>
                </c:pt>
                <c:pt idx="13314">
                  <c:v>9.9026352934693512E-3</c:v>
                </c:pt>
                <c:pt idx="13315">
                  <c:v>6.8075995286918673E-3</c:v>
                </c:pt>
                <c:pt idx="13316">
                  <c:v>3.1191654807576189E-2</c:v>
                </c:pt>
                <c:pt idx="13317">
                  <c:v>-6.8546172551719447E-3</c:v>
                </c:pt>
                <c:pt idx="13318">
                  <c:v>3.0305032118132146E-2</c:v>
                </c:pt>
                <c:pt idx="13319">
                  <c:v>0.11909069031629452</c:v>
                </c:pt>
                <c:pt idx="13320">
                  <c:v>-1.4073731050273515E-2</c:v>
                </c:pt>
                <c:pt idx="13321">
                  <c:v>1.8686666529701614E-2</c:v>
                </c:pt>
                <c:pt idx="13322">
                  <c:v>2.8179816064918066E-3</c:v>
                </c:pt>
                <c:pt idx="13323">
                  <c:v>2.6443002198229718E-2</c:v>
                </c:pt>
                <c:pt idx="13324">
                  <c:v>7.1369597542483617E-3</c:v>
                </c:pt>
                <c:pt idx="13325">
                  <c:v>2.2371318066082613E-2</c:v>
                </c:pt>
                <c:pt idx="13326">
                  <c:v>3.5737784931134962E-2</c:v>
                </c:pt>
                <c:pt idx="13327">
                  <c:v>2.4056089429005207E-4</c:v>
                </c:pt>
                <c:pt idx="13328">
                  <c:v>4.9797418780793155E-2</c:v>
                </c:pt>
                <c:pt idx="13329">
                  <c:v>-6.0745709657602609E-4</c:v>
                </c:pt>
                <c:pt idx="13330">
                  <c:v>5.8940908608749462E-3</c:v>
                </c:pt>
                <c:pt idx="13331">
                  <c:v>-7.5338190933452232E-2</c:v>
                </c:pt>
                <c:pt idx="13332">
                  <c:v>8.1443509673900655E-3</c:v>
                </c:pt>
                <c:pt idx="13333">
                  <c:v>5.8181988545722855E-3</c:v>
                </c:pt>
                <c:pt idx="13334">
                  <c:v>-8.5486478287889484E-3</c:v>
                </c:pt>
                <c:pt idx="13335">
                  <c:v>2.9567141561298471E-2</c:v>
                </c:pt>
                <c:pt idx="13336">
                  <c:v>2.8204837038695481E-2</c:v>
                </c:pt>
                <c:pt idx="13337">
                  <c:v>1.6567549253934364E-2</c:v>
                </c:pt>
                <c:pt idx="13338">
                  <c:v>2.9850323005113241E-2</c:v>
                </c:pt>
                <c:pt idx="13339">
                  <c:v>-6.9098393700601599E-2</c:v>
                </c:pt>
                <c:pt idx="13340">
                  <c:v>-4.6595696336811931E-3</c:v>
                </c:pt>
                <c:pt idx="13341">
                  <c:v>5.1274737202646184E-3</c:v>
                </c:pt>
                <c:pt idx="13342">
                  <c:v>2.5224195563324992E-2</c:v>
                </c:pt>
                <c:pt idx="13343">
                  <c:v>2.677822169206371E-2</c:v>
                </c:pt>
                <c:pt idx="13344">
                  <c:v>6.3668783908286675E-2</c:v>
                </c:pt>
                <c:pt idx="13345">
                  <c:v>1.174950471922661E-2</c:v>
                </c:pt>
                <c:pt idx="13346">
                  <c:v>2.0555808427188751E-2</c:v>
                </c:pt>
                <c:pt idx="13347">
                  <c:v>2.4910676537857591E-2</c:v>
                </c:pt>
                <c:pt idx="13348">
                  <c:v>-3.0996769240628091E-2</c:v>
                </c:pt>
                <c:pt idx="13349">
                  <c:v>5.0586487536899221E-4</c:v>
                </c:pt>
                <c:pt idx="13350">
                  <c:v>5.6378760955059913E-2</c:v>
                </c:pt>
                <c:pt idx="13351">
                  <c:v>1.6048417500977019E-2</c:v>
                </c:pt>
                <c:pt idx="13352">
                  <c:v>0.1079102798655862</c:v>
                </c:pt>
                <c:pt idx="13353">
                  <c:v>2.0405430633883035E-2</c:v>
                </c:pt>
                <c:pt idx="13354">
                  <c:v>2.2062808985584798E-2</c:v>
                </c:pt>
                <c:pt idx="13355">
                  <c:v>1.7540178320711697E-2</c:v>
                </c:pt>
                <c:pt idx="13356">
                  <c:v>-1.371406231150037E-2</c:v>
                </c:pt>
                <c:pt idx="13357">
                  <c:v>4.7278284955767731E-3</c:v>
                </c:pt>
                <c:pt idx="13358">
                  <c:v>-1.1670245560676225E-2</c:v>
                </c:pt>
                <c:pt idx="13359">
                  <c:v>3.8054957632023878E-2</c:v>
                </c:pt>
                <c:pt idx="13360">
                  <c:v>4.2213773738967113E-2</c:v>
                </c:pt>
                <c:pt idx="13361">
                  <c:v>-5.1880938689037488E-3</c:v>
                </c:pt>
                <c:pt idx="13362">
                  <c:v>1.2740202306596348E-2</c:v>
                </c:pt>
                <c:pt idx="13363">
                  <c:v>-4.8644902972406366E-3</c:v>
                </c:pt>
                <c:pt idx="13364">
                  <c:v>6.1610056060337048E-3</c:v>
                </c:pt>
                <c:pt idx="13365">
                  <c:v>3.2315088976750395E-2</c:v>
                </c:pt>
                <c:pt idx="13366">
                  <c:v>3.5435236886349676E-2</c:v>
                </c:pt>
                <c:pt idx="13367">
                  <c:v>1.1254594537343666E-2</c:v>
                </c:pt>
                <c:pt idx="13368">
                  <c:v>-2.0839238245727084E-2</c:v>
                </c:pt>
                <c:pt idx="13369">
                  <c:v>1.148440158906653E-2</c:v>
                </c:pt>
                <c:pt idx="13370">
                  <c:v>3.2956854898801458E-2</c:v>
                </c:pt>
                <c:pt idx="13371">
                  <c:v>7.2477170641488661E-2</c:v>
                </c:pt>
                <c:pt idx="13372">
                  <c:v>2.007429138423019E-2</c:v>
                </c:pt>
                <c:pt idx="13373">
                  <c:v>-1.1594369222331747E-2</c:v>
                </c:pt>
                <c:pt idx="13374">
                  <c:v>1.7459999390230924E-2</c:v>
                </c:pt>
                <c:pt idx="13375">
                  <c:v>9.3995535454233503E-2</c:v>
                </c:pt>
                <c:pt idx="13376">
                  <c:v>5.2624892414410065E-3</c:v>
                </c:pt>
                <c:pt idx="13377">
                  <c:v>7.4295599593608135E-3</c:v>
                </c:pt>
                <c:pt idx="13378">
                  <c:v>2.5833705541795315E-2</c:v>
                </c:pt>
                <c:pt idx="13379">
                  <c:v>7.9839064826931466E-3</c:v>
                </c:pt>
                <c:pt idx="13380">
                  <c:v>2.3492069761918758E-2</c:v>
                </c:pt>
                <c:pt idx="13381">
                  <c:v>-1.5391407153538734E-3</c:v>
                </c:pt>
                <c:pt idx="13382">
                  <c:v>0.14320958032651898</c:v>
                </c:pt>
                <c:pt idx="13383">
                  <c:v>4.4104938769510237E-2</c:v>
                </c:pt>
                <c:pt idx="13384">
                  <c:v>6.4476631288805375E-3</c:v>
                </c:pt>
                <c:pt idx="13385">
                  <c:v>8.3841878357605107E-3</c:v>
                </c:pt>
                <c:pt idx="13386">
                  <c:v>-1.3278728878075364E-3</c:v>
                </c:pt>
                <c:pt idx="13387">
                  <c:v>-4.7848022691371513E-3</c:v>
                </c:pt>
                <c:pt idx="13388">
                  <c:v>1.1224489876760828E-2</c:v>
                </c:pt>
                <c:pt idx="13389">
                  <c:v>6.8879455126648018E-2</c:v>
                </c:pt>
                <c:pt idx="13390">
                  <c:v>3.526248827312152E-2</c:v>
                </c:pt>
                <c:pt idx="13391">
                  <c:v>1.6632916897667639E-2</c:v>
                </c:pt>
                <c:pt idx="13392">
                  <c:v>7.1826328786031554E-2</c:v>
                </c:pt>
                <c:pt idx="13393">
                  <c:v>1.3716768873599697E-2</c:v>
                </c:pt>
                <c:pt idx="13394">
                  <c:v>8.1901266475949853E-3</c:v>
                </c:pt>
                <c:pt idx="13395">
                  <c:v>6.745557872404262E-2</c:v>
                </c:pt>
                <c:pt idx="13396">
                  <c:v>0.23614949127889004</c:v>
                </c:pt>
                <c:pt idx="13397">
                  <c:v>3.8622389632464421E-2</c:v>
                </c:pt>
                <c:pt idx="13398">
                  <c:v>4.3436935500579706E-2</c:v>
                </c:pt>
                <c:pt idx="13399">
                  <c:v>3.0589750874169135E-2</c:v>
                </c:pt>
                <c:pt idx="13400">
                  <c:v>-4.0666613393732391E-2</c:v>
                </c:pt>
                <c:pt idx="13401">
                  <c:v>0.39410756363338706</c:v>
                </c:pt>
                <c:pt idx="13402">
                  <c:v>9.6047288703324397E-3</c:v>
                </c:pt>
                <c:pt idx="13403">
                  <c:v>7.3964380299311794E-2</c:v>
                </c:pt>
                <c:pt idx="13404">
                  <c:v>2.1755693662066932E-2</c:v>
                </c:pt>
                <c:pt idx="13405">
                  <c:v>1.0210687645246158E-2</c:v>
                </c:pt>
                <c:pt idx="13406">
                  <c:v>-1.7545432924497159E-2</c:v>
                </c:pt>
                <c:pt idx="13407">
                  <c:v>-1.6658567829954306E-2</c:v>
                </c:pt>
                <c:pt idx="13408">
                  <c:v>8.6471900994667852E-2</c:v>
                </c:pt>
                <c:pt idx="13409">
                  <c:v>-1.9583502688840872E-2</c:v>
                </c:pt>
                <c:pt idx="13410">
                  <c:v>3.7534351043116178E-2</c:v>
                </c:pt>
                <c:pt idx="13411">
                  <c:v>-2.7569397653471849E-2</c:v>
                </c:pt>
                <c:pt idx="13412">
                  <c:v>0.12193441966373568</c:v>
                </c:pt>
                <c:pt idx="13413">
                  <c:v>2.3990130055864662E-2</c:v>
                </c:pt>
                <c:pt idx="13414">
                  <c:v>2.7203085120214774E-2</c:v>
                </c:pt>
                <c:pt idx="13415">
                  <c:v>-5.1447595016454279E-3</c:v>
                </c:pt>
                <c:pt idx="13416">
                  <c:v>6.3051906331164045E-2</c:v>
                </c:pt>
                <c:pt idx="13417">
                  <c:v>-5.852072216562706E-3</c:v>
                </c:pt>
                <c:pt idx="13418">
                  <c:v>1.1227986054931333E-2</c:v>
                </c:pt>
                <c:pt idx="13419">
                  <c:v>2.5079561896306796E-2</c:v>
                </c:pt>
                <c:pt idx="13420">
                  <c:v>4.8515448122026718E-2</c:v>
                </c:pt>
                <c:pt idx="13421">
                  <c:v>-8.9201604006557671E-3</c:v>
                </c:pt>
                <c:pt idx="13422">
                  <c:v>-0.26227026138015658</c:v>
                </c:pt>
                <c:pt idx="13423">
                  <c:v>2.1610668080980989E-2</c:v>
                </c:pt>
                <c:pt idx="13424">
                  <c:v>-4.2834887607444746E-3</c:v>
                </c:pt>
                <c:pt idx="13425">
                  <c:v>9.113169778781019E-2</c:v>
                </c:pt>
                <c:pt idx="13426">
                  <c:v>4.3530865326148367E-2</c:v>
                </c:pt>
                <c:pt idx="13427">
                  <c:v>-2.2758339848471558E-3</c:v>
                </c:pt>
                <c:pt idx="13428">
                  <c:v>1.7530029778543028E-2</c:v>
                </c:pt>
                <c:pt idx="13429">
                  <c:v>2.2266159804920974E-2</c:v>
                </c:pt>
                <c:pt idx="13430">
                  <c:v>-4.7226848471438626E-2</c:v>
                </c:pt>
                <c:pt idx="13431">
                  <c:v>1.4883471294253995E-2</c:v>
                </c:pt>
                <c:pt idx="13432">
                  <c:v>3.4273824641017768E-2</c:v>
                </c:pt>
                <c:pt idx="13433">
                  <c:v>1.3083069035024665E-2</c:v>
                </c:pt>
                <c:pt idx="13434">
                  <c:v>-8.8434704882095982E-2</c:v>
                </c:pt>
                <c:pt idx="13435">
                  <c:v>-1.1830283605948075E-2</c:v>
                </c:pt>
                <c:pt idx="13436">
                  <c:v>9.8538490558612704E-2</c:v>
                </c:pt>
                <c:pt idx="13437">
                  <c:v>1.1534708825297229E-2</c:v>
                </c:pt>
                <c:pt idx="13438">
                  <c:v>2.8223376871550371E-2</c:v>
                </c:pt>
                <c:pt idx="13439">
                  <c:v>2.4502363316958164E-2</c:v>
                </c:pt>
                <c:pt idx="13440">
                  <c:v>6.8917483340031116E-2</c:v>
                </c:pt>
                <c:pt idx="13441">
                  <c:v>3.5389541665242469E-2</c:v>
                </c:pt>
                <c:pt idx="13442">
                  <c:v>-1.4857836237398522E-2</c:v>
                </c:pt>
                <c:pt idx="13443">
                  <c:v>5.399881071265928E-2</c:v>
                </c:pt>
                <c:pt idx="13444">
                  <c:v>-3.1486732497919875E-2</c:v>
                </c:pt>
                <c:pt idx="13445">
                  <c:v>7.838996768250079E-3</c:v>
                </c:pt>
                <c:pt idx="13446">
                  <c:v>1.5684286459591631E-2</c:v>
                </c:pt>
                <c:pt idx="13447">
                  <c:v>1.7084849263074114E-2</c:v>
                </c:pt>
                <c:pt idx="13448">
                  <c:v>-3.5763771101847183E-2</c:v>
                </c:pt>
                <c:pt idx="13449">
                  <c:v>5.363193872684021E-2</c:v>
                </c:pt>
                <c:pt idx="13450">
                  <c:v>3.2235058175762957E-2</c:v>
                </c:pt>
                <c:pt idx="13451">
                  <c:v>5.7778166035982268E-3</c:v>
                </c:pt>
                <c:pt idx="13452">
                  <c:v>-5.3479226363757237E-2</c:v>
                </c:pt>
                <c:pt idx="13453">
                  <c:v>-4.2049931532721803E-2</c:v>
                </c:pt>
                <c:pt idx="13454">
                  <c:v>9.770357774073592E-4</c:v>
                </c:pt>
                <c:pt idx="13455">
                  <c:v>-1.8559254233089038E-2</c:v>
                </c:pt>
                <c:pt idx="13456">
                  <c:v>-1.1595440467306786E-2</c:v>
                </c:pt>
                <c:pt idx="13457">
                  <c:v>4.7185969185342076E-2</c:v>
                </c:pt>
                <c:pt idx="13458">
                  <c:v>2.5646586735579485E-2</c:v>
                </c:pt>
                <c:pt idx="13459">
                  <c:v>-4.09312621831847E-2</c:v>
                </c:pt>
                <c:pt idx="13460">
                  <c:v>4.2799759364368951E-2</c:v>
                </c:pt>
                <c:pt idx="13461">
                  <c:v>-4.6039581144887279E-2</c:v>
                </c:pt>
                <c:pt idx="13462">
                  <c:v>2.5048146447075474E-2</c:v>
                </c:pt>
                <c:pt idx="13463">
                  <c:v>3.3885727046642902E-2</c:v>
                </c:pt>
                <c:pt idx="13464">
                  <c:v>1.607549824808973E-2</c:v>
                </c:pt>
                <c:pt idx="13465">
                  <c:v>-0.17647138450789424</c:v>
                </c:pt>
                <c:pt idx="13466">
                  <c:v>2.3798732435769104E-2</c:v>
                </c:pt>
                <c:pt idx="13467">
                  <c:v>-7.4680649629783507E-3</c:v>
                </c:pt>
                <c:pt idx="13468">
                  <c:v>-5.9124823758845958E-2</c:v>
                </c:pt>
                <c:pt idx="13469">
                  <c:v>4.1771161136209198E-3</c:v>
                </c:pt>
                <c:pt idx="13470">
                  <c:v>-2.3811461551234259E-2</c:v>
                </c:pt>
                <c:pt idx="13471">
                  <c:v>1.5647725002086409E-2</c:v>
                </c:pt>
                <c:pt idx="13472">
                  <c:v>-5.6629448292894874E-3</c:v>
                </c:pt>
                <c:pt idx="13473">
                  <c:v>5.1701720764222659E-3</c:v>
                </c:pt>
                <c:pt idx="13474">
                  <c:v>-1.5178684416827114E-2</c:v>
                </c:pt>
                <c:pt idx="13475">
                  <c:v>1.5805752160369748E-2</c:v>
                </c:pt>
                <c:pt idx="13476">
                  <c:v>-9.8642329173732104E-5</c:v>
                </c:pt>
                <c:pt idx="13477">
                  <c:v>1.3823506673567902E-2</c:v>
                </c:pt>
                <c:pt idx="13478">
                  <c:v>5.5670856578249181E-3</c:v>
                </c:pt>
                <c:pt idx="13479">
                  <c:v>-2.233132468689762E-3</c:v>
                </c:pt>
                <c:pt idx="13480">
                  <c:v>0.11744244844522266</c:v>
                </c:pt>
                <c:pt idx="13481">
                  <c:v>8.0729189656022243E-2</c:v>
                </c:pt>
                <c:pt idx="13482">
                  <c:v>3.3352083234068033E-2</c:v>
                </c:pt>
                <c:pt idx="13483">
                  <c:v>4.3326583702200383E-2</c:v>
                </c:pt>
                <c:pt idx="13484">
                  <c:v>2.105874014791308E-2</c:v>
                </c:pt>
                <c:pt idx="13485">
                  <c:v>7.8231575281483019E-3</c:v>
                </c:pt>
                <c:pt idx="13486">
                  <c:v>5.3275977407230696E-3</c:v>
                </c:pt>
                <c:pt idx="13487">
                  <c:v>3.1893591199066977E-2</c:v>
                </c:pt>
                <c:pt idx="13488">
                  <c:v>1.0587578644131143E-2</c:v>
                </c:pt>
                <c:pt idx="13489">
                  <c:v>2.3779861311394236E-2</c:v>
                </c:pt>
                <c:pt idx="13490">
                  <c:v>-9.4040741410420534E-4</c:v>
                </c:pt>
                <c:pt idx="13491">
                  <c:v>3.8339921105757568E-2</c:v>
                </c:pt>
                <c:pt idx="13492">
                  <c:v>3.3409558906181455E-2</c:v>
                </c:pt>
                <c:pt idx="13493">
                  <c:v>1.7852052919818711E-2</c:v>
                </c:pt>
                <c:pt idx="13494">
                  <c:v>7.7673286524730168E-4</c:v>
                </c:pt>
                <c:pt idx="13495">
                  <c:v>3.4248097170808717E-3</c:v>
                </c:pt>
                <c:pt idx="13496">
                  <c:v>7.7278537621443377E-2</c:v>
                </c:pt>
                <c:pt idx="13497">
                  <c:v>8.2611960846796506E-2</c:v>
                </c:pt>
                <c:pt idx="13498">
                  <c:v>1.6510630197400174E-2</c:v>
                </c:pt>
                <c:pt idx="13499">
                  <c:v>4.9373913148456655E-2</c:v>
                </c:pt>
                <c:pt idx="13500">
                  <c:v>1.1296947880183848E-2</c:v>
                </c:pt>
                <c:pt idx="13501">
                  <c:v>-3.9040655017291606E-2</c:v>
                </c:pt>
                <c:pt idx="13502">
                  <c:v>3.6653651866713016E-2</c:v>
                </c:pt>
                <c:pt idx="13503">
                  <c:v>2.3174143405637365E-2</c:v>
                </c:pt>
                <c:pt idx="13504">
                  <c:v>4.8063778263177899E-3</c:v>
                </c:pt>
                <c:pt idx="13505">
                  <c:v>2.5825463468989524E-2</c:v>
                </c:pt>
                <c:pt idx="13506">
                  <c:v>6.2641173249066168E-3</c:v>
                </c:pt>
                <c:pt idx="13507">
                  <c:v>3.5877047459978641E-2</c:v>
                </c:pt>
                <c:pt idx="13508">
                  <c:v>-2.9091741802362531E-2</c:v>
                </c:pt>
                <c:pt idx="13509">
                  <c:v>7.1943741452790083E-3</c:v>
                </c:pt>
                <c:pt idx="13510">
                  <c:v>1.2283748148414255E-2</c:v>
                </c:pt>
                <c:pt idx="13511">
                  <c:v>9.0619294434244185E-3</c:v>
                </c:pt>
                <c:pt idx="13512">
                  <c:v>-1.6546687013010589E-3</c:v>
                </c:pt>
                <c:pt idx="13513">
                  <c:v>2.3248667582045385E-2</c:v>
                </c:pt>
                <c:pt idx="13514">
                  <c:v>-3.568584689848654E-3</c:v>
                </c:pt>
                <c:pt idx="13515">
                  <c:v>2.4173386011033821E-2</c:v>
                </c:pt>
                <c:pt idx="13516">
                  <c:v>3.3613476536010066E-2</c:v>
                </c:pt>
                <c:pt idx="13517">
                  <c:v>2.5514804703594606E-3</c:v>
                </c:pt>
                <c:pt idx="13518">
                  <c:v>-2.1448061131485695E-3</c:v>
                </c:pt>
                <c:pt idx="13519">
                  <c:v>-7.2124059332966247E-3</c:v>
                </c:pt>
                <c:pt idx="13520">
                  <c:v>3.396853346485796E-2</c:v>
                </c:pt>
                <c:pt idx="13521">
                  <c:v>-3.1234736377003566E-2</c:v>
                </c:pt>
                <c:pt idx="13522">
                  <c:v>-1.8527453147974771E-2</c:v>
                </c:pt>
                <c:pt idx="13523">
                  <c:v>1.4646306393813495E-2</c:v>
                </c:pt>
                <c:pt idx="13524">
                  <c:v>-3.7829381001976054E-3</c:v>
                </c:pt>
                <c:pt idx="13525">
                  <c:v>7.7569850920249537E-3</c:v>
                </c:pt>
                <c:pt idx="13526">
                  <c:v>1.0587818662574073E-2</c:v>
                </c:pt>
                <c:pt idx="13527">
                  <c:v>3.5471015171173778E-2</c:v>
                </c:pt>
                <c:pt idx="13528">
                  <c:v>-2.66401785182796E-2</c:v>
                </c:pt>
                <c:pt idx="13529">
                  <c:v>2.6080136894247336E-2</c:v>
                </c:pt>
                <c:pt idx="13530">
                  <c:v>3.6863463930117434E-2</c:v>
                </c:pt>
                <c:pt idx="13531">
                  <c:v>1.9260640882625382E-2</c:v>
                </c:pt>
                <c:pt idx="13532">
                  <c:v>2.8282833058158961E-2</c:v>
                </c:pt>
                <c:pt idx="13533">
                  <c:v>2.4304858432466495E-2</c:v>
                </c:pt>
                <c:pt idx="13534">
                  <c:v>2.7376364850395907E-2</c:v>
                </c:pt>
                <c:pt idx="13535">
                  <c:v>-1.9496900120561697E-2</c:v>
                </c:pt>
                <c:pt idx="13536">
                  <c:v>3.4237630142333629E-2</c:v>
                </c:pt>
                <c:pt idx="13537">
                  <c:v>-8.0968270745418805E-3</c:v>
                </c:pt>
                <c:pt idx="13538">
                  <c:v>1.6223999307326292E-2</c:v>
                </c:pt>
                <c:pt idx="13539">
                  <c:v>2.8680788596460734E-2</c:v>
                </c:pt>
                <c:pt idx="13540">
                  <c:v>7.5851607611990913E-3</c:v>
                </c:pt>
                <c:pt idx="13541">
                  <c:v>0.1316268641210229</c:v>
                </c:pt>
                <c:pt idx="13542">
                  <c:v>3.4092765399200864E-2</c:v>
                </c:pt>
                <c:pt idx="13543">
                  <c:v>-1.0284154761945627E-2</c:v>
                </c:pt>
                <c:pt idx="13544">
                  <c:v>-3.8787421976971713E-3</c:v>
                </c:pt>
                <c:pt idx="13545">
                  <c:v>-1.633983995937633E-2</c:v>
                </c:pt>
                <c:pt idx="13546">
                  <c:v>-9.4853126520191514E-3</c:v>
                </c:pt>
                <c:pt idx="13547">
                  <c:v>1.5446681598345812E-2</c:v>
                </c:pt>
                <c:pt idx="13548">
                  <c:v>3.4048007472443423E-2</c:v>
                </c:pt>
                <c:pt idx="13549">
                  <c:v>-2.0010738486724872E-2</c:v>
                </c:pt>
                <c:pt idx="13550">
                  <c:v>2.3120863892907278E-2</c:v>
                </c:pt>
                <c:pt idx="13551">
                  <c:v>-1.4448274915050404E-2</c:v>
                </c:pt>
                <c:pt idx="13552">
                  <c:v>1.8060446568163295E-2</c:v>
                </c:pt>
                <c:pt idx="13553">
                  <c:v>4.1374211249103846E-3</c:v>
                </c:pt>
                <c:pt idx="13554">
                  <c:v>-4.4423147631115753E-2</c:v>
                </c:pt>
                <c:pt idx="13555">
                  <c:v>-2.7621370827123806E-2</c:v>
                </c:pt>
                <c:pt idx="13556">
                  <c:v>2.2057447221024335E-2</c:v>
                </c:pt>
                <c:pt idx="13557">
                  <c:v>2.2416115578226394E-2</c:v>
                </c:pt>
                <c:pt idx="13558">
                  <c:v>6.9334088466659954E-3</c:v>
                </c:pt>
                <c:pt idx="13559">
                  <c:v>6.3030206692937601E-2</c:v>
                </c:pt>
                <c:pt idx="13560">
                  <c:v>3.224449478267969E-2</c:v>
                </c:pt>
                <c:pt idx="13561">
                  <c:v>1.8979218205524579E-2</c:v>
                </c:pt>
                <c:pt idx="13562">
                  <c:v>6.4045672291098962E-2</c:v>
                </c:pt>
                <c:pt idx="13563">
                  <c:v>4.044133583710148E-2</c:v>
                </c:pt>
                <c:pt idx="13564">
                  <c:v>3.8453424364982364E-2</c:v>
                </c:pt>
                <c:pt idx="13565">
                  <c:v>3.0575962674302015E-2</c:v>
                </c:pt>
                <c:pt idx="13566">
                  <c:v>-0.46448586967179056</c:v>
                </c:pt>
                <c:pt idx="13567">
                  <c:v>-3.9591458276302491E-2</c:v>
                </c:pt>
                <c:pt idx="13568">
                  <c:v>9.2503864413058627E-3</c:v>
                </c:pt>
                <c:pt idx="13569">
                  <c:v>8.1983145857164371E-3</c:v>
                </c:pt>
                <c:pt idx="13570">
                  <c:v>2.3988505024278794E-2</c:v>
                </c:pt>
                <c:pt idx="13571">
                  <c:v>9.5897530723847588E-2</c:v>
                </c:pt>
                <c:pt idx="13572">
                  <c:v>0.14295612865007376</c:v>
                </c:pt>
                <c:pt idx="13573">
                  <c:v>-4.5534736016699121E-2</c:v>
                </c:pt>
                <c:pt idx="13574">
                  <c:v>1.9742928455765203E-2</c:v>
                </c:pt>
                <c:pt idx="13575">
                  <c:v>8.3405955302882709E-3</c:v>
                </c:pt>
                <c:pt idx="13576">
                  <c:v>3.2381237074455725E-3</c:v>
                </c:pt>
                <c:pt idx="13577">
                  <c:v>3.35815543616012E-2</c:v>
                </c:pt>
                <c:pt idx="13578">
                  <c:v>3.6128625926790073E-2</c:v>
                </c:pt>
                <c:pt idx="13579">
                  <c:v>1.9357869558103043E-2</c:v>
                </c:pt>
                <c:pt idx="13580">
                  <c:v>2.9850772356248327E-2</c:v>
                </c:pt>
                <c:pt idx="13581">
                  <c:v>1.6204312203305829E-2</c:v>
                </c:pt>
                <c:pt idx="13582">
                  <c:v>6.5797906436516646E-2</c:v>
                </c:pt>
                <c:pt idx="13583">
                  <c:v>3.4893296704631212E-2</c:v>
                </c:pt>
                <c:pt idx="13584">
                  <c:v>3.479311028559421E-2</c:v>
                </c:pt>
                <c:pt idx="13585">
                  <c:v>-6.4124502454203499E-3</c:v>
                </c:pt>
                <c:pt idx="13586">
                  <c:v>-5.0734813392746174E-3</c:v>
                </c:pt>
                <c:pt idx="13587">
                  <c:v>6.9030998239409835E-2</c:v>
                </c:pt>
                <c:pt idx="13588">
                  <c:v>3.3087490839019398E-3</c:v>
                </c:pt>
                <c:pt idx="13589">
                  <c:v>2.8239227794354525E-2</c:v>
                </c:pt>
                <c:pt idx="13590">
                  <c:v>7.1253662720909161E-2</c:v>
                </c:pt>
                <c:pt idx="13591">
                  <c:v>6.1385995297852533E-2</c:v>
                </c:pt>
                <c:pt idx="13592">
                  <c:v>6.7730921615182255E-3</c:v>
                </c:pt>
                <c:pt idx="13593">
                  <c:v>2.7228223346115112E-2</c:v>
                </c:pt>
                <c:pt idx="13594">
                  <c:v>-3.7776452685181837E-2</c:v>
                </c:pt>
                <c:pt idx="13595">
                  <c:v>-4.9743196450475514E-3</c:v>
                </c:pt>
                <c:pt idx="13596">
                  <c:v>0.36030699277702677</c:v>
                </c:pt>
                <c:pt idx="13597">
                  <c:v>3.9554182844766611E-2</c:v>
                </c:pt>
                <c:pt idx="13598">
                  <c:v>2.3743680735802162E-2</c:v>
                </c:pt>
                <c:pt idx="13599">
                  <c:v>3.4181146802833969E-2</c:v>
                </c:pt>
                <c:pt idx="13600">
                  <c:v>0.11235463930539966</c:v>
                </c:pt>
                <c:pt idx="13601">
                  <c:v>3.2689123219158289E-2</c:v>
                </c:pt>
                <c:pt idx="13602">
                  <c:v>1.4796455667903123E-2</c:v>
                </c:pt>
                <c:pt idx="13603">
                  <c:v>5.2229028936185529E-2</c:v>
                </c:pt>
                <c:pt idx="13604">
                  <c:v>8.5560746813617226E-3</c:v>
                </c:pt>
                <c:pt idx="13605">
                  <c:v>-3.4276401909650836E-3</c:v>
                </c:pt>
                <c:pt idx="13606">
                  <c:v>-1.2828468412066701E-2</c:v>
                </c:pt>
                <c:pt idx="13607">
                  <c:v>1.9859223813593774E-2</c:v>
                </c:pt>
                <c:pt idx="13608">
                  <c:v>2.5526551264705651E-2</c:v>
                </c:pt>
                <c:pt idx="13609">
                  <c:v>5.8841005485802532E-2</c:v>
                </c:pt>
                <c:pt idx="13610">
                  <c:v>2.1973268917929067E-2</c:v>
                </c:pt>
                <c:pt idx="13611">
                  <c:v>3.2427578325152688E-2</c:v>
                </c:pt>
                <c:pt idx="13612">
                  <c:v>-1.0597928984881865E-2</c:v>
                </c:pt>
                <c:pt idx="13613">
                  <c:v>3.4782811392473939E-2</c:v>
                </c:pt>
                <c:pt idx="13614">
                  <c:v>1.3942840890921874E-2</c:v>
                </c:pt>
                <c:pt idx="13615">
                  <c:v>1.9815096021582945E-2</c:v>
                </c:pt>
                <c:pt idx="13616">
                  <c:v>1.4215433743711635E-2</c:v>
                </c:pt>
                <c:pt idx="13617">
                  <c:v>3.7238984158307349E-2</c:v>
                </c:pt>
                <c:pt idx="13618">
                  <c:v>3.4543675634707276E-2</c:v>
                </c:pt>
                <c:pt idx="13619">
                  <c:v>2.2619777214861428E-2</c:v>
                </c:pt>
                <c:pt idx="13620">
                  <c:v>1.9878625348730875E-2</c:v>
                </c:pt>
                <c:pt idx="13621">
                  <c:v>-1.3276987574803407E-2</c:v>
                </c:pt>
                <c:pt idx="13622">
                  <c:v>2.0651616416531689E-2</c:v>
                </c:pt>
                <c:pt idx="13623">
                  <c:v>-4.3827698973572714E-2</c:v>
                </c:pt>
                <c:pt idx="13624">
                  <c:v>4.3428574547708501E-2</c:v>
                </c:pt>
                <c:pt idx="13625">
                  <c:v>4.3993264152908669E-2</c:v>
                </c:pt>
                <c:pt idx="13626">
                  <c:v>2.8642530030282085E-3</c:v>
                </c:pt>
                <c:pt idx="13627">
                  <c:v>-0.31947247039313514</c:v>
                </c:pt>
                <c:pt idx="13628">
                  <c:v>4.7140691583399806E-2</c:v>
                </c:pt>
                <c:pt idx="13629">
                  <c:v>3.9432280300969798E-2</c:v>
                </c:pt>
                <c:pt idx="13630">
                  <c:v>6.5523179274792995E-2</c:v>
                </c:pt>
                <c:pt idx="13631">
                  <c:v>1.5579317761191444E-2</c:v>
                </c:pt>
                <c:pt idx="13632">
                  <c:v>3.7967134406409093E-3</c:v>
                </c:pt>
                <c:pt idx="13633">
                  <c:v>5.3215003745747454E-2</c:v>
                </c:pt>
                <c:pt idx="13634">
                  <c:v>6.6189587986064197E-2</c:v>
                </c:pt>
                <c:pt idx="13635">
                  <c:v>7.1733704038044771E-2</c:v>
                </c:pt>
                <c:pt idx="13636">
                  <c:v>2.2068624036556284E-2</c:v>
                </c:pt>
                <c:pt idx="13637">
                  <c:v>2.3221422212919739E-2</c:v>
                </c:pt>
                <c:pt idx="13638">
                  <c:v>-3.0845241655377713E-2</c:v>
                </c:pt>
                <c:pt idx="13639">
                  <c:v>-6.0675546134277537E-2</c:v>
                </c:pt>
                <c:pt idx="13640">
                  <c:v>0.12354273145600816</c:v>
                </c:pt>
                <c:pt idx="13641">
                  <c:v>2.1880945960067497E-2</c:v>
                </c:pt>
                <c:pt idx="13642">
                  <c:v>-1.1488051977875504E-2</c:v>
                </c:pt>
                <c:pt idx="13643">
                  <c:v>-8.6298210006226228E-2</c:v>
                </c:pt>
                <c:pt idx="13644">
                  <c:v>6.5151773233475596E-2</c:v>
                </c:pt>
                <c:pt idx="13645">
                  <c:v>3.8849701042632058E-2</c:v>
                </c:pt>
                <c:pt idx="13646">
                  <c:v>1.9509864923899476E-2</c:v>
                </c:pt>
                <c:pt idx="13647">
                  <c:v>9.6076182688870047E-3</c:v>
                </c:pt>
                <c:pt idx="13648">
                  <c:v>1.1405365461320014E-2</c:v>
                </c:pt>
                <c:pt idx="13649">
                  <c:v>1.2527438916574629E-2</c:v>
                </c:pt>
                <c:pt idx="13650">
                  <c:v>-4.4904021224397737E-3</c:v>
                </c:pt>
                <c:pt idx="13651">
                  <c:v>5.1242809466973363E-2</c:v>
                </c:pt>
                <c:pt idx="13652">
                  <c:v>2.3211586581650137E-2</c:v>
                </c:pt>
                <c:pt idx="13653">
                  <c:v>-9.4672084945238173E-3</c:v>
                </c:pt>
                <c:pt idx="13654">
                  <c:v>1.0964677269339845E-2</c:v>
                </c:pt>
                <c:pt idx="13655">
                  <c:v>1.2018889847790568E-2</c:v>
                </c:pt>
                <c:pt idx="13656">
                  <c:v>-6.1302742041487113E-2</c:v>
                </c:pt>
                <c:pt idx="13657">
                  <c:v>6.2050783770923414E-2</c:v>
                </c:pt>
                <c:pt idx="13658">
                  <c:v>4.2236207364553476E-2</c:v>
                </c:pt>
                <c:pt idx="13659">
                  <c:v>4.2794364744770101E-2</c:v>
                </c:pt>
                <c:pt idx="13660">
                  <c:v>2.0152286822249219E-2</c:v>
                </c:pt>
                <c:pt idx="13661">
                  <c:v>-5.9232849054384813E-2</c:v>
                </c:pt>
                <c:pt idx="13662">
                  <c:v>1.9253599911630188E-2</c:v>
                </c:pt>
                <c:pt idx="13663">
                  <c:v>-4.2465284253981111E-3</c:v>
                </c:pt>
                <c:pt idx="13664">
                  <c:v>4.855158124377898E-2</c:v>
                </c:pt>
                <c:pt idx="13665">
                  <c:v>-1.1926931205347565E-2</c:v>
                </c:pt>
                <c:pt idx="13666">
                  <c:v>5.830027964328495E-2</c:v>
                </c:pt>
                <c:pt idx="13667">
                  <c:v>-1.0598985873575233E-2</c:v>
                </c:pt>
                <c:pt idx="13668">
                  <c:v>2.1867520216026098E-2</c:v>
                </c:pt>
                <c:pt idx="13669">
                  <c:v>0.1521171643605177</c:v>
                </c:pt>
                <c:pt idx="13670">
                  <c:v>-5.2235533546902656E-2</c:v>
                </c:pt>
                <c:pt idx="13671">
                  <c:v>2.2741139593903656E-2</c:v>
                </c:pt>
                <c:pt idx="13672">
                  <c:v>1.7648133431526929E-2</c:v>
                </c:pt>
                <c:pt idx="13673">
                  <c:v>1.5499305032702628E-2</c:v>
                </c:pt>
                <c:pt idx="13674">
                  <c:v>2.2403308435833665E-2</c:v>
                </c:pt>
                <c:pt idx="13675">
                  <c:v>2.8241157471958399E-2</c:v>
                </c:pt>
                <c:pt idx="13676">
                  <c:v>4.0058232776024633E-2</c:v>
                </c:pt>
                <c:pt idx="13677">
                  <c:v>7.8298651811953158E-3</c:v>
                </c:pt>
                <c:pt idx="13678">
                  <c:v>4.2513303067997221E-2</c:v>
                </c:pt>
                <c:pt idx="13679">
                  <c:v>6.5775077730395592E-2</c:v>
                </c:pt>
                <c:pt idx="13680">
                  <c:v>6.239809642323705E-2</c:v>
                </c:pt>
                <c:pt idx="13681">
                  <c:v>1.5667105025461155E-2</c:v>
                </c:pt>
                <c:pt idx="13682">
                  <c:v>2.8988006133910053E-2</c:v>
                </c:pt>
                <c:pt idx="13683">
                  <c:v>-4.5254955746615595E-2</c:v>
                </c:pt>
                <c:pt idx="13684">
                  <c:v>2.7926631901778125E-2</c:v>
                </c:pt>
                <c:pt idx="13685">
                  <c:v>1.5478652323492057E-2</c:v>
                </c:pt>
                <c:pt idx="13686">
                  <c:v>2.8907728590964493E-2</c:v>
                </c:pt>
                <c:pt idx="13687">
                  <c:v>5.5000602405285599E-2</c:v>
                </c:pt>
                <c:pt idx="13688">
                  <c:v>-1.3073758928202337E-2</c:v>
                </c:pt>
                <c:pt idx="13689">
                  <c:v>-2.0188575768478441E-2</c:v>
                </c:pt>
                <c:pt idx="13690">
                  <c:v>0.10084451018639923</c:v>
                </c:pt>
                <c:pt idx="13691">
                  <c:v>4.9730587247466115E-3</c:v>
                </c:pt>
                <c:pt idx="13692">
                  <c:v>2.9057390455319968E-2</c:v>
                </c:pt>
                <c:pt idx="13693">
                  <c:v>3.6430435695470546E-2</c:v>
                </c:pt>
                <c:pt idx="13694">
                  <c:v>-2.852895482557999E-3</c:v>
                </c:pt>
                <c:pt idx="13695">
                  <c:v>-1.1889299854224876E-2</c:v>
                </c:pt>
                <c:pt idx="13696">
                  <c:v>7.291671753859752E-2</c:v>
                </c:pt>
                <c:pt idx="13697">
                  <c:v>4.2280067137801643E-2</c:v>
                </c:pt>
                <c:pt idx="13698">
                  <c:v>6.9107194135634431E-3</c:v>
                </c:pt>
                <c:pt idx="13699">
                  <c:v>-2.8239284135902947E-3</c:v>
                </c:pt>
                <c:pt idx="13700">
                  <c:v>2.3173873950412038E-2</c:v>
                </c:pt>
                <c:pt idx="13701">
                  <c:v>-9.8646753159830833E-3</c:v>
                </c:pt>
                <c:pt idx="13702">
                  <c:v>3.4659829870809587E-2</c:v>
                </c:pt>
                <c:pt idx="13703">
                  <c:v>1.086449559118678E-2</c:v>
                </c:pt>
                <c:pt idx="13704">
                  <c:v>2.1681512008984234E-2</c:v>
                </c:pt>
                <c:pt idx="13705">
                  <c:v>2.409609991339063E-2</c:v>
                </c:pt>
                <c:pt idx="13706">
                  <c:v>-4.3817566049043161E-2</c:v>
                </c:pt>
                <c:pt idx="13707">
                  <c:v>9.7710383595879469E-2</c:v>
                </c:pt>
                <c:pt idx="13708">
                  <c:v>3.0114955559437523E-2</c:v>
                </c:pt>
                <c:pt idx="13709">
                  <c:v>-9.7688274923644597E-2</c:v>
                </c:pt>
                <c:pt idx="13710">
                  <c:v>8.4484848242903313E-3</c:v>
                </c:pt>
                <c:pt idx="13711">
                  <c:v>-5.0696661619833014E-3</c:v>
                </c:pt>
                <c:pt idx="13712">
                  <c:v>8.8714922712687647E-2</c:v>
                </c:pt>
                <c:pt idx="13713">
                  <c:v>1.3054776893308712E-2</c:v>
                </c:pt>
                <c:pt idx="13714">
                  <c:v>2.9727444112855977E-2</c:v>
                </c:pt>
                <c:pt idx="13715">
                  <c:v>6.6137510379115819E-2</c:v>
                </c:pt>
                <c:pt idx="13716">
                  <c:v>-1.4189007390519176E-3</c:v>
                </c:pt>
                <c:pt idx="13717">
                  <c:v>2.5361521767767452E-2</c:v>
                </c:pt>
                <c:pt idx="13718">
                  <c:v>0.10861514981493646</c:v>
                </c:pt>
                <c:pt idx="13719">
                  <c:v>1.6323117868638323E-2</c:v>
                </c:pt>
                <c:pt idx="13720">
                  <c:v>1.4126433049584171E-2</c:v>
                </c:pt>
                <c:pt idx="13721">
                  <c:v>3.8123300002062321E-2</c:v>
                </c:pt>
                <c:pt idx="13722">
                  <c:v>3.0950837252606524E-2</c:v>
                </c:pt>
                <c:pt idx="13723">
                  <c:v>3.3006503576305862E-3</c:v>
                </c:pt>
                <c:pt idx="13724">
                  <c:v>4.3554686869802031E-2</c:v>
                </c:pt>
                <c:pt idx="13725">
                  <c:v>4.3365278306070537E-2</c:v>
                </c:pt>
                <c:pt idx="13726">
                  <c:v>1.2301030408112779E-2</c:v>
                </c:pt>
                <c:pt idx="13727">
                  <c:v>1.0851643617609666E-2</c:v>
                </c:pt>
                <c:pt idx="13728">
                  <c:v>3.3066807777165828E-2</c:v>
                </c:pt>
                <c:pt idx="13729">
                  <c:v>3.1819850644845132E-2</c:v>
                </c:pt>
                <c:pt idx="13730">
                  <c:v>-7.931609736259216E-3</c:v>
                </c:pt>
                <c:pt idx="13731">
                  <c:v>9.9427953804440986E-2</c:v>
                </c:pt>
                <c:pt idx="13732">
                  <c:v>1.9606644583864675E-2</c:v>
                </c:pt>
                <c:pt idx="13733">
                  <c:v>1.2948110549938748E-2</c:v>
                </c:pt>
                <c:pt idx="13734">
                  <c:v>-5.900327613757592E-3</c:v>
                </c:pt>
                <c:pt idx="13735">
                  <c:v>-0.81667259271850556</c:v>
                </c:pt>
                <c:pt idx="13736">
                  <c:v>1.1531175608673836E-2</c:v>
                </c:pt>
                <c:pt idx="13737">
                  <c:v>6.2699444723567047E-2</c:v>
                </c:pt>
                <c:pt idx="13738">
                  <c:v>-7.1224186372577825E-2</c:v>
                </c:pt>
                <c:pt idx="13739">
                  <c:v>3.6267902175117453E-2</c:v>
                </c:pt>
                <c:pt idx="13740">
                  <c:v>2.4945001492218719E-2</c:v>
                </c:pt>
                <c:pt idx="13741">
                  <c:v>2.8303114967782147E-2</c:v>
                </c:pt>
                <c:pt idx="13742">
                  <c:v>1.1178127378450909E-2</c:v>
                </c:pt>
                <c:pt idx="13743">
                  <c:v>2.4159222250421733E-2</c:v>
                </c:pt>
                <c:pt idx="13744">
                  <c:v>1.5992991809959216E-2</c:v>
                </c:pt>
                <c:pt idx="13745">
                  <c:v>1.7133212901640993E-2</c:v>
                </c:pt>
                <c:pt idx="13746">
                  <c:v>3.3445014497667999E-3</c:v>
                </c:pt>
                <c:pt idx="13747">
                  <c:v>4.9063418957254043E-3</c:v>
                </c:pt>
                <c:pt idx="13748">
                  <c:v>-3.0264353457210964E-2</c:v>
                </c:pt>
                <c:pt idx="13749">
                  <c:v>3.9596122174306969E-2</c:v>
                </c:pt>
                <c:pt idx="13750">
                  <c:v>6.8941637184271334E-2</c:v>
                </c:pt>
                <c:pt idx="13751">
                  <c:v>5.3489505321932952E-2</c:v>
                </c:pt>
                <c:pt idx="13752">
                  <c:v>-1.2093129556013427E-2</c:v>
                </c:pt>
                <c:pt idx="13753">
                  <c:v>2.7231302513128809E-2</c:v>
                </c:pt>
                <c:pt idx="13754">
                  <c:v>1.109811947867306E-2</c:v>
                </c:pt>
                <c:pt idx="13755">
                  <c:v>-6.6688238646675996E-3</c:v>
                </c:pt>
                <c:pt idx="13756">
                  <c:v>3.8516023342158909E-2</c:v>
                </c:pt>
                <c:pt idx="13757">
                  <c:v>3.77288530865931E-2</c:v>
                </c:pt>
                <c:pt idx="13758">
                  <c:v>4.5987693202908048E-2</c:v>
                </c:pt>
                <c:pt idx="13759">
                  <c:v>1.5308386923724241E-2</c:v>
                </c:pt>
                <c:pt idx="13760">
                  <c:v>-6.9130331602490408E-2</c:v>
                </c:pt>
                <c:pt idx="13761">
                  <c:v>4.7264806701433383E-2</c:v>
                </c:pt>
                <c:pt idx="13762">
                  <c:v>-4.836705845888882E-2</c:v>
                </c:pt>
                <c:pt idx="13763">
                  <c:v>5.0750467104418467E-2</c:v>
                </c:pt>
                <c:pt idx="13764">
                  <c:v>-8.284631836331614E-3</c:v>
                </c:pt>
                <c:pt idx="13765">
                  <c:v>-3.3092803154640936E-2</c:v>
                </c:pt>
                <c:pt idx="13766">
                  <c:v>1.3835525807293646E-2</c:v>
                </c:pt>
                <c:pt idx="13767">
                  <c:v>1.0374167138649427E-2</c:v>
                </c:pt>
                <c:pt idx="13768">
                  <c:v>5.6346194735459772E-2</c:v>
                </c:pt>
                <c:pt idx="13769">
                  <c:v>9.4702717795575025E-3</c:v>
                </c:pt>
                <c:pt idx="13770">
                  <c:v>1.4526265218977246E-2</c:v>
                </c:pt>
                <c:pt idx="13771">
                  <c:v>5.7811304235050799E-2</c:v>
                </c:pt>
                <c:pt idx="13772">
                  <c:v>1.3370040053623491E-2</c:v>
                </c:pt>
                <c:pt idx="13773">
                  <c:v>9.1473777396319608E-2</c:v>
                </c:pt>
                <c:pt idx="13774">
                  <c:v>0.23127345100145866</c:v>
                </c:pt>
                <c:pt idx="13775">
                  <c:v>1.6034610560452359E-2</c:v>
                </c:pt>
                <c:pt idx="13776">
                  <c:v>3.4003689729233511E-2</c:v>
                </c:pt>
                <c:pt idx="13777">
                  <c:v>-1.0476580076511364E-2</c:v>
                </c:pt>
                <c:pt idx="13778">
                  <c:v>-2.609196984828039E-2</c:v>
                </c:pt>
                <c:pt idx="13779">
                  <c:v>0.10564042365801889</c:v>
                </c:pt>
                <c:pt idx="13780">
                  <c:v>2.8624601208762878E-2</c:v>
                </c:pt>
                <c:pt idx="13781">
                  <c:v>-6.1811343949717641E-3</c:v>
                </c:pt>
                <c:pt idx="13782">
                  <c:v>0.49030169054163658</c:v>
                </c:pt>
                <c:pt idx="13783">
                  <c:v>1.263361696969479E-2</c:v>
                </c:pt>
                <c:pt idx="13784">
                  <c:v>2.7125597924850652E-2</c:v>
                </c:pt>
                <c:pt idx="13785">
                  <c:v>-4.6891300827963858E-3</c:v>
                </c:pt>
                <c:pt idx="13786">
                  <c:v>-1.9448906629360233E-2</c:v>
                </c:pt>
                <c:pt idx="13787">
                  <c:v>4.3293884885527364E-2</c:v>
                </c:pt>
                <c:pt idx="13788">
                  <c:v>0.40748964258021309</c:v>
                </c:pt>
                <c:pt idx="13789">
                  <c:v>5.4973565690491317E-3</c:v>
                </c:pt>
                <c:pt idx="13790">
                  <c:v>3.1568432224285903E-2</c:v>
                </c:pt>
                <c:pt idx="13791">
                  <c:v>1.7187359882283045E-2</c:v>
                </c:pt>
                <c:pt idx="13792">
                  <c:v>4.3189467790944024E-3</c:v>
                </c:pt>
                <c:pt idx="13793">
                  <c:v>2.1634272408064849E-2</c:v>
                </c:pt>
                <c:pt idx="13794">
                  <c:v>3.1273846724727723E-2</c:v>
                </c:pt>
                <c:pt idx="13795">
                  <c:v>3.7622557112849377E-2</c:v>
                </c:pt>
                <c:pt idx="13796">
                  <c:v>5.5075143184300783E-2</c:v>
                </c:pt>
                <c:pt idx="13797">
                  <c:v>3.859279147976797E-2</c:v>
                </c:pt>
                <c:pt idx="13798">
                  <c:v>4.870052725157119E-3</c:v>
                </c:pt>
                <c:pt idx="13799">
                  <c:v>1.3641570795719258E-2</c:v>
                </c:pt>
                <c:pt idx="13800">
                  <c:v>1.810391298796853E-2</c:v>
                </c:pt>
                <c:pt idx="13801">
                  <c:v>-4.2941181528008777E-2</c:v>
                </c:pt>
                <c:pt idx="13802">
                  <c:v>8.6877832948967573E-2</c:v>
                </c:pt>
                <c:pt idx="13803">
                  <c:v>4.5442467601200534E-2</c:v>
                </c:pt>
                <c:pt idx="13804">
                  <c:v>1.9833256002597589E-2</c:v>
                </c:pt>
                <c:pt idx="13805">
                  <c:v>0.1342516875225214</c:v>
                </c:pt>
                <c:pt idx="13806">
                  <c:v>4.1413007965015271E-2</c:v>
                </c:pt>
                <c:pt idx="13807">
                  <c:v>1.1990486181366661E-2</c:v>
                </c:pt>
                <c:pt idx="13808">
                  <c:v>5.0339519856345792E-2</c:v>
                </c:pt>
                <c:pt idx="13809">
                  <c:v>5.3486338816873535E-3</c:v>
                </c:pt>
                <c:pt idx="13810">
                  <c:v>1.5197936865045761E-2</c:v>
                </c:pt>
                <c:pt idx="13811">
                  <c:v>6.5900297144225919E-2</c:v>
                </c:pt>
                <c:pt idx="13812">
                  <c:v>2.2974227367500943E-2</c:v>
                </c:pt>
                <c:pt idx="13813">
                  <c:v>1.6925755749164901E-2</c:v>
                </c:pt>
                <c:pt idx="13814">
                  <c:v>1.9399837769664717E-2</c:v>
                </c:pt>
                <c:pt idx="13815">
                  <c:v>4.7395067844328322E-2</c:v>
                </c:pt>
                <c:pt idx="13816">
                  <c:v>-0.17070644220871919</c:v>
                </c:pt>
                <c:pt idx="13817">
                  <c:v>7.4814380751861082E-3</c:v>
                </c:pt>
                <c:pt idx="13818">
                  <c:v>4.2550711465966264E-2</c:v>
                </c:pt>
                <c:pt idx="13819">
                  <c:v>-4.3010516852663612E-3</c:v>
                </c:pt>
                <c:pt idx="13820">
                  <c:v>2.2761334668546806E-2</c:v>
                </c:pt>
                <c:pt idx="13821">
                  <c:v>2.2958244083011104E-2</c:v>
                </c:pt>
                <c:pt idx="13822">
                  <c:v>-2.4901438806053243E-2</c:v>
                </c:pt>
                <c:pt idx="13823">
                  <c:v>4.7065870955794606E-2</c:v>
                </c:pt>
                <c:pt idx="13824">
                  <c:v>1.8918454321310944E-2</c:v>
                </c:pt>
                <c:pt idx="13825">
                  <c:v>2.6196395268587008E-2</c:v>
                </c:pt>
                <c:pt idx="13826">
                  <c:v>3.6688414715711562E-3</c:v>
                </c:pt>
                <c:pt idx="13827">
                  <c:v>2.1898940898219071E-2</c:v>
                </c:pt>
                <c:pt idx="13828">
                  <c:v>6.7031238158274428E-2</c:v>
                </c:pt>
                <c:pt idx="13829">
                  <c:v>-1.4256749312571735E-2</c:v>
                </c:pt>
                <c:pt idx="13830">
                  <c:v>-8.9094198235680506E-3</c:v>
                </c:pt>
                <c:pt idx="13831">
                  <c:v>1.0254830581232548E-2</c:v>
                </c:pt>
                <c:pt idx="13832">
                  <c:v>-1.6901759046788925E-3</c:v>
                </c:pt>
                <c:pt idx="13833">
                  <c:v>2.7307775377226933E-2</c:v>
                </c:pt>
                <c:pt idx="13834">
                  <c:v>7.0320261811440243E-2</c:v>
                </c:pt>
                <c:pt idx="13835">
                  <c:v>4.178212508948765E-2</c:v>
                </c:pt>
                <c:pt idx="13836">
                  <c:v>-1.0872438533004205E-2</c:v>
                </c:pt>
                <c:pt idx="13837">
                  <c:v>8.9088011369841916E-2</c:v>
                </c:pt>
                <c:pt idx="13838">
                  <c:v>6.0418369621726899E-2</c:v>
                </c:pt>
                <c:pt idx="13839">
                  <c:v>4.7607859231517148E-3</c:v>
                </c:pt>
                <c:pt idx="13840">
                  <c:v>1.9888044424358955E-2</c:v>
                </c:pt>
                <c:pt idx="13841">
                  <c:v>2.031151780815045E-2</c:v>
                </c:pt>
                <c:pt idx="13842">
                  <c:v>-2.3466893593843279E-2</c:v>
                </c:pt>
                <c:pt idx="13843">
                  <c:v>-6.0659781148061295E-2</c:v>
                </c:pt>
                <c:pt idx="13844">
                  <c:v>-1.2273603907835365E-2</c:v>
                </c:pt>
                <c:pt idx="13845">
                  <c:v>3.2803322503267229E-2</c:v>
                </c:pt>
                <c:pt idx="13846">
                  <c:v>2.1917792286059966E-2</c:v>
                </c:pt>
                <c:pt idx="13847">
                  <c:v>4.1279182455916642E-2</c:v>
                </c:pt>
                <c:pt idx="13848">
                  <c:v>-5.4968489966802951E-3</c:v>
                </c:pt>
                <c:pt idx="13849">
                  <c:v>1.0420627456045075E-2</c:v>
                </c:pt>
                <c:pt idx="13850">
                  <c:v>-0.10284778566450185</c:v>
                </c:pt>
                <c:pt idx="13851">
                  <c:v>2.8383510060039405E-2</c:v>
                </c:pt>
                <c:pt idx="13852">
                  <c:v>-4.5273191135710045E-2</c:v>
                </c:pt>
                <c:pt idx="13853">
                  <c:v>-4.8276712795636646E-2</c:v>
                </c:pt>
                <c:pt idx="13854">
                  <c:v>6.1583097152261334E-3</c:v>
                </c:pt>
                <c:pt idx="13855">
                  <c:v>1.890233099577911E-2</c:v>
                </c:pt>
                <c:pt idx="13856">
                  <c:v>1.8003686915658557E-2</c:v>
                </c:pt>
                <c:pt idx="13857">
                  <c:v>7.8458805700521453E-2</c:v>
                </c:pt>
                <c:pt idx="13858">
                  <c:v>-1.7736119613807277E-3</c:v>
                </c:pt>
                <c:pt idx="13859">
                  <c:v>2.627781478471029E-2</c:v>
                </c:pt>
                <c:pt idx="13860">
                  <c:v>3.8867872166137095E-2</c:v>
                </c:pt>
                <c:pt idx="13861">
                  <c:v>2.2070229659496152E-2</c:v>
                </c:pt>
                <c:pt idx="13862">
                  <c:v>0.18634402044799814</c:v>
                </c:pt>
                <c:pt idx="13863">
                  <c:v>2.9211123124012962E-2</c:v>
                </c:pt>
                <c:pt idx="13864">
                  <c:v>-4.031500577608824E-3</c:v>
                </c:pt>
                <c:pt idx="13865">
                  <c:v>-1.2989874043375751E-2</c:v>
                </c:pt>
                <c:pt idx="13866">
                  <c:v>-1.0588535909744299E-2</c:v>
                </c:pt>
                <c:pt idx="13867">
                  <c:v>3.2695847169163197E-2</c:v>
                </c:pt>
                <c:pt idx="13868">
                  <c:v>5.1914318880491701E-2</c:v>
                </c:pt>
                <c:pt idx="13869">
                  <c:v>2.3684275596658366E-2</c:v>
                </c:pt>
                <c:pt idx="13870">
                  <c:v>4.1884359468985902E-2</c:v>
                </c:pt>
                <c:pt idx="13871">
                  <c:v>-4.7363758287430856E-2</c:v>
                </c:pt>
                <c:pt idx="13872">
                  <c:v>1.2196321216277022E-2</c:v>
                </c:pt>
                <c:pt idx="13873">
                  <c:v>3.893543854049001E-2</c:v>
                </c:pt>
                <c:pt idx="13874">
                  <c:v>1.6904301070374154E-2</c:v>
                </c:pt>
                <c:pt idx="13875">
                  <c:v>4.6831653158854944E-2</c:v>
                </c:pt>
                <c:pt idx="13876">
                  <c:v>1.8312281799997669E-2</c:v>
                </c:pt>
                <c:pt idx="13877">
                  <c:v>-8.6330974671759665E-4</c:v>
                </c:pt>
                <c:pt idx="13878">
                  <c:v>4.145309466021983E-3</c:v>
                </c:pt>
                <c:pt idx="13879">
                  <c:v>2.5004930339970026E-2</c:v>
                </c:pt>
                <c:pt idx="13880">
                  <c:v>2.5868037823155833E-3</c:v>
                </c:pt>
                <c:pt idx="13881">
                  <c:v>-1.2410423707535014E-2</c:v>
                </c:pt>
                <c:pt idx="13882">
                  <c:v>1.7879198099050274E-2</c:v>
                </c:pt>
                <c:pt idx="13883">
                  <c:v>2.2649619149240453E-2</c:v>
                </c:pt>
                <c:pt idx="13884">
                  <c:v>-0.19069118817004374</c:v>
                </c:pt>
                <c:pt idx="13885">
                  <c:v>-0.10868866145988863</c:v>
                </c:pt>
                <c:pt idx="13886">
                  <c:v>2.9429601910472052E-2</c:v>
                </c:pt>
                <c:pt idx="13887">
                  <c:v>9.9695751719115835E-3</c:v>
                </c:pt>
                <c:pt idx="13888">
                  <c:v>-2.2046327706989475E-2</c:v>
                </c:pt>
                <c:pt idx="13889">
                  <c:v>-9.5760340367317356E-2</c:v>
                </c:pt>
                <c:pt idx="13890">
                  <c:v>2.4369830160577088E-2</c:v>
                </c:pt>
                <c:pt idx="13891">
                  <c:v>-1.8409200675575813E-3</c:v>
                </c:pt>
                <c:pt idx="13892">
                  <c:v>1.9724180886118735E-2</c:v>
                </c:pt>
                <c:pt idx="13893">
                  <c:v>7.2494494154318689E-2</c:v>
                </c:pt>
                <c:pt idx="13894">
                  <c:v>6.0793202079021981E-2</c:v>
                </c:pt>
                <c:pt idx="13895">
                  <c:v>4.4964599207110552E-2</c:v>
                </c:pt>
                <c:pt idx="13896">
                  <c:v>8.3012280646221417E-2</c:v>
                </c:pt>
                <c:pt idx="13897">
                  <c:v>8.6825214585978423E-3</c:v>
                </c:pt>
                <c:pt idx="13898">
                  <c:v>1.9137645769132357E-2</c:v>
                </c:pt>
                <c:pt idx="13899">
                  <c:v>4.0595029326241407E-2</c:v>
                </c:pt>
                <c:pt idx="13900">
                  <c:v>9.5088770236194622E-2</c:v>
                </c:pt>
                <c:pt idx="13901">
                  <c:v>3.7482285353089201E-2</c:v>
                </c:pt>
                <c:pt idx="13902">
                  <c:v>4.4939715659217866E-2</c:v>
                </c:pt>
                <c:pt idx="13903">
                  <c:v>2.9299094464513863E-2</c:v>
                </c:pt>
                <c:pt idx="13904">
                  <c:v>2.864951778633066E-2</c:v>
                </c:pt>
                <c:pt idx="13905">
                  <c:v>4.8970257217119971E-2</c:v>
                </c:pt>
                <c:pt idx="13906">
                  <c:v>6.7984815482176886E-2</c:v>
                </c:pt>
                <c:pt idx="13907">
                  <c:v>3.7277183400475302E-3</c:v>
                </c:pt>
                <c:pt idx="13908">
                  <c:v>-1.0717950101740927E-2</c:v>
                </c:pt>
                <c:pt idx="13909">
                  <c:v>2.3583813090451444E-2</c:v>
                </c:pt>
                <c:pt idx="13910">
                  <c:v>3.1450236380077587E-2</c:v>
                </c:pt>
                <c:pt idx="13911">
                  <c:v>-7.7670386735336442E-3</c:v>
                </c:pt>
                <c:pt idx="13912">
                  <c:v>4.1351231495514916E-2</c:v>
                </c:pt>
                <c:pt idx="13913">
                  <c:v>4.5665936644464916E-2</c:v>
                </c:pt>
                <c:pt idx="13914">
                  <c:v>5.733106542934221E-3</c:v>
                </c:pt>
                <c:pt idx="13915">
                  <c:v>-8.4596757279864973E-3</c:v>
                </c:pt>
                <c:pt idx="13916">
                  <c:v>-3.5934614772678655E-3</c:v>
                </c:pt>
                <c:pt idx="13917">
                  <c:v>9.2534273509132271E-3</c:v>
                </c:pt>
                <c:pt idx="13918">
                  <c:v>3.2439307956280444E-2</c:v>
                </c:pt>
                <c:pt idx="13919">
                  <c:v>3.4371703442422054E-2</c:v>
                </c:pt>
                <c:pt idx="13920">
                  <c:v>3.6845589026007847E-2</c:v>
                </c:pt>
                <c:pt idx="13921">
                  <c:v>0.10691297951503299</c:v>
                </c:pt>
                <c:pt idx="13922">
                  <c:v>2.5878658534581312E-2</c:v>
                </c:pt>
                <c:pt idx="13923">
                  <c:v>-1.544380524791248E-2</c:v>
                </c:pt>
                <c:pt idx="13924">
                  <c:v>6.9075935308353653E-2</c:v>
                </c:pt>
                <c:pt idx="13925">
                  <c:v>3.1724940688955899E-2</c:v>
                </c:pt>
                <c:pt idx="13926">
                  <c:v>2.5603390037986128E-2</c:v>
                </c:pt>
                <c:pt idx="13927">
                  <c:v>-2.074433730196203E-2</c:v>
                </c:pt>
                <c:pt idx="13928">
                  <c:v>3.3172450113282265E-2</c:v>
                </c:pt>
                <c:pt idx="13929">
                  <c:v>7.5299894422272435E-3</c:v>
                </c:pt>
                <c:pt idx="13930">
                  <c:v>1.881538761509978E-2</c:v>
                </c:pt>
                <c:pt idx="13931">
                  <c:v>2.4093958568084124E-2</c:v>
                </c:pt>
                <c:pt idx="13932">
                  <c:v>4.3664328000366022E-2</c:v>
                </c:pt>
                <c:pt idx="13933">
                  <c:v>4.7749150162627436E-2</c:v>
                </c:pt>
                <c:pt idx="13934">
                  <c:v>4.4300261173458651E-2</c:v>
                </c:pt>
                <c:pt idx="13935">
                  <c:v>3.8767335545455334E-2</c:v>
                </c:pt>
                <c:pt idx="13936">
                  <c:v>1.9765683813840099E-2</c:v>
                </c:pt>
                <c:pt idx="13937">
                  <c:v>1.7283624842264297E-2</c:v>
                </c:pt>
                <c:pt idx="13938">
                  <c:v>-4.8175978817218317E-3</c:v>
                </c:pt>
                <c:pt idx="13939">
                  <c:v>5.2886186326274169E-2</c:v>
                </c:pt>
                <c:pt idx="13940">
                  <c:v>-2.6731502628783142E-3</c:v>
                </c:pt>
                <c:pt idx="13941">
                  <c:v>6.486185094829594E-2</c:v>
                </c:pt>
                <c:pt idx="13942">
                  <c:v>3.2818686096117461E-2</c:v>
                </c:pt>
                <c:pt idx="13943">
                  <c:v>3.2670221322599662E-2</c:v>
                </c:pt>
                <c:pt idx="13944">
                  <c:v>1.4075030401252828E-2</c:v>
                </c:pt>
                <c:pt idx="13945">
                  <c:v>5.1622528322455605E-2</c:v>
                </c:pt>
                <c:pt idx="13946">
                  <c:v>1.2690362836697219E-2</c:v>
                </c:pt>
                <c:pt idx="13947">
                  <c:v>4.907216784050171E-2</c:v>
                </c:pt>
                <c:pt idx="13948">
                  <c:v>2.8128554476186524E-2</c:v>
                </c:pt>
                <c:pt idx="13949">
                  <c:v>-1.9354642610987856E-2</c:v>
                </c:pt>
                <c:pt idx="13950">
                  <c:v>3.3834309932262698E-2</c:v>
                </c:pt>
                <c:pt idx="13951">
                  <c:v>0.42973722502160017</c:v>
                </c:pt>
                <c:pt idx="13952">
                  <c:v>-3.2390179209013915E-2</c:v>
                </c:pt>
                <c:pt idx="13953">
                  <c:v>-3.5524329201099353E-2</c:v>
                </c:pt>
                <c:pt idx="13954">
                  <c:v>4.0091691950685879E-3</c:v>
                </c:pt>
                <c:pt idx="13955">
                  <c:v>-5.0198261126449858E-2</c:v>
                </c:pt>
                <c:pt idx="13956">
                  <c:v>-1.408154032666846E-2</c:v>
                </c:pt>
                <c:pt idx="13957">
                  <c:v>4.4480640587991144E-2</c:v>
                </c:pt>
                <c:pt idx="13958">
                  <c:v>0.25863569303218081</c:v>
                </c:pt>
                <c:pt idx="13959">
                  <c:v>-8.1853886796669998E-3</c:v>
                </c:pt>
                <c:pt idx="13960">
                  <c:v>3.6556411157839231E-3</c:v>
                </c:pt>
                <c:pt idx="13961">
                  <c:v>6.2782408037278508E-3</c:v>
                </c:pt>
                <c:pt idx="13962">
                  <c:v>-2.1543585863218428E-2</c:v>
                </c:pt>
                <c:pt idx="13963">
                  <c:v>9.8030463393627264E-3</c:v>
                </c:pt>
                <c:pt idx="13964">
                  <c:v>6.7378800173000089E-2</c:v>
                </c:pt>
                <c:pt idx="13965">
                  <c:v>-5.3011844762574688E-3</c:v>
                </c:pt>
                <c:pt idx="13966">
                  <c:v>-1.1168177069959208E-2</c:v>
                </c:pt>
                <c:pt idx="13967">
                  <c:v>2.7034638908932304E-2</c:v>
                </c:pt>
                <c:pt idx="13968">
                  <c:v>7.5955991340771842E-4</c:v>
                </c:pt>
                <c:pt idx="13969">
                  <c:v>4.8842016731127881E-3</c:v>
                </c:pt>
                <c:pt idx="13970">
                  <c:v>-1.3117608617967149E-2</c:v>
                </c:pt>
                <c:pt idx="13971">
                  <c:v>3.6148296100791469E-2</c:v>
                </c:pt>
                <c:pt idx="13972">
                  <c:v>1.2398181188566528E-2</c:v>
                </c:pt>
                <c:pt idx="13973">
                  <c:v>2.6903426309631863E-2</c:v>
                </c:pt>
                <c:pt idx="13974">
                  <c:v>1.9588651314787077E-2</c:v>
                </c:pt>
                <c:pt idx="13975">
                  <c:v>2.687916973313834E-2</c:v>
                </c:pt>
                <c:pt idx="13976">
                  <c:v>4.5364266545182934E-2</c:v>
                </c:pt>
                <c:pt idx="13977">
                  <c:v>5.3834980771373268E-2</c:v>
                </c:pt>
                <c:pt idx="13978">
                  <c:v>-4.2637853882245523E-2</c:v>
                </c:pt>
                <c:pt idx="13979">
                  <c:v>0.11815707786210797</c:v>
                </c:pt>
                <c:pt idx="13980">
                  <c:v>1.4499911310725084E-2</c:v>
                </c:pt>
                <c:pt idx="13981">
                  <c:v>4.9504067828382077E-2</c:v>
                </c:pt>
                <c:pt idx="13982">
                  <c:v>1.8208736570833876E-2</c:v>
                </c:pt>
                <c:pt idx="13983">
                  <c:v>1.8766723673365984E-2</c:v>
                </c:pt>
                <c:pt idx="13984">
                  <c:v>4.1234790646876518E-2</c:v>
                </c:pt>
                <c:pt idx="13985">
                  <c:v>1.2727211648274799E-2</c:v>
                </c:pt>
                <c:pt idx="13986">
                  <c:v>7.1138605132260266E-2</c:v>
                </c:pt>
                <c:pt idx="13987">
                  <c:v>4.9904482836578608E-3</c:v>
                </c:pt>
                <c:pt idx="13988">
                  <c:v>-4.2834839996944412E-3</c:v>
                </c:pt>
                <c:pt idx="13989">
                  <c:v>6.196561856335886E-2</c:v>
                </c:pt>
                <c:pt idx="13990">
                  <c:v>8.6136743108069513E-3</c:v>
                </c:pt>
                <c:pt idx="13991">
                  <c:v>6.5794552925692099E-2</c:v>
                </c:pt>
                <c:pt idx="13992">
                  <c:v>9.1200008234717405E-4</c:v>
                </c:pt>
                <c:pt idx="13993">
                  <c:v>0.2828080777686261</c:v>
                </c:pt>
                <c:pt idx="13994">
                  <c:v>5.6836481590271631E-2</c:v>
                </c:pt>
                <c:pt idx="13995">
                  <c:v>6.1336111411001842E-2</c:v>
                </c:pt>
                <c:pt idx="13996">
                  <c:v>3.3840660773147457E-2</c:v>
                </c:pt>
                <c:pt idx="13997">
                  <c:v>1.3801365167099048E-2</c:v>
                </c:pt>
                <c:pt idx="13998">
                  <c:v>5.388402640678467E-2</c:v>
                </c:pt>
                <c:pt idx="13999">
                  <c:v>-2.7240996612374942E-3</c:v>
                </c:pt>
                <c:pt idx="14000">
                  <c:v>2.5813569630786449E-2</c:v>
                </c:pt>
                <c:pt idx="14001">
                  <c:v>0.16576928087311155</c:v>
                </c:pt>
                <c:pt idx="14002">
                  <c:v>-1.6405099281864694E-2</c:v>
                </c:pt>
                <c:pt idx="14003">
                  <c:v>4.3284732420619629E-2</c:v>
                </c:pt>
                <c:pt idx="14004">
                  <c:v>3.0440618078553534E-2</c:v>
                </c:pt>
                <c:pt idx="14005">
                  <c:v>5.6404954144721763E-2</c:v>
                </c:pt>
                <c:pt idx="14006">
                  <c:v>3.1006600913923651E-2</c:v>
                </c:pt>
                <c:pt idx="14007">
                  <c:v>-2.1617152467074624E-3</c:v>
                </c:pt>
                <c:pt idx="14008">
                  <c:v>2.4215398487603151E-2</c:v>
                </c:pt>
                <c:pt idx="14009">
                  <c:v>2.953803940644547E-2</c:v>
                </c:pt>
                <c:pt idx="14010">
                  <c:v>7.5509746890250367E-4</c:v>
                </c:pt>
                <c:pt idx="14011">
                  <c:v>-1.9024265621799111E-2</c:v>
                </c:pt>
                <c:pt idx="14012">
                  <c:v>3.463756319895285E-2</c:v>
                </c:pt>
                <c:pt idx="14013">
                  <c:v>8.9736487489555945E-3</c:v>
                </c:pt>
                <c:pt idx="14014">
                  <c:v>1.1694182975368918E-2</c:v>
                </c:pt>
                <c:pt idx="14015">
                  <c:v>-0.1040766343296252</c:v>
                </c:pt>
                <c:pt idx="14016">
                  <c:v>2.4525327765504458E-2</c:v>
                </c:pt>
                <c:pt idx="14017">
                  <c:v>2.8806289015029254E-2</c:v>
                </c:pt>
                <c:pt idx="14018">
                  <c:v>8.1127304941338352E-2</c:v>
                </c:pt>
                <c:pt idx="14019">
                  <c:v>1.5730931338858684E-2</c:v>
                </c:pt>
                <c:pt idx="14020">
                  <c:v>2.5448489952595844E-2</c:v>
                </c:pt>
                <c:pt idx="14021">
                  <c:v>-4.9588937051771295E-2</c:v>
                </c:pt>
                <c:pt idx="14022">
                  <c:v>8.1776929248210992E-2</c:v>
                </c:pt>
                <c:pt idx="14023">
                  <c:v>-1.0086101717516491E-2</c:v>
                </c:pt>
                <c:pt idx="14024">
                  <c:v>4.2653925714809589E-2</c:v>
                </c:pt>
                <c:pt idx="14025">
                  <c:v>1.3007231919097561E-2</c:v>
                </c:pt>
                <c:pt idx="14026">
                  <c:v>-6.5615784759586503E-3</c:v>
                </c:pt>
                <c:pt idx="14027">
                  <c:v>2.1529366911764831E-2</c:v>
                </c:pt>
                <c:pt idx="14028">
                  <c:v>2.5202634686096303E-2</c:v>
                </c:pt>
                <c:pt idx="14029">
                  <c:v>1.9240866162390402E-2</c:v>
                </c:pt>
                <c:pt idx="14030">
                  <c:v>9.3709115316084994E-3</c:v>
                </c:pt>
                <c:pt idx="14031">
                  <c:v>-5.2282654307500884E-2</c:v>
                </c:pt>
                <c:pt idx="14032">
                  <c:v>0.22689933643652246</c:v>
                </c:pt>
                <c:pt idx="14033">
                  <c:v>6.0503451762643788E-2</c:v>
                </c:pt>
                <c:pt idx="14034">
                  <c:v>3.0298295329605592E-2</c:v>
                </c:pt>
                <c:pt idx="14035">
                  <c:v>1.2718306318350412E-2</c:v>
                </c:pt>
                <c:pt idx="14036">
                  <c:v>-5.7771526840068969E-2</c:v>
                </c:pt>
                <c:pt idx="14037">
                  <c:v>2.0763684613431706E-2</c:v>
                </c:pt>
                <c:pt idx="14038">
                  <c:v>-7.3132960417373022E-2</c:v>
                </c:pt>
                <c:pt idx="14039">
                  <c:v>-3.7803845144767619E-3</c:v>
                </c:pt>
                <c:pt idx="14040">
                  <c:v>2.3141149574670849E-2</c:v>
                </c:pt>
                <c:pt idx="14041">
                  <c:v>1.7322468920201371E-2</c:v>
                </c:pt>
                <c:pt idx="14042">
                  <c:v>-4.0668799516641034E-2</c:v>
                </c:pt>
                <c:pt idx="14043">
                  <c:v>2.9752219802606859E-2</c:v>
                </c:pt>
                <c:pt idx="14044">
                  <c:v>1.0174034512562009E-2</c:v>
                </c:pt>
                <c:pt idx="14045">
                  <c:v>0.18674520353937143</c:v>
                </c:pt>
                <c:pt idx="14046">
                  <c:v>-3.3625701598849866E-2</c:v>
                </c:pt>
                <c:pt idx="14047">
                  <c:v>0.12914523753167528</c:v>
                </c:pt>
                <c:pt idx="14048">
                  <c:v>-1.3330173213677484E-2</c:v>
                </c:pt>
                <c:pt idx="14049">
                  <c:v>3.4007136907998996E-2</c:v>
                </c:pt>
                <c:pt idx="14050">
                  <c:v>-7.3331527771331824E-3</c:v>
                </c:pt>
                <c:pt idx="14051">
                  <c:v>0.10260540357280828</c:v>
                </c:pt>
                <c:pt idx="14052">
                  <c:v>-0.12940716069503397</c:v>
                </c:pt>
                <c:pt idx="14053">
                  <c:v>2.9639351503203109E-2</c:v>
                </c:pt>
                <c:pt idx="14054">
                  <c:v>4.9177998510188947E-2</c:v>
                </c:pt>
                <c:pt idx="14055">
                  <c:v>2.3539764502450222E-2</c:v>
                </c:pt>
                <c:pt idx="14056">
                  <c:v>2.612576667371121E-2</c:v>
                </c:pt>
                <c:pt idx="14057">
                  <c:v>-1.9783237459673239E-2</c:v>
                </c:pt>
                <c:pt idx="14058">
                  <c:v>5.5023445370037151E-3</c:v>
                </c:pt>
                <c:pt idx="14059">
                  <c:v>7.4786130662077469E-2</c:v>
                </c:pt>
                <c:pt idx="14060">
                  <c:v>1.8375954047254738E-2</c:v>
                </c:pt>
                <c:pt idx="14061">
                  <c:v>-0.34908178282122787</c:v>
                </c:pt>
                <c:pt idx="14062">
                  <c:v>6.7641303057849197E-2</c:v>
                </c:pt>
                <c:pt idx="14063">
                  <c:v>-2.1376281505134695E-2</c:v>
                </c:pt>
                <c:pt idx="14064">
                  <c:v>3.5853012820324083E-2</c:v>
                </c:pt>
                <c:pt idx="14065">
                  <c:v>-8.6763596517268789E-3</c:v>
                </c:pt>
                <c:pt idx="14066">
                  <c:v>-7.4267958450854391E-3</c:v>
                </c:pt>
                <c:pt idx="14067">
                  <c:v>8.9360028379975708E-3</c:v>
                </c:pt>
                <c:pt idx="14068">
                  <c:v>0.30447086641129018</c:v>
                </c:pt>
                <c:pt idx="14069">
                  <c:v>-2.7793149150821986E-2</c:v>
                </c:pt>
                <c:pt idx="14070">
                  <c:v>-3.3870582120056211E-2</c:v>
                </c:pt>
                <c:pt idx="14071">
                  <c:v>1.8917529043449004E-2</c:v>
                </c:pt>
                <c:pt idx="14072">
                  <c:v>-0.30756674208114332</c:v>
                </c:pt>
                <c:pt idx="14073">
                  <c:v>9.342870791322952E-2</c:v>
                </c:pt>
                <c:pt idx="14074">
                  <c:v>-3.9035039764437021E-2</c:v>
                </c:pt>
                <c:pt idx="14075">
                  <c:v>4.1183787335363486E-3</c:v>
                </c:pt>
                <c:pt idx="14076">
                  <c:v>1.2366740991364186E-2</c:v>
                </c:pt>
                <c:pt idx="14077">
                  <c:v>3.0232048100074762E-2</c:v>
                </c:pt>
                <c:pt idx="14078">
                  <c:v>6.5503535412276714E-2</c:v>
                </c:pt>
                <c:pt idx="14079">
                  <c:v>3.1899767744950904E-4</c:v>
                </c:pt>
                <c:pt idx="14080">
                  <c:v>-1.9689464784800669E-2</c:v>
                </c:pt>
                <c:pt idx="14081">
                  <c:v>-7.2619849722978538E-2</c:v>
                </c:pt>
                <c:pt idx="14082">
                  <c:v>5.4297102084409129E-3</c:v>
                </c:pt>
                <c:pt idx="14083">
                  <c:v>-6.0123104607557321E-3</c:v>
                </c:pt>
                <c:pt idx="14084">
                  <c:v>3.607840122134507E-2</c:v>
                </c:pt>
                <c:pt idx="14085">
                  <c:v>5.4762074847753167E-2</c:v>
                </c:pt>
                <c:pt idx="14086">
                  <c:v>8.4943317190783837E-2</c:v>
                </c:pt>
                <c:pt idx="14087">
                  <c:v>-2.9794957780525442E-4</c:v>
                </c:pt>
                <c:pt idx="14088">
                  <c:v>-1.0617463649223583E-2</c:v>
                </c:pt>
                <c:pt idx="14089">
                  <c:v>1.5171024495700713E-2</c:v>
                </c:pt>
                <c:pt idx="14090">
                  <c:v>-6.9871293632253778E-2</c:v>
                </c:pt>
                <c:pt idx="14091">
                  <c:v>5.6221514239204608E-2</c:v>
                </c:pt>
                <c:pt idx="14092">
                  <c:v>3.1213614448821699E-2</c:v>
                </c:pt>
                <c:pt idx="14093">
                  <c:v>6.9365336858443335E-3</c:v>
                </c:pt>
                <c:pt idx="14094">
                  <c:v>3.2723473599544965E-2</c:v>
                </c:pt>
                <c:pt idx="14095">
                  <c:v>4.3721191672385029E-2</c:v>
                </c:pt>
                <c:pt idx="14096">
                  <c:v>3.7563169702910428E-3</c:v>
                </c:pt>
                <c:pt idx="14097">
                  <c:v>-1.5827275602137276E-2</c:v>
                </c:pt>
                <c:pt idx="14098">
                  <c:v>-9.8003304667108632E-2</c:v>
                </c:pt>
                <c:pt idx="14099">
                  <c:v>2.4068831062053077E-2</c:v>
                </c:pt>
                <c:pt idx="14100">
                  <c:v>1.2844716167678741E-2</c:v>
                </c:pt>
                <c:pt idx="14101">
                  <c:v>-3.264543497394929E-2</c:v>
                </c:pt>
                <c:pt idx="14102">
                  <c:v>2.5794042472580797E-2</c:v>
                </c:pt>
                <c:pt idx="14103">
                  <c:v>4.1095242553134896E-2</c:v>
                </c:pt>
                <c:pt idx="14104">
                  <c:v>2.2851314250449492E-2</c:v>
                </c:pt>
                <c:pt idx="14105">
                  <c:v>1.8685161650642997E-2</c:v>
                </c:pt>
                <c:pt idx="14106">
                  <c:v>2.1356872674214763E-2</c:v>
                </c:pt>
                <c:pt idx="14107">
                  <c:v>5.3256424189585296E-2</c:v>
                </c:pt>
                <c:pt idx="14108">
                  <c:v>-3.8378262515770541E-2</c:v>
                </c:pt>
                <c:pt idx="14109">
                  <c:v>0.17135425766553805</c:v>
                </c:pt>
                <c:pt idx="14110">
                  <c:v>4.8231227630817657E-2</c:v>
                </c:pt>
                <c:pt idx="14111">
                  <c:v>4.528833865386233E-2</c:v>
                </c:pt>
                <c:pt idx="14112">
                  <c:v>4.9150787271820921E-2</c:v>
                </c:pt>
                <c:pt idx="14113">
                  <c:v>7.8746633294590085E-2</c:v>
                </c:pt>
                <c:pt idx="14114">
                  <c:v>1.3359202237485782E-3</c:v>
                </c:pt>
                <c:pt idx="14115">
                  <c:v>4.1362242181667459E-3</c:v>
                </c:pt>
                <c:pt idx="14116">
                  <c:v>2.1726862208727979E-2</c:v>
                </c:pt>
                <c:pt idx="14117">
                  <c:v>-6.0658367863240985E-3</c:v>
                </c:pt>
                <c:pt idx="14118">
                  <c:v>2.0875448573979171E-2</c:v>
                </c:pt>
                <c:pt idx="14119">
                  <c:v>1.4668589848739198E-2</c:v>
                </c:pt>
                <c:pt idx="14120">
                  <c:v>7.9369119987740717E-3</c:v>
                </c:pt>
                <c:pt idx="14121">
                  <c:v>3.731508567587892E-2</c:v>
                </c:pt>
                <c:pt idx="14122">
                  <c:v>5.6860159818422878E-2</c:v>
                </c:pt>
                <c:pt idx="14123">
                  <c:v>2.8275082458449112E-2</c:v>
                </c:pt>
                <c:pt idx="14124">
                  <c:v>-1.9744404806561269E-3</c:v>
                </c:pt>
                <c:pt idx="14125">
                  <c:v>-7.7355720625240359E-3</c:v>
                </c:pt>
                <c:pt idx="14126">
                  <c:v>2.6650867891913E-2</c:v>
                </c:pt>
                <c:pt idx="14127">
                  <c:v>3.0849898987270977E-2</c:v>
                </c:pt>
                <c:pt idx="14128">
                  <c:v>-3.6041096975741073E-3</c:v>
                </c:pt>
                <c:pt idx="14129">
                  <c:v>2.8478116507363069E-2</c:v>
                </c:pt>
                <c:pt idx="14130">
                  <c:v>0.19794933355637276</c:v>
                </c:pt>
                <c:pt idx="14131">
                  <c:v>3.1570397578516547E-2</c:v>
                </c:pt>
                <c:pt idx="14132">
                  <c:v>-2.1718876426887909E-2</c:v>
                </c:pt>
                <c:pt idx="14133">
                  <c:v>1.7860129874198421E-2</c:v>
                </c:pt>
                <c:pt idx="14134">
                  <c:v>-8.219655144570813E-3</c:v>
                </c:pt>
                <c:pt idx="14135">
                  <c:v>5.2117545298977712E-2</c:v>
                </c:pt>
                <c:pt idx="14136">
                  <c:v>4.4707947047134509E-3</c:v>
                </c:pt>
                <c:pt idx="14137">
                  <c:v>2.8664634653154438E-2</c:v>
                </c:pt>
                <c:pt idx="14138">
                  <c:v>6.2107214758950393E-3</c:v>
                </c:pt>
                <c:pt idx="14139">
                  <c:v>-4.3538482007511436E-3</c:v>
                </c:pt>
                <c:pt idx="14140">
                  <c:v>2.6747518906648754E-2</c:v>
                </c:pt>
                <c:pt idx="14141">
                  <c:v>4.9164544050772391E-2</c:v>
                </c:pt>
                <c:pt idx="14142">
                  <c:v>3.6603521745997842E-3</c:v>
                </c:pt>
                <c:pt idx="14143">
                  <c:v>2.5369750047526729E-2</c:v>
                </c:pt>
                <c:pt idx="14144">
                  <c:v>4.7217051092872915E-3</c:v>
                </c:pt>
                <c:pt idx="14145">
                  <c:v>5.3012576880797427E-2</c:v>
                </c:pt>
                <c:pt idx="14146">
                  <c:v>1.5930806293055995E-2</c:v>
                </c:pt>
                <c:pt idx="14147">
                  <c:v>-3.9200971653069037E-2</c:v>
                </c:pt>
                <c:pt idx="14148">
                  <c:v>2.3177032006261821E-2</c:v>
                </c:pt>
                <c:pt idx="14149">
                  <c:v>4.722654546647722E-2</c:v>
                </c:pt>
                <c:pt idx="14150">
                  <c:v>4.048461682222575E-3</c:v>
                </c:pt>
                <c:pt idx="14151">
                  <c:v>4.5575726892548948E-2</c:v>
                </c:pt>
                <c:pt idx="14152">
                  <c:v>-8.7670701695110653E-2</c:v>
                </c:pt>
                <c:pt idx="14153">
                  <c:v>8.688766481609482E-3</c:v>
                </c:pt>
                <c:pt idx="14154">
                  <c:v>4.9023839156662689E-2</c:v>
                </c:pt>
                <c:pt idx="14155">
                  <c:v>1.5581021553135514E-2</c:v>
                </c:pt>
                <c:pt idx="14156">
                  <c:v>7.6719414821924958E-2</c:v>
                </c:pt>
                <c:pt idx="14157">
                  <c:v>0.16942328355075834</c:v>
                </c:pt>
                <c:pt idx="14158">
                  <c:v>5.171927982623125E-2</c:v>
                </c:pt>
                <c:pt idx="14159">
                  <c:v>2.6774595892246726E-2</c:v>
                </c:pt>
                <c:pt idx="14160">
                  <c:v>8.9741463467762628E-3</c:v>
                </c:pt>
                <c:pt idx="14161">
                  <c:v>2.2716394139981329E-2</c:v>
                </c:pt>
                <c:pt idx="14162">
                  <c:v>-7.7505220646753636E-2</c:v>
                </c:pt>
                <c:pt idx="14163">
                  <c:v>1.0333691933895266E-2</c:v>
                </c:pt>
                <c:pt idx="14164">
                  <c:v>0.15842678792564083</c:v>
                </c:pt>
                <c:pt idx="14165">
                  <c:v>2.2959263755934177E-2</c:v>
                </c:pt>
                <c:pt idx="14166">
                  <c:v>3.0245668599629273E-2</c:v>
                </c:pt>
                <c:pt idx="14167">
                  <c:v>5.2310648001284842E-2</c:v>
                </c:pt>
                <c:pt idx="14168">
                  <c:v>6.814236933442362E-3</c:v>
                </c:pt>
                <c:pt idx="14169">
                  <c:v>1.31978826655331E-2</c:v>
                </c:pt>
                <c:pt idx="14170">
                  <c:v>3.3478179754297108E-2</c:v>
                </c:pt>
                <c:pt idx="14171">
                  <c:v>5.2413735503114213E-2</c:v>
                </c:pt>
                <c:pt idx="14172">
                  <c:v>2.1324550073659271E-2</c:v>
                </c:pt>
                <c:pt idx="14173">
                  <c:v>4.8902781245046746E-2</c:v>
                </c:pt>
                <c:pt idx="14174">
                  <c:v>5.1603554327896504E-2</c:v>
                </c:pt>
                <c:pt idx="14175">
                  <c:v>-0.15952432566096825</c:v>
                </c:pt>
                <c:pt idx="14176">
                  <c:v>7.3609637429651417E-2</c:v>
                </c:pt>
                <c:pt idx="14177">
                  <c:v>3.9934773190578435E-2</c:v>
                </c:pt>
                <c:pt idx="14178">
                  <c:v>5.2493524762211044E-2</c:v>
                </c:pt>
                <c:pt idx="14179">
                  <c:v>4.829719669007684E-3</c:v>
                </c:pt>
                <c:pt idx="14180">
                  <c:v>1.2028198366420075E-2</c:v>
                </c:pt>
                <c:pt idx="14181">
                  <c:v>-3.2566234787502753E-3</c:v>
                </c:pt>
                <c:pt idx="14182">
                  <c:v>2.7884305006079024E-2</c:v>
                </c:pt>
                <c:pt idx="14183">
                  <c:v>-6.5610936002839154E-2</c:v>
                </c:pt>
                <c:pt idx="14184">
                  <c:v>3.7801702520175166E-2</c:v>
                </c:pt>
                <c:pt idx="14185">
                  <c:v>1.124386493753512E-2</c:v>
                </c:pt>
                <c:pt idx="14186">
                  <c:v>5.3608145195688508E-3</c:v>
                </c:pt>
                <c:pt idx="14187">
                  <c:v>1.1089959572538353E-2</c:v>
                </c:pt>
                <c:pt idx="14188">
                  <c:v>3.2818521632462259E-2</c:v>
                </c:pt>
                <c:pt idx="14189">
                  <c:v>1.8500804120642311E-2</c:v>
                </c:pt>
                <c:pt idx="14190">
                  <c:v>-2.8851176210993583E-2</c:v>
                </c:pt>
                <c:pt idx="14191">
                  <c:v>2.2107285751066821E-2</c:v>
                </c:pt>
                <c:pt idx="14192">
                  <c:v>3.5758121063966197E-2</c:v>
                </c:pt>
                <c:pt idx="14193">
                  <c:v>2.3203365151623506E-2</c:v>
                </c:pt>
                <c:pt idx="14194">
                  <c:v>-1.6988992431647157E-2</c:v>
                </c:pt>
                <c:pt idx="14195">
                  <c:v>2.6795985567568362E-2</c:v>
                </c:pt>
                <c:pt idx="14196">
                  <c:v>1.460010775614917E-2</c:v>
                </c:pt>
                <c:pt idx="14197">
                  <c:v>2.5989756973101248E-2</c:v>
                </c:pt>
                <c:pt idx="14198">
                  <c:v>5.3809939698617887E-2</c:v>
                </c:pt>
                <c:pt idx="14199">
                  <c:v>-3.1984358893807187E-3</c:v>
                </c:pt>
                <c:pt idx="14200">
                  <c:v>6.8292214078446668E-3</c:v>
                </c:pt>
                <c:pt idx="14201">
                  <c:v>1.5900845362127707E-2</c:v>
                </c:pt>
                <c:pt idx="14202">
                  <c:v>2.2162968952689821E-2</c:v>
                </c:pt>
                <c:pt idx="14203">
                  <c:v>2.4722056539286479E-2</c:v>
                </c:pt>
                <c:pt idx="14204">
                  <c:v>0.12708941482950367</c:v>
                </c:pt>
                <c:pt idx="14205">
                  <c:v>1.5585479380014452E-2</c:v>
                </c:pt>
                <c:pt idx="14206">
                  <c:v>4.8507518474467668E-3</c:v>
                </c:pt>
                <c:pt idx="14207">
                  <c:v>-2.2110924224305055E-3</c:v>
                </c:pt>
                <c:pt idx="14208">
                  <c:v>2.5105239307166526E-2</c:v>
                </c:pt>
                <c:pt idx="14209">
                  <c:v>3.7783077139625379E-2</c:v>
                </c:pt>
                <c:pt idx="14210">
                  <c:v>3.8669334689611722E-2</c:v>
                </c:pt>
                <c:pt idx="14211">
                  <c:v>3.6093330104894808E-2</c:v>
                </c:pt>
                <c:pt idx="14212">
                  <c:v>-1.4798507075122905E-2</c:v>
                </c:pt>
                <c:pt idx="14213">
                  <c:v>2.8005739654323146E-2</c:v>
                </c:pt>
                <c:pt idx="14214">
                  <c:v>2.9893439371748778E-2</c:v>
                </c:pt>
                <c:pt idx="14215">
                  <c:v>-7.6172131135681817E-2</c:v>
                </c:pt>
                <c:pt idx="14216">
                  <c:v>8.2940507484433757E-3</c:v>
                </c:pt>
                <c:pt idx="14217">
                  <c:v>9.1067178971816886E-3</c:v>
                </c:pt>
                <c:pt idx="14218">
                  <c:v>3.1496743446634133E-2</c:v>
                </c:pt>
                <c:pt idx="14219">
                  <c:v>3.166848609229319E-2</c:v>
                </c:pt>
                <c:pt idx="14220">
                  <c:v>2.2865870973864708E-2</c:v>
                </c:pt>
                <c:pt idx="14221">
                  <c:v>1.9702006608579816E-2</c:v>
                </c:pt>
                <c:pt idx="14222">
                  <c:v>2.5880226144441704E-2</c:v>
                </c:pt>
                <c:pt idx="14223">
                  <c:v>-3.2137812821111974E-3</c:v>
                </c:pt>
                <c:pt idx="14224">
                  <c:v>4.2224784882482908E-3</c:v>
                </c:pt>
                <c:pt idx="14225">
                  <c:v>-4.5799188164094506E-2</c:v>
                </c:pt>
                <c:pt idx="14226">
                  <c:v>1.3272689198458134E-2</c:v>
                </c:pt>
                <c:pt idx="14227">
                  <c:v>-9.1064559685410818E-3</c:v>
                </c:pt>
                <c:pt idx="14228">
                  <c:v>2.7026420818612961E-2</c:v>
                </c:pt>
                <c:pt idx="14229">
                  <c:v>2.1630377888034392E-2</c:v>
                </c:pt>
                <c:pt idx="14230">
                  <c:v>2.3882321445008195E-2</c:v>
                </c:pt>
                <c:pt idx="14231">
                  <c:v>6.9801100495584065E-2</c:v>
                </c:pt>
                <c:pt idx="14232">
                  <c:v>1.2356209190646948E-2</c:v>
                </c:pt>
                <c:pt idx="14233">
                  <c:v>-1.7978736563352359E-3</c:v>
                </c:pt>
                <c:pt idx="14234">
                  <c:v>1.0552365738178049E-2</c:v>
                </c:pt>
                <c:pt idx="14235">
                  <c:v>5.1707704588626214E-3</c:v>
                </c:pt>
                <c:pt idx="14236">
                  <c:v>3.4017809614693771E-2</c:v>
                </c:pt>
                <c:pt idx="14237">
                  <c:v>2.3300785490335343E-2</c:v>
                </c:pt>
                <c:pt idx="14238">
                  <c:v>6.2121632355650611E-3</c:v>
                </c:pt>
                <c:pt idx="14239">
                  <c:v>7.0951840875649971E-2</c:v>
                </c:pt>
                <c:pt idx="14240">
                  <c:v>4.5100224404349687E-3</c:v>
                </c:pt>
                <c:pt idx="14241">
                  <c:v>3.5897156233283781E-2</c:v>
                </c:pt>
                <c:pt idx="14242">
                  <c:v>2.9547902461305956E-2</c:v>
                </c:pt>
                <c:pt idx="14243">
                  <c:v>4.341074125136591E-2</c:v>
                </c:pt>
                <c:pt idx="14244">
                  <c:v>2.1339875916631178E-2</c:v>
                </c:pt>
                <c:pt idx="14245">
                  <c:v>4.9571108737532517E-2</c:v>
                </c:pt>
                <c:pt idx="14246">
                  <c:v>3.2386327814724669E-2</c:v>
                </c:pt>
                <c:pt idx="14247">
                  <c:v>2.0387625184150118E-2</c:v>
                </c:pt>
                <c:pt idx="14248">
                  <c:v>2.7712937996952059E-2</c:v>
                </c:pt>
                <c:pt idx="14249">
                  <c:v>-6.1724156205660045E-3</c:v>
                </c:pt>
                <c:pt idx="14250">
                  <c:v>0.11476734082497439</c:v>
                </c:pt>
                <c:pt idx="14251">
                  <c:v>-1.9762507994288754E-2</c:v>
                </c:pt>
                <c:pt idx="14252">
                  <c:v>4.2093243844286539E-2</c:v>
                </c:pt>
                <c:pt idx="14253">
                  <c:v>3.5431546615194924E-2</c:v>
                </c:pt>
                <c:pt idx="14254">
                  <c:v>2.7621963323076211E-2</c:v>
                </c:pt>
                <c:pt idx="14255">
                  <c:v>3.9117318342596685E-2</c:v>
                </c:pt>
                <c:pt idx="14256">
                  <c:v>-4.8936139405614969E-2</c:v>
                </c:pt>
                <c:pt idx="14257">
                  <c:v>3.1212547654961814E-2</c:v>
                </c:pt>
                <c:pt idx="14258">
                  <c:v>1.176426095603997E-2</c:v>
                </c:pt>
                <c:pt idx="14259">
                  <c:v>-3.1363142132651303E-2</c:v>
                </c:pt>
                <c:pt idx="14260">
                  <c:v>3.7445048548496694E-2</c:v>
                </c:pt>
                <c:pt idx="14261">
                  <c:v>2.3328827840575713E-2</c:v>
                </c:pt>
                <c:pt idx="14262">
                  <c:v>3.1248805358841818E-2</c:v>
                </c:pt>
                <c:pt idx="14263">
                  <c:v>3.8926590756182683E-2</c:v>
                </c:pt>
                <c:pt idx="14264">
                  <c:v>1.5939725355829371E-2</c:v>
                </c:pt>
                <c:pt idx="14265">
                  <c:v>-2.3045757734699579E-2</c:v>
                </c:pt>
                <c:pt idx="14266">
                  <c:v>3.4616691411645695E-2</c:v>
                </c:pt>
                <c:pt idx="14267">
                  <c:v>2.3545554483311078E-2</c:v>
                </c:pt>
                <c:pt idx="14268">
                  <c:v>1.7290156738604023E-2</c:v>
                </c:pt>
                <c:pt idx="14269">
                  <c:v>3.2790866846800451E-2</c:v>
                </c:pt>
                <c:pt idx="14270">
                  <c:v>3.0216829847415753E-2</c:v>
                </c:pt>
                <c:pt idx="14271">
                  <c:v>3.0260785560509044E-2</c:v>
                </c:pt>
                <c:pt idx="14272">
                  <c:v>4.7929407000965813E-3</c:v>
                </c:pt>
                <c:pt idx="14273">
                  <c:v>2.6766673267541101E-3</c:v>
                </c:pt>
                <c:pt idx="14274">
                  <c:v>3.2282299297333346E-2</c:v>
                </c:pt>
                <c:pt idx="14275">
                  <c:v>3.2405517418403355E-2</c:v>
                </c:pt>
                <c:pt idx="14276">
                  <c:v>4.4199502049626582E-2</c:v>
                </c:pt>
                <c:pt idx="14277">
                  <c:v>2.0098359227593378E-2</c:v>
                </c:pt>
                <c:pt idx="14278">
                  <c:v>1.6765063607044876E-2</c:v>
                </c:pt>
                <c:pt idx="14279">
                  <c:v>3.8061743914943921E-2</c:v>
                </c:pt>
                <c:pt idx="14280">
                  <c:v>4.2477391342920105E-2</c:v>
                </c:pt>
                <c:pt idx="14281">
                  <c:v>2.3351857411965271E-2</c:v>
                </c:pt>
                <c:pt idx="14282">
                  <c:v>8.4268544287308556E-3</c:v>
                </c:pt>
                <c:pt idx="14283">
                  <c:v>-5.0042837452665467E-2</c:v>
                </c:pt>
                <c:pt idx="14284">
                  <c:v>1.2666561850092187E-2</c:v>
                </c:pt>
                <c:pt idx="14285">
                  <c:v>2.2531834837968501E-2</c:v>
                </c:pt>
                <c:pt idx="14286">
                  <c:v>-3.0548872666156988E-2</c:v>
                </c:pt>
                <c:pt idx="14287">
                  <c:v>9.226179147780474E-4</c:v>
                </c:pt>
                <c:pt idx="14288">
                  <c:v>2.3228603896292121E-2</c:v>
                </c:pt>
                <c:pt idx="14289">
                  <c:v>1.4015827107618648E-2</c:v>
                </c:pt>
                <c:pt idx="14290">
                  <c:v>-4.5890115641248473E-2</c:v>
                </c:pt>
                <c:pt idx="14291">
                  <c:v>3.6945911644122947E-2</c:v>
                </c:pt>
                <c:pt idx="14292">
                  <c:v>3.2085382131564824E-2</c:v>
                </c:pt>
                <c:pt idx="14293">
                  <c:v>4.2668345048561445E-3</c:v>
                </c:pt>
                <c:pt idx="14294">
                  <c:v>7.0835935585883336E-3</c:v>
                </c:pt>
                <c:pt idx="14295">
                  <c:v>1.2738682776603625E-2</c:v>
                </c:pt>
                <c:pt idx="14296">
                  <c:v>-4.9632658878557582E-3</c:v>
                </c:pt>
                <c:pt idx="14297">
                  <c:v>-2.1151807209998214E-3</c:v>
                </c:pt>
                <c:pt idx="14298">
                  <c:v>6.0914594135529361E-2</c:v>
                </c:pt>
                <c:pt idx="14299">
                  <c:v>4.5643868007884683E-2</c:v>
                </c:pt>
                <c:pt idx="14300">
                  <c:v>3.3197516276289647E-2</c:v>
                </c:pt>
                <c:pt idx="14301">
                  <c:v>3.4610155155943858E-3</c:v>
                </c:pt>
                <c:pt idx="14302">
                  <c:v>7.1176750522827154E-2</c:v>
                </c:pt>
                <c:pt idx="14303">
                  <c:v>5.9782936599128582E-2</c:v>
                </c:pt>
                <c:pt idx="14304">
                  <c:v>3.6675404040891368E-2</c:v>
                </c:pt>
                <c:pt idx="14305">
                  <c:v>-7.7498879231685233E-2</c:v>
                </c:pt>
                <c:pt idx="14306">
                  <c:v>5.1298242571702103E-2</c:v>
                </c:pt>
                <c:pt idx="14307">
                  <c:v>2.7110976225827994E-2</c:v>
                </c:pt>
                <c:pt idx="14308">
                  <c:v>5.8943106619223804E-3</c:v>
                </c:pt>
                <c:pt idx="14309">
                  <c:v>7.5406421135110323E-3</c:v>
                </c:pt>
                <c:pt idx="14310">
                  <c:v>3.3385839648025779E-2</c:v>
                </c:pt>
                <c:pt idx="14311">
                  <c:v>2.7403194807270277E-2</c:v>
                </c:pt>
                <c:pt idx="14312">
                  <c:v>6.7909396515120068E-2</c:v>
                </c:pt>
                <c:pt idx="14313">
                  <c:v>1.7728159372435336E-2</c:v>
                </c:pt>
                <c:pt idx="14314">
                  <c:v>-1.3867356735838464E-2</c:v>
                </c:pt>
                <c:pt idx="14315">
                  <c:v>2.7354589008679726E-2</c:v>
                </c:pt>
                <c:pt idx="14316">
                  <c:v>2.1505567452672306E-2</c:v>
                </c:pt>
                <c:pt idx="14317">
                  <c:v>1.141983529991457E-2</c:v>
                </c:pt>
                <c:pt idx="14318">
                  <c:v>-1.2433960089219688E-2</c:v>
                </c:pt>
                <c:pt idx="14319">
                  <c:v>3.580045829693785E-2</c:v>
                </c:pt>
                <c:pt idx="14320">
                  <c:v>-0.19913280708314121</c:v>
                </c:pt>
                <c:pt idx="14321">
                  <c:v>1.747022364900765E-2</c:v>
                </c:pt>
                <c:pt idx="14322">
                  <c:v>2.6538593619353297E-2</c:v>
                </c:pt>
                <c:pt idx="14323">
                  <c:v>4.710712483899502E-2</c:v>
                </c:pt>
                <c:pt idx="14324">
                  <c:v>2.1719237038728894E-2</c:v>
                </c:pt>
                <c:pt idx="14325">
                  <c:v>-1.2312248570715816E-2</c:v>
                </c:pt>
                <c:pt idx="14326">
                  <c:v>7.578260062618826E-2</c:v>
                </c:pt>
                <c:pt idx="14327">
                  <c:v>-2.3217310375557677E-2</c:v>
                </c:pt>
                <c:pt idx="14328">
                  <c:v>1.9753040073664095E-2</c:v>
                </c:pt>
                <c:pt idx="14329">
                  <c:v>3.5956396157238578E-2</c:v>
                </c:pt>
                <c:pt idx="14330">
                  <c:v>9.871588987702494E-2</c:v>
                </c:pt>
                <c:pt idx="14331">
                  <c:v>3.2115820857794776E-2</c:v>
                </c:pt>
                <c:pt idx="14332">
                  <c:v>1.8729066132618415E-2</c:v>
                </c:pt>
                <c:pt idx="14333">
                  <c:v>3.4548896993356837E-2</c:v>
                </c:pt>
                <c:pt idx="14334">
                  <c:v>-5.2696458514474298E-3</c:v>
                </c:pt>
                <c:pt idx="14335">
                  <c:v>2.1023951807469195E-2</c:v>
                </c:pt>
                <c:pt idx="14336">
                  <c:v>3.0205571644823324E-2</c:v>
                </c:pt>
                <c:pt idx="14337">
                  <c:v>1.7287675104802031E-2</c:v>
                </c:pt>
                <c:pt idx="14338">
                  <c:v>2.4505621091183025E-2</c:v>
                </c:pt>
                <c:pt idx="14339">
                  <c:v>3.6090844554718331E-2</c:v>
                </c:pt>
                <c:pt idx="14340">
                  <c:v>4.6026826052175299E-2</c:v>
                </c:pt>
                <c:pt idx="14341">
                  <c:v>1.5731067492793974E-2</c:v>
                </c:pt>
                <c:pt idx="14342">
                  <c:v>-3.4645551238882348E-2</c:v>
                </c:pt>
                <c:pt idx="14343">
                  <c:v>-7.8673044807793358E-2</c:v>
                </c:pt>
                <c:pt idx="14344">
                  <c:v>5.8501699938275278E-3</c:v>
                </c:pt>
                <c:pt idx="14345">
                  <c:v>3.0016002180928533E-2</c:v>
                </c:pt>
                <c:pt idx="14346">
                  <c:v>3.6148705455618928E-2</c:v>
                </c:pt>
                <c:pt idx="14347">
                  <c:v>2.532398843834277E-2</c:v>
                </c:pt>
                <c:pt idx="14348">
                  <c:v>7.4611436696693165E-3</c:v>
                </c:pt>
                <c:pt idx="14349">
                  <c:v>1.5634658240567124E-2</c:v>
                </c:pt>
                <c:pt idx="14350">
                  <c:v>2.3903470044684686E-2</c:v>
                </c:pt>
                <c:pt idx="14351">
                  <c:v>6.6268521094176025E-2</c:v>
                </c:pt>
                <c:pt idx="14352">
                  <c:v>8.9297844198478457E-2</c:v>
                </c:pt>
                <c:pt idx="14353">
                  <c:v>2.6811801717178889E-2</c:v>
                </c:pt>
                <c:pt idx="14354">
                  <c:v>-4.8754958372164883E-2</c:v>
                </c:pt>
                <c:pt idx="14355">
                  <c:v>1.8260981056384185E-2</c:v>
                </c:pt>
                <c:pt idx="14356">
                  <c:v>3.9282686066436048E-2</c:v>
                </c:pt>
                <c:pt idx="14357">
                  <c:v>4.1081264345896429E-2</c:v>
                </c:pt>
                <c:pt idx="14358">
                  <c:v>1.0892127470109356E-2</c:v>
                </c:pt>
                <c:pt idx="14359">
                  <c:v>1.253326696048546E-2</c:v>
                </c:pt>
                <c:pt idx="14360">
                  <c:v>2.2494865805340662E-2</c:v>
                </c:pt>
                <c:pt idx="14361">
                  <c:v>-2.0173906177350976E-2</c:v>
                </c:pt>
                <c:pt idx="14362">
                  <c:v>3.0434202223284971E-2</c:v>
                </c:pt>
                <c:pt idx="14363">
                  <c:v>6.409523129289176E-3</c:v>
                </c:pt>
                <c:pt idx="14364">
                  <c:v>2.6138777145867029E-2</c:v>
                </c:pt>
                <c:pt idx="14365">
                  <c:v>6.7040110535343547E-2</c:v>
                </c:pt>
                <c:pt idx="14366">
                  <c:v>-3.9626329890701188E-2</c:v>
                </c:pt>
                <c:pt idx="14367">
                  <c:v>1.9965159020776235E-2</c:v>
                </c:pt>
                <c:pt idx="14368">
                  <c:v>1.6287634459343659E-2</c:v>
                </c:pt>
                <c:pt idx="14369">
                  <c:v>2.2802746682758501E-2</c:v>
                </c:pt>
                <c:pt idx="14370">
                  <c:v>3.3533023515365135E-2</c:v>
                </c:pt>
                <c:pt idx="14371">
                  <c:v>5.1999876858412154E-2</c:v>
                </c:pt>
                <c:pt idx="14372">
                  <c:v>5.7142233673899819E-2</c:v>
                </c:pt>
                <c:pt idx="14373">
                  <c:v>1.38905024479321E-2</c:v>
                </c:pt>
                <c:pt idx="14374">
                  <c:v>6.2410948471336491E-2</c:v>
                </c:pt>
                <c:pt idx="14375">
                  <c:v>1.9477591135126173E-2</c:v>
                </c:pt>
                <c:pt idx="14376">
                  <c:v>-3.4569581095578276E-2</c:v>
                </c:pt>
                <c:pt idx="14377">
                  <c:v>9.1910536234867408E-3</c:v>
                </c:pt>
                <c:pt idx="14378">
                  <c:v>4.1936597619607892E-2</c:v>
                </c:pt>
                <c:pt idx="14379">
                  <c:v>5.3112852454152912E-2</c:v>
                </c:pt>
                <c:pt idx="14380">
                  <c:v>1.6635335160630468E-2</c:v>
                </c:pt>
                <c:pt idx="14381">
                  <c:v>2.5196457240121508E-2</c:v>
                </c:pt>
                <c:pt idx="14382">
                  <c:v>4.7289207511315191E-2</c:v>
                </c:pt>
                <c:pt idx="14383">
                  <c:v>2.7818933648377519E-2</c:v>
                </c:pt>
                <c:pt idx="14384">
                  <c:v>1.0959594508099531E-2</c:v>
                </c:pt>
                <c:pt idx="14385">
                  <c:v>4.3600904173854066E-2</c:v>
                </c:pt>
                <c:pt idx="14386">
                  <c:v>-1.1893063670534764E-3</c:v>
                </c:pt>
                <c:pt idx="14387">
                  <c:v>4.5562941608078063E-2</c:v>
                </c:pt>
                <c:pt idx="14388">
                  <c:v>-2.9994036177628337E-2</c:v>
                </c:pt>
                <c:pt idx="14389">
                  <c:v>8.2919241975063455E-3</c:v>
                </c:pt>
                <c:pt idx="14390">
                  <c:v>4.4830165670025693E-2</c:v>
                </c:pt>
                <c:pt idx="14391">
                  <c:v>-4.7691988851279741E-3</c:v>
                </c:pt>
                <c:pt idx="14392">
                  <c:v>1.5445166125535726E-2</c:v>
                </c:pt>
                <c:pt idx="14393">
                  <c:v>2.3244913977500302E-2</c:v>
                </c:pt>
                <c:pt idx="14394">
                  <c:v>7.9352141559295472E-2</c:v>
                </c:pt>
                <c:pt idx="14395">
                  <c:v>-0.67111074989755537</c:v>
                </c:pt>
                <c:pt idx="14396">
                  <c:v>-9.5059891370675529E-3</c:v>
                </c:pt>
                <c:pt idx="14397">
                  <c:v>4.0010691679516763E-2</c:v>
                </c:pt>
                <c:pt idx="14398">
                  <c:v>2.2591871741310089E-2</c:v>
                </c:pt>
                <c:pt idx="14399">
                  <c:v>0.11981853771907565</c:v>
                </c:pt>
                <c:pt idx="14400">
                  <c:v>5.5249688029082519E-2</c:v>
                </c:pt>
                <c:pt idx="14401">
                  <c:v>6.0209079198966051E-2</c:v>
                </c:pt>
                <c:pt idx="14402">
                  <c:v>1.7344759982380716E-2</c:v>
                </c:pt>
                <c:pt idx="14403">
                  <c:v>2.4532025480592731E-2</c:v>
                </c:pt>
                <c:pt idx="14404">
                  <c:v>2.0770970254622094E-2</c:v>
                </c:pt>
                <c:pt idx="14405">
                  <c:v>3.9351352402651453E-2</c:v>
                </c:pt>
                <c:pt idx="14406">
                  <c:v>3.958262697231428E-2</c:v>
                </c:pt>
                <c:pt idx="14407">
                  <c:v>0.16639242674181917</c:v>
                </c:pt>
                <c:pt idx="14408">
                  <c:v>3.7057522588814631E-2</c:v>
                </c:pt>
                <c:pt idx="14409">
                  <c:v>2.5734262622475825E-2</c:v>
                </c:pt>
                <c:pt idx="14410">
                  <c:v>3.8145532827119209E-2</c:v>
                </c:pt>
                <c:pt idx="14411">
                  <c:v>0.10162690331287511</c:v>
                </c:pt>
                <c:pt idx="14412">
                  <c:v>-3.5013584148353076E-4</c:v>
                </c:pt>
                <c:pt idx="14413">
                  <c:v>4.129073367747314E-3</c:v>
                </c:pt>
                <c:pt idx="14414">
                  <c:v>1.5250101413140368E-2</c:v>
                </c:pt>
                <c:pt idx="14415">
                  <c:v>2.125716998588658E-2</c:v>
                </c:pt>
                <c:pt idx="14416">
                  <c:v>2.8508237933827868E-2</c:v>
                </c:pt>
                <c:pt idx="14417">
                  <c:v>1.7757681519231128E-2</c:v>
                </c:pt>
                <c:pt idx="14418">
                  <c:v>3.8857416619492491E-2</c:v>
                </c:pt>
                <c:pt idx="14419">
                  <c:v>3.7443308500968907E-2</c:v>
                </c:pt>
                <c:pt idx="14420">
                  <c:v>4.100804196598952E-3</c:v>
                </c:pt>
                <c:pt idx="14421">
                  <c:v>2.1334138375870355E-2</c:v>
                </c:pt>
                <c:pt idx="14422">
                  <c:v>1.1935094482842579E-2</c:v>
                </c:pt>
                <c:pt idx="14423">
                  <c:v>4.2932915932932025E-2</c:v>
                </c:pt>
                <c:pt idx="14424">
                  <c:v>4.4098947522371493E-2</c:v>
                </c:pt>
                <c:pt idx="14425">
                  <c:v>-3.1050601442842206E-3</c:v>
                </c:pt>
                <c:pt idx="14426">
                  <c:v>-1.7220233946602673E-2</c:v>
                </c:pt>
                <c:pt idx="14427">
                  <c:v>4.354929992361227E-2</c:v>
                </c:pt>
                <c:pt idx="14428">
                  <c:v>-4.5986690622766731E-3</c:v>
                </c:pt>
                <c:pt idx="14429">
                  <c:v>-1.9900569634463514E-3</c:v>
                </c:pt>
                <c:pt idx="14430">
                  <c:v>-6.947098136791818E-3</c:v>
                </c:pt>
                <c:pt idx="14431">
                  <c:v>4.1585899487878684E-3</c:v>
                </c:pt>
                <c:pt idx="14432">
                  <c:v>1.7410753107595506E-2</c:v>
                </c:pt>
                <c:pt idx="14433">
                  <c:v>-5.500836565388011E-3</c:v>
                </c:pt>
                <c:pt idx="14434">
                  <c:v>3.1549854408166517E-2</c:v>
                </c:pt>
                <c:pt idx="14435">
                  <c:v>1.8335586505095324E-2</c:v>
                </c:pt>
                <c:pt idx="14436">
                  <c:v>6.4427129475447223E-2</c:v>
                </c:pt>
                <c:pt idx="14437">
                  <c:v>2.8877532356885099E-2</c:v>
                </c:pt>
                <c:pt idx="14438">
                  <c:v>2.3931926974656605E-2</c:v>
                </c:pt>
                <c:pt idx="14439">
                  <c:v>5.4805747361950791E-2</c:v>
                </c:pt>
                <c:pt idx="14440">
                  <c:v>2.2087018247300489E-2</c:v>
                </c:pt>
                <c:pt idx="14441">
                  <c:v>8.7422738669048015E-3</c:v>
                </c:pt>
                <c:pt idx="14442">
                  <c:v>-0.12044756319448741</c:v>
                </c:pt>
                <c:pt idx="14443">
                  <c:v>2.3282916766298786E-2</c:v>
                </c:pt>
                <c:pt idx="14444">
                  <c:v>2.6826231329752599E-2</c:v>
                </c:pt>
                <c:pt idx="14445">
                  <c:v>2.2623013932959835E-2</c:v>
                </c:pt>
                <c:pt idx="14446">
                  <c:v>7.3290719304777699E-3</c:v>
                </c:pt>
                <c:pt idx="14447">
                  <c:v>7.0430888634810909E-2</c:v>
                </c:pt>
                <c:pt idx="14448">
                  <c:v>1.2887840787656497E-2</c:v>
                </c:pt>
                <c:pt idx="14449">
                  <c:v>-9.2168682171729849E-4</c:v>
                </c:pt>
                <c:pt idx="14450">
                  <c:v>2.4293268575384545E-2</c:v>
                </c:pt>
                <c:pt idx="14451">
                  <c:v>1.8023996008550418E-2</c:v>
                </c:pt>
                <c:pt idx="14452">
                  <c:v>5.4219045394310232E-3</c:v>
                </c:pt>
                <c:pt idx="14453">
                  <c:v>2.5313021758948832E-2</c:v>
                </c:pt>
                <c:pt idx="14454">
                  <c:v>-1.0271025060879358E-2</c:v>
                </c:pt>
                <c:pt idx="14455">
                  <c:v>4.9294829210427341E-2</c:v>
                </c:pt>
                <c:pt idx="14456">
                  <c:v>-1.7886416124643256E-2</c:v>
                </c:pt>
                <c:pt idx="14457">
                  <c:v>3.2175968431926952E-2</c:v>
                </c:pt>
                <c:pt idx="14458">
                  <c:v>3.8482462216071238E-3</c:v>
                </c:pt>
                <c:pt idx="14459">
                  <c:v>8.7171187160559022E-2</c:v>
                </c:pt>
                <c:pt idx="14460">
                  <c:v>-8.3756532448030496E-2</c:v>
                </c:pt>
                <c:pt idx="14461">
                  <c:v>-3.9271791459447626E-3</c:v>
                </c:pt>
                <c:pt idx="14462">
                  <c:v>6.7503221199289282E-2</c:v>
                </c:pt>
                <c:pt idx="14463">
                  <c:v>2.6180116720610633E-2</c:v>
                </c:pt>
                <c:pt idx="14464">
                  <c:v>4.7378502056834838E-2</c:v>
                </c:pt>
                <c:pt idx="14465">
                  <c:v>1.192470113452139E-2</c:v>
                </c:pt>
                <c:pt idx="14466">
                  <c:v>3.4213929142278561E-2</c:v>
                </c:pt>
                <c:pt idx="14467">
                  <c:v>2.3686074138667457E-2</c:v>
                </c:pt>
                <c:pt idx="14468">
                  <c:v>5.9626368907381606E-2</c:v>
                </c:pt>
                <c:pt idx="14469">
                  <c:v>3.2428366294927173E-2</c:v>
                </c:pt>
                <c:pt idx="14470">
                  <c:v>3.5109332418659711E-2</c:v>
                </c:pt>
                <c:pt idx="14471">
                  <c:v>4.3458968523567995E-2</c:v>
                </c:pt>
                <c:pt idx="14472">
                  <c:v>3.2060432625973995E-2</c:v>
                </c:pt>
                <c:pt idx="14473">
                  <c:v>-9.405668962162753E-3</c:v>
                </c:pt>
                <c:pt idx="14474">
                  <c:v>1.4493162282957637E-2</c:v>
                </c:pt>
                <c:pt idx="14475">
                  <c:v>0.2837678623298428</c:v>
                </c:pt>
                <c:pt idx="14476">
                  <c:v>2.1786534657609224E-2</c:v>
                </c:pt>
                <c:pt idx="14477">
                  <c:v>4.6014779192452511E-2</c:v>
                </c:pt>
                <c:pt idx="14478">
                  <c:v>4.6460925816926714E-2</c:v>
                </c:pt>
                <c:pt idx="14479">
                  <c:v>2.3735316029947908E-2</c:v>
                </c:pt>
                <c:pt idx="14480">
                  <c:v>6.290212718641322E-2</c:v>
                </c:pt>
                <c:pt idx="14481">
                  <c:v>3.6494957136109221E-3</c:v>
                </c:pt>
                <c:pt idx="14482">
                  <c:v>-5.5285594573455553E-3</c:v>
                </c:pt>
                <c:pt idx="14483">
                  <c:v>-8.057547760170811E-4</c:v>
                </c:pt>
                <c:pt idx="14484">
                  <c:v>2.2610818856126272E-2</c:v>
                </c:pt>
                <c:pt idx="14485">
                  <c:v>3.1948917922039077E-2</c:v>
                </c:pt>
                <c:pt idx="14486">
                  <c:v>-3.086181733077711E-2</c:v>
                </c:pt>
                <c:pt idx="14487">
                  <c:v>4.4456012545418068E-2</c:v>
                </c:pt>
                <c:pt idx="14488">
                  <c:v>6.086381180519107E-2</c:v>
                </c:pt>
                <c:pt idx="14489">
                  <c:v>-7.4291471148751523E-2</c:v>
                </c:pt>
                <c:pt idx="14490">
                  <c:v>5.445867300439583E-2</c:v>
                </c:pt>
                <c:pt idx="14491">
                  <c:v>7.1247539917147574E-3</c:v>
                </c:pt>
                <c:pt idx="14492">
                  <c:v>1.3487202390585938E-4</c:v>
                </c:pt>
                <c:pt idx="14493">
                  <c:v>3.7881672959028521E-2</c:v>
                </c:pt>
                <c:pt idx="14494">
                  <c:v>2.3897382425914406E-2</c:v>
                </c:pt>
                <c:pt idx="14495">
                  <c:v>2.0635387108078603E-2</c:v>
                </c:pt>
                <c:pt idx="14496">
                  <c:v>2.5835752150641121E-4</c:v>
                </c:pt>
                <c:pt idx="14497">
                  <c:v>2.057963263401779E-2</c:v>
                </c:pt>
                <c:pt idx="14498">
                  <c:v>3.8655534048130331E-2</c:v>
                </c:pt>
                <c:pt idx="14499">
                  <c:v>6.4610575662790604E-2</c:v>
                </c:pt>
                <c:pt idx="14500">
                  <c:v>2.6427738963873189E-2</c:v>
                </c:pt>
                <c:pt idx="14501">
                  <c:v>-1.940762222805039E-2</c:v>
                </c:pt>
                <c:pt idx="14502">
                  <c:v>1.5158255245822873E-2</c:v>
                </c:pt>
                <c:pt idx="14503">
                  <c:v>2.6181471534267916E-3</c:v>
                </c:pt>
                <c:pt idx="14504">
                  <c:v>3.6991184642790623E-2</c:v>
                </c:pt>
                <c:pt idx="14505">
                  <c:v>3.883767270308084E-2</c:v>
                </c:pt>
                <c:pt idx="14506">
                  <c:v>1.6528573370498165E-2</c:v>
                </c:pt>
                <c:pt idx="14507">
                  <c:v>-2.8221114717237979E-2</c:v>
                </c:pt>
                <c:pt idx="14508">
                  <c:v>2.9022532723715674E-2</c:v>
                </c:pt>
                <c:pt idx="14509">
                  <c:v>5.1299705752545409E-2</c:v>
                </c:pt>
                <c:pt idx="14510">
                  <c:v>2.8579551193032567E-2</c:v>
                </c:pt>
                <c:pt idx="14511">
                  <c:v>1.9090288967417244E-2</c:v>
                </c:pt>
                <c:pt idx="14512">
                  <c:v>2.2535888735020472E-2</c:v>
                </c:pt>
                <c:pt idx="14513">
                  <c:v>5.448284424609643E-2</c:v>
                </c:pt>
                <c:pt idx="14514">
                  <c:v>1.7284054892244469E-2</c:v>
                </c:pt>
                <c:pt idx="14515">
                  <c:v>1.797246884059835E-2</c:v>
                </c:pt>
                <c:pt idx="14516">
                  <c:v>5.6188066580059787E-2</c:v>
                </c:pt>
                <c:pt idx="14517">
                  <c:v>8.5297499257416573E-2</c:v>
                </c:pt>
                <c:pt idx="14518">
                  <c:v>2.3067934872701281E-2</c:v>
                </c:pt>
                <c:pt idx="14519">
                  <c:v>-3.7227883040350455E-2</c:v>
                </c:pt>
                <c:pt idx="14520">
                  <c:v>2.6048263253527656E-2</c:v>
                </c:pt>
                <c:pt idx="14521">
                  <c:v>8.6389123061629408E-2</c:v>
                </c:pt>
                <c:pt idx="14522">
                  <c:v>3.3009560155463004E-2</c:v>
                </c:pt>
                <c:pt idx="14523">
                  <c:v>1.9136433140850062E-2</c:v>
                </c:pt>
                <c:pt idx="14524">
                  <c:v>5.9350208836648335E-2</c:v>
                </c:pt>
                <c:pt idx="14525">
                  <c:v>-9.3490349856804027E-3</c:v>
                </c:pt>
                <c:pt idx="14526">
                  <c:v>1.1373945823150726E-2</c:v>
                </c:pt>
                <c:pt idx="14527">
                  <c:v>4.6352465397273696E-2</c:v>
                </c:pt>
                <c:pt idx="14528">
                  <c:v>2.2271821011893216E-2</c:v>
                </c:pt>
                <c:pt idx="14529">
                  <c:v>0.17864614178143573</c:v>
                </c:pt>
                <c:pt idx="14530">
                  <c:v>7.3751093477820356E-2</c:v>
                </c:pt>
                <c:pt idx="14531">
                  <c:v>5.3773402053365962E-2</c:v>
                </c:pt>
                <c:pt idx="14532">
                  <c:v>1.5806896644687783E-2</c:v>
                </c:pt>
                <c:pt idx="14533">
                  <c:v>2.4855250816385597E-2</c:v>
                </c:pt>
                <c:pt idx="14534">
                  <c:v>7.2896784042199514E-2</c:v>
                </c:pt>
                <c:pt idx="14535">
                  <c:v>1.6642053001457473E-2</c:v>
                </c:pt>
                <c:pt idx="14536">
                  <c:v>-2.2454528049314533E-2</c:v>
                </c:pt>
                <c:pt idx="14537">
                  <c:v>3.2448219185171483E-2</c:v>
                </c:pt>
                <c:pt idx="14538">
                  <c:v>2.2236116326425533E-2</c:v>
                </c:pt>
                <c:pt idx="14539">
                  <c:v>-1.2196906379938579E-3</c:v>
                </c:pt>
                <c:pt idx="14540">
                  <c:v>6.4156974556993903E-3</c:v>
                </c:pt>
                <c:pt idx="14541">
                  <c:v>9.3552646221478006E-2</c:v>
                </c:pt>
                <c:pt idx="14542">
                  <c:v>5.5863780009220458E-3</c:v>
                </c:pt>
                <c:pt idx="14543">
                  <c:v>2.2421418612594023E-2</c:v>
                </c:pt>
                <c:pt idx="14544">
                  <c:v>2.4251462696028087E-2</c:v>
                </c:pt>
                <c:pt idx="14545">
                  <c:v>3.5849644670959142E-2</c:v>
                </c:pt>
                <c:pt idx="14546">
                  <c:v>3.8001844293334253E-2</c:v>
                </c:pt>
                <c:pt idx="14547">
                  <c:v>-7.2875218685093821E-2</c:v>
                </c:pt>
                <c:pt idx="14548">
                  <c:v>5.7271708940917238E-2</c:v>
                </c:pt>
                <c:pt idx="14549">
                  <c:v>1.1143587960994801E-2</c:v>
                </c:pt>
                <c:pt idx="14550">
                  <c:v>-3.4406688428624238E-2</c:v>
                </c:pt>
                <c:pt idx="14551">
                  <c:v>-2.5847730691150109E-2</c:v>
                </c:pt>
                <c:pt idx="14552">
                  <c:v>-1.0159511007966193E-2</c:v>
                </c:pt>
                <c:pt idx="14553">
                  <c:v>2.4314060077366712E-2</c:v>
                </c:pt>
                <c:pt idx="14554">
                  <c:v>4.0542815024118779E-2</c:v>
                </c:pt>
                <c:pt idx="14555">
                  <c:v>0.15637581507275516</c:v>
                </c:pt>
                <c:pt idx="14556">
                  <c:v>3.6027849940793069E-2</c:v>
                </c:pt>
                <c:pt idx="14557">
                  <c:v>-2.2695051373904068E-2</c:v>
                </c:pt>
                <c:pt idx="14558">
                  <c:v>5.8330724096037033E-3</c:v>
                </c:pt>
                <c:pt idx="14559">
                  <c:v>8.7604448090470216E-2</c:v>
                </c:pt>
                <c:pt idx="14560">
                  <c:v>1.505100327691079E-2</c:v>
                </c:pt>
                <c:pt idx="14561">
                  <c:v>1.0105493713317247E-2</c:v>
                </c:pt>
                <c:pt idx="14562">
                  <c:v>9.7513907623034524E-2</c:v>
                </c:pt>
                <c:pt idx="14563">
                  <c:v>-6.5796289338153052E-3</c:v>
                </c:pt>
                <c:pt idx="14564">
                  <c:v>1.8074539107637923E-2</c:v>
                </c:pt>
                <c:pt idx="14565">
                  <c:v>1.6939126261075924E-2</c:v>
                </c:pt>
                <c:pt idx="14566">
                  <c:v>4.6128932233009665E-2</c:v>
                </c:pt>
                <c:pt idx="14567">
                  <c:v>-9.3337244560456525E-3</c:v>
                </c:pt>
                <c:pt idx="14568">
                  <c:v>2.1712386088110703E-2</c:v>
                </c:pt>
                <c:pt idx="14569">
                  <c:v>-2.435621275032997E-3</c:v>
                </c:pt>
                <c:pt idx="14570">
                  <c:v>5.4765477864401287E-2</c:v>
                </c:pt>
                <c:pt idx="14571">
                  <c:v>6.2558595484811158E-2</c:v>
                </c:pt>
                <c:pt idx="14572">
                  <c:v>9.4172177184904227E-2</c:v>
                </c:pt>
                <c:pt idx="14573">
                  <c:v>4.7670769190270327E-3</c:v>
                </c:pt>
                <c:pt idx="14574">
                  <c:v>1.9263965683182279E-2</c:v>
                </c:pt>
                <c:pt idx="14575">
                  <c:v>2.5798078300836486E-2</c:v>
                </c:pt>
                <c:pt idx="14576">
                  <c:v>4.0210255512837058E-2</c:v>
                </c:pt>
                <c:pt idx="14577">
                  <c:v>4.1958147387181809E-2</c:v>
                </c:pt>
                <c:pt idx="14578">
                  <c:v>2.7245983490897192E-2</c:v>
                </c:pt>
                <c:pt idx="14579">
                  <c:v>4.0623625584630171E-3</c:v>
                </c:pt>
                <c:pt idx="14580">
                  <c:v>4.101240187171435E-2</c:v>
                </c:pt>
                <c:pt idx="14581">
                  <c:v>4.6863239948306989E-2</c:v>
                </c:pt>
                <c:pt idx="14582">
                  <c:v>-1.4089883340984349E-2</c:v>
                </c:pt>
                <c:pt idx="14583">
                  <c:v>5.8369308265289625E-2</c:v>
                </c:pt>
                <c:pt idx="14584">
                  <c:v>3.6706178177300111E-2</c:v>
                </c:pt>
                <c:pt idx="14585">
                  <c:v>4.8172889617692644E-2</c:v>
                </c:pt>
                <c:pt idx="14586">
                  <c:v>-5.5406641138541063E-4</c:v>
                </c:pt>
                <c:pt idx="14587">
                  <c:v>3.1881936047589224E-2</c:v>
                </c:pt>
                <c:pt idx="14588">
                  <c:v>3.2310426742965158E-2</c:v>
                </c:pt>
                <c:pt idx="14589">
                  <c:v>3.2435573476454219E-2</c:v>
                </c:pt>
                <c:pt idx="14590">
                  <c:v>4.4676698663899596E-2</c:v>
                </c:pt>
                <c:pt idx="14591">
                  <c:v>2.062193612870725E-2</c:v>
                </c:pt>
                <c:pt idx="14592">
                  <c:v>2.2378192318502091E-2</c:v>
                </c:pt>
                <c:pt idx="14593">
                  <c:v>5.3764637283874889E-3</c:v>
                </c:pt>
                <c:pt idx="14594">
                  <c:v>-6.6129381991497649E-2</c:v>
                </c:pt>
                <c:pt idx="14595">
                  <c:v>0.11816699639685697</c:v>
                </c:pt>
                <c:pt idx="14596">
                  <c:v>7.1168691907776804E-2</c:v>
                </c:pt>
                <c:pt idx="14597">
                  <c:v>-2.8010803877240318E-3</c:v>
                </c:pt>
                <c:pt idx="14598">
                  <c:v>1.0003444873424583E-2</c:v>
                </c:pt>
                <c:pt idx="14599">
                  <c:v>-3.3760477988827899E-3</c:v>
                </c:pt>
                <c:pt idx="14600">
                  <c:v>2.5936273694242538E-2</c:v>
                </c:pt>
                <c:pt idx="14601">
                  <c:v>8.13411515947182E-4</c:v>
                </c:pt>
                <c:pt idx="14602">
                  <c:v>-2.1233120834127258E-2</c:v>
                </c:pt>
                <c:pt idx="14603">
                  <c:v>-1.121392265921531E-2</c:v>
                </c:pt>
                <c:pt idx="14604">
                  <c:v>1.89554728414153E-2</c:v>
                </c:pt>
                <c:pt idx="14605">
                  <c:v>-2.9268679531701921E-2</c:v>
                </c:pt>
                <c:pt idx="14606">
                  <c:v>0.14475465297045392</c:v>
                </c:pt>
                <c:pt idx="14607">
                  <c:v>-1.5913136450579218E-3</c:v>
                </c:pt>
                <c:pt idx="14608">
                  <c:v>2.0547600724107672E-2</c:v>
                </c:pt>
                <c:pt idx="14609">
                  <c:v>1.4703746840138428E-2</c:v>
                </c:pt>
                <c:pt idx="14610">
                  <c:v>1.0287163073427001E-2</c:v>
                </c:pt>
                <c:pt idx="14611">
                  <c:v>0.10141804521572539</c:v>
                </c:pt>
                <c:pt idx="14612">
                  <c:v>6.5014888827978831E-3</c:v>
                </c:pt>
                <c:pt idx="14613">
                  <c:v>2.910279821642411E-2</c:v>
                </c:pt>
                <c:pt idx="14614">
                  <c:v>0.11659786984804001</c:v>
                </c:pt>
                <c:pt idx="14615">
                  <c:v>3.9163443408642397E-2</c:v>
                </c:pt>
                <c:pt idx="14616">
                  <c:v>2.0052254270791343E-2</c:v>
                </c:pt>
                <c:pt idx="14617">
                  <c:v>1.5127785505661991E-2</c:v>
                </c:pt>
                <c:pt idx="14618">
                  <c:v>3.2651703913881428E-3</c:v>
                </c:pt>
                <c:pt idx="14619">
                  <c:v>2.3603455186330083E-3</c:v>
                </c:pt>
                <c:pt idx="14620">
                  <c:v>4.1917627269723217E-3</c:v>
                </c:pt>
                <c:pt idx="14621">
                  <c:v>1.670537576814116E-2</c:v>
                </c:pt>
                <c:pt idx="14622">
                  <c:v>7.546452272726685E-2</c:v>
                </c:pt>
                <c:pt idx="14623">
                  <c:v>4.2965515110825817E-2</c:v>
                </c:pt>
                <c:pt idx="14624">
                  <c:v>1.9529357591577982E-2</c:v>
                </c:pt>
                <c:pt idx="14625">
                  <c:v>5.4308851382964297E-2</c:v>
                </c:pt>
                <c:pt idx="14626">
                  <c:v>4.4522347616210961E-2</c:v>
                </c:pt>
                <c:pt idx="14627">
                  <c:v>6.6247770031153425E-2</c:v>
                </c:pt>
                <c:pt idx="14628">
                  <c:v>4.9641386726490107E-2</c:v>
                </c:pt>
                <c:pt idx="14629">
                  <c:v>2.9160592525290498E-2</c:v>
                </c:pt>
                <c:pt idx="14630">
                  <c:v>2.8491724564841447E-2</c:v>
                </c:pt>
                <c:pt idx="14631">
                  <c:v>2.9314126762749085E-2</c:v>
                </c:pt>
                <c:pt idx="14632">
                  <c:v>5.119247553466047E-2</c:v>
                </c:pt>
                <c:pt idx="14633">
                  <c:v>8.8329797830144344E-2</c:v>
                </c:pt>
                <c:pt idx="14634">
                  <c:v>1.4332466809795663E-2</c:v>
                </c:pt>
                <c:pt idx="14635">
                  <c:v>7.5321811135338132E-2</c:v>
                </c:pt>
                <c:pt idx="14636">
                  <c:v>-4.3681190894398925E-2</c:v>
                </c:pt>
                <c:pt idx="14637">
                  <c:v>3.5322933151346818E-2</c:v>
                </c:pt>
                <c:pt idx="14638">
                  <c:v>-2.930110093285462E-2</c:v>
                </c:pt>
                <c:pt idx="14639">
                  <c:v>0.10177257136418877</c:v>
                </c:pt>
                <c:pt idx="14640">
                  <c:v>4.6852842210677294E-2</c:v>
                </c:pt>
                <c:pt idx="14641">
                  <c:v>1.9917891256335481E-2</c:v>
                </c:pt>
                <c:pt idx="14642">
                  <c:v>2.2413971144025439E-2</c:v>
                </c:pt>
                <c:pt idx="14643">
                  <c:v>0.11112346204473685</c:v>
                </c:pt>
                <c:pt idx="14644">
                  <c:v>2.7588321362095023E-2</c:v>
                </c:pt>
                <c:pt idx="14645">
                  <c:v>-4.0809848044906984E-2</c:v>
                </c:pt>
                <c:pt idx="14646">
                  <c:v>3.3281727866982552E-2</c:v>
                </c:pt>
                <c:pt idx="14647">
                  <c:v>1.6829122232060654E-2</c:v>
                </c:pt>
                <c:pt idx="14648">
                  <c:v>-6.5177572429485795E-3</c:v>
                </c:pt>
                <c:pt idx="14649">
                  <c:v>5.30426405406111E-2</c:v>
                </c:pt>
                <c:pt idx="14650">
                  <c:v>6.0858789526984515E-2</c:v>
                </c:pt>
                <c:pt idx="14651">
                  <c:v>-2.0553487343411364E-2</c:v>
                </c:pt>
                <c:pt idx="14652">
                  <c:v>4.7879335937798036E-2</c:v>
                </c:pt>
                <c:pt idx="14653">
                  <c:v>7.7290784807091339E-2</c:v>
                </c:pt>
                <c:pt idx="14654">
                  <c:v>4.1402010653851663E-2</c:v>
                </c:pt>
                <c:pt idx="14655">
                  <c:v>1.9995685714121296E-2</c:v>
                </c:pt>
                <c:pt idx="14656">
                  <c:v>2.310813774845898E-2</c:v>
                </c:pt>
                <c:pt idx="14657">
                  <c:v>4.7158855733067842E-2</c:v>
                </c:pt>
                <c:pt idx="14658">
                  <c:v>-1.2824470229322829E-2</c:v>
                </c:pt>
                <c:pt idx="14659">
                  <c:v>1.9327494435037139E-2</c:v>
                </c:pt>
                <c:pt idx="14660">
                  <c:v>2.6053279796969742E-2</c:v>
                </c:pt>
                <c:pt idx="14661">
                  <c:v>5.6492828212843814E-2</c:v>
                </c:pt>
                <c:pt idx="14662">
                  <c:v>3.1404364781343008E-2</c:v>
                </c:pt>
                <c:pt idx="14663">
                  <c:v>3.5500499677397129E-2</c:v>
                </c:pt>
                <c:pt idx="14664">
                  <c:v>6.5140946538469496E-2</c:v>
                </c:pt>
                <c:pt idx="14665">
                  <c:v>-1.1713595888442035E-2</c:v>
                </c:pt>
                <c:pt idx="14666">
                  <c:v>1.0672585728703374E-2</c:v>
                </c:pt>
                <c:pt idx="14667">
                  <c:v>-3.1376602697159875E-2</c:v>
                </c:pt>
                <c:pt idx="14668">
                  <c:v>-2.4473271515823489E-2</c:v>
                </c:pt>
                <c:pt idx="14669">
                  <c:v>3.9841547169048086E-2</c:v>
                </c:pt>
                <c:pt idx="14670">
                  <c:v>3.4177873745676178E-2</c:v>
                </c:pt>
                <c:pt idx="14671">
                  <c:v>2.2639112411546109E-2</c:v>
                </c:pt>
                <c:pt idx="14672">
                  <c:v>7.5933672222462764E-2</c:v>
                </c:pt>
                <c:pt idx="14673">
                  <c:v>-4.046646384897732E-2</c:v>
                </c:pt>
                <c:pt idx="14674">
                  <c:v>1.8888830676258277E-2</c:v>
                </c:pt>
                <c:pt idx="14675">
                  <c:v>-2.7047265832735295E-3</c:v>
                </c:pt>
                <c:pt idx="14676">
                  <c:v>-0.23951185657601023</c:v>
                </c:pt>
                <c:pt idx="14677">
                  <c:v>1.2746204848571708E-2</c:v>
                </c:pt>
                <c:pt idx="14678">
                  <c:v>-1.3251350789844515E-2</c:v>
                </c:pt>
                <c:pt idx="14679">
                  <c:v>2.2539390133777728E-2</c:v>
                </c:pt>
                <c:pt idx="14680">
                  <c:v>5.2738965542282391E-2</c:v>
                </c:pt>
                <c:pt idx="14681">
                  <c:v>4.2018941969799418E-2</c:v>
                </c:pt>
                <c:pt idx="14682">
                  <c:v>4.54096923167863E-2</c:v>
                </c:pt>
                <c:pt idx="14683">
                  <c:v>5.0083092519500189E-3</c:v>
                </c:pt>
                <c:pt idx="14684">
                  <c:v>2.6794689521309992E-2</c:v>
                </c:pt>
                <c:pt idx="14685">
                  <c:v>-6.5771522044223631E-4</c:v>
                </c:pt>
                <c:pt idx="14686">
                  <c:v>-8.3337947510527272E-3</c:v>
                </c:pt>
                <c:pt idx="14687">
                  <c:v>1.9676453506813445E-2</c:v>
                </c:pt>
                <c:pt idx="14688">
                  <c:v>2.6429930957633064E-2</c:v>
                </c:pt>
                <c:pt idx="14689">
                  <c:v>1.9841599475645306E-2</c:v>
                </c:pt>
                <c:pt idx="14690">
                  <c:v>3.3376346852970029E-2</c:v>
                </c:pt>
                <c:pt idx="14691">
                  <c:v>2.2793425708811908E-2</c:v>
                </c:pt>
                <c:pt idx="14692">
                  <c:v>-9.5554899651101657E-3</c:v>
                </c:pt>
                <c:pt idx="14693">
                  <c:v>7.1529984486662285E-2</c:v>
                </c:pt>
                <c:pt idx="14694">
                  <c:v>1.1372696815887165E-2</c:v>
                </c:pt>
                <c:pt idx="14695">
                  <c:v>9.0009267006582998E-3</c:v>
                </c:pt>
                <c:pt idx="14696">
                  <c:v>-1.198283710816931E-4</c:v>
                </c:pt>
                <c:pt idx="14697">
                  <c:v>-3.4699633107899692E-3</c:v>
                </c:pt>
                <c:pt idx="14698">
                  <c:v>2.422617467984783E-2</c:v>
                </c:pt>
                <c:pt idx="14699">
                  <c:v>9.493054247675664E-4</c:v>
                </c:pt>
                <c:pt idx="14700">
                  <c:v>3.4455650376257912E-3</c:v>
                </c:pt>
                <c:pt idx="14701">
                  <c:v>-5.3709387112564851E-2</c:v>
                </c:pt>
                <c:pt idx="14702">
                  <c:v>1.8691746000945288E-2</c:v>
                </c:pt>
                <c:pt idx="14703">
                  <c:v>-2.0981548808237296E-2</c:v>
                </c:pt>
                <c:pt idx="14704">
                  <c:v>-2.4033101382048602E-2</c:v>
                </c:pt>
                <c:pt idx="14705">
                  <c:v>8.5550870341032492E-3</c:v>
                </c:pt>
                <c:pt idx="14706">
                  <c:v>7.3397720754047019E-2</c:v>
                </c:pt>
                <c:pt idx="14707">
                  <c:v>1.3460701926634736E-2</c:v>
                </c:pt>
                <c:pt idx="14708">
                  <c:v>3.2303646644230848E-2</c:v>
                </c:pt>
                <c:pt idx="14709">
                  <c:v>4.6055054740853432E-2</c:v>
                </c:pt>
                <c:pt idx="14710">
                  <c:v>1.0137574849415567E-2</c:v>
                </c:pt>
                <c:pt idx="14711">
                  <c:v>2.2092672523362025E-2</c:v>
                </c:pt>
                <c:pt idx="14712">
                  <c:v>-4.7641311793271142E-2</c:v>
                </c:pt>
                <c:pt idx="14713">
                  <c:v>-1.1777846868718614E-2</c:v>
                </c:pt>
                <c:pt idx="14714">
                  <c:v>2.8180630889105371E-2</c:v>
                </c:pt>
                <c:pt idx="14715">
                  <c:v>3.2107607293422198E-4</c:v>
                </c:pt>
                <c:pt idx="14716">
                  <c:v>-1.1981170898078508E-2</c:v>
                </c:pt>
                <c:pt idx="14717">
                  <c:v>2.3361721731529523E-2</c:v>
                </c:pt>
                <c:pt idx="14718">
                  <c:v>2.741986493725268E-2</c:v>
                </c:pt>
                <c:pt idx="14719">
                  <c:v>1.388317667961078E-2</c:v>
                </c:pt>
                <c:pt idx="14720">
                  <c:v>-7.2262286498891463E-3</c:v>
                </c:pt>
                <c:pt idx="14721">
                  <c:v>4.125151237546993E-2</c:v>
                </c:pt>
                <c:pt idx="14722">
                  <c:v>-3.4635811191046778E-2</c:v>
                </c:pt>
                <c:pt idx="14723">
                  <c:v>4.4719660298196781E-2</c:v>
                </c:pt>
                <c:pt idx="14724">
                  <c:v>1.5223528629330969E-2</c:v>
                </c:pt>
                <c:pt idx="14725">
                  <c:v>5.4308830315754474E-2</c:v>
                </c:pt>
                <c:pt idx="14726">
                  <c:v>-4.5110199252398559E-3</c:v>
                </c:pt>
                <c:pt idx="14727">
                  <c:v>3.1391496649583489E-2</c:v>
                </c:pt>
                <c:pt idx="14728">
                  <c:v>-4.1145051959417145E-2</c:v>
                </c:pt>
                <c:pt idx="14729">
                  <c:v>2.6367905986130057E-2</c:v>
                </c:pt>
                <c:pt idx="14730">
                  <c:v>8.2188241520015082E-2</c:v>
                </c:pt>
                <c:pt idx="14731">
                  <c:v>1.3389623312678943E-2</c:v>
                </c:pt>
                <c:pt idx="14732">
                  <c:v>3.686805449469819E-3</c:v>
                </c:pt>
                <c:pt idx="14733">
                  <c:v>-2.3915298861690401E-2</c:v>
                </c:pt>
                <c:pt idx="14734">
                  <c:v>-3.4691060873561219E-3</c:v>
                </c:pt>
                <c:pt idx="14735">
                  <c:v>3.166459886968296E-2</c:v>
                </c:pt>
                <c:pt idx="14736">
                  <c:v>2.0063920841473456E-2</c:v>
                </c:pt>
                <c:pt idx="14737">
                  <c:v>3.0377219975736454E-2</c:v>
                </c:pt>
                <c:pt idx="14738">
                  <c:v>8.9818056559803957E-3</c:v>
                </c:pt>
                <c:pt idx="14739">
                  <c:v>1.581136637602671E-2</c:v>
                </c:pt>
                <c:pt idx="14740">
                  <c:v>4.0563699824417527E-3</c:v>
                </c:pt>
                <c:pt idx="14741">
                  <c:v>3.8987826558341217E-2</c:v>
                </c:pt>
                <c:pt idx="14742">
                  <c:v>8.1731219614533876E-2</c:v>
                </c:pt>
                <c:pt idx="14743">
                  <c:v>3.6952560560154619E-2</c:v>
                </c:pt>
                <c:pt idx="14744">
                  <c:v>-6.2236226722511827E-2</c:v>
                </c:pt>
                <c:pt idx="14745">
                  <c:v>2.329086331685733E-2</c:v>
                </c:pt>
                <c:pt idx="14746">
                  <c:v>1.3171877641581366E-3</c:v>
                </c:pt>
                <c:pt idx="14747">
                  <c:v>8.4340491720401284E-2</c:v>
                </c:pt>
                <c:pt idx="14748">
                  <c:v>2.6031220901120512E-2</c:v>
                </c:pt>
                <c:pt idx="14749">
                  <c:v>-9.4829007464881362E-2</c:v>
                </c:pt>
                <c:pt idx="14750">
                  <c:v>-3.9014308238710632E-2</c:v>
                </c:pt>
                <c:pt idx="14751">
                  <c:v>7.6306115867932095E-2</c:v>
                </c:pt>
                <c:pt idx="14752">
                  <c:v>2.7550678295225665E-2</c:v>
                </c:pt>
                <c:pt idx="14753">
                  <c:v>1.2004603190072268E-2</c:v>
                </c:pt>
                <c:pt idx="14754">
                  <c:v>4.7164023058616673E-2</c:v>
                </c:pt>
                <c:pt idx="14755">
                  <c:v>3.4863353536253965E-2</c:v>
                </c:pt>
                <c:pt idx="14756">
                  <c:v>4.4889039205055742E-2</c:v>
                </c:pt>
                <c:pt idx="14757">
                  <c:v>0.26921872337584335</c:v>
                </c:pt>
                <c:pt idx="14758">
                  <c:v>0.1140674196310411</c:v>
                </c:pt>
                <c:pt idx="14759">
                  <c:v>2.1820876504275801E-2</c:v>
                </c:pt>
                <c:pt idx="14760">
                  <c:v>1.4168983244633703E-2</c:v>
                </c:pt>
                <c:pt idx="14761">
                  <c:v>2.6410137087682375E-2</c:v>
                </c:pt>
                <c:pt idx="14762">
                  <c:v>4.2327975303597352E-2</c:v>
                </c:pt>
                <c:pt idx="14763">
                  <c:v>-2.0228656750005589E-3</c:v>
                </c:pt>
                <c:pt idx="14764">
                  <c:v>2.0642913546505933E-2</c:v>
                </c:pt>
                <c:pt idx="14765">
                  <c:v>-1.7524815409079814E-2</c:v>
                </c:pt>
                <c:pt idx="14766">
                  <c:v>1.7254926223016075E-2</c:v>
                </c:pt>
                <c:pt idx="14767">
                  <c:v>2.1120347114743265E-2</c:v>
                </c:pt>
                <c:pt idx="14768">
                  <c:v>-1.0037121514939943E-2</c:v>
                </c:pt>
                <c:pt idx="14769">
                  <c:v>0.18481252576481169</c:v>
                </c:pt>
                <c:pt idx="14770">
                  <c:v>-1.8004581581153069E-3</c:v>
                </c:pt>
                <c:pt idx="14771">
                  <c:v>5.8636609214513594E-2</c:v>
                </c:pt>
                <c:pt idx="14772">
                  <c:v>2.5118848223963045E-2</c:v>
                </c:pt>
                <c:pt idx="14773">
                  <c:v>-8.4280301525320681E-3</c:v>
                </c:pt>
                <c:pt idx="14774">
                  <c:v>2.1989011458398794E-2</c:v>
                </c:pt>
                <c:pt idx="14775">
                  <c:v>2.4373649181657655E-2</c:v>
                </c:pt>
                <c:pt idx="14776">
                  <c:v>3.1691424911801545E-3</c:v>
                </c:pt>
                <c:pt idx="14777">
                  <c:v>2.2091118463260062E-2</c:v>
                </c:pt>
                <c:pt idx="14778">
                  <c:v>2.7013684296666403E-2</c:v>
                </c:pt>
                <c:pt idx="14779">
                  <c:v>2.0732590458599646E-2</c:v>
                </c:pt>
                <c:pt idx="14780">
                  <c:v>2.22178596234609E-2</c:v>
                </c:pt>
                <c:pt idx="14781">
                  <c:v>-8.6748501887402435E-3</c:v>
                </c:pt>
                <c:pt idx="14782">
                  <c:v>2.1385343586845212E-2</c:v>
                </c:pt>
                <c:pt idx="14783">
                  <c:v>-1.5820402429877834E-3</c:v>
                </c:pt>
                <c:pt idx="14784">
                  <c:v>-8.0800547857523705E-2</c:v>
                </c:pt>
                <c:pt idx="14785">
                  <c:v>8.1747817157918224E-3</c:v>
                </c:pt>
                <c:pt idx="14786">
                  <c:v>4.9459115915586209E-2</c:v>
                </c:pt>
                <c:pt idx="14787">
                  <c:v>3.0598146894402083E-2</c:v>
                </c:pt>
                <c:pt idx="14788">
                  <c:v>-2.714687531183314E-2</c:v>
                </c:pt>
                <c:pt idx="14789">
                  <c:v>-3.045650920197376E-2</c:v>
                </c:pt>
                <c:pt idx="14790">
                  <c:v>2.3672822546555786E-2</c:v>
                </c:pt>
                <c:pt idx="14791">
                  <c:v>1.433065492886545E-2</c:v>
                </c:pt>
                <c:pt idx="14792">
                  <c:v>1.6749914701678512E-2</c:v>
                </c:pt>
                <c:pt idx="14793">
                  <c:v>3.7481973644420187E-3</c:v>
                </c:pt>
                <c:pt idx="14794">
                  <c:v>4.6452859135956273E-2</c:v>
                </c:pt>
                <c:pt idx="14795">
                  <c:v>4.0767711376464524E-2</c:v>
                </c:pt>
                <c:pt idx="14796">
                  <c:v>2.3730723470632077E-2</c:v>
                </c:pt>
                <c:pt idx="14797">
                  <c:v>8.1975806472389667E-3</c:v>
                </c:pt>
                <c:pt idx="14798">
                  <c:v>4.3478314478128922E-2</c:v>
                </c:pt>
                <c:pt idx="14799">
                  <c:v>2.5217273573561252E-2</c:v>
                </c:pt>
                <c:pt idx="14800">
                  <c:v>3.345330750508789E-2</c:v>
                </c:pt>
                <c:pt idx="14801">
                  <c:v>4.8171824982322094E-2</c:v>
                </c:pt>
                <c:pt idx="14802">
                  <c:v>-1.8429911680699605E-2</c:v>
                </c:pt>
                <c:pt idx="14803">
                  <c:v>4.9476620232540812E-2</c:v>
                </c:pt>
                <c:pt idx="14804">
                  <c:v>1.1399317824863777E-2</c:v>
                </c:pt>
                <c:pt idx="14805">
                  <c:v>3.3614651927012539E-2</c:v>
                </c:pt>
                <c:pt idx="14806">
                  <c:v>5.5162086143131082E-2</c:v>
                </c:pt>
                <c:pt idx="14807">
                  <c:v>3.6940292946167318E-2</c:v>
                </c:pt>
                <c:pt idx="14808">
                  <c:v>-2.1631275091614156E-2</c:v>
                </c:pt>
                <c:pt idx="14809">
                  <c:v>4.673602369129936E-2</c:v>
                </c:pt>
                <c:pt idx="14810">
                  <c:v>-1.5491239954199813E-2</c:v>
                </c:pt>
                <c:pt idx="14811">
                  <c:v>7.44900123380101E-2</c:v>
                </c:pt>
                <c:pt idx="14812">
                  <c:v>-5.7999172347506067E-2</c:v>
                </c:pt>
                <c:pt idx="14813">
                  <c:v>6.6494378275736912E-2</c:v>
                </c:pt>
                <c:pt idx="14814">
                  <c:v>-4.6753914612037643E-2</c:v>
                </c:pt>
                <c:pt idx="14815">
                  <c:v>3.8615853595153668E-2</c:v>
                </c:pt>
                <c:pt idx="14816">
                  <c:v>5.3026581903591351E-2</c:v>
                </c:pt>
                <c:pt idx="14817">
                  <c:v>4.0630450644343237E-2</c:v>
                </c:pt>
                <c:pt idx="14818">
                  <c:v>3.9491501637973013E-2</c:v>
                </c:pt>
                <c:pt idx="14819">
                  <c:v>3.5379015457312916E-2</c:v>
                </c:pt>
                <c:pt idx="14820">
                  <c:v>2.0003382867776674E-2</c:v>
                </c:pt>
                <c:pt idx="14821">
                  <c:v>-6.2680602851378997E-2</c:v>
                </c:pt>
                <c:pt idx="14822">
                  <c:v>0.19026406568433785</c:v>
                </c:pt>
                <c:pt idx="14823">
                  <c:v>9.3466423988609215E-2</c:v>
                </c:pt>
                <c:pt idx="14824">
                  <c:v>-4.8569720023433141E-2</c:v>
                </c:pt>
                <c:pt idx="14825">
                  <c:v>5.2393919836416371E-2</c:v>
                </c:pt>
                <c:pt idx="14826">
                  <c:v>2.8256749608927698E-2</c:v>
                </c:pt>
                <c:pt idx="14827">
                  <c:v>-9.6455249972410784E-2</c:v>
                </c:pt>
                <c:pt idx="14828">
                  <c:v>1.7945535206059536E-2</c:v>
                </c:pt>
                <c:pt idx="14829">
                  <c:v>2.4200153947034359E-2</c:v>
                </c:pt>
                <c:pt idx="14830">
                  <c:v>2.8020826896446405E-2</c:v>
                </c:pt>
                <c:pt idx="14831">
                  <c:v>3.7481114086952094E-2</c:v>
                </c:pt>
                <c:pt idx="14832">
                  <c:v>3.7491015657377329E-2</c:v>
                </c:pt>
                <c:pt idx="14833">
                  <c:v>3.512005031540158E-2</c:v>
                </c:pt>
                <c:pt idx="14834">
                  <c:v>5.340415439970362E-2</c:v>
                </c:pt>
                <c:pt idx="14835">
                  <c:v>1.9701993555001508E-2</c:v>
                </c:pt>
                <c:pt idx="14836">
                  <c:v>3.864843849203696E-2</c:v>
                </c:pt>
                <c:pt idx="14837">
                  <c:v>1.0058015060879413E-2</c:v>
                </c:pt>
                <c:pt idx="14838">
                  <c:v>-1.8343354029498552E-2</c:v>
                </c:pt>
                <c:pt idx="14839">
                  <c:v>-0.1309309431776374</c:v>
                </c:pt>
                <c:pt idx="14840">
                  <c:v>1.7994744535590482E-2</c:v>
                </c:pt>
                <c:pt idx="14841">
                  <c:v>3.7373453151142093E-2</c:v>
                </c:pt>
                <c:pt idx="14842">
                  <c:v>6.5244546757728991E-2</c:v>
                </c:pt>
                <c:pt idx="14843">
                  <c:v>1.5325890514267207E-2</c:v>
                </c:pt>
                <c:pt idx="14844">
                  <c:v>3.031448382930698E-2</c:v>
                </c:pt>
                <c:pt idx="14845">
                  <c:v>-5.9758708123746354E-2</c:v>
                </c:pt>
                <c:pt idx="14846">
                  <c:v>6.3020747871502247E-2</c:v>
                </c:pt>
                <c:pt idx="14847">
                  <c:v>1.2103177906146644E-2</c:v>
                </c:pt>
                <c:pt idx="14848">
                  <c:v>1.7924273551525025E-2</c:v>
                </c:pt>
                <c:pt idx="14849">
                  <c:v>1.8019139545239145E-2</c:v>
                </c:pt>
                <c:pt idx="14850">
                  <c:v>2.9790227225118957E-2</c:v>
                </c:pt>
                <c:pt idx="14851">
                  <c:v>5.3543666675534812E-2</c:v>
                </c:pt>
                <c:pt idx="14852">
                  <c:v>1.7772507184188493E-3</c:v>
                </c:pt>
                <c:pt idx="14853">
                  <c:v>6.0330580823322964E-3</c:v>
                </c:pt>
                <c:pt idx="14854">
                  <c:v>0.21853162462526138</c:v>
                </c:pt>
                <c:pt idx="14855">
                  <c:v>2.3513512944064115E-2</c:v>
                </c:pt>
                <c:pt idx="14856">
                  <c:v>3.1710124404861199E-2</c:v>
                </c:pt>
                <c:pt idx="14857">
                  <c:v>2.5639798249208215E-2</c:v>
                </c:pt>
                <c:pt idx="14858">
                  <c:v>9.1174752729190223E-3</c:v>
                </c:pt>
                <c:pt idx="14859">
                  <c:v>-3.3955941505771227E-2</c:v>
                </c:pt>
                <c:pt idx="14860">
                  <c:v>-7.1579167086638341E-4</c:v>
                </c:pt>
                <c:pt idx="14861">
                  <c:v>-2.3896259210126499E-2</c:v>
                </c:pt>
                <c:pt idx="14862">
                  <c:v>3.491343968143891E-2</c:v>
                </c:pt>
                <c:pt idx="14863">
                  <c:v>3.7411504586022729E-2</c:v>
                </c:pt>
                <c:pt idx="14864">
                  <c:v>-3.7187482698263119E-3</c:v>
                </c:pt>
                <c:pt idx="14865">
                  <c:v>4.4851579942799411E-2</c:v>
                </c:pt>
                <c:pt idx="14866">
                  <c:v>1.3906067749024417E-3</c:v>
                </c:pt>
                <c:pt idx="14867">
                  <c:v>2.0720651968400176E-2</c:v>
                </c:pt>
                <c:pt idx="14868">
                  <c:v>6.8248962608777998E-3</c:v>
                </c:pt>
                <c:pt idx="14869">
                  <c:v>-6.9679180752800843E-2</c:v>
                </c:pt>
                <c:pt idx="14870">
                  <c:v>-3.2866646216023806E-3</c:v>
                </c:pt>
                <c:pt idx="14871">
                  <c:v>-9.1329376693386116E-2</c:v>
                </c:pt>
                <c:pt idx="14872">
                  <c:v>-0.42581869212627155</c:v>
                </c:pt>
                <c:pt idx="14873">
                  <c:v>4.4573415553338293E-3</c:v>
                </c:pt>
                <c:pt idx="14874">
                  <c:v>2.0549410524143674E-2</c:v>
                </c:pt>
                <c:pt idx="14875">
                  <c:v>2.4973292657651379E-2</c:v>
                </c:pt>
                <c:pt idx="14876">
                  <c:v>-2.0391034958322091E-3</c:v>
                </c:pt>
                <c:pt idx="14877">
                  <c:v>4.7437194935205727E-2</c:v>
                </c:pt>
                <c:pt idx="14878">
                  <c:v>8.8512763314362933E-3</c:v>
                </c:pt>
                <c:pt idx="14879">
                  <c:v>1.9620601197562856E-2</c:v>
                </c:pt>
                <c:pt idx="14880">
                  <c:v>6.1041346706104969E-2</c:v>
                </c:pt>
                <c:pt idx="14881">
                  <c:v>1.2209204050771654E-2</c:v>
                </c:pt>
                <c:pt idx="14882">
                  <c:v>-9.5757645102147616E-3</c:v>
                </c:pt>
                <c:pt idx="14883">
                  <c:v>9.0847838537051907E-3</c:v>
                </c:pt>
                <c:pt idx="14884">
                  <c:v>-2.6511101150214801E-3</c:v>
                </c:pt>
                <c:pt idx="14885">
                  <c:v>9.6296638639021565E-3</c:v>
                </c:pt>
                <c:pt idx="14886">
                  <c:v>-5.5516255654475453E-2</c:v>
                </c:pt>
                <c:pt idx="14887">
                  <c:v>-2.1809436056530935E-3</c:v>
                </c:pt>
                <c:pt idx="14888">
                  <c:v>3.6163179318038648E-2</c:v>
                </c:pt>
                <c:pt idx="14889">
                  <c:v>1.8593781487375172E-2</c:v>
                </c:pt>
                <c:pt idx="14890">
                  <c:v>3.3642251081116093E-3</c:v>
                </c:pt>
                <c:pt idx="14891">
                  <c:v>2.0929033435401335E-3</c:v>
                </c:pt>
                <c:pt idx="14892">
                  <c:v>0.12030514666351227</c:v>
                </c:pt>
                <c:pt idx="14893">
                  <c:v>4.4802498703482942E-2</c:v>
                </c:pt>
                <c:pt idx="14894">
                  <c:v>2.2763220273530921E-2</c:v>
                </c:pt>
                <c:pt idx="14895">
                  <c:v>9.0235123207161368E-4</c:v>
                </c:pt>
                <c:pt idx="14896">
                  <c:v>-2.1971564923086797E-2</c:v>
                </c:pt>
                <c:pt idx="14897">
                  <c:v>2.6748121188100299E-2</c:v>
                </c:pt>
                <c:pt idx="14898">
                  <c:v>-4.6927405031210394E-2</c:v>
                </c:pt>
                <c:pt idx="14899">
                  <c:v>-2.3182507645647017E-2</c:v>
                </c:pt>
                <c:pt idx="14900">
                  <c:v>3.8708193087214363E-2</c:v>
                </c:pt>
                <c:pt idx="14901">
                  <c:v>4.470493257385378E-2</c:v>
                </c:pt>
                <c:pt idx="14902">
                  <c:v>1.5321486341717807E-2</c:v>
                </c:pt>
                <c:pt idx="14903">
                  <c:v>3.3668629784048963E-2</c:v>
                </c:pt>
                <c:pt idx="14904">
                  <c:v>0.15584206037628381</c:v>
                </c:pt>
                <c:pt idx="14905">
                  <c:v>1.9229662262807864E-2</c:v>
                </c:pt>
                <c:pt idx="14906">
                  <c:v>4.2034632303123612E-2</c:v>
                </c:pt>
                <c:pt idx="14907">
                  <c:v>4.1842221738017479E-2</c:v>
                </c:pt>
                <c:pt idx="14908">
                  <c:v>9.8171885126374526E-3</c:v>
                </c:pt>
                <c:pt idx="14909">
                  <c:v>1.6564895253129566E-2</c:v>
                </c:pt>
                <c:pt idx="14910">
                  <c:v>5.217853375934005E-3</c:v>
                </c:pt>
                <c:pt idx="14911">
                  <c:v>-2.0954492427631168E-2</c:v>
                </c:pt>
                <c:pt idx="14912">
                  <c:v>-5.8288783240905652E-3</c:v>
                </c:pt>
                <c:pt idx="14913">
                  <c:v>-8.2727847687631126E-2</c:v>
                </c:pt>
                <c:pt idx="14914">
                  <c:v>2.4436141330524588E-2</c:v>
                </c:pt>
                <c:pt idx="14915">
                  <c:v>9.5815500433025121E-3</c:v>
                </c:pt>
                <c:pt idx="14916">
                  <c:v>-7.1314395493226853E-3</c:v>
                </c:pt>
                <c:pt idx="14917">
                  <c:v>-1.8146903054496181E-2</c:v>
                </c:pt>
                <c:pt idx="14918">
                  <c:v>-4.1151069950323291E-2</c:v>
                </c:pt>
                <c:pt idx="14919">
                  <c:v>3.0686418118762573E-2</c:v>
                </c:pt>
                <c:pt idx="14920">
                  <c:v>-5.2799219229207016E-2</c:v>
                </c:pt>
                <c:pt idx="14921">
                  <c:v>2.835487839993172E-2</c:v>
                </c:pt>
                <c:pt idx="14922">
                  <c:v>4.7661165752438409E-2</c:v>
                </c:pt>
                <c:pt idx="14923">
                  <c:v>3.9329538161429643E-3</c:v>
                </c:pt>
                <c:pt idx="14924">
                  <c:v>-1.7022900673697487E-2</c:v>
                </c:pt>
                <c:pt idx="14925">
                  <c:v>3.259700404270733E-2</c:v>
                </c:pt>
                <c:pt idx="14926">
                  <c:v>7.6846169417285726E-2</c:v>
                </c:pt>
                <c:pt idx="14927">
                  <c:v>6.2456322869023695E-2</c:v>
                </c:pt>
                <c:pt idx="14928">
                  <c:v>-6.4412508427835469E-3</c:v>
                </c:pt>
                <c:pt idx="14929">
                  <c:v>1.4506042353044809E-2</c:v>
                </c:pt>
                <c:pt idx="14930">
                  <c:v>8.314615202851143E-2</c:v>
                </c:pt>
                <c:pt idx="14931">
                  <c:v>2.5258802950658323E-2</c:v>
                </c:pt>
                <c:pt idx="14932">
                  <c:v>8.1025910344137697E-3</c:v>
                </c:pt>
                <c:pt idx="14933">
                  <c:v>-0.10100407482420522</c:v>
                </c:pt>
                <c:pt idx="14934">
                  <c:v>3.885166571306678E-2</c:v>
                </c:pt>
                <c:pt idx="14935">
                  <c:v>1.9189347515777982E-2</c:v>
                </c:pt>
                <c:pt idx="14936">
                  <c:v>6.1071169608443519E-2</c:v>
                </c:pt>
                <c:pt idx="14937">
                  <c:v>0.10544718484862201</c:v>
                </c:pt>
                <c:pt idx="14938">
                  <c:v>9.7353197113319967E-2</c:v>
                </c:pt>
                <c:pt idx="14939">
                  <c:v>3.0061544712177396E-2</c:v>
                </c:pt>
                <c:pt idx="14940">
                  <c:v>2.6176771918534021E-2</c:v>
                </c:pt>
                <c:pt idx="14941">
                  <c:v>5.051015452817248E-2</c:v>
                </c:pt>
                <c:pt idx="14942">
                  <c:v>4.4566049682393853E-2</c:v>
                </c:pt>
                <c:pt idx="14943">
                  <c:v>1.4829418815697087E-2</c:v>
                </c:pt>
                <c:pt idx="14944">
                  <c:v>2.5629647141143817E-2</c:v>
                </c:pt>
                <c:pt idx="14945">
                  <c:v>2.9045466262137686E-2</c:v>
                </c:pt>
                <c:pt idx="14946">
                  <c:v>-4.442065023621742E-2</c:v>
                </c:pt>
                <c:pt idx="14947">
                  <c:v>5.1323198197543649E-2</c:v>
                </c:pt>
                <c:pt idx="14948">
                  <c:v>7.1923547490405811E-3</c:v>
                </c:pt>
                <c:pt idx="14949">
                  <c:v>-4.753217895216379E-3</c:v>
                </c:pt>
                <c:pt idx="14950">
                  <c:v>3.205742298444491E-2</c:v>
                </c:pt>
                <c:pt idx="14951">
                  <c:v>2.5523758793169166E-2</c:v>
                </c:pt>
                <c:pt idx="14952">
                  <c:v>1.524768771450599E-2</c:v>
                </c:pt>
                <c:pt idx="14953">
                  <c:v>5.5975330345107766E-2</c:v>
                </c:pt>
                <c:pt idx="14954">
                  <c:v>1.8341233091674819E-2</c:v>
                </c:pt>
                <c:pt idx="14955">
                  <c:v>2.6271000346947734E-2</c:v>
                </c:pt>
                <c:pt idx="14956">
                  <c:v>6.1206883124758542E-3</c:v>
                </c:pt>
                <c:pt idx="14957">
                  <c:v>8.1179440808130613E-3</c:v>
                </c:pt>
                <c:pt idx="14958">
                  <c:v>-1.0191851203495758E-2</c:v>
                </c:pt>
                <c:pt idx="14959">
                  <c:v>2.7424812996208921E-2</c:v>
                </c:pt>
                <c:pt idx="14960">
                  <c:v>7.8887448240184798E-3</c:v>
                </c:pt>
                <c:pt idx="14961">
                  <c:v>1.6210236890370506E-2</c:v>
                </c:pt>
                <c:pt idx="14962">
                  <c:v>1.94217445101212E-2</c:v>
                </c:pt>
                <c:pt idx="14963">
                  <c:v>-2.4568385317068619E-3</c:v>
                </c:pt>
                <c:pt idx="14964">
                  <c:v>2.2202085656676345E-2</c:v>
                </c:pt>
                <c:pt idx="14965">
                  <c:v>-1.8122883279095392E-2</c:v>
                </c:pt>
                <c:pt idx="14966">
                  <c:v>-9.9165868089880191E-2</c:v>
                </c:pt>
                <c:pt idx="14967">
                  <c:v>2.4235280618085667E-2</c:v>
                </c:pt>
                <c:pt idx="14968">
                  <c:v>-5.0011470127763358E-2</c:v>
                </c:pt>
                <c:pt idx="14969">
                  <c:v>7.140704647459209E-2</c:v>
                </c:pt>
                <c:pt idx="14970">
                  <c:v>9.9024230656018393E-5</c:v>
                </c:pt>
                <c:pt idx="14971">
                  <c:v>-2.3772778644584155E-2</c:v>
                </c:pt>
                <c:pt idx="14972">
                  <c:v>2.4267313343756033E-2</c:v>
                </c:pt>
                <c:pt idx="14973">
                  <c:v>1.6765517457216553E-2</c:v>
                </c:pt>
                <c:pt idx="14974">
                  <c:v>1.9759332583668979E-2</c:v>
                </c:pt>
                <c:pt idx="14975">
                  <c:v>1.6983216901019164E-2</c:v>
                </c:pt>
                <c:pt idx="14976">
                  <c:v>3.6707936302995429E-3</c:v>
                </c:pt>
                <c:pt idx="14977">
                  <c:v>-3.3176328656587831E-2</c:v>
                </c:pt>
                <c:pt idx="14978">
                  <c:v>-8.2705081957796297E-3</c:v>
                </c:pt>
                <c:pt idx="14979">
                  <c:v>-9.0747108843111067E-3</c:v>
                </c:pt>
                <c:pt idx="14980">
                  <c:v>2.9758593930110249E-2</c:v>
                </c:pt>
                <c:pt idx="14981">
                  <c:v>3.8666505573497156E-2</c:v>
                </c:pt>
                <c:pt idx="14982">
                  <c:v>-3.8129190435718899E-2</c:v>
                </c:pt>
                <c:pt idx="14983">
                  <c:v>0.1475823776134296</c:v>
                </c:pt>
                <c:pt idx="14984">
                  <c:v>5.1704976089271965E-2</c:v>
                </c:pt>
                <c:pt idx="14985">
                  <c:v>6.3114046068924831E-2</c:v>
                </c:pt>
                <c:pt idx="14986">
                  <c:v>1.4361936051040738E-2</c:v>
                </c:pt>
                <c:pt idx="14987">
                  <c:v>2.4184734996467502E-2</c:v>
                </c:pt>
                <c:pt idx="14988">
                  <c:v>9.1704683938782523E-3</c:v>
                </c:pt>
                <c:pt idx="14989">
                  <c:v>8.9023396330605922E-3</c:v>
                </c:pt>
                <c:pt idx="14990">
                  <c:v>2.7020719659180854E-2</c:v>
                </c:pt>
                <c:pt idx="14991">
                  <c:v>-8.1626931379247796E-3</c:v>
                </c:pt>
                <c:pt idx="14992">
                  <c:v>-2.2196613028469685E-2</c:v>
                </c:pt>
                <c:pt idx="14993">
                  <c:v>2.3813018268740969E-4</c:v>
                </c:pt>
                <c:pt idx="14994">
                  <c:v>5.2903522334198094E-2</c:v>
                </c:pt>
                <c:pt idx="14995">
                  <c:v>-3.3591580529095021E-2</c:v>
                </c:pt>
                <c:pt idx="14996">
                  <c:v>9.1851340587261299E-2</c:v>
                </c:pt>
                <c:pt idx="14997">
                  <c:v>2.3544987250202418E-2</c:v>
                </c:pt>
                <c:pt idx="14998">
                  <c:v>2.6358971755752445E-2</c:v>
                </c:pt>
                <c:pt idx="14999">
                  <c:v>3.721505752995509E-2</c:v>
                </c:pt>
                <c:pt idx="15000">
                  <c:v>2.9086665209046937E-2</c:v>
                </c:pt>
                <c:pt idx="15001">
                  <c:v>1.6779637524574072E-2</c:v>
                </c:pt>
                <c:pt idx="15002">
                  <c:v>2.2904017186767493E-2</c:v>
                </c:pt>
                <c:pt idx="15003">
                  <c:v>9.984594640859764E-3</c:v>
                </c:pt>
                <c:pt idx="15004">
                  <c:v>-2.4083109251567023E-2</c:v>
                </c:pt>
                <c:pt idx="15005">
                  <c:v>6.4109005829882187E-2</c:v>
                </c:pt>
                <c:pt idx="15006">
                  <c:v>1.3385080461127786E-2</c:v>
                </c:pt>
                <c:pt idx="15007">
                  <c:v>-0.26188064288170293</c:v>
                </c:pt>
                <c:pt idx="15008">
                  <c:v>9.1131675201778131E-2</c:v>
                </c:pt>
                <c:pt idx="15009">
                  <c:v>0.28836741577678587</c:v>
                </c:pt>
                <c:pt idx="15010">
                  <c:v>4.4467564975271885E-2</c:v>
                </c:pt>
                <c:pt idx="15011">
                  <c:v>4.226151242170658E-2</c:v>
                </c:pt>
                <c:pt idx="15012">
                  <c:v>7.1235537678602948E-3</c:v>
                </c:pt>
                <c:pt idx="15013">
                  <c:v>8.0028826991759335E-3</c:v>
                </c:pt>
                <c:pt idx="15014">
                  <c:v>1.768594404465507E-2</c:v>
                </c:pt>
                <c:pt idx="15015">
                  <c:v>0.10950683955138567</c:v>
                </c:pt>
                <c:pt idx="15016">
                  <c:v>2.6172941572601052E-2</c:v>
                </c:pt>
                <c:pt idx="15017">
                  <c:v>1.1428543576421266E-2</c:v>
                </c:pt>
                <c:pt idx="15018">
                  <c:v>3.7879948329996764E-3</c:v>
                </c:pt>
                <c:pt idx="15019">
                  <c:v>-2.1720556540192584E-2</c:v>
                </c:pt>
                <c:pt idx="15020">
                  <c:v>2.1294404406985816E-3</c:v>
                </c:pt>
                <c:pt idx="15021">
                  <c:v>6.8027807747912714E-2</c:v>
                </c:pt>
                <c:pt idx="15022">
                  <c:v>-5.4241869260830161E-2</c:v>
                </c:pt>
                <c:pt idx="15023">
                  <c:v>2.0387519687187E-3</c:v>
                </c:pt>
                <c:pt idx="15024">
                  <c:v>1.3323780120554305E-2</c:v>
                </c:pt>
                <c:pt idx="15025">
                  <c:v>-9.5911538364287119E-2</c:v>
                </c:pt>
                <c:pt idx="15026">
                  <c:v>-6.393674783215185E-2</c:v>
                </c:pt>
                <c:pt idx="15027">
                  <c:v>1.6232277636614643E-2</c:v>
                </c:pt>
                <c:pt idx="15028">
                  <c:v>4.8201687611776463E-2</c:v>
                </c:pt>
                <c:pt idx="15029">
                  <c:v>2.7747498996897997E-2</c:v>
                </c:pt>
                <c:pt idx="15030">
                  <c:v>6.1433798648478852E-3</c:v>
                </c:pt>
                <c:pt idx="15031">
                  <c:v>2.6706075939865105E-2</c:v>
                </c:pt>
                <c:pt idx="15032">
                  <c:v>-4.4756815757993444E-3</c:v>
                </c:pt>
                <c:pt idx="15033">
                  <c:v>0.26948159342326161</c:v>
                </c:pt>
                <c:pt idx="15034">
                  <c:v>2.993663217468575E-2</c:v>
                </c:pt>
                <c:pt idx="15035">
                  <c:v>3.1691243940460785E-3</c:v>
                </c:pt>
                <c:pt idx="15036">
                  <c:v>0.29235723103804395</c:v>
                </c:pt>
                <c:pt idx="15037">
                  <c:v>3.5926376607759901E-2</c:v>
                </c:pt>
                <c:pt idx="15038">
                  <c:v>1.1194772908348096E-3</c:v>
                </c:pt>
                <c:pt idx="15039">
                  <c:v>-1.3947441277629041E-2</c:v>
                </c:pt>
                <c:pt idx="15040">
                  <c:v>6.9071133825759244E-3</c:v>
                </c:pt>
                <c:pt idx="15041">
                  <c:v>2.9888186594060034E-2</c:v>
                </c:pt>
                <c:pt idx="15042">
                  <c:v>4.2238695393999196E-3</c:v>
                </c:pt>
                <c:pt idx="15043">
                  <c:v>-6.0316197758589546E-3</c:v>
                </c:pt>
                <c:pt idx="15044">
                  <c:v>3.6136036904198775E-2</c:v>
                </c:pt>
                <c:pt idx="15045">
                  <c:v>1.4754891353823284E-2</c:v>
                </c:pt>
                <c:pt idx="15046">
                  <c:v>2.6384174369957072E-2</c:v>
                </c:pt>
                <c:pt idx="15047">
                  <c:v>-7.7719001140120994E-2</c:v>
                </c:pt>
                <c:pt idx="15048">
                  <c:v>-8.8489632381444656E-3</c:v>
                </c:pt>
                <c:pt idx="15049">
                  <c:v>0.10557950346945229</c:v>
                </c:pt>
                <c:pt idx="15050">
                  <c:v>2.2671668646093462E-2</c:v>
                </c:pt>
                <c:pt idx="15051">
                  <c:v>1.0415166854109601E-2</c:v>
                </c:pt>
                <c:pt idx="15052">
                  <c:v>-9.1601549594611809E-3</c:v>
                </c:pt>
                <c:pt idx="15053">
                  <c:v>4.1901040116925133E-3</c:v>
                </c:pt>
                <c:pt idx="15054">
                  <c:v>3.703699565558681E-2</c:v>
                </c:pt>
                <c:pt idx="15055">
                  <c:v>6.2634487884951906E-2</c:v>
                </c:pt>
                <c:pt idx="15056">
                  <c:v>-8.4510259939695367E-2</c:v>
                </c:pt>
                <c:pt idx="15057">
                  <c:v>2.1298922156457175E-2</c:v>
                </c:pt>
                <c:pt idx="15058">
                  <c:v>-1.2096753380169396E-2</c:v>
                </c:pt>
                <c:pt idx="15059">
                  <c:v>4.799125859337631E-3</c:v>
                </c:pt>
                <c:pt idx="15060">
                  <c:v>5.2394330217257375E-3</c:v>
                </c:pt>
                <c:pt idx="15061">
                  <c:v>6.7862586181416537E-2</c:v>
                </c:pt>
                <c:pt idx="15062">
                  <c:v>4.9283962489785945E-3</c:v>
                </c:pt>
                <c:pt idx="15063">
                  <c:v>-5.4753175644965278E-4</c:v>
                </c:pt>
                <c:pt idx="15064">
                  <c:v>-2.2734255718124003E-2</c:v>
                </c:pt>
                <c:pt idx="15065">
                  <c:v>1.9515277193210719E-2</c:v>
                </c:pt>
                <c:pt idx="15066">
                  <c:v>8.9304645967948348E-2</c:v>
                </c:pt>
                <c:pt idx="15067">
                  <c:v>2.3593454716760266E-2</c:v>
                </c:pt>
                <c:pt idx="15068">
                  <c:v>0.1890019296193379</c:v>
                </c:pt>
                <c:pt idx="15069">
                  <c:v>1.2019227284372986E-2</c:v>
                </c:pt>
                <c:pt idx="15070">
                  <c:v>7.3061817854498085E-2</c:v>
                </c:pt>
                <c:pt idx="15071">
                  <c:v>-1.8768754623347816E-2</c:v>
                </c:pt>
                <c:pt idx="15072">
                  <c:v>2.5060013892118069E-2</c:v>
                </c:pt>
                <c:pt idx="15073">
                  <c:v>1.6220677532260058E-2</c:v>
                </c:pt>
                <c:pt idx="15074">
                  <c:v>5.6167491382511238E-2</c:v>
                </c:pt>
                <c:pt idx="15075">
                  <c:v>4.4616608813586658E-2</c:v>
                </c:pt>
                <c:pt idx="15076">
                  <c:v>-0.17202882989124141</c:v>
                </c:pt>
                <c:pt idx="15077">
                  <c:v>9.0275233351204583E-3</c:v>
                </c:pt>
                <c:pt idx="15078">
                  <c:v>1.8674347253622919E-2</c:v>
                </c:pt>
                <c:pt idx="15079">
                  <c:v>8.9455374823516259E-2</c:v>
                </c:pt>
                <c:pt idx="15080">
                  <c:v>3.0296182168598924E-2</c:v>
                </c:pt>
                <c:pt idx="15081">
                  <c:v>9.7825461675858909E-3</c:v>
                </c:pt>
                <c:pt idx="15082">
                  <c:v>2.2381490590877989E-2</c:v>
                </c:pt>
                <c:pt idx="15083">
                  <c:v>-2.623446664616598E-2</c:v>
                </c:pt>
                <c:pt idx="15084">
                  <c:v>2.1909710834455077E-2</c:v>
                </c:pt>
                <c:pt idx="15085">
                  <c:v>8.8757832545961923E-2</c:v>
                </c:pt>
                <c:pt idx="15086">
                  <c:v>7.9196437551278583E-3</c:v>
                </c:pt>
                <c:pt idx="15087">
                  <c:v>2.7506878599896444E-2</c:v>
                </c:pt>
                <c:pt idx="15088">
                  <c:v>2.9643583694779719E-3</c:v>
                </c:pt>
                <c:pt idx="15089">
                  <c:v>3.6448542062409869E-2</c:v>
                </c:pt>
                <c:pt idx="15090">
                  <c:v>3.7878515991116378E-2</c:v>
                </c:pt>
                <c:pt idx="15091">
                  <c:v>4.9630273663357094E-2</c:v>
                </c:pt>
                <c:pt idx="15092">
                  <c:v>9.1627736765985901E-2</c:v>
                </c:pt>
                <c:pt idx="15093">
                  <c:v>2.8568916287689129E-2</c:v>
                </c:pt>
                <c:pt idx="15094">
                  <c:v>2.8101428220040012E-2</c:v>
                </c:pt>
                <c:pt idx="15095">
                  <c:v>-0.94899862068261698</c:v>
                </c:pt>
                <c:pt idx="15096">
                  <c:v>2.5876843505787183E-2</c:v>
                </c:pt>
                <c:pt idx="15097">
                  <c:v>-1.449943868730185E-3</c:v>
                </c:pt>
                <c:pt idx="15098">
                  <c:v>-1.163626117865973E-2</c:v>
                </c:pt>
                <c:pt idx="15099">
                  <c:v>-5.3489124412626106E-3</c:v>
                </c:pt>
                <c:pt idx="15100">
                  <c:v>-1.435167206713734E-2</c:v>
                </c:pt>
                <c:pt idx="15101">
                  <c:v>-1.6801118331090693E-4</c:v>
                </c:pt>
                <c:pt idx="15102">
                  <c:v>2.1744578218024752E-2</c:v>
                </c:pt>
                <c:pt idx="15103">
                  <c:v>-6.8452049419698541E-2</c:v>
                </c:pt>
                <c:pt idx="15104">
                  <c:v>4.3137153735527858E-2</c:v>
                </c:pt>
                <c:pt idx="15105">
                  <c:v>2.0390514323956763E-2</c:v>
                </c:pt>
                <c:pt idx="15106">
                  <c:v>2.3476003828277445E-2</c:v>
                </c:pt>
                <c:pt idx="15107">
                  <c:v>1.1237442052896311E-2</c:v>
                </c:pt>
                <c:pt idx="15108">
                  <c:v>0.14431880623188115</c:v>
                </c:pt>
                <c:pt idx="15109">
                  <c:v>1.8316576489430945E-2</c:v>
                </c:pt>
                <c:pt idx="15110">
                  <c:v>2.1841656760838067E-2</c:v>
                </c:pt>
                <c:pt idx="15111">
                  <c:v>5.943533712686476E-2</c:v>
                </c:pt>
                <c:pt idx="15112">
                  <c:v>-2.5518554610314674E-3</c:v>
                </c:pt>
                <c:pt idx="15113">
                  <c:v>2.8738987887702794E-2</c:v>
                </c:pt>
                <c:pt idx="15114">
                  <c:v>1.6154919022567396E-2</c:v>
                </c:pt>
                <c:pt idx="15115">
                  <c:v>2.1354153595510118E-2</c:v>
                </c:pt>
                <c:pt idx="15116">
                  <c:v>-3.7521816722419735E-2</c:v>
                </c:pt>
                <c:pt idx="15117">
                  <c:v>4.466395885033056E-2</c:v>
                </c:pt>
                <c:pt idx="15118">
                  <c:v>3.3326973417216882E-2</c:v>
                </c:pt>
                <c:pt idx="15119">
                  <c:v>-1.8796765489348277E-2</c:v>
                </c:pt>
                <c:pt idx="15120">
                  <c:v>1.4978837645983083E-2</c:v>
                </c:pt>
                <c:pt idx="15121">
                  <c:v>1.2267280464914546E-2</c:v>
                </c:pt>
                <c:pt idx="15122">
                  <c:v>1.8701224590542409E-2</c:v>
                </c:pt>
                <c:pt idx="15123">
                  <c:v>3.1433965321140032E-2</c:v>
                </c:pt>
                <c:pt idx="15124">
                  <c:v>2.324858179007875E-2</c:v>
                </c:pt>
                <c:pt idx="15125">
                  <c:v>4.7601367146075768E-2</c:v>
                </c:pt>
                <c:pt idx="15126">
                  <c:v>3.8803383860662427E-2</c:v>
                </c:pt>
                <c:pt idx="15127">
                  <c:v>6.8661995414812955E-3</c:v>
                </c:pt>
                <c:pt idx="15128">
                  <c:v>1.3662298657955532E-2</c:v>
                </c:pt>
                <c:pt idx="15129">
                  <c:v>9.3476903937994918E-3</c:v>
                </c:pt>
                <c:pt idx="15130">
                  <c:v>2.8395284583180243E-2</c:v>
                </c:pt>
                <c:pt idx="15131">
                  <c:v>-0.13252179109696016</c:v>
                </c:pt>
                <c:pt idx="15132">
                  <c:v>1.7443491911493504E-2</c:v>
                </c:pt>
                <c:pt idx="15133">
                  <c:v>1.1664066595559693E-2</c:v>
                </c:pt>
                <c:pt idx="15134">
                  <c:v>1.913916463786474E-2</c:v>
                </c:pt>
                <c:pt idx="15135">
                  <c:v>1.2045402804137776E-2</c:v>
                </c:pt>
                <c:pt idx="15136">
                  <c:v>1.7381385775914297E-2</c:v>
                </c:pt>
                <c:pt idx="15137">
                  <c:v>2.2737728715407291E-4</c:v>
                </c:pt>
                <c:pt idx="15138">
                  <c:v>-5.5167528886773974E-2</c:v>
                </c:pt>
                <c:pt idx="15139">
                  <c:v>2.1549488359471083E-2</c:v>
                </c:pt>
                <c:pt idx="15140">
                  <c:v>-1.4276092958902609E-2</c:v>
                </c:pt>
                <c:pt idx="15141">
                  <c:v>2.0367626339089354E-2</c:v>
                </c:pt>
                <c:pt idx="15142">
                  <c:v>2.2163111074083548E-2</c:v>
                </c:pt>
                <c:pt idx="15143">
                  <c:v>7.8199307619899322E-3</c:v>
                </c:pt>
                <c:pt idx="15144">
                  <c:v>2.1232931532270048E-2</c:v>
                </c:pt>
                <c:pt idx="15145">
                  <c:v>1.6595075099768347E-2</c:v>
                </c:pt>
                <c:pt idx="15146">
                  <c:v>-4.5453461440237118E-2</c:v>
                </c:pt>
                <c:pt idx="15147">
                  <c:v>3.2705702205201477E-2</c:v>
                </c:pt>
                <c:pt idx="15148">
                  <c:v>1.5517509419941122E-2</c:v>
                </c:pt>
                <c:pt idx="15149">
                  <c:v>-5.7688085008726527E-3</c:v>
                </c:pt>
                <c:pt idx="15150">
                  <c:v>2.2958638552224075E-2</c:v>
                </c:pt>
                <c:pt idx="15151">
                  <c:v>-1.6036271435242295E-2</c:v>
                </c:pt>
                <c:pt idx="15152">
                  <c:v>6.860873307108098E-2</c:v>
                </c:pt>
                <c:pt idx="15153">
                  <c:v>7.2083529463887819E-3</c:v>
                </c:pt>
                <c:pt idx="15154">
                  <c:v>5.6704879030567673E-2</c:v>
                </c:pt>
                <c:pt idx="15155">
                  <c:v>2.3835874158301296E-2</c:v>
                </c:pt>
                <c:pt idx="15156">
                  <c:v>-7.9421441152940281E-2</c:v>
                </c:pt>
                <c:pt idx="15157">
                  <c:v>-1.3529287347097296E-2</c:v>
                </c:pt>
                <c:pt idx="15158">
                  <c:v>-3.1470507606681734E-2</c:v>
                </c:pt>
                <c:pt idx="15159">
                  <c:v>6.8574696205726746E-2</c:v>
                </c:pt>
                <c:pt idx="15160">
                  <c:v>-1.3814029631873517E-2</c:v>
                </c:pt>
                <c:pt idx="15161">
                  <c:v>2.6228170552983605E-2</c:v>
                </c:pt>
                <c:pt idx="15162">
                  <c:v>-2.1611555728833366E-2</c:v>
                </c:pt>
                <c:pt idx="15163">
                  <c:v>2.0209978514161144E-2</c:v>
                </c:pt>
                <c:pt idx="15164">
                  <c:v>-1.6320721101808745E-2</c:v>
                </c:pt>
                <c:pt idx="15165">
                  <c:v>1.0861424164102598E-2</c:v>
                </c:pt>
                <c:pt idx="15166">
                  <c:v>3.135483833759433E-2</c:v>
                </c:pt>
                <c:pt idx="15167">
                  <c:v>2.693944352101843E-2</c:v>
                </c:pt>
                <c:pt idx="15168">
                  <c:v>1.1492885302934633E-3</c:v>
                </c:pt>
                <c:pt idx="15169">
                  <c:v>2.9876317219543571E-3</c:v>
                </c:pt>
                <c:pt idx="15170">
                  <c:v>-7.0114309391706986E-3</c:v>
                </c:pt>
                <c:pt idx="15171">
                  <c:v>1.5473694830460594E-2</c:v>
                </c:pt>
                <c:pt idx="15172">
                  <c:v>-1.8884665075818902E-2</c:v>
                </c:pt>
                <c:pt idx="15173">
                  <c:v>-4.7224877692670926E-2</c:v>
                </c:pt>
                <c:pt idx="15174">
                  <c:v>1.0677050037648971E-2</c:v>
                </c:pt>
                <c:pt idx="15175">
                  <c:v>2.3217582442279861E-3</c:v>
                </c:pt>
                <c:pt idx="15176">
                  <c:v>3.3009413102174791E-2</c:v>
                </c:pt>
                <c:pt idx="15177">
                  <c:v>9.4387976233657508E-2</c:v>
                </c:pt>
                <c:pt idx="15178">
                  <c:v>5.9691283055680429E-3</c:v>
                </c:pt>
                <c:pt idx="15179">
                  <c:v>5.9673935389048208E-2</c:v>
                </c:pt>
                <c:pt idx="15180">
                  <c:v>2.4893633157542602E-2</c:v>
                </c:pt>
                <c:pt idx="15181">
                  <c:v>-4.5079878939469208E-2</c:v>
                </c:pt>
                <c:pt idx="15182">
                  <c:v>1.9940377123995972E-2</c:v>
                </c:pt>
                <c:pt idx="15183">
                  <c:v>5.074452146435004E-3</c:v>
                </c:pt>
                <c:pt idx="15184">
                  <c:v>1.8961651300505776E-2</c:v>
                </c:pt>
                <c:pt idx="15185">
                  <c:v>6.7439430180028681E-2</c:v>
                </c:pt>
                <c:pt idx="15186">
                  <c:v>-0.12387383618847969</c:v>
                </c:pt>
                <c:pt idx="15187">
                  <c:v>2.0765996696906174E-2</c:v>
                </c:pt>
                <c:pt idx="15188">
                  <c:v>5.0637057466497812E-2</c:v>
                </c:pt>
                <c:pt idx="15189">
                  <c:v>-1.4715168277538555E-2</c:v>
                </c:pt>
                <c:pt idx="15190">
                  <c:v>-1.9576810267329769E-2</c:v>
                </c:pt>
                <c:pt idx="15191">
                  <c:v>8.7309428418441443E-2</c:v>
                </c:pt>
                <c:pt idx="15192">
                  <c:v>1.2583970348681531E-2</c:v>
                </c:pt>
                <c:pt idx="15193">
                  <c:v>8.936071518405031E-3</c:v>
                </c:pt>
                <c:pt idx="15194">
                  <c:v>-1.6848224032223178E-4</c:v>
                </c:pt>
                <c:pt idx="15195">
                  <c:v>1.3051748710297104E-2</c:v>
                </c:pt>
                <c:pt idx="15196">
                  <c:v>2.5250671058181025E-2</c:v>
                </c:pt>
                <c:pt idx="15197">
                  <c:v>3.421199521384103E-2</c:v>
                </c:pt>
                <c:pt idx="15198">
                  <c:v>1.0043243582248286E-2</c:v>
                </c:pt>
                <c:pt idx="15199">
                  <c:v>4.2816265149042548E-2</c:v>
                </c:pt>
                <c:pt idx="15200">
                  <c:v>1.5680495356895016E-2</c:v>
                </c:pt>
                <c:pt idx="15201">
                  <c:v>1.0191011745726479E-2</c:v>
                </c:pt>
                <c:pt idx="15202">
                  <c:v>4.1373432122107014E-2</c:v>
                </c:pt>
                <c:pt idx="15203">
                  <c:v>4.6788677961955835E-2</c:v>
                </c:pt>
                <c:pt idx="15204">
                  <c:v>2.2474494658490461E-2</c:v>
                </c:pt>
                <c:pt idx="15205">
                  <c:v>3.3792404387516296E-3</c:v>
                </c:pt>
                <c:pt idx="15206">
                  <c:v>6.8269593199752872E-3</c:v>
                </c:pt>
                <c:pt idx="15207">
                  <c:v>-4.8495533056981441E-2</c:v>
                </c:pt>
                <c:pt idx="15208">
                  <c:v>1.0526586200624279E-2</c:v>
                </c:pt>
                <c:pt idx="15209">
                  <c:v>2.1525386878258144E-2</c:v>
                </c:pt>
                <c:pt idx="15210">
                  <c:v>5.0851557779785913E-3</c:v>
                </c:pt>
                <c:pt idx="15211">
                  <c:v>-2.3261876983785901E-2</c:v>
                </c:pt>
                <c:pt idx="15212">
                  <c:v>-9.4088529969848077E-3</c:v>
                </c:pt>
                <c:pt idx="15213">
                  <c:v>2.3080509427966765E-2</c:v>
                </c:pt>
                <c:pt idx="15214">
                  <c:v>1.3685544908143247E-2</c:v>
                </c:pt>
                <c:pt idx="15215">
                  <c:v>-4.1937655780003875E-4</c:v>
                </c:pt>
                <c:pt idx="15216">
                  <c:v>-5.5291741648777243E-4</c:v>
                </c:pt>
                <c:pt idx="15217">
                  <c:v>4.7486932163056696E-2</c:v>
                </c:pt>
                <c:pt idx="15218">
                  <c:v>-6.8757281947504176E-2</c:v>
                </c:pt>
                <c:pt idx="15219">
                  <c:v>1.2226676442322839E-2</c:v>
                </c:pt>
                <c:pt idx="15220">
                  <c:v>2.5146904042245947E-2</c:v>
                </c:pt>
                <c:pt idx="15221">
                  <c:v>2.5835999306068596E-3</c:v>
                </c:pt>
                <c:pt idx="15222">
                  <c:v>2.7746188604444603E-2</c:v>
                </c:pt>
                <c:pt idx="15223">
                  <c:v>2.0341302060861374E-2</c:v>
                </c:pt>
                <c:pt idx="15224">
                  <c:v>1.8396360991582568E-4</c:v>
                </c:pt>
                <c:pt idx="15225">
                  <c:v>-1.1237633695072628E-2</c:v>
                </c:pt>
                <c:pt idx="15226">
                  <c:v>7.2236509037746071E-3</c:v>
                </c:pt>
                <c:pt idx="15227">
                  <c:v>1.3934453527343233E-2</c:v>
                </c:pt>
                <c:pt idx="15228">
                  <c:v>-1.196124589360764E-2</c:v>
                </c:pt>
                <c:pt idx="15229">
                  <c:v>-4.2790962468233766E-2</c:v>
                </c:pt>
                <c:pt idx="15230">
                  <c:v>2.1913002389756471E-2</c:v>
                </c:pt>
                <c:pt idx="15231">
                  <c:v>1.1561186374977495E-2</c:v>
                </c:pt>
                <c:pt idx="15232">
                  <c:v>3.0813168229652906E-2</c:v>
                </c:pt>
                <c:pt idx="15233">
                  <c:v>-1.7460361921589295E-2</c:v>
                </c:pt>
                <c:pt idx="15234">
                  <c:v>4.9599697162634238E-2</c:v>
                </c:pt>
                <c:pt idx="15235">
                  <c:v>-7.2600997862597985E-3</c:v>
                </c:pt>
                <c:pt idx="15236">
                  <c:v>-4.903696423899586E-2</c:v>
                </c:pt>
                <c:pt idx="15237">
                  <c:v>3.4305742645262795E-2</c:v>
                </c:pt>
                <c:pt idx="15238">
                  <c:v>-1.5090558901365056E-2</c:v>
                </c:pt>
                <c:pt idx="15239">
                  <c:v>-4.6920944694489276E-3</c:v>
                </c:pt>
                <c:pt idx="15240">
                  <c:v>6.7047052487567281E-4</c:v>
                </c:pt>
                <c:pt idx="15241">
                  <c:v>0.15006771608793967</c:v>
                </c:pt>
                <c:pt idx="15242">
                  <c:v>3.3530008276910647E-2</c:v>
                </c:pt>
                <c:pt idx="15243">
                  <c:v>1.6340448128643874E-2</c:v>
                </c:pt>
                <c:pt idx="15244">
                  <c:v>3.1369241008854458E-2</c:v>
                </c:pt>
                <c:pt idx="15245">
                  <c:v>-3.5100911294013719E-3</c:v>
                </c:pt>
                <c:pt idx="15246">
                  <c:v>4.9452980219216E-2</c:v>
                </c:pt>
                <c:pt idx="15247">
                  <c:v>6.0281224634506467E-4</c:v>
                </c:pt>
                <c:pt idx="15248">
                  <c:v>0.10422383897622817</c:v>
                </c:pt>
                <c:pt idx="15249">
                  <c:v>3.0493732909744973E-2</c:v>
                </c:pt>
                <c:pt idx="15250">
                  <c:v>3.5301909552558963E-2</c:v>
                </c:pt>
                <c:pt idx="15251">
                  <c:v>7.6510459050573784E-3</c:v>
                </c:pt>
                <c:pt idx="15252">
                  <c:v>-2.9305089458679771E-2</c:v>
                </c:pt>
                <c:pt idx="15253">
                  <c:v>-5.5633076968856906E-3</c:v>
                </c:pt>
                <c:pt idx="15254">
                  <c:v>8.5374743653715349E-2</c:v>
                </c:pt>
                <c:pt idx="15255">
                  <c:v>3.9305512143711016E-2</c:v>
                </c:pt>
                <c:pt idx="15256">
                  <c:v>1.3569520000143913E-3</c:v>
                </c:pt>
                <c:pt idx="15257">
                  <c:v>2.6165990471520642E-2</c:v>
                </c:pt>
                <c:pt idx="15258">
                  <c:v>3.6753809009354113E-2</c:v>
                </c:pt>
                <c:pt idx="15259">
                  <c:v>-3.125831887773909E-2</c:v>
                </c:pt>
                <c:pt idx="15260">
                  <c:v>3.6646412611083027E-3</c:v>
                </c:pt>
                <c:pt idx="15261">
                  <c:v>-2.2895429019822736E-2</c:v>
                </c:pt>
                <c:pt idx="15262">
                  <c:v>-0.15946647863084562</c:v>
                </c:pt>
                <c:pt idx="15263">
                  <c:v>4.2778252171586199E-2</c:v>
                </c:pt>
                <c:pt idx="15264">
                  <c:v>1.1371913125559874E-2</c:v>
                </c:pt>
                <c:pt idx="15265">
                  <c:v>4.0533729384677544E-2</c:v>
                </c:pt>
                <c:pt idx="15266">
                  <c:v>2.214722040288105E-2</c:v>
                </c:pt>
                <c:pt idx="15267">
                  <c:v>5.8583449519294305E-2</c:v>
                </c:pt>
                <c:pt idx="15268">
                  <c:v>4.7419142698059059E-2</c:v>
                </c:pt>
                <c:pt idx="15269">
                  <c:v>-1.4997634169450274E-2</c:v>
                </c:pt>
                <c:pt idx="15270">
                  <c:v>2.0467999658333843E-2</c:v>
                </c:pt>
                <c:pt idx="15271">
                  <c:v>5.0775982219892907E-2</c:v>
                </c:pt>
                <c:pt idx="15272">
                  <c:v>5.1668737660331136E-2</c:v>
                </c:pt>
                <c:pt idx="15273">
                  <c:v>2.8572266477158753E-3</c:v>
                </c:pt>
                <c:pt idx="15274">
                  <c:v>-2.5888580918374534E-2</c:v>
                </c:pt>
                <c:pt idx="15275">
                  <c:v>5.4565380675799394E-3</c:v>
                </c:pt>
                <c:pt idx="15276">
                  <c:v>4.9829911196088338E-2</c:v>
                </c:pt>
                <c:pt idx="15277">
                  <c:v>2.4279060432600804E-2</c:v>
                </c:pt>
                <c:pt idx="15278">
                  <c:v>3.6438962688331708E-3</c:v>
                </c:pt>
                <c:pt idx="15279">
                  <c:v>-6.519811121994231E-3</c:v>
                </c:pt>
                <c:pt idx="15280">
                  <c:v>9.8079416311133233E-2</c:v>
                </c:pt>
                <c:pt idx="15281">
                  <c:v>4.6296390268319538E-3</c:v>
                </c:pt>
                <c:pt idx="15282">
                  <c:v>6.2761552732226E-2</c:v>
                </c:pt>
                <c:pt idx="15283">
                  <c:v>4.3380537354218457E-2</c:v>
                </c:pt>
                <c:pt idx="15284">
                  <c:v>-7.898413627408328E-2</c:v>
                </c:pt>
                <c:pt idx="15285">
                  <c:v>2.6584092852305587E-2</c:v>
                </c:pt>
                <c:pt idx="15286">
                  <c:v>-4.6460132449058578E-3</c:v>
                </c:pt>
                <c:pt idx="15287">
                  <c:v>8.2612486205068444E-3</c:v>
                </c:pt>
                <c:pt idx="15288">
                  <c:v>-8.9251606512652272E-3</c:v>
                </c:pt>
                <c:pt idx="15289">
                  <c:v>-2.1393290892404087E-2</c:v>
                </c:pt>
                <c:pt idx="15290">
                  <c:v>1.6718834088229377E-2</c:v>
                </c:pt>
                <c:pt idx="15291">
                  <c:v>4.8093457725115009E-2</c:v>
                </c:pt>
                <c:pt idx="15292">
                  <c:v>-2.6029126226110439E-2</c:v>
                </c:pt>
                <c:pt idx="15293">
                  <c:v>0.69081121734468542</c:v>
                </c:pt>
                <c:pt idx="15294">
                  <c:v>7.4104247567783679E-3</c:v>
                </c:pt>
                <c:pt idx="15295">
                  <c:v>3.0985366152418811E-2</c:v>
                </c:pt>
                <c:pt idx="15296">
                  <c:v>1.5277461521501928E-2</c:v>
                </c:pt>
                <c:pt idx="15297">
                  <c:v>1.2889508107416429E-2</c:v>
                </c:pt>
                <c:pt idx="15298">
                  <c:v>3.4330003099616785E-2</c:v>
                </c:pt>
                <c:pt idx="15299">
                  <c:v>-2.5191350965664397E-4</c:v>
                </c:pt>
                <c:pt idx="15300">
                  <c:v>2.4070841107279379E-2</c:v>
                </c:pt>
                <c:pt idx="15301">
                  <c:v>9.2709301969511132E-2</c:v>
                </c:pt>
                <c:pt idx="15302">
                  <c:v>2.755000124487025E-2</c:v>
                </c:pt>
                <c:pt idx="15303">
                  <c:v>-2.6845068927328886E-3</c:v>
                </c:pt>
                <c:pt idx="15304">
                  <c:v>1.5322298311062894E-2</c:v>
                </c:pt>
                <c:pt idx="15305">
                  <c:v>8.1221813107761276E-2</c:v>
                </c:pt>
                <c:pt idx="15306">
                  <c:v>2.3321545308405335E-2</c:v>
                </c:pt>
                <c:pt idx="15307">
                  <c:v>5.4866430301485731E-3</c:v>
                </c:pt>
                <c:pt idx="15308">
                  <c:v>-4.9610919329408955E-3</c:v>
                </c:pt>
                <c:pt idx="15309">
                  <c:v>-4.3890752364456567E-2</c:v>
                </c:pt>
                <c:pt idx="15310">
                  <c:v>2.2214286504657808E-2</c:v>
                </c:pt>
                <c:pt idx="15311">
                  <c:v>-1.1645792126713954E-2</c:v>
                </c:pt>
                <c:pt idx="15312">
                  <c:v>2.8152708067620619E-2</c:v>
                </c:pt>
                <c:pt idx="15313">
                  <c:v>-2.8780491112299935E-2</c:v>
                </c:pt>
                <c:pt idx="15314">
                  <c:v>1.7075347831903089E-2</c:v>
                </c:pt>
                <c:pt idx="15315">
                  <c:v>3.5894340909004749E-3</c:v>
                </c:pt>
                <c:pt idx="15316">
                  <c:v>2.9451056113096157E-3</c:v>
                </c:pt>
                <c:pt idx="15317">
                  <c:v>5.5178669332935481E-3</c:v>
                </c:pt>
                <c:pt idx="15318">
                  <c:v>2.7971463777698678E-2</c:v>
                </c:pt>
                <c:pt idx="15319">
                  <c:v>8.8644842170312963E-3</c:v>
                </c:pt>
                <c:pt idx="15320">
                  <c:v>-0.1663463230223314</c:v>
                </c:pt>
                <c:pt idx="15321">
                  <c:v>1.6652522627398449E-2</c:v>
                </c:pt>
                <c:pt idx="15322">
                  <c:v>3.8292925758197587E-2</c:v>
                </c:pt>
                <c:pt idx="15323">
                  <c:v>-1.9228339353458426E-2</c:v>
                </c:pt>
                <c:pt idx="15324">
                  <c:v>-2.5456704743003766E-2</c:v>
                </c:pt>
                <c:pt idx="15325">
                  <c:v>2.9637382836154306E-2</c:v>
                </c:pt>
                <c:pt idx="15326">
                  <c:v>-1.3386120349093951E-2</c:v>
                </c:pt>
                <c:pt idx="15327">
                  <c:v>-1.0950368265738579E-2</c:v>
                </c:pt>
                <c:pt idx="15328">
                  <c:v>-2.2475611182655009E-2</c:v>
                </c:pt>
                <c:pt idx="15329">
                  <c:v>2.521666952181164E-2</c:v>
                </c:pt>
                <c:pt idx="15330">
                  <c:v>1.664945435918019E-2</c:v>
                </c:pt>
                <c:pt idx="15331">
                  <c:v>3.281801680956805E-2</c:v>
                </c:pt>
                <c:pt idx="15332">
                  <c:v>-2.4948629457149523E-2</c:v>
                </c:pt>
                <c:pt idx="15333">
                  <c:v>-2.6706321349952974E-2</c:v>
                </c:pt>
                <c:pt idx="15334">
                  <c:v>2.0675679670895623E-2</c:v>
                </c:pt>
                <c:pt idx="15335">
                  <c:v>-4.012884409813517E-2</c:v>
                </c:pt>
                <c:pt idx="15336">
                  <c:v>-5.8124402988742911E-3</c:v>
                </c:pt>
                <c:pt idx="15337">
                  <c:v>-1.7080306898725174E-2</c:v>
                </c:pt>
                <c:pt idx="15338">
                  <c:v>2.4156552526535428E-2</c:v>
                </c:pt>
                <c:pt idx="15339">
                  <c:v>3.4206391234350673E-2</c:v>
                </c:pt>
                <c:pt idx="15340">
                  <c:v>0.11864817389459935</c:v>
                </c:pt>
                <c:pt idx="15341">
                  <c:v>-0.14535777157856192</c:v>
                </c:pt>
                <c:pt idx="15342">
                  <c:v>-6.3783812178135474E-3</c:v>
                </c:pt>
                <c:pt idx="15343">
                  <c:v>7.9103303855652882E-3</c:v>
                </c:pt>
                <c:pt idx="15344">
                  <c:v>-6.1230248468816841E-3</c:v>
                </c:pt>
                <c:pt idx="15345">
                  <c:v>4.0672427297685479E-4</c:v>
                </c:pt>
                <c:pt idx="15346">
                  <c:v>5.6179001015304597E-2</c:v>
                </c:pt>
                <c:pt idx="15347">
                  <c:v>-2.5808296694584047E-3</c:v>
                </c:pt>
                <c:pt idx="15348">
                  <c:v>2.2321567258991749E-2</c:v>
                </c:pt>
                <c:pt idx="15349">
                  <c:v>6.3320781585400644E-3</c:v>
                </c:pt>
                <c:pt idx="15350">
                  <c:v>3.6123874224286499E-2</c:v>
                </c:pt>
                <c:pt idx="15351">
                  <c:v>-4.2777057441659563E-2</c:v>
                </c:pt>
                <c:pt idx="15352">
                  <c:v>-4.1015792492324898E-3</c:v>
                </c:pt>
                <c:pt idx="15353">
                  <c:v>5.2920105421338015E-2</c:v>
                </c:pt>
                <c:pt idx="15354">
                  <c:v>-4.059192789188119E-3</c:v>
                </c:pt>
                <c:pt idx="15355">
                  <c:v>-8.5649521112660706E-2</c:v>
                </c:pt>
                <c:pt idx="15356">
                  <c:v>4.0840507154293638E-2</c:v>
                </c:pt>
                <c:pt idx="15357">
                  <c:v>3.2637457750411519E-2</c:v>
                </c:pt>
                <c:pt idx="15358">
                  <c:v>7.0892388184523217E-2</c:v>
                </c:pt>
                <c:pt idx="15359">
                  <c:v>-0.1243506847737862</c:v>
                </c:pt>
                <c:pt idx="15360">
                  <c:v>-0.21988911868019709</c:v>
                </c:pt>
                <c:pt idx="15361">
                  <c:v>1.9692310617348358E-2</c:v>
                </c:pt>
                <c:pt idx="15362">
                  <c:v>-2.3409985269755674E-2</c:v>
                </c:pt>
                <c:pt idx="15363">
                  <c:v>6.5599894192301042E-2</c:v>
                </c:pt>
                <c:pt idx="15364">
                  <c:v>-1.975258731366817E-2</c:v>
                </c:pt>
                <c:pt idx="15365">
                  <c:v>-3.7698775659547178E-4</c:v>
                </c:pt>
                <c:pt idx="15366">
                  <c:v>-3.8053957640193422E-3</c:v>
                </c:pt>
                <c:pt idx="15367">
                  <c:v>3.2881787538498769E-2</c:v>
                </c:pt>
                <c:pt idx="15368">
                  <c:v>-0.11117096264852962</c:v>
                </c:pt>
                <c:pt idx="15369">
                  <c:v>3.2428627933111728E-3</c:v>
                </c:pt>
                <c:pt idx="15370">
                  <c:v>2.7682370705768542E-2</c:v>
                </c:pt>
                <c:pt idx="15371">
                  <c:v>5.9923986209511875E-3</c:v>
                </c:pt>
                <c:pt idx="15372">
                  <c:v>3.5050198007859738E-3</c:v>
                </c:pt>
                <c:pt idx="15373">
                  <c:v>-3.7354550184911358E-5</c:v>
                </c:pt>
                <c:pt idx="15374">
                  <c:v>2.6348907611624083E-2</c:v>
                </c:pt>
                <c:pt idx="15375">
                  <c:v>4.2393975080976358E-2</c:v>
                </c:pt>
                <c:pt idx="15376">
                  <c:v>1.2977656648475886E-3</c:v>
                </c:pt>
                <c:pt idx="15377">
                  <c:v>-5.4438633243671992E-2</c:v>
                </c:pt>
                <c:pt idx="15378">
                  <c:v>4.8506873323254214E-2</c:v>
                </c:pt>
                <c:pt idx="15379">
                  <c:v>3.7661841030628113E-2</c:v>
                </c:pt>
                <c:pt idx="15380">
                  <c:v>2.7521106881505365E-2</c:v>
                </c:pt>
                <c:pt idx="15381">
                  <c:v>2.5326274391600082E-3</c:v>
                </c:pt>
                <c:pt idx="15382">
                  <c:v>9.5931332606082192E-2</c:v>
                </c:pt>
                <c:pt idx="15383">
                  <c:v>3.975957783904939E-2</c:v>
                </c:pt>
                <c:pt idx="15384">
                  <c:v>-1.3989322450706805E-2</c:v>
                </c:pt>
                <c:pt idx="15385">
                  <c:v>4.4334803140069087E-2</c:v>
                </c:pt>
                <c:pt idx="15386">
                  <c:v>6.9511684481075545E-2</c:v>
                </c:pt>
                <c:pt idx="15387">
                  <c:v>2.504415208281601E-3</c:v>
                </c:pt>
                <c:pt idx="15388">
                  <c:v>-9.9031644961659979E-3</c:v>
                </c:pt>
                <c:pt idx="15389">
                  <c:v>7.656414891511712E-2</c:v>
                </c:pt>
                <c:pt idx="15390">
                  <c:v>4.8375174431439637E-3</c:v>
                </c:pt>
                <c:pt idx="15391">
                  <c:v>-6.0346235790147917E-2</c:v>
                </c:pt>
                <c:pt idx="15392">
                  <c:v>7.8969169246678225E-2</c:v>
                </c:pt>
                <c:pt idx="15393">
                  <c:v>2.9081260095453431E-2</c:v>
                </c:pt>
                <c:pt idx="15394">
                  <c:v>9.5145293033731024E-2</c:v>
                </c:pt>
                <c:pt idx="15395">
                  <c:v>1.8965683482792796E-2</c:v>
                </c:pt>
                <c:pt idx="15396">
                  <c:v>-1.1029366575328971E-2</c:v>
                </c:pt>
                <c:pt idx="15397">
                  <c:v>3.3123740468969667E-2</c:v>
                </c:pt>
                <c:pt idx="15398">
                  <c:v>-1.5026720862622843E-2</c:v>
                </c:pt>
                <c:pt idx="15399">
                  <c:v>-2.989547400786793E-2</c:v>
                </c:pt>
                <c:pt idx="15400">
                  <c:v>6.0659546588131825E-4</c:v>
                </c:pt>
                <c:pt idx="15401">
                  <c:v>3.2177618111521498E-2</c:v>
                </c:pt>
                <c:pt idx="15402">
                  <c:v>-4.9637943795040572E-3</c:v>
                </c:pt>
                <c:pt idx="15403">
                  <c:v>6.8054131541396461E-3</c:v>
                </c:pt>
                <c:pt idx="15404">
                  <c:v>1.3014783014324424E-2</c:v>
                </c:pt>
                <c:pt idx="15405">
                  <c:v>-9.302176047023606E-3</c:v>
                </c:pt>
                <c:pt idx="15406">
                  <c:v>1.6404320964849169E-2</c:v>
                </c:pt>
                <c:pt idx="15407">
                  <c:v>2.8412518636629202E-2</c:v>
                </c:pt>
                <c:pt idx="15408">
                  <c:v>-2.4572182866860005E-2</c:v>
                </c:pt>
                <c:pt idx="15409">
                  <c:v>7.121915446203364E-2</c:v>
                </c:pt>
                <c:pt idx="15410">
                  <c:v>2.7062068042150236E-2</c:v>
                </c:pt>
                <c:pt idx="15411">
                  <c:v>-1.4153799234594897E-2</c:v>
                </c:pt>
                <c:pt idx="15412">
                  <c:v>5.3100668085168855E-2</c:v>
                </c:pt>
                <c:pt idx="15413">
                  <c:v>-8.0681093418825456E-2</c:v>
                </c:pt>
                <c:pt idx="15414">
                  <c:v>3.6446987418729135E-2</c:v>
                </c:pt>
                <c:pt idx="15415">
                  <c:v>5.1320166350877659E-3</c:v>
                </c:pt>
                <c:pt idx="15416">
                  <c:v>1.1396922628688844E-2</c:v>
                </c:pt>
                <c:pt idx="15417">
                  <c:v>2.0002956993962224E-2</c:v>
                </c:pt>
                <c:pt idx="15418">
                  <c:v>6.8807970749764167E-3</c:v>
                </c:pt>
                <c:pt idx="15419">
                  <c:v>7.9911116324484402E-2</c:v>
                </c:pt>
                <c:pt idx="15420">
                  <c:v>2.1014512715200277E-2</c:v>
                </c:pt>
                <c:pt idx="15421">
                  <c:v>3.9288552771807692E-2</c:v>
                </c:pt>
                <c:pt idx="15422">
                  <c:v>2.0098314435800676E-2</c:v>
                </c:pt>
                <c:pt idx="15423">
                  <c:v>3.9439980719881411E-2</c:v>
                </c:pt>
                <c:pt idx="15424">
                  <c:v>3.0620424755971862E-2</c:v>
                </c:pt>
                <c:pt idx="15425">
                  <c:v>1.9815737627645793E-2</c:v>
                </c:pt>
                <c:pt idx="15426">
                  <c:v>-3.1952424848429181E-2</c:v>
                </c:pt>
                <c:pt idx="15427">
                  <c:v>7.2260820771442302E-2</c:v>
                </c:pt>
                <c:pt idx="15428">
                  <c:v>1.1483864286632978E-2</c:v>
                </c:pt>
                <c:pt idx="15429">
                  <c:v>-7.6206886966992187E-3</c:v>
                </c:pt>
                <c:pt idx="15430">
                  <c:v>5.0953125129480606E-4</c:v>
                </c:pt>
                <c:pt idx="15431">
                  <c:v>-1.2136582910416487E-2</c:v>
                </c:pt>
                <c:pt idx="15432">
                  <c:v>-3.8031061752700171E-2</c:v>
                </c:pt>
                <c:pt idx="15433">
                  <c:v>2.8159314050774666E-3</c:v>
                </c:pt>
                <c:pt idx="15434">
                  <c:v>4.2716618040804032E-2</c:v>
                </c:pt>
                <c:pt idx="15435">
                  <c:v>2.4321820366042862E-3</c:v>
                </c:pt>
                <c:pt idx="15436">
                  <c:v>-1.9228025735313875E-2</c:v>
                </c:pt>
                <c:pt idx="15437">
                  <c:v>1.6575609609632114E-2</c:v>
                </c:pt>
                <c:pt idx="15438">
                  <c:v>4.0723124558831668E-2</c:v>
                </c:pt>
                <c:pt idx="15439">
                  <c:v>-0.39736110846765843</c:v>
                </c:pt>
                <c:pt idx="15440">
                  <c:v>2.7355742201464636E-2</c:v>
                </c:pt>
                <c:pt idx="15441">
                  <c:v>1.0177507067877666E-2</c:v>
                </c:pt>
                <c:pt idx="15442">
                  <c:v>-3.4487125345064179E-2</c:v>
                </c:pt>
                <c:pt idx="15443">
                  <c:v>4.3156514247253315E-2</c:v>
                </c:pt>
                <c:pt idx="15444">
                  <c:v>3.4282449819282287E-2</c:v>
                </c:pt>
                <c:pt idx="15445">
                  <c:v>3.0216448067950593E-2</c:v>
                </c:pt>
                <c:pt idx="15446">
                  <c:v>-2.2856044857837546E-2</c:v>
                </c:pt>
                <c:pt idx="15447">
                  <c:v>-6.7997905885810407E-3</c:v>
                </c:pt>
                <c:pt idx="15448">
                  <c:v>3.1987617353780987E-2</c:v>
                </c:pt>
                <c:pt idx="15449">
                  <c:v>-3.9085613015718028E-3</c:v>
                </c:pt>
                <c:pt idx="15450">
                  <c:v>-1.1308811353359044E-2</c:v>
                </c:pt>
                <c:pt idx="15451">
                  <c:v>6.5132449985722133E-3</c:v>
                </c:pt>
                <c:pt idx="15452">
                  <c:v>0.18032850484509977</c:v>
                </c:pt>
                <c:pt idx="15453">
                  <c:v>1.3531574564239577E-3</c:v>
                </c:pt>
                <c:pt idx="15454">
                  <c:v>1.2653382163645897E-2</c:v>
                </c:pt>
                <c:pt idx="15455">
                  <c:v>3.8382242544620894E-2</c:v>
                </c:pt>
                <c:pt idx="15456">
                  <c:v>3.7200077871361284E-3</c:v>
                </c:pt>
                <c:pt idx="15457">
                  <c:v>5.2954598255233312E-2</c:v>
                </c:pt>
                <c:pt idx="15458">
                  <c:v>-1.1630141220507505E-2</c:v>
                </c:pt>
                <c:pt idx="15459">
                  <c:v>-0.10337087883924886</c:v>
                </c:pt>
                <c:pt idx="15460">
                  <c:v>1.9860640332031616E-2</c:v>
                </c:pt>
                <c:pt idx="15461">
                  <c:v>-2.3304179475903391E-3</c:v>
                </c:pt>
                <c:pt idx="15462">
                  <c:v>-1.4163461544953654E-2</c:v>
                </c:pt>
                <c:pt idx="15463">
                  <c:v>0.1989525274444997</c:v>
                </c:pt>
                <c:pt idx="15464">
                  <c:v>1.316627160284119E-2</c:v>
                </c:pt>
                <c:pt idx="15465">
                  <c:v>-4.2070642485898528E-2</c:v>
                </c:pt>
                <c:pt idx="15466">
                  <c:v>2.0653188606188071E-3</c:v>
                </c:pt>
                <c:pt idx="15467">
                  <c:v>3.3106745003835376E-2</c:v>
                </c:pt>
                <c:pt idx="15468">
                  <c:v>-2.5518205418005459E-2</c:v>
                </c:pt>
                <c:pt idx="15469">
                  <c:v>2.3146234718915706E-2</c:v>
                </c:pt>
                <c:pt idx="15470">
                  <c:v>2.3454828375823012E-2</c:v>
                </c:pt>
                <c:pt idx="15471">
                  <c:v>3.7577216187387373E-2</c:v>
                </c:pt>
                <c:pt idx="15472">
                  <c:v>-5.3508127495460111E-3</c:v>
                </c:pt>
                <c:pt idx="15473">
                  <c:v>-1.3701381354767977E-2</c:v>
                </c:pt>
                <c:pt idx="15474">
                  <c:v>9.8213268443792957E-3</c:v>
                </c:pt>
                <c:pt idx="15475">
                  <c:v>6.496695954915023E-2</c:v>
                </c:pt>
                <c:pt idx="15476">
                  <c:v>4.7341029945366497E-3</c:v>
                </c:pt>
                <c:pt idx="15477">
                  <c:v>8.8201845897585857E-3</c:v>
                </c:pt>
                <c:pt idx="15478">
                  <c:v>-1.1476505418748477E-2</c:v>
                </c:pt>
                <c:pt idx="15479">
                  <c:v>-2.320981894875836E-2</c:v>
                </c:pt>
                <c:pt idx="15480">
                  <c:v>3.8265281783221118E-2</c:v>
                </c:pt>
                <c:pt idx="15481">
                  <c:v>5.544765442985404E-2</c:v>
                </c:pt>
                <c:pt idx="15482">
                  <c:v>-2.1082624327879957E-2</c:v>
                </c:pt>
                <c:pt idx="15483">
                  <c:v>3.6191566193320666E-2</c:v>
                </c:pt>
                <c:pt idx="15484">
                  <c:v>8.2558702084997659E-2</c:v>
                </c:pt>
                <c:pt idx="15485">
                  <c:v>-1.8322378497933434E-2</c:v>
                </c:pt>
                <c:pt idx="15486">
                  <c:v>1.6334907596714462E-2</c:v>
                </c:pt>
                <c:pt idx="15487">
                  <c:v>-1.053476627982817E-2</c:v>
                </c:pt>
                <c:pt idx="15488">
                  <c:v>-7.2859868763001503E-2</c:v>
                </c:pt>
                <c:pt idx="15489">
                  <c:v>3.4911210916271182E-2</c:v>
                </c:pt>
                <c:pt idx="15490">
                  <c:v>4.8889809021768732E-2</c:v>
                </c:pt>
                <c:pt idx="15491">
                  <c:v>2.9515089368253738E-2</c:v>
                </c:pt>
                <c:pt idx="15492">
                  <c:v>-4.6364836878429339E-3</c:v>
                </c:pt>
                <c:pt idx="15493">
                  <c:v>-6.7116837424540041E-2</c:v>
                </c:pt>
                <c:pt idx="15494">
                  <c:v>1.2556205556412533E-2</c:v>
                </c:pt>
                <c:pt idx="15495">
                  <c:v>-2.8362202030307992E-3</c:v>
                </c:pt>
                <c:pt idx="15496">
                  <c:v>5.84088538932358E-3</c:v>
                </c:pt>
                <c:pt idx="15497">
                  <c:v>-4.979559774981937E-2</c:v>
                </c:pt>
                <c:pt idx="15498">
                  <c:v>0.13198386339440199</c:v>
                </c:pt>
                <c:pt idx="15499">
                  <c:v>-2.3839613621580561E-3</c:v>
                </c:pt>
                <c:pt idx="15500">
                  <c:v>-2.4584283086822676E-3</c:v>
                </c:pt>
                <c:pt idx="15501">
                  <c:v>2.0401093883654638E-2</c:v>
                </c:pt>
                <c:pt idx="15502">
                  <c:v>3.5565708865360347E-2</c:v>
                </c:pt>
                <c:pt idx="15503">
                  <c:v>1.9829478321750107E-2</c:v>
                </c:pt>
                <c:pt idx="15504">
                  <c:v>2.8946500119656039E-2</c:v>
                </c:pt>
                <c:pt idx="15505">
                  <c:v>1.2996126087142321E-2</c:v>
                </c:pt>
                <c:pt idx="15506">
                  <c:v>5.4328374111196245E-2</c:v>
                </c:pt>
                <c:pt idx="15507">
                  <c:v>2.6793519769666953E-2</c:v>
                </c:pt>
                <c:pt idx="15508">
                  <c:v>1.809710311426329E-2</c:v>
                </c:pt>
                <c:pt idx="15509">
                  <c:v>1.6651922459238688E-2</c:v>
                </c:pt>
                <c:pt idx="15510">
                  <c:v>2.9461131518292959E-3</c:v>
                </c:pt>
                <c:pt idx="15511">
                  <c:v>-1.1545051538940806E-2</c:v>
                </c:pt>
                <c:pt idx="15512">
                  <c:v>-4.9936646517808367E-2</c:v>
                </c:pt>
                <c:pt idx="15513">
                  <c:v>3.4374276573139365E-2</c:v>
                </c:pt>
                <c:pt idx="15514">
                  <c:v>-6.2022528973635109E-3</c:v>
                </c:pt>
                <c:pt idx="15515">
                  <c:v>-4.9052017890148418E-3</c:v>
                </c:pt>
                <c:pt idx="15516">
                  <c:v>3.6123499349852178E-2</c:v>
                </c:pt>
                <c:pt idx="15517">
                  <c:v>2.7558591412935551E-2</c:v>
                </c:pt>
                <c:pt idx="15518">
                  <c:v>1.1501561571360347E-2</c:v>
                </c:pt>
                <c:pt idx="15519">
                  <c:v>-4.7228689785519294E-3</c:v>
                </c:pt>
                <c:pt idx="15520">
                  <c:v>2.1182944206500402E-2</c:v>
                </c:pt>
                <c:pt idx="15521">
                  <c:v>9.1769193853978373E-2</c:v>
                </c:pt>
                <c:pt idx="15522">
                  <c:v>3.4724356360135412E-2</c:v>
                </c:pt>
                <c:pt idx="15523">
                  <c:v>1.9359736693140825E-2</c:v>
                </c:pt>
                <c:pt idx="15524">
                  <c:v>7.9670407198364671E-2</c:v>
                </c:pt>
                <c:pt idx="15525">
                  <c:v>5.0799344057936943E-2</c:v>
                </c:pt>
                <c:pt idx="15526">
                  <c:v>-1.8345912252813745E-2</c:v>
                </c:pt>
                <c:pt idx="15527">
                  <c:v>4.3964244950071944E-2</c:v>
                </c:pt>
                <c:pt idx="15528">
                  <c:v>1.6931530280699859E-2</c:v>
                </c:pt>
                <c:pt idx="15529">
                  <c:v>2.7864698068383785E-2</c:v>
                </c:pt>
                <c:pt idx="15530">
                  <c:v>-5.6355523947321205E-2</c:v>
                </c:pt>
                <c:pt idx="15531">
                  <c:v>9.4739024216588218E-3</c:v>
                </c:pt>
                <c:pt idx="15532">
                  <c:v>-1.5121640696945032E-2</c:v>
                </c:pt>
                <c:pt idx="15533">
                  <c:v>-1.4870472630568813E-2</c:v>
                </c:pt>
                <c:pt idx="15534">
                  <c:v>2.1229769823050224E-2</c:v>
                </c:pt>
                <c:pt idx="15535">
                  <c:v>-6.2220809192258343E-2</c:v>
                </c:pt>
                <c:pt idx="15536">
                  <c:v>1.3431698463929553E-2</c:v>
                </c:pt>
                <c:pt idx="15537">
                  <c:v>3.2677536991107051E-2</c:v>
                </c:pt>
                <c:pt idx="15538">
                  <c:v>1.7322363163429687E-2</c:v>
                </c:pt>
                <c:pt idx="15539">
                  <c:v>-3.4121920453945277E-2</c:v>
                </c:pt>
                <c:pt idx="15540">
                  <c:v>-6.067421389767594E-3</c:v>
                </c:pt>
                <c:pt idx="15541">
                  <c:v>7.8646166613625928E-3</c:v>
                </c:pt>
                <c:pt idx="15542">
                  <c:v>1.4050368767063618E-2</c:v>
                </c:pt>
                <c:pt idx="15543">
                  <c:v>-0.10046172022269598</c:v>
                </c:pt>
                <c:pt idx="15544">
                  <c:v>4.7620310453716438E-2</c:v>
                </c:pt>
                <c:pt idx="15545">
                  <c:v>4.9238580545878902E-2</c:v>
                </c:pt>
                <c:pt idx="15546">
                  <c:v>-3.5027556743806123E-3</c:v>
                </c:pt>
                <c:pt idx="15547">
                  <c:v>3.3702697307858874E-2</c:v>
                </c:pt>
                <c:pt idx="15548">
                  <c:v>-7.4293405918344586E-3</c:v>
                </c:pt>
                <c:pt idx="15549">
                  <c:v>5.9254653981339993E-2</c:v>
                </c:pt>
                <c:pt idx="15550">
                  <c:v>-1.7967259793006347E-2</c:v>
                </c:pt>
                <c:pt idx="15551">
                  <c:v>1.6265759577569962E-2</c:v>
                </c:pt>
                <c:pt idx="15552">
                  <c:v>2.6207002252938063E-2</c:v>
                </c:pt>
                <c:pt idx="15553">
                  <c:v>-4.6467989983504489E-3</c:v>
                </c:pt>
                <c:pt idx="15554">
                  <c:v>-2.5817633131220437E-2</c:v>
                </c:pt>
                <c:pt idx="15555">
                  <c:v>4.2575367767327564E-3</c:v>
                </c:pt>
                <c:pt idx="15556">
                  <c:v>2.5006977226238541E-2</c:v>
                </c:pt>
                <c:pt idx="15557">
                  <c:v>1.6677849053454683E-2</c:v>
                </c:pt>
                <c:pt idx="15558">
                  <c:v>1.1389824670519629E-2</c:v>
                </c:pt>
                <c:pt idx="15559">
                  <c:v>5.4145804148611733E-2</c:v>
                </c:pt>
                <c:pt idx="15560">
                  <c:v>1.6241533886398785E-3</c:v>
                </c:pt>
                <c:pt idx="15561">
                  <c:v>5.1620476415194889E-3</c:v>
                </c:pt>
                <c:pt idx="15562">
                  <c:v>5.1113645374323644E-3</c:v>
                </c:pt>
                <c:pt idx="15563">
                  <c:v>-4.7457426085295067E-2</c:v>
                </c:pt>
                <c:pt idx="15564">
                  <c:v>-2.7327736514598982E-3</c:v>
                </c:pt>
                <c:pt idx="15565">
                  <c:v>-1.2243337341056886E-2</c:v>
                </c:pt>
                <c:pt idx="15566">
                  <c:v>3.4648282529227657E-2</c:v>
                </c:pt>
                <c:pt idx="15567">
                  <c:v>5.7359490172673548E-2</c:v>
                </c:pt>
                <c:pt idx="15568">
                  <c:v>-5.5137146722626228E-2</c:v>
                </c:pt>
                <c:pt idx="15569">
                  <c:v>-4.114071520988722E-2</c:v>
                </c:pt>
                <c:pt idx="15570">
                  <c:v>4.8168916764926163E-2</c:v>
                </c:pt>
                <c:pt idx="15571">
                  <c:v>2.1595787572428957E-2</c:v>
                </c:pt>
                <c:pt idx="15572">
                  <c:v>2.0723585924477456E-2</c:v>
                </c:pt>
                <c:pt idx="15573">
                  <c:v>1.0870851556506333E-2</c:v>
                </c:pt>
                <c:pt idx="15574">
                  <c:v>3.7892151036695881E-2</c:v>
                </c:pt>
                <c:pt idx="15575">
                  <c:v>-5.3220900064609035E-2</c:v>
                </c:pt>
                <c:pt idx="15576">
                  <c:v>6.4425562308623438E-2</c:v>
                </c:pt>
                <c:pt idx="15577">
                  <c:v>-3.9950817086579368E-2</c:v>
                </c:pt>
                <c:pt idx="15578">
                  <c:v>4.9923323386944843E-2</c:v>
                </c:pt>
                <c:pt idx="15579">
                  <c:v>4.5026006532263199E-2</c:v>
                </c:pt>
                <c:pt idx="15580">
                  <c:v>4.6411935835487826E-2</c:v>
                </c:pt>
                <c:pt idx="15581">
                  <c:v>-8.249237605304615E-3</c:v>
                </c:pt>
                <c:pt idx="15582">
                  <c:v>2.5288986715886006E-2</c:v>
                </c:pt>
                <c:pt idx="15583">
                  <c:v>-1.1531106216037708E-2</c:v>
                </c:pt>
                <c:pt idx="15584">
                  <c:v>4.0290023318915971E-2</c:v>
                </c:pt>
                <c:pt idx="15585">
                  <c:v>2.4741122957635659E-2</c:v>
                </c:pt>
                <c:pt idx="15586">
                  <c:v>1.9331237692516202E-2</c:v>
                </c:pt>
                <c:pt idx="15587">
                  <c:v>-2.6526327023300308E-2</c:v>
                </c:pt>
                <c:pt idx="15588">
                  <c:v>-1.120632756506785E-2</c:v>
                </c:pt>
                <c:pt idx="15589">
                  <c:v>2.2082929186350336E-2</c:v>
                </c:pt>
                <c:pt idx="15590">
                  <c:v>4.097597485071236E-2</c:v>
                </c:pt>
                <c:pt idx="15591">
                  <c:v>0.17202610824393932</c:v>
                </c:pt>
                <c:pt idx="15592">
                  <c:v>3.226256788574338E-2</c:v>
                </c:pt>
                <c:pt idx="15593">
                  <c:v>-1.0384408880861709E-2</c:v>
                </c:pt>
                <c:pt idx="15594">
                  <c:v>1.1981462997739307E-3</c:v>
                </c:pt>
                <c:pt idx="15595">
                  <c:v>6.7914366761943512E-2</c:v>
                </c:pt>
                <c:pt idx="15596">
                  <c:v>1.9412301383580362E-2</c:v>
                </c:pt>
                <c:pt idx="15597">
                  <c:v>1.312963131697726E-2</c:v>
                </c:pt>
                <c:pt idx="15598">
                  <c:v>2.2709481971081216E-2</c:v>
                </c:pt>
                <c:pt idx="15599">
                  <c:v>3.3091689600412713E-2</c:v>
                </c:pt>
                <c:pt idx="15600">
                  <c:v>1.1324122576580678E-2</c:v>
                </c:pt>
                <c:pt idx="15601">
                  <c:v>-2.5659746058370226E-2</c:v>
                </c:pt>
                <c:pt idx="15602">
                  <c:v>1.7732692750819977E-2</c:v>
                </c:pt>
                <c:pt idx="15603">
                  <c:v>3.3736191821260651E-3</c:v>
                </c:pt>
                <c:pt idx="15604">
                  <c:v>6.6773069707163971E-2</c:v>
                </c:pt>
                <c:pt idx="15605">
                  <c:v>6.3138854220195689E-2</c:v>
                </c:pt>
                <c:pt idx="15606">
                  <c:v>5.0520783530539522E-2</c:v>
                </c:pt>
                <c:pt idx="15607">
                  <c:v>1.9020873102027058E-2</c:v>
                </c:pt>
                <c:pt idx="15608">
                  <c:v>-8.5159692729861892E-3</c:v>
                </c:pt>
                <c:pt idx="15609">
                  <c:v>-2.4924818631535351E-3</c:v>
                </c:pt>
                <c:pt idx="15610">
                  <c:v>-3.0214192339613165E-3</c:v>
                </c:pt>
                <c:pt idx="15611">
                  <c:v>3.1043192998439568E-2</c:v>
                </c:pt>
                <c:pt idx="15612">
                  <c:v>1.6952764796296701E-2</c:v>
                </c:pt>
                <c:pt idx="15613">
                  <c:v>2.7062121750313559E-2</c:v>
                </c:pt>
                <c:pt idx="15614">
                  <c:v>1.6201739525162375E-2</c:v>
                </c:pt>
                <c:pt idx="15615">
                  <c:v>1.5828798638525963E-2</c:v>
                </c:pt>
                <c:pt idx="15616">
                  <c:v>6.4771490214545049E-2</c:v>
                </c:pt>
                <c:pt idx="15617">
                  <c:v>-1.8500572622832234E-2</c:v>
                </c:pt>
                <c:pt idx="15618">
                  <c:v>8.112474629578096E-3</c:v>
                </c:pt>
                <c:pt idx="15619">
                  <c:v>3.6446031039300324E-2</c:v>
                </c:pt>
                <c:pt idx="15620">
                  <c:v>6.4303593092198588E-2</c:v>
                </c:pt>
                <c:pt idx="15621">
                  <c:v>-5.6365102663781926E-2</c:v>
                </c:pt>
                <c:pt idx="15622">
                  <c:v>4.8640668042782978E-3</c:v>
                </c:pt>
                <c:pt idx="15623">
                  <c:v>5.0782558758908358E-3</c:v>
                </c:pt>
                <c:pt idx="15624">
                  <c:v>7.5571932824948472E-3</c:v>
                </c:pt>
                <c:pt idx="15625">
                  <c:v>2.9536400400069475E-2</c:v>
                </c:pt>
                <c:pt idx="15626">
                  <c:v>5.9380061475185465E-2</c:v>
                </c:pt>
                <c:pt idx="15627">
                  <c:v>3.2258132222668455E-2</c:v>
                </c:pt>
                <c:pt idx="15628">
                  <c:v>-6.4235891789966651E-2</c:v>
                </c:pt>
                <c:pt idx="15629">
                  <c:v>3.4323569770858271E-2</c:v>
                </c:pt>
                <c:pt idx="15630">
                  <c:v>4.0398577971566721E-2</c:v>
                </c:pt>
                <c:pt idx="15631">
                  <c:v>4.0503011143973811E-2</c:v>
                </c:pt>
                <c:pt idx="15632">
                  <c:v>1.4808138013376951E-2</c:v>
                </c:pt>
                <c:pt idx="15633">
                  <c:v>-2.8051938754596772E-2</c:v>
                </c:pt>
                <c:pt idx="15634">
                  <c:v>9.2988743847058023E-3</c:v>
                </c:pt>
                <c:pt idx="15635">
                  <c:v>1.4482141009115195E-2</c:v>
                </c:pt>
                <c:pt idx="15636">
                  <c:v>-2.4612619048382869E-3</c:v>
                </c:pt>
                <c:pt idx="15637">
                  <c:v>-1.2880640982593488E-2</c:v>
                </c:pt>
                <c:pt idx="15638">
                  <c:v>1.3305801340114297E-2</c:v>
                </c:pt>
                <c:pt idx="15639">
                  <c:v>1.3275607140245581E-2</c:v>
                </c:pt>
                <c:pt idx="15640">
                  <c:v>1.9969488088370516E-2</c:v>
                </c:pt>
                <c:pt idx="15641">
                  <c:v>-7.2779100590510569E-3</c:v>
                </c:pt>
                <c:pt idx="15642">
                  <c:v>0.1394862644635276</c:v>
                </c:pt>
                <c:pt idx="15643">
                  <c:v>-1.626156011487517E-2</c:v>
                </c:pt>
                <c:pt idx="15644">
                  <c:v>7.9086795619828561E-3</c:v>
                </c:pt>
                <c:pt idx="15645">
                  <c:v>2.9154743912064403E-2</c:v>
                </c:pt>
                <c:pt idx="15646">
                  <c:v>2.3520159128884791E-2</c:v>
                </c:pt>
                <c:pt idx="15647">
                  <c:v>-3.4103274027731142E-3</c:v>
                </c:pt>
                <c:pt idx="15648">
                  <c:v>4.0479468214118908E-2</c:v>
                </c:pt>
                <c:pt idx="15649">
                  <c:v>7.7243446653750991E-2</c:v>
                </c:pt>
                <c:pt idx="15650">
                  <c:v>5.6669637306488045E-2</c:v>
                </c:pt>
                <c:pt idx="15651">
                  <c:v>6.1291861497540852E-2</c:v>
                </c:pt>
                <c:pt idx="15652">
                  <c:v>8.7352364665406555E-3</c:v>
                </c:pt>
                <c:pt idx="15653">
                  <c:v>1.0330404969095545E-2</c:v>
                </c:pt>
                <c:pt idx="15654">
                  <c:v>-0.12916576404895422</c:v>
                </c:pt>
                <c:pt idx="15655">
                  <c:v>1.7074335840116254E-2</c:v>
                </c:pt>
                <c:pt idx="15656">
                  <c:v>-5.0458005274145894E-2</c:v>
                </c:pt>
                <c:pt idx="15657">
                  <c:v>1.9821183556112249E-2</c:v>
                </c:pt>
                <c:pt idx="15658">
                  <c:v>3.3465309907823891E-2</c:v>
                </c:pt>
                <c:pt idx="15659">
                  <c:v>1.3198178405728763E-2</c:v>
                </c:pt>
                <c:pt idx="15660">
                  <c:v>5.9264030314632683E-2</c:v>
                </c:pt>
                <c:pt idx="15661">
                  <c:v>0.12811043550659684</c:v>
                </c:pt>
                <c:pt idx="15662">
                  <c:v>-2.2171465253992488E-2</c:v>
                </c:pt>
                <c:pt idx="15663">
                  <c:v>-1.0325931441848199E-2</c:v>
                </c:pt>
                <c:pt idx="15664">
                  <c:v>1.3123596398716152E-2</c:v>
                </c:pt>
                <c:pt idx="15665">
                  <c:v>8.0926688667153097E-3</c:v>
                </c:pt>
                <c:pt idx="15666">
                  <c:v>-3.1307474593228512E-3</c:v>
                </c:pt>
                <c:pt idx="15667">
                  <c:v>-4.4363461252414908E-2</c:v>
                </c:pt>
                <c:pt idx="15668">
                  <c:v>-2.3973794464448094E-2</c:v>
                </c:pt>
                <c:pt idx="15669">
                  <c:v>2.1139257050087221E-2</c:v>
                </c:pt>
                <c:pt idx="15670">
                  <c:v>2.2183943708041803E-2</c:v>
                </c:pt>
                <c:pt idx="15671">
                  <c:v>-8.4688864659359427E-3</c:v>
                </c:pt>
                <c:pt idx="15672">
                  <c:v>-5.1978419318555831E-3</c:v>
                </c:pt>
                <c:pt idx="15673">
                  <c:v>1.0922320929392567E-2</c:v>
                </c:pt>
                <c:pt idx="15674">
                  <c:v>-8.9679089005633914E-3</c:v>
                </c:pt>
                <c:pt idx="15675">
                  <c:v>-4.4097897904973239E-2</c:v>
                </c:pt>
                <c:pt idx="15676">
                  <c:v>2.0987954232463E-2</c:v>
                </c:pt>
                <c:pt idx="15677">
                  <c:v>-4.0042036876921899E-2</c:v>
                </c:pt>
                <c:pt idx="15678">
                  <c:v>1.9959638998785979E-2</c:v>
                </c:pt>
                <c:pt idx="15679">
                  <c:v>1.7461389601180981E-2</c:v>
                </c:pt>
                <c:pt idx="15680">
                  <c:v>9.2037760872365933E-3</c:v>
                </c:pt>
                <c:pt idx="15681">
                  <c:v>-8.2099518266311844E-2</c:v>
                </c:pt>
                <c:pt idx="15682">
                  <c:v>9.6540885877140024E-3</c:v>
                </c:pt>
                <c:pt idx="15683">
                  <c:v>2.2244398938509224E-2</c:v>
                </c:pt>
                <c:pt idx="15684">
                  <c:v>2.5634510909336043E-2</c:v>
                </c:pt>
                <c:pt idx="15685">
                  <c:v>1.2521773648616457E-2</c:v>
                </c:pt>
                <c:pt idx="15686">
                  <c:v>-2.2369026298374988E-2</c:v>
                </c:pt>
                <c:pt idx="15687">
                  <c:v>-3.9736798208062342E-2</c:v>
                </c:pt>
                <c:pt idx="15688">
                  <c:v>-3.1274585195524077E-3</c:v>
                </c:pt>
                <c:pt idx="15689">
                  <c:v>-1.3686832411601263E-2</c:v>
                </c:pt>
                <c:pt idx="15690">
                  <c:v>4.1995129301513889E-2</c:v>
                </c:pt>
                <c:pt idx="15691">
                  <c:v>0.10207770637667302</c:v>
                </c:pt>
                <c:pt idx="15692">
                  <c:v>-1.1884515485202427E-2</c:v>
                </c:pt>
                <c:pt idx="15693">
                  <c:v>7.1295953100588727E-2</c:v>
                </c:pt>
                <c:pt idx="15694">
                  <c:v>5.0524460183831867E-2</c:v>
                </c:pt>
                <c:pt idx="15695">
                  <c:v>4.8313535593432114E-2</c:v>
                </c:pt>
                <c:pt idx="15696">
                  <c:v>-4.2382020298414626E-2</c:v>
                </c:pt>
                <c:pt idx="15697">
                  <c:v>-1.8149937181730729E-2</c:v>
                </c:pt>
                <c:pt idx="15698">
                  <c:v>-1.3624178401911269E-2</c:v>
                </c:pt>
                <c:pt idx="15699">
                  <c:v>4.7096040005699231E-2</c:v>
                </c:pt>
                <c:pt idx="15700">
                  <c:v>-2.9398876080496102E-3</c:v>
                </c:pt>
                <c:pt idx="15701">
                  <c:v>3.0779053770882709E-2</c:v>
                </c:pt>
                <c:pt idx="15702">
                  <c:v>-3.9352156480307932E-2</c:v>
                </c:pt>
                <c:pt idx="15703">
                  <c:v>5.1484299546065294E-2</c:v>
                </c:pt>
                <c:pt idx="15704">
                  <c:v>-3.7361014444109017E-3</c:v>
                </c:pt>
                <c:pt idx="15705">
                  <c:v>0.10800844338463315</c:v>
                </c:pt>
                <c:pt idx="15706">
                  <c:v>8.2655003135278918E-2</c:v>
                </c:pt>
                <c:pt idx="15707">
                  <c:v>4.2708141405668691E-2</c:v>
                </c:pt>
                <c:pt idx="15708">
                  <c:v>1.3396228215946703E-2</c:v>
                </c:pt>
                <c:pt idx="15709">
                  <c:v>1.8831670155746626E-2</c:v>
                </c:pt>
                <c:pt idx="15710">
                  <c:v>2.3478451409984374E-2</c:v>
                </c:pt>
                <c:pt idx="15711">
                  <c:v>5.2674514863629403E-2</c:v>
                </c:pt>
                <c:pt idx="15712">
                  <c:v>8.1152563756267844E-3</c:v>
                </c:pt>
                <c:pt idx="15713">
                  <c:v>-4.9083979923995415E-2</c:v>
                </c:pt>
                <c:pt idx="15714">
                  <c:v>-3.6508302532043077E-3</c:v>
                </c:pt>
                <c:pt idx="15715">
                  <c:v>-1.6157713268769604E-2</c:v>
                </c:pt>
                <c:pt idx="15716">
                  <c:v>-5.5407373664944212E-3</c:v>
                </c:pt>
                <c:pt idx="15717">
                  <c:v>-2.0519301543380254E-3</c:v>
                </c:pt>
                <c:pt idx="15718">
                  <c:v>1.7987534635451288E-2</c:v>
                </c:pt>
                <c:pt idx="15719">
                  <c:v>2.3756017840334143E-2</c:v>
                </c:pt>
                <c:pt idx="15720">
                  <c:v>1.7172815970944938E-3</c:v>
                </c:pt>
                <c:pt idx="15721">
                  <c:v>1.764736646961626E-2</c:v>
                </c:pt>
                <c:pt idx="15722">
                  <c:v>-3.5039636212906747E-2</c:v>
                </c:pt>
                <c:pt idx="15723">
                  <c:v>5.9513511643768037E-2</c:v>
                </c:pt>
                <c:pt idx="15724">
                  <c:v>3.1497112533380854E-2</c:v>
                </c:pt>
                <c:pt idx="15725">
                  <c:v>-2.3003537334887813E-2</c:v>
                </c:pt>
                <c:pt idx="15726">
                  <c:v>2.224481754351075E-2</c:v>
                </c:pt>
                <c:pt idx="15727">
                  <c:v>1.9939130647763825E-2</c:v>
                </c:pt>
                <c:pt idx="15728">
                  <c:v>-5.6756827067778095E-3</c:v>
                </c:pt>
                <c:pt idx="15729">
                  <c:v>1.2131477683077795E-3</c:v>
                </c:pt>
                <c:pt idx="15730">
                  <c:v>4.1380904588548824E-2</c:v>
                </c:pt>
                <c:pt idx="15731">
                  <c:v>-5.8132025561017354E-2</c:v>
                </c:pt>
                <c:pt idx="15732">
                  <c:v>-2.5334794968933753E-2</c:v>
                </c:pt>
                <c:pt idx="15733">
                  <c:v>-9.7045239754371307E-2</c:v>
                </c:pt>
                <c:pt idx="15734">
                  <c:v>-1.1074948740943107E-2</c:v>
                </c:pt>
                <c:pt idx="15735">
                  <c:v>2.146971415846775E-2</c:v>
                </c:pt>
                <c:pt idx="15736">
                  <c:v>7.1369449792927416E-4</c:v>
                </c:pt>
                <c:pt idx="15737">
                  <c:v>-6.1232844963890538E-2</c:v>
                </c:pt>
                <c:pt idx="15738">
                  <c:v>1.9193623732489309E-2</c:v>
                </c:pt>
                <c:pt idx="15739">
                  <c:v>9.3701156933972303E-3</c:v>
                </c:pt>
                <c:pt idx="15740">
                  <c:v>3.9218738403513625E-3</c:v>
                </c:pt>
                <c:pt idx="15741">
                  <c:v>1.2810890862820869E-2</c:v>
                </c:pt>
                <c:pt idx="15742">
                  <c:v>-1.1591950859254666E-2</c:v>
                </c:pt>
                <c:pt idx="15743">
                  <c:v>5.2895612458863824E-2</c:v>
                </c:pt>
                <c:pt idx="15744">
                  <c:v>-1.4948163293650981E-2</c:v>
                </c:pt>
                <c:pt idx="15745">
                  <c:v>5.4344598465052414E-2</c:v>
                </c:pt>
                <c:pt idx="15746">
                  <c:v>1.4443949073878706E-2</c:v>
                </c:pt>
                <c:pt idx="15747">
                  <c:v>2.0789465170583585E-2</c:v>
                </c:pt>
                <c:pt idx="15748">
                  <c:v>3.6466968321193172E-2</c:v>
                </c:pt>
                <c:pt idx="15749">
                  <c:v>-5.5431822741037001E-2</c:v>
                </c:pt>
                <c:pt idx="15750">
                  <c:v>2.868035136576139E-2</c:v>
                </c:pt>
                <c:pt idx="15751">
                  <c:v>-1.1878402685230313E-2</c:v>
                </c:pt>
                <c:pt idx="15752">
                  <c:v>-8.6654017917811049E-2</c:v>
                </c:pt>
                <c:pt idx="15753">
                  <c:v>-4.0201591063247236E-2</c:v>
                </c:pt>
                <c:pt idx="15754">
                  <c:v>-6.4511121911668646E-3</c:v>
                </c:pt>
                <c:pt idx="15755">
                  <c:v>-5.245432172483128E-3</c:v>
                </c:pt>
                <c:pt idx="15756">
                  <c:v>-4.0074604287335766E-2</c:v>
                </c:pt>
                <c:pt idx="15757">
                  <c:v>0.25557963736264416</c:v>
                </c:pt>
                <c:pt idx="15758">
                  <c:v>0.10225543290985217</c:v>
                </c:pt>
                <c:pt idx="15759">
                  <c:v>1.9612808301912719E-2</c:v>
                </c:pt>
                <c:pt idx="15760">
                  <c:v>6.972640742617821E-3</c:v>
                </c:pt>
                <c:pt idx="15761">
                  <c:v>-2.0309063813758823E-2</c:v>
                </c:pt>
                <c:pt idx="15762">
                  <c:v>-3.4289455770334432E-2</c:v>
                </c:pt>
                <c:pt idx="15763">
                  <c:v>-1.1617542970255201E-2</c:v>
                </c:pt>
                <c:pt idx="15764">
                  <c:v>1.1309032845380018E-2</c:v>
                </c:pt>
                <c:pt idx="15765">
                  <c:v>4.6117373175952617E-2</c:v>
                </c:pt>
                <c:pt idx="15766">
                  <c:v>-3.0437747882640165E-3</c:v>
                </c:pt>
                <c:pt idx="15767">
                  <c:v>2.0624291416277134E-2</c:v>
                </c:pt>
                <c:pt idx="15768">
                  <c:v>2.3425503489877257E-2</c:v>
                </c:pt>
                <c:pt idx="15769">
                  <c:v>4.2681788503498375E-5</c:v>
                </c:pt>
                <c:pt idx="15770">
                  <c:v>4.1330363722586611E-2</c:v>
                </c:pt>
                <c:pt idx="15771">
                  <c:v>3.3310293209244468E-3</c:v>
                </c:pt>
                <c:pt idx="15772">
                  <c:v>1.8977725551744026E-2</c:v>
                </c:pt>
                <c:pt idx="15773">
                  <c:v>-5.6257072036067623E-3</c:v>
                </c:pt>
                <c:pt idx="15774">
                  <c:v>2.2687489329660204E-2</c:v>
                </c:pt>
                <c:pt idx="15775">
                  <c:v>2.6494112634050593E-2</c:v>
                </c:pt>
                <c:pt idx="15776">
                  <c:v>2.4053284468097264E-3</c:v>
                </c:pt>
                <c:pt idx="15777">
                  <c:v>-1.7294099430763796E-2</c:v>
                </c:pt>
                <c:pt idx="15778">
                  <c:v>1.3945313331307305E-2</c:v>
                </c:pt>
                <c:pt idx="15779">
                  <c:v>1.4436490824545593E-2</c:v>
                </c:pt>
                <c:pt idx="15780">
                  <c:v>6.5270213323368853E-2</c:v>
                </c:pt>
                <c:pt idx="15781">
                  <c:v>1.1398302196901017E-2</c:v>
                </c:pt>
                <c:pt idx="15782">
                  <c:v>-2.2300708963986268E-2</c:v>
                </c:pt>
                <c:pt idx="15783">
                  <c:v>2.4799661004668339E-2</c:v>
                </c:pt>
                <c:pt idx="15784">
                  <c:v>1.0380076617466051E-3</c:v>
                </c:pt>
                <c:pt idx="15785">
                  <c:v>2.6290603671329113E-2</c:v>
                </c:pt>
                <c:pt idx="15786">
                  <c:v>3.9874136411842669E-2</c:v>
                </c:pt>
                <c:pt idx="15787">
                  <c:v>2.5360326915690689E-2</c:v>
                </c:pt>
                <c:pt idx="15788">
                  <c:v>-8.2396748715208024E-3</c:v>
                </c:pt>
                <c:pt idx="15789">
                  <c:v>3.9271554644811952E-4</c:v>
                </c:pt>
                <c:pt idx="15790">
                  <c:v>-3.5802158547681685E-2</c:v>
                </c:pt>
                <c:pt idx="15791">
                  <c:v>4.3020979237046661E-2</c:v>
                </c:pt>
                <c:pt idx="15792">
                  <c:v>-1.7457789584279897E-2</c:v>
                </c:pt>
                <c:pt idx="15793">
                  <c:v>3.4654842830679024E-2</c:v>
                </c:pt>
                <c:pt idx="15794">
                  <c:v>1.8518701043171958E-2</c:v>
                </c:pt>
                <c:pt idx="15795">
                  <c:v>-5.7696220267248827E-2</c:v>
                </c:pt>
                <c:pt idx="15796">
                  <c:v>9.0120743231820122E-2</c:v>
                </c:pt>
                <c:pt idx="15797">
                  <c:v>3.2774920151027273E-2</c:v>
                </c:pt>
                <c:pt idx="15798">
                  <c:v>3.0317912289049394E-2</c:v>
                </c:pt>
                <c:pt idx="15799">
                  <c:v>2.3683820684239767E-2</c:v>
                </c:pt>
                <c:pt idx="15800">
                  <c:v>3.6993774657384626E-2</c:v>
                </c:pt>
                <c:pt idx="15801">
                  <c:v>-5.4980079454628024E-2</c:v>
                </c:pt>
                <c:pt idx="15802">
                  <c:v>-3.0985637075526956E-2</c:v>
                </c:pt>
                <c:pt idx="15803">
                  <c:v>-2.5138471804516841E-2</c:v>
                </c:pt>
                <c:pt idx="15804">
                  <c:v>3.7763701290136821E-2</c:v>
                </c:pt>
                <c:pt idx="15805">
                  <c:v>5.6491801531175284E-3</c:v>
                </c:pt>
                <c:pt idx="15806">
                  <c:v>7.103865424565905E-3</c:v>
                </c:pt>
                <c:pt idx="15807">
                  <c:v>-5.4996662434712504E-3</c:v>
                </c:pt>
                <c:pt idx="15808">
                  <c:v>1.1014264927536559E-2</c:v>
                </c:pt>
                <c:pt idx="15809">
                  <c:v>6.1002054561291714E-2</c:v>
                </c:pt>
                <c:pt idx="15810">
                  <c:v>3.3463772412220906E-2</c:v>
                </c:pt>
                <c:pt idx="15811">
                  <c:v>6.0824184220633612E-2</c:v>
                </c:pt>
                <c:pt idx="15812">
                  <c:v>4.3220312442273909E-2</c:v>
                </c:pt>
                <c:pt idx="15813">
                  <c:v>-4.8365241850238119E-2</c:v>
                </c:pt>
                <c:pt idx="15814">
                  <c:v>5.0156505720983527E-2</c:v>
                </c:pt>
                <c:pt idx="15815">
                  <c:v>1.9654314337554928E-2</c:v>
                </c:pt>
                <c:pt idx="15816">
                  <c:v>-1.7697600815138393E-3</c:v>
                </c:pt>
                <c:pt idx="15817">
                  <c:v>-1.2227998528092658E-2</c:v>
                </c:pt>
                <c:pt idx="15818">
                  <c:v>2.0131873469542403E-2</c:v>
                </c:pt>
                <c:pt idx="15819">
                  <c:v>0.29498910861245697</c:v>
                </c:pt>
                <c:pt idx="15820">
                  <c:v>3.8032894370816729E-2</c:v>
                </c:pt>
                <c:pt idx="15821">
                  <c:v>1.4923808799808229E-2</c:v>
                </c:pt>
                <c:pt idx="15822">
                  <c:v>-3.0817569508878297E-2</c:v>
                </c:pt>
                <c:pt idx="15823">
                  <c:v>1.4831762513633471E-2</c:v>
                </c:pt>
                <c:pt idx="15824">
                  <c:v>5.8254496704037611E-4</c:v>
                </c:pt>
                <c:pt idx="15825">
                  <c:v>1.21046709259236E-2</c:v>
                </c:pt>
                <c:pt idx="15826">
                  <c:v>2.9992685945192169E-2</c:v>
                </c:pt>
                <c:pt idx="15827">
                  <c:v>3.404149399832352E-2</c:v>
                </c:pt>
                <c:pt idx="15828">
                  <c:v>2.2646249887207811E-2</c:v>
                </c:pt>
                <c:pt idx="15829">
                  <c:v>6.7259995310805162E-2</c:v>
                </c:pt>
                <c:pt idx="15830">
                  <c:v>-1.1926058606537339E-2</c:v>
                </c:pt>
                <c:pt idx="15831">
                  <c:v>-2.8291670612434865E-2</c:v>
                </c:pt>
                <c:pt idx="15832">
                  <c:v>-0.24607712728573999</c:v>
                </c:pt>
                <c:pt idx="15833">
                  <c:v>6.8951584373191196E-2</c:v>
                </c:pt>
                <c:pt idx="15834">
                  <c:v>-4.5343937788431708E-3</c:v>
                </c:pt>
                <c:pt idx="15835">
                  <c:v>1.7115883098794978E-2</c:v>
                </c:pt>
                <c:pt idx="15836">
                  <c:v>-2.5671925033168355E-3</c:v>
                </c:pt>
                <c:pt idx="15837">
                  <c:v>-7.2941141421578549E-4</c:v>
                </c:pt>
                <c:pt idx="15838">
                  <c:v>-9.3063402490743269E-3</c:v>
                </c:pt>
                <c:pt idx="15839">
                  <c:v>6.9654059472202268E-3</c:v>
                </c:pt>
                <c:pt idx="15840">
                  <c:v>-4.0738925386222195E-2</c:v>
                </c:pt>
                <c:pt idx="15841">
                  <c:v>6.8269683056078431E-2</c:v>
                </c:pt>
                <c:pt idx="15842">
                  <c:v>2.1968858947193855E-2</c:v>
                </c:pt>
                <c:pt idx="15843">
                  <c:v>3.8418668388069052E-2</c:v>
                </c:pt>
                <c:pt idx="15844">
                  <c:v>-5.9681739674466341E-2</c:v>
                </c:pt>
                <c:pt idx="15845">
                  <c:v>0.25323530608463668</c:v>
                </c:pt>
                <c:pt idx="15846">
                  <c:v>3.4581391339528221E-2</c:v>
                </c:pt>
                <c:pt idx="15847">
                  <c:v>1.5814589928620254E-2</c:v>
                </c:pt>
                <c:pt idx="15848">
                  <c:v>-1.4416999902712436E-2</c:v>
                </c:pt>
                <c:pt idx="15849">
                  <c:v>1.0536118472922552E-2</c:v>
                </c:pt>
                <c:pt idx="15850">
                  <c:v>-1.1610135471994876E-3</c:v>
                </c:pt>
                <c:pt idx="15851">
                  <c:v>1.3886619068835214E-3</c:v>
                </c:pt>
                <c:pt idx="15852">
                  <c:v>-1.2415571844513801E-3</c:v>
                </c:pt>
                <c:pt idx="15853">
                  <c:v>6.7699397517552093E-3</c:v>
                </c:pt>
                <c:pt idx="15854">
                  <c:v>-1.9756982264596577E-2</c:v>
                </c:pt>
                <c:pt idx="15855">
                  <c:v>-4.6563936577779332E-2</c:v>
                </c:pt>
                <c:pt idx="15856">
                  <c:v>-2.8710293130436215E-2</c:v>
                </c:pt>
                <c:pt idx="15857">
                  <c:v>7.8337579784750686E-3</c:v>
                </c:pt>
                <c:pt idx="15858">
                  <c:v>-3.7583144470709949E-2</c:v>
                </c:pt>
                <c:pt idx="15859">
                  <c:v>-1.7784187724664152E-2</c:v>
                </c:pt>
                <c:pt idx="15860">
                  <c:v>4.1419439285836999E-3</c:v>
                </c:pt>
                <c:pt idx="15861">
                  <c:v>8.0197865965766953E-3</c:v>
                </c:pt>
                <c:pt idx="15862">
                  <c:v>4.4271178803176978E-2</c:v>
                </c:pt>
                <c:pt idx="15863">
                  <c:v>-8.0829940935042699E-4</c:v>
                </c:pt>
                <c:pt idx="15864">
                  <c:v>-2.225785993741496E-2</c:v>
                </c:pt>
                <c:pt idx="15865">
                  <c:v>-2.1973844420930942E-2</c:v>
                </c:pt>
                <c:pt idx="15866">
                  <c:v>2.9501680046042259E-2</c:v>
                </c:pt>
                <c:pt idx="15867">
                  <c:v>1.1571111960909809E-2</c:v>
                </c:pt>
                <c:pt idx="15868">
                  <c:v>-6.0534939272768443E-2</c:v>
                </c:pt>
                <c:pt idx="15869">
                  <c:v>7.3428226039629358E-3</c:v>
                </c:pt>
                <c:pt idx="15870">
                  <c:v>9.0088729693350633E-2</c:v>
                </c:pt>
                <c:pt idx="15871">
                  <c:v>-1.3891443002403806E-2</c:v>
                </c:pt>
                <c:pt idx="15872">
                  <c:v>5.9103248234962449E-2</c:v>
                </c:pt>
                <c:pt idx="15873">
                  <c:v>2.2220056737485779E-2</c:v>
                </c:pt>
                <c:pt idx="15874">
                  <c:v>1.8759930226175944E-2</c:v>
                </c:pt>
                <c:pt idx="15875">
                  <c:v>1.9242125564311961E-2</c:v>
                </c:pt>
                <c:pt idx="15876">
                  <c:v>1.5098609897381533E-2</c:v>
                </c:pt>
                <c:pt idx="15877">
                  <c:v>-1.367282566304167E-2</c:v>
                </c:pt>
                <c:pt idx="15878">
                  <c:v>-0.14536824625411809</c:v>
                </c:pt>
                <c:pt idx="15879">
                  <c:v>-3.7870558671569167E-3</c:v>
                </c:pt>
                <c:pt idx="15880">
                  <c:v>-4.2746117458842887E-2</c:v>
                </c:pt>
                <c:pt idx="15881">
                  <c:v>-3.6178344097644553E-2</c:v>
                </c:pt>
                <c:pt idx="15882">
                  <c:v>-2.2156477009523175E-2</c:v>
                </c:pt>
                <c:pt idx="15883">
                  <c:v>-6.4935159172293103E-2</c:v>
                </c:pt>
                <c:pt idx="15884">
                  <c:v>-0.21015884113220232</c:v>
                </c:pt>
                <c:pt idx="15885">
                  <c:v>1.1602081801819226E-2</c:v>
                </c:pt>
                <c:pt idx="15886">
                  <c:v>-1.0435256002091494E-2</c:v>
                </c:pt>
                <c:pt idx="15887">
                  <c:v>2.0198731228800743E-2</c:v>
                </c:pt>
                <c:pt idx="15888">
                  <c:v>-5.3006400147200636E-2</c:v>
                </c:pt>
                <c:pt idx="15889">
                  <c:v>-1.9740456117787477E-3</c:v>
                </c:pt>
                <c:pt idx="15890">
                  <c:v>4.2702274739124585E-3</c:v>
                </c:pt>
                <c:pt idx="15891">
                  <c:v>4.5392392500754324E-2</c:v>
                </c:pt>
                <c:pt idx="15892">
                  <c:v>-2.2334783763817867E-2</c:v>
                </c:pt>
                <c:pt idx="15893">
                  <c:v>-8.1721282785561303E-3</c:v>
                </c:pt>
                <c:pt idx="15894">
                  <c:v>6.0091470708873744E-3</c:v>
                </c:pt>
                <c:pt idx="15895">
                  <c:v>3.814133395383874E-3</c:v>
                </c:pt>
                <c:pt idx="15896">
                  <c:v>3.15423514771891E-3</c:v>
                </c:pt>
                <c:pt idx="15897">
                  <c:v>-0.12895344817142135</c:v>
                </c:pt>
                <c:pt idx="15898">
                  <c:v>2.4485410206583434E-2</c:v>
                </c:pt>
                <c:pt idx="15899">
                  <c:v>7.5324216129287108E-2</c:v>
                </c:pt>
                <c:pt idx="15900">
                  <c:v>-2.1469391860239231E-2</c:v>
                </c:pt>
                <c:pt idx="15901">
                  <c:v>1.0216709447132651E-2</c:v>
                </c:pt>
                <c:pt idx="15902">
                  <c:v>-0.13978243411088617</c:v>
                </c:pt>
                <c:pt idx="15903">
                  <c:v>3.4272881196416708E-3</c:v>
                </c:pt>
                <c:pt idx="15904">
                  <c:v>6.4730541891857618E-2</c:v>
                </c:pt>
                <c:pt idx="15905">
                  <c:v>-1.3906031416908253E-3</c:v>
                </c:pt>
                <c:pt idx="15906">
                  <c:v>-2.1136356083619807E-2</c:v>
                </c:pt>
                <c:pt idx="15907">
                  <c:v>-1.3269146430666347E-2</c:v>
                </c:pt>
                <c:pt idx="15908">
                  <c:v>-3.3000579924104365E-2</c:v>
                </c:pt>
                <c:pt idx="15909">
                  <c:v>3.7251600179643092E-3</c:v>
                </c:pt>
                <c:pt idx="15910">
                  <c:v>-2.1690920177480852E-2</c:v>
                </c:pt>
                <c:pt idx="15911">
                  <c:v>-7.7749309831623885E-3</c:v>
                </c:pt>
                <c:pt idx="15912">
                  <c:v>-1.1438452713617816E-2</c:v>
                </c:pt>
                <c:pt idx="15913">
                  <c:v>1.8056535670522351E-2</c:v>
                </c:pt>
                <c:pt idx="15914">
                  <c:v>2.7401624929518547E-3</c:v>
                </c:pt>
                <c:pt idx="15915">
                  <c:v>7.03511542465423E-2</c:v>
                </c:pt>
                <c:pt idx="15916">
                  <c:v>2.1868503687010543E-2</c:v>
                </c:pt>
                <c:pt idx="15917">
                  <c:v>-6.3199594334338166E-2</c:v>
                </c:pt>
                <c:pt idx="15918">
                  <c:v>-5.6068037751221642E-2</c:v>
                </c:pt>
                <c:pt idx="15919">
                  <c:v>4.5015846572305012E-3</c:v>
                </c:pt>
                <c:pt idx="15920">
                  <c:v>-4.9960673146239989E-2</c:v>
                </c:pt>
                <c:pt idx="15921">
                  <c:v>6.5125221567542926E-2</c:v>
                </c:pt>
                <c:pt idx="15922">
                  <c:v>-3.5931965526566578E-2</c:v>
                </c:pt>
                <c:pt idx="15923">
                  <c:v>5.2371171420680852E-2</c:v>
                </c:pt>
                <c:pt idx="15924">
                  <c:v>2.7366808739727539E-2</c:v>
                </c:pt>
                <c:pt idx="15925">
                  <c:v>-2.8371634105933612E-2</c:v>
                </c:pt>
                <c:pt idx="15926">
                  <c:v>1.7291704541142497E-2</c:v>
                </c:pt>
                <c:pt idx="15927">
                  <c:v>4.7199032418591143E-2</c:v>
                </c:pt>
                <c:pt idx="15928">
                  <c:v>7.2513617754052559E-2</c:v>
                </c:pt>
                <c:pt idx="15929">
                  <c:v>2.353518920135696E-2</c:v>
                </c:pt>
                <c:pt idx="15930">
                  <c:v>4.3733757405508999E-2</c:v>
                </c:pt>
                <c:pt idx="15931">
                  <c:v>-4.7607564157135573E-2</c:v>
                </c:pt>
                <c:pt idx="15932">
                  <c:v>3.8994150038251719E-2</c:v>
                </c:pt>
                <c:pt idx="15933">
                  <c:v>5.0491427368866762E-2</c:v>
                </c:pt>
                <c:pt idx="15934">
                  <c:v>1.5716648940261403E-2</c:v>
                </c:pt>
                <c:pt idx="15935">
                  <c:v>-5.399971523861679E-2</c:v>
                </c:pt>
                <c:pt idx="15936">
                  <c:v>3.6148187604405281E-2</c:v>
                </c:pt>
                <c:pt idx="15937">
                  <c:v>1.2180681342486021E-2</c:v>
                </c:pt>
                <c:pt idx="15938">
                  <c:v>-1.6583236515208266E-2</c:v>
                </c:pt>
                <c:pt idx="15939">
                  <c:v>1.5084006747808531E-2</c:v>
                </c:pt>
                <c:pt idx="15940">
                  <c:v>3.0938968542720352E-2</c:v>
                </c:pt>
                <c:pt idx="15941">
                  <c:v>6.1290613584053771E-2</c:v>
                </c:pt>
                <c:pt idx="15942">
                  <c:v>9.0254203235007012E-3</c:v>
                </c:pt>
                <c:pt idx="15943">
                  <c:v>-2.8840610632321493E-2</c:v>
                </c:pt>
                <c:pt idx="15944">
                  <c:v>-0.1363634045435638</c:v>
                </c:pt>
                <c:pt idx="15945">
                  <c:v>-1.9469716637103531E-2</c:v>
                </c:pt>
                <c:pt idx="15946">
                  <c:v>5.0306895299287262E-4</c:v>
                </c:pt>
                <c:pt idx="15947">
                  <c:v>-3.5869758589779162E-3</c:v>
                </c:pt>
                <c:pt idx="15948">
                  <c:v>0.47204376086766797</c:v>
                </c:pt>
                <c:pt idx="15949">
                  <c:v>-1.1100875984657609E-2</c:v>
                </c:pt>
                <c:pt idx="15950">
                  <c:v>1.2987821010573952E-2</c:v>
                </c:pt>
                <c:pt idx="15951">
                  <c:v>-2.9304356427856747E-2</c:v>
                </c:pt>
                <c:pt idx="15952">
                  <c:v>1.2631552533025816E-3</c:v>
                </c:pt>
                <c:pt idx="15953">
                  <c:v>-4.455399436175277E-3</c:v>
                </c:pt>
                <c:pt idx="15954">
                  <c:v>-1.8182719707784162E-3</c:v>
                </c:pt>
                <c:pt idx="15955">
                  <c:v>4.7934762600750913E-2</c:v>
                </c:pt>
                <c:pt idx="15956">
                  <c:v>-1.3941486794974108E-3</c:v>
                </c:pt>
                <c:pt idx="15957">
                  <c:v>-8.3097159439698889E-3</c:v>
                </c:pt>
                <c:pt idx="15958">
                  <c:v>9.9876419776377609E-2</c:v>
                </c:pt>
                <c:pt idx="15959">
                  <c:v>2.9792080479330744E-2</c:v>
                </c:pt>
                <c:pt idx="15960">
                  <c:v>8.7223765705845058E-2</c:v>
                </c:pt>
                <c:pt idx="15961">
                  <c:v>4.80622529611959E-2</c:v>
                </c:pt>
                <c:pt idx="15962">
                  <c:v>1.993199771098576E-2</c:v>
                </c:pt>
                <c:pt idx="15963">
                  <c:v>-3.8783688424440296E-3</c:v>
                </c:pt>
                <c:pt idx="15964">
                  <c:v>-3.8287481612620175E-2</c:v>
                </c:pt>
                <c:pt idx="15965">
                  <c:v>-3.5264347614476159E-2</c:v>
                </c:pt>
                <c:pt idx="15966">
                  <c:v>-2.3453666926386479E-2</c:v>
                </c:pt>
                <c:pt idx="15967">
                  <c:v>3.9487146596020022E-3</c:v>
                </c:pt>
                <c:pt idx="15968">
                  <c:v>-7.645443135906263E-2</c:v>
                </c:pt>
                <c:pt idx="15969">
                  <c:v>-7.7900591079911544E-3</c:v>
                </c:pt>
                <c:pt idx="15970">
                  <c:v>2.1979251478893257E-2</c:v>
                </c:pt>
                <c:pt idx="15971">
                  <c:v>-0.13629373619220325</c:v>
                </c:pt>
                <c:pt idx="15972">
                  <c:v>-1.0255589002991347E-2</c:v>
                </c:pt>
                <c:pt idx="15973">
                  <c:v>2.1549177624422236E-3</c:v>
                </c:pt>
                <c:pt idx="15974">
                  <c:v>5.956598623749444E-3</c:v>
                </c:pt>
                <c:pt idx="15975">
                  <c:v>-7.7531901048776006E-3</c:v>
                </c:pt>
                <c:pt idx="15976">
                  <c:v>-9.8788733235352349E-3</c:v>
                </c:pt>
                <c:pt idx="15977">
                  <c:v>1.9098369862168914E-3</c:v>
                </c:pt>
                <c:pt idx="15978">
                  <c:v>-0.35722203473402808</c:v>
                </c:pt>
                <c:pt idx="15979">
                  <c:v>2.7581043063970617E-2</c:v>
                </c:pt>
                <c:pt idx="15980">
                  <c:v>0.12078515951000886</c:v>
                </c:pt>
                <c:pt idx="15981">
                  <c:v>6.5679259511405852E-2</c:v>
                </c:pt>
                <c:pt idx="15982">
                  <c:v>-3.5200104831452403E-2</c:v>
                </c:pt>
                <c:pt idx="15983">
                  <c:v>2.7076916752568986E-2</c:v>
                </c:pt>
                <c:pt idx="15984">
                  <c:v>0.11641852754848385</c:v>
                </c:pt>
                <c:pt idx="15985">
                  <c:v>1.5734443091310269E-2</c:v>
                </c:pt>
                <c:pt idx="15986">
                  <c:v>-6.8157587873636499E-3</c:v>
                </c:pt>
                <c:pt idx="15987">
                  <c:v>1.4762047767758964E-2</c:v>
                </c:pt>
                <c:pt idx="15988">
                  <c:v>-3.9354102336700642E-2</c:v>
                </c:pt>
                <c:pt idx="15989">
                  <c:v>4.7201593876554898E-2</c:v>
                </c:pt>
                <c:pt idx="15990">
                  <c:v>-1.3296187716076524E-2</c:v>
                </c:pt>
                <c:pt idx="15991">
                  <c:v>-2.1906648251294982E-2</c:v>
                </c:pt>
                <c:pt idx="15992">
                  <c:v>-3.1753284661478073E-2</c:v>
                </c:pt>
                <c:pt idx="15993">
                  <c:v>6.583957758228301E-2</c:v>
                </c:pt>
                <c:pt idx="15994">
                  <c:v>3.9111606252467818E-2</c:v>
                </c:pt>
                <c:pt idx="15995">
                  <c:v>-0.15693441905069885</c:v>
                </c:pt>
                <c:pt idx="15996">
                  <c:v>7.9242107622518269E-3</c:v>
                </c:pt>
                <c:pt idx="15997">
                  <c:v>-4.7202380627469821E-2</c:v>
                </c:pt>
                <c:pt idx="15998">
                  <c:v>-5.373308807322571E-3</c:v>
                </c:pt>
                <c:pt idx="15999">
                  <c:v>4.5431048300951661E-2</c:v>
                </c:pt>
                <c:pt idx="16000">
                  <c:v>-7.4818303003831212E-3</c:v>
                </c:pt>
                <c:pt idx="16001">
                  <c:v>3.3274994484979337E-2</c:v>
                </c:pt>
                <c:pt idx="16002">
                  <c:v>7.31490159903377E-3</c:v>
                </c:pt>
                <c:pt idx="16003">
                  <c:v>-2.7310010256852209E-2</c:v>
                </c:pt>
                <c:pt idx="16004">
                  <c:v>-3.7918758521946698E-2</c:v>
                </c:pt>
                <c:pt idx="16005">
                  <c:v>-5.2127999896774802E-2</c:v>
                </c:pt>
                <c:pt idx="16006">
                  <c:v>4.5130296560746685E-2</c:v>
                </c:pt>
                <c:pt idx="16007">
                  <c:v>-4.9037390507899091E-2</c:v>
                </c:pt>
                <c:pt idx="16008">
                  <c:v>3.1523979092635344E-2</c:v>
                </c:pt>
                <c:pt idx="16009">
                  <c:v>1.1063852844965515E-2</c:v>
                </c:pt>
                <c:pt idx="16010">
                  <c:v>-1.2626682688128327E-2</c:v>
                </c:pt>
                <c:pt idx="16011">
                  <c:v>5.3476204924868216E-2</c:v>
                </c:pt>
                <c:pt idx="16012">
                  <c:v>1.3640727488453054E-2</c:v>
                </c:pt>
                <c:pt idx="16013">
                  <c:v>-3.0277694724343096E-3</c:v>
                </c:pt>
                <c:pt idx="16014">
                  <c:v>2.7026100109488471E-2</c:v>
                </c:pt>
                <c:pt idx="16015">
                  <c:v>-1.6033574540144153E-2</c:v>
                </c:pt>
                <c:pt idx="16016">
                  <c:v>5.396035525036403E-2</c:v>
                </c:pt>
                <c:pt idx="16017">
                  <c:v>2.2935472792900088E-2</c:v>
                </c:pt>
                <c:pt idx="16018">
                  <c:v>5.8169635609761475E-2</c:v>
                </c:pt>
                <c:pt idx="16019">
                  <c:v>3.3068447971309048E-2</c:v>
                </c:pt>
                <c:pt idx="16020">
                  <c:v>3.252223180461445E-2</c:v>
                </c:pt>
                <c:pt idx="16021">
                  <c:v>1.4239491291016119E-3</c:v>
                </c:pt>
                <c:pt idx="16022">
                  <c:v>-0.10217210837352921</c:v>
                </c:pt>
                <c:pt idx="16023">
                  <c:v>0.12650120554291269</c:v>
                </c:pt>
                <c:pt idx="16024">
                  <c:v>-2.7971790419762971E-2</c:v>
                </c:pt>
                <c:pt idx="16025">
                  <c:v>-1.0780992827042389E-2</c:v>
                </c:pt>
                <c:pt idx="16026">
                  <c:v>4.8676080010156331E-2</c:v>
                </c:pt>
                <c:pt idx="16027">
                  <c:v>-8.708242573497306E-2</c:v>
                </c:pt>
                <c:pt idx="16028">
                  <c:v>1.1045504508583293E-2</c:v>
                </c:pt>
                <c:pt idx="16029">
                  <c:v>1.3420944005169886E-2</c:v>
                </c:pt>
                <c:pt idx="16030">
                  <c:v>1.4321954746802356E-2</c:v>
                </c:pt>
                <c:pt idx="16031">
                  <c:v>-0.1708641771234973</c:v>
                </c:pt>
                <c:pt idx="16032">
                  <c:v>6.9531584903941721E-2</c:v>
                </c:pt>
                <c:pt idx="16033">
                  <c:v>-0.1009537487213828</c:v>
                </c:pt>
                <c:pt idx="16034">
                  <c:v>0.31273992716685345</c:v>
                </c:pt>
                <c:pt idx="16035">
                  <c:v>-4.8623782742159768E-2</c:v>
                </c:pt>
                <c:pt idx="16036">
                  <c:v>-6.2452933335499321E-4</c:v>
                </c:pt>
                <c:pt idx="16037">
                  <c:v>7.9484162861461385E-2</c:v>
                </c:pt>
                <c:pt idx="16038">
                  <c:v>-3.9403689469074323E-3</c:v>
                </c:pt>
                <c:pt idx="16039">
                  <c:v>2.4745341652316695E-3</c:v>
                </c:pt>
                <c:pt idx="16040">
                  <c:v>-6.3491763401831935E-2</c:v>
                </c:pt>
                <c:pt idx="16041">
                  <c:v>3.9407496712651389E-2</c:v>
                </c:pt>
                <c:pt idx="16042">
                  <c:v>3.9610079905115669E-2</c:v>
                </c:pt>
                <c:pt idx="16043">
                  <c:v>-1.4004646763898806E-2</c:v>
                </c:pt>
                <c:pt idx="16044">
                  <c:v>-2.4135037959110345E-2</c:v>
                </c:pt>
                <c:pt idx="16045">
                  <c:v>-3.9077874756177994E-2</c:v>
                </c:pt>
                <c:pt idx="16046">
                  <c:v>1.1521652436815633E-2</c:v>
                </c:pt>
                <c:pt idx="16047">
                  <c:v>-1.0815977871375929E-2</c:v>
                </c:pt>
                <c:pt idx="16048">
                  <c:v>-3.2988406129060767E-2</c:v>
                </c:pt>
                <c:pt idx="16049">
                  <c:v>5.097717678845759E-2</c:v>
                </c:pt>
                <c:pt idx="16050">
                  <c:v>-0.1239539601898251</c:v>
                </c:pt>
                <c:pt idx="16051">
                  <c:v>0.12222482818675004</c:v>
                </c:pt>
                <c:pt idx="16052">
                  <c:v>2.5936672224779965E-3</c:v>
                </c:pt>
                <c:pt idx="16053">
                  <c:v>-5.801151262778103E-2</c:v>
                </c:pt>
                <c:pt idx="16054">
                  <c:v>4.3817910128886632E-2</c:v>
                </c:pt>
                <c:pt idx="16055">
                  <c:v>2.2865080866181879E-2</c:v>
                </c:pt>
                <c:pt idx="16056">
                  <c:v>-4.6662534056717678E-2</c:v>
                </c:pt>
                <c:pt idx="16057">
                  <c:v>4.8036332606911734E-3</c:v>
                </c:pt>
                <c:pt idx="16058">
                  <c:v>-4.5880219907510462E-2</c:v>
                </c:pt>
                <c:pt idx="16059">
                  <c:v>-2.3966825766265343E-2</c:v>
                </c:pt>
                <c:pt idx="16060">
                  <c:v>0.16801685524301554</c:v>
                </c:pt>
                <c:pt idx="16061">
                  <c:v>3.7588699218229618E-2</c:v>
                </c:pt>
                <c:pt idx="16062">
                  <c:v>8.7376027311255201E-3</c:v>
                </c:pt>
                <c:pt idx="16063">
                  <c:v>5.2732929098070362E-2</c:v>
                </c:pt>
                <c:pt idx="16064">
                  <c:v>4.0106519655115202E-3</c:v>
                </c:pt>
                <c:pt idx="16065">
                  <c:v>5.4698821746434464E-2</c:v>
                </c:pt>
                <c:pt idx="16066">
                  <c:v>6.916356536670909E-2</c:v>
                </c:pt>
                <c:pt idx="16067">
                  <c:v>7.7266424590297103E-2</c:v>
                </c:pt>
                <c:pt idx="16068">
                  <c:v>2.2740053569210238E-2</c:v>
                </c:pt>
                <c:pt idx="16069">
                  <c:v>-4.5769363550962658E-2</c:v>
                </c:pt>
                <c:pt idx="16070">
                  <c:v>4.0018977361608823E-2</c:v>
                </c:pt>
                <c:pt idx="16071">
                  <c:v>-6.869820449410291E-2</c:v>
                </c:pt>
                <c:pt idx="16072">
                  <c:v>-5.9728496112820308E-3</c:v>
                </c:pt>
                <c:pt idx="16073">
                  <c:v>7.1898532472442769E-4</c:v>
                </c:pt>
                <c:pt idx="16074">
                  <c:v>9.1880755502051312E-2</c:v>
                </c:pt>
                <c:pt idx="16075">
                  <c:v>9.196823845531138E-3</c:v>
                </c:pt>
                <c:pt idx="16076">
                  <c:v>3.5194610394898005E-3</c:v>
                </c:pt>
                <c:pt idx="16077">
                  <c:v>0.13896130780435606</c:v>
                </c:pt>
                <c:pt idx="16078">
                  <c:v>-6.7185005453346477E-3</c:v>
                </c:pt>
                <c:pt idx="16079">
                  <c:v>1.3359262008832975E-2</c:v>
                </c:pt>
                <c:pt idx="16080">
                  <c:v>-0.22656502814037979</c:v>
                </c:pt>
                <c:pt idx="16081">
                  <c:v>3.3207110130606694E-3</c:v>
                </c:pt>
                <c:pt idx="16082">
                  <c:v>-0.21006854756013052</c:v>
                </c:pt>
                <c:pt idx="16083">
                  <c:v>6.0085099018854247E-2</c:v>
                </c:pt>
                <c:pt idx="16084">
                  <c:v>6.1340351507968779E-3</c:v>
                </c:pt>
                <c:pt idx="16085">
                  <c:v>-7.1781027406303639E-3</c:v>
                </c:pt>
                <c:pt idx="16086">
                  <c:v>8.1877711441538184E-5</c:v>
                </c:pt>
                <c:pt idx="16087">
                  <c:v>1.8152232236101122E-2</c:v>
                </c:pt>
                <c:pt idx="16088">
                  <c:v>1.0759438154065833E-2</c:v>
                </c:pt>
                <c:pt idx="16089">
                  <c:v>5.9494776840973637E-3</c:v>
                </c:pt>
                <c:pt idx="16090">
                  <c:v>-2.1241488987430966E-2</c:v>
                </c:pt>
                <c:pt idx="16091">
                  <c:v>-6.2912094892897483E-3</c:v>
                </c:pt>
                <c:pt idx="16092">
                  <c:v>6.4340352001698116E-3</c:v>
                </c:pt>
                <c:pt idx="16093">
                  <c:v>1.6897892284981439E-2</c:v>
                </c:pt>
                <c:pt idx="16094">
                  <c:v>4.3350063405663927E-2</c:v>
                </c:pt>
                <c:pt idx="16095">
                  <c:v>-4.1034551246977913E-2</c:v>
                </c:pt>
                <c:pt idx="16096">
                  <c:v>1.7022782035840497E-2</c:v>
                </c:pt>
                <c:pt idx="16097">
                  <c:v>1.882599982558749E-2</c:v>
                </c:pt>
                <c:pt idx="16098">
                  <c:v>-2.1130853768855228E-2</c:v>
                </c:pt>
                <c:pt idx="16099">
                  <c:v>2.2771433593981039E-2</c:v>
                </c:pt>
                <c:pt idx="16100">
                  <c:v>6.5018268737068972E-3</c:v>
                </c:pt>
                <c:pt idx="16101">
                  <c:v>-1.5736740297759302E-2</c:v>
                </c:pt>
                <c:pt idx="16102">
                  <c:v>-1.1390718391731411E-2</c:v>
                </c:pt>
                <c:pt idx="16103">
                  <c:v>-5.1149199045680785E-2</c:v>
                </c:pt>
                <c:pt idx="16104">
                  <c:v>3.2094446165351577E-3</c:v>
                </c:pt>
                <c:pt idx="16105">
                  <c:v>-3.8067759690054034E-2</c:v>
                </c:pt>
                <c:pt idx="16106">
                  <c:v>-0.13581208689129931</c:v>
                </c:pt>
                <c:pt idx="16107">
                  <c:v>-3.3171943014767631E-3</c:v>
                </c:pt>
                <c:pt idx="16108">
                  <c:v>3.114871426680516E-3</c:v>
                </c:pt>
                <c:pt idx="16109">
                  <c:v>-6.8469214438140746E-2</c:v>
                </c:pt>
                <c:pt idx="16110">
                  <c:v>2.2847183933333614E-3</c:v>
                </c:pt>
                <c:pt idx="16111">
                  <c:v>-4.4676122927077662E-3</c:v>
                </c:pt>
                <c:pt idx="16112">
                  <c:v>2.7877007943880684E-2</c:v>
                </c:pt>
                <c:pt idx="16113">
                  <c:v>-5.9640202820364805E-3</c:v>
                </c:pt>
                <c:pt idx="16114">
                  <c:v>4.5500814121599599E-2</c:v>
                </c:pt>
                <c:pt idx="16115">
                  <c:v>-1.5544895974277528E-2</c:v>
                </c:pt>
                <c:pt idx="16116">
                  <c:v>-7.4371051434734209E-3</c:v>
                </c:pt>
                <c:pt idx="16117">
                  <c:v>-3.8431281476205267E-2</c:v>
                </c:pt>
                <c:pt idx="16118">
                  <c:v>-6.2831799378737846E-3</c:v>
                </c:pt>
                <c:pt idx="16119">
                  <c:v>3.9812127715889774E-2</c:v>
                </c:pt>
                <c:pt idx="16120">
                  <c:v>-2.3373392500693327E-2</c:v>
                </c:pt>
                <c:pt idx="16121">
                  <c:v>1.1000944670889322E-2</c:v>
                </c:pt>
                <c:pt idx="16122">
                  <c:v>-3.0550514016002697E-2</c:v>
                </c:pt>
                <c:pt idx="16123">
                  <c:v>-1.4762469552545886E-3</c:v>
                </c:pt>
                <c:pt idx="16124">
                  <c:v>-1.3810391934612885E-2</c:v>
                </c:pt>
                <c:pt idx="16125">
                  <c:v>-0.5958251109567777</c:v>
                </c:pt>
                <c:pt idx="16126">
                  <c:v>-1.4524694563693468E-2</c:v>
                </c:pt>
                <c:pt idx="16127">
                  <c:v>-1.0062705985982429E-2</c:v>
                </c:pt>
                <c:pt idx="16128">
                  <c:v>-0.21697104787881635</c:v>
                </c:pt>
                <c:pt idx="16129">
                  <c:v>0.22315909067979747</c:v>
                </c:pt>
                <c:pt idx="16130">
                  <c:v>-4.0293286360520264E-2</c:v>
                </c:pt>
                <c:pt idx="16131">
                  <c:v>2.9758292512614817E-2</c:v>
                </c:pt>
                <c:pt idx="16132">
                  <c:v>-1.7913494573582413E-2</c:v>
                </c:pt>
                <c:pt idx="16133">
                  <c:v>3.2952097499787045E-2</c:v>
                </c:pt>
                <c:pt idx="16134">
                  <c:v>9.6245135472235975E-3</c:v>
                </c:pt>
                <c:pt idx="16135">
                  <c:v>-8.0402794957066787E-2</c:v>
                </c:pt>
                <c:pt idx="16136">
                  <c:v>6.3483586663260233E-2</c:v>
                </c:pt>
                <c:pt idx="16137">
                  <c:v>4.6222376518560071E-3</c:v>
                </c:pt>
                <c:pt idx="16138">
                  <c:v>-3.6590277685247911E-2</c:v>
                </c:pt>
                <c:pt idx="16139">
                  <c:v>-0.42880055812635792</c:v>
                </c:pt>
                <c:pt idx="16140">
                  <c:v>-4.4881312296442447E-2</c:v>
                </c:pt>
                <c:pt idx="16141">
                  <c:v>-5.9855365410227325E-2</c:v>
                </c:pt>
                <c:pt idx="16142">
                  <c:v>-0.12400167353781254</c:v>
                </c:pt>
                <c:pt idx="16143">
                  <c:v>3.3184255595883186E-2</c:v>
                </c:pt>
                <c:pt idx="16144">
                  <c:v>-2.0457358670990149E-3</c:v>
                </c:pt>
                <c:pt idx="16145">
                  <c:v>-2.3303990649487263E-2</c:v>
                </c:pt>
                <c:pt idx="16146">
                  <c:v>-6.0015434627516538E-2</c:v>
                </c:pt>
                <c:pt idx="16147">
                  <c:v>4.9508470017693935E-2</c:v>
                </c:pt>
                <c:pt idx="16148">
                  <c:v>5.5888718194651195E-2</c:v>
                </c:pt>
                <c:pt idx="16149">
                  <c:v>0.14117870764763993</c:v>
                </c:pt>
                <c:pt idx="16150">
                  <c:v>2.5999260100057289E-2</c:v>
                </c:pt>
                <c:pt idx="16151">
                  <c:v>6.4088261004374758E-2</c:v>
                </c:pt>
                <c:pt idx="16152">
                  <c:v>5.8813699632262406E-2</c:v>
                </c:pt>
                <c:pt idx="16153">
                  <c:v>4.3236557020299098E-2</c:v>
                </c:pt>
                <c:pt idx="16154">
                  <c:v>3.3972398745143809E-2</c:v>
                </c:pt>
                <c:pt idx="16155">
                  <c:v>8.842039395888535E-3</c:v>
                </c:pt>
                <c:pt idx="16156">
                  <c:v>2.8923847861075536E-2</c:v>
                </c:pt>
                <c:pt idx="16157">
                  <c:v>-4.9186556133732497E-2</c:v>
                </c:pt>
                <c:pt idx="16158">
                  <c:v>-3.6479713533159874E-3</c:v>
                </c:pt>
                <c:pt idx="16159">
                  <c:v>-3.9369277249765064E-2</c:v>
                </c:pt>
                <c:pt idx="16160">
                  <c:v>-3.6367623135575407E-2</c:v>
                </c:pt>
                <c:pt idx="16161">
                  <c:v>-3.0513239736225783E-3</c:v>
                </c:pt>
                <c:pt idx="16162">
                  <c:v>-2.3874089615169222E-2</c:v>
                </c:pt>
                <c:pt idx="16163">
                  <c:v>3.8844281341128592E-2</c:v>
                </c:pt>
                <c:pt idx="16164">
                  <c:v>-3.5675848905444375E-2</c:v>
                </c:pt>
                <c:pt idx="16165">
                  <c:v>1.13337780344575E-2</c:v>
                </c:pt>
                <c:pt idx="16166">
                  <c:v>5.6290484104034588E-2</c:v>
                </c:pt>
                <c:pt idx="16167">
                  <c:v>-3.1427713215600062E-2</c:v>
                </c:pt>
                <c:pt idx="16168">
                  <c:v>4.1931091484078503E-2</c:v>
                </c:pt>
                <c:pt idx="16169">
                  <c:v>1.0365654955821894E-2</c:v>
                </c:pt>
                <c:pt idx="16170">
                  <c:v>4.7665909281194567E-2</c:v>
                </c:pt>
                <c:pt idx="16171">
                  <c:v>9.958301799207956E-3</c:v>
                </c:pt>
                <c:pt idx="16172">
                  <c:v>-2.5972727636337206E-2</c:v>
                </c:pt>
                <c:pt idx="16173">
                  <c:v>4.1703922825688529E-2</c:v>
                </c:pt>
                <c:pt idx="16174">
                  <c:v>4.9082882972484254E-2</c:v>
                </c:pt>
                <c:pt idx="16175">
                  <c:v>4.6168091414970261E-2</c:v>
                </c:pt>
                <c:pt idx="16176">
                  <c:v>1.297182516529505E-2</c:v>
                </c:pt>
                <c:pt idx="16177">
                  <c:v>-3.1493845629181933E-3</c:v>
                </c:pt>
                <c:pt idx="16178">
                  <c:v>-2.2929206394255785E-2</c:v>
                </c:pt>
                <c:pt idx="16179">
                  <c:v>5.6286594410258968E-2</c:v>
                </c:pt>
                <c:pt idx="16180">
                  <c:v>-6.6771913207724354E-2</c:v>
                </c:pt>
                <c:pt idx="16181">
                  <c:v>4.4660553828226951E-2</c:v>
                </c:pt>
                <c:pt idx="16182">
                  <c:v>1.7080878527482125E-2</c:v>
                </c:pt>
                <c:pt idx="16183">
                  <c:v>7.8720704537850895E-3</c:v>
                </c:pt>
                <c:pt idx="16184">
                  <c:v>-0.11501782060977228</c:v>
                </c:pt>
                <c:pt idx="16185">
                  <c:v>-3.4993343824815779E-3</c:v>
                </c:pt>
                <c:pt idx="16186">
                  <c:v>-0.19640730640363288</c:v>
                </c:pt>
                <c:pt idx="16187">
                  <c:v>-3.4489972719827969E-2</c:v>
                </c:pt>
                <c:pt idx="16188">
                  <c:v>-4.228124864577092E-3</c:v>
                </c:pt>
                <c:pt idx="16189">
                  <c:v>0.11185218399724087</c:v>
                </c:pt>
                <c:pt idx="16190">
                  <c:v>6.8245170680283934E-2</c:v>
                </c:pt>
                <c:pt idx="16191">
                  <c:v>-5.8043528267123529E-2</c:v>
                </c:pt>
                <c:pt idx="16192">
                  <c:v>1.3459985398616682E-2</c:v>
                </c:pt>
                <c:pt idx="16193">
                  <c:v>-1.326993683743192E-2</c:v>
                </c:pt>
                <c:pt idx="16194">
                  <c:v>-1.4427461374161453E-3</c:v>
                </c:pt>
                <c:pt idx="16195">
                  <c:v>8.5007599906503136E-3</c:v>
                </c:pt>
                <c:pt idx="16196">
                  <c:v>-1.5247042398142436E-2</c:v>
                </c:pt>
                <c:pt idx="16197">
                  <c:v>-3.8873549414043515E-2</c:v>
                </c:pt>
                <c:pt idx="16198">
                  <c:v>-3.6395875002626303E-2</c:v>
                </c:pt>
                <c:pt idx="16199">
                  <c:v>-2.3790731571180553E-3</c:v>
                </c:pt>
                <c:pt idx="16200">
                  <c:v>-6.9444922076722598E-4</c:v>
                </c:pt>
                <c:pt idx="16201">
                  <c:v>3.6804047871375693E-2</c:v>
                </c:pt>
                <c:pt idx="16202">
                  <c:v>-3.1174387550314785E-2</c:v>
                </c:pt>
                <c:pt idx="16203">
                  <c:v>-1.7536716969005623E-3</c:v>
                </c:pt>
                <c:pt idx="16204">
                  <c:v>-5.2913082619532752E-2</c:v>
                </c:pt>
                <c:pt idx="16205">
                  <c:v>-2.9167681608754447E-2</c:v>
                </c:pt>
                <c:pt idx="16206">
                  <c:v>2.3365033833580729E-3</c:v>
                </c:pt>
                <c:pt idx="16207">
                  <c:v>-9.0957280762389472E-4</c:v>
                </c:pt>
                <c:pt idx="16208">
                  <c:v>-5.1045954535427845E-2</c:v>
                </c:pt>
                <c:pt idx="16209">
                  <c:v>-3.4102256543871137E-3</c:v>
                </c:pt>
                <c:pt idx="16210">
                  <c:v>1.7960821159412499E-2</c:v>
                </c:pt>
                <c:pt idx="16211">
                  <c:v>3.7052298543346286E-3</c:v>
                </c:pt>
                <c:pt idx="16212">
                  <c:v>-4.717069316971044E-2</c:v>
                </c:pt>
                <c:pt idx="16213">
                  <c:v>-1.0234559168863533E-2</c:v>
                </c:pt>
                <c:pt idx="16214">
                  <c:v>4.9410575663535662E-2</c:v>
                </c:pt>
                <c:pt idx="16215">
                  <c:v>-1.1681132787818129E-2</c:v>
                </c:pt>
                <c:pt idx="16216">
                  <c:v>1.7354400372759583E-2</c:v>
                </c:pt>
                <c:pt idx="16217">
                  <c:v>6.0575192190979253E-2</c:v>
                </c:pt>
                <c:pt idx="16218">
                  <c:v>-1.8157652343143156E-2</c:v>
                </c:pt>
                <c:pt idx="16219">
                  <c:v>8.8839642463733447E-3</c:v>
                </c:pt>
                <c:pt idx="16220">
                  <c:v>-0.1560391964504684</c:v>
                </c:pt>
                <c:pt idx="16221">
                  <c:v>-1.5812113680405301E-2</c:v>
                </c:pt>
                <c:pt idx="16222">
                  <c:v>4.1769347982112279E-2</c:v>
                </c:pt>
                <c:pt idx="16223">
                  <c:v>9.6796162847619435E-3</c:v>
                </c:pt>
                <c:pt idx="16224">
                  <c:v>1.7075941985636157E-2</c:v>
                </c:pt>
                <c:pt idx="16225">
                  <c:v>8.0217397054887767E-3</c:v>
                </c:pt>
                <c:pt idx="16226">
                  <c:v>-1.8134444522824764E-3</c:v>
                </c:pt>
                <c:pt idx="16227">
                  <c:v>-2.3121324303403894E-2</c:v>
                </c:pt>
                <c:pt idx="16228">
                  <c:v>-2.0163867733382274E-2</c:v>
                </c:pt>
                <c:pt idx="16229">
                  <c:v>-6.6933851627926325E-2</c:v>
                </c:pt>
                <c:pt idx="16230">
                  <c:v>-7.1970279779288255E-3</c:v>
                </c:pt>
                <c:pt idx="16231">
                  <c:v>2.2467483881435841E-2</c:v>
                </c:pt>
                <c:pt idx="16232">
                  <c:v>-1.7473886563086377E-2</c:v>
                </c:pt>
                <c:pt idx="16233">
                  <c:v>5.3035881619644877E-2</c:v>
                </c:pt>
                <c:pt idx="16234">
                  <c:v>-3.5535112447904471E-2</c:v>
                </c:pt>
                <c:pt idx="16235">
                  <c:v>4.372619154304631E-3</c:v>
                </c:pt>
                <c:pt idx="16236">
                  <c:v>1.7649503662855955E-2</c:v>
                </c:pt>
                <c:pt idx="16237">
                  <c:v>-6.2011894881776455E-2</c:v>
                </c:pt>
                <c:pt idx="16238">
                  <c:v>5.4129690048647112E-3</c:v>
                </c:pt>
                <c:pt idx="16239">
                  <c:v>-4.5868407074948436E-2</c:v>
                </c:pt>
                <c:pt idx="16240">
                  <c:v>3.0107710687668748E-2</c:v>
                </c:pt>
                <c:pt idx="16241">
                  <c:v>3.2541580876534533E-2</c:v>
                </c:pt>
                <c:pt idx="16242">
                  <c:v>6.3522276504304042E-3</c:v>
                </c:pt>
                <c:pt idx="16243">
                  <c:v>4.4867201878692427E-2</c:v>
                </c:pt>
                <c:pt idx="16244">
                  <c:v>1.4341018068989715E-2</c:v>
                </c:pt>
                <c:pt idx="16245">
                  <c:v>-4.6029361200696454E-3</c:v>
                </c:pt>
                <c:pt idx="16246">
                  <c:v>-2.2918327111134104E-2</c:v>
                </c:pt>
                <c:pt idx="16247">
                  <c:v>-3.2096684699352569E-2</c:v>
                </c:pt>
                <c:pt idx="16248">
                  <c:v>5.5534868162319798E-2</c:v>
                </c:pt>
                <c:pt idx="16249">
                  <c:v>1.965851328778584E-3</c:v>
                </c:pt>
                <c:pt idx="16250">
                  <c:v>-6.6276429570848649E-3</c:v>
                </c:pt>
                <c:pt idx="16251">
                  <c:v>-4.0808840007020303E-3</c:v>
                </c:pt>
                <c:pt idx="16252">
                  <c:v>-3.0276947500066757E-2</c:v>
                </c:pt>
                <c:pt idx="16253">
                  <c:v>-8.3801233337618061E-3</c:v>
                </c:pt>
                <c:pt idx="16254">
                  <c:v>-2.1400552060009903E-2</c:v>
                </c:pt>
                <c:pt idx="16255">
                  <c:v>1.2199171770202692E-2</c:v>
                </c:pt>
                <c:pt idx="16256">
                  <c:v>-5.2408016068929683E-2</c:v>
                </c:pt>
                <c:pt idx="16257">
                  <c:v>8.3158341000091091E-2</c:v>
                </c:pt>
                <c:pt idx="16258">
                  <c:v>4.80591819048206E-2</c:v>
                </c:pt>
                <c:pt idx="16259">
                  <c:v>-1.9371440310276655E-2</c:v>
                </c:pt>
                <c:pt idx="16260">
                  <c:v>-4.1711034713964364E-3</c:v>
                </c:pt>
                <c:pt idx="16261">
                  <c:v>3.7305351961599051E-2</c:v>
                </c:pt>
                <c:pt idx="16262">
                  <c:v>7.1230888397530176E-3</c:v>
                </c:pt>
                <c:pt idx="16263">
                  <c:v>-7.9707836895023376E-4</c:v>
                </c:pt>
                <c:pt idx="16264">
                  <c:v>1.2203775827542077E-3</c:v>
                </c:pt>
                <c:pt idx="16265">
                  <c:v>2.1323638944103385E-2</c:v>
                </c:pt>
                <c:pt idx="16266">
                  <c:v>-2.2006308064948597E-2</c:v>
                </c:pt>
                <c:pt idx="16267">
                  <c:v>-2.958571502271113E-2</c:v>
                </c:pt>
                <c:pt idx="16268">
                  <c:v>-3.6046860194379316E-5</c:v>
                </c:pt>
                <c:pt idx="16269">
                  <c:v>5.5514677242311785E-3</c:v>
                </c:pt>
                <c:pt idx="16270">
                  <c:v>3.4641856599513299E-2</c:v>
                </c:pt>
                <c:pt idx="16271">
                  <c:v>3.0289514055432024E-2</c:v>
                </c:pt>
                <c:pt idx="16272">
                  <c:v>5.0569817450641666E-2</c:v>
                </c:pt>
                <c:pt idx="16273">
                  <c:v>-2.7779286420592759E-2</c:v>
                </c:pt>
                <c:pt idx="16274">
                  <c:v>3.9165232045304837E-2</c:v>
                </c:pt>
                <c:pt idx="16275">
                  <c:v>1.7544200508798425E-3</c:v>
                </c:pt>
                <c:pt idx="16276">
                  <c:v>-9.1409467481083726E-3</c:v>
                </c:pt>
                <c:pt idx="16277">
                  <c:v>-1.2512275097974118E-2</c:v>
                </c:pt>
                <c:pt idx="16278">
                  <c:v>-3.8038443533061912E-2</c:v>
                </c:pt>
                <c:pt idx="16279">
                  <c:v>-9.8737536038224268E-3</c:v>
                </c:pt>
                <c:pt idx="16280">
                  <c:v>-7.8802892111526513E-3</c:v>
                </c:pt>
                <c:pt idx="16281">
                  <c:v>-0.10137827575693224</c:v>
                </c:pt>
                <c:pt idx="16282">
                  <c:v>-1.2218538248293244E-3</c:v>
                </c:pt>
                <c:pt idx="16283">
                  <c:v>-4.538355151466706E-2</c:v>
                </c:pt>
                <c:pt idx="16284">
                  <c:v>6.4915496256744945E-4</c:v>
                </c:pt>
                <c:pt idx="16285">
                  <c:v>3.1627807410699003E-2</c:v>
                </c:pt>
                <c:pt idx="16286">
                  <c:v>9.433550384346151E-2</c:v>
                </c:pt>
                <c:pt idx="16287">
                  <c:v>-5.1831721745150133E-3</c:v>
                </c:pt>
                <c:pt idx="16288">
                  <c:v>-8.8898740139247159E-2</c:v>
                </c:pt>
                <c:pt idx="16289">
                  <c:v>1.7236553972088176E-2</c:v>
                </c:pt>
                <c:pt idx="16290">
                  <c:v>-0.23952926965633642</c:v>
                </c:pt>
                <c:pt idx="16291">
                  <c:v>-9.9314050433512522E-3</c:v>
                </c:pt>
                <c:pt idx="16292">
                  <c:v>-9.4206851746336071E-2</c:v>
                </c:pt>
                <c:pt idx="16293">
                  <c:v>-6.621440718009157E-2</c:v>
                </c:pt>
                <c:pt idx="16294">
                  <c:v>1.0420048020291313E-2</c:v>
                </c:pt>
                <c:pt idx="16295">
                  <c:v>2.3905398549134621E-2</c:v>
                </c:pt>
                <c:pt idx="16296">
                  <c:v>-3.1119312990789339E-2</c:v>
                </c:pt>
                <c:pt idx="16297">
                  <c:v>5.7741605373962973E-2</c:v>
                </c:pt>
                <c:pt idx="16298">
                  <c:v>1.1647008674633905E-2</c:v>
                </c:pt>
                <c:pt idx="16299">
                  <c:v>0.24113286898834299</c:v>
                </c:pt>
                <c:pt idx="16300">
                  <c:v>-2.0400096338768471E-2</c:v>
                </c:pt>
                <c:pt idx="16301">
                  <c:v>4.8288688441124371E-3</c:v>
                </c:pt>
                <c:pt idx="16302">
                  <c:v>-1.0105573085661899E-2</c:v>
                </c:pt>
                <c:pt idx="16303">
                  <c:v>5.4374785952030401E-2</c:v>
                </c:pt>
                <c:pt idx="16304">
                  <c:v>3.9092123215342348E-2</c:v>
                </c:pt>
                <c:pt idx="16305">
                  <c:v>-7.6458557784910744E-2</c:v>
                </c:pt>
                <c:pt idx="16306">
                  <c:v>-1.9293385473988553E-2</c:v>
                </c:pt>
                <c:pt idx="16307">
                  <c:v>1.6669725072261009E-2</c:v>
                </c:pt>
                <c:pt idx="16308">
                  <c:v>-8.7876777512726906E-3</c:v>
                </c:pt>
                <c:pt idx="16309">
                  <c:v>-9.3370694675050901E-3</c:v>
                </c:pt>
                <c:pt idx="16310">
                  <c:v>-1.3667278553191064E-2</c:v>
                </c:pt>
                <c:pt idx="16311">
                  <c:v>-7.076192492337352E-2</c:v>
                </c:pt>
                <c:pt idx="16312">
                  <c:v>7.3494397957972885E-2</c:v>
                </c:pt>
                <c:pt idx="16313">
                  <c:v>-2.7883369466620938E-2</c:v>
                </c:pt>
                <c:pt idx="16314">
                  <c:v>-4.7252342346250312E-3</c:v>
                </c:pt>
                <c:pt idx="16315">
                  <c:v>4.4312622404583217E-3</c:v>
                </c:pt>
                <c:pt idx="16316">
                  <c:v>-2.2372505284628005E-3</c:v>
                </c:pt>
                <c:pt idx="16317">
                  <c:v>-4.7875253121525772E-3</c:v>
                </c:pt>
                <c:pt idx="16318">
                  <c:v>1.2987182946020175E-2</c:v>
                </c:pt>
                <c:pt idx="16319">
                  <c:v>-2.5965896352999587E-3</c:v>
                </c:pt>
                <c:pt idx="16320">
                  <c:v>-3.9701342022348103E-2</c:v>
                </c:pt>
                <c:pt idx="16321">
                  <c:v>1.0126771315685239E-3</c:v>
                </c:pt>
                <c:pt idx="16322">
                  <c:v>-0.12873829776579532</c:v>
                </c:pt>
                <c:pt idx="16323">
                  <c:v>-2.6366908679855566E-2</c:v>
                </c:pt>
                <c:pt idx="16324">
                  <c:v>4.853624105917325E-2</c:v>
                </c:pt>
                <c:pt idx="16325">
                  <c:v>4.7188859746605666E-2</c:v>
                </c:pt>
                <c:pt idx="16326">
                  <c:v>-1.7388929645128618E-2</c:v>
                </c:pt>
                <c:pt idx="16327">
                  <c:v>2.1842732231254505E-2</c:v>
                </c:pt>
                <c:pt idx="16328">
                  <c:v>1.9759572278520609E-2</c:v>
                </c:pt>
                <c:pt idx="16329">
                  <c:v>5.1302281611546707E-2</c:v>
                </c:pt>
                <c:pt idx="16330">
                  <c:v>1.2586973145458313E-2</c:v>
                </c:pt>
                <c:pt idx="16331">
                  <c:v>2.32749601892622E-2</c:v>
                </c:pt>
                <c:pt idx="16332">
                  <c:v>-2.119059824908032E-2</c:v>
                </c:pt>
                <c:pt idx="16333">
                  <c:v>2.6493569696794902E-3</c:v>
                </c:pt>
                <c:pt idx="16334">
                  <c:v>-1.3367580956449191E-2</c:v>
                </c:pt>
                <c:pt idx="16335">
                  <c:v>1.1029311397278056E-2</c:v>
                </c:pt>
                <c:pt idx="16336">
                  <c:v>3.7029819381556302E-3</c:v>
                </c:pt>
                <c:pt idx="16337">
                  <c:v>3.9200944844590919E-2</c:v>
                </c:pt>
                <c:pt idx="16338">
                  <c:v>-1.4597298011596652E-2</c:v>
                </c:pt>
                <c:pt idx="16339">
                  <c:v>-7.7114965369669358E-2</c:v>
                </c:pt>
                <c:pt idx="16340">
                  <c:v>4.3698648725682696E-3</c:v>
                </c:pt>
                <c:pt idx="16341">
                  <c:v>-6.6408457453198374E-3</c:v>
                </c:pt>
                <c:pt idx="16342">
                  <c:v>-1.1453159202046056E-2</c:v>
                </c:pt>
                <c:pt idx="16343">
                  <c:v>-3.9989961909983829E-2</c:v>
                </c:pt>
                <c:pt idx="16344">
                  <c:v>-0.12983279562064751</c:v>
                </c:pt>
                <c:pt idx="16345">
                  <c:v>-2.9568656334858744E-2</c:v>
                </c:pt>
                <c:pt idx="16346">
                  <c:v>-4.6801231408962397E-2</c:v>
                </c:pt>
                <c:pt idx="16347">
                  <c:v>-0.12402566620243448</c:v>
                </c:pt>
                <c:pt idx="16348">
                  <c:v>-5.247604972012742E-2</c:v>
                </c:pt>
                <c:pt idx="16349">
                  <c:v>7.4531024183129554E-2</c:v>
                </c:pt>
                <c:pt idx="16350">
                  <c:v>2.8626267186705807E-2</c:v>
                </c:pt>
                <c:pt idx="16351">
                  <c:v>-1.966854453822146E-2</c:v>
                </c:pt>
                <c:pt idx="16352">
                  <c:v>1.5696329970095759E-2</c:v>
                </c:pt>
                <c:pt idx="16353">
                  <c:v>-6.8602309043347257E-2</c:v>
                </c:pt>
                <c:pt idx="16354">
                  <c:v>6.4953335171446455E-3</c:v>
                </c:pt>
                <c:pt idx="16355">
                  <c:v>5.9421121376537827E-3</c:v>
                </c:pt>
                <c:pt idx="16356">
                  <c:v>-5.5916180899975437E-2</c:v>
                </c:pt>
                <c:pt idx="16357">
                  <c:v>-1.1705203462841219E-2</c:v>
                </c:pt>
                <c:pt idx="16358">
                  <c:v>-1.3959286022229333E-2</c:v>
                </c:pt>
                <c:pt idx="16359">
                  <c:v>-9.1268479784845143E-3</c:v>
                </c:pt>
                <c:pt idx="16360">
                  <c:v>-6.9719796697595158E-3</c:v>
                </c:pt>
                <c:pt idx="16361">
                  <c:v>2.5811382642586162E-2</c:v>
                </c:pt>
                <c:pt idx="16362">
                  <c:v>-8.0718741811192957E-2</c:v>
                </c:pt>
                <c:pt idx="16363">
                  <c:v>-9.4358114191126045E-3</c:v>
                </c:pt>
                <c:pt idx="16364">
                  <c:v>-1.3817766758770491E-2</c:v>
                </c:pt>
                <c:pt idx="16365">
                  <c:v>4.6446323329770956E-3</c:v>
                </c:pt>
                <c:pt idx="16366">
                  <c:v>-3.3140152790876759E-2</c:v>
                </c:pt>
                <c:pt idx="16367">
                  <c:v>1.4429730849461118E-2</c:v>
                </c:pt>
                <c:pt idx="16368">
                  <c:v>0.13933987022241903</c:v>
                </c:pt>
                <c:pt idx="16369">
                  <c:v>5.9180798254895618E-2</c:v>
                </c:pt>
                <c:pt idx="16370">
                  <c:v>0.21617570920785376</c:v>
                </c:pt>
                <c:pt idx="16371">
                  <c:v>-6.4720520721748259E-3</c:v>
                </c:pt>
                <c:pt idx="16372">
                  <c:v>-1.0040921481749246E-2</c:v>
                </c:pt>
                <c:pt idx="16373">
                  <c:v>-4.4768692638009842E-3</c:v>
                </c:pt>
                <c:pt idx="16374">
                  <c:v>-5.1033950644396212E-2</c:v>
                </c:pt>
                <c:pt idx="16375">
                  <c:v>-1.8626793268019439E-2</c:v>
                </c:pt>
                <c:pt idx="16376">
                  <c:v>-1.7252036189881071E-2</c:v>
                </c:pt>
                <c:pt idx="16377">
                  <c:v>-1.4790876348362675E-2</c:v>
                </c:pt>
                <c:pt idx="16378">
                  <c:v>-3.0784017788272155E-3</c:v>
                </c:pt>
                <c:pt idx="16379">
                  <c:v>-2.0500570190196424E-2</c:v>
                </c:pt>
                <c:pt idx="16380">
                  <c:v>-5.7120484590165312E-2</c:v>
                </c:pt>
                <c:pt idx="16381">
                  <c:v>8.4412480686537186E-2</c:v>
                </c:pt>
                <c:pt idx="16382">
                  <c:v>-1.2928603793131125E-2</c:v>
                </c:pt>
                <c:pt idx="16383">
                  <c:v>-1.1784262510102929E-2</c:v>
                </c:pt>
                <c:pt idx="16384">
                  <c:v>-6.943423709128942E-3</c:v>
                </c:pt>
                <c:pt idx="16385">
                  <c:v>-6.4588776421637692E-3</c:v>
                </c:pt>
                <c:pt idx="16386">
                  <c:v>-5.696234861003497E-2</c:v>
                </c:pt>
                <c:pt idx="16387">
                  <c:v>-2.2539824589618228E-3</c:v>
                </c:pt>
                <c:pt idx="16388">
                  <c:v>-0.31208824562921628</c:v>
                </c:pt>
                <c:pt idx="16389">
                  <c:v>-1.3010641184283606E-2</c:v>
                </c:pt>
                <c:pt idx="16390">
                  <c:v>3.3137864772786879E-2</c:v>
                </c:pt>
                <c:pt idx="16391">
                  <c:v>-3.8217048125715171E-2</c:v>
                </c:pt>
                <c:pt idx="16392">
                  <c:v>-5.7437595794447155E-3</c:v>
                </c:pt>
                <c:pt idx="16393">
                  <c:v>-3.8331470168774896E-2</c:v>
                </c:pt>
                <c:pt idx="16394">
                  <c:v>4.546680936843293E-3</c:v>
                </c:pt>
                <c:pt idx="16395">
                  <c:v>-1.7710365439973157E-2</c:v>
                </c:pt>
                <c:pt idx="16396">
                  <c:v>1.7301522200369374E-2</c:v>
                </c:pt>
                <c:pt idx="16397">
                  <c:v>7.7613071903716313E-4</c:v>
                </c:pt>
                <c:pt idx="16398">
                  <c:v>2.5569481614439265E-2</c:v>
                </c:pt>
                <c:pt idx="16399">
                  <c:v>-3.6231631906965766E-3</c:v>
                </c:pt>
                <c:pt idx="16400">
                  <c:v>3.6106008086482753E-2</c:v>
                </c:pt>
                <c:pt idx="16401">
                  <c:v>-8.4525453663954794E-2</c:v>
                </c:pt>
                <c:pt idx="16402">
                  <c:v>1.3832707813690857E-2</c:v>
                </c:pt>
                <c:pt idx="16403">
                  <c:v>-5.5812080895869413E-2</c:v>
                </c:pt>
                <c:pt idx="16404">
                  <c:v>1.4530292122706397E-2</c:v>
                </c:pt>
                <c:pt idx="16405">
                  <c:v>3.0301104158738112E-2</c:v>
                </c:pt>
                <c:pt idx="16406">
                  <c:v>-4.4732402595830584E-2</c:v>
                </c:pt>
                <c:pt idx="16407">
                  <c:v>2.7923897881799178E-2</c:v>
                </c:pt>
                <c:pt idx="16408">
                  <c:v>-3.0915118103312562E-2</c:v>
                </c:pt>
                <c:pt idx="16409">
                  <c:v>1.9972812648328081E-3</c:v>
                </c:pt>
                <c:pt idx="16410">
                  <c:v>5.2279743067308079E-2</c:v>
                </c:pt>
                <c:pt idx="16411">
                  <c:v>2.5967671622312064E-2</c:v>
                </c:pt>
                <c:pt idx="16412">
                  <c:v>-5.0909903800702072E-3</c:v>
                </c:pt>
                <c:pt idx="16413">
                  <c:v>-0.10693462684823611</c:v>
                </c:pt>
                <c:pt idx="16414">
                  <c:v>0.38655683041493977</c:v>
                </c:pt>
                <c:pt idx="16415">
                  <c:v>-4.2630793899621433E-2</c:v>
                </c:pt>
                <c:pt idx="16416">
                  <c:v>1.7278797976027294E-3</c:v>
                </c:pt>
                <c:pt idx="16417">
                  <c:v>3.6175309376921247E-2</c:v>
                </c:pt>
                <c:pt idx="16418">
                  <c:v>-4.4981614040188564E-2</c:v>
                </c:pt>
                <c:pt idx="16419">
                  <c:v>-1.1362258359556233E-3</c:v>
                </c:pt>
                <c:pt idx="16420">
                  <c:v>3.4528947956447947E-4</c:v>
                </c:pt>
                <c:pt idx="16421">
                  <c:v>-0.139071744666382</c:v>
                </c:pt>
                <c:pt idx="16422">
                  <c:v>-1.7905262183537145E-2</c:v>
                </c:pt>
                <c:pt idx="16423">
                  <c:v>-4.4193979694363318E-2</c:v>
                </c:pt>
                <c:pt idx="16424">
                  <c:v>4.1917615715890234E-2</c:v>
                </c:pt>
                <c:pt idx="16425">
                  <c:v>2.4609905000366719E-3</c:v>
                </c:pt>
                <c:pt idx="16426">
                  <c:v>-7.7915529706392317E-2</c:v>
                </c:pt>
                <c:pt idx="16427">
                  <c:v>8.3302260894817619E-3</c:v>
                </c:pt>
                <c:pt idx="16428">
                  <c:v>-1.77054091283193E-3</c:v>
                </c:pt>
                <c:pt idx="16429">
                  <c:v>-3.9885471005599651E-2</c:v>
                </c:pt>
                <c:pt idx="16430">
                  <c:v>4.9858628250784454E-3</c:v>
                </c:pt>
                <c:pt idx="16431">
                  <c:v>1.081071217341986E-2</c:v>
                </c:pt>
                <c:pt idx="16432">
                  <c:v>1.1114123034218295E-2</c:v>
                </c:pt>
                <c:pt idx="16433">
                  <c:v>-9.3060653447145703E-2</c:v>
                </c:pt>
                <c:pt idx="16434">
                  <c:v>-3.3090379192835674E-2</c:v>
                </c:pt>
                <c:pt idx="16435">
                  <c:v>-2.8361570526161207E-2</c:v>
                </c:pt>
                <c:pt idx="16436">
                  <c:v>-2.7234944753541226E-2</c:v>
                </c:pt>
                <c:pt idx="16437">
                  <c:v>1.800188216337684E-2</c:v>
                </c:pt>
                <c:pt idx="16438">
                  <c:v>4.2878938924711639E-2</c:v>
                </c:pt>
                <c:pt idx="16439">
                  <c:v>-4.9926866898502634E-2</c:v>
                </c:pt>
                <c:pt idx="16440">
                  <c:v>-8.8167861165072942E-2</c:v>
                </c:pt>
                <c:pt idx="16441">
                  <c:v>-3.6050182060600152E-3</c:v>
                </c:pt>
                <c:pt idx="16442">
                  <c:v>-3.6401189655092883E-2</c:v>
                </c:pt>
                <c:pt idx="16443">
                  <c:v>5.5751580445748388E-3</c:v>
                </c:pt>
                <c:pt idx="16444">
                  <c:v>9.333398867000884E-3</c:v>
                </c:pt>
                <c:pt idx="16445">
                  <c:v>1.5558438880920034E-2</c:v>
                </c:pt>
                <c:pt idx="16446">
                  <c:v>1.0120945044962555E-2</c:v>
                </c:pt>
                <c:pt idx="16447">
                  <c:v>4.1465192826910392E-2</c:v>
                </c:pt>
                <c:pt idx="16448">
                  <c:v>-4.3696366031008738E-2</c:v>
                </c:pt>
                <c:pt idx="16449">
                  <c:v>8.0526759243025776E-3</c:v>
                </c:pt>
                <c:pt idx="16450">
                  <c:v>1.3375553671315184E-2</c:v>
                </c:pt>
                <c:pt idx="16451">
                  <c:v>2.9852531706020449E-2</c:v>
                </c:pt>
                <c:pt idx="16452">
                  <c:v>1.6987741179210849E-3</c:v>
                </c:pt>
                <c:pt idx="16453">
                  <c:v>9.317517931715983E-3</c:v>
                </c:pt>
                <c:pt idx="16454">
                  <c:v>-1.1763690928168421E-2</c:v>
                </c:pt>
                <c:pt idx="16455">
                  <c:v>-1.2326491054551246E-2</c:v>
                </c:pt>
                <c:pt idx="16456">
                  <c:v>2.4703793923533949E-2</c:v>
                </c:pt>
                <c:pt idx="16457">
                  <c:v>-2.7457873109909034E-2</c:v>
                </c:pt>
                <c:pt idx="16458">
                  <c:v>-3.0934727298540111E-2</c:v>
                </c:pt>
                <c:pt idx="16459">
                  <c:v>4.1995195305406068E-2</c:v>
                </c:pt>
                <c:pt idx="16460">
                  <c:v>4.5202592335634645E-2</c:v>
                </c:pt>
                <c:pt idx="16461">
                  <c:v>-3.6810259959566362E-2</c:v>
                </c:pt>
                <c:pt idx="16462">
                  <c:v>8.8702662319138717E-3</c:v>
                </c:pt>
                <c:pt idx="16463">
                  <c:v>-3.1087648172809866E-2</c:v>
                </c:pt>
                <c:pt idx="16464">
                  <c:v>8.8728649726831949E-2</c:v>
                </c:pt>
                <c:pt idx="16465">
                  <c:v>2.305039072578198E-2</c:v>
                </c:pt>
                <c:pt idx="16466">
                  <c:v>0.24910155441715021</c:v>
                </c:pt>
                <c:pt idx="16467">
                  <c:v>2.6599595914432794E-2</c:v>
                </c:pt>
                <c:pt idx="16468">
                  <c:v>-0.87215194212200786</c:v>
                </c:pt>
                <c:pt idx="16469">
                  <c:v>-2.538088123195693E-2</c:v>
                </c:pt>
                <c:pt idx="16470">
                  <c:v>1.636122239324541E-2</c:v>
                </c:pt>
                <c:pt idx="16471">
                  <c:v>7.0525564683044994E-2</c:v>
                </c:pt>
                <c:pt idx="16472">
                  <c:v>4.8674260495331058E-2</c:v>
                </c:pt>
                <c:pt idx="16473">
                  <c:v>5.8189045609860551E-3</c:v>
                </c:pt>
                <c:pt idx="16474">
                  <c:v>-1.0957163556206883E-2</c:v>
                </c:pt>
                <c:pt idx="16475">
                  <c:v>-1.3830693436392481E-2</c:v>
                </c:pt>
                <c:pt idx="16476">
                  <c:v>-7.6563220781488018E-3</c:v>
                </c:pt>
                <c:pt idx="16477">
                  <c:v>-1.6961589222387306E-2</c:v>
                </c:pt>
                <c:pt idx="16478">
                  <c:v>1.3437823835296674E-3</c:v>
                </c:pt>
                <c:pt idx="16479">
                  <c:v>-0.11503085477293237</c:v>
                </c:pt>
                <c:pt idx="16480">
                  <c:v>-6.283005045840939E-3</c:v>
                </c:pt>
                <c:pt idx="16481">
                  <c:v>-1.2723801641402998E-2</c:v>
                </c:pt>
                <c:pt idx="16482">
                  <c:v>-1.2433677094957909E-3</c:v>
                </c:pt>
                <c:pt idx="16483">
                  <c:v>-3.6544810282500169E-5</c:v>
                </c:pt>
                <c:pt idx="16484">
                  <c:v>3.5325207840812865E-4</c:v>
                </c:pt>
                <c:pt idx="16485">
                  <c:v>-0.21875419669724686</c:v>
                </c:pt>
                <c:pt idx="16486">
                  <c:v>-6.7251810131964879E-2</c:v>
                </c:pt>
                <c:pt idx="16487">
                  <c:v>8.1854885753091296E-3</c:v>
                </c:pt>
                <c:pt idx="16488">
                  <c:v>-6.3030182050573272E-2</c:v>
                </c:pt>
                <c:pt idx="16489">
                  <c:v>-3.9791652492243056E-2</c:v>
                </c:pt>
                <c:pt idx="16490">
                  <c:v>0.11178974497982958</c:v>
                </c:pt>
                <c:pt idx="16491">
                  <c:v>-2.3885427946412831E-2</c:v>
                </c:pt>
                <c:pt idx="16492">
                  <c:v>4.4098904920540881E-3</c:v>
                </c:pt>
                <c:pt idx="16493">
                  <c:v>9.7839682533323979E-2</c:v>
                </c:pt>
                <c:pt idx="16494">
                  <c:v>0.2670393471804226</c:v>
                </c:pt>
                <c:pt idx="16495">
                  <c:v>-2.6545885257184525E-2</c:v>
                </c:pt>
                <c:pt idx="16496">
                  <c:v>1.9881972683589027E-2</c:v>
                </c:pt>
                <c:pt idx="16497">
                  <c:v>5.642582758302829E-2</c:v>
                </c:pt>
                <c:pt idx="16498">
                  <c:v>2.5180204072185096E-2</c:v>
                </c:pt>
                <c:pt idx="16499">
                  <c:v>-1.6334988176377988E-3</c:v>
                </c:pt>
                <c:pt idx="16500">
                  <c:v>-2.8636227673968003E-2</c:v>
                </c:pt>
                <c:pt idx="16501">
                  <c:v>-3.3804181616352812E-2</c:v>
                </c:pt>
                <c:pt idx="16502">
                  <c:v>-3.321819004723317E-2</c:v>
                </c:pt>
                <c:pt idx="16503">
                  <c:v>0.94795107385139399</c:v>
                </c:pt>
                <c:pt idx="16504">
                  <c:v>-1.0741766993737193E-2</c:v>
                </c:pt>
                <c:pt idx="16505">
                  <c:v>-1.6939488126128836E-2</c:v>
                </c:pt>
                <c:pt idx="16506">
                  <c:v>4.8610850972742228E-3</c:v>
                </c:pt>
                <c:pt idx="16507">
                  <c:v>3.3977708593982102E-3</c:v>
                </c:pt>
                <c:pt idx="16508">
                  <c:v>0.29205512306867848</c:v>
                </c:pt>
                <c:pt idx="16509">
                  <c:v>3.0449344836095984E-2</c:v>
                </c:pt>
                <c:pt idx="16510">
                  <c:v>1.2826917544123897E-2</c:v>
                </c:pt>
                <c:pt idx="16511">
                  <c:v>-2.0691605440949386E-2</c:v>
                </c:pt>
                <c:pt idx="16512">
                  <c:v>1.2961546223354404E-2</c:v>
                </c:pt>
                <c:pt idx="16513">
                  <c:v>-5.6654492554629281E-4</c:v>
                </c:pt>
                <c:pt idx="16514">
                  <c:v>-1.8628832688593853E-2</c:v>
                </c:pt>
                <c:pt idx="16515">
                  <c:v>-5.3731660281441289E-3</c:v>
                </c:pt>
                <c:pt idx="16516">
                  <c:v>3.2937706185814167E-3</c:v>
                </c:pt>
                <c:pt idx="16517">
                  <c:v>-1.5449234793928297E-2</c:v>
                </c:pt>
                <c:pt idx="16518">
                  <c:v>-1.6253066500573479E-2</c:v>
                </c:pt>
                <c:pt idx="16519">
                  <c:v>-3.0927626226343471E-2</c:v>
                </c:pt>
                <c:pt idx="16520">
                  <c:v>-3.0319872425285558E-2</c:v>
                </c:pt>
                <c:pt idx="16521">
                  <c:v>-2.9559712032509837E-2</c:v>
                </c:pt>
                <c:pt idx="16522">
                  <c:v>-4.0907340365366265E-2</c:v>
                </c:pt>
                <c:pt idx="16523">
                  <c:v>-2.1782671271174583E-2</c:v>
                </c:pt>
                <c:pt idx="16524">
                  <c:v>-4.9938696375420935E-3</c:v>
                </c:pt>
                <c:pt idx="16525">
                  <c:v>-1.0541039012417552E-2</c:v>
                </c:pt>
                <c:pt idx="16526">
                  <c:v>3.0869287392620581E-2</c:v>
                </c:pt>
                <c:pt idx="16527">
                  <c:v>1.1469910307791505E-3</c:v>
                </c:pt>
                <c:pt idx="16528">
                  <c:v>-1.9681825092577605E-2</c:v>
                </c:pt>
                <c:pt idx="16529">
                  <c:v>-1.2189768285780509E-2</c:v>
                </c:pt>
                <c:pt idx="16530">
                  <c:v>-2.5972012304556723E-2</c:v>
                </c:pt>
                <c:pt idx="16531">
                  <c:v>7.6514546862146262E-3</c:v>
                </c:pt>
                <c:pt idx="16532">
                  <c:v>-0.18628223439439584</c:v>
                </c:pt>
                <c:pt idx="16533">
                  <c:v>-7.1429089178485401E-3</c:v>
                </c:pt>
                <c:pt idx="16534">
                  <c:v>-2.9379483662102832E-2</c:v>
                </c:pt>
                <c:pt idx="16535">
                  <c:v>1.2446862187620781E-2</c:v>
                </c:pt>
                <c:pt idx="16536">
                  <c:v>-7.3276244249735156E-4</c:v>
                </c:pt>
                <c:pt idx="16537">
                  <c:v>-4.0778961731957622E-2</c:v>
                </c:pt>
                <c:pt idx="16538">
                  <c:v>2.2294753027023228E-2</c:v>
                </c:pt>
                <c:pt idx="16539">
                  <c:v>1.4711012546245104E-2</c:v>
                </c:pt>
                <c:pt idx="16540">
                  <c:v>-0.27047796075629921</c:v>
                </c:pt>
                <c:pt idx="16541">
                  <c:v>-2.9013935121083561E-2</c:v>
                </c:pt>
                <c:pt idx="16542">
                  <c:v>6.9571631581251681E-2</c:v>
                </c:pt>
                <c:pt idx="16543">
                  <c:v>3.8299685776831488E-2</c:v>
                </c:pt>
                <c:pt idx="16544">
                  <c:v>3.3278700631878884E-2</c:v>
                </c:pt>
                <c:pt idx="16545">
                  <c:v>1.5459790742313398E-2</c:v>
                </c:pt>
                <c:pt idx="16546">
                  <c:v>1.5546837566621588E-3</c:v>
                </c:pt>
                <c:pt idx="16547">
                  <c:v>-2.4205711715184357E-2</c:v>
                </c:pt>
                <c:pt idx="16548">
                  <c:v>-2.3161041347895955E-3</c:v>
                </c:pt>
                <c:pt idx="16549">
                  <c:v>-3.0850942595005398E-2</c:v>
                </c:pt>
                <c:pt idx="16550">
                  <c:v>-9.0997091240893318E-3</c:v>
                </c:pt>
                <c:pt idx="16551">
                  <c:v>5.7364228836056394E-2</c:v>
                </c:pt>
                <c:pt idx="16552">
                  <c:v>-7.0377365754776572E-2</c:v>
                </c:pt>
                <c:pt idx="16553">
                  <c:v>-3.4752896487429456E-2</c:v>
                </c:pt>
                <c:pt idx="16554">
                  <c:v>-1.7271329688923304E-3</c:v>
                </c:pt>
                <c:pt idx="16555">
                  <c:v>-1.4399497822442847E-2</c:v>
                </c:pt>
                <c:pt idx="16556">
                  <c:v>2.5540944259658062E-2</c:v>
                </c:pt>
                <c:pt idx="16557">
                  <c:v>-1.1469297056443962E-2</c:v>
                </c:pt>
                <c:pt idx="16558">
                  <c:v>6.337998055832926E-3</c:v>
                </c:pt>
                <c:pt idx="16559">
                  <c:v>6.761525163704396E-2</c:v>
                </c:pt>
                <c:pt idx="16560">
                  <c:v>-9.9956251412125371E-2</c:v>
                </c:pt>
                <c:pt idx="16561">
                  <c:v>-9.5561325879701675E-3</c:v>
                </c:pt>
                <c:pt idx="16562">
                  <c:v>1.5846025946613586E-2</c:v>
                </c:pt>
                <c:pt idx="16563">
                  <c:v>-7.0941184950828323E-2</c:v>
                </c:pt>
                <c:pt idx="16564">
                  <c:v>-2.9098950581459299E-2</c:v>
                </c:pt>
                <c:pt idx="16565">
                  <c:v>1.1881306274552779E-2</c:v>
                </c:pt>
                <c:pt idx="16566">
                  <c:v>-1.6122204892477954E-2</c:v>
                </c:pt>
                <c:pt idx="16567">
                  <c:v>3.199795020447229E-2</c:v>
                </c:pt>
                <c:pt idx="16568">
                  <c:v>-4.722015808760258E-3</c:v>
                </c:pt>
                <c:pt idx="16569">
                  <c:v>-1.6093229466182198E-2</c:v>
                </c:pt>
                <c:pt idx="16570">
                  <c:v>-6.5513557156215221E-2</c:v>
                </c:pt>
                <c:pt idx="16571">
                  <c:v>2.7141950963934645E-2</c:v>
                </c:pt>
                <c:pt idx="16572">
                  <c:v>-4.446301663807558E-2</c:v>
                </c:pt>
                <c:pt idx="16573">
                  <c:v>-2.9714612341693473E-2</c:v>
                </c:pt>
                <c:pt idx="16574">
                  <c:v>1.2719604112642285E-3</c:v>
                </c:pt>
                <c:pt idx="16575">
                  <c:v>-4.9481503348931914E-2</c:v>
                </c:pt>
                <c:pt idx="16576">
                  <c:v>3.5370463355318869E-2</c:v>
                </c:pt>
                <c:pt idx="16577">
                  <c:v>-2.5255498985152359E-3</c:v>
                </c:pt>
                <c:pt idx="16578">
                  <c:v>-1.20300853414371E-2</c:v>
                </c:pt>
                <c:pt idx="16579">
                  <c:v>1.5656928036049754E-2</c:v>
                </c:pt>
                <c:pt idx="16580">
                  <c:v>-0.16074003240837553</c:v>
                </c:pt>
                <c:pt idx="16581">
                  <c:v>3.9437543847031221E-2</c:v>
                </c:pt>
                <c:pt idx="16582">
                  <c:v>-0.21311636504314382</c:v>
                </c:pt>
                <c:pt idx="16583">
                  <c:v>1.8305830064386016E-2</c:v>
                </c:pt>
                <c:pt idx="16584">
                  <c:v>-1.231479048074763E-2</c:v>
                </c:pt>
                <c:pt idx="16585">
                  <c:v>-0.12316750702526828</c:v>
                </c:pt>
                <c:pt idx="16586">
                  <c:v>-6.2107826533248096E-2</c:v>
                </c:pt>
                <c:pt idx="16587">
                  <c:v>5.3592448135750474E-2</c:v>
                </c:pt>
                <c:pt idx="16588">
                  <c:v>-2.0780675455997554E-2</c:v>
                </c:pt>
                <c:pt idx="16589">
                  <c:v>-4.7191711994773088E-2</c:v>
                </c:pt>
                <c:pt idx="16590">
                  <c:v>-1.2021573135008691E-2</c:v>
                </c:pt>
                <c:pt idx="16591">
                  <c:v>-3.0345361158638402E-2</c:v>
                </c:pt>
                <c:pt idx="16592">
                  <c:v>-8.8591136440554323E-3</c:v>
                </c:pt>
                <c:pt idx="16593">
                  <c:v>4.6473121321042608E-2</c:v>
                </c:pt>
                <c:pt idx="16594">
                  <c:v>-1.9122814882289868E-2</c:v>
                </c:pt>
                <c:pt idx="16595">
                  <c:v>-0.12876349062667714</c:v>
                </c:pt>
                <c:pt idx="16596">
                  <c:v>-8.4575625954419562E-3</c:v>
                </c:pt>
                <c:pt idx="16597">
                  <c:v>7.7194192317394661E-2</c:v>
                </c:pt>
                <c:pt idx="16598">
                  <c:v>-1.674768287534879E-2</c:v>
                </c:pt>
                <c:pt idx="16599">
                  <c:v>6.6691181020524523E-3</c:v>
                </c:pt>
                <c:pt idx="16600">
                  <c:v>6.1812036510662957E-2</c:v>
                </c:pt>
                <c:pt idx="16601">
                  <c:v>-2.0401537009419216E-2</c:v>
                </c:pt>
                <c:pt idx="16602">
                  <c:v>-3.0659869429018167E-3</c:v>
                </c:pt>
                <c:pt idx="16603">
                  <c:v>6.4462442225617075E-2</c:v>
                </c:pt>
                <c:pt idx="16604">
                  <c:v>-0.10707339056226486</c:v>
                </c:pt>
                <c:pt idx="16605">
                  <c:v>3.5026395745040899E-2</c:v>
                </c:pt>
                <c:pt idx="16606">
                  <c:v>2.7965110138124159E-2</c:v>
                </c:pt>
                <c:pt idx="16607">
                  <c:v>4.4792374523014163E-2</c:v>
                </c:pt>
                <c:pt idx="16608">
                  <c:v>-9.3780874400373027E-2</c:v>
                </c:pt>
                <c:pt idx="16609">
                  <c:v>5.3474951993521383E-2</c:v>
                </c:pt>
                <c:pt idx="16610">
                  <c:v>-1.2675693671497266E-2</c:v>
                </c:pt>
                <c:pt idx="16611">
                  <c:v>-6.1794538150513742E-3</c:v>
                </c:pt>
                <c:pt idx="16612">
                  <c:v>5.1305855929601331E-2</c:v>
                </c:pt>
                <c:pt idx="16613">
                  <c:v>0.79867949014435835</c:v>
                </c:pt>
                <c:pt idx="16614">
                  <c:v>-2.4461079412982922E-2</c:v>
                </c:pt>
                <c:pt idx="16615">
                  <c:v>-3.8311189613847593E-2</c:v>
                </c:pt>
                <c:pt idx="16616">
                  <c:v>-5.0654150870340947E-2</c:v>
                </c:pt>
                <c:pt idx="16617">
                  <c:v>-0.16512768164666922</c:v>
                </c:pt>
                <c:pt idx="16618">
                  <c:v>3.6703471993463287E-4</c:v>
                </c:pt>
                <c:pt idx="16619">
                  <c:v>6.5481402812590976E-3</c:v>
                </c:pt>
                <c:pt idx="16620">
                  <c:v>5.7602042420398743E-2</c:v>
                </c:pt>
                <c:pt idx="16621">
                  <c:v>1.6387952770146041E-2</c:v>
                </c:pt>
                <c:pt idx="16622">
                  <c:v>-3.3827421510361562E-2</c:v>
                </c:pt>
                <c:pt idx="16623">
                  <c:v>-1.4640988151675943E-2</c:v>
                </c:pt>
                <c:pt idx="16624">
                  <c:v>1.1805204470781934E-2</c:v>
                </c:pt>
                <c:pt idx="16625">
                  <c:v>5.4017670032453877E-2</c:v>
                </c:pt>
                <c:pt idx="16626">
                  <c:v>-3.8693784966304878E-2</c:v>
                </c:pt>
                <c:pt idx="16627">
                  <c:v>-5.8947012807787767E-2</c:v>
                </c:pt>
                <c:pt idx="16628">
                  <c:v>-0.10830991962013747</c:v>
                </c:pt>
                <c:pt idx="16629">
                  <c:v>7.7190292293420858E-3</c:v>
                </c:pt>
                <c:pt idx="16630">
                  <c:v>-6.2646359248876198E-3</c:v>
                </c:pt>
                <c:pt idx="16631">
                  <c:v>-1.5866595372987208E-2</c:v>
                </c:pt>
                <c:pt idx="16632">
                  <c:v>-2.8684096954073247E-2</c:v>
                </c:pt>
                <c:pt idx="16633">
                  <c:v>-2.538829456471304E-4</c:v>
                </c:pt>
                <c:pt idx="16634">
                  <c:v>1.2599050686158634E-3</c:v>
                </c:pt>
                <c:pt idx="16635">
                  <c:v>-6.0379370155824175E-2</c:v>
                </c:pt>
                <c:pt idx="16636">
                  <c:v>5.6914306068264866E-3</c:v>
                </c:pt>
                <c:pt idx="16637">
                  <c:v>-3.1612631945998934E-2</c:v>
                </c:pt>
                <c:pt idx="16638">
                  <c:v>1.7094171149455117E-2</c:v>
                </c:pt>
                <c:pt idx="16639">
                  <c:v>-3.5889375007336584E-2</c:v>
                </c:pt>
                <c:pt idx="16640">
                  <c:v>-3.0236905465071774E-2</c:v>
                </c:pt>
                <c:pt idx="16641">
                  <c:v>4.6246772261361049E-2</c:v>
                </c:pt>
                <c:pt idx="16642">
                  <c:v>-1.0366370185249996E-2</c:v>
                </c:pt>
                <c:pt idx="16643">
                  <c:v>3.1462078248032606E-2</c:v>
                </c:pt>
                <c:pt idx="16644">
                  <c:v>-7.2809343971899328E-4</c:v>
                </c:pt>
                <c:pt idx="16645">
                  <c:v>8.1540666832789002E-3</c:v>
                </c:pt>
                <c:pt idx="16646">
                  <c:v>-7.9440118285836303E-2</c:v>
                </c:pt>
                <c:pt idx="16647">
                  <c:v>-1.6226580481372509E-2</c:v>
                </c:pt>
                <c:pt idx="16648">
                  <c:v>-2.8379584366391996E-2</c:v>
                </c:pt>
                <c:pt idx="16649">
                  <c:v>-9.6799913484832637E-3</c:v>
                </c:pt>
                <c:pt idx="16650">
                  <c:v>-1.1721793660808147E-3</c:v>
                </c:pt>
                <c:pt idx="16651">
                  <c:v>6.7889697749082448E-2</c:v>
                </c:pt>
                <c:pt idx="16652">
                  <c:v>0.17339535250251834</c:v>
                </c:pt>
                <c:pt idx="16653">
                  <c:v>2.1229700862092662E-2</c:v>
                </c:pt>
                <c:pt idx="16654">
                  <c:v>-0.12764298216174153</c:v>
                </c:pt>
                <c:pt idx="16655">
                  <c:v>2.936635815496666E-2</c:v>
                </c:pt>
                <c:pt idx="16656">
                  <c:v>3.4490087872859121E-2</c:v>
                </c:pt>
                <c:pt idx="16657">
                  <c:v>2.3314016497380973E-2</c:v>
                </c:pt>
                <c:pt idx="16658">
                  <c:v>-1.0128537011310184E-2</c:v>
                </c:pt>
                <c:pt idx="16659">
                  <c:v>-0.17161069791362835</c:v>
                </c:pt>
                <c:pt idx="16660">
                  <c:v>2.9103794139940194E-2</c:v>
                </c:pt>
                <c:pt idx="16661">
                  <c:v>-3.6626502633903435E-2</c:v>
                </c:pt>
                <c:pt idx="16662">
                  <c:v>4.670112159061305E-2</c:v>
                </c:pt>
                <c:pt idx="16663">
                  <c:v>-3.1235178761044266E-3</c:v>
                </c:pt>
                <c:pt idx="16664">
                  <c:v>2.4932367043688394E-2</c:v>
                </c:pt>
                <c:pt idx="16665">
                  <c:v>7.3477015993382702E-2</c:v>
                </c:pt>
                <c:pt idx="16666">
                  <c:v>2.5380646983570888E-2</c:v>
                </c:pt>
                <c:pt idx="16667">
                  <c:v>0.14620001630939591</c:v>
                </c:pt>
                <c:pt idx="16668">
                  <c:v>0.24917207197389737</c:v>
                </c:pt>
                <c:pt idx="16669">
                  <c:v>-7.9594543770618267E-2</c:v>
                </c:pt>
                <c:pt idx="16670">
                  <c:v>3.3280963620612322E-2</c:v>
                </c:pt>
                <c:pt idx="16671">
                  <c:v>-1.5262103614996397E-2</c:v>
                </c:pt>
                <c:pt idx="16672">
                  <c:v>3.2166522563004405E-3</c:v>
                </c:pt>
                <c:pt idx="16673">
                  <c:v>-6.8027520961894848E-3</c:v>
                </c:pt>
                <c:pt idx="16674">
                  <c:v>2.3187218568809793E-2</c:v>
                </c:pt>
                <c:pt idx="16675">
                  <c:v>3.8835664486954009E-3</c:v>
                </c:pt>
                <c:pt idx="16676">
                  <c:v>3.6169728869276455E-2</c:v>
                </c:pt>
                <c:pt idx="16677">
                  <c:v>-5.867279660620122E-2</c:v>
                </c:pt>
                <c:pt idx="16678">
                  <c:v>1.382705866392954E-2</c:v>
                </c:pt>
                <c:pt idx="16679">
                  <c:v>4.3815158276395504E-2</c:v>
                </c:pt>
                <c:pt idx="16680">
                  <c:v>-5.5455613995920527E-2</c:v>
                </c:pt>
                <c:pt idx="16681">
                  <c:v>2.8337036113439868E-2</c:v>
                </c:pt>
                <c:pt idx="16682">
                  <c:v>-3.9864176849754358E-2</c:v>
                </c:pt>
                <c:pt idx="16683">
                  <c:v>-8.8081475280921851E-3</c:v>
                </c:pt>
                <c:pt idx="16684">
                  <c:v>-4.3265904891429147E-2</c:v>
                </c:pt>
                <c:pt idx="16685">
                  <c:v>1.0669559620663851E-2</c:v>
                </c:pt>
                <c:pt idx="16686">
                  <c:v>5.7154093859260534E-2</c:v>
                </c:pt>
                <c:pt idx="16687">
                  <c:v>-1.6314560654255602E-3</c:v>
                </c:pt>
                <c:pt idx="16688">
                  <c:v>-0.65187523448503504</c:v>
                </c:pt>
                <c:pt idx="16689">
                  <c:v>-1.4379409938536172E-3</c:v>
                </c:pt>
                <c:pt idx="16690">
                  <c:v>-1.2891602087092049E-2</c:v>
                </c:pt>
                <c:pt idx="16691">
                  <c:v>2.1522455268874783E-2</c:v>
                </c:pt>
                <c:pt idx="16692">
                  <c:v>1.6040065351886765E-2</c:v>
                </c:pt>
                <c:pt idx="16693">
                  <c:v>2.4434541235307645E-2</c:v>
                </c:pt>
                <c:pt idx="16694">
                  <c:v>-0.21147533864693696</c:v>
                </c:pt>
                <c:pt idx="16695">
                  <c:v>4.4198829012025882E-2</c:v>
                </c:pt>
                <c:pt idx="16696">
                  <c:v>-2.263981889748453E-2</c:v>
                </c:pt>
                <c:pt idx="16697">
                  <c:v>4.8748808071031713E-2</c:v>
                </c:pt>
                <c:pt idx="16698">
                  <c:v>-1.1522715254586374E-2</c:v>
                </c:pt>
                <c:pt idx="16699">
                  <c:v>-5.9573955932317062E-2</c:v>
                </c:pt>
                <c:pt idx="16700">
                  <c:v>-4.9998981752382862E-2</c:v>
                </c:pt>
                <c:pt idx="16701">
                  <c:v>-6.4134576596001653E-3</c:v>
                </c:pt>
                <c:pt idx="16702">
                  <c:v>4.0603013230918958E-3</c:v>
                </c:pt>
                <c:pt idx="16703">
                  <c:v>9.8416470892986278E-3</c:v>
                </c:pt>
                <c:pt idx="16704">
                  <c:v>6.4719735173786423E-3</c:v>
                </c:pt>
                <c:pt idx="16705">
                  <c:v>2.7749888128349751E-2</c:v>
                </c:pt>
                <c:pt idx="16706">
                  <c:v>-1.170206115603812E-2</c:v>
                </c:pt>
                <c:pt idx="16707">
                  <c:v>3.2721358756312449E-2</c:v>
                </c:pt>
                <c:pt idx="16708">
                  <c:v>-1.5429964307287875E-2</c:v>
                </c:pt>
                <c:pt idx="16709">
                  <c:v>-1.6114334403458962E-2</c:v>
                </c:pt>
                <c:pt idx="16710">
                  <c:v>2.3520277193091556E-2</c:v>
                </c:pt>
                <c:pt idx="16711">
                  <c:v>3.1671129287741242E-3</c:v>
                </c:pt>
                <c:pt idx="16712">
                  <c:v>1.7505587654710528E-2</c:v>
                </c:pt>
                <c:pt idx="16713">
                  <c:v>-3.9452346032075723E-2</c:v>
                </c:pt>
                <c:pt idx="16714">
                  <c:v>2.8235197443834383E-2</c:v>
                </c:pt>
                <c:pt idx="16715">
                  <c:v>-4.2410332422149949E-2</c:v>
                </c:pt>
                <c:pt idx="16716">
                  <c:v>-1.7278060323804658E-2</c:v>
                </c:pt>
                <c:pt idx="16717">
                  <c:v>-4.739570249404472E-2</c:v>
                </c:pt>
                <c:pt idx="16718">
                  <c:v>-1.1836094493362571E-2</c:v>
                </c:pt>
                <c:pt idx="16719">
                  <c:v>-2.9466782373096358E-3</c:v>
                </c:pt>
                <c:pt idx="16720">
                  <c:v>-3.8827787232428156E-2</c:v>
                </c:pt>
                <c:pt idx="16721">
                  <c:v>3.8532929917188999E-2</c:v>
                </c:pt>
                <c:pt idx="16722">
                  <c:v>-4.2255287685010849E-3</c:v>
                </c:pt>
                <c:pt idx="16723">
                  <c:v>1.5906879962369436E-2</c:v>
                </c:pt>
                <c:pt idx="16724">
                  <c:v>-0.15484843466420486</c:v>
                </c:pt>
                <c:pt idx="16725">
                  <c:v>5.2909256032642328E-2</c:v>
                </c:pt>
                <c:pt idx="16726">
                  <c:v>3.8024067723969081E-2</c:v>
                </c:pt>
                <c:pt idx="16727">
                  <c:v>5.6192746301340123E-3</c:v>
                </c:pt>
                <c:pt idx="16728">
                  <c:v>3.923643245393095E-2</c:v>
                </c:pt>
                <c:pt idx="16729">
                  <c:v>-6.7231620309926949E-3</c:v>
                </c:pt>
                <c:pt idx="16730">
                  <c:v>3.6495469059684593E-2</c:v>
                </c:pt>
                <c:pt idx="16731">
                  <c:v>-2.2396097701381307E-2</c:v>
                </c:pt>
                <c:pt idx="16732">
                  <c:v>-4.016426312762756E-2</c:v>
                </c:pt>
                <c:pt idx="16733">
                  <c:v>-3.0317899926646633E-2</c:v>
                </c:pt>
                <c:pt idx="16734">
                  <c:v>2.4185336457046192E-3</c:v>
                </c:pt>
                <c:pt idx="16735">
                  <c:v>6.0060622822124043E-2</c:v>
                </c:pt>
                <c:pt idx="16736">
                  <c:v>-4.9542149770109095E-2</c:v>
                </c:pt>
                <c:pt idx="16737">
                  <c:v>3.0934274707512009E-2</c:v>
                </c:pt>
                <c:pt idx="16738">
                  <c:v>-2.6221006277214163E-2</c:v>
                </c:pt>
                <c:pt idx="16739">
                  <c:v>-5.0714795997391586E-2</c:v>
                </c:pt>
                <c:pt idx="16740">
                  <c:v>3.6390393492607871E-3</c:v>
                </c:pt>
                <c:pt idx="16741">
                  <c:v>-1.1686101705104642E-2</c:v>
                </c:pt>
                <c:pt idx="16742">
                  <c:v>0.12522200514236564</c:v>
                </c:pt>
                <c:pt idx="16743">
                  <c:v>-0.11116449318732426</c:v>
                </c:pt>
                <c:pt idx="16744">
                  <c:v>1.4631910104399624E-2</c:v>
                </c:pt>
                <c:pt idx="16745">
                  <c:v>2.3937315492959778E-2</c:v>
                </c:pt>
                <c:pt idx="16746">
                  <c:v>-2.0992402979863035E-2</c:v>
                </c:pt>
                <c:pt idx="16747">
                  <c:v>-3.922239954840949E-2</c:v>
                </c:pt>
                <c:pt idx="16748">
                  <c:v>3.0685701346324354E-2</c:v>
                </c:pt>
                <c:pt idx="16749">
                  <c:v>-6.9072964961360925E-3</c:v>
                </c:pt>
                <c:pt idx="16750">
                  <c:v>-2.8930817053977088E-2</c:v>
                </c:pt>
                <c:pt idx="16751">
                  <c:v>0.30178633782567937</c:v>
                </c:pt>
                <c:pt idx="16752">
                  <c:v>-5.7979598834073789E-2</c:v>
                </c:pt>
                <c:pt idx="16753">
                  <c:v>-6.1616047271609818E-2</c:v>
                </c:pt>
                <c:pt idx="16754">
                  <c:v>-1.4087676743461964E-2</c:v>
                </c:pt>
                <c:pt idx="16755">
                  <c:v>-8.0412207517204671E-3</c:v>
                </c:pt>
                <c:pt idx="16756">
                  <c:v>-1.6114140573200455E-2</c:v>
                </c:pt>
                <c:pt idx="16757">
                  <c:v>-2.6510624517551342E-2</c:v>
                </c:pt>
                <c:pt idx="16758">
                  <c:v>-0.13833849574158791</c:v>
                </c:pt>
                <c:pt idx="16759">
                  <c:v>-3.8697197836902383E-2</c:v>
                </c:pt>
                <c:pt idx="16760">
                  <c:v>-0.30392313345846095</c:v>
                </c:pt>
                <c:pt idx="16761">
                  <c:v>-3.3250118045717203E-2</c:v>
                </c:pt>
                <c:pt idx="16762">
                  <c:v>1.3456013691667421E-2</c:v>
                </c:pt>
                <c:pt idx="16763">
                  <c:v>3.6648190831026391E-2</c:v>
                </c:pt>
                <c:pt idx="16764">
                  <c:v>-2.7436093954100404E-3</c:v>
                </c:pt>
                <c:pt idx="16765">
                  <c:v>-4.2645657577148076E-2</c:v>
                </c:pt>
                <c:pt idx="16766">
                  <c:v>2.780347493169168E-2</c:v>
                </c:pt>
                <c:pt idx="16767">
                  <c:v>-4.3573780689224817E-3</c:v>
                </c:pt>
                <c:pt idx="16768">
                  <c:v>1.6306733723830697E-2</c:v>
                </c:pt>
                <c:pt idx="16769">
                  <c:v>-1.0798582628728255E-2</c:v>
                </c:pt>
                <c:pt idx="16770">
                  <c:v>-5.0740472816016451E-2</c:v>
                </c:pt>
                <c:pt idx="16771">
                  <c:v>-2.2554555302848205E-2</c:v>
                </c:pt>
                <c:pt idx="16772">
                  <c:v>9.7854478591152622E-2</c:v>
                </c:pt>
                <c:pt idx="16773">
                  <c:v>-7.1358770790987319E-2</c:v>
                </c:pt>
                <c:pt idx="16774">
                  <c:v>-2.0840457640494952E-2</c:v>
                </c:pt>
                <c:pt idx="16775">
                  <c:v>-2.7792906017351848E-2</c:v>
                </c:pt>
                <c:pt idx="16776">
                  <c:v>-1.3854968533514964E-3</c:v>
                </c:pt>
                <c:pt idx="16777">
                  <c:v>-7.6905328390927622E-3</c:v>
                </c:pt>
                <c:pt idx="16778">
                  <c:v>-1.5119278450901032E-2</c:v>
                </c:pt>
                <c:pt idx="16779">
                  <c:v>-1.1419403453956083E-2</c:v>
                </c:pt>
                <c:pt idx="16780">
                  <c:v>-4.0885247214250915E-2</c:v>
                </c:pt>
                <c:pt idx="16781">
                  <c:v>5.1909881283268774E-2</c:v>
                </c:pt>
                <c:pt idx="16782">
                  <c:v>-6.27702352440839E-2</c:v>
                </c:pt>
                <c:pt idx="16783">
                  <c:v>-3.732881075065235E-2</c:v>
                </c:pt>
                <c:pt idx="16784">
                  <c:v>-2.411076504252466E-2</c:v>
                </c:pt>
                <c:pt idx="16785">
                  <c:v>4.8068061363819518E-2</c:v>
                </c:pt>
                <c:pt idx="16786">
                  <c:v>5.4385415795502792E-3</c:v>
                </c:pt>
                <c:pt idx="16787">
                  <c:v>-8.5639937400741432E-3</c:v>
                </c:pt>
                <c:pt idx="16788">
                  <c:v>7.968809771665971E-3</c:v>
                </c:pt>
                <c:pt idx="16789">
                  <c:v>-9.7503516855390448E-3</c:v>
                </c:pt>
                <c:pt idx="16790">
                  <c:v>-1.4809576876492906E-2</c:v>
                </c:pt>
                <c:pt idx="16791">
                  <c:v>-6.3212080445683395E-4</c:v>
                </c:pt>
                <c:pt idx="16792">
                  <c:v>6.397839823503873E-2</c:v>
                </c:pt>
                <c:pt idx="16793">
                  <c:v>-5.745275078534387E-2</c:v>
                </c:pt>
                <c:pt idx="16794">
                  <c:v>7.0534891517126073E-3</c:v>
                </c:pt>
                <c:pt idx="16795">
                  <c:v>-1.3581742376218894E-3</c:v>
                </c:pt>
                <c:pt idx="16796">
                  <c:v>3.2660381683289144E-3</c:v>
                </c:pt>
                <c:pt idx="16797">
                  <c:v>1.0070291835111685E-3</c:v>
                </c:pt>
                <c:pt idx="16798">
                  <c:v>0.11996107550779823</c:v>
                </c:pt>
                <c:pt idx="16799">
                  <c:v>6.2410168228429095E-3</c:v>
                </c:pt>
                <c:pt idx="16800">
                  <c:v>8.9206325231371737E-3</c:v>
                </c:pt>
                <c:pt idx="16801">
                  <c:v>-2.5666476717165314E-2</c:v>
                </c:pt>
                <c:pt idx="16802">
                  <c:v>5.1395781522028915E-3</c:v>
                </c:pt>
                <c:pt idx="16803">
                  <c:v>-6.1987496597148646E-2</c:v>
                </c:pt>
                <c:pt idx="16804">
                  <c:v>-3.412752810957434E-2</c:v>
                </c:pt>
                <c:pt idx="16805">
                  <c:v>3.8016828533049066E-3</c:v>
                </c:pt>
                <c:pt idx="16806">
                  <c:v>-5.3203575148163457E-2</c:v>
                </c:pt>
                <c:pt idx="16807">
                  <c:v>-1.5285053899748642E-2</c:v>
                </c:pt>
                <c:pt idx="16808">
                  <c:v>-4.9813591122370916E-2</c:v>
                </c:pt>
                <c:pt idx="16809">
                  <c:v>-4.0906999623039696E-2</c:v>
                </c:pt>
                <c:pt idx="16810">
                  <c:v>-8.3880260358398726E-2</c:v>
                </c:pt>
                <c:pt idx="16811">
                  <c:v>-1.5901445724973588E-2</c:v>
                </c:pt>
                <c:pt idx="16812">
                  <c:v>-6.0515818353929655E-2</c:v>
                </c:pt>
                <c:pt idx="16813">
                  <c:v>-2.27737416000004E-2</c:v>
                </c:pt>
                <c:pt idx="16814">
                  <c:v>2.0975056406654657E-2</c:v>
                </c:pt>
                <c:pt idx="16815">
                  <c:v>4.5627296258650377E-2</c:v>
                </c:pt>
                <c:pt idx="16816">
                  <c:v>2.4913335113068098E-2</c:v>
                </c:pt>
                <c:pt idx="16817">
                  <c:v>-0.19949075667100269</c:v>
                </c:pt>
                <c:pt idx="16818">
                  <c:v>-3.0136269852315559E-2</c:v>
                </c:pt>
                <c:pt idx="16819">
                  <c:v>-9.5177902283879144E-3</c:v>
                </c:pt>
                <c:pt idx="16820">
                  <c:v>-6.413395066202178E-2</c:v>
                </c:pt>
                <c:pt idx="16821">
                  <c:v>1.9943209554103163E-2</c:v>
                </c:pt>
                <c:pt idx="16822">
                  <c:v>-1.0536933965336925E-2</c:v>
                </c:pt>
                <c:pt idx="16823">
                  <c:v>-5.6489015290694188E-2</c:v>
                </c:pt>
                <c:pt idx="16824">
                  <c:v>8.0616035196241706E-3</c:v>
                </c:pt>
                <c:pt idx="16825">
                  <c:v>-2.773496097922885E-2</c:v>
                </c:pt>
                <c:pt idx="16826">
                  <c:v>-5.7657757620708891E-2</c:v>
                </c:pt>
                <c:pt idx="16827">
                  <c:v>-2.3864189656225374E-2</c:v>
                </c:pt>
                <c:pt idx="16828">
                  <c:v>-0.53113381965784567</c:v>
                </c:pt>
                <c:pt idx="16829">
                  <c:v>9.9059666367258461E-3</c:v>
                </c:pt>
                <c:pt idx="16830">
                  <c:v>-1.2694649186518955E-2</c:v>
                </c:pt>
                <c:pt idx="16831">
                  <c:v>-2.4892325349805094E-2</c:v>
                </c:pt>
                <c:pt idx="16832">
                  <c:v>8.3989772263931856E-3</c:v>
                </c:pt>
                <c:pt idx="16833">
                  <c:v>-1.2304119597550075E-3</c:v>
                </c:pt>
                <c:pt idx="16834">
                  <c:v>-4.8382425258896508E-2</c:v>
                </c:pt>
                <c:pt idx="16835">
                  <c:v>-9.3395501198274972E-2</c:v>
                </c:pt>
                <c:pt idx="16836">
                  <c:v>-8.4205530872044354E-3</c:v>
                </c:pt>
                <c:pt idx="16837">
                  <c:v>3.3378387730259605E-2</c:v>
                </c:pt>
                <c:pt idx="16838">
                  <c:v>-1.346307515114264E-2</c:v>
                </c:pt>
                <c:pt idx="16839">
                  <c:v>4.7102610180666006E-2</c:v>
                </c:pt>
                <c:pt idx="16840">
                  <c:v>6.1650540738762895E-2</c:v>
                </c:pt>
                <c:pt idx="16841">
                  <c:v>-3.807627271181821E-2</c:v>
                </c:pt>
                <c:pt idx="16842">
                  <c:v>7.7974009548837375E-2</c:v>
                </c:pt>
                <c:pt idx="16843">
                  <c:v>1.4160685178915253E-2</c:v>
                </c:pt>
                <c:pt idx="16844">
                  <c:v>-0.10270168616451186</c:v>
                </c:pt>
                <c:pt idx="16845">
                  <c:v>-8.1124950906323722E-3</c:v>
                </c:pt>
                <c:pt idx="16846">
                  <c:v>1.4968944351836558E-2</c:v>
                </c:pt>
                <c:pt idx="16847">
                  <c:v>-5.1406287864868047E-2</c:v>
                </c:pt>
                <c:pt idx="16848">
                  <c:v>-2.3111476132063984E-3</c:v>
                </c:pt>
                <c:pt idx="16849">
                  <c:v>5.2550820739724604E-3</c:v>
                </c:pt>
                <c:pt idx="16850">
                  <c:v>-1.2677963027363688E-2</c:v>
                </c:pt>
                <c:pt idx="16851">
                  <c:v>-1.6935979339526293E-2</c:v>
                </c:pt>
                <c:pt idx="16852">
                  <c:v>5.7804460244797823E-2</c:v>
                </c:pt>
                <c:pt idx="16853">
                  <c:v>-9.7632790080685074E-3</c:v>
                </c:pt>
                <c:pt idx="16854">
                  <c:v>-1.5838791373396631E-2</c:v>
                </c:pt>
                <c:pt idx="16855">
                  <c:v>-7.4193658731396064E-2</c:v>
                </c:pt>
                <c:pt idx="16856">
                  <c:v>2.5713714556418334E-2</c:v>
                </c:pt>
                <c:pt idx="16857">
                  <c:v>-4.2551357367329803E-3</c:v>
                </c:pt>
                <c:pt idx="16858">
                  <c:v>2.2657862098698734E-2</c:v>
                </c:pt>
                <c:pt idx="16859">
                  <c:v>-5.6769968674505185E-2</c:v>
                </c:pt>
                <c:pt idx="16860">
                  <c:v>-4.5707991290582978E-2</c:v>
                </c:pt>
                <c:pt idx="16861">
                  <c:v>1.1318655321828821E-2</c:v>
                </c:pt>
                <c:pt idx="16862">
                  <c:v>-2.4141967050306377E-2</c:v>
                </c:pt>
                <c:pt idx="16863">
                  <c:v>-7.0715453444489734E-2</c:v>
                </c:pt>
                <c:pt idx="16864">
                  <c:v>-6.3728385561732506E-2</c:v>
                </c:pt>
                <c:pt idx="16865">
                  <c:v>-0.22872830200334182</c:v>
                </c:pt>
                <c:pt idx="16866">
                  <c:v>-7.8197221116187016E-2</c:v>
                </c:pt>
                <c:pt idx="16867">
                  <c:v>-4.5528155922420779E-2</c:v>
                </c:pt>
                <c:pt idx="16868">
                  <c:v>-7.6381665834467746E-2</c:v>
                </c:pt>
                <c:pt idx="16869">
                  <c:v>-9.216330800417645E-2</c:v>
                </c:pt>
                <c:pt idx="16870">
                  <c:v>-5.3866554713478322E-2</c:v>
                </c:pt>
                <c:pt idx="16871">
                  <c:v>-5.4899473115178628E-2</c:v>
                </c:pt>
                <c:pt idx="16872">
                  <c:v>-5.4355445208481179E-2</c:v>
                </c:pt>
                <c:pt idx="16873">
                  <c:v>-5.0571516962819717E-2</c:v>
                </c:pt>
                <c:pt idx="16874">
                  <c:v>-7.0395478670783718E-2</c:v>
                </c:pt>
                <c:pt idx="16875">
                  <c:v>-8.7169722481807918E-2</c:v>
                </c:pt>
                <c:pt idx="16876">
                  <c:v>-4.4694652399762495E-2</c:v>
                </c:pt>
                <c:pt idx="16877">
                  <c:v>-4.3092835278460986E-2</c:v>
                </c:pt>
                <c:pt idx="16878">
                  <c:v>-2.6637602052572228E-2</c:v>
                </c:pt>
                <c:pt idx="16879">
                  <c:v>-3.3674279866353303E-2</c:v>
                </c:pt>
                <c:pt idx="16880">
                  <c:v>-0.13869616373391441</c:v>
                </c:pt>
                <c:pt idx="16881">
                  <c:v>-0.10212279240124122</c:v>
                </c:pt>
                <c:pt idx="16882">
                  <c:v>-3.0304087696303692E-2</c:v>
                </c:pt>
                <c:pt idx="16883">
                  <c:v>-8.6536824885394603E-2</c:v>
                </c:pt>
                <c:pt idx="16884">
                  <c:v>-2.2781921192132043E-2</c:v>
                </c:pt>
                <c:pt idx="16885">
                  <c:v>-2.132184110268753E-2</c:v>
                </c:pt>
                <c:pt idx="16886">
                  <c:v>-8.276343038789695E-2</c:v>
                </c:pt>
                <c:pt idx="16887">
                  <c:v>6.0713531853091571E-2</c:v>
                </c:pt>
                <c:pt idx="16888">
                  <c:v>-3.5205401820519643E-2</c:v>
                </c:pt>
                <c:pt idx="16889">
                  <c:v>-0.16574745942269123</c:v>
                </c:pt>
                <c:pt idx="16890">
                  <c:v>-0.12138661390024584</c:v>
                </c:pt>
                <c:pt idx="16891">
                  <c:v>4.0425448276722675E-2</c:v>
                </c:pt>
                <c:pt idx="16892">
                  <c:v>-1.7640656939070701E-2</c:v>
                </c:pt>
                <c:pt idx="16893">
                  <c:v>7.4677197399396385E-3</c:v>
                </c:pt>
                <c:pt idx="16894">
                  <c:v>-1.8241286190998008E-2</c:v>
                </c:pt>
                <c:pt idx="16895">
                  <c:v>-4.5035738677909908E-2</c:v>
                </c:pt>
                <c:pt idx="16896">
                  <c:v>-5.1475692799664033E-2</c:v>
                </c:pt>
                <c:pt idx="16897">
                  <c:v>-1.646174885311668E-2</c:v>
                </c:pt>
                <c:pt idx="16898">
                  <c:v>-1.1711466605771487E-2</c:v>
                </c:pt>
                <c:pt idx="16899">
                  <c:v>-0.11304015729473378</c:v>
                </c:pt>
                <c:pt idx="16900">
                  <c:v>-1.7787901974581001E-2</c:v>
                </c:pt>
                <c:pt idx="16901">
                  <c:v>-3.7186921640732749E-2</c:v>
                </c:pt>
                <c:pt idx="16902">
                  <c:v>-4.6252494304850948E-2</c:v>
                </c:pt>
                <c:pt idx="16903">
                  <c:v>2.9798581639850025E-2</c:v>
                </c:pt>
                <c:pt idx="16904">
                  <c:v>-6.3683956758988317E-2</c:v>
                </c:pt>
                <c:pt idx="16905">
                  <c:v>-0.11358909866391322</c:v>
                </c:pt>
                <c:pt idx="16906">
                  <c:v>-8.2819431494882551E-2</c:v>
                </c:pt>
                <c:pt idx="16907">
                  <c:v>-1.5868382781824935E-2</c:v>
                </c:pt>
                <c:pt idx="16908">
                  <c:v>-7.1412018305679031E-2</c:v>
                </c:pt>
                <c:pt idx="16909">
                  <c:v>-8.6811964078301621E-2</c:v>
                </c:pt>
                <c:pt idx="16910">
                  <c:v>-1.6008881759472647E-2</c:v>
                </c:pt>
                <c:pt idx="16911">
                  <c:v>-1.5664929599979869E-2</c:v>
                </c:pt>
                <c:pt idx="16912">
                  <c:v>-1.5489653782943742E-2</c:v>
                </c:pt>
                <c:pt idx="16913">
                  <c:v>2.2338400798739583E-2</c:v>
                </c:pt>
                <c:pt idx="16914">
                  <c:v>-2.4196243565956135E-2</c:v>
                </c:pt>
                <c:pt idx="16915">
                  <c:v>-9.2547876171827984E-2</c:v>
                </c:pt>
                <c:pt idx="16916">
                  <c:v>-4.8693788430222699E-2</c:v>
                </c:pt>
                <c:pt idx="16917">
                  <c:v>-6.9811921358312722E-3</c:v>
                </c:pt>
                <c:pt idx="16918">
                  <c:v>-4.4939833977344155E-2</c:v>
                </c:pt>
                <c:pt idx="16919">
                  <c:v>1.7619551225610014E-2</c:v>
                </c:pt>
                <c:pt idx="16920">
                  <c:v>-2.126551977896921E-3</c:v>
                </c:pt>
                <c:pt idx="16921">
                  <c:v>-6.600898189327198E-3</c:v>
                </c:pt>
                <c:pt idx="16922">
                  <c:v>-0.11214571482080979</c:v>
                </c:pt>
                <c:pt idx="16923">
                  <c:v>1.4665340057146183E-2</c:v>
                </c:pt>
                <c:pt idx="16924">
                  <c:v>-3.2064360570884146E-2</c:v>
                </c:pt>
                <c:pt idx="16925">
                  <c:v>-0.14761411017162604</c:v>
                </c:pt>
                <c:pt idx="16926">
                  <c:v>-1.3559409441777588E-2</c:v>
                </c:pt>
                <c:pt idx="16927">
                  <c:v>-3.5833817597798266E-2</c:v>
                </c:pt>
                <c:pt idx="16928">
                  <c:v>-0.12390259695077908</c:v>
                </c:pt>
                <c:pt idx="16929">
                  <c:v>-3.1717777496899392E-2</c:v>
                </c:pt>
                <c:pt idx="16930">
                  <c:v>6.0477722007152596E-2</c:v>
                </c:pt>
                <c:pt idx="16931">
                  <c:v>-1.0234996415618208E-2</c:v>
                </c:pt>
                <c:pt idx="16932">
                  <c:v>9.4760895599183062E-3</c:v>
                </c:pt>
                <c:pt idx="16933">
                  <c:v>-1.2909125495234857E-2</c:v>
                </c:pt>
                <c:pt idx="16934">
                  <c:v>-4.2369082108356791E-2</c:v>
                </c:pt>
                <c:pt idx="16935">
                  <c:v>-4.5765139704723908E-2</c:v>
                </c:pt>
                <c:pt idx="16936">
                  <c:v>-4.9837163091664513E-2</c:v>
                </c:pt>
                <c:pt idx="16937">
                  <c:v>-4.2865538459531657E-2</c:v>
                </c:pt>
                <c:pt idx="16938">
                  <c:v>-1.5072396384098822E-2</c:v>
                </c:pt>
                <c:pt idx="16939">
                  <c:v>-7.6313523793225427E-5</c:v>
                </c:pt>
                <c:pt idx="16940">
                  <c:v>-1.4415820529687224E-2</c:v>
                </c:pt>
                <c:pt idx="16941">
                  <c:v>1.882074662979712E-2</c:v>
                </c:pt>
                <c:pt idx="16942">
                  <c:v>-2.3530129634819659E-2</c:v>
                </c:pt>
                <c:pt idx="16943">
                  <c:v>-3.4154588687624797E-2</c:v>
                </c:pt>
                <c:pt idx="16944">
                  <c:v>-3.8132253394186355E-2</c:v>
                </c:pt>
                <c:pt idx="16945">
                  <c:v>-5.6670324806769055E-2</c:v>
                </c:pt>
                <c:pt idx="16946">
                  <c:v>-2.5744083573948123E-2</c:v>
                </c:pt>
                <c:pt idx="16947">
                  <c:v>-5.3963107694771494E-2</c:v>
                </c:pt>
                <c:pt idx="16948">
                  <c:v>-1.8042428756432662E-2</c:v>
                </c:pt>
                <c:pt idx="16949">
                  <c:v>8.7192344509542857E-2</c:v>
                </c:pt>
                <c:pt idx="16950">
                  <c:v>-0.10930433366863236</c:v>
                </c:pt>
                <c:pt idx="16951">
                  <c:v>-3.4817360199149924E-2</c:v>
                </c:pt>
                <c:pt idx="16952">
                  <c:v>-0.10285885238271925</c:v>
                </c:pt>
                <c:pt idx="16953">
                  <c:v>-4.2147864931993191E-2</c:v>
                </c:pt>
                <c:pt idx="16954">
                  <c:v>2.6129113576842045E-2</c:v>
                </c:pt>
                <c:pt idx="16955">
                  <c:v>-0.13148960170519947</c:v>
                </c:pt>
                <c:pt idx="16956">
                  <c:v>-3.4862752682162663E-2</c:v>
                </c:pt>
                <c:pt idx="16957">
                  <c:v>1.5820637543870617E-2</c:v>
                </c:pt>
                <c:pt idx="16958">
                  <c:v>9.1528588478584777E-2</c:v>
                </c:pt>
                <c:pt idx="16959">
                  <c:v>-5.6558758904306269E-2</c:v>
                </c:pt>
                <c:pt idx="16960">
                  <c:v>-0.1135110229692545</c:v>
                </c:pt>
                <c:pt idx="16961">
                  <c:v>-4.8530114835196696E-2</c:v>
                </c:pt>
                <c:pt idx="16962">
                  <c:v>-3.8067958852126389E-2</c:v>
                </c:pt>
                <c:pt idx="16963">
                  <c:v>0.14625276345062105</c:v>
                </c:pt>
                <c:pt idx="16964">
                  <c:v>1.7773780984725606E-2</c:v>
                </c:pt>
                <c:pt idx="16965">
                  <c:v>-8.6353437765368787E-2</c:v>
                </c:pt>
                <c:pt idx="16966">
                  <c:v>-4.4427653744614999E-2</c:v>
                </c:pt>
                <c:pt idx="16967">
                  <c:v>-7.5109285907890969E-2</c:v>
                </c:pt>
                <c:pt idx="16968">
                  <c:v>7.1301133143025885E-2</c:v>
                </c:pt>
                <c:pt idx="16969">
                  <c:v>-3.2245640989609005E-2</c:v>
                </c:pt>
                <c:pt idx="16970">
                  <c:v>-6.7462557236986727E-3</c:v>
                </c:pt>
                <c:pt idx="16971">
                  <c:v>-2.2155493036518176E-2</c:v>
                </c:pt>
                <c:pt idx="16972">
                  <c:v>-4.4690496463151701E-2</c:v>
                </c:pt>
                <c:pt idx="16973">
                  <c:v>-1.123267648009642E-2</c:v>
                </c:pt>
                <c:pt idx="16974">
                  <c:v>-9.0023469483614976E-2</c:v>
                </c:pt>
                <c:pt idx="16975">
                  <c:v>-5.1150192718244732E-2</c:v>
                </c:pt>
                <c:pt idx="16976">
                  <c:v>-5.5760238940684735E-2</c:v>
                </c:pt>
                <c:pt idx="16977">
                  <c:v>-2.3100713667138215E-3</c:v>
                </c:pt>
                <c:pt idx="16978">
                  <c:v>-0.11774350377834934</c:v>
                </c:pt>
                <c:pt idx="16979">
                  <c:v>-6.6387431239537928E-2</c:v>
                </c:pt>
                <c:pt idx="16980">
                  <c:v>-4.0547602257816527E-2</c:v>
                </c:pt>
                <c:pt idx="16981">
                  <c:v>4.4735178152479106E-3</c:v>
                </c:pt>
                <c:pt idx="16982">
                  <c:v>6.569898902206303E-3</c:v>
                </c:pt>
                <c:pt idx="16983">
                  <c:v>-5.2337007899009635E-2</c:v>
                </c:pt>
                <c:pt idx="16984">
                  <c:v>-0.12142100963039328</c:v>
                </c:pt>
                <c:pt idx="16985">
                  <c:v>-6.6694905643734412E-2</c:v>
                </c:pt>
                <c:pt idx="16986">
                  <c:v>-1.6720209957944862E-2</c:v>
                </c:pt>
                <c:pt idx="16987">
                  <c:v>-1.6467354550650876E-2</c:v>
                </c:pt>
                <c:pt idx="16988">
                  <c:v>-2.7860135916862774E-2</c:v>
                </c:pt>
                <c:pt idx="16989">
                  <c:v>-7.2380358351932808E-2</c:v>
                </c:pt>
                <c:pt idx="16990">
                  <c:v>-6.7804659187989474E-2</c:v>
                </c:pt>
                <c:pt idx="16991">
                  <c:v>-1.1492712064850733E-2</c:v>
                </c:pt>
                <c:pt idx="16992">
                  <c:v>-7.6473666368351984E-2</c:v>
                </c:pt>
                <c:pt idx="16993">
                  <c:v>1.1149932246569134E-3</c:v>
                </c:pt>
                <c:pt idx="16994">
                  <c:v>-0.10096722790579944</c:v>
                </c:pt>
                <c:pt idx="16995">
                  <c:v>-3.6473459504735906E-2</c:v>
                </c:pt>
                <c:pt idx="16996">
                  <c:v>-0.29970502430761164</c:v>
                </c:pt>
                <c:pt idx="16997">
                  <c:v>-4.0409113665718817E-2</c:v>
                </c:pt>
                <c:pt idx="16998">
                  <c:v>-7.6221881816263453E-3</c:v>
                </c:pt>
                <c:pt idx="16999">
                  <c:v>-5.9572282543226274E-2</c:v>
                </c:pt>
                <c:pt idx="17000">
                  <c:v>4.6891258347453377E-2</c:v>
                </c:pt>
                <c:pt idx="17001">
                  <c:v>-2.1034215915425255E-2</c:v>
                </c:pt>
                <c:pt idx="17002">
                  <c:v>-2.3630755569362533E-2</c:v>
                </c:pt>
                <c:pt idx="17003">
                  <c:v>-6.8237986585946736E-2</c:v>
                </c:pt>
                <c:pt idx="17004">
                  <c:v>-4.498444746676826E-2</c:v>
                </c:pt>
                <c:pt idx="17005">
                  <c:v>5.758820328512557E-3</c:v>
                </c:pt>
                <c:pt idx="17006">
                  <c:v>5.5307254861005958E-3</c:v>
                </c:pt>
                <c:pt idx="17007">
                  <c:v>-9.7931062276533521E-3</c:v>
                </c:pt>
                <c:pt idx="17008">
                  <c:v>0.35122926912874536</c:v>
                </c:pt>
                <c:pt idx="17009">
                  <c:v>-3.7989240806001023E-2</c:v>
                </c:pt>
                <c:pt idx="17010">
                  <c:v>2.1682314738011268E-2</c:v>
                </c:pt>
                <c:pt idx="17011">
                  <c:v>-1.1125826688472462E-3</c:v>
                </c:pt>
                <c:pt idx="17012">
                  <c:v>-4.6302220703515418E-2</c:v>
                </c:pt>
                <c:pt idx="17013">
                  <c:v>-3.7732564164299778E-2</c:v>
                </c:pt>
                <c:pt idx="17014">
                  <c:v>3.5470053010039033E-2</c:v>
                </c:pt>
                <c:pt idx="17015">
                  <c:v>-6.8378446159989628E-2</c:v>
                </c:pt>
                <c:pt idx="17016">
                  <c:v>0.12042591974905804</c:v>
                </c:pt>
                <c:pt idx="17017">
                  <c:v>-3.2734790939872742E-2</c:v>
                </c:pt>
                <c:pt idx="17018">
                  <c:v>-3.5924685725272999E-2</c:v>
                </c:pt>
                <c:pt idx="17019">
                  <c:v>-3.3455982166306387E-2</c:v>
                </c:pt>
                <c:pt idx="17020">
                  <c:v>-5.9366766208335461E-2</c:v>
                </c:pt>
                <c:pt idx="17021">
                  <c:v>-0.29041262691496456</c:v>
                </c:pt>
                <c:pt idx="17022">
                  <c:v>-1.6674722944141109E-2</c:v>
                </c:pt>
                <c:pt idx="17023">
                  <c:v>3.5441975906840645E-2</c:v>
                </c:pt>
                <c:pt idx="17024">
                  <c:v>-2.1150812788503729E-2</c:v>
                </c:pt>
                <c:pt idx="17025">
                  <c:v>-0.33845709896913317</c:v>
                </c:pt>
                <c:pt idx="17026">
                  <c:v>-0.13568541155996219</c:v>
                </c:pt>
                <c:pt idx="17027">
                  <c:v>-7.5291803520868228E-2</c:v>
                </c:pt>
                <c:pt idx="17028">
                  <c:v>-4.3681034543139381E-2</c:v>
                </c:pt>
                <c:pt idx="17029">
                  <c:v>-2.8823377879970684E-2</c:v>
                </c:pt>
                <c:pt idx="17030">
                  <c:v>7.779092243751091E-3</c:v>
                </c:pt>
                <c:pt idx="17031">
                  <c:v>3.356804358973229E-2</c:v>
                </c:pt>
                <c:pt idx="17032">
                  <c:v>-5.7375858881988352E-2</c:v>
                </c:pt>
                <c:pt idx="17033">
                  <c:v>3.5788292200686356E-2</c:v>
                </c:pt>
                <c:pt idx="17034">
                  <c:v>-2.6574006770975715E-2</c:v>
                </c:pt>
                <c:pt idx="17035">
                  <c:v>-5.015484687482423E-2</c:v>
                </c:pt>
                <c:pt idx="17036">
                  <c:v>4.5048817475087473E-3</c:v>
                </c:pt>
                <c:pt idx="17037">
                  <c:v>-4.2751419670030717E-2</c:v>
                </c:pt>
                <c:pt idx="17038">
                  <c:v>3.5419066419065968E-2</c:v>
                </c:pt>
                <c:pt idx="17039">
                  <c:v>-0.11230510915732016</c:v>
                </c:pt>
                <c:pt idx="17040">
                  <c:v>-2.2359405522780904E-2</c:v>
                </c:pt>
                <c:pt idx="17041">
                  <c:v>4.6849055447124859E-2</c:v>
                </c:pt>
                <c:pt idx="17042">
                  <c:v>-6.4606924538843508E-2</c:v>
                </c:pt>
                <c:pt idx="17043">
                  <c:v>-0.30739068957316029</c:v>
                </c:pt>
                <c:pt idx="17044">
                  <c:v>-8.2661765495712358E-2</c:v>
                </c:pt>
                <c:pt idx="17045">
                  <c:v>4.2090726486508391E-2</c:v>
                </c:pt>
                <c:pt idx="17046">
                  <c:v>1.1371522074298727E-2</c:v>
                </c:pt>
                <c:pt idx="17047">
                  <c:v>-8.5728253347010355E-2</c:v>
                </c:pt>
                <c:pt idx="17048">
                  <c:v>-7.430961327486095E-2</c:v>
                </c:pt>
                <c:pt idx="17049">
                  <c:v>-2.3190642698192258E-2</c:v>
                </c:pt>
                <c:pt idx="17050">
                  <c:v>0.12834916188625492</c:v>
                </c:pt>
                <c:pt idx="17051">
                  <c:v>4.0850503889279299E-2</c:v>
                </c:pt>
                <c:pt idx="17052">
                  <c:v>-5.4872290025796674E-2</c:v>
                </c:pt>
                <c:pt idx="17053">
                  <c:v>-4.9506590301934494E-2</c:v>
                </c:pt>
                <c:pt idx="17054">
                  <c:v>6.1655523364105229E-2</c:v>
                </c:pt>
                <c:pt idx="17055">
                  <c:v>-3.3218985800993625E-2</c:v>
                </c:pt>
                <c:pt idx="17056">
                  <c:v>-3.9137178135644074E-2</c:v>
                </c:pt>
                <c:pt idx="17057">
                  <c:v>8.1499854298747454E-2</c:v>
                </c:pt>
                <c:pt idx="17058">
                  <c:v>1.7894169100001051E-2</c:v>
                </c:pt>
                <c:pt idx="17059">
                  <c:v>7.7446273491336591E-3</c:v>
                </c:pt>
                <c:pt idx="17060">
                  <c:v>-4.4359076093930729E-2</c:v>
                </c:pt>
                <c:pt idx="17061">
                  <c:v>-1.3952972843186839E-2</c:v>
                </c:pt>
                <c:pt idx="17062">
                  <c:v>2.8241563526817583E-2</c:v>
                </c:pt>
                <c:pt idx="17063">
                  <c:v>-7.5628589419637238E-2</c:v>
                </c:pt>
                <c:pt idx="17064">
                  <c:v>-3.9521773494736498E-2</c:v>
                </c:pt>
                <c:pt idx="17065">
                  <c:v>-2.5499827724058913E-2</c:v>
                </c:pt>
                <c:pt idx="17066">
                  <c:v>6.4922914045506999E-2</c:v>
                </c:pt>
                <c:pt idx="17067">
                  <c:v>1.3072841279063477E-2</c:v>
                </c:pt>
                <c:pt idx="17068">
                  <c:v>-1.4372176087959472E-2</c:v>
                </c:pt>
                <c:pt idx="17069">
                  <c:v>2.2890181847440096E-2</c:v>
                </c:pt>
                <c:pt idx="17070">
                  <c:v>-2.1035694483166268E-2</c:v>
                </c:pt>
                <c:pt idx="17071">
                  <c:v>-5.2812805945987057E-2</c:v>
                </c:pt>
                <c:pt idx="17072">
                  <c:v>-2.3500793168620027E-2</c:v>
                </c:pt>
                <c:pt idx="17073">
                  <c:v>-2.1163805911718601E-2</c:v>
                </c:pt>
                <c:pt idx="17074">
                  <c:v>-0.2472319835949344</c:v>
                </c:pt>
                <c:pt idx="17075">
                  <c:v>0.14199280675152706</c:v>
                </c:pt>
                <c:pt idx="17076">
                  <c:v>0.16010078414383219</c:v>
                </c:pt>
                <c:pt idx="17077">
                  <c:v>-9.4264538675255596E-3</c:v>
                </c:pt>
                <c:pt idx="17078">
                  <c:v>1.7539272597142355E-2</c:v>
                </c:pt>
                <c:pt idx="17079">
                  <c:v>1.4093095122964854E-2</c:v>
                </c:pt>
                <c:pt idx="17080">
                  <c:v>-3.1683759306075378E-3</c:v>
                </c:pt>
                <c:pt idx="17081">
                  <c:v>3.6347713371381873E-2</c:v>
                </c:pt>
                <c:pt idx="17082">
                  <c:v>-5.0473732999945101E-3</c:v>
                </c:pt>
                <c:pt idx="17083">
                  <c:v>-1.7108890723178175E-2</c:v>
                </c:pt>
                <c:pt idx="17084">
                  <c:v>-1.9115666084460293E-2</c:v>
                </c:pt>
                <c:pt idx="17085">
                  <c:v>-3.102058923795209E-2</c:v>
                </c:pt>
                <c:pt idx="17086">
                  <c:v>5.3611532481870755E-2</c:v>
                </c:pt>
                <c:pt idx="17087">
                  <c:v>-3.4327688252612981E-2</c:v>
                </c:pt>
                <c:pt idx="17088">
                  <c:v>-9.6594009316612016E-3</c:v>
                </c:pt>
                <c:pt idx="17089">
                  <c:v>-7.6774020507541455E-3</c:v>
                </c:pt>
                <c:pt idx="17090">
                  <c:v>-2.7639273469743864E-2</c:v>
                </c:pt>
                <c:pt idx="17091">
                  <c:v>-2.6226351637702483E-2</c:v>
                </c:pt>
                <c:pt idx="17092">
                  <c:v>-1.2558873556268266E-2</c:v>
                </c:pt>
                <c:pt idx="17093">
                  <c:v>0.24005817740063737</c:v>
                </c:pt>
                <c:pt idx="17094">
                  <c:v>-1.7848920432865147E-2</c:v>
                </c:pt>
                <c:pt idx="17095">
                  <c:v>0.46037424315035769</c:v>
                </c:pt>
                <c:pt idx="17096">
                  <c:v>-3.0688958244875563E-2</c:v>
                </c:pt>
                <c:pt idx="17097">
                  <c:v>-8.0390015086917992E-3</c:v>
                </c:pt>
                <c:pt idx="17098">
                  <c:v>-1.4315119615901321E-2</c:v>
                </c:pt>
                <c:pt idx="17099">
                  <c:v>-3.2361122301724228E-2</c:v>
                </c:pt>
                <c:pt idx="17100">
                  <c:v>-1.7358415839097373E-2</c:v>
                </c:pt>
                <c:pt idx="17101">
                  <c:v>-6.8522334701851739E-3</c:v>
                </c:pt>
                <c:pt idx="17102">
                  <c:v>2.184456694858619E-3</c:v>
                </c:pt>
                <c:pt idx="17103">
                  <c:v>0.19893766259455706</c:v>
                </c:pt>
                <c:pt idx="17104">
                  <c:v>-5.6788877838741293E-2</c:v>
                </c:pt>
                <c:pt idx="17105">
                  <c:v>-4.0460194748054524E-3</c:v>
                </c:pt>
                <c:pt idx="17106">
                  <c:v>2.8439265060418051E-2</c:v>
                </c:pt>
                <c:pt idx="17107">
                  <c:v>-9.6982504048951854E-3</c:v>
                </c:pt>
                <c:pt idx="17108">
                  <c:v>-6.4112791395858612E-2</c:v>
                </c:pt>
                <c:pt idx="17109">
                  <c:v>-1.2287331146562671E-4</c:v>
                </c:pt>
                <c:pt idx="17110">
                  <c:v>-4.1537122414786298E-2</c:v>
                </c:pt>
                <c:pt idx="17111">
                  <c:v>-1.9144007589414511E-2</c:v>
                </c:pt>
                <c:pt idx="17112">
                  <c:v>4.5909538949338934E-2</c:v>
                </c:pt>
                <c:pt idx="17113">
                  <c:v>-7.1439441070303478E-2</c:v>
                </c:pt>
                <c:pt idx="17114">
                  <c:v>2.7830880063426149E-2</c:v>
                </c:pt>
                <c:pt idx="17115">
                  <c:v>-3.2102075030360582E-3</c:v>
                </c:pt>
                <c:pt idx="17116">
                  <c:v>3.5226106810116169E-2</c:v>
                </c:pt>
                <c:pt idx="17117">
                  <c:v>-5.9764320310416771E-2</c:v>
                </c:pt>
                <c:pt idx="17118">
                  <c:v>-6.7336447049082343E-2</c:v>
                </c:pt>
                <c:pt idx="17119">
                  <c:v>-3.7994101869912762E-2</c:v>
                </c:pt>
                <c:pt idx="17120">
                  <c:v>8.3388524895018024E-2</c:v>
                </c:pt>
                <c:pt idx="17121">
                  <c:v>-3.1116584494629111E-2</c:v>
                </c:pt>
                <c:pt idx="17122">
                  <c:v>2.6282862323103316E-2</c:v>
                </c:pt>
                <c:pt idx="17123">
                  <c:v>-0.20638055631930191</c:v>
                </c:pt>
                <c:pt idx="17124">
                  <c:v>-4.6337087926950331E-3</c:v>
                </c:pt>
                <c:pt idx="17125">
                  <c:v>-3.0280725048434619E-2</c:v>
                </c:pt>
                <c:pt idx="17126">
                  <c:v>-3.3157118706013372E-2</c:v>
                </c:pt>
                <c:pt idx="17127">
                  <c:v>-7.3315154512133288E-2</c:v>
                </c:pt>
                <c:pt idx="17128">
                  <c:v>-4.6339751073497096E-2</c:v>
                </c:pt>
                <c:pt idx="17129">
                  <c:v>-1.0598083642019732E-2</c:v>
                </c:pt>
                <c:pt idx="17130">
                  <c:v>-2.2911562856143628E-2</c:v>
                </c:pt>
                <c:pt idx="17131">
                  <c:v>-3.450701921996132E-2</c:v>
                </c:pt>
                <c:pt idx="17132">
                  <c:v>7.7130906263696312E-3</c:v>
                </c:pt>
                <c:pt idx="17133">
                  <c:v>1.4831375357049587E-3</c:v>
                </c:pt>
                <c:pt idx="17134">
                  <c:v>-8.9054249730129652E-4</c:v>
                </c:pt>
                <c:pt idx="17135">
                  <c:v>-0.11968077266244778</c:v>
                </c:pt>
                <c:pt idx="17136">
                  <c:v>-9.9349070337183293E-2</c:v>
                </c:pt>
                <c:pt idx="17137">
                  <c:v>8.9302876219575777E-3</c:v>
                </c:pt>
                <c:pt idx="17138">
                  <c:v>-2.1799414571693786E-2</c:v>
                </c:pt>
                <c:pt idx="17139">
                  <c:v>-7.0345843396377478E-2</c:v>
                </c:pt>
                <c:pt idx="17140">
                  <c:v>0.10140093325259157</c:v>
                </c:pt>
                <c:pt idx="17141">
                  <c:v>-7.6235724853816411E-2</c:v>
                </c:pt>
                <c:pt idx="17142">
                  <c:v>-1.4766680994885453E-2</c:v>
                </c:pt>
                <c:pt idx="17143">
                  <c:v>-8.5124044337713339E-2</c:v>
                </c:pt>
                <c:pt idx="17144">
                  <c:v>-5.6271937019337723E-3</c:v>
                </c:pt>
                <c:pt idx="17145">
                  <c:v>-3.1470971433107051E-3</c:v>
                </c:pt>
                <c:pt idx="17146">
                  <c:v>-0.21784661250157314</c:v>
                </c:pt>
                <c:pt idx="17147">
                  <c:v>-4.5236643738059419E-2</c:v>
                </c:pt>
                <c:pt idx="17148">
                  <c:v>6.1054740265600966E-3</c:v>
                </c:pt>
                <c:pt idx="17149">
                  <c:v>2.6111461323482816E-2</c:v>
                </c:pt>
                <c:pt idx="17150">
                  <c:v>-1.843537348208266E-2</c:v>
                </c:pt>
                <c:pt idx="17151">
                  <c:v>2.952020102429025E-3</c:v>
                </c:pt>
                <c:pt idx="17152">
                  <c:v>-6.5239529887620218E-2</c:v>
                </c:pt>
                <c:pt idx="17153">
                  <c:v>8.796692775068277E-3</c:v>
                </c:pt>
                <c:pt idx="17154">
                  <c:v>-0.10727245323125467</c:v>
                </c:pt>
                <c:pt idx="17155">
                  <c:v>-6.1927542921568907E-2</c:v>
                </c:pt>
                <c:pt idx="17156">
                  <c:v>-6.2480144895258126E-2</c:v>
                </c:pt>
                <c:pt idx="17157">
                  <c:v>9.9602970235820373E-3</c:v>
                </c:pt>
                <c:pt idx="17158">
                  <c:v>-8.9948040483652958E-2</c:v>
                </c:pt>
                <c:pt idx="17159">
                  <c:v>-3.701856808974708E-2</c:v>
                </c:pt>
                <c:pt idx="17160">
                  <c:v>-2.5426637509976088E-2</c:v>
                </c:pt>
                <c:pt idx="17161">
                  <c:v>-3.8685758178303449E-2</c:v>
                </c:pt>
                <c:pt idx="17162">
                  <c:v>-7.3444524923683738E-2</c:v>
                </c:pt>
                <c:pt idx="17163">
                  <c:v>-7.9921361343650871E-3</c:v>
                </c:pt>
                <c:pt idx="17164">
                  <c:v>-1.4573075707254773E-2</c:v>
                </c:pt>
                <c:pt idx="17165">
                  <c:v>-2.7018885865293531E-2</c:v>
                </c:pt>
                <c:pt idx="17166">
                  <c:v>-2.936028436031413E-2</c:v>
                </c:pt>
                <c:pt idx="17167">
                  <c:v>-3.989029324590998E-2</c:v>
                </c:pt>
                <c:pt idx="17168">
                  <c:v>5.041447178668032E-2</c:v>
                </c:pt>
                <c:pt idx="17169">
                  <c:v>-5.3407028241534774E-2</c:v>
                </c:pt>
                <c:pt idx="17170">
                  <c:v>-3.5407480663744925E-2</c:v>
                </c:pt>
                <c:pt idx="17171">
                  <c:v>8.5556165765225609E-3</c:v>
                </c:pt>
                <c:pt idx="17172">
                  <c:v>-3.8751035944886159E-2</c:v>
                </c:pt>
                <c:pt idx="17173">
                  <c:v>3.047506019927269E-2</c:v>
                </c:pt>
                <c:pt idx="17174">
                  <c:v>5.8070396291952427E-3</c:v>
                </c:pt>
                <c:pt idx="17175">
                  <c:v>-6.1215366094174474E-3</c:v>
                </c:pt>
                <c:pt idx="17176">
                  <c:v>-0.26358582135304903</c:v>
                </c:pt>
                <c:pt idx="17177">
                  <c:v>-4.1360663721566535E-2</c:v>
                </c:pt>
                <c:pt idx="17178">
                  <c:v>-4.1872217036623693E-2</c:v>
                </c:pt>
                <c:pt idx="17179">
                  <c:v>6.6464856023938142E-3</c:v>
                </c:pt>
                <c:pt idx="17180">
                  <c:v>-3.5057980275864625E-2</c:v>
                </c:pt>
                <c:pt idx="17181">
                  <c:v>-0.11252228261509749</c:v>
                </c:pt>
                <c:pt idx="17182">
                  <c:v>-3.2708030143124886E-2</c:v>
                </c:pt>
                <c:pt idx="17183">
                  <c:v>-2.347544417128139E-2</c:v>
                </c:pt>
                <c:pt idx="17184">
                  <c:v>-0.11042854617255005</c:v>
                </c:pt>
                <c:pt idx="17185">
                  <c:v>-9.595642069933151E-2</c:v>
                </c:pt>
                <c:pt idx="17186">
                  <c:v>-7.2283332014512402E-3</c:v>
                </c:pt>
                <c:pt idx="17187">
                  <c:v>-1.4971595489768163E-2</c:v>
                </c:pt>
                <c:pt idx="17188">
                  <c:v>-0.11082414365650503</c:v>
                </c:pt>
                <c:pt idx="17189">
                  <c:v>-1.8796823130575131E-2</c:v>
                </c:pt>
                <c:pt idx="17190">
                  <c:v>-0.16294557345877592</c:v>
                </c:pt>
                <c:pt idx="17191">
                  <c:v>9.3987345008452183E-3</c:v>
                </c:pt>
                <c:pt idx="17192">
                  <c:v>-0.10069234775718996</c:v>
                </c:pt>
                <c:pt idx="17193">
                  <c:v>-3.3654575067341673E-2</c:v>
                </c:pt>
                <c:pt idx="17194">
                  <c:v>1.325887400931262E-2</c:v>
                </c:pt>
                <c:pt idx="17195">
                  <c:v>-6.9180705346339855E-2</c:v>
                </c:pt>
                <c:pt idx="17196">
                  <c:v>-2.5102698109246438E-2</c:v>
                </c:pt>
                <c:pt idx="17197">
                  <c:v>9.2517796098807257E-3</c:v>
                </c:pt>
                <c:pt idx="17198">
                  <c:v>-4.1121205740335655E-2</c:v>
                </c:pt>
                <c:pt idx="17199">
                  <c:v>-5.7911729921147168E-2</c:v>
                </c:pt>
                <c:pt idx="17200">
                  <c:v>-6.9052966052937842E-2</c:v>
                </c:pt>
                <c:pt idx="17201">
                  <c:v>1.8041250338072645E-2</c:v>
                </c:pt>
                <c:pt idx="17202">
                  <c:v>4.7892299727882032E-2</c:v>
                </c:pt>
                <c:pt idx="17203">
                  <c:v>-5.7723876030890915E-2</c:v>
                </c:pt>
                <c:pt idx="17204">
                  <c:v>-9.0783512509021481E-3</c:v>
                </c:pt>
                <c:pt idx="17205">
                  <c:v>-1.6578409694403551E-2</c:v>
                </c:pt>
                <c:pt idx="17206">
                  <c:v>-3.3329185242453069E-2</c:v>
                </c:pt>
                <c:pt idx="17207">
                  <c:v>3.7150265030335666E-2</c:v>
                </c:pt>
                <c:pt idx="17208">
                  <c:v>2.159742126109586E-3</c:v>
                </c:pt>
                <c:pt idx="17209">
                  <c:v>0.41198641694210614</c:v>
                </c:pt>
                <c:pt idx="17210">
                  <c:v>-8.8610516233259898E-2</c:v>
                </c:pt>
                <c:pt idx="17211">
                  <c:v>-2.1770146502581026E-2</c:v>
                </c:pt>
                <c:pt idx="17212">
                  <c:v>-3.8470395765408696E-4</c:v>
                </c:pt>
                <c:pt idx="17213">
                  <c:v>-0.1691164026448948</c:v>
                </c:pt>
                <c:pt idx="17214">
                  <c:v>-1.386624777068105E-2</c:v>
                </c:pt>
                <c:pt idx="17215">
                  <c:v>-1.9420544207775243E-2</c:v>
                </c:pt>
                <c:pt idx="17216">
                  <c:v>-0.13229987441758564</c:v>
                </c:pt>
                <c:pt idx="17217">
                  <c:v>-1.5782600403225478E-2</c:v>
                </c:pt>
                <c:pt idx="17218">
                  <c:v>8.4592565564297721E-3</c:v>
                </c:pt>
                <c:pt idx="17219">
                  <c:v>1.8092137101836315E-2</c:v>
                </c:pt>
                <c:pt idx="17220">
                  <c:v>1.0264399137305095E-2</c:v>
                </c:pt>
                <c:pt idx="17221">
                  <c:v>8.0995825589520974E-3</c:v>
                </c:pt>
                <c:pt idx="17222">
                  <c:v>-1.2620426093623674E-2</c:v>
                </c:pt>
                <c:pt idx="17223">
                  <c:v>4.6648945141710019E-3</c:v>
                </c:pt>
                <c:pt idx="17224">
                  <c:v>2.222996512731187E-2</c:v>
                </c:pt>
                <c:pt idx="17225">
                  <c:v>-2.8571081657388506E-2</c:v>
                </c:pt>
                <c:pt idx="17226">
                  <c:v>-4.1427020726002269E-3</c:v>
                </c:pt>
                <c:pt idx="17227">
                  <c:v>-2.6180061018608237E-2</c:v>
                </c:pt>
                <c:pt idx="17228">
                  <c:v>1.2894007218724399E-2</c:v>
                </c:pt>
                <c:pt idx="17229">
                  <c:v>2.7347697792934143E-2</c:v>
                </c:pt>
                <c:pt idx="17230">
                  <c:v>-1.2791879792326641E-3</c:v>
                </c:pt>
                <c:pt idx="17231">
                  <c:v>7.1228868493000714E-3</c:v>
                </c:pt>
                <c:pt idx="17232">
                  <c:v>-3.5321815165536043E-2</c:v>
                </c:pt>
                <c:pt idx="17233">
                  <c:v>-1.5003700773824668E-2</c:v>
                </c:pt>
                <c:pt idx="17234">
                  <c:v>1.2375625255682175E-2</c:v>
                </c:pt>
                <c:pt idx="17235">
                  <c:v>-2.6949331412683842E-2</c:v>
                </c:pt>
                <c:pt idx="17236">
                  <c:v>-2.9338054961428977E-2</c:v>
                </c:pt>
                <c:pt idx="17237">
                  <c:v>6.1843144647972942E-2</c:v>
                </c:pt>
                <c:pt idx="17238">
                  <c:v>-5.7334891961454814E-3</c:v>
                </c:pt>
                <c:pt idx="17239">
                  <c:v>-7.3667958155335372E-4</c:v>
                </c:pt>
                <c:pt idx="17240">
                  <c:v>7.8051961138879151E-3</c:v>
                </c:pt>
                <c:pt idx="17241">
                  <c:v>-1.5374292486314793E-2</c:v>
                </c:pt>
                <c:pt idx="17242">
                  <c:v>-7.2880686744507692E-2</c:v>
                </c:pt>
                <c:pt idx="17243">
                  <c:v>-8.9083434767806592E-3</c:v>
                </c:pt>
                <c:pt idx="17244">
                  <c:v>-2.1392965578475313E-2</c:v>
                </c:pt>
                <c:pt idx="17245">
                  <c:v>1.9941694505289678E-2</c:v>
                </c:pt>
                <c:pt idx="17246">
                  <c:v>3.5701348896699209E-2</c:v>
                </c:pt>
                <c:pt idx="17247">
                  <c:v>-1.2822555528498874E-2</c:v>
                </c:pt>
                <c:pt idx="17248">
                  <c:v>-3.0365143314929385E-2</c:v>
                </c:pt>
                <c:pt idx="17249">
                  <c:v>0.10773641366477835</c:v>
                </c:pt>
                <c:pt idx="17250">
                  <c:v>-4.4606221025156809E-2</c:v>
                </c:pt>
                <c:pt idx="17251">
                  <c:v>-2.1344036409819384E-2</c:v>
                </c:pt>
                <c:pt idx="17252">
                  <c:v>9.9637254785728629E-2</c:v>
                </c:pt>
                <c:pt idx="17253">
                  <c:v>-0.28722747835778106</c:v>
                </c:pt>
                <c:pt idx="17254">
                  <c:v>-9.5529312071766875E-2</c:v>
                </c:pt>
                <c:pt idx="17255">
                  <c:v>4.2449407452125314E-3</c:v>
                </c:pt>
                <c:pt idx="17256">
                  <c:v>-4.6730960178550411E-3</c:v>
                </c:pt>
                <c:pt idx="17257">
                  <c:v>5.2700155952566802E-2</c:v>
                </c:pt>
                <c:pt idx="17258">
                  <c:v>-1.3911288937075926E-2</c:v>
                </c:pt>
                <c:pt idx="17259">
                  <c:v>2.7685454148221177E-2</c:v>
                </c:pt>
                <c:pt idx="17260">
                  <c:v>-9.6418797112229968E-4</c:v>
                </c:pt>
                <c:pt idx="17261">
                  <c:v>2.9528727734291337E-3</c:v>
                </c:pt>
                <c:pt idx="17262">
                  <c:v>-2.0871885081116308E-2</c:v>
                </c:pt>
                <c:pt idx="17263">
                  <c:v>-0.32546941048347661</c:v>
                </c:pt>
                <c:pt idx="17264">
                  <c:v>-9.3370881331710962E-4</c:v>
                </c:pt>
                <c:pt idx="17265">
                  <c:v>-8.5814693643666992E-2</c:v>
                </c:pt>
                <c:pt idx="17266">
                  <c:v>5.0691713981665575E-2</c:v>
                </c:pt>
                <c:pt idx="17267">
                  <c:v>-1.3905694042609707E-2</c:v>
                </c:pt>
                <c:pt idx="17268">
                  <c:v>-1.6932376573687517E-2</c:v>
                </c:pt>
                <c:pt idx="17269">
                  <c:v>-6.1100550369865662E-3</c:v>
                </c:pt>
                <c:pt idx="17270">
                  <c:v>-4.8301377859651613E-2</c:v>
                </c:pt>
                <c:pt idx="17271">
                  <c:v>3.3258674795191333E-3</c:v>
                </c:pt>
                <c:pt idx="17272">
                  <c:v>-5.0064180506969966E-2</c:v>
                </c:pt>
                <c:pt idx="17273">
                  <c:v>-1.4476273324999348E-2</c:v>
                </c:pt>
                <c:pt idx="17274">
                  <c:v>-1.8996805157765202E-2</c:v>
                </c:pt>
                <c:pt idx="17275">
                  <c:v>-2.999202561885041E-2</c:v>
                </c:pt>
                <c:pt idx="17276">
                  <c:v>5.4529220705782575E-2</c:v>
                </c:pt>
                <c:pt idx="17277">
                  <c:v>-7.9604332157074381E-2</c:v>
                </c:pt>
                <c:pt idx="17278">
                  <c:v>-7.5711503198391719E-2</c:v>
                </c:pt>
                <c:pt idx="17279">
                  <c:v>-8.2115608376441038E-2</c:v>
                </c:pt>
                <c:pt idx="17280">
                  <c:v>-1.3542388792265691E-2</c:v>
                </c:pt>
                <c:pt idx="17281">
                  <c:v>-1.6510003942324551E-2</c:v>
                </c:pt>
                <c:pt idx="17282">
                  <c:v>1.2818402450190391E-2</c:v>
                </c:pt>
                <c:pt idx="17283">
                  <c:v>-0.14246461610163966</c:v>
                </c:pt>
                <c:pt idx="17284">
                  <c:v>-1.4164064593113061E-2</c:v>
                </c:pt>
                <c:pt idx="17285">
                  <c:v>-2.3659897940719172E-2</c:v>
                </c:pt>
                <c:pt idx="17286">
                  <c:v>-1.4143041337005309E-2</c:v>
                </c:pt>
                <c:pt idx="17287">
                  <c:v>-3.035940239662778E-2</c:v>
                </c:pt>
                <c:pt idx="17288">
                  <c:v>-8.2445771968451778E-2</c:v>
                </c:pt>
                <c:pt idx="17289">
                  <c:v>1.0613948081840435E-2</c:v>
                </c:pt>
                <c:pt idx="17290">
                  <c:v>-1.0484235867267908E-2</c:v>
                </c:pt>
                <c:pt idx="17291">
                  <c:v>5.9133279070414935E-2</c:v>
                </c:pt>
                <c:pt idx="17292">
                  <c:v>6.5659827437866075E-3</c:v>
                </c:pt>
                <c:pt idx="17293">
                  <c:v>0.11469136919744274</c:v>
                </c:pt>
                <c:pt idx="17294">
                  <c:v>-0.10267390575966387</c:v>
                </c:pt>
                <c:pt idx="17295">
                  <c:v>-1.0915014169555147E-2</c:v>
                </c:pt>
                <c:pt idx="17296">
                  <c:v>-1.8752392938952663E-3</c:v>
                </c:pt>
                <c:pt idx="17297">
                  <c:v>-5.4509899805649693E-2</c:v>
                </c:pt>
                <c:pt idx="17298">
                  <c:v>-9.7930007125357123E-3</c:v>
                </c:pt>
                <c:pt idx="17299">
                  <c:v>-6.5109341970371243E-2</c:v>
                </c:pt>
                <c:pt idx="17300">
                  <c:v>-6.2660193244317805E-2</c:v>
                </c:pt>
                <c:pt idx="17301">
                  <c:v>-3.516640637703601E-3</c:v>
                </c:pt>
                <c:pt idx="17302">
                  <c:v>-2.6171970728249214E-3</c:v>
                </c:pt>
                <c:pt idx="17303">
                  <c:v>2.3312313308385842E-2</c:v>
                </c:pt>
                <c:pt idx="17304">
                  <c:v>-4.4959236539716306E-2</c:v>
                </c:pt>
                <c:pt idx="17305">
                  <c:v>-6.0490687222450566E-2</c:v>
                </c:pt>
                <c:pt idx="17306">
                  <c:v>0.38843817179242474</c:v>
                </c:pt>
                <c:pt idx="17307">
                  <c:v>-5.6222533090520145E-2</c:v>
                </c:pt>
                <c:pt idx="17308">
                  <c:v>-3.2778452687019455E-2</c:v>
                </c:pt>
                <c:pt idx="17309">
                  <c:v>-2.1572229057012924E-2</c:v>
                </c:pt>
                <c:pt idx="17310">
                  <c:v>1.3087288711646895E-2</c:v>
                </c:pt>
                <c:pt idx="17311">
                  <c:v>3.045652770769192E-2</c:v>
                </c:pt>
                <c:pt idx="17312">
                  <c:v>-2.5530392911789233E-2</c:v>
                </c:pt>
                <c:pt idx="17313">
                  <c:v>4.0409067510474996E-2</c:v>
                </c:pt>
                <c:pt idx="17314">
                  <c:v>-8.6912561249164494E-2</c:v>
                </c:pt>
                <c:pt idx="17315">
                  <c:v>-2.5122530727070557E-2</c:v>
                </c:pt>
                <c:pt idx="17316">
                  <c:v>-2.5770147065455089E-2</c:v>
                </c:pt>
                <c:pt idx="17317">
                  <c:v>-7.1568259451916305E-2</c:v>
                </c:pt>
                <c:pt idx="17318">
                  <c:v>-1.106291454715104E-2</c:v>
                </c:pt>
                <c:pt idx="17319">
                  <c:v>2.4903638821360999E-2</c:v>
                </c:pt>
                <c:pt idx="17320">
                  <c:v>-2.5093198852428753E-2</c:v>
                </c:pt>
                <c:pt idx="17321">
                  <c:v>-1.3618023697357286E-2</c:v>
                </c:pt>
                <c:pt idx="17322">
                  <c:v>-3.5320796301864374E-3</c:v>
                </c:pt>
                <c:pt idx="17323">
                  <c:v>-1.3123083901883822E-2</c:v>
                </c:pt>
                <c:pt idx="17324">
                  <c:v>-1.7242691325506442E-2</c:v>
                </c:pt>
                <c:pt idx="17325">
                  <c:v>4.6225163499673859E-3</c:v>
                </c:pt>
                <c:pt idx="17326">
                  <c:v>-3.1602839359343472E-3</c:v>
                </c:pt>
                <c:pt idx="17327">
                  <c:v>0.12030589179477531</c:v>
                </c:pt>
                <c:pt idx="17328">
                  <c:v>-1.7605561924062051E-2</c:v>
                </c:pt>
                <c:pt idx="17329">
                  <c:v>1.2658365814470144E-2</c:v>
                </c:pt>
                <c:pt idx="17330">
                  <c:v>-2.4366169084676145E-2</c:v>
                </c:pt>
                <c:pt idx="17331">
                  <c:v>-8.7902570767097923E-3</c:v>
                </c:pt>
                <c:pt idx="17332">
                  <c:v>1.6228673741582027E-2</c:v>
                </c:pt>
                <c:pt idx="17333">
                  <c:v>-9.1539928148384381E-2</c:v>
                </c:pt>
                <c:pt idx="17334">
                  <c:v>-3.9028561950549927E-2</c:v>
                </c:pt>
                <c:pt idx="17335">
                  <c:v>-1.8478427926191855E-2</c:v>
                </c:pt>
                <c:pt idx="17336">
                  <c:v>-9.5725409692960964E-2</c:v>
                </c:pt>
                <c:pt idx="17337">
                  <c:v>-1.4655913126523461E-2</c:v>
                </c:pt>
                <c:pt idx="17338">
                  <c:v>-5.5054771874029441E-2</c:v>
                </c:pt>
                <c:pt idx="17339">
                  <c:v>1.6965537782221322E-2</c:v>
                </c:pt>
                <c:pt idx="17340">
                  <c:v>-2.3111438544148964E-2</c:v>
                </c:pt>
                <c:pt idx="17341">
                  <c:v>-1.342470784477193E-2</c:v>
                </c:pt>
                <c:pt idx="17342">
                  <c:v>1.4203763774262787E-2</c:v>
                </c:pt>
                <c:pt idx="17343">
                  <c:v>-7.8342440664560965E-3</c:v>
                </c:pt>
                <c:pt idx="17344">
                  <c:v>-2.6412383214970608E-2</c:v>
                </c:pt>
                <c:pt idx="17345">
                  <c:v>-1.4875498679960658E-3</c:v>
                </c:pt>
                <c:pt idx="17346">
                  <c:v>-1.2943657503257683E-2</c:v>
                </c:pt>
                <c:pt idx="17347">
                  <c:v>-0.23389216032362289</c:v>
                </c:pt>
                <c:pt idx="17348">
                  <c:v>-2.1401651530431288E-3</c:v>
                </c:pt>
                <c:pt idx="17349">
                  <c:v>-1.4744673647966966E-2</c:v>
                </c:pt>
                <c:pt idx="17350">
                  <c:v>-2.6831543789724854E-2</c:v>
                </c:pt>
                <c:pt idx="17351">
                  <c:v>-5.9944895873963629E-2</c:v>
                </c:pt>
                <c:pt idx="17352">
                  <c:v>-2.2239508142631429E-2</c:v>
                </c:pt>
                <c:pt idx="17353">
                  <c:v>-1.8660748041009433E-2</c:v>
                </c:pt>
                <c:pt idx="17354">
                  <c:v>-0.12566340159620129</c:v>
                </c:pt>
                <c:pt idx="17355">
                  <c:v>3.1557838690478256E-2</c:v>
                </c:pt>
                <c:pt idx="17356">
                  <c:v>1.0999038270131927</c:v>
                </c:pt>
                <c:pt idx="17357">
                  <c:v>4.2228741735850596E-2</c:v>
                </c:pt>
                <c:pt idx="17358">
                  <c:v>-2.5887746957198574E-2</c:v>
                </c:pt>
                <c:pt idx="17359">
                  <c:v>-0.23903394314478202</c:v>
                </c:pt>
                <c:pt idx="17360">
                  <c:v>1.3312385953281557E-2</c:v>
                </c:pt>
                <c:pt idx="17361">
                  <c:v>5.4367215929416852E-2</c:v>
                </c:pt>
                <c:pt idx="17362">
                  <c:v>1.9448054610461996E-2</c:v>
                </c:pt>
                <c:pt idx="17363">
                  <c:v>1.782153214015925E-2</c:v>
                </c:pt>
                <c:pt idx="17364">
                  <c:v>4.833608084954779E-2</c:v>
                </c:pt>
                <c:pt idx="17365">
                  <c:v>3.3613398774904699E-2</c:v>
                </c:pt>
                <c:pt idx="17366">
                  <c:v>-3.6195634987464144E-4</c:v>
                </c:pt>
                <c:pt idx="17367">
                  <c:v>9.4514085623865016E-3</c:v>
                </c:pt>
                <c:pt idx="17368">
                  <c:v>-2.4264904626757199E-2</c:v>
                </c:pt>
                <c:pt idx="17369">
                  <c:v>-1.8766818968088607E-2</c:v>
                </c:pt>
                <c:pt idx="17370">
                  <c:v>1.4613969525335144E-2</c:v>
                </c:pt>
                <c:pt idx="17371">
                  <c:v>-2.7337114694064948E-3</c:v>
                </c:pt>
                <c:pt idx="17372">
                  <c:v>-2.3162894255146886E-2</c:v>
                </c:pt>
                <c:pt idx="17373">
                  <c:v>4.347752487574531E-3</c:v>
                </c:pt>
                <c:pt idx="17374">
                  <c:v>-7.3461498465848069E-2</c:v>
                </c:pt>
                <c:pt idx="17375">
                  <c:v>-0.10353945783213514</c:v>
                </c:pt>
                <c:pt idx="17376">
                  <c:v>-0.13600175876943407</c:v>
                </c:pt>
                <c:pt idx="17377">
                  <c:v>-2.4543353193459523E-2</c:v>
                </c:pt>
                <c:pt idx="17378">
                  <c:v>-2.4361061810567543E-2</c:v>
                </c:pt>
                <c:pt idx="17379">
                  <c:v>3.947311885410712E-2</c:v>
                </c:pt>
                <c:pt idx="17380">
                  <c:v>-0.11891265212990421</c:v>
                </c:pt>
                <c:pt idx="17381">
                  <c:v>5.0895194716419363E-3</c:v>
                </c:pt>
                <c:pt idx="17382">
                  <c:v>2.2141916463180211E-2</c:v>
                </c:pt>
                <c:pt idx="17383">
                  <c:v>-5.9401269749340874E-2</c:v>
                </c:pt>
                <c:pt idx="17384">
                  <c:v>1.0784376250439738E-2</c:v>
                </c:pt>
                <c:pt idx="17385">
                  <c:v>-9.2920878815782575E-3</c:v>
                </c:pt>
                <c:pt idx="17386">
                  <c:v>-6.9723282456718456E-3</c:v>
                </c:pt>
                <c:pt idx="17387">
                  <c:v>1.7952206126050384E-2</c:v>
                </c:pt>
                <c:pt idx="17388">
                  <c:v>1.5307385899353609E-4</c:v>
                </c:pt>
                <c:pt idx="17389">
                  <c:v>-2.7557186166624432E-3</c:v>
                </c:pt>
                <c:pt idx="17390">
                  <c:v>1.5214567048987104E-3</c:v>
                </c:pt>
                <c:pt idx="17391">
                  <c:v>2.0915338573846941E-2</c:v>
                </c:pt>
                <c:pt idx="17392">
                  <c:v>-2.0668301798483703E-2</c:v>
                </c:pt>
                <c:pt idx="17393">
                  <c:v>3.9849096941650085E-2</c:v>
                </c:pt>
                <c:pt idx="17394">
                  <c:v>-1.8571091684276942E-2</c:v>
                </c:pt>
                <c:pt idx="17395">
                  <c:v>3.6271858952523307E-2</c:v>
                </c:pt>
                <c:pt idx="17396">
                  <c:v>-1.8303310024587398E-2</c:v>
                </c:pt>
                <c:pt idx="17397">
                  <c:v>-4.8012195100266976E-2</c:v>
                </c:pt>
                <c:pt idx="17398">
                  <c:v>-0.13301187478335241</c:v>
                </c:pt>
                <c:pt idx="17399">
                  <c:v>1.6708777610792487E-2</c:v>
                </c:pt>
                <c:pt idx="17400">
                  <c:v>-0.11396912409894244</c:v>
                </c:pt>
                <c:pt idx="17401">
                  <c:v>-1.4348551701956997E-2</c:v>
                </c:pt>
                <c:pt idx="17402">
                  <c:v>-5.9574600639977E-2</c:v>
                </c:pt>
                <c:pt idx="17403">
                  <c:v>2.4432305037265987E-2</c:v>
                </c:pt>
                <c:pt idx="17404">
                  <c:v>1.0914794778549657E-2</c:v>
                </c:pt>
                <c:pt idx="17405">
                  <c:v>-8.1857237084891399E-2</c:v>
                </c:pt>
                <c:pt idx="17406">
                  <c:v>-1.0566976736388503E-2</c:v>
                </c:pt>
                <c:pt idx="17407">
                  <c:v>-5.1939760469738576E-2</c:v>
                </c:pt>
                <c:pt idx="17408">
                  <c:v>-6.4607016328098996E-2</c:v>
                </c:pt>
                <c:pt idx="17409">
                  <c:v>-5.2989337493103604E-2</c:v>
                </c:pt>
                <c:pt idx="17410">
                  <c:v>0.14607212436303305</c:v>
                </c:pt>
                <c:pt idx="17411">
                  <c:v>4.0247703041759106E-3</c:v>
                </c:pt>
                <c:pt idx="17412">
                  <c:v>-2.0336384932195656E-2</c:v>
                </c:pt>
                <c:pt idx="17413">
                  <c:v>-3.5271038528790384E-2</c:v>
                </c:pt>
                <c:pt idx="17414">
                  <c:v>-1.2510957099808323E-2</c:v>
                </c:pt>
                <c:pt idx="17415">
                  <c:v>-7.5945939207445936E-3</c:v>
                </c:pt>
                <c:pt idx="17416">
                  <c:v>-2.5879300355564797E-2</c:v>
                </c:pt>
                <c:pt idx="17417">
                  <c:v>9.7106860124900798E-3</c:v>
                </c:pt>
                <c:pt idx="17418">
                  <c:v>1.2079319005314528E-3</c:v>
                </c:pt>
                <c:pt idx="17419">
                  <c:v>-8.2308404001546959E-2</c:v>
                </c:pt>
                <c:pt idx="17420">
                  <c:v>-2.0744479470499431E-2</c:v>
                </c:pt>
                <c:pt idx="17421">
                  <c:v>-2.9442166891467548E-2</c:v>
                </c:pt>
                <c:pt idx="17422">
                  <c:v>-3.5289341820857342E-2</c:v>
                </c:pt>
                <c:pt idx="17423">
                  <c:v>-6.0719905144932439E-2</c:v>
                </c:pt>
                <c:pt idx="17424">
                  <c:v>-0.19162505046038383</c:v>
                </c:pt>
                <c:pt idx="17425">
                  <c:v>2.4300111042726792E-3</c:v>
                </c:pt>
                <c:pt idx="17426">
                  <c:v>1.6674871729357905E-2</c:v>
                </c:pt>
                <c:pt idx="17427">
                  <c:v>2.9843539093747089E-2</c:v>
                </c:pt>
                <c:pt idx="17428">
                  <c:v>0.15327416320277626</c:v>
                </c:pt>
                <c:pt idx="17429">
                  <c:v>-0.1286951241971824</c:v>
                </c:pt>
                <c:pt idx="17430">
                  <c:v>-2.627149614208758E-2</c:v>
                </c:pt>
                <c:pt idx="17431">
                  <c:v>-0.10167098954064652</c:v>
                </c:pt>
                <c:pt idx="17432">
                  <c:v>-7.1984398189651924E-2</c:v>
                </c:pt>
                <c:pt idx="17433">
                  <c:v>-1.5953742937605483E-2</c:v>
                </c:pt>
                <c:pt idx="17434">
                  <c:v>-1.8642362999244495E-2</c:v>
                </c:pt>
                <c:pt idx="17435">
                  <c:v>-8.9569211230985393E-2</c:v>
                </c:pt>
                <c:pt idx="17436">
                  <c:v>2.4887613806873449E-2</c:v>
                </c:pt>
                <c:pt idx="17437">
                  <c:v>-1.9231645909389253E-2</c:v>
                </c:pt>
                <c:pt idx="17438">
                  <c:v>-7.0861162365740971E-2</c:v>
                </c:pt>
                <c:pt idx="17439">
                  <c:v>-1.7456354237749459E-2</c:v>
                </c:pt>
                <c:pt idx="17440">
                  <c:v>1.0403233718500706E-2</c:v>
                </c:pt>
                <c:pt idx="17441">
                  <c:v>-7.6344138274847498E-2</c:v>
                </c:pt>
                <c:pt idx="17442">
                  <c:v>3.5991524125852339E-2</c:v>
                </c:pt>
                <c:pt idx="17443">
                  <c:v>-1.1673733570281872E-2</c:v>
                </c:pt>
                <c:pt idx="17444">
                  <c:v>-9.8773799258391484E-2</c:v>
                </c:pt>
                <c:pt idx="17445">
                  <c:v>-3.0848721655880266E-2</c:v>
                </c:pt>
                <c:pt idx="17446">
                  <c:v>9.199190011720916E-2</c:v>
                </c:pt>
                <c:pt idx="17447">
                  <c:v>-5.7384545981416117E-2</c:v>
                </c:pt>
                <c:pt idx="17448">
                  <c:v>-3.7901479404239921E-2</c:v>
                </c:pt>
                <c:pt idx="17449">
                  <c:v>-4.1892122319782947E-2</c:v>
                </c:pt>
                <c:pt idx="17450">
                  <c:v>-8.1986392918895479E-2</c:v>
                </c:pt>
                <c:pt idx="17451">
                  <c:v>8.8885831889750189E-2</c:v>
                </c:pt>
                <c:pt idx="17452">
                  <c:v>-3.4282657782762085E-2</c:v>
                </c:pt>
                <c:pt idx="17453">
                  <c:v>-3.065068646415571E-2</c:v>
                </c:pt>
                <c:pt idx="17454">
                  <c:v>1.2672965734393265E-2</c:v>
                </c:pt>
                <c:pt idx="17455">
                  <c:v>-7.1327156346003714E-2</c:v>
                </c:pt>
                <c:pt idx="17456">
                  <c:v>8.9696363154851307E-3</c:v>
                </c:pt>
                <c:pt idx="17457">
                  <c:v>0.11318418225109271</c:v>
                </c:pt>
                <c:pt idx="17458">
                  <c:v>-4.7347322710964798E-2</c:v>
                </c:pt>
                <c:pt idx="17459">
                  <c:v>-5.3674865310884272E-2</c:v>
                </c:pt>
                <c:pt idx="17460">
                  <c:v>9.0848986905421624E-4</c:v>
                </c:pt>
                <c:pt idx="17461">
                  <c:v>-0.32878444492779568</c:v>
                </c:pt>
                <c:pt idx="17462">
                  <c:v>-1.0456128509042557E-2</c:v>
                </c:pt>
                <c:pt idx="17463">
                  <c:v>7.6961073170404024E-4</c:v>
                </c:pt>
                <c:pt idx="17464">
                  <c:v>1.8062567458159911E-2</c:v>
                </c:pt>
                <c:pt idx="17465">
                  <c:v>-0.10590890916314734</c:v>
                </c:pt>
                <c:pt idx="17466">
                  <c:v>-1.5950553677152448E-2</c:v>
                </c:pt>
                <c:pt idx="17467">
                  <c:v>-6.9777883746475353E-2</c:v>
                </c:pt>
                <c:pt idx="17468">
                  <c:v>1.3766089369313703E-2</c:v>
                </c:pt>
                <c:pt idx="17469">
                  <c:v>-3.5037405754814212E-2</c:v>
                </c:pt>
                <c:pt idx="17470">
                  <c:v>-3.8480222837648785E-2</c:v>
                </c:pt>
                <c:pt idx="17471">
                  <c:v>-6.8369314832008976E-2</c:v>
                </c:pt>
                <c:pt idx="17472">
                  <c:v>3.8995191656555024E-2</c:v>
                </c:pt>
                <c:pt idx="17473">
                  <c:v>-1.7030139737304214E-2</c:v>
                </c:pt>
                <c:pt idx="17474">
                  <c:v>-3.4598654952737506E-2</c:v>
                </c:pt>
                <c:pt idx="17475">
                  <c:v>-3.8524265224579822E-2</c:v>
                </c:pt>
                <c:pt idx="17476">
                  <c:v>-0.11750343228659177</c:v>
                </c:pt>
                <c:pt idx="17477">
                  <c:v>-0.12543085615071659</c:v>
                </c:pt>
                <c:pt idx="17478">
                  <c:v>-2.6403697348378937E-2</c:v>
                </c:pt>
                <c:pt idx="17479">
                  <c:v>-1.8486119184156598E-2</c:v>
                </c:pt>
                <c:pt idx="17480">
                  <c:v>-2.3428453309147133E-2</c:v>
                </c:pt>
                <c:pt idx="17481">
                  <c:v>0.21761064402031463</c:v>
                </c:pt>
                <c:pt idx="17482">
                  <c:v>2.7306246793500886E-2</c:v>
                </c:pt>
                <c:pt idx="17483">
                  <c:v>5.8623939836643685E-2</c:v>
                </c:pt>
                <c:pt idx="17484">
                  <c:v>-0.10269869373482937</c:v>
                </c:pt>
                <c:pt idx="17485">
                  <c:v>1.1497935856797559E-2</c:v>
                </c:pt>
                <c:pt idx="17486">
                  <c:v>6.9382083911925366E-2</c:v>
                </c:pt>
                <c:pt idx="17487">
                  <c:v>1.193531949553123E-2</c:v>
                </c:pt>
                <c:pt idx="17488">
                  <c:v>9.0897284454764041E-3</c:v>
                </c:pt>
                <c:pt idx="17489">
                  <c:v>-1.5385474371078704E-2</c:v>
                </c:pt>
                <c:pt idx="17490">
                  <c:v>-2.752157999841753E-2</c:v>
                </c:pt>
                <c:pt idx="17491">
                  <c:v>0.13839686693815417</c:v>
                </c:pt>
                <c:pt idx="17492">
                  <c:v>1.5161729566399464E-2</c:v>
                </c:pt>
                <c:pt idx="17493">
                  <c:v>3.5997813925673104E-2</c:v>
                </c:pt>
                <c:pt idx="17494">
                  <c:v>0.19257497465539922</c:v>
                </c:pt>
                <c:pt idx="17495">
                  <c:v>-2.0150351357357699E-2</c:v>
                </c:pt>
                <c:pt idx="17496">
                  <c:v>1.7477462329974571E-2</c:v>
                </c:pt>
                <c:pt idx="17497">
                  <c:v>-2.1653911289625828E-2</c:v>
                </c:pt>
                <c:pt idx="17498">
                  <c:v>8.6318137167453263E-2</c:v>
                </c:pt>
                <c:pt idx="17499">
                  <c:v>-6.733796070434922E-2</c:v>
                </c:pt>
                <c:pt idx="17500">
                  <c:v>-4.8177423167812233E-2</c:v>
                </c:pt>
                <c:pt idx="17501">
                  <c:v>2.519597217817925E-2</c:v>
                </c:pt>
                <c:pt idx="17502">
                  <c:v>-9.9037989795086896E-3</c:v>
                </c:pt>
                <c:pt idx="17503">
                  <c:v>-1.5758514169501657E-2</c:v>
                </c:pt>
                <c:pt idx="17504">
                  <c:v>3.4276095572850919E-2</c:v>
                </c:pt>
                <c:pt idx="17505">
                  <c:v>1.0788492718563679E-2</c:v>
                </c:pt>
                <c:pt idx="17506">
                  <c:v>-4.3831873358705982E-2</c:v>
                </c:pt>
                <c:pt idx="17507">
                  <c:v>-2.458572329721978E-2</c:v>
                </c:pt>
                <c:pt idx="17508">
                  <c:v>-6.1355721039471848E-3</c:v>
                </c:pt>
                <c:pt idx="17509">
                  <c:v>8.6467339745174426E-2</c:v>
                </c:pt>
                <c:pt idx="17510">
                  <c:v>2.2770083566021272E-2</c:v>
                </c:pt>
                <c:pt idx="17511">
                  <c:v>5.2275608805994953E-2</c:v>
                </c:pt>
                <c:pt idx="17512">
                  <c:v>-8.5450712473463877E-2</c:v>
                </c:pt>
                <c:pt idx="17513">
                  <c:v>7.1071278830179543E-3</c:v>
                </c:pt>
                <c:pt idx="17514">
                  <c:v>-2.4342264657173415E-2</c:v>
                </c:pt>
                <c:pt idx="17515">
                  <c:v>-5.7173712520727817E-2</c:v>
                </c:pt>
                <c:pt idx="17516">
                  <c:v>-4.0705456811864398E-3</c:v>
                </c:pt>
                <c:pt idx="17517">
                  <c:v>-2.7988730301166422E-2</c:v>
                </c:pt>
                <c:pt idx="17518">
                  <c:v>3.041683887511921E-3</c:v>
                </c:pt>
                <c:pt idx="17519">
                  <c:v>1.2222001113937897E-2</c:v>
                </c:pt>
                <c:pt idx="17520">
                  <c:v>2.9621871540878777E-2</c:v>
                </c:pt>
                <c:pt idx="17521">
                  <c:v>8.6447515846150999E-2</c:v>
                </c:pt>
                <c:pt idx="17522">
                  <c:v>7.1247778675558177E-2</c:v>
                </c:pt>
                <c:pt idx="17523">
                  <c:v>-1.0216569976692907E-2</c:v>
                </c:pt>
                <c:pt idx="17524">
                  <c:v>1.1441900917933597E-2</c:v>
                </c:pt>
                <c:pt idx="17525">
                  <c:v>2.5247584729202563E-2</c:v>
                </c:pt>
                <c:pt idx="17526">
                  <c:v>-2.4450345265020313E-2</c:v>
                </c:pt>
                <c:pt idx="17527">
                  <c:v>-7.6515940470383986E-2</c:v>
                </c:pt>
                <c:pt idx="17528">
                  <c:v>-1.9945912243224444E-2</c:v>
                </c:pt>
                <c:pt idx="17529">
                  <c:v>-3.5492876432396174E-2</c:v>
                </c:pt>
                <c:pt idx="17530">
                  <c:v>-5.1726211984761461E-2</c:v>
                </c:pt>
                <c:pt idx="17531">
                  <c:v>5.003105883218123E-2</c:v>
                </c:pt>
                <c:pt idx="17532">
                  <c:v>-3.8182948162720706E-3</c:v>
                </c:pt>
                <c:pt idx="17533">
                  <c:v>-2.4452070431046691E-2</c:v>
                </c:pt>
                <c:pt idx="17534">
                  <c:v>5.8412215366273078E-2</c:v>
                </c:pt>
                <c:pt idx="17535">
                  <c:v>-5.2631957427649442E-3</c:v>
                </c:pt>
                <c:pt idx="17536">
                  <c:v>1.561502820063094E-3</c:v>
                </c:pt>
                <c:pt idx="17537">
                  <c:v>-1.032819329213237E-2</c:v>
                </c:pt>
                <c:pt idx="17538">
                  <c:v>-1.6583481989108459E-2</c:v>
                </c:pt>
                <c:pt idx="17539">
                  <c:v>1.3984312011510614E-2</c:v>
                </c:pt>
                <c:pt idx="17540">
                  <c:v>-2.4910338478791243E-2</c:v>
                </c:pt>
                <c:pt idx="17541">
                  <c:v>-9.143486099746299E-3</c:v>
                </c:pt>
                <c:pt idx="17542">
                  <c:v>-2.4917408282442217E-2</c:v>
                </c:pt>
                <c:pt idx="17543">
                  <c:v>0.25136519733181223</c:v>
                </c:pt>
                <c:pt idx="17544">
                  <c:v>1.6695816445873309E-2</c:v>
                </c:pt>
                <c:pt idx="17545">
                  <c:v>8.5197599212861089E-2</c:v>
                </c:pt>
                <c:pt idx="17546">
                  <c:v>2.616140759402329E-2</c:v>
                </c:pt>
                <c:pt idx="17547">
                  <c:v>-0.15837114878363018</c:v>
                </c:pt>
                <c:pt idx="17548">
                  <c:v>2.8966050917002568E-2</c:v>
                </c:pt>
                <c:pt idx="17549">
                  <c:v>-3.5763572701065435E-2</c:v>
                </c:pt>
                <c:pt idx="17550">
                  <c:v>1.3739963758742486E-2</c:v>
                </c:pt>
                <c:pt idx="17551">
                  <c:v>-7.4070820875873272E-2</c:v>
                </c:pt>
                <c:pt idx="17552">
                  <c:v>-2.6759656396111258E-2</c:v>
                </c:pt>
                <c:pt idx="17553">
                  <c:v>3.0174748739075788E-2</c:v>
                </c:pt>
                <c:pt idx="17554">
                  <c:v>0.1236760732911427</c:v>
                </c:pt>
                <c:pt idx="17555">
                  <c:v>-1.0891981508919098E-2</c:v>
                </c:pt>
                <c:pt idx="17556">
                  <c:v>-2.0091670941247811E-2</c:v>
                </c:pt>
                <c:pt idx="17557">
                  <c:v>-0.33456605691606456</c:v>
                </c:pt>
                <c:pt idx="17558">
                  <c:v>-1.2361770035494473E-2</c:v>
                </c:pt>
                <c:pt idx="17559">
                  <c:v>-1.7781538852163301E-2</c:v>
                </c:pt>
                <c:pt idx="17560">
                  <c:v>-6.7835236517745284E-2</c:v>
                </c:pt>
                <c:pt idx="17561">
                  <c:v>-7.8318467977121928E-2</c:v>
                </c:pt>
                <c:pt idx="17562">
                  <c:v>6.4065201165938987E-2</c:v>
                </c:pt>
                <c:pt idx="17563">
                  <c:v>-1.114341196380229E-2</c:v>
                </c:pt>
                <c:pt idx="17564">
                  <c:v>2.7714936534977488E-2</c:v>
                </c:pt>
                <c:pt idx="17565">
                  <c:v>-1.6136099577271031E-2</c:v>
                </c:pt>
                <c:pt idx="17566">
                  <c:v>3.5668978108515367E-2</c:v>
                </c:pt>
                <c:pt idx="17567">
                  <c:v>2.611522752335501E-3</c:v>
                </c:pt>
                <c:pt idx="17568">
                  <c:v>-5.2542862428772256E-2</c:v>
                </c:pt>
                <c:pt idx="17569">
                  <c:v>0.13426039541850626</c:v>
                </c:pt>
                <c:pt idx="17570">
                  <c:v>1.4725989720610221E-2</c:v>
                </c:pt>
                <c:pt idx="17571">
                  <c:v>3.5352247168391256E-2</c:v>
                </c:pt>
                <c:pt idx="17572">
                  <c:v>-9.6962419207434741E-3</c:v>
                </c:pt>
                <c:pt idx="17573">
                  <c:v>-1.0737550653644557E-2</c:v>
                </c:pt>
                <c:pt idx="17574">
                  <c:v>1.215795025926184E-2</c:v>
                </c:pt>
                <c:pt idx="17575">
                  <c:v>-6.3102561437399257E-2</c:v>
                </c:pt>
                <c:pt idx="17576">
                  <c:v>7.7636405230244038E-2</c:v>
                </c:pt>
                <c:pt idx="17577">
                  <c:v>-0.12943933072602859</c:v>
                </c:pt>
                <c:pt idx="17578">
                  <c:v>1.197464472569496E-2</c:v>
                </c:pt>
                <c:pt idx="17579">
                  <c:v>-1.0700732391780057E-3</c:v>
                </c:pt>
                <c:pt idx="17580">
                  <c:v>0.19766211280525706</c:v>
                </c:pt>
                <c:pt idx="17581">
                  <c:v>0.11390581478933882</c:v>
                </c:pt>
                <c:pt idx="17582">
                  <c:v>4.6898563581217662E-2</c:v>
                </c:pt>
                <c:pt idx="17583">
                  <c:v>-5.7700910523215368E-2</c:v>
                </c:pt>
                <c:pt idx="17584">
                  <c:v>-0.10037475033793164</c:v>
                </c:pt>
                <c:pt idx="17585">
                  <c:v>-2.9092185176203579E-3</c:v>
                </c:pt>
                <c:pt idx="17586">
                  <c:v>-1.1245825517378205E-2</c:v>
                </c:pt>
                <c:pt idx="17587">
                  <c:v>-8.5233413943803648E-4</c:v>
                </c:pt>
                <c:pt idx="17588">
                  <c:v>-3.660669325918741E-2</c:v>
                </c:pt>
                <c:pt idx="17589">
                  <c:v>2.3723644597056712E-2</c:v>
                </c:pt>
                <c:pt idx="17590">
                  <c:v>-8.0403329547685656E-2</c:v>
                </c:pt>
                <c:pt idx="17591">
                  <c:v>3.5515224038094019E-2</c:v>
                </c:pt>
                <c:pt idx="17592">
                  <c:v>-0.16172255373871508</c:v>
                </c:pt>
                <c:pt idx="17593">
                  <c:v>2.2793929540583905E-2</c:v>
                </c:pt>
                <c:pt idx="17594">
                  <c:v>-2.4233758516749659E-4</c:v>
                </c:pt>
                <c:pt idx="17595">
                  <c:v>5.294628388222964E-2</c:v>
                </c:pt>
                <c:pt idx="17596">
                  <c:v>5.1097250562970223E-2</c:v>
                </c:pt>
                <c:pt idx="17597">
                  <c:v>2.2278804689745208E-2</c:v>
                </c:pt>
                <c:pt idx="17598">
                  <c:v>6.9874746954552758E-2</c:v>
                </c:pt>
                <c:pt idx="17599">
                  <c:v>-9.4285611015947152E-2</c:v>
                </c:pt>
                <c:pt idx="17600">
                  <c:v>-3.7004727557641039E-2</c:v>
                </c:pt>
                <c:pt idx="17601">
                  <c:v>-1.0113632279588478E-2</c:v>
                </c:pt>
                <c:pt idx="17602">
                  <c:v>-8.9028702532103599E-2</c:v>
                </c:pt>
                <c:pt idx="17603">
                  <c:v>-2.5658322547571482E-2</c:v>
                </c:pt>
                <c:pt idx="17604">
                  <c:v>-1.5919754853912743E-3</c:v>
                </c:pt>
                <c:pt idx="17605">
                  <c:v>-1.3124847263348756E-2</c:v>
                </c:pt>
                <c:pt idx="17606">
                  <c:v>-1.2363213748758576E-2</c:v>
                </c:pt>
                <c:pt idx="17607">
                  <c:v>-0.1263362544921591</c:v>
                </c:pt>
                <c:pt idx="17608">
                  <c:v>-1.9918033565001884E-2</c:v>
                </c:pt>
                <c:pt idx="17609">
                  <c:v>-9.574055447330935E-5</c:v>
                </c:pt>
                <c:pt idx="17610">
                  <c:v>-1.0685583581857026E-2</c:v>
                </c:pt>
                <c:pt idx="17611">
                  <c:v>-1.7196771139621765E-3</c:v>
                </c:pt>
                <c:pt idx="17612">
                  <c:v>-3.8396581721771093E-2</c:v>
                </c:pt>
                <c:pt idx="17613">
                  <c:v>-0.12319170784607328</c:v>
                </c:pt>
                <c:pt idx="17614">
                  <c:v>-0.1152813321823883</c:v>
                </c:pt>
                <c:pt idx="17615">
                  <c:v>2.2565786849451763E-2</c:v>
                </c:pt>
                <c:pt idx="17616">
                  <c:v>1.8818457772856338E-2</c:v>
                </c:pt>
                <c:pt idx="17617">
                  <c:v>6.0984739064867816E-2</c:v>
                </c:pt>
                <c:pt idx="17618">
                  <c:v>-1.4406466999046311E-2</c:v>
                </c:pt>
                <c:pt idx="17619">
                  <c:v>5.5228617384415687E-2</c:v>
                </c:pt>
                <c:pt idx="17620">
                  <c:v>8.621083525211062E-3</c:v>
                </c:pt>
                <c:pt idx="17621">
                  <c:v>-3.2617348650006928E-2</c:v>
                </c:pt>
                <c:pt idx="17622">
                  <c:v>-1.4861501330005718E-2</c:v>
                </c:pt>
                <c:pt idx="17623">
                  <c:v>3.1857913512155084E-2</c:v>
                </c:pt>
                <c:pt idx="17624">
                  <c:v>-2.8221213007583179E-3</c:v>
                </c:pt>
                <c:pt idx="17625">
                  <c:v>3.3848447322241133E-2</c:v>
                </c:pt>
                <c:pt idx="17626">
                  <c:v>5.7388067518887087E-2</c:v>
                </c:pt>
                <c:pt idx="17627">
                  <c:v>1.6169675167148737E-2</c:v>
                </c:pt>
                <c:pt idx="17628">
                  <c:v>0.12152426992807067</c:v>
                </c:pt>
                <c:pt idx="17629">
                  <c:v>-1.7877432752495329E-2</c:v>
                </c:pt>
                <c:pt idx="17630">
                  <c:v>9.6409662428936851E-3</c:v>
                </c:pt>
                <c:pt idx="17631">
                  <c:v>2.0846882911080802E-2</c:v>
                </c:pt>
                <c:pt idx="17632">
                  <c:v>-4.5525017315927202E-2</c:v>
                </c:pt>
                <c:pt idx="17633">
                  <c:v>-6.1324922239827613E-2</c:v>
                </c:pt>
                <c:pt idx="17634">
                  <c:v>-1.6072753070236371E-2</c:v>
                </c:pt>
                <c:pt idx="17635">
                  <c:v>-5.3044024506930208E-2</c:v>
                </c:pt>
                <c:pt idx="17636">
                  <c:v>3.520079246153756E-2</c:v>
                </c:pt>
                <c:pt idx="17637">
                  <c:v>1.3903171598352259E-2</c:v>
                </c:pt>
                <c:pt idx="17638">
                  <c:v>1.2010233898738358E-3</c:v>
                </c:pt>
                <c:pt idx="17639">
                  <c:v>1.1440468566618147E-2</c:v>
                </c:pt>
                <c:pt idx="17640">
                  <c:v>1.073276248115892E-2</c:v>
                </c:pt>
                <c:pt idx="17641">
                  <c:v>-0.1022610499602277</c:v>
                </c:pt>
                <c:pt idx="17642">
                  <c:v>7.5162324474214613E-3</c:v>
                </c:pt>
                <c:pt idx="17643">
                  <c:v>3.2961904010149153E-2</c:v>
                </c:pt>
                <c:pt idx="17644">
                  <c:v>4.8262434260179857E-2</c:v>
                </c:pt>
                <c:pt idx="17645">
                  <c:v>3.0497430453678902E-3</c:v>
                </c:pt>
                <c:pt idx="17646">
                  <c:v>-0.12031148890777914</c:v>
                </c:pt>
                <c:pt idx="17647">
                  <c:v>-1.4011381188376748E-3</c:v>
                </c:pt>
                <c:pt idx="17648">
                  <c:v>1.1233169912066285E-2</c:v>
                </c:pt>
                <c:pt idx="17649">
                  <c:v>-3.945855283049033E-2</c:v>
                </c:pt>
                <c:pt idx="17650">
                  <c:v>5.5967854168302932E-2</c:v>
                </c:pt>
                <c:pt idx="17651">
                  <c:v>0.23941249886240734</c:v>
                </c:pt>
                <c:pt idx="17652">
                  <c:v>2.9377796844420176E-3</c:v>
                </c:pt>
                <c:pt idx="17653">
                  <c:v>4.8019879951742978E-3</c:v>
                </c:pt>
                <c:pt idx="17654">
                  <c:v>8.6999709953295437E-2</c:v>
                </c:pt>
                <c:pt idx="17655">
                  <c:v>1.9194911788174139E-2</c:v>
                </c:pt>
                <c:pt idx="17656">
                  <c:v>4.1133752364606604E-2</c:v>
                </c:pt>
                <c:pt idx="17657">
                  <c:v>-5.6120241174573551E-2</c:v>
                </c:pt>
                <c:pt idx="17658">
                  <c:v>-3.9067971380087115E-2</c:v>
                </c:pt>
                <c:pt idx="17659">
                  <c:v>8.9267880977197483E-2</c:v>
                </c:pt>
                <c:pt idx="17660">
                  <c:v>8.2587802617089673E-2</c:v>
                </c:pt>
                <c:pt idx="17661">
                  <c:v>-4.6704482362162299E-2</c:v>
                </c:pt>
                <c:pt idx="17662">
                  <c:v>-5.3565803890999686E-2</c:v>
                </c:pt>
                <c:pt idx="17663">
                  <c:v>-1.4926950468447003E-2</c:v>
                </c:pt>
                <c:pt idx="17664">
                  <c:v>2.613758383102471E-2</c:v>
                </c:pt>
                <c:pt idx="17665">
                  <c:v>1.4355108367940998E-3</c:v>
                </c:pt>
                <c:pt idx="17666">
                  <c:v>5.9697712763030063E-2</c:v>
                </c:pt>
                <c:pt idx="17667">
                  <c:v>1.7918834705024762E-2</c:v>
                </c:pt>
                <c:pt idx="17668">
                  <c:v>5.1414871163410696E-2</c:v>
                </c:pt>
                <c:pt idx="17669">
                  <c:v>3.2627371626170715E-2</c:v>
                </c:pt>
                <c:pt idx="17670">
                  <c:v>-2.9503703845011039E-2</c:v>
                </c:pt>
                <c:pt idx="17671">
                  <c:v>-7.4890047362980827E-2</c:v>
                </c:pt>
                <c:pt idx="17672">
                  <c:v>6.365833375681443E-3</c:v>
                </c:pt>
                <c:pt idx="17673">
                  <c:v>-2.529034700701862E-2</c:v>
                </c:pt>
                <c:pt idx="17674">
                  <c:v>0.11877146852301805</c:v>
                </c:pt>
                <c:pt idx="17675">
                  <c:v>1.322389868581231E-3</c:v>
                </c:pt>
                <c:pt idx="17676">
                  <c:v>1.57124721071055E-2</c:v>
                </c:pt>
                <c:pt idx="17677">
                  <c:v>2.5013282477530055E-2</c:v>
                </c:pt>
                <c:pt idx="17678">
                  <c:v>-1.3469873360889537E-2</c:v>
                </c:pt>
                <c:pt idx="17679">
                  <c:v>4.4753835417203403E-2</c:v>
                </c:pt>
                <c:pt idx="17680">
                  <c:v>-0.13398281402860779</c:v>
                </c:pt>
                <c:pt idx="17681">
                  <c:v>1.3651515439190923E-2</c:v>
                </c:pt>
                <c:pt idx="17682">
                  <c:v>-1.4376329806844518E-2</c:v>
                </c:pt>
                <c:pt idx="17683">
                  <c:v>2.2013428005081007E-2</c:v>
                </c:pt>
                <c:pt idx="17684">
                  <c:v>4.2600023818115874E-2</c:v>
                </c:pt>
                <c:pt idx="17685">
                  <c:v>-3.8798684215123252E-2</c:v>
                </c:pt>
                <c:pt idx="17686">
                  <c:v>2.9016387597099257E-2</c:v>
                </c:pt>
                <c:pt idx="17687">
                  <c:v>-2.0819866998440011E-2</c:v>
                </c:pt>
                <c:pt idx="17688">
                  <c:v>4.4906227409991582E-2</c:v>
                </c:pt>
                <c:pt idx="17689">
                  <c:v>6.2709067131713776E-3</c:v>
                </c:pt>
                <c:pt idx="17690">
                  <c:v>1.5483166972043001E-2</c:v>
                </c:pt>
                <c:pt idx="17691">
                  <c:v>-2.6538447415470196E-2</c:v>
                </c:pt>
                <c:pt idx="17692">
                  <c:v>2.8777350705514425E-2</c:v>
                </c:pt>
                <c:pt idx="17693">
                  <c:v>-6.9065276269289919E-2</c:v>
                </c:pt>
                <c:pt idx="17694">
                  <c:v>-2.5655564597453377E-2</c:v>
                </c:pt>
                <c:pt idx="17695">
                  <c:v>3.7616948964575618E-2</c:v>
                </c:pt>
                <c:pt idx="17696">
                  <c:v>5.8910132199108359E-2</c:v>
                </c:pt>
                <c:pt idx="17697">
                  <c:v>-1.4778203462005165E-3</c:v>
                </c:pt>
                <c:pt idx="17698">
                  <c:v>5.3528657629865262E-4</c:v>
                </c:pt>
                <c:pt idx="17699">
                  <c:v>1.3687015175957065E-2</c:v>
                </c:pt>
                <c:pt idx="17700">
                  <c:v>8.2506783163746031E-2</c:v>
                </c:pt>
                <c:pt idx="17701">
                  <c:v>-6.0523515992218169E-2</c:v>
                </c:pt>
                <c:pt idx="17702">
                  <c:v>5.2524789833595327E-2</c:v>
                </c:pt>
                <c:pt idx="17703">
                  <c:v>-3.7246496600529318E-2</c:v>
                </c:pt>
                <c:pt idx="17704">
                  <c:v>3.1328181653029544E-2</c:v>
                </c:pt>
                <c:pt idx="17705">
                  <c:v>3.1783587676864622E-2</c:v>
                </c:pt>
                <c:pt idx="17706">
                  <c:v>2.9014611832156714E-2</c:v>
                </c:pt>
                <c:pt idx="17707">
                  <c:v>-2.3386196279771398E-4</c:v>
                </c:pt>
                <c:pt idx="17708">
                  <c:v>-3.9814673476686359E-3</c:v>
                </c:pt>
                <c:pt idx="17709">
                  <c:v>-2.7610972975884603E-2</c:v>
                </c:pt>
                <c:pt idx="17710">
                  <c:v>3.2173388018413226E-2</c:v>
                </c:pt>
                <c:pt idx="17711">
                  <c:v>4.3887468329568309E-3</c:v>
                </c:pt>
                <c:pt idx="17712">
                  <c:v>9.7247381846185185E-3</c:v>
                </c:pt>
                <c:pt idx="17713">
                  <c:v>7.2952623296686864E-2</c:v>
                </c:pt>
                <c:pt idx="17714">
                  <c:v>5.52367137727654E-2</c:v>
                </c:pt>
                <c:pt idx="17715">
                  <c:v>1.2770793971907559E-2</c:v>
                </c:pt>
                <c:pt idx="17716">
                  <c:v>1.2057241247397329E-3</c:v>
                </c:pt>
                <c:pt idx="17717">
                  <c:v>-3.5566496459801582E-2</c:v>
                </c:pt>
                <c:pt idx="17718">
                  <c:v>-1.0724054138327657E-2</c:v>
                </c:pt>
                <c:pt idx="17719">
                  <c:v>3.4957064588531546E-2</c:v>
                </c:pt>
                <c:pt idx="17720">
                  <c:v>-1.895547983841757E-3</c:v>
                </c:pt>
                <c:pt idx="17721">
                  <c:v>0.10861001852036983</c:v>
                </c:pt>
                <c:pt idx="17722">
                  <c:v>6.5427146698937205E-2</c:v>
                </c:pt>
                <c:pt idx="17723">
                  <c:v>-1.1746517614323696E-2</c:v>
                </c:pt>
                <c:pt idx="17724">
                  <c:v>-2.2157275690512356E-2</c:v>
                </c:pt>
                <c:pt idx="17725">
                  <c:v>-1.8718164430178128E-2</c:v>
                </c:pt>
                <c:pt idx="17726">
                  <c:v>-2.2878986065427514E-3</c:v>
                </c:pt>
                <c:pt idx="17727">
                  <c:v>-5.2173325445107971E-2</c:v>
                </c:pt>
                <c:pt idx="17728">
                  <c:v>2.5190824775818327E-2</c:v>
                </c:pt>
                <c:pt idx="17729">
                  <c:v>-8.321729132530686E-3</c:v>
                </c:pt>
                <c:pt idx="17730">
                  <c:v>0.101822141647708</c:v>
                </c:pt>
                <c:pt idx="17731">
                  <c:v>-9.377448819113765E-2</c:v>
                </c:pt>
                <c:pt idx="17732">
                  <c:v>3.7762116970362879E-2</c:v>
                </c:pt>
                <c:pt idx="17733">
                  <c:v>3.97562438853769E-2</c:v>
                </c:pt>
                <c:pt idx="17734">
                  <c:v>2.9103442903310038E-2</c:v>
                </c:pt>
                <c:pt idx="17735">
                  <c:v>8.1645865594720535E-2</c:v>
                </c:pt>
                <c:pt idx="17736">
                  <c:v>0.16417524431392086</c:v>
                </c:pt>
                <c:pt idx="17737">
                  <c:v>-3.0335202109991764E-2</c:v>
                </c:pt>
                <c:pt idx="17738">
                  <c:v>-1.2116226375332629E-2</c:v>
                </c:pt>
                <c:pt idx="17739">
                  <c:v>9.061380193333142E-3</c:v>
                </c:pt>
                <c:pt idx="17740">
                  <c:v>-2.1249576302235517E-2</c:v>
                </c:pt>
                <c:pt idx="17741">
                  <c:v>-0.19615729159679443</c:v>
                </c:pt>
                <c:pt idx="17742">
                  <c:v>-1.7373742491284785E-2</c:v>
                </c:pt>
                <c:pt idx="17743">
                  <c:v>2.718709171291041E-3</c:v>
                </c:pt>
                <c:pt idx="17744">
                  <c:v>3.608426613290608E-3</c:v>
                </c:pt>
                <c:pt idx="17745">
                  <c:v>-7.5320674794798342E-3</c:v>
                </c:pt>
                <c:pt idx="17746">
                  <c:v>-2.839194935480532E-2</c:v>
                </c:pt>
                <c:pt idx="17747">
                  <c:v>-8.9610923777324991E-2</c:v>
                </c:pt>
                <c:pt idx="17748">
                  <c:v>3.2834998625874391E-2</c:v>
                </c:pt>
                <c:pt idx="17749">
                  <c:v>0.10869144206585744</c:v>
                </c:pt>
                <c:pt idx="17750">
                  <c:v>-1.4229155333659805E-2</c:v>
                </c:pt>
                <c:pt idx="17751">
                  <c:v>-3.5606679789296374E-2</c:v>
                </c:pt>
                <c:pt idx="17752">
                  <c:v>-5.9934413022260345E-3</c:v>
                </c:pt>
                <c:pt idx="17753">
                  <c:v>-4.387631961061636E-3</c:v>
                </c:pt>
                <c:pt idx="17754">
                  <c:v>-1.8492733197990652E-2</c:v>
                </c:pt>
                <c:pt idx="17755">
                  <c:v>-2.461322134507523E-2</c:v>
                </c:pt>
                <c:pt idx="17756">
                  <c:v>2.6911801866989334E-2</c:v>
                </c:pt>
                <c:pt idx="17757">
                  <c:v>-1.1873121364388926E-2</c:v>
                </c:pt>
                <c:pt idx="17758">
                  <c:v>3.6942838143115803E-2</c:v>
                </c:pt>
                <c:pt idx="17759">
                  <c:v>4.0747092564976745E-2</c:v>
                </c:pt>
                <c:pt idx="17760">
                  <c:v>1.2436098661338352E-2</c:v>
                </c:pt>
                <c:pt idx="17761">
                  <c:v>3.65529158077764E-2</c:v>
                </c:pt>
                <c:pt idx="17762">
                  <c:v>6.3988650597882751E-2</c:v>
                </c:pt>
                <c:pt idx="17763">
                  <c:v>7.5636432018722527E-2</c:v>
                </c:pt>
                <c:pt idx="17764">
                  <c:v>4.0218772616166763E-2</c:v>
                </c:pt>
                <c:pt idx="17765">
                  <c:v>6.9065731022966564E-2</c:v>
                </c:pt>
                <c:pt idx="17766">
                  <c:v>2.7163587324659209E-2</c:v>
                </c:pt>
                <c:pt idx="17767">
                  <c:v>5.6558945495159274E-2</c:v>
                </c:pt>
                <c:pt idx="17768">
                  <c:v>4.7657947716331035E-2</c:v>
                </c:pt>
                <c:pt idx="17769">
                  <c:v>8.1531224567406172E-4</c:v>
                </c:pt>
                <c:pt idx="17770">
                  <c:v>-4.4975659205893817E-2</c:v>
                </c:pt>
                <c:pt idx="17771">
                  <c:v>-7.4570915422762156E-4</c:v>
                </c:pt>
                <c:pt idx="17772">
                  <c:v>-3.8562192531416324E-3</c:v>
                </c:pt>
                <c:pt idx="17773">
                  <c:v>0.10487708130510265</c:v>
                </c:pt>
                <c:pt idx="17774">
                  <c:v>-1.8754422009983389E-2</c:v>
                </c:pt>
                <c:pt idx="17775">
                  <c:v>6.8342446694821243E-2</c:v>
                </c:pt>
                <c:pt idx="17776">
                  <c:v>5.1127488856997812E-2</c:v>
                </c:pt>
                <c:pt idx="17777">
                  <c:v>5.8150065971590399E-2</c:v>
                </c:pt>
                <c:pt idx="17778">
                  <c:v>9.8785842683219022E-3</c:v>
                </c:pt>
                <c:pt idx="17779">
                  <c:v>-6.7002851755902967E-2</c:v>
                </c:pt>
                <c:pt idx="17780">
                  <c:v>7.3723978595721579E-2</c:v>
                </c:pt>
                <c:pt idx="17781">
                  <c:v>-5.4001841849356863E-3</c:v>
                </c:pt>
                <c:pt idx="17782">
                  <c:v>2.344275393295981E-2</c:v>
                </c:pt>
                <c:pt idx="17783">
                  <c:v>2.0376947396744744E-2</c:v>
                </c:pt>
                <c:pt idx="17784">
                  <c:v>3.6666552423861576E-2</c:v>
                </c:pt>
                <c:pt idx="17785">
                  <c:v>7.7276711282879803E-3</c:v>
                </c:pt>
                <c:pt idx="17786">
                  <c:v>-9.0565098601094823E-2</c:v>
                </c:pt>
                <c:pt idx="17787">
                  <c:v>-3.0067409567469264E-3</c:v>
                </c:pt>
                <c:pt idx="17788">
                  <c:v>-1.1884123145792685E-2</c:v>
                </c:pt>
                <c:pt idx="17789">
                  <c:v>-2.3906568192843605E-2</c:v>
                </c:pt>
                <c:pt idx="17790">
                  <c:v>8.2541332676914062E-2</c:v>
                </c:pt>
                <c:pt idx="17791">
                  <c:v>3.3206047224031796E-2</c:v>
                </c:pt>
                <c:pt idx="17792">
                  <c:v>-0.14276302794214832</c:v>
                </c:pt>
                <c:pt idx="17793">
                  <c:v>2.9227558949307616E-2</c:v>
                </c:pt>
                <c:pt idx="17794">
                  <c:v>-1.1034805119115655E-2</c:v>
                </c:pt>
                <c:pt idx="17795">
                  <c:v>3.1515218143477519E-2</c:v>
                </c:pt>
                <c:pt idx="17796">
                  <c:v>-1.242488271400307E-2</c:v>
                </c:pt>
                <c:pt idx="17797">
                  <c:v>-2.1375175310689547E-2</c:v>
                </c:pt>
                <c:pt idx="17798">
                  <c:v>3.1782436628340141E-2</c:v>
                </c:pt>
                <c:pt idx="17799">
                  <c:v>5.0843613252804169E-2</c:v>
                </c:pt>
                <c:pt idx="17800">
                  <c:v>1.782169326739607E-2</c:v>
                </c:pt>
                <c:pt idx="17801">
                  <c:v>1.0694848989727756E-2</c:v>
                </c:pt>
                <c:pt idx="17802">
                  <c:v>2.6997717548725882E-2</c:v>
                </c:pt>
                <c:pt idx="17803">
                  <c:v>-4.4351240332712968E-2</c:v>
                </c:pt>
                <c:pt idx="17804">
                  <c:v>8.3398551317847291E-2</c:v>
                </c:pt>
                <c:pt idx="17805">
                  <c:v>-6.0354840619070343E-2</c:v>
                </c:pt>
                <c:pt idx="17806">
                  <c:v>1.5776281458859606E-2</c:v>
                </c:pt>
                <c:pt idx="17807">
                  <c:v>2.787917508172354E-2</c:v>
                </c:pt>
                <c:pt idx="17808">
                  <c:v>7.2710490592863816E-2</c:v>
                </c:pt>
                <c:pt idx="17809">
                  <c:v>9.8519467030976846E-2</c:v>
                </c:pt>
                <c:pt idx="17810">
                  <c:v>3.7546877112674411E-2</c:v>
                </c:pt>
                <c:pt idx="17811">
                  <c:v>-0.17716977388069768</c:v>
                </c:pt>
                <c:pt idx="17812">
                  <c:v>2.0167064914796421E-2</c:v>
                </c:pt>
                <c:pt idx="17813">
                  <c:v>3.0671248006240343E-2</c:v>
                </c:pt>
                <c:pt idx="17814">
                  <c:v>4.0429206748144292E-2</c:v>
                </c:pt>
                <c:pt idx="17815">
                  <c:v>-2.1845318404487394E-2</c:v>
                </c:pt>
                <c:pt idx="17816">
                  <c:v>2.6395352679820488E-2</c:v>
                </c:pt>
                <c:pt idx="17817">
                  <c:v>-5.4248248467167984E-2</c:v>
                </c:pt>
                <c:pt idx="17818">
                  <c:v>-0.15909718214094432</c:v>
                </c:pt>
                <c:pt idx="17819">
                  <c:v>3.7616923405171837E-2</c:v>
                </c:pt>
                <c:pt idx="17820">
                  <c:v>2.073886682380886E-2</c:v>
                </c:pt>
                <c:pt idx="17821">
                  <c:v>2.0373711914745685E-2</c:v>
                </c:pt>
                <c:pt idx="17822">
                  <c:v>1.1816375112390663E-2</c:v>
                </c:pt>
                <c:pt idx="17823">
                  <c:v>6.2837035835047586E-2</c:v>
                </c:pt>
                <c:pt idx="17824">
                  <c:v>-4.4273972033995065E-2</c:v>
                </c:pt>
                <c:pt idx="17825">
                  <c:v>1.0385892078672363E-2</c:v>
                </c:pt>
                <c:pt idx="17826">
                  <c:v>7.6474824278951345E-2</c:v>
                </c:pt>
                <c:pt idx="17827">
                  <c:v>9.5034350742967434E-3</c:v>
                </c:pt>
                <c:pt idx="17828">
                  <c:v>-4.3535962839349523E-3</c:v>
                </c:pt>
                <c:pt idx="17829">
                  <c:v>1.1889541478329612E-2</c:v>
                </c:pt>
                <c:pt idx="17830">
                  <c:v>3.2612121167962881E-2</c:v>
                </c:pt>
                <c:pt idx="17831">
                  <c:v>7.221803627358496E-2</c:v>
                </c:pt>
                <c:pt idx="17832">
                  <c:v>-2.4075406538377406E-2</c:v>
                </c:pt>
                <c:pt idx="17833">
                  <c:v>1.6508376647126594E-2</c:v>
                </c:pt>
                <c:pt idx="17834">
                  <c:v>2.7524822394255726E-2</c:v>
                </c:pt>
                <c:pt idx="17835">
                  <c:v>-2.4246920184167218E-2</c:v>
                </c:pt>
                <c:pt idx="17836">
                  <c:v>-1.0072344979253139E-2</c:v>
                </c:pt>
                <c:pt idx="17837">
                  <c:v>1.8577590256054422E-2</c:v>
                </c:pt>
                <c:pt idx="17838">
                  <c:v>1.7869033411858921E-2</c:v>
                </c:pt>
                <c:pt idx="17839">
                  <c:v>-2.1658414384390985E-2</c:v>
                </c:pt>
                <c:pt idx="17840">
                  <c:v>3.7174342685872552E-3</c:v>
                </c:pt>
                <c:pt idx="17841">
                  <c:v>0.19356759393905254</c:v>
                </c:pt>
                <c:pt idx="17842">
                  <c:v>9.6735800482940157E-2</c:v>
                </c:pt>
                <c:pt idx="17843">
                  <c:v>1.228282866614051E-2</c:v>
                </c:pt>
                <c:pt idx="17844">
                  <c:v>4.7796379956523444E-2</c:v>
                </c:pt>
                <c:pt idx="17845">
                  <c:v>-8.9374110243107801E-3</c:v>
                </c:pt>
                <c:pt idx="17846">
                  <c:v>-2.8663840199524802E-3</c:v>
                </c:pt>
                <c:pt idx="17847">
                  <c:v>5.9936553764693007E-2</c:v>
                </c:pt>
                <c:pt idx="17848">
                  <c:v>-6.8102527543962618E-3</c:v>
                </c:pt>
                <c:pt idx="17849">
                  <c:v>4.0398386433723149E-2</c:v>
                </c:pt>
                <c:pt idx="17850">
                  <c:v>4.4624624411256558E-2</c:v>
                </c:pt>
                <c:pt idx="17851">
                  <c:v>9.8432694710788712E-4</c:v>
                </c:pt>
                <c:pt idx="17852">
                  <c:v>-6.7959987181508044E-2</c:v>
                </c:pt>
                <c:pt idx="17853">
                  <c:v>5.0897158225849955E-2</c:v>
                </c:pt>
                <c:pt idx="17854">
                  <c:v>1.2207347255173476E-2</c:v>
                </c:pt>
                <c:pt idx="17855">
                  <c:v>2.3630927493559009E-3</c:v>
                </c:pt>
                <c:pt idx="17856">
                  <c:v>1.5030405517781197E-2</c:v>
                </c:pt>
                <c:pt idx="17857">
                  <c:v>-8.833721399980933E-2</c:v>
                </c:pt>
                <c:pt idx="17858">
                  <c:v>1.4047879339736034E-2</c:v>
                </c:pt>
                <c:pt idx="17859">
                  <c:v>1.4524548801334709E-2</c:v>
                </c:pt>
                <c:pt idx="17860">
                  <c:v>2.337557432701998E-3</c:v>
                </c:pt>
                <c:pt idx="17861">
                  <c:v>-0.24902647595149854</c:v>
                </c:pt>
                <c:pt idx="17862">
                  <c:v>-1.0589615643896065E-2</c:v>
                </c:pt>
                <c:pt idx="17863">
                  <c:v>0.16142513855304252</c:v>
                </c:pt>
                <c:pt idx="17864">
                  <c:v>-8.6244059363075151E-2</c:v>
                </c:pt>
                <c:pt idx="17865">
                  <c:v>2.4498379635251196E-2</c:v>
                </c:pt>
                <c:pt idx="17866">
                  <c:v>0.18255148209955305</c:v>
                </c:pt>
                <c:pt idx="17867">
                  <c:v>2.8314261508051233E-3</c:v>
                </c:pt>
                <c:pt idx="17868">
                  <c:v>5.3247682542442873E-2</c:v>
                </c:pt>
                <c:pt idx="17869">
                  <c:v>7.5265862085392835E-2</c:v>
                </c:pt>
                <c:pt idx="17870">
                  <c:v>-1.6521241826026253E-2</c:v>
                </c:pt>
                <c:pt idx="17871">
                  <c:v>2.7002335974912989E-2</c:v>
                </c:pt>
                <c:pt idx="17872">
                  <c:v>-2.741596508351014E-2</c:v>
                </c:pt>
                <c:pt idx="17873">
                  <c:v>1.8444115220743237E-2</c:v>
                </c:pt>
                <c:pt idx="17874">
                  <c:v>-3.3539964161443767E-2</c:v>
                </c:pt>
                <c:pt idx="17875">
                  <c:v>9.0407694522689607E-3</c:v>
                </c:pt>
                <c:pt idx="17876">
                  <c:v>0.11559760622228384</c:v>
                </c:pt>
                <c:pt idx="17877">
                  <c:v>3.4875898727764311E-3</c:v>
                </c:pt>
                <c:pt idx="17878">
                  <c:v>6.4796436601119251E-2</c:v>
                </c:pt>
                <c:pt idx="17879">
                  <c:v>8.0740772293600105E-2</c:v>
                </c:pt>
                <c:pt idx="17880">
                  <c:v>0.11808973469219265</c:v>
                </c:pt>
                <c:pt idx="17881">
                  <c:v>-2.4485178919568536E-2</c:v>
                </c:pt>
                <c:pt idx="17882">
                  <c:v>3.4605771273775129E-3</c:v>
                </c:pt>
                <c:pt idx="17883">
                  <c:v>-1.9767188862781053E-2</c:v>
                </c:pt>
                <c:pt idx="17884">
                  <c:v>-3.3049474145297763E-3</c:v>
                </c:pt>
                <c:pt idx="17885">
                  <c:v>1.2103149272424127E-2</c:v>
                </c:pt>
                <c:pt idx="17886">
                  <c:v>-7.8849224006390854E-4</c:v>
                </c:pt>
                <c:pt idx="17887">
                  <c:v>-4.1371653968633626E-4</c:v>
                </c:pt>
                <c:pt idx="17888">
                  <c:v>6.0933649386487432E-2</c:v>
                </c:pt>
                <c:pt idx="17889">
                  <c:v>-0.15701384099996044</c:v>
                </c:pt>
                <c:pt idx="17890">
                  <c:v>1.5587506139340752E-2</c:v>
                </c:pt>
                <c:pt idx="17891">
                  <c:v>3.1913154020659959E-2</c:v>
                </c:pt>
                <c:pt idx="17892">
                  <c:v>3.573275294518348E-2</c:v>
                </c:pt>
                <c:pt idx="17893">
                  <c:v>2.834642142156938E-2</c:v>
                </c:pt>
                <c:pt idx="17894">
                  <c:v>1.7067473477986449E-2</c:v>
                </c:pt>
                <c:pt idx="17895">
                  <c:v>3.2450366997278303E-2</c:v>
                </c:pt>
                <c:pt idx="17896">
                  <c:v>-5.0448165497665676E-2</c:v>
                </c:pt>
                <c:pt idx="17897">
                  <c:v>0.17864826088381208</c:v>
                </c:pt>
                <c:pt idx="17898">
                  <c:v>1.5028836357390721E-3</c:v>
                </c:pt>
                <c:pt idx="17899">
                  <c:v>-2.0010965203984408E-2</c:v>
                </c:pt>
                <c:pt idx="17900">
                  <c:v>3.3497678930346622E-2</c:v>
                </c:pt>
                <c:pt idx="17901">
                  <c:v>-2.7184068303429589E-2</c:v>
                </c:pt>
                <c:pt idx="17902">
                  <c:v>-8.4999484098536426E-3</c:v>
                </c:pt>
                <c:pt idx="17903">
                  <c:v>2.0451348978905212E-2</c:v>
                </c:pt>
                <c:pt idx="17904">
                  <c:v>3.7471539443792848E-2</c:v>
                </c:pt>
                <c:pt idx="17905">
                  <c:v>3.133934972426082E-2</c:v>
                </c:pt>
                <c:pt idx="17906">
                  <c:v>-7.9606659518601047E-2</c:v>
                </c:pt>
                <c:pt idx="17907">
                  <c:v>-7.4968723400807517E-3</c:v>
                </c:pt>
                <c:pt idx="17908">
                  <c:v>6.9838471404368675E-3</c:v>
                </c:pt>
                <c:pt idx="17909">
                  <c:v>9.6042002080833064E-2</c:v>
                </c:pt>
                <c:pt idx="17910">
                  <c:v>-2.8174676429983067E-3</c:v>
                </c:pt>
                <c:pt idx="17911">
                  <c:v>7.0426921292432026E-2</c:v>
                </c:pt>
                <c:pt idx="17912">
                  <c:v>-0.10158125139273344</c:v>
                </c:pt>
                <c:pt idx="17913">
                  <c:v>-0.10455601167738265</c:v>
                </c:pt>
                <c:pt idx="17914">
                  <c:v>0.12255583710428036</c:v>
                </c:pt>
                <c:pt idx="17915">
                  <c:v>1.9683384839410536E-2</c:v>
                </c:pt>
                <c:pt idx="17916">
                  <c:v>-2.0826124109343726E-2</c:v>
                </c:pt>
                <c:pt idx="17917">
                  <c:v>-3.331758157688345E-2</c:v>
                </c:pt>
                <c:pt idx="17918">
                  <c:v>-1.2096574331098022E-3</c:v>
                </c:pt>
                <c:pt idx="17919">
                  <c:v>7.2305369655406041E-3</c:v>
                </c:pt>
                <c:pt idx="17920">
                  <c:v>-0.14960373990498943</c:v>
                </c:pt>
                <c:pt idx="17921">
                  <c:v>6.1925780340142692E-2</c:v>
                </c:pt>
                <c:pt idx="17922">
                  <c:v>0.12499802946091612</c:v>
                </c:pt>
                <c:pt idx="17923">
                  <c:v>2.0420670963346838E-2</c:v>
                </c:pt>
                <c:pt idx="17924">
                  <c:v>5.3452235307120566E-2</c:v>
                </c:pt>
                <c:pt idx="17925">
                  <c:v>1.0060909097997534E-3</c:v>
                </c:pt>
                <c:pt idx="17926">
                  <c:v>8.4150213731490855E-2</c:v>
                </c:pt>
                <c:pt idx="17927">
                  <c:v>-5.4452411541334823E-2</c:v>
                </c:pt>
                <c:pt idx="17928">
                  <c:v>2.0228030648786734E-2</c:v>
                </c:pt>
                <c:pt idx="17929">
                  <c:v>1.10166660622752E-2</c:v>
                </c:pt>
                <c:pt idx="17930">
                  <c:v>-6.4333199102655558E-2</c:v>
                </c:pt>
                <c:pt idx="17931">
                  <c:v>2.1988704451730641E-3</c:v>
                </c:pt>
                <c:pt idx="17932">
                  <c:v>2.8649823538224418E-4</c:v>
                </c:pt>
                <c:pt idx="17933">
                  <c:v>8.0407601545325461E-2</c:v>
                </c:pt>
                <c:pt idx="17934">
                  <c:v>3.1904982957209213E-2</c:v>
                </c:pt>
                <c:pt idx="17935">
                  <c:v>1.6728167994307305E-2</c:v>
                </c:pt>
                <c:pt idx="17936">
                  <c:v>2.9931917600366155E-2</c:v>
                </c:pt>
                <c:pt idx="17937">
                  <c:v>6.0503885198423667E-2</c:v>
                </c:pt>
                <c:pt idx="17938">
                  <c:v>-2.8423115327959467E-2</c:v>
                </c:pt>
                <c:pt idx="17939">
                  <c:v>6.5717921455979586E-2</c:v>
                </c:pt>
                <c:pt idx="17940">
                  <c:v>2.2534828198609632E-2</c:v>
                </c:pt>
                <c:pt idx="17941">
                  <c:v>5.2901973352542323E-3</c:v>
                </c:pt>
                <c:pt idx="17942">
                  <c:v>1.182557010727135E-2</c:v>
                </c:pt>
                <c:pt idx="17943">
                  <c:v>5.2427046507842634E-2</c:v>
                </c:pt>
                <c:pt idx="17944">
                  <c:v>5.5315127062304979E-2</c:v>
                </c:pt>
                <c:pt idx="17945">
                  <c:v>-8.1067427112871252E-4</c:v>
                </c:pt>
                <c:pt idx="17946">
                  <c:v>1.034229525474189E-2</c:v>
                </c:pt>
                <c:pt idx="17947">
                  <c:v>2.9732549556485736E-2</c:v>
                </c:pt>
                <c:pt idx="17948">
                  <c:v>-4.3864719538424531E-2</c:v>
                </c:pt>
                <c:pt idx="17949">
                  <c:v>0.38852898013603893</c:v>
                </c:pt>
                <c:pt idx="17950">
                  <c:v>-2.2476512698909965E-2</c:v>
                </c:pt>
                <c:pt idx="17951">
                  <c:v>9.2195727202565997E-2</c:v>
                </c:pt>
                <c:pt idx="17952">
                  <c:v>1.6155377034180282E-2</c:v>
                </c:pt>
                <c:pt idx="17953">
                  <c:v>0.11161929977460806</c:v>
                </c:pt>
                <c:pt idx="17954">
                  <c:v>3.3623293185344134E-2</c:v>
                </c:pt>
                <c:pt idx="17955">
                  <c:v>1.0570529297475669E-2</c:v>
                </c:pt>
                <c:pt idx="17956">
                  <c:v>0.2085608275240369</c:v>
                </c:pt>
                <c:pt idx="17957">
                  <c:v>2.8921776091398801E-2</c:v>
                </c:pt>
                <c:pt idx="17958">
                  <c:v>3.4545902964365056E-2</c:v>
                </c:pt>
                <c:pt idx="17959">
                  <c:v>-5.5208409466947737E-2</c:v>
                </c:pt>
                <c:pt idx="17960">
                  <c:v>2.0102998677634952E-2</c:v>
                </c:pt>
                <c:pt idx="17961">
                  <c:v>1.2689687175615803E-2</c:v>
                </c:pt>
                <c:pt idx="17962">
                  <c:v>6.3511938672884032E-3</c:v>
                </c:pt>
                <c:pt idx="17963">
                  <c:v>-9.1540520969234894E-3</c:v>
                </c:pt>
                <c:pt idx="17964">
                  <c:v>6.4385242785489322E-2</c:v>
                </c:pt>
                <c:pt idx="17965">
                  <c:v>8.4171833564631218E-2</c:v>
                </c:pt>
                <c:pt idx="17966">
                  <c:v>2.0280727688982036E-2</c:v>
                </c:pt>
                <c:pt idx="17967">
                  <c:v>0.17664276280287586</c:v>
                </c:pt>
                <c:pt idx="17968">
                  <c:v>5.3473808982838524E-2</c:v>
                </c:pt>
                <c:pt idx="17969">
                  <c:v>-2.0507554447973446E-5</c:v>
                </c:pt>
                <c:pt idx="17970">
                  <c:v>1.8011302334811626E-2</c:v>
                </c:pt>
                <c:pt idx="17971">
                  <c:v>8.777144141200191E-2</c:v>
                </c:pt>
                <c:pt idx="17972">
                  <c:v>5.260897884080399E-2</c:v>
                </c:pt>
                <c:pt idx="17973">
                  <c:v>7.9487816102705479E-3</c:v>
                </c:pt>
                <c:pt idx="17974">
                  <c:v>3.601389661622479E-2</c:v>
                </c:pt>
                <c:pt idx="17975">
                  <c:v>2.1562977894116087E-2</c:v>
                </c:pt>
                <c:pt idx="17976">
                  <c:v>3.2836238431818127E-2</c:v>
                </c:pt>
                <c:pt idx="17977">
                  <c:v>-3.6134799389478858E-3</c:v>
                </c:pt>
                <c:pt idx="17978">
                  <c:v>3.1955648936960575E-2</c:v>
                </c:pt>
                <c:pt idx="17979">
                  <c:v>-1.0427093149816019E-2</c:v>
                </c:pt>
                <c:pt idx="17980">
                  <c:v>6.3018669534553318E-2</c:v>
                </c:pt>
                <c:pt idx="17981">
                  <c:v>5.0696684807498497E-2</c:v>
                </c:pt>
                <c:pt idx="17982">
                  <c:v>4.2020101378020605E-2</c:v>
                </c:pt>
                <c:pt idx="17983">
                  <c:v>-7.346055987802956E-2</c:v>
                </c:pt>
                <c:pt idx="17984">
                  <c:v>2.6731414101673654E-2</c:v>
                </c:pt>
                <c:pt idx="17985">
                  <c:v>0.14921756178726955</c:v>
                </c:pt>
                <c:pt idx="17986">
                  <c:v>4.6251739815961097E-2</c:v>
                </c:pt>
                <c:pt idx="17987">
                  <c:v>2.2721587516943611E-2</c:v>
                </c:pt>
                <c:pt idx="17988">
                  <c:v>-7.3122092689967902E-2</c:v>
                </c:pt>
                <c:pt idx="17989">
                  <c:v>-3.6775450421974915E-2</c:v>
                </c:pt>
                <c:pt idx="17990">
                  <c:v>1.0813866228407009E-2</c:v>
                </c:pt>
                <c:pt idx="17991">
                  <c:v>1.9945063396408919E-3</c:v>
                </c:pt>
                <c:pt idx="17992">
                  <c:v>-6.0941496122362424E-2</c:v>
                </c:pt>
                <c:pt idx="17993">
                  <c:v>-1.6091844332615759E-2</c:v>
                </c:pt>
                <c:pt idx="17994">
                  <c:v>3.5639006299298455E-2</c:v>
                </c:pt>
                <c:pt idx="17995">
                  <c:v>-6.5299912570725038E-2</c:v>
                </c:pt>
                <c:pt idx="17996">
                  <c:v>3.6931804638615881E-2</c:v>
                </c:pt>
                <c:pt idx="17997">
                  <c:v>2.7223908728720304E-2</c:v>
                </c:pt>
                <c:pt idx="17998">
                  <c:v>8.5741810768453927E-2</c:v>
                </c:pt>
                <c:pt idx="17999">
                  <c:v>5.0373739840713437E-2</c:v>
                </c:pt>
                <c:pt idx="18000">
                  <c:v>0.11512846725125811</c:v>
                </c:pt>
                <c:pt idx="18001">
                  <c:v>-3.127786309295221E-3</c:v>
                </c:pt>
                <c:pt idx="18002">
                  <c:v>1.9805487101934978E-2</c:v>
                </c:pt>
                <c:pt idx="18003">
                  <c:v>3.349214620773508E-2</c:v>
                </c:pt>
                <c:pt idx="18004">
                  <c:v>2.234523830440931E-2</c:v>
                </c:pt>
                <c:pt idx="18005">
                  <c:v>1.1018739108184235E-2</c:v>
                </c:pt>
                <c:pt idx="18006">
                  <c:v>-1.0701698384144684E-2</c:v>
                </c:pt>
                <c:pt idx="18007">
                  <c:v>9.355636745622227E-2</c:v>
                </c:pt>
                <c:pt idx="18008">
                  <c:v>-1.9555959657708458E-2</c:v>
                </c:pt>
                <c:pt idx="18009">
                  <c:v>-2.683892032040669E-2</c:v>
                </c:pt>
                <c:pt idx="18010">
                  <c:v>-2.5166618197196407E-2</c:v>
                </c:pt>
                <c:pt idx="18011">
                  <c:v>-3.1405638113003537E-2</c:v>
                </c:pt>
                <c:pt idx="18012">
                  <c:v>1.8413963571132508E-2</c:v>
                </c:pt>
                <c:pt idx="18013">
                  <c:v>1.6578822620903308E-2</c:v>
                </c:pt>
                <c:pt idx="18014">
                  <c:v>4.4877422389923836E-2</c:v>
                </c:pt>
                <c:pt idx="18015">
                  <c:v>2.5101676582880553E-2</c:v>
                </c:pt>
                <c:pt idx="18016">
                  <c:v>-3.2247273655855897E-2</c:v>
                </c:pt>
                <c:pt idx="18017">
                  <c:v>-1.7491655699032473E-2</c:v>
                </c:pt>
                <c:pt idx="18018">
                  <c:v>6.0975339018491941E-2</c:v>
                </c:pt>
                <c:pt idx="18019">
                  <c:v>0.15962277071731404</c:v>
                </c:pt>
                <c:pt idx="18020">
                  <c:v>-0.12745028890545226</c:v>
                </c:pt>
                <c:pt idx="18021">
                  <c:v>4.9338697838489844E-3</c:v>
                </c:pt>
                <c:pt idx="18022">
                  <c:v>1.7821173284860208E-2</c:v>
                </c:pt>
                <c:pt idx="18023">
                  <c:v>-2.3377780907720331E-3</c:v>
                </c:pt>
                <c:pt idx="18024">
                  <c:v>4.5003148452962868E-2</c:v>
                </c:pt>
                <c:pt idx="18025">
                  <c:v>-9.7761022414188554E-3</c:v>
                </c:pt>
                <c:pt idx="18026">
                  <c:v>0.17401372230508891</c:v>
                </c:pt>
                <c:pt idx="18027">
                  <c:v>-3.909723432213871E-3</c:v>
                </c:pt>
                <c:pt idx="18028">
                  <c:v>6.8219180456562042E-2</c:v>
                </c:pt>
                <c:pt idx="18029">
                  <c:v>1.4732059136885535E-2</c:v>
                </c:pt>
                <c:pt idx="18030">
                  <c:v>-9.6474163598751911E-2</c:v>
                </c:pt>
                <c:pt idx="18031">
                  <c:v>2.47286336113616E-2</c:v>
                </c:pt>
                <c:pt idx="18032">
                  <c:v>7.8910756899614361E-3</c:v>
                </c:pt>
                <c:pt idx="18033">
                  <c:v>0.10459409235048502</c:v>
                </c:pt>
                <c:pt idx="18034">
                  <c:v>2.7586569033129095E-2</c:v>
                </c:pt>
                <c:pt idx="18035">
                  <c:v>-2.7365163310338163E-2</c:v>
                </c:pt>
                <c:pt idx="18036">
                  <c:v>9.8839554284226774E-3</c:v>
                </c:pt>
                <c:pt idx="18037">
                  <c:v>1.3213000882391407E-2</c:v>
                </c:pt>
                <c:pt idx="18038">
                  <c:v>-0.19270909045959897</c:v>
                </c:pt>
                <c:pt idx="18039">
                  <c:v>5.3793797494992503E-2</c:v>
                </c:pt>
                <c:pt idx="18040">
                  <c:v>0.11046492145666348</c:v>
                </c:pt>
                <c:pt idx="18041">
                  <c:v>1.9031690195007861E-3</c:v>
                </c:pt>
                <c:pt idx="18042">
                  <c:v>1.3407612163528128E-2</c:v>
                </c:pt>
                <c:pt idx="18043">
                  <c:v>5.2590056090839653E-3</c:v>
                </c:pt>
                <c:pt idx="18044">
                  <c:v>8.7383017894413398E-2</c:v>
                </c:pt>
                <c:pt idx="18045">
                  <c:v>2.8183849825257637E-2</c:v>
                </c:pt>
                <c:pt idx="18046">
                  <c:v>0.14363694698977836</c:v>
                </c:pt>
                <c:pt idx="18047">
                  <c:v>0.1730601776593676</c:v>
                </c:pt>
                <c:pt idx="18048">
                  <c:v>-3.9761354891370573E-2</c:v>
                </c:pt>
                <c:pt idx="18049">
                  <c:v>0.1354426050551151</c:v>
                </c:pt>
                <c:pt idx="18050">
                  <c:v>-6.0364096777079358E-2</c:v>
                </c:pt>
                <c:pt idx="18051">
                  <c:v>6.4236128401105362E-3</c:v>
                </c:pt>
                <c:pt idx="18052">
                  <c:v>0.10088063657738898</c:v>
                </c:pt>
                <c:pt idx="18053">
                  <c:v>4.2181370510659941E-2</c:v>
                </c:pt>
                <c:pt idx="18054">
                  <c:v>2.1312761056073774E-2</c:v>
                </c:pt>
                <c:pt idx="18055">
                  <c:v>4.7379397072334531E-2</c:v>
                </c:pt>
                <c:pt idx="18056">
                  <c:v>-1.800064623813713E-2</c:v>
                </c:pt>
                <c:pt idx="18057">
                  <c:v>-0.11918466585559498</c:v>
                </c:pt>
                <c:pt idx="18058">
                  <c:v>4.116531899250038E-2</c:v>
                </c:pt>
                <c:pt idx="18059">
                  <c:v>3.4735802787333549E-2</c:v>
                </c:pt>
                <c:pt idx="18060">
                  <c:v>6.6724007603373194E-3</c:v>
                </c:pt>
                <c:pt idx="18061">
                  <c:v>-2.425956870405788E-2</c:v>
                </c:pt>
                <c:pt idx="18062">
                  <c:v>-6.7318000260926616E-2</c:v>
                </c:pt>
                <c:pt idx="18063">
                  <c:v>-2.7009673028409373E-2</c:v>
                </c:pt>
                <c:pt idx="18064">
                  <c:v>-0.31492824490666665</c:v>
                </c:pt>
                <c:pt idx="18065">
                  <c:v>3.2371230213715782E-2</c:v>
                </c:pt>
                <c:pt idx="18066">
                  <c:v>-3.0109985498884738E-2</c:v>
                </c:pt>
                <c:pt idx="18067">
                  <c:v>-4.9032804712909231E-2</c:v>
                </c:pt>
                <c:pt idx="18068">
                  <c:v>3.0648454447445839E-2</c:v>
                </c:pt>
                <c:pt idx="18069">
                  <c:v>0.11476932533088463</c:v>
                </c:pt>
                <c:pt idx="18070">
                  <c:v>2.5510898117472708E-3</c:v>
                </c:pt>
                <c:pt idx="18071">
                  <c:v>0.17680079328699694</c:v>
                </c:pt>
                <c:pt idx="18072">
                  <c:v>-2.8030744752798628E-3</c:v>
                </c:pt>
                <c:pt idx="18073">
                  <c:v>9.5954137579619847E-2</c:v>
                </c:pt>
                <c:pt idx="18074">
                  <c:v>7.296319991967673E-2</c:v>
                </c:pt>
                <c:pt idx="18075">
                  <c:v>-1.5184059948774312E-2</c:v>
                </c:pt>
                <c:pt idx="18076">
                  <c:v>3.2213046095672764E-2</c:v>
                </c:pt>
                <c:pt idx="18077">
                  <c:v>0.12970941844329836</c:v>
                </c:pt>
                <c:pt idx="18078">
                  <c:v>3.5202982511249384E-2</c:v>
                </c:pt>
                <c:pt idx="18079">
                  <c:v>2.5842650862166451E-2</c:v>
                </c:pt>
                <c:pt idx="18080">
                  <c:v>9.1771743715968468E-2</c:v>
                </c:pt>
                <c:pt idx="18081">
                  <c:v>-2.5433772544536506E-2</c:v>
                </c:pt>
                <c:pt idx="18082">
                  <c:v>8.1712766897233426E-3</c:v>
                </c:pt>
                <c:pt idx="18083">
                  <c:v>3.8923263665195607E-2</c:v>
                </c:pt>
                <c:pt idx="18084">
                  <c:v>-8.6017359002751745E-2</c:v>
                </c:pt>
                <c:pt idx="18085">
                  <c:v>5.0098193338150382E-2</c:v>
                </c:pt>
                <c:pt idx="18086">
                  <c:v>0.15101264117841823</c:v>
                </c:pt>
                <c:pt idx="18087">
                  <c:v>2.7829880084547731E-2</c:v>
                </c:pt>
                <c:pt idx="18088">
                  <c:v>-0.12005252362365995</c:v>
                </c:pt>
                <c:pt idx="18089">
                  <c:v>1.4535354379707417E-2</c:v>
                </c:pt>
                <c:pt idx="18090">
                  <c:v>0.12767362190761605</c:v>
                </c:pt>
                <c:pt idx="18091">
                  <c:v>4.9464867616588991E-3</c:v>
                </c:pt>
                <c:pt idx="18092">
                  <c:v>-3.3414657451731389E-2</c:v>
                </c:pt>
                <c:pt idx="18093">
                  <c:v>3.9973029445976915E-2</c:v>
                </c:pt>
                <c:pt idx="18094">
                  <c:v>1.874414296150665E-2</c:v>
                </c:pt>
                <c:pt idx="18095">
                  <c:v>5.9831494961389342E-2</c:v>
                </c:pt>
                <c:pt idx="18096">
                  <c:v>-0.11568889432169573</c:v>
                </c:pt>
                <c:pt idx="18097">
                  <c:v>3.7118250520813904E-2</c:v>
                </c:pt>
                <c:pt idx="18098">
                  <c:v>4.653355794289505E-2</c:v>
                </c:pt>
                <c:pt idx="18099">
                  <c:v>-8.0235812966682654E-2</c:v>
                </c:pt>
                <c:pt idx="18100">
                  <c:v>2.0842830710288994E-2</c:v>
                </c:pt>
                <c:pt idx="18101">
                  <c:v>6.9017798706095326E-2</c:v>
                </c:pt>
                <c:pt idx="18102">
                  <c:v>-5.2089318312024957E-2</c:v>
                </c:pt>
                <c:pt idx="18103">
                  <c:v>-2.918948483333551E-2</c:v>
                </c:pt>
                <c:pt idx="18104">
                  <c:v>6.15044183484088E-2</c:v>
                </c:pt>
                <c:pt idx="18105">
                  <c:v>1.4599098022762271E-2</c:v>
                </c:pt>
                <c:pt idx="18106">
                  <c:v>0.29425961768448938</c:v>
                </c:pt>
                <c:pt idx="18107">
                  <c:v>-0.14253573003602271</c:v>
                </c:pt>
                <c:pt idx="18108">
                  <c:v>6.4693939381625695E-2</c:v>
                </c:pt>
                <c:pt idx="18109">
                  <c:v>0.36466140771607619</c:v>
                </c:pt>
                <c:pt idx="18110">
                  <c:v>-2.9863006351767085E-2</c:v>
                </c:pt>
                <c:pt idx="18111">
                  <c:v>-6.3347675728471844E-2</c:v>
                </c:pt>
                <c:pt idx="18112">
                  <c:v>2.4862414848265256E-2</c:v>
                </c:pt>
                <c:pt idx="18113">
                  <c:v>6.0997486713189865E-2</c:v>
                </c:pt>
                <c:pt idx="18114">
                  <c:v>1.762853595642818E-2</c:v>
                </c:pt>
                <c:pt idx="18115">
                  <c:v>3.2873929907643623E-2</c:v>
                </c:pt>
                <c:pt idx="18116">
                  <c:v>4.7981325548525293E-2</c:v>
                </c:pt>
                <c:pt idx="18117">
                  <c:v>-4.3025115544672921E-2</c:v>
                </c:pt>
                <c:pt idx="18118">
                  <c:v>7.3599253809392598E-2</c:v>
                </c:pt>
                <c:pt idx="18119">
                  <c:v>1.7039099917827882E-2</c:v>
                </c:pt>
                <c:pt idx="18120">
                  <c:v>-8.8299813293958834E-2</c:v>
                </c:pt>
                <c:pt idx="18121">
                  <c:v>-5.578517764519024E-2</c:v>
                </c:pt>
                <c:pt idx="18122">
                  <c:v>-1.1147874038743478E-2</c:v>
                </c:pt>
                <c:pt idx="18123">
                  <c:v>3.0937893617415881E-3</c:v>
                </c:pt>
                <c:pt idx="18124">
                  <c:v>4.1391338849027036E-2</c:v>
                </c:pt>
                <c:pt idx="18125">
                  <c:v>-2.8559301344713989E-2</c:v>
                </c:pt>
                <c:pt idx="18126">
                  <c:v>-6.4297006841934352E-4</c:v>
                </c:pt>
                <c:pt idx="18127">
                  <c:v>-6.5872748250839028E-3</c:v>
                </c:pt>
                <c:pt idx="18128">
                  <c:v>7.5306628666428954E-2</c:v>
                </c:pt>
                <c:pt idx="18129">
                  <c:v>5.0963835559875881E-2</c:v>
                </c:pt>
                <c:pt idx="18130">
                  <c:v>1.7434262460268801E-2</c:v>
                </c:pt>
                <c:pt idx="18131">
                  <c:v>3.4010131422644412E-2</c:v>
                </c:pt>
                <c:pt idx="18132">
                  <c:v>1.1533131497630253E-2</c:v>
                </c:pt>
                <c:pt idx="18133">
                  <c:v>1.0226643461197293E-2</c:v>
                </c:pt>
                <c:pt idx="18134">
                  <c:v>0.25909692938600637</c:v>
                </c:pt>
                <c:pt idx="18135">
                  <c:v>-5.3119188507394929E-2</c:v>
                </c:pt>
                <c:pt idx="18136">
                  <c:v>3.7488557639118953E-3</c:v>
                </c:pt>
                <c:pt idx="18137">
                  <c:v>7.1972748015464313E-2</c:v>
                </c:pt>
                <c:pt idx="18138">
                  <c:v>-2.06740058368212E-4</c:v>
                </c:pt>
                <c:pt idx="18139">
                  <c:v>0.18703874652726729</c:v>
                </c:pt>
                <c:pt idx="18140">
                  <c:v>-1.7770781432061244E-2</c:v>
                </c:pt>
                <c:pt idx="18141">
                  <c:v>2.14428092653005E-2</c:v>
                </c:pt>
                <c:pt idx="18142">
                  <c:v>3.3660724018692975E-4</c:v>
                </c:pt>
                <c:pt idx="18143">
                  <c:v>3.8474610787495353E-2</c:v>
                </c:pt>
                <c:pt idx="18144">
                  <c:v>-1.7010543358707053E-2</c:v>
                </c:pt>
                <c:pt idx="18145">
                  <c:v>3.5579077781743094E-2</c:v>
                </c:pt>
                <c:pt idx="18146">
                  <c:v>9.2997527703846783E-2</c:v>
                </c:pt>
                <c:pt idx="18147">
                  <c:v>-3.5447507405355148E-2</c:v>
                </c:pt>
                <c:pt idx="18148">
                  <c:v>2.6178997015665274E-2</c:v>
                </c:pt>
                <c:pt idx="18149">
                  <c:v>-3.7044056208998456E-2</c:v>
                </c:pt>
                <c:pt idx="18150">
                  <c:v>4.1838800046458454E-3</c:v>
                </c:pt>
                <c:pt idx="18151">
                  <c:v>-0.60248495113217071</c:v>
                </c:pt>
                <c:pt idx="18152">
                  <c:v>5.8421193478091653E-2</c:v>
                </c:pt>
                <c:pt idx="18153">
                  <c:v>-0.32043598723544636</c:v>
                </c:pt>
                <c:pt idx="18154">
                  <c:v>9.126521806457474E-3</c:v>
                </c:pt>
                <c:pt idx="18155">
                  <c:v>7.2950230584226949E-2</c:v>
                </c:pt>
                <c:pt idx="18156">
                  <c:v>4.0715786193869667E-2</c:v>
                </c:pt>
                <c:pt idx="18157">
                  <c:v>3.8004443532765777E-3</c:v>
                </c:pt>
                <c:pt idx="18158">
                  <c:v>4.8883958005961112E-2</c:v>
                </c:pt>
                <c:pt idx="18159">
                  <c:v>2.2986016096801624E-2</c:v>
                </c:pt>
                <c:pt idx="18160">
                  <c:v>-1.7469313705502254E-2</c:v>
                </c:pt>
                <c:pt idx="18161">
                  <c:v>2.5273404137489769E-2</c:v>
                </c:pt>
                <c:pt idx="18162">
                  <c:v>6.1460293485541405E-2</c:v>
                </c:pt>
                <c:pt idx="18163">
                  <c:v>-3.5817071150534632E-2</c:v>
                </c:pt>
                <c:pt idx="18164">
                  <c:v>3.2002820536174342E-2</c:v>
                </c:pt>
                <c:pt idx="18165">
                  <c:v>-9.7732931312323662E-2</c:v>
                </c:pt>
                <c:pt idx="18166">
                  <c:v>5.1185684619673835E-2</c:v>
                </c:pt>
                <c:pt idx="18167">
                  <c:v>1.1111614073045898E-2</c:v>
                </c:pt>
                <c:pt idx="18168">
                  <c:v>-5.4099671602419663E-3</c:v>
                </c:pt>
                <c:pt idx="18169">
                  <c:v>-9.5333895406547677E-4</c:v>
                </c:pt>
                <c:pt idx="18170">
                  <c:v>4.061087410607496E-2</c:v>
                </c:pt>
                <c:pt idx="18171">
                  <c:v>-1.5418430066390461E-2</c:v>
                </c:pt>
                <c:pt idx="18172">
                  <c:v>-4.7743657455950661E-2</c:v>
                </c:pt>
                <c:pt idx="18173">
                  <c:v>8.8587741226984221E-2</c:v>
                </c:pt>
                <c:pt idx="18174">
                  <c:v>4.3606796653185037E-2</c:v>
                </c:pt>
                <c:pt idx="18175">
                  <c:v>-1.7062875174906126E-3</c:v>
                </c:pt>
                <c:pt idx="18176">
                  <c:v>1.5186828356463905E-2</c:v>
                </c:pt>
                <c:pt idx="18177">
                  <c:v>4.4562260669215106E-2</c:v>
                </c:pt>
                <c:pt idx="18178">
                  <c:v>4.5173991652627865E-2</c:v>
                </c:pt>
                <c:pt idx="18179">
                  <c:v>2.3764505802111844E-2</c:v>
                </c:pt>
                <c:pt idx="18180">
                  <c:v>2.5318039278812404E-2</c:v>
                </c:pt>
                <c:pt idx="18181">
                  <c:v>3.1373320526128366E-2</c:v>
                </c:pt>
                <c:pt idx="18182">
                  <c:v>3.5562297703471926E-2</c:v>
                </c:pt>
                <c:pt idx="18183">
                  <c:v>-5.2862745684803626E-2</c:v>
                </c:pt>
                <c:pt idx="18184">
                  <c:v>1.0167824992625104E-2</c:v>
                </c:pt>
                <c:pt idx="18185">
                  <c:v>-5.3765768227173695E-2</c:v>
                </c:pt>
                <c:pt idx="18186">
                  <c:v>-1.3121676161422003E-2</c:v>
                </c:pt>
                <c:pt idx="18187">
                  <c:v>-0.44559465147600741</c:v>
                </c:pt>
                <c:pt idx="18188">
                  <c:v>0.14834563260505218</c:v>
                </c:pt>
                <c:pt idx="18189">
                  <c:v>1.470563951603834E-2</c:v>
                </c:pt>
                <c:pt idx="18190">
                  <c:v>-4.68931750948932E-2</c:v>
                </c:pt>
                <c:pt idx="18191">
                  <c:v>3.9229228540135996E-2</c:v>
                </c:pt>
                <c:pt idx="18192">
                  <c:v>-4.6178267154305579E-3</c:v>
                </c:pt>
                <c:pt idx="18193">
                  <c:v>-1.4851404200791701E-2</c:v>
                </c:pt>
                <c:pt idx="18194">
                  <c:v>2.4498287134066422E-2</c:v>
                </c:pt>
                <c:pt idx="18195">
                  <c:v>0.14412211344400983</c:v>
                </c:pt>
                <c:pt idx="18196">
                  <c:v>3.146626381474471E-2</c:v>
                </c:pt>
                <c:pt idx="18197">
                  <c:v>3.8617635402383972E-3</c:v>
                </c:pt>
                <c:pt idx="18198">
                  <c:v>6.0936528659469233E-2</c:v>
                </c:pt>
                <c:pt idx="18199">
                  <c:v>1.1812325450577534E-2</c:v>
                </c:pt>
                <c:pt idx="18200">
                  <c:v>8.3235918252675761E-2</c:v>
                </c:pt>
                <c:pt idx="18201">
                  <c:v>-0.15296016166347592</c:v>
                </c:pt>
                <c:pt idx="18202">
                  <c:v>3.7517443714849052E-2</c:v>
                </c:pt>
                <c:pt idx="18203">
                  <c:v>-4.5098126480964604E-2</c:v>
                </c:pt>
                <c:pt idx="18204">
                  <c:v>0.10151721334772312</c:v>
                </c:pt>
                <c:pt idx="18205">
                  <c:v>-1.4888361854974854E-2</c:v>
                </c:pt>
                <c:pt idx="18206">
                  <c:v>7.7982329130353873E-3</c:v>
                </c:pt>
                <c:pt idx="18207">
                  <c:v>2.9500298355061613E-2</c:v>
                </c:pt>
                <c:pt idx="18208">
                  <c:v>0.10184647913561241</c:v>
                </c:pt>
                <c:pt idx="18209">
                  <c:v>7.5074684888389448E-2</c:v>
                </c:pt>
                <c:pt idx="18210">
                  <c:v>-2.0547854885712483E-2</c:v>
                </c:pt>
                <c:pt idx="18211">
                  <c:v>6.4628448520027804E-2</c:v>
                </c:pt>
                <c:pt idx="18212">
                  <c:v>3.9186398273551191E-3</c:v>
                </c:pt>
                <c:pt idx="18213">
                  <c:v>2.8038358896736101E-2</c:v>
                </c:pt>
                <c:pt idx="18214">
                  <c:v>2.7585416627480746E-2</c:v>
                </c:pt>
                <c:pt idx="18215">
                  <c:v>8.8704682942516849E-3</c:v>
                </c:pt>
                <c:pt idx="18216">
                  <c:v>1.0243882973655184E-2</c:v>
                </c:pt>
                <c:pt idx="18217">
                  <c:v>4.0159859227247609E-2</c:v>
                </c:pt>
                <c:pt idx="18218">
                  <c:v>1.8967840511363118E-2</c:v>
                </c:pt>
                <c:pt idx="18219">
                  <c:v>-2.1426667955361339E-2</c:v>
                </c:pt>
                <c:pt idx="18220">
                  <c:v>-8.958912220330871E-3</c:v>
                </c:pt>
                <c:pt idx="18221">
                  <c:v>3.0808478997650979E-2</c:v>
                </c:pt>
                <c:pt idx="18222">
                  <c:v>0.35553915605750208</c:v>
                </c:pt>
                <c:pt idx="18223">
                  <c:v>4.0835530085173065E-2</c:v>
                </c:pt>
                <c:pt idx="18224">
                  <c:v>6.2891296257970436E-2</c:v>
                </c:pt>
                <c:pt idx="18225">
                  <c:v>-3.2901319041254394E-3</c:v>
                </c:pt>
                <c:pt idx="18226">
                  <c:v>-1.1152045363622938E-2</c:v>
                </c:pt>
                <c:pt idx="18227">
                  <c:v>4.5054017689654478E-3</c:v>
                </c:pt>
                <c:pt idx="18228">
                  <c:v>4.6262037799847618E-2</c:v>
                </c:pt>
                <c:pt idx="18229">
                  <c:v>6.8975833764136577E-3</c:v>
                </c:pt>
                <c:pt idx="18230">
                  <c:v>5.7905403470282736E-3</c:v>
                </c:pt>
                <c:pt idx="18231">
                  <c:v>3.4250477420472623E-2</c:v>
                </c:pt>
                <c:pt idx="18232">
                  <c:v>1.5148705223584715E-2</c:v>
                </c:pt>
                <c:pt idx="18233">
                  <c:v>-4.1968430110911933E-2</c:v>
                </c:pt>
                <c:pt idx="18234">
                  <c:v>-1.0083507068446023E-2</c:v>
                </c:pt>
                <c:pt idx="18235">
                  <c:v>2.8720636893166757E-2</c:v>
                </c:pt>
                <c:pt idx="18236">
                  <c:v>4.9702514538165501E-2</c:v>
                </c:pt>
                <c:pt idx="18237">
                  <c:v>2.5618879211848779E-2</c:v>
                </c:pt>
                <c:pt idx="18238">
                  <c:v>-7.7407248966842424E-2</c:v>
                </c:pt>
                <c:pt idx="18239">
                  <c:v>1.142173558201132E-2</c:v>
                </c:pt>
                <c:pt idx="18240">
                  <c:v>-3.8306523455417761E-2</c:v>
                </c:pt>
                <c:pt idx="18241">
                  <c:v>5.5735791586743445E-2</c:v>
                </c:pt>
                <c:pt idx="18242">
                  <c:v>4.0968817547736144E-3</c:v>
                </c:pt>
                <c:pt idx="18243">
                  <c:v>0.64867941270047969</c:v>
                </c:pt>
                <c:pt idx="18244">
                  <c:v>6.7264286279318511E-3</c:v>
                </c:pt>
                <c:pt idx="18245">
                  <c:v>0.21169407120594716</c:v>
                </c:pt>
                <c:pt idx="18246">
                  <c:v>3.8554891456016503E-2</c:v>
                </c:pt>
                <c:pt idx="18247">
                  <c:v>1.9902623289157744E-2</c:v>
                </c:pt>
                <c:pt idx="18248">
                  <c:v>4.4941995703695184E-2</c:v>
                </c:pt>
                <c:pt idx="18249">
                  <c:v>-6.0858283037788716E-3</c:v>
                </c:pt>
                <c:pt idx="18250">
                  <c:v>2.1183276716191166E-2</c:v>
                </c:pt>
                <c:pt idx="18251">
                  <c:v>2.3730389161897434E-2</c:v>
                </c:pt>
                <c:pt idx="18252">
                  <c:v>9.5494298964228466E-2</c:v>
                </c:pt>
                <c:pt idx="18253">
                  <c:v>-5.2462295608692373E-2</c:v>
                </c:pt>
                <c:pt idx="18254">
                  <c:v>2.2460753876359509E-2</c:v>
                </c:pt>
                <c:pt idx="18255">
                  <c:v>5.3722079582021583E-2</c:v>
                </c:pt>
                <c:pt idx="18256">
                  <c:v>0.28342314229328147</c:v>
                </c:pt>
                <c:pt idx="18257">
                  <c:v>0.21097718341385641</c:v>
                </c:pt>
                <c:pt idx="18258">
                  <c:v>-2.2188434303963878E-2</c:v>
                </c:pt>
                <c:pt idx="18259">
                  <c:v>1.7793415916209296E-2</c:v>
                </c:pt>
                <c:pt idx="18260">
                  <c:v>8.3074764093398756E-2</c:v>
                </c:pt>
                <c:pt idx="18261">
                  <c:v>-3.8316382633763725E-2</c:v>
                </c:pt>
                <c:pt idx="18262">
                  <c:v>6.5535076665722003E-2</c:v>
                </c:pt>
                <c:pt idx="18263">
                  <c:v>3.4196232000576553E-2</c:v>
                </c:pt>
                <c:pt idx="18264">
                  <c:v>3.4895870598078853E-2</c:v>
                </c:pt>
                <c:pt idx="18265">
                  <c:v>4.342985464150545E-2</c:v>
                </c:pt>
                <c:pt idx="18266">
                  <c:v>-1.2285832018940998E-2</c:v>
                </c:pt>
                <c:pt idx="18267">
                  <c:v>-3.7074439501971631E-3</c:v>
                </c:pt>
                <c:pt idx="18268">
                  <c:v>7.2451512068935041E-3</c:v>
                </c:pt>
                <c:pt idx="18269">
                  <c:v>4.2584374447865669E-2</c:v>
                </c:pt>
                <c:pt idx="18270">
                  <c:v>0.23920008632251519</c:v>
                </c:pt>
                <c:pt idx="18271">
                  <c:v>-8.3294736259562421E-3</c:v>
                </c:pt>
                <c:pt idx="18272">
                  <c:v>2.1962669351627648E-2</c:v>
                </c:pt>
                <c:pt idx="18273">
                  <c:v>6.0835772185608011E-3</c:v>
                </c:pt>
                <c:pt idx="18274">
                  <c:v>4.9099904922290737E-2</c:v>
                </c:pt>
                <c:pt idx="18275">
                  <c:v>-7.5176937230544503E-3</c:v>
                </c:pt>
                <c:pt idx="18276">
                  <c:v>7.5025640771631647E-4</c:v>
                </c:pt>
                <c:pt idx="18277">
                  <c:v>1.456597620537034E-2</c:v>
                </c:pt>
                <c:pt idx="18278">
                  <c:v>-6.4703669643129763E-2</c:v>
                </c:pt>
                <c:pt idx="18279">
                  <c:v>5.7965998317665454E-2</c:v>
                </c:pt>
                <c:pt idx="18280">
                  <c:v>1.7828840892714345E-2</c:v>
                </c:pt>
                <c:pt idx="18281">
                  <c:v>1.542853313631572E-2</c:v>
                </c:pt>
                <c:pt idx="18282">
                  <c:v>5.1254950389832535E-2</c:v>
                </c:pt>
                <c:pt idx="18283">
                  <c:v>8.1769391369436693E-3</c:v>
                </c:pt>
                <c:pt idx="18284">
                  <c:v>3.0985304255397736E-2</c:v>
                </c:pt>
                <c:pt idx="18285">
                  <c:v>2.4682140502394263E-2</c:v>
                </c:pt>
                <c:pt idx="18286">
                  <c:v>1.9306317552686331E-2</c:v>
                </c:pt>
                <c:pt idx="18287">
                  <c:v>7.8659505931320414E-2</c:v>
                </c:pt>
                <c:pt idx="18288">
                  <c:v>-3.2654917586500506E-2</c:v>
                </c:pt>
                <c:pt idx="18289">
                  <c:v>5.8096713632343519E-2</c:v>
                </c:pt>
                <c:pt idx="18290">
                  <c:v>2.7017130638424675E-2</c:v>
                </c:pt>
                <c:pt idx="18291">
                  <c:v>-1.0112754717115853E-2</c:v>
                </c:pt>
                <c:pt idx="18292">
                  <c:v>1.4610789325167739E-2</c:v>
                </c:pt>
                <c:pt idx="18293">
                  <c:v>1.0597275072220061E-2</c:v>
                </c:pt>
                <c:pt idx="18294">
                  <c:v>3.9764657921258321E-2</c:v>
                </c:pt>
                <c:pt idx="18295">
                  <c:v>1.3609802082385913E-2</c:v>
                </c:pt>
                <c:pt idx="18296">
                  <c:v>-1.0724476038143652E-2</c:v>
                </c:pt>
                <c:pt idx="18297">
                  <c:v>7.7503288230116277E-2</c:v>
                </c:pt>
                <c:pt idx="18298">
                  <c:v>-5.5251114159627669E-2</c:v>
                </c:pt>
                <c:pt idx="18299">
                  <c:v>8.5890067343938475E-3</c:v>
                </c:pt>
                <c:pt idx="18300">
                  <c:v>1.6782151753106517E-2</c:v>
                </c:pt>
                <c:pt idx="18301">
                  <c:v>-6.7012771010399166E-2</c:v>
                </c:pt>
                <c:pt idx="18302">
                  <c:v>3.1670630955399764E-2</c:v>
                </c:pt>
                <c:pt idx="18303">
                  <c:v>0.24873668705549862</c:v>
                </c:pt>
                <c:pt idx="18304">
                  <c:v>-8.1588462258782943E-3</c:v>
                </c:pt>
                <c:pt idx="18305">
                  <c:v>-2.8832760987173398E-2</c:v>
                </c:pt>
                <c:pt idx="18306">
                  <c:v>-7.2331739449036855E-4</c:v>
                </c:pt>
                <c:pt idx="18307">
                  <c:v>-0.10674002764216545</c:v>
                </c:pt>
                <c:pt idx="18308">
                  <c:v>-2.2617655470267214E-2</c:v>
                </c:pt>
                <c:pt idx="18309">
                  <c:v>7.8347633130368716E-2</c:v>
                </c:pt>
                <c:pt idx="18310">
                  <c:v>1.5044724211535276E-2</c:v>
                </c:pt>
                <c:pt idx="18311">
                  <c:v>-1.9375184919998234E-2</c:v>
                </c:pt>
                <c:pt idx="18312">
                  <c:v>5.8019348614032427E-2</c:v>
                </c:pt>
                <c:pt idx="18313">
                  <c:v>7.9342365465866774E-2</c:v>
                </c:pt>
                <c:pt idx="18314">
                  <c:v>-8.6249244993718721E-2</c:v>
                </c:pt>
                <c:pt idx="18315">
                  <c:v>2.8178010242384624E-3</c:v>
                </c:pt>
                <c:pt idx="18316">
                  <c:v>-4.6313556542717843E-4</c:v>
                </c:pt>
                <c:pt idx="18317">
                  <c:v>3.2640649844159965E-2</c:v>
                </c:pt>
                <c:pt idx="18318">
                  <c:v>5.5445495464958854E-2</c:v>
                </c:pt>
                <c:pt idx="18319">
                  <c:v>-1.3238011240063952E-2</c:v>
                </c:pt>
                <c:pt idx="18320">
                  <c:v>4.6248056006251995E-2</c:v>
                </c:pt>
                <c:pt idx="18321">
                  <c:v>-6.9413662230399104E-2</c:v>
                </c:pt>
                <c:pt idx="18322">
                  <c:v>-2.5033815727616409E-2</c:v>
                </c:pt>
                <c:pt idx="18323">
                  <c:v>1.8566839108764912E-2</c:v>
                </c:pt>
                <c:pt idx="18324">
                  <c:v>-4.0664401290880755E-3</c:v>
                </c:pt>
                <c:pt idx="18325">
                  <c:v>4.3329394134482759E-2</c:v>
                </c:pt>
                <c:pt idx="18326">
                  <c:v>5.8879997350335051E-3</c:v>
                </c:pt>
                <c:pt idx="18327">
                  <c:v>-8.8620137920794859E-2</c:v>
                </c:pt>
                <c:pt idx="18328">
                  <c:v>2.5861273504323511E-2</c:v>
                </c:pt>
                <c:pt idx="18329">
                  <c:v>-2.7159341612838204E-2</c:v>
                </c:pt>
                <c:pt idx="18330">
                  <c:v>2.4083122028719264E-3</c:v>
                </c:pt>
                <c:pt idx="18331">
                  <c:v>3.6667723862039571E-2</c:v>
                </c:pt>
                <c:pt idx="18332">
                  <c:v>1.9864109748693412E-3</c:v>
                </c:pt>
                <c:pt idx="18333">
                  <c:v>2.4714693955570348E-2</c:v>
                </c:pt>
                <c:pt idx="18334">
                  <c:v>-1.1142289176045759E-2</c:v>
                </c:pt>
                <c:pt idx="18335">
                  <c:v>2.7583406273743217E-2</c:v>
                </c:pt>
                <c:pt idx="18336">
                  <c:v>-2.6157470452307556E-3</c:v>
                </c:pt>
                <c:pt idx="18337">
                  <c:v>5.3587225680209752E-2</c:v>
                </c:pt>
                <c:pt idx="18338">
                  <c:v>8.745461020445422E-2</c:v>
                </c:pt>
                <c:pt idx="18339">
                  <c:v>-4.5889228270315635E-3</c:v>
                </c:pt>
                <c:pt idx="18340">
                  <c:v>-3.7903848225671374E-2</c:v>
                </c:pt>
                <c:pt idx="18341">
                  <c:v>-1.3288481870790786E-2</c:v>
                </c:pt>
                <c:pt idx="18342">
                  <c:v>2.7111349566218104E-3</c:v>
                </c:pt>
                <c:pt idx="18343">
                  <c:v>-6.4498095767327707E-2</c:v>
                </c:pt>
                <c:pt idx="18344">
                  <c:v>-8.2334161337277945E-2</c:v>
                </c:pt>
                <c:pt idx="18345">
                  <c:v>-3.3990059819240677E-3</c:v>
                </c:pt>
                <c:pt idx="18346">
                  <c:v>1.9210512830123202E-2</c:v>
                </c:pt>
                <c:pt idx="18347">
                  <c:v>-8.3899185139166249E-2</c:v>
                </c:pt>
                <c:pt idx="18348">
                  <c:v>-3.8780134025744067E-2</c:v>
                </c:pt>
                <c:pt idx="18349">
                  <c:v>-1.4388926584888488E-2</c:v>
                </c:pt>
                <c:pt idx="18350">
                  <c:v>6.7444885988231593E-3</c:v>
                </c:pt>
                <c:pt idx="18351">
                  <c:v>-4.4437480213959223E-3</c:v>
                </c:pt>
                <c:pt idx="18352">
                  <c:v>-7.4198348904332398E-2</c:v>
                </c:pt>
                <c:pt idx="18353">
                  <c:v>-9.5796255465441047E-3</c:v>
                </c:pt>
                <c:pt idx="18354">
                  <c:v>9.6936784318561217E-2</c:v>
                </c:pt>
                <c:pt idx="18355">
                  <c:v>-4.3880865166858636E-2</c:v>
                </c:pt>
                <c:pt idx="18356">
                  <c:v>7.9961295139319901E-3</c:v>
                </c:pt>
                <c:pt idx="18357">
                  <c:v>-1.1409554997935436E-2</c:v>
                </c:pt>
                <c:pt idx="18358">
                  <c:v>-0.10565054876210242</c:v>
                </c:pt>
                <c:pt idx="18359">
                  <c:v>-5.4010900182478554E-3</c:v>
                </c:pt>
                <c:pt idx="18360">
                  <c:v>-3.7770061225531781E-2</c:v>
                </c:pt>
                <c:pt idx="18361">
                  <c:v>4.5328223359225733E-2</c:v>
                </c:pt>
                <c:pt idx="18362">
                  <c:v>0.1525215423559049</c:v>
                </c:pt>
                <c:pt idx="18363">
                  <c:v>3.6832168985256014E-2</c:v>
                </c:pt>
                <c:pt idx="18364">
                  <c:v>6.6927823350571864E-3</c:v>
                </c:pt>
                <c:pt idx="18365">
                  <c:v>-9.5437543065423364E-3</c:v>
                </c:pt>
                <c:pt idx="18366">
                  <c:v>4.5538301440992503E-2</c:v>
                </c:pt>
                <c:pt idx="18367">
                  <c:v>6.0446919123286653E-2</c:v>
                </c:pt>
                <c:pt idx="18368">
                  <c:v>1.6651024078811267E-2</c:v>
                </c:pt>
                <c:pt idx="18369">
                  <c:v>-8.7009822302655568E-2</c:v>
                </c:pt>
                <c:pt idx="18370">
                  <c:v>3.7115198098155904E-3</c:v>
                </c:pt>
                <c:pt idx="18371">
                  <c:v>2.3844579459587591E-2</c:v>
                </c:pt>
                <c:pt idx="18372">
                  <c:v>6.8871130393638305E-2</c:v>
                </c:pt>
                <c:pt idx="18373">
                  <c:v>-1.0424125813062061E-2</c:v>
                </c:pt>
                <c:pt idx="18374">
                  <c:v>2.122861777395587E-2</c:v>
                </c:pt>
                <c:pt idx="18375">
                  <c:v>2.3117498609026895E-2</c:v>
                </c:pt>
                <c:pt idx="18376">
                  <c:v>-0.16469759313522561</c:v>
                </c:pt>
                <c:pt idx="18377">
                  <c:v>-9.6416777250983146E-2</c:v>
                </c:pt>
                <c:pt idx="18378">
                  <c:v>6.8570545951556847E-3</c:v>
                </c:pt>
                <c:pt idx="18379">
                  <c:v>-4.5706028009660185E-2</c:v>
                </c:pt>
                <c:pt idx="18380">
                  <c:v>-1.2310059265987487E-2</c:v>
                </c:pt>
                <c:pt idx="18381">
                  <c:v>1.4630343155020814E-2</c:v>
                </c:pt>
                <c:pt idx="18382">
                  <c:v>5.2581473588247829E-2</c:v>
                </c:pt>
                <c:pt idx="18383">
                  <c:v>-1.6966169786942327E-2</c:v>
                </c:pt>
                <c:pt idx="18384">
                  <c:v>-1.5080480828730227E-2</c:v>
                </c:pt>
                <c:pt idx="18385">
                  <c:v>-2.0125213467304365E-2</c:v>
                </c:pt>
                <c:pt idx="18386">
                  <c:v>0.13858241747382363</c:v>
                </c:pt>
                <c:pt idx="18387">
                  <c:v>-2.4484556651305257E-3</c:v>
                </c:pt>
                <c:pt idx="18388">
                  <c:v>-6.6328178222677753E-2</c:v>
                </c:pt>
                <c:pt idx="18389">
                  <c:v>6.6654528608618854E-2</c:v>
                </c:pt>
                <c:pt idx="18390">
                  <c:v>6.1840843025809718E-3</c:v>
                </c:pt>
                <c:pt idx="18391">
                  <c:v>2.9105706153443024E-2</c:v>
                </c:pt>
                <c:pt idx="18392">
                  <c:v>2.0392122648022581E-3</c:v>
                </c:pt>
                <c:pt idx="18393">
                  <c:v>5.8242109182307017E-2</c:v>
                </c:pt>
                <c:pt idx="18394">
                  <c:v>-0.12980609596358</c:v>
                </c:pt>
                <c:pt idx="18395">
                  <c:v>-0.11501132766030699</c:v>
                </c:pt>
                <c:pt idx="18396">
                  <c:v>-1.7386103301707447E-2</c:v>
                </c:pt>
                <c:pt idx="18397">
                  <c:v>-1.0344018397255898E-2</c:v>
                </c:pt>
                <c:pt idx="18398">
                  <c:v>-1.2127199339289508E-2</c:v>
                </c:pt>
                <c:pt idx="18399">
                  <c:v>0.10598799332801888</c:v>
                </c:pt>
                <c:pt idx="18400">
                  <c:v>-3.5787878446012646E-2</c:v>
                </c:pt>
                <c:pt idx="18401">
                  <c:v>3.8253424435773405E-2</c:v>
                </c:pt>
                <c:pt idx="18402">
                  <c:v>-8.2976154735191238E-2</c:v>
                </c:pt>
                <c:pt idx="18403">
                  <c:v>3.5785699417857968E-2</c:v>
                </c:pt>
                <c:pt idx="18404">
                  <c:v>1.4728800210383385E-2</c:v>
                </c:pt>
                <c:pt idx="18405">
                  <c:v>3.5485381678370911E-2</c:v>
                </c:pt>
                <c:pt idx="18406">
                  <c:v>-4.4830155269267112E-2</c:v>
                </c:pt>
                <c:pt idx="18407">
                  <c:v>-0.26963397711217835</c:v>
                </c:pt>
                <c:pt idx="18408">
                  <c:v>-0.11433727846880493</c:v>
                </c:pt>
                <c:pt idx="18409">
                  <c:v>5.3147827717125477E-3</c:v>
                </c:pt>
                <c:pt idx="18410">
                  <c:v>7.8758518575134204E-2</c:v>
                </c:pt>
                <c:pt idx="18411">
                  <c:v>5.3426927448687669E-3</c:v>
                </c:pt>
                <c:pt idx="18412">
                  <c:v>6.1445149848896825E-2</c:v>
                </c:pt>
                <c:pt idx="18413">
                  <c:v>-7.1865996580282226E-2</c:v>
                </c:pt>
                <c:pt idx="18414">
                  <c:v>-5.8009166751060069E-2</c:v>
                </c:pt>
                <c:pt idx="18415">
                  <c:v>-2.7306561155802125E-2</c:v>
                </c:pt>
                <c:pt idx="18416">
                  <c:v>2.052917029960721E-2</c:v>
                </c:pt>
                <c:pt idx="18417">
                  <c:v>-1.6311663011780567E-2</c:v>
                </c:pt>
                <c:pt idx="18418">
                  <c:v>4.4375164698304331E-3</c:v>
                </c:pt>
                <c:pt idx="18419">
                  <c:v>-4.8367420095574145E-3</c:v>
                </c:pt>
                <c:pt idx="18420">
                  <c:v>-3.3074746506921902E-2</c:v>
                </c:pt>
                <c:pt idx="18421">
                  <c:v>6.0604514885364773E-2</c:v>
                </c:pt>
                <c:pt idx="18422">
                  <c:v>-2.6889073947987278E-2</c:v>
                </c:pt>
                <c:pt idx="18423">
                  <c:v>4.4707548068584992E-2</c:v>
                </c:pt>
                <c:pt idx="18424">
                  <c:v>3.0905801024040534E-2</c:v>
                </c:pt>
                <c:pt idx="18425">
                  <c:v>-2.254161786286437E-2</c:v>
                </c:pt>
                <c:pt idx="18426">
                  <c:v>-3.0324401703481788E-2</c:v>
                </c:pt>
                <c:pt idx="18427">
                  <c:v>4.5471644360689491E-2</c:v>
                </c:pt>
                <c:pt idx="18428">
                  <c:v>-3.6163586733361931E-2</c:v>
                </c:pt>
                <c:pt idx="18429">
                  <c:v>4.8763439130749949E-3</c:v>
                </c:pt>
                <c:pt idx="18430">
                  <c:v>-2.9688745124818287E-2</c:v>
                </c:pt>
                <c:pt idx="18431">
                  <c:v>-4.6684796704601468E-2</c:v>
                </c:pt>
                <c:pt idx="18432">
                  <c:v>7.4015111890105923E-4</c:v>
                </c:pt>
                <c:pt idx="18433">
                  <c:v>3.2472845139891932E-2</c:v>
                </c:pt>
                <c:pt idx="18434">
                  <c:v>-0.15007342010038952</c:v>
                </c:pt>
                <c:pt idx="18435">
                  <c:v>-6.9127093012242291E-2</c:v>
                </c:pt>
                <c:pt idx="18436">
                  <c:v>5.2563336294087527E-2</c:v>
                </c:pt>
                <c:pt idx="18437">
                  <c:v>1.0607527835523274E-2</c:v>
                </c:pt>
                <c:pt idx="18438">
                  <c:v>1.4023145270962234E-2</c:v>
                </c:pt>
                <c:pt idx="18439">
                  <c:v>-7.5430435798962067E-3</c:v>
                </c:pt>
                <c:pt idx="18440">
                  <c:v>2.0200667804855243E-2</c:v>
                </c:pt>
                <c:pt idx="18441">
                  <c:v>-7.7476600544825719E-2</c:v>
                </c:pt>
                <c:pt idx="18442">
                  <c:v>-6.8732097831384637E-3</c:v>
                </c:pt>
                <c:pt idx="18443">
                  <c:v>-5.5274083059810519E-2</c:v>
                </c:pt>
                <c:pt idx="18444">
                  <c:v>2.4650577655006427E-2</c:v>
                </c:pt>
                <c:pt idx="18445">
                  <c:v>-6.1171629784286231E-2</c:v>
                </c:pt>
                <c:pt idx="18446">
                  <c:v>8.0409886159674912E-2</c:v>
                </c:pt>
                <c:pt idx="18447">
                  <c:v>1.5970689636235585E-2</c:v>
                </c:pt>
                <c:pt idx="18448">
                  <c:v>1.928338583075008E-2</c:v>
                </c:pt>
                <c:pt idx="18449">
                  <c:v>-5.139014338022331E-2</c:v>
                </c:pt>
                <c:pt idx="18450">
                  <c:v>-5.1978249556096409E-2</c:v>
                </c:pt>
                <c:pt idx="18451">
                  <c:v>-3.2272460864036412E-3</c:v>
                </c:pt>
                <c:pt idx="18452">
                  <c:v>5.4796716970147819E-2</c:v>
                </c:pt>
                <c:pt idx="18453">
                  <c:v>1.5991392402927701E-3</c:v>
                </c:pt>
                <c:pt idx="18454">
                  <c:v>2.3455036345484272E-2</c:v>
                </c:pt>
                <c:pt idx="18455">
                  <c:v>2.2731999726191249E-2</c:v>
                </c:pt>
                <c:pt idx="18456">
                  <c:v>2.8447351008805601E-2</c:v>
                </c:pt>
                <c:pt idx="18457">
                  <c:v>-5.6412174081745751E-2</c:v>
                </c:pt>
                <c:pt idx="18458">
                  <c:v>-1.8351333187661998E-2</c:v>
                </c:pt>
                <c:pt idx="18459">
                  <c:v>0.10473069001833035</c:v>
                </c:pt>
                <c:pt idx="18460">
                  <c:v>5.1509347676486704E-2</c:v>
                </c:pt>
                <c:pt idx="18461">
                  <c:v>0.10232838664096183</c:v>
                </c:pt>
                <c:pt idx="18462">
                  <c:v>4.1128961418965777E-2</c:v>
                </c:pt>
                <c:pt idx="18463">
                  <c:v>-0.33991476753210492</c:v>
                </c:pt>
                <c:pt idx="18464">
                  <c:v>2.7413755445337563E-2</c:v>
                </c:pt>
                <c:pt idx="18465">
                  <c:v>-2.640592033560438E-2</c:v>
                </c:pt>
                <c:pt idx="18466">
                  <c:v>-0.13150748452286887</c:v>
                </c:pt>
                <c:pt idx="18467">
                  <c:v>3.0238747997535571E-2</c:v>
                </c:pt>
                <c:pt idx="18468">
                  <c:v>2.1173791463748971E-2</c:v>
                </c:pt>
                <c:pt idx="18469">
                  <c:v>5.9173687966293798E-2</c:v>
                </c:pt>
                <c:pt idx="18470">
                  <c:v>3.8062281922298692E-3</c:v>
                </c:pt>
                <c:pt idx="18471">
                  <c:v>3.0603471866010867E-2</c:v>
                </c:pt>
                <c:pt idx="18472">
                  <c:v>-0.19662500933324514</c:v>
                </c:pt>
                <c:pt idx="18473">
                  <c:v>-1.1597673476146283E-2</c:v>
                </c:pt>
                <c:pt idx="18474">
                  <c:v>2.5152860612033812E-2</c:v>
                </c:pt>
                <c:pt idx="18475">
                  <c:v>1.0188727770803836E-2</c:v>
                </c:pt>
                <c:pt idx="18476">
                  <c:v>2.2854835573549385E-2</c:v>
                </c:pt>
                <c:pt idx="18477">
                  <c:v>-0.19375119230141072</c:v>
                </c:pt>
                <c:pt idx="18478">
                  <c:v>8.7239377135976834E-2</c:v>
                </c:pt>
                <c:pt idx="18479">
                  <c:v>4.1466100079565013E-2</c:v>
                </c:pt>
                <c:pt idx="18480">
                  <c:v>4.2513183637185849E-2</c:v>
                </c:pt>
                <c:pt idx="18481">
                  <c:v>1.0022159338971064E-2</c:v>
                </c:pt>
                <c:pt idx="18482">
                  <c:v>1.3848126000185671E-2</c:v>
                </c:pt>
                <c:pt idx="18483">
                  <c:v>2.5830582211232047E-2</c:v>
                </c:pt>
                <c:pt idx="18484">
                  <c:v>1.6454779997222554E-2</c:v>
                </c:pt>
                <c:pt idx="18485">
                  <c:v>2.6048246897033601E-2</c:v>
                </c:pt>
                <c:pt idx="18486">
                  <c:v>-4.0167849885297757E-2</c:v>
                </c:pt>
                <c:pt idx="18487">
                  <c:v>1.1435624226607471E-2</c:v>
                </c:pt>
                <c:pt idx="18488">
                  <c:v>-0.11745207189414676</c:v>
                </c:pt>
                <c:pt idx="18489">
                  <c:v>0.12711819370827521</c:v>
                </c:pt>
                <c:pt idx="18490">
                  <c:v>-6.5819877628763512E-2</c:v>
                </c:pt>
                <c:pt idx="18491">
                  <c:v>-0.16521935974283539</c:v>
                </c:pt>
                <c:pt idx="18492">
                  <c:v>-0.13527774662791589</c:v>
                </c:pt>
                <c:pt idx="18493">
                  <c:v>3.7321549894343878E-3</c:v>
                </c:pt>
                <c:pt idx="18494">
                  <c:v>0.14648370509577413</c:v>
                </c:pt>
                <c:pt idx="18495">
                  <c:v>4.5841875665941483E-3</c:v>
                </c:pt>
                <c:pt idx="18496">
                  <c:v>6.5429002683445883E-2</c:v>
                </c:pt>
                <c:pt idx="18497">
                  <c:v>3.4019715184989516E-2</c:v>
                </c:pt>
                <c:pt idx="18498">
                  <c:v>-4.9895444242897503E-3</c:v>
                </c:pt>
                <c:pt idx="18499">
                  <c:v>8.1485741795798414E-2</c:v>
                </c:pt>
                <c:pt idx="18500">
                  <c:v>0.10400624028153564</c:v>
                </c:pt>
                <c:pt idx="18501">
                  <c:v>9.8170142679198005E-2</c:v>
                </c:pt>
                <c:pt idx="18502">
                  <c:v>3.8625350138874498E-2</c:v>
                </c:pt>
                <c:pt idx="18503">
                  <c:v>5.7311159373046351E-2</c:v>
                </c:pt>
                <c:pt idx="18504">
                  <c:v>5.1071273619666409E-2</c:v>
                </c:pt>
                <c:pt idx="18505">
                  <c:v>0.18779185927481426</c:v>
                </c:pt>
                <c:pt idx="18506">
                  <c:v>5.0562106147044907E-3</c:v>
                </c:pt>
                <c:pt idx="18507">
                  <c:v>1.6785557275157507E-2</c:v>
                </c:pt>
                <c:pt idx="18508">
                  <c:v>9.8263757374349753E-2</c:v>
                </c:pt>
                <c:pt idx="18509">
                  <c:v>4.3139919613085977E-2</c:v>
                </c:pt>
                <c:pt idx="18510">
                  <c:v>-1.5721038606451177E-2</c:v>
                </c:pt>
                <c:pt idx="18511">
                  <c:v>-1.3880574779749448E-3</c:v>
                </c:pt>
                <c:pt idx="18512">
                  <c:v>-1.3188219631437943E-2</c:v>
                </c:pt>
                <c:pt idx="18513">
                  <c:v>3.1726436732476007E-2</c:v>
                </c:pt>
                <c:pt idx="18514">
                  <c:v>6.6647071717565232E-2</c:v>
                </c:pt>
                <c:pt idx="18515">
                  <c:v>-3.4181816252010409E-2</c:v>
                </c:pt>
                <c:pt idx="18516">
                  <c:v>-0.1285736648645715</c:v>
                </c:pt>
                <c:pt idx="18517">
                  <c:v>1.8258604582614323E-2</c:v>
                </c:pt>
                <c:pt idx="18518">
                  <c:v>4.5089128696230038E-2</c:v>
                </c:pt>
                <c:pt idx="18519">
                  <c:v>-4.0416321897932497E-2</c:v>
                </c:pt>
                <c:pt idx="18520">
                  <c:v>8.3404237240020149E-2</c:v>
                </c:pt>
                <c:pt idx="18521">
                  <c:v>2.5371514050502E-2</c:v>
                </c:pt>
                <c:pt idx="18522">
                  <c:v>1.8397802924098594E-2</c:v>
                </c:pt>
                <c:pt idx="18523">
                  <c:v>3.6181025129218565E-2</c:v>
                </c:pt>
                <c:pt idx="18524">
                  <c:v>-8.1328200395586844E-2</c:v>
                </c:pt>
                <c:pt idx="18525">
                  <c:v>-6.3168077802632254E-3</c:v>
                </c:pt>
                <c:pt idx="18526">
                  <c:v>5.8366690064859644E-2</c:v>
                </c:pt>
                <c:pt idx="18527">
                  <c:v>5.5320717278464784E-2</c:v>
                </c:pt>
                <c:pt idx="18528">
                  <c:v>7.5837661438917847E-2</c:v>
                </c:pt>
                <c:pt idx="18529">
                  <c:v>1.3737495977695649E-2</c:v>
                </c:pt>
                <c:pt idx="18530">
                  <c:v>-2.1958710951469122E-2</c:v>
                </c:pt>
                <c:pt idx="18531">
                  <c:v>2.0843664331534966E-4</c:v>
                </c:pt>
                <c:pt idx="18532">
                  <c:v>3.1611842278776942E-3</c:v>
                </c:pt>
                <c:pt idx="18533">
                  <c:v>-4.2450350361286575E-2</c:v>
                </c:pt>
                <c:pt idx="18534">
                  <c:v>-7.9677587825501984E-3</c:v>
                </c:pt>
                <c:pt idx="18535">
                  <c:v>-2.4393912314448974E-2</c:v>
                </c:pt>
                <c:pt idx="18536">
                  <c:v>-3.7909011726106792E-2</c:v>
                </c:pt>
                <c:pt idx="18537">
                  <c:v>7.0842735675519797E-2</c:v>
                </c:pt>
                <c:pt idx="18538">
                  <c:v>4.1419860284811032E-3</c:v>
                </c:pt>
                <c:pt idx="18539">
                  <c:v>1.50353036053312E-3</c:v>
                </c:pt>
                <c:pt idx="18540">
                  <c:v>2.6154059743396574E-2</c:v>
                </c:pt>
                <c:pt idx="18541">
                  <c:v>2.7362529585819084E-2</c:v>
                </c:pt>
                <c:pt idx="18542">
                  <c:v>-2.3950753974822884E-2</c:v>
                </c:pt>
                <c:pt idx="18543">
                  <c:v>0.14546239318384122</c:v>
                </c:pt>
                <c:pt idx="18544">
                  <c:v>2.4468569738352507E-2</c:v>
                </c:pt>
                <c:pt idx="18545">
                  <c:v>-4.9688057663653827E-2</c:v>
                </c:pt>
                <c:pt idx="18546">
                  <c:v>8.1079279048571012E-2</c:v>
                </c:pt>
                <c:pt idx="18547">
                  <c:v>1.9357785109418744E-2</c:v>
                </c:pt>
                <c:pt idx="18548">
                  <c:v>-8.0209042104828987E-2</c:v>
                </c:pt>
                <c:pt idx="18549">
                  <c:v>4.0817453089591817E-2</c:v>
                </c:pt>
                <c:pt idx="18550">
                  <c:v>6.7943655770753841E-3</c:v>
                </c:pt>
                <c:pt idx="18551">
                  <c:v>5.331528239823591E-3</c:v>
                </c:pt>
                <c:pt idx="18552">
                  <c:v>4.7975025381138417E-2</c:v>
                </c:pt>
                <c:pt idx="18553">
                  <c:v>1.522716664349384E-2</c:v>
                </c:pt>
                <c:pt idx="18554">
                  <c:v>2.2157051969614403E-2</c:v>
                </c:pt>
                <c:pt idx="18555">
                  <c:v>6.6653466152772983E-2</c:v>
                </c:pt>
                <c:pt idx="18556">
                  <c:v>0.27472301597061022</c:v>
                </c:pt>
                <c:pt idx="18557">
                  <c:v>-4.5746500486542656E-2</c:v>
                </c:pt>
                <c:pt idx="18558">
                  <c:v>-1.3490848211016813E-2</c:v>
                </c:pt>
                <c:pt idx="18559">
                  <c:v>4.1189925249469163E-2</c:v>
                </c:pt>
                <c:pt idx="18560">
                  <c:v>1.3497588436868451E-2</c:v>
                </c:pt>
                <c:pt idx="18561">
                  <c:v>2.0984449947075517E-2</c:v>
                </c:pt>
                <c:pt idx="18562">
                  <c:v>0.14251382843315727</c:v>
                </c:pt>
                <c:pt idx="18563">
                  <c:v>-1.4624625727044527E-2</c:v>
                </c:pt>
                <c:pt idx="18564">
                  <c:v>4.6746923394319351E-2</c:v>
                </c:pt>
                <c:pt idx="18565">
                  <c:v>3.3645780361475704E-2</c:v>
                </c:pt>
                <c:pt idx="18566">
                  <c:v>5.1900068964206902E-2</c:v>
                </c:pt>
                <c:pt idx="18567">
                  <c:v>2.6384743267096743E-2</c:v>
                </c:pt>
                <c:pt idx="18568">
                  <c:v>5.1192819593952353E-2</c:v>
                </c:pt>
                <c:pt idx="18569">
                  <c:v>-6.0786032255244248E-3</c:v>
                </c:pt>
                <c:pt idx="18570">
                  <c:v>1.1140769751600605E-2</c:v>
                </c:pt>
                <c:pt idx="18571">
                  <c:v>2.2854138757628442E-2</c:v>
                </c:pt>
                <c:pt idx="18572">
                  <c:v>7.1524846325753663E-2</c:v>
                </c:pt>
                <c:pt idx="18573">
                  <c:v>8.0456239542106428E-3</c:v>
                </c:pt>
                <c:pt idx="18574">
                  <c:v>-6.7922866540674087E-2</c:v>
                </c:pt>
                <c:pt idx="18575">
                  <c:v>3.9931120609018128E-2</c:v>
                </c:pt>
                <c:pt idx="18576">
                  <c:v>-8.7749879697988309E-2</c:v>
                </c:pt>
                <c:pt idx="18577">
                  <c:v>-5.4447987711937961E-3</c:v>
                </c:pt>
                <c:pt idx="18578">
                  <c:v>4.9933556298480342E-2</c:v>
                </c:pt>
                <c:pt idx="18579">
                  <c:v>3.4367531041596067E-2</c:v>
                </c:pt>
                <c:pt idx="18580">
                  <c:v>-2.0125524487223885E-2</c:v>
                </c:pt>
                <c:pt idx="18581">
                  <c:v>5.0460586989540861E-2</c:v>
                </c:pt>
                <c:pt idx="18582">
                  <c:v>-7.1008969531133771E-3</c:v>
                </c:pt>
                <c:pt idx="18583">
                  <c:v>-8.3608611865263693E-2</c:v>
                </c:pt>
                <c:pt idx="18584">
                  <c:v>8.0856395403293813E-2</c:v>
                </c:pt>
                <c:pt idx="18585">
                  <c:v>-1.372765929843007E-2</c:v>
                </c:pt>
                <c:pt idx="18586">
                  <c:v>5.2755735478606701E-2</c:v>
                </c:pt>
                <c:pt idx="18587">
                  <c:v>9.7480053690966129E-2</c:v>
                </c:pt>
                <c:pt idx="18588">
                  <c:v>-0.10446800949436018</c:v>
                </c:pt>
                <c:pt idx="18589">
                  <c:v>-6.4261077257083861E-3</c:v>
                </c:pt>
                <c:pt idx="18590">
                  <c:v>6.6556323084980787E-2</c:v>
                </c:pt>
                <c:pt idx="18591">
                  <c:v>-4.349643616660679E-2</c:v>
                </c:pt>
                <c:pt idx="18592">
                  <c:v>2.8016763275245507E-2</c:v>
                </c:pt>
                <c:pt idx="18593">
                  <c:v>5.5166895034940634E-2</c:v>
                </c:pt>
                <c:pt idx="18594">
                  <c:v>4.5439496301123115E-2</c:v>
                </c:pt>
                <c:pt idx="18595">
                  <c:v>-2.4939726990523145E-2</c:v>
                </c:pt>
                <c:pt idx="18596">
                  <c:v>-5.7269010853379231E-2</c:v>
                </c:pt>
                <c:pt idx="18597">
                  <c:v>9.1442028829796712E-2</c:v>
                </c:pt>
                <c:pt idx="18598">
                  <c:v>-1.4499888819533169E-2</c:v>
                </c:pt>
                <c:pt idx="18599">
                  <c:v>-1.4977543324440115E-2</c:v>
                </c:pt>
                <c:pt idx="18600">
                  <c:v>1.3679070499968348E-3</c:v>
                </c:pt>
                <c:pt idx="18601">
                  <c:v>-1.4218621228312349E-2</c:v>
                </c:pt>
                <c:pt idx="18602">
                  <c:v>1.4166315724861754E-2</c:v>
                </c:pt>
                <c:pt idx="18603">
                  <c:v>6.4844583540777309E-2</c:v>
                </c:pt>
                <c:pt idx="18604">
                  <c:v>0.39469669176859273</c:v>
                </c:pt>
                <c:pt idx="18605">
                  <c:v>-2.0344289129155036E-3</c:v>
                </c:pt>
                <c:pt idx="18606">
                  <c:v>1.57436234700894E-2</c:v>
                </c:pt>
                <c:pt idx="18607">
                  <c:v>8.0553833220131293E-2</c:v>
                </c:pt>
                <c:pt idx="18608">
                  <c:v>-3.4143209622683203E-3</c:v>
                </c:pt>
                <c:pt idx="18609">
                  <c:v>3.8605267692071704E-2</c:v>
                </c:pt>
                <c:pt idx="18610">
                  <c:v>3.3932380015185566E-2</c:v>
                </c:pt>
                <c:pt idx="18611">
                  <c:v>3.4108290610849176E-2</c:v>
                </c:pt>
                <c:pt idx="18612">
                  <c:v>-1.3198752494541199E-2</c:v>
                </c:pt>
                <c:pt idx="18613">
                  <c:v>-3.7121147158512162E-2</c:v>
                </c:pt>
                <c:pt idx="18614">
                  <c:v>1.8785992844389462E-2</c:v>
                </c:pt>
                <c:pt idx="18615">
                  <c:v>6.885279936363127E-2</c:v>
                </c:pt>
                <c:pt idx="18616">
                  <c:v>-6.5488418685593311E-2</c:v>
                </c:pt>
                <c:pt idx="18617">
                  <c:v>1.1810880996178256E-2</c:v>
                </c:pt>
                <c:pt idx="18618">
                  <c:v>0.11155533910054721</c:v>
                </c:pt>
                <c:pt idx="18619">
                  <c:v>8.7820529390744018E-3</c:v>
                </c:pt>
                <c:pt idx="18620">
                  <c:v>3.8624819118081674E-2</c:v>
                </c:pt>
                <c:pt idx="18621">
                  <c:v>-3.9709077481963045E-3</c:v>
                </c:pt>
                <c:pt idx="18622">
                  <c:v>-5.6131158939047984E-3</c:v>
                </c:pt>
                <c:pt idx="18623">
                  <c:v>-6.4267608607380851E-3</c:v>
                </c:pt>
                <c:pt idx="18624">
                  <c:v>1.8018105858860812E-2</c:v>
                </c:pt>
                <c:pt idx="18625">
                  <c:v>5.0548841272541828E-3</c:v>
                </c:pt>
                <c:pt idx="18626">
                  <c:v>2.9399278598196891E-3</c:v>
                </c:pt>
                <c:pt idx="18627">
                  <c:v>8.5154900516637863E-2</c:v>
                </c:pt>
                <c:pt idx="18628">
                  <c:v>-3.0772744816227864E-2</c:v>
                </c:pt>
                <c:pt idx="18629">
                  <c:v>-4.4779846938674935E-2</c:v>
                </c:pt>
                <c:pt idx="18630">
                  <c:v>1.2928680143893416E-2</c:v>
                </c:pt>
                <c:pt idx="18631">
                  <c:v>0.10092495507387937</c:v>
                </c:pt>
                <c:pt idx="18632">
                  <c:v>-7.6438794807487985E-3</c:v>
                </c:pt>
                <c:pt idx="18633">
                  <c:v>-1.5514892499084934E-2</c:v>
                </c:pt>
                <c:pt idx="18634">
                  <c:v>5.3214991063351723E-2</c:v>
                </c:pt>
                <c:pt idx="18635">
                  <c:v>-1.2537522964897957E-2</c:v>
                </c:pt>
                <c:pt idx="18636">
                  <c:v>9.2701697683103643E-2</c:v>
                </c:pt>
                <c:pt idx="18637">
                  <c:v>-2.4075149264223605E-2</c:v>
                </c:pt>
                <c:pt idx="18638">
                  <c:v>1.2326433204747096E-2</c:v>
                </c:pt>
                <c:pt idx="18639">
                  <c:v>6.1437619631998723E-2</c:v>
                </c:pt>
                <c:pt idx="18640">
                  <c:v>3.3368669777488355E-2</c:v>
                </c:pt>
                <c:pt idx="18641">
                  <c:v>1.390894072237305E-2</c:v>
                </c:pt>
                <c:pt idx="18642">
                  <c:v>-9.0715987809908416E-3</c:v>
                </c:pt>
                <c:pt idx="18643">
                  <c:v>-3.3980397285574684E-2</c:v>
                </c:pt>
                <c:pt idx="18644">
                  <c:v>-2.7563600657154724E-3</c:v>
                </c:pt>
                <c:pt idx="18645">
                  <c:v>4.0435879436917933E-2</c:v>
                </c:pt>
                <c:pt idx="18646">
                  <c:v>1.6392975552054101E-2</c:v>
                </c:pt>
                <c:pt idx="18647">
                  <c:v>3.7774309799888717E-2</c:v>
                </c:pt>
                <c:pt idx="18648">
                  <c:v>-5.3598469379215405E-3</c:v>
                </c:pt>
                <c:pt idx="18649">
                  <c:v>-1.6409710978329571E-2</c:v>
                </c:pt>
                <c:pt idx="18650">
                  <c:v>-0.42939264994673371</c:v>
                </c:pt>
                <c:pt idx="18651">
                  <c:v>-6.5054303998895058E-5</c:v>
                </c:pt>
                <c:pt idx="18652">
                  <c:v>1.6422786166506685E-2</c:v>
                </c:pt>
                <c:pt idx="18653">
                  <c:v>-0.10795064663215097</c:v>
                </c:pt>
                <c:pt idx="18654">
                  <c:v>4.3205629334726013E-2</c:v>
                </c:pt>
                <c:pt idx="18655">
                  <c:v>-1.7404022293038331E-2</c:v>
                </c:pt>
                <c:pt idx="18656">
                  <c:v>3.1802408231444958E-2</c:v>
                </c:pt>
                <c:pt idx="18657">
                  <c:v>3.2688101288748356E-2</c:v>
                </c:pt>
                <c:pt idx="18658">
                  <c:v>1.2513400413382314E-2</c:v>
                </c:pt>
                <c:pt idx="18659">
                  <c:v>-5.6898999178246472E-2</c:v>
                </c:pt>
                <c:pt idx="18660">
                  <c:v>-0.1424394435726842</c:v>
                </c:pt>
                <c:pt idx="18661">
                  <c:v>-2.0811834315825261E-3</c:v>
                </c:pt>
                <c:pt idx="18662">
                  <c:v>-3.7119913785621274E-2</c:v>
                </c:pt>
                <c:pt idx="18663">
                  <c:v>4.7100873444150669E-2</c:v>
                </c:pt>
                <c:pt idx="18664">
                  <c:v>6.4951163111357041E-2</c:v>
                </c:pt>
                <c:pt idx="18665">
                  <c:v>-5.9924694916085028E-2</c:v>
                </c:pt>
                <c:pt idx="18666">
                  <c:v>0.24609379742885351</c:v>
                </c:pt>
                <c:pt idx="18667">
                  <c:v>1.1860397490608783E-2</c:v>
                </c:pt>
                <c:pt idx="18668">
                  <c:v>4.81458037088641E-2</c:v>
                </c:pt>
                <c:pt idx="18669">
                  <c:v>5.7710883344125795E-2</c:v>
                </c:pt>
                <c:pt idx="18670">
                  <c:v>-4.141899261926988E-3</c:v>
                </c:pt>
                <c:pt idx="18671">
                  <c:v>2.3570422807708161E-2</c:v>
                </c:pt>
                <c:pt idx="18672">
                  <c:v>-2.6113934297949594E-2</c:v>
                </c:pt>
                <c:pt idx="18673">
                  <c:v>2.1641478057144083E-2</c:v>
                </c:pt>
                <c:pt idx="18674">
                  <c:v>4.4196789024773579E-2</c:v>
                </c:pt>
                <c:pt idx="18675">
                  <c:v>3.4648910076003521E-2</c:v>
                </c:pt>
                <c:pt idx="18676">
                  <c:v>-8.1856924274491302E-2</c:v>
                </c:pt>
                <c:pt idx="18677">
                  <c:v>1.9520371598272617E-2</c:v>
                </c:pt>
                <c:pt idx="18678">
                  <c:v>4.715714060460223E-2</c:v>
                </c:pt>
                <c:pt idx="18679">
                  <c:v>1.6730108755762144E-2</c:v>
                </c:pt>
                <c:pt idx="18680">
                  <c:v>5.1827585512478319E-2</c:v>
                </c:pt>
                <c:pt idx="18681">
                  <c:v>6.2770484947411748E-2</c:v>
                </c:pt>
                <c:pt idx="18682">
                  <c:v>3.1715936982559499E-2</c:v>
                </c:pt>
                <c:pt idx="18683">
                  <c:v>-0.20695337162680327</c:v>
                </c:pt>
                <c:pt idx="18684">
                  <c:v>2.2520362458737057E-2</c:v>
                </c:pt>
                <c:pt idx="18685">
                  <c:v>-5.8539122967077521E-2</c:v>
                </c:pt>
                <c:pt idx="18686">
                  <c:v>3.6280486827853118E-3</c:v>
                </c:pt>
                <c:pt idx="18687">
                  <c:v>5.0595180034639685E-3</c:v>
                </c:pt>
                <c:pt idx="18688">
                  <c:v>-1.0122129153675372E-3</c:v>
                </c:pt>
                <c:pt idx="18689">
                  <c:v>6.2396676211165382E-2</c:v>
                </c:pt>
                <c:pt idx="18690">
                  <c:v>2.3645380266631981E-2</c:v>
                </c:pt>
                <c:pt idx="18691">
                  <c:v>-2.3841599660656382E-2</c:v>
                </c:pt>
                <c:pt idx="18692">
                  <c:v>-1.5694834963392253E-2</c:v>
                </c:pt>
                <c:pt idx="18693">
                  <c:v>3.703941071189322E-2</c:v>
                </c:pt>
                <c:pt idx="18694">
                  <c:v>-6.8917872704245429E-3</c:v>
                </c:pt>
                <c:pt idx="18695">
                  <c:v>-1.0623594997601127E-2</c:v>
                </c:pt>
                <c:pt idx="18696">
                  <c:v>7.9979628384751877E-3</c:v>
                </c:pt>
                <c:pt idx="18697">
                  <c:v>4.8477658202278799E-3</c:v>
                </c:pt>
                <c:pt idx="18698">
                  <c:v>-9.7022121133288584E-3</c:v>
                </c:pt>
                <c:pt idx="18699">
                  <c:v>-3.2197683008411651E-2</c:v>
                </c:pt>
                <c:pt idx="18700">
                  <c:v>-2.3731360295124567E-2</c:v>
                </c:pt>
                <c:pt idx="18701">
                  <c:v>6.2189113996531757E-2</c:v>
                </c:pt>
                <c:pt idx="18702">
                  <c:v>-3.4968197132873108E-2</c:v>
                </c:pt>
                <c:pt idx="18703">
                  <c:v>2.1892103549975062E-3</c:v>
                </c:pt>
                <c:pt idx="18704">
                  <c:v>2.7034249172841678E-2</c:v>
                </c:pt>
                <c:pt idx="18705">
                  <c:v>7.6713520339869905E-3</c:v>
                </c:pt>
                <c:pt idx="18706">
                  <c:v>-9.5687132852455385E-3</c:v>
                </c:pt>
                <c:pt idx="18707">
                  <c:v>1.6231870161548943E-2</c:v>
                </c:pt>
                <c:pt idx="18708">
                  <c:v>-2.855122101383101E-3</c:v>
                </c:pt>
                <c:pt idx="18709">
                  <c:v>-7.5925308138223612E-3</c:v>
                </c:pt>
                <c:pt idx="18710">
                  <c:v>-3.4272410339606631E-2</c:v>
                </c:pt>
                <c:pt idx="18711">
                  <c:v>7.5081640492964483E-3</c:v>
                </c:pt>
                <c:pt idx="18712">
                  <c:v>0.24740575750375032</c:v>
                </c:pt>
                <c:pt idx="18713">
                  <c:v>2.1136869765724979E-2</c:v>
                </c:pt>
                <c:pt idx="18714">
                  <c:v>2.2098736305392594E-2</c:v>
                </c:pt>
                <c:pt idx="18715">
                  <c:v>-2.6268459987017483E-2</c:v>
                </c:pt>
                <c:pt idx="18716">
                  <c:v>0.10640196037667515</c:v>
                </c:pt>
                <c:pt idx="18717">
                  <c:v>-1.5078535826372958E-2</c:v>
                </c:pt>
                <c:pt idx="18718">
                  <c:v>-1.8630431895235579E-2</c:v>
                </c:pt>
                <c:pt idx="18719">
                  <c:v>-0.13380252759067948</c:v>
                </c:pt>
                <c:pt idx="18720">
                  <c:v>-1.3692362739178364E-2</c:v>
                </c:pt>
                <c:pt idx="18721">
                  <c:v>-7.8242899445230177E-2</c:v>
                </c:pt>
                <c:pt idx="18722">
                  <c:v>5.7105805667155653E-2</c:v>
                </c:pt>
                <c:pt idx="18723">
                  <c:v>6.1258819584341095E-2</c:v>
                </c:pt>
                <c:pt idx="18724">
                  <c:v>7.5046177718105053E-2</c:v>
                </c:pt>
                <c:pt idx="18725">
                  <c:v>3.1285195873487319E-2</c:v>
                </c:pt>
                <c:pt idx="18726">
                  <c:v>1.1850501321818439E-2</c:v>
                </c:pt>
                <c:pt idx="18727">
                  <c:v>6.9582840759203263E-2</c:v>
                </c:pt>
                <c:pt idx="18728">
                  <c:v>2.7926737827762761E-2</c:v>
                </c:pt>
                <c:pt idx="18729">
                  <c:v>6.5920149047347431E-3</c:v>
                </c:pt>
                <c:pt idx="18730">
                  <c:v>8.7832413060691145E-2</c:v>
                </c:pt>
                <c:pt idx="18731">
                  <c:v>1.5545984903073419E-2</c:v>
                </c:pt>
                <c:pt idx="18732">
                  <c:v>5.7385198340881025E-3</c:v>
                </c:pt>
                <c:pt idx="18733">
                  <c:v>-3.5512634596408061E-4</c:v>
                </c:pt>
                <c:pt idx="18734">
                  <c:v>6.7413671131325209E-2</c:v>
                </c:pt>
                <c:pt idx="18735">
                  <c:v>2.749117211943505E-2</c:v>
                </c:pt>
                <c:pt idx="18736">
                  <c:v>-7.4351318612861678E-2</c:v>
                </c:pt>
                <c:pt idx="18737">
                  <c:v>-2.7679888589092366E-3</c:v>
                </c:pt>
                <c:pt idx="18738">
                  <c:v>1.8054324136409023E-2</c:v>
                </c:pt>
                <c:pt idx="18739">
                  <c:v>1.0670192720118127E-2</c:v>
                </c:pt>
                <c:pt idx="18740">
                  <c:v>3.4942981914414889E-2</c:v>
                </c:pt>
                <c:pt idx="18741">
                  <c:v>0.11778379699239579</c:v>
                </c:pt>
                <c:pt idx="18742">
                  <c:v>3.1220438681927833E-2</c:v>
                </c:pt>
                <c:pt idx="18743">
                  <c:v>-2.0608623305645456E-2</c:v>
                </c:pt>
                <c:pt idx="18744">
                  <c:v>-3.5404917087346027E-2</c:v>
                </c:pt>
                <c:pt idx="18745">
                  <c:v>-4.7301318419638392E-3</c:v>
                </c:pt>
                <c:pt idx="18746">
                  <c:v>5.4279398430256733E-2</c:v>
                </c:pt>
                <c:pt idx="18747">
                  <c:v>-6.4843470820768315E-2</c:v>
                </c:pt>
                <c:pt idx="18748">
                  <c:v>0.15058780689708026</c:v>
                </c:pt>
                <c:pt idx="18749">
                  <c:v>1.1466784104655431E-2</c:v>
                </c:pt>
                <c:pt idx="18750">
                  <c:v>2.0630171758535064E-2</c:v>
                </c:pt>
                <c:pt idx="18751">
                  <c:v>9.5960209624249337E-2</c:v>
                </c:pt>
                <c:pt idx="18752">
                  <c:v>-3.6973467541493873E-3</c:v>
                </c:pt>
                <c:pt idx="18753">
                  <c:v>1.8190079780783332E-2</c:v>
                </c:pt>
                <c:pt idx="18754">
                  <c:v>2.9808430548448058E-2</c:v>
                </c:pt>
                <c:pt idx="18755">
                  <c:v>6.8683245075587485E-2</c:v>
                </c:pt>
                <c:pt idx="18756">
                  <c:v>-0.30009342758614949</c:v>
                </c:pt>
                <c:pt idx="18757">
                  <c:v>3.5430829764705907E-2</c:v>
                </c:pt>
                <c:pt idx="18758">
                  <c:v>2.5918823662869224E-3</c:v>
                </c:pt>
                <c:pt idx="18759">
                  <c:v>-7.6086459634298123E-2</c:v>
                </c:pt>
                <c:pt idx="18760">
                  <c:v>4.6020424345106885E-2</c:v>
                </c:pt>
                <c:pt idx="18761">
                  <c:v>-8.7703442334431295E-2</c:v>
                </c:pt>
                <c:pt idx="18762">
                  <c:v>-8.6250974935949132E-3</c:v>
                </c:pt>
                <c:pt idx="18763">
                  <c:v>7.0085326157486236E-2</c:v>
                </c:pt>
                <c:pt idx="18764">
                  <c:v>2.1115272894325243E-2</c:v>
                </c:pt>
                <c:pt idx="18765">
                  <c:v>2.4137672157888732E-2</c:v>
                </c:pt>
                <c:pt idx="18766">
                  <c:v>-2.3616361393385129E-2</c:v>
                </c:pt>
                <c:pt idx="18767">
                  <c:v>6.0414456362039674E-3</c:v>
                </c:pt>
                <c:pt idx="18768">
                  <c:v>2.9125858039757424E-2</c:v>
                </c:pt>
                <c:pt idx="18769">
                  <c:v>3.1929531551008312E-2</c:v>
                </c:pt>
                <c:pt idx="18770">
                  <c:v>5.6448962021577329E-2</c:v>
                </c:pt>
                <c:pt idx="18771">
                  <c:v>0.11713831352139846</c:v>
                </c:pt>
                <c:pt idx="18772">
                  <c:v>8.2823588175071476E-5</c:v>
                </c:pt>
                <c:pt idx="18773">
                  <c:v>-4.2499416730643544E-2</c:v>
                </c:pt>
                <c:pt idx="18774">
                  <c:v>-0.74617865012436224</c:v>
                </c:pt>
                <c:pt idx="18775">
                  <c:v>2.0992637830038307E-3</c:v>
                </c:pt>
                <c:pt idx="18776">
                  <c:v>-8.5220754949299343E-3</c:v>
                </c:pt>
                <c:pt idx="18777">
                  <c:v>2.0081881978185823E-2</c:v>
                </c:pt>
                <c:pt idx="18778">
                  <c:v>-0.1227031639929804</c:v>
                </c:pt>
                <c:pt idx="18779">
                  <c:v>-2.7142042016072922E-2</c:v>
                </c:pt>
                <c:pt idx="18780">
                  <c:v>2.1482760024802715E-2</c:v>
                </c:pt>
                <c:pt idx="18781">
                  <c:v>-1.7795965836501823E-2</c:v>
                </c:pt>
                <c:pt idx="18782">
                  <c:v>-1.5070070545096922E-2</c:v>
                </c:pt>
                <c:pt idx="18783">
                  <c:v>4.1329110227796624E-2</c:v>
                </c:pt>
                <c:pt idx="18784">
                  <c:v>0.13019052556574409</c:v>
                </c:pt>
                <c:pt idx="18785">
                  <c:v>1.402926660126846E-4</c:v>
                </c:pt>
                <c:pt idx="18786">
                  <c:v>0.11383600755196216</c:v>
                </c:pt>
                <c:pt idx="18787">
                  <c:v>4.0931190148051973E-2</c:v>
                </c:pt>
                <c:pt idx="18788">
                  <c:v>4.1022772116787877E-2</c:v>
                </c:pt>
                <c:pt idx="18789">
                  <c:v>-2.7885451238297599E-2</c:v>
                </c:pt>
                <c:pt idx="18790">
                  <c:v>-3.8301728101362946E-2</c:v>
                </c:pt>
                <c:pt idx="18791">
                  <c:v>4.8917014712641642E-2</c:v>
                </c:pt>
                <c:pt idx="18792">
                  <c:v>5.5142561763674661E-3</c:v>
                </c:pt>
                <c:pt idx="18793">
                  <c:v>-5.9700375207774386E-3</c:v>
                </c:pt>
                <c:pt idx="18794">
                  <c:v>5.9109161047706416E-2</c:v>
                </c:pt>
                <c:pt idx="18795">
                  <c:v>3.9393326706164376E-2</c:v>
                </c:pt>
                <c:pt idx="18796">
                  <c:v>3.6565609983022253E-2</c:v>
                </c:pt>
                <c:pt idx="18797">
                  <c:v>7.6860550375179387E-2</c:v>
                </c:pt>
                <c:pt idx="18798">
                  <c:v>-2.8117836647421783E-2</c:v>
                </c:pt>
                <c:pt idx="18799">
                  <c:v>1.8179657696106966E-2</c:v>
                </c:pt>
                <c:pt idx="18800">
                  <c:v>-1.8117384767736607E-2</c:v>
                </c:pt>
                <c:pt idx="18801">
                  <c:v>-2.1309266022764891E-2</c:v>
                </c:pt>
                <c:pt idx="18802">
                  <c:v>2.9541885133884505E-2</c:v>
                </c:pt>
                <c:pt idx="18803">
                  <c:v>6.9371869172625819E-2</c:v>
                </c:pt>
                <c:pt idx="18804">
                  <c:v>-1.2938035950254599E-2</c:v>
                </c:pt>
                <c:pt idx="18805">
                  <c:v>-9.704400735029807E-2</c:v>
                </c:pt>
                <c:pt idx="18806">
                  <c:v>6.7948757502098479E-3</c:v>
                </c:pt>
                <c:pt idx="18807">
                  <c:v>-6.8414798897927662E-2</c:v>
                </c:pt>
                <c:pt idx="18808">
                  <c:v>2.6218226677885564E-2</c:v>
                </c:pt>
                <c:pt idx="18809">
                  <c:v>-2.7517077497118649E-2</c:v>
                </c:pt>
                <c:pt idx="18810">
                  <c:v>-9.4127425395439016E-2</c:v>
                </c:pt>
                <c:pt idx="18811">
                  <c:v>0.10602518746077312</c:v>
                </c:pt>
                <c:pt idx="18812">
                  <c:v>2.8412323603932751E-2</c:v>
                </c:pt>
                <c:pt idx="18813">
                  <c:v>5.3977438886891958E-2</c:v>
                </c:pt>
                <c:pt idx="18814">
                  <c:v>8.9049697832455213E-2</c:v>
                </c:pt>
                <c:pt idx="18815">
                  <c:v>-1.7555620206008375E-2</c:v>
                </c:pt>
                <c:pt idx="18816">
                  <c:v>0.17369404711076469</c:v>
                </c:pt>
                <c:pt idx="18817">
                  <c:v>1.5251015287173989E-2</c:v>
                </c:pt>
                <c:pt idx="18818">
                  <c:v>-6.0236437685245954E-2</c:v>
                </c:pt>
                <c:pt idx="18819">
                  <c:v>-4.6288190014078896E-3</c:v>
                </c:pt>
                <c:pt idx="18820">
                  <c:v>4.0320538604245754E-2</c:v>
                </c:pt>
                <c:pt idx="18821">
                  <c:v>8.534194900206073E-3</c:v>
                </c:pt>
                <c:pt idx="18822">
                  <c:v>-7.4115324219482664E-2</c:v>
                </c:pt>
                <c:pt idx="18823">
                  <c:v>-1.334859859889773E-2</c:v>
                </c:pt>
                <c:pt idx="18824">
                  <c:v>-1.4861119560814359E-2</c:v>
                </c:pt>
                <c:pt idx="18825">
                  <c:v>2.5435805010007001E-2</c:v>
                </c:pt>
                <c:pt idx="18826">
                  <c:v>0.10604040824573835</c:v>
                </c:pt>
                <c:pt idx="18827">
                  <c:v>0.11574990844500324</c:v>
                </c:pt>
                <c:pt idx="18828">
                  <c:v>8.8397841052311577E-2</c:v>
                </c:pt>
                <c:pt idx="18829">
                  <c:v>-3.7227019951131708E-3</c:v>
                </c:pt>
                <c:pt idx="18830">
                  <c:v>0.12049023973096604</c:v>
                </c:pt>
                <c:pt idx="18831">
                  <c:v>3.7947892646813461E-2</c:v>
                </c:pt>
                <c:pt idx="18832">
                  <c:v>5.2263083898464673E-2</c:v>
                </c:pt>
                <c:pt idx="18833">
                  <c:v>3.5856751309378508E-3</c:v>
                </c:pt>
                <c:pt idx="18834">
                  <c:v>0.17716086044025744</c:v>
                </c:pt>
                <c:pt idx="18835">
                  <c:v>-2.4635124974399344E-2</c:v>
                </c:pt>
                <c:pt idx="18836">
                  <c:v>-1.1541578815704674E-2</c:v>
                </c:pt>
                <c:pt idx="18837">
                  <c:v>5.4238829596013366E-2</c:v>
                </c:pt>
                <c:pt idx="18838">
                  <c:v>8.9024083792305378E-2</c:v>
                </c:pt>
                <c:pt idx="18839">
                  <c:v>-3.1302294251493515E-2</c:v>
                </c:pt>
                <c:pt idx="18840">
                  <c:v>-7.0900933220582408E-3</c:v>
                </c:pt>
                <c:pt idx="18841">
                  <c:v>-1.4274174253962411E-2</c:v>
                </c:pt>
                <c:pt idx="18842">
                  <c:v>-1.9987269293570729E-2</c:v>
                </c:pt>
                <c:pt idx="18843">
                  <c:v>-1.2571476752567989E-2</c:v>
                </c:pt>
                <c:pt idx="18844">
                  <c:v>0.16161011094476066</c:v>
                </c:pt>
                <c:pt idx="18845">
                  <c:v>-0.11167226472592408</c:v>
                </c:pt>
                <c:pt idx="18846">
                  <c:v>2.9184099730962462E-2</c:v>
                </c:pt>
                <c:pt idx="18847">
                  <c:v>3.4540540988373183E-2</c:v>
                </c:pt>
                <c:pt idx="18848">
                  <c:v>2.4528544993280714E-2</c:v>
                </c:pt>
                <c:pt idx="18849">
                  <c:v>9.9147644753572586E-2</c:v>
                </c:pt>
                <c:pt idx="18850">
                  <c:v>1.5444465233402845E-2</c:v>
                </c:pt>
                <c:pt idx="18851">
                  <c:v>2.2605091353842942E-2</c:v>
                </c:pt>
                <c:pt idx="18852">
                  <c:v>2.2377639829795959E-2</c:v>
                </c:pt>
                <c:pt idx="18853">
                  <c:v>5.544823103381661E-2</c:v>
                </c:pt>
                <c:pt idx="18854">
                  <c:v>-1.4380893276558539E-2</c:v>
                </c:pt>
                <c:pt idx="18855">
                  <c:v>-2.5073595198251634E-2</c:v>
                </c:pt>
                <c:pt idx="18856">
                  <c:v>-1.5056213776063818E-2</c:v>
                </c:pt>
                <c:pt idx="18857">
                  <c:v>1.1726457845302398E-2</c:v>
                </c:pt>
                <c:pt idx="18858">
                  <c:v>2.1591252546914949E-2</c:v>
                </c:pt>
                <c:pt idx="18859">
                  <c:v>5.6792031519661654E-2</c:v>
                </c:pt>
                <c:pt idx="18860">
                  <c:v>-1.8833353985299017E-2</c:v>
                </c:pt>
                <c:pt idx="18861">
                  <c:v>1.0060290023051483E-3</c:v>
                </c:pt>
                <c:pt idx="18862">
                  <c:v>7.5203948609658108E-2</c:v>
                </c:pt>
                <c:pt idx="18863">
                  <c:v>3.972724821465045E-2</c:v>
                </c:pt>
                <c:pt idx="18864">
                  <c:v>-5.0198834933115444E-2</c:v>
                </c:pt>
                <c:pt idx="18865">
                  <c:v>1.4862879327526279E-2</c:v>
                </c:pt>
                <c:pt idx="18866">
                  <c:v>-5.3885809756895081E-2</c:v>
                </c:pt>
                <c:pt idx="18867">
                  <c:v>-4.0393153113843966E-4</c:v>
                </c:pt>
                <c:pt idx="18868">
                  <c:v>1.5145059414149138E-2</c:v>
                </c:pt>
                <c:pt idx="18869">
                  <c:v>-2.7995270698484499E-2</c:v>
                </c:pt>
                <c:pt idx="18870">
                  <c:v>-6.9584743098375203E-4</c:v>
                </c:pt>
                <c:pt idx="18871">
                  <c:v>-3.0157491853301304E-3</c:v>
                </c:pt>
                <c:pt idx="18872">
                  <c:v>2.0083173763352603E-2</c:v>
                </c:pt>
                <c:pt idx="18873">
                  <c:v>-2.8540343876566412E-2</c:v>
                </c:pt>
                <c:pt idx="18874">
                  <c:v>-1.4767937735660994E-2</c:v>
                </c:pt>
                <c:pt idx="18875">
                  <c:v>-7.2692848425345513E-2</c:v>
                </c:pt>
                <c:pt idx="18876">
                  <c:v>-2.9200891053993833E-2</c:v>
                </c:pt>
                <c:pt idx="18877">
                  <c:v>-1.9778306314989089E-2</c:v>
                </c:pt>
                <c:pt idx="18878">
                  <c:v>-3.1296701231828428E-2</c:v>
                </c:pt>
                <c:pt idx="18879">
                  <c:v>-2.9548112583745258E-2</c:v>
                </c:pt>
                <c:pt idx="18880">
                  <c:v>-1.1726566812785542E-3</c:v>
                </c:pt>
                <c:pt idx="18881">
                  <c:v>2.700354372160681E-2</c:v>
                </c:pt>
                <c:pt idx="18882">
                  <c:v>3.3640602231274248E-2</c:v>
                </c:pt>
                <c:pt idx="18883">
                  <c:v>3.3311711164310566E-2</c:v>
                </c:pt>
                <c:pt idx="18884">
                  <c:v>-6.5628322621266583E-2</c:v>
                </c:pt>
                <c:pt idx="18885">
                  <c:v>-8.4535297834507625E-2</c:v>
                </c:pt>
                <c:pt idx="18886">
                  <c:v>2.9531997248650407E-2</c:v>
                </c:pt>
                <c:pt idx="18887">
                  <c:v>2.5526351563935502E-2</c:v>
                </c:pt>
                <c:pt idx="18888">
                  <c:v>-4.9310515205512251E-3</c:v>
                </c:pt>
                <c:pt idx="18889">
                  <c:v>-4.8480302889348292E-2</c:v>
                </c:pt>
                <c:pt idx="18890">
                  <c:v>-2.4499134258599897E-2</c:v>
                </c:pt>
                <c:pt idx="18891">
                  <c:v>-1.2686180325834193E-2</c:v>
                </c:pt>
                <c:pt idx="18892">
                  <c:v>-1.9877857394617546E-2</c:v>
                </c:pt>
                <c:pt idx="18893">
                  <c:v>-7.8643222222875703E-2</c:v>
                </c:pt>
                <c:pt idx="18894">
                  <c:v>1.734772023135283E-2</c:v>
                </c:pt>
                <c:pt idx="18895">
                  <c:v>4.7539073536685163E-2</c:v>
                </c:pt>
                <c:pt idx="18896">
                  <c:v>-1.1642472599481252E-2</c:v>
                </c:pt>
                <c:pt idx="18897">
                  <c:v>1.4463116318374795E-3</c:v>
                </c:pt>
                <c:pt idx="18898">
                  <c:v>2.1301455988693246E-2</c:v>
                </c:pt>
                <c:pt idx="18899">
                  <c:v>-3.8560094284106373E-2</c:v>
                </c:pt>
                <c:pt idx="18900">
                  <c:v>2.5088737003867091E-2</c:v>
                </c:pt>
                <c:pt idx="18901">
                  <c:v>4.14390706588567E-2</c:v>
                </c:pt>
                <c:pt idx="18902">
                  <c:v>-7.6986967408156026E-2</c:v>
                </c:pt>
                <c:pt idx="18903">
                  <c:v>-2.3226509125755329E-2</c:v>
                </c:pt>
                <c:pt idx="18904">
                  <c:v>-4.5563683835376498E-4</c:v>
                </c:pt>
                <c:pt idx="18905">
                  <c:v>-0.13144948208426324</c:v>
                </c:pt>
                <c:pt idx="18906">
                  <c:v>1.6713237411226621E-2</c:v>
                </c:pt>
                <c:pt idx="18907">
                  <c:v>-6.9307581756991768E-2</c:v>
                </c:pt>
                <c:pt idx="18908">
                  <c:v>-2.8459914338760144E-2</c:v>
                </c:pt>
                <c:pt idx="18909">
                  <c:v>2.3354187049579995E-2</c:v>
                </c:pt>
                <c:pt idx="18910">
                  <c:v>1.0423677678385019E-2</c:v>
                </c:pt>
                <c:pt idx="18911">
                  <c:v>-2.232318868151285E-2</c:v>
                </c:pt>
                <c:pt idx="18912">
                  <c:v>0.29254585173850062</c:v>
                </c:pt>
                <c:pt idx="18913">
                  <c:v>-7.3348770444442657E-2</c:v>
                </c:pt>
                <c:pt idx="18914">
                  <c:v>-0.10571544178578256</c:v>
                </c:pt>
                <c:pt idx="18915">
                  <c:v>3.6708329347139947E-2</c:v>
                </c:pt>
                <c:pt idx="18916">
                  <c:v>4.4256197966245107E-3</c:v>
                </c:pt>
                <c:pt idx="18917">
                  <c:v>0.26106500823380202</c:v>
                </c:pt>
                <c:pt idx="18918">
                  <c:v>-6.240052087963275E-3</c:v>
                </c:pt>
                <c:pt idx="18919">
                  <c:v>-2.9942203882747122E-2</c:v>
                </c:pt>
                <c:pt idx="18920">
                  <c:v>-0.10282102762434485</c:v>
                </c:pt>
                <c:pt idx="18921">
                  <c:v>1.8630142646640955E-2</c:v>
                </c:pt>
                <c:pt idx="18922">
                  <c:v>2.534837793617511E-3</c:v>
                </c:pt>
                <c:pt idx="18923">
                  <c:v>3.895604660128734E-2</c:v>
                </c:pt>
                <c:pt idx="18924">
                  <c:v>1.8044376855248328E-2</c:v>
                </c:pt>
                <c:pt idx="18925">
                  <c:v>4.1110646252550627E-2</c:v>
                </c:pt>
                <c:pt idx="18926">
                  <c:v>4.1957890882726744E-2</c:v>
                </c:pt>
                <c:pt idx="18927">
                  <c:v>1.5629551751918005E-2</c:v>
                </c:pt>
                <c:pt idx="18928">
                  <c:v>1.3741126192272253E-2</c:v>
                </c:pt>
                <c:pt idx="18929">
                  <c:v>4.4529818068425882E-2</c:v>
                </c:pt>
                <c:pt idx="18930">
                  <c:v>6.3885824289659457E-2</c:v>
                </c:pt>
                <c:pt idx="18931">
                  <c:v>3.3873094035992736E-2</c:v>
                </c:pt>
                <c:pt idx="18932">
                  <c:v>3.9830430792832744E-2</c:v>
                </c:pt>
                <c:pt idx="18933">
                  <c:v>-1.214472759091907E-2</c:v>
                </c:pt>
                <c:pt idx="18934">
                  <c:v>-8.388880644116635E-2</c:v>
                </c:pt>
                <c:pt idx="18935">
                  <c:v>1.315608662238547E-2</c:v>
                </c:pt>
                <c:pt idx="18936">
                  <c:v>2.8279865092506823E-2</c:v>
                </c:pt>
                <c:pt idx="18937">
                  <c:v>4.6640245933965885E-4</c:v>
                </c:pt>
                <c:pt idx="18938">
                  <c:v>-1.9984513771336632E-2</c:v>
                </c:pt>
                <c:pt idx="18939">
                  <c:v>-0.12462929338267445</c:v>
                </c:pt>
                <c:pt idx="18940">
                  <c:v>3.0032383043412684E-3</c:v>
                </c:pt>
                <c:pt idx="18941">
                  <c:v>-2.2699415888919799E-2</c:v>
                </c:pt>
                <c:pt idx="18942">
                  <c:v>6.0917715174741205E-2</c:v>
                </c:pt>
                <c:pt idx="18943">
                  <c:v>-6.9147992566552232E-3</c:v>
                </c:pt>
                <c:pt idx="18944">
                  <c:v>7.1713793455923838E-2</c:v>
                </c:pt>
                <c:pt idx="18945">
                  <c:v>0.13330495428227637</c:v>
                </c:pt>
                <c:pt idx="18946">
                  <c:v>-2.062142251781483E-2</c:v>
                </c:pt>
                <c:pt idx="18947">
                  <c:v>-1.8573883932450812E-3</c:v>
                </c:pt>
                <c:pt idx="18948">
                  <c:v>-6.0824908664144535E-2</c:v>
                </c:pt>
                <c:pt idx="18949">
                  <c:v>-3.7087832937259306E-2</c:v>
                </c:pt>
                <c:pt idx="18950">
                  <c:v>2.1046052711573029E-2</c:v>
                </c:pt>
                <c:pt idx="18951">
                  <c:v>-0.11970823493621141</c:v>
                </c:pt>
                <c:pt idx="18952">
                  <c:v>-5.0813129747354302E-2</c:v>
                </c:pt>
                <c:pt idx="18953">
                  <c:v>-1.7874606569412744E-2</c:v>
                </c:pt>
                <c:pt idx="18954">
                  <c:v>3.31194335142087E-2</c:v>
                </c:pt>
                <c:pt idx="18955">
                  <c:v>-7.0930282253438212E-3</c:v>
                </c:pt>
                <c:pt idx="18956">
                  <c:v>-4.456223376680616E-2</c:v>
                </c:pt>
                <c:pt idx="18957">
                  <c:v>2.1831388882513441E-2</c:v>
                </c:pt>
                <c:pt idx="18958">
                  <c:v>1.7709835902684129E-2</c:v>
                </c:pt>
                <c:pt idx="18959">
                  <c:v>-2.3850720337613041E-2</c:v>
                </c:pt>
                <c:pt idx="18960">
                  <c:v>3.1259264374464406E-2</c:v>
                </c:pt>
                <c:pt idx="18961">
                  <c:v>-1.1279041124748602E-2</c:v>
                </c:pt>
                <c:pt idx="18962">
                  <c:v>4.2820184865521742E-2</c:v>
                </c:pt>
                <c:pt idx="18963">
                  <c:v>-1.1341285791025882E-2</c:v>
                </c:pt>
                <c:pt idx="18964">
                  <c:v>7.194402523724097E-3</c:v>
                </c:pt>
                <c:pt idx="18965">
                  <c:v>1.9021899284831216E-2</c:v>
                </c:pt>
                <c:pt idx="18966">
                  <c:v>3.4687120687672053E-2</c:v>
                </c:pt>
                <c:pt idx="18967">
                  <c:v>-5.4346527901219119E-2</c:v>
                </c:pt>
                <c:pt idx="18968">
                  <c:v>3.0642951475636933E-3</c:v>
                </c:pt>
                <c:pt idx="18969">
                  <c:v>-4.0381057735530017E-2</c:v>
                </c:pt>
                <c:pt idx="18970">
                  <c:v>4.7266610191827645E-2</c:v>
                </c:pt>
                <c:pt idx="18971">
                  <c:v>-1.0080646141084176E-2</c:v>
                </c:pt>
                <c:pt idx="18972">
                  <c:v>9.7092500232381224E-3</c:v>
                </c:pt>
                <c:pt idx="18973">
                  <c:v>-1.7299418557317089E-2</c:v>
                </c:pt>
                <c:pt idx="18974">
                  <c:v>2.3724693569687625E-2</c:v>
                </c:pt>
                <c:pt idx="18975">
                  <c:v>-3.5985158143680161E-2</c:v>
                </c:pt>
                <c:pt idx="18976">
                  <c:v>3.7280330982969061E-2</c:v>
                </c:pt>
                <c:pt idx="18977">
                  <c:v>0.18588321500413355</c:v>
                </c:pt>
                <c:pt idx="18978">
                  <c:v>6.513022232693684E-2</c:v>
                </c:pt>
                <c:pt idx="18979">
                  <c:v>8.3235844728226954E-2</c:v>
                </c:pt>
                <c:pt idx="18980">
                  <c:v>-4.9312197379674558E-2</c:v>
                </c:pt>
                <c:pt idx="18981">
                  <c:v>1.4595058463791791E-2</c:v>
                </c:pt>
                <c:pt idx="18982">
                  <c:v>1.5515139116271007E-2</c:v>
                </c:pt>
                <c:pt idx="18983">
                  <c:v>-8.0939700577559552E-3</c:v>
                </c:pt>
                <c:pt idx="18984">
                  <c:v>1.1150240182086962E-2</c:v>
                </c:pt>
                <c:pt idx="18985">
                  <c:v>9.3392469608508374E-2</c:v>
                </c:pt>
                <c:pt idx="18986">
                  <c:v>-1.5303441042343314E-2</c:v>
                </c:pt>
                <c:pt idx="18987">
                  <c:v>6.001933875109406E-3</c:v>
                </c:pt>
                <c:pt idx="18988">
                  <c:v>9.2047061284906917E-2</c:v>
                </c:pt>
                <c:pt idx="18989">
                  <c:v>3.1427449557978042E-2</c:v>
                </c:pt>
                <c:pt idx="18990">
                  <c:v>7.7165324182784586E-2</c:v>
                </c:pt>
                <c:pt idx="18991">
                  <c:v>3.2179236931370876E-2</c:v>
                </c:pt>
                <c:pt idx="18992">
                  <c:v>4.1188997460535469E-2</c:v>
                </c:pt>
                <c:pt idx="18993">
                  <c:v>6.2198198674226601E-2</c:v>
                </c:pt>
                <c:pt idx="18994">
                  <c:v>-6.1357972709346835E-2</c:v>
                </c:pt>
                <c:pt idx="18995">
                  <c:v>-5.3545051859697816E-2</c:v>
                </c:pt>
                <c:pt idx="18996">
                  <c:v>-8.508402680648966E-2</c:v>
                </c:pt>
                <c:pt idx="18997">
                  <c:v>4.5761496020687202E-3</c:v>
                </c:pt>
                <c:pt idx="18998">
                  <c:v>-7.0395011011388314E-2</c:v>
                </c:pt>
                <c:pt idx="18999">
                  <c:v>8.2523233847339325E-2</c:v>
                </c:pt>
                <c:pt idx="19000">
                  <c:v>8.3238041220077913E-2</c:v>
                </c:pt>
                <c:pt idx="19001">
                  <c:v>-7.104184587945471E-2</c:v>
                </c:pt>
                <c:pt idx="19002">
                  <c:v>5.7121783097148701E-2</c:v>
                </c:pt>
                <c:pt idx="19003">
                  <c:v>-5.0334855292494081E-3</c:v>
                </c:pt>
                <c:pt idx="19004">
                  <c:v>-4.3342112788711459E-2</c:v>
                </c:pt>
                <c:pt idx="19005">
                  <c:v>-0.17334498228849765</c:v>
                </c:pt>
                <c:pt idx="19006">
                  <c:v>-1.9222625278729435E-2</c:v>
                </c:pt>
                <c:pt idx="19007">
                  <c:v>2.8661214780397824E-2</c:v>
                </c:pt>
                <c:pt idx="19008">
                  <c:v>-9.8994244180424823E-2</c:v>
                </c:pt>
                <c:pt idx="19009">
                  <c:v>5.9832297377786461E-2</c:v>
                </c:pt>
                <c:pt idx="19010">
                  <c:v>1.0562968826969148E-2</c:v>
                </c:pt>
                <c:pt idx="19011">
                  <c:v>6.1168271249194384E-2</c:v>
                </c:pt>
                <c:pt idx="19012">
                  <c:v>1.3234235769951466E-2</c:v>
                </c:pt>
                <c:pt idx="19013">
                  <c:v>3.3843210033703053E-2</c:v>
                </c:pt>
                <c:pt idx="19014">
                  <c:v>1.7835013986609992E-2</c:v>
                </c:pt>
                <c:pt idx="19015">
                  <c:v>3.7697762115666618E-2</c:v>
                </c:pt>
                <c:pt idx="19016">
                  <c:v>5.107700791482632E-2</c:v>
                </c:pt>
                <c:pt idx="19017">
                  <c:v>-8.1676366472954107E-2</c:v>
                </c:pt>
                <c:pt idx="19018">
                  <c:v>4.7081118623230556E-2</c:v>
                </c:pt>
                <c:pt idx="19019">
                  <c:v>2.9725006488568965E-2</c:v>
                </c:pt>
                <c:pt idx="19020">
                  <c:v>1.3627493775330089E-2</c:v>
                </c:pt>
                <c:pt idx="19021">
                  <c:v>2.9900752562708442E-2</c:v>
                </c:pt>
                <c:pt idx="19022">
                  <c:v>-7.9785692470096772E-2</c:v>
                </c:pt>
                <c:pt idx="19023">
                  <c:v>-7.4114638542687752E-2</c:v>
                </c:pt>
                <c:pt idx="19024">
                  <c:v>3.2770388253346848E-2</c:v>
                </c:pt>
                <c:pt idx="19025">
                  <c:v>-2.1158608474828044E-2</c:v>
                </c:pt>
                <c:pt idx="19026">
                  <c:v>4.1035199838130351E-2</c:v>
                </c:pt>
                <c:pt idx="19027">
                  <c:v>-2.2990184126187498E-3</c:v>
                </c:pt>
                <c:pt idx="19028">
                  <c:v>1.566126083608289E-2</c:v>
                </c:pt>
                <c:pt idx="19029">
                  <c:v>2.250420554720034E-2</c:v>
                </c:pt>
                <c:pt idx="19030">
                  <c:v>1.7177978471373249E-2</c:v>
                </c:pt>
                <c:pt idx="19031">
                  <c:v>-9.149550230813772E-3</c:v>
                </c:pt>
                <c:pt idx="19032">
                  <c:v>-0.10134221966181056</c:v>
                </c:pt>
                <c:pt idx="19033">
                  <c:v>2.1445899920658811E-2</c:v>
                </c:pt>
                <c:pt idx="19034">
                  <c:v>2.373528812690695E-2</c:v>
                </c:pt>
                <c:pt idx="19035">
                  <c:v>-1.8209258148617759E-2</c:v>
                </c:pt>
                <c:pt idx="19036">
                  <c:v>-1.8418294415550193E-2</c:v>
                </c:pt>
                <c:pt idx="19037">
                  <c:v>-3.7432670754134811E-2</c:v>
                </c:pt>
                <c:pt idx="19038">
                  <c:v>-8.1640435031805486E-2</c:v>
                </c:pt>
                <c:pt idx="19039">
                  <c:v>-3.2542273274304083E-2</c:v>
                </c:pt>
                <c:pt idx="19040">
                  <c:v>4.4447685767213703E-2</c:v>
                </c:pt>
                <c:pt idx="19041">
                  <c:v>-0.10515380987886758</c:v>
                </c:pt>
                <c:pt idx="19042">
                  <c:v>-4.7952335750670892E-2</c:v>
                </c:pt>
                <c:pt idx="19043">
                  <c:v>-4.5364187321944464E-2</c:v>
                </c:pt>
                <c:pt idx="19044">
                  <c:v>-6.5557254809642779E-2</c:v>
                </c:pt>
                <c:pt idx="19045">
                  <c:v>0.15247550721877287</c:v>
                </c:pt>
                <c:pt idx="19046">
                  <c:v>-0.17593998287662521</c:v>
                </c:pt>
                <c:pt idx="19047">
                  <c:v>1.3503486811100354E-2</c:v>
                </c:pt>
                <c:pt idx="19048">
                  <c:v>2.721858281233806E-2</c:v>
                </c:pt>
                <c:pt idx="19049">
                  <c:v>1.7744291746486805E-2</c:v>
                </c:pt>
                <c:pt idx="19050">
                  <c:v>0.11920411570258801</c:v>
                </c:pt>
                <c:pt idx="19051">
                  <c:v>6.6768849806371128E-2</c:v>
                </c:pt>
                <c:pt idx="19052">
                  <c:v>7.2807353326049193E-2</c:v>
                </c:pt>
                <c:pt idx="19053">
                  <c:v>-1.6950631484799118E-2</c:v>
                </c:pt>
                <c:pt idx="19054">
                  <c:v>-4.3881442445012658E-2</c:v>
                </c:pt>
                <c:pt idx="19055">
                  <c:v>-1.3494892752765888E-3</c:v>
                </c:pt>
                <c:pt idx="19056">
                  <c:v>-1.1419630801434595E-3</c:v>
                </c:pt>
                <c:pt idx="19057">
                  <c:v>2.0294112952673797E-2</c:v>
                </c:pt>
                <c:pt idx="19058">
                  <c:v>6.7587996293823144E-2</c:v>
                </c:pt>
                <c:pt idx="19059">
                  <c:v>8.1362473755613146E-2</c:v>
                </c:pt>
                <c:pt idx="19060">
                  <c:v>6.0191177893372857E-3</c:v>
                </c:pt>
                <c:pt idx="19061">
                  <c:v>0.17682670086968599</c:v>
                </c:pt>
                <c:pt idx="19062">
                  <c:v>0.17222403677205719</c:v>
                </c:pt>
                <c:pt idx="19063">
                  <c:v>6.278337930052888E-2</c:v>
                </c:pt>
                <c:pt idx="19064">
                  <c:v>-3.4507850122046076E-3</c:v>
                </c:pt>
                <c:pt idx="19065">
                  <c:v>7.8187725728157756E-3</c:v>
                </c:pt>
                <c:pt idx="19066">
                  <c:v>-2.8800659490668304E-2</c:v>
                </c:pt>
                <c:pt idx="19067">
                  <c:v>5.9301687710338953E-2</c:v>
                </c:pt>
                <c:pt idx="19068">
                  <c:v>4.7353049049937743E-2</c:v>
                </c:pt>
                <c:pt idx="19069">
                  <c:v>1.2512559894633481E-2</c:v>
                </c:pt>
                <c:pt idx="19070">
                  <c:v>5.5774839520035995E-3</c:v>
                </c:pt>
                <c:pt idx="19071">
                  <c:v>-3.6917276394471321E-3</c:v>
                </c:pt>
                <c:pt idx="19072">
                  <c:v>0.12489652936475452</c:v>
                </c:pt>
                <c:pt idx="19073">
                  <c:v>-0.12188781204139057</c:v>
                </c:pt>
                <c:pt idx="19074">
                  <c:v>8.8203572062970373E-2</c:v>
                </c:pt>
                <c:pt idx="19075">
                  <c:v>3.9011665963570828E-2</c:v>
                </c:pt>
                <c:pt idx="19076">
                  <c:v>7.3893321941316245E-2</c:v>
                </c:pt>
                <c:pt idx="19077">
                  <c:v>2.482917691250373E-2</c:v>
                </c:pt>
                <c:pt idx="19078">
                  <c:v>1.0380506942368287E-2</c:v>
                </c:pt>
                <c:pt idx="19079">
                  <c:v>3.6778546112176326E-2</c:v>
                </c:pt>
                <c:pt idx="19080">
                  <c:v>2.9435104673779883E-2</c:v>
                </c:pt>
                <c:pt idx="19081">
                  <c:v>3.8829147551057153E-2</c:v>
                </c:pt>
                <c:pt idx="19082">
                  <c:v>-1.3326639002823348E-3</c:v>
                </c:pt>
                <c:pt idx="19083">
                  <c:v>1.579404532460315E-2</c:v>
                </c:pt>
                <c:pt idx="19084">
                  <c:v>4.7088776605022043E-3</c:v>
                </c:pt>
                <c:pt idx="19085">
                  <c:v>-5.4899125375759673E-2</c:v>
                </c:pt>
                <c:pt idx="19086">
                  <c:v>5.593675200846563E-2</c:v>
                </c:pt>
                <c:pt idx="19087">
                  <c:v>1.8456757995858577E-2</c:v>
                </c:pt>
                <c:pt idx="19088">
                  <c:v>-1.3311905484611775E-2</c:v>
                </c:pt>
                <c:pt idx="19089">
                  <c:v>-2.4298067228786805E-2</c:v>
                </c:pt>
                <c:pt idx="19090">
                  <c:v>3.3723377915311055E-2</c:v>
                </c:pt>
                <c:pt idx="19091">
                  <c:v>6.6988505681963614E-2</c:v>
                </c:pt>
                <c:pt idx="19092">
                  <c:v>3.8647829470190576E-2</c:v>
                </c:pt>
                <c:pt idx="19093">
                  <c:v>5.0860702421769703E-2</c:v>
                </c:pt>
                <c:pt idx="19094">
                  <c:v>-0.10973432390116285</c:v>
                </c:pt>
                <c:pt idx="19095">
                  <c:v>2.7101293502099492E-2</c:v>
                </c:pt>
                <c:pt idx="19096">
                  <c:v>-0.11906291630934107</c:v>
                </c:pt>
                <c:pt idx="19097">
                  <c:v>6.2573056877461092E-2</c:v>
                </c:pt>
                <c:pt idx="19098">
                  <c:v>3.3700817229593713E-2</c:v>
                </c:pt>
                <c:pt idx="19099">
                  <c:v>5.3048234125262418E-2</c:v>
                </c:pt>
                <c:pt idx="19100">
                  <c:v>0.14001829100526766</c:v>
                </c:pt>
                <c:pt idx="19101">
                  <c:v>-4.800461983786046E-2</c:v>
                </c:pt>
                <c:pt idx="19102">
                  <c:v>-1.0369253455238382E-2</c:v>
                </c:pt>
                <c:pt idx="19103">
                  <c:v>-4.1827577184710028E-3</c:v>
                </c:pt>
                <c:pt idx="19104">
                  <c:v>2.6650351031362429E-2</c:v>
                </c:pt>
                <c:pt idx="19105">
                  <c:v>4.5173364964273259E-2</c:v>
                </c:pt>
                <c:pt idx="19106">
                  <c:v>7.322680438862246E-2</c:v>
                </c:pt>
                <c:pt idx="19107">
                  <c:v>-1.6603535872687866E-2</c:v>
                </c:pt>
                <c:pt idx="19108">
                  <c:v>2.300008605577155E-2</c:v>
                </c:pt>
                <c:pt idx="19109">
                  <c:v>8.0585534255978641E-2</c:v>
                </c:pt>
                <c:pt idx="19110">
                  <c:v>8.2626764993766443E-3</c:v>
                </c:pt>
                <c:pt idx="19111">
                  <c:v>9.2020802625591619E-2</c:v>
                </c:pt>
                <c:pt idx="19112">
                  <c:v>-8.3899574932692778E-3</c:v>
                </c:pt>
                <c:pt idx="19113">
                  <c:v>4.3501777854937449E-3</c:v>
                </c:pt>
                <c:pt idx="19114">
                  <c:v>-2.1306604684942179E-2</c:v>
                </c:pt>
                <c:pt idx="19115">
                  <c:v>3.6271383939288172E-2</c:v>
                </c:pt>
                <c:pt idx="19116">
                  <c:v>8.7313280713038288E-2</c:v>
                </c:pt>
                <c:pt idx="19117">
                  <c:v>0.1632566948190001</c:v>
                </c:pt>
                <c:pt idx="19118">
                  <c:v>1.3414637899601693E-3</c:v>
                </c:pt>
                <c:pt idx="19119">
                  <c:v>4.0548190058666105E-2</c:v>
                </c:pt>
                <c:pt idx="19120">
                  <c:v>1.8940782892679525E-3</c:v>
                </c:pt>
                <c:pt idx="19121">
                  <c:v>-2.5706252497517734E-2</c:v>
                </c:pt>
                <c:pt idx="19122">
                  <c:v>-1.1485701613710417E-2</c:v>
                </c:pt>
                <c:pt idx="19123">
                  <c:v>4.225812973949257E-2</c:v>
                </c:pt>
                <c:pt idx="19124">
                  <c:v>3.509364208433418E-2</c:v>
                </c:pt>
                <c:pt idx="19125">
                  <c:v>-1.8707332316576788E-3</c:v>
                </c:pt>
                <c:pt idx="19126">
                  <c:v>6.5186967850761016E-2</c:v>
                </c:pt>
                <c:pt idx="19127">
                  <c:v>8.8452509613297731E-2</c:v>
                </c:pt>
                <c:pt idx="19128">
                  <c:v>1.3842856331820882E-2</c:v>
                </c:pt>
                <c:pt idx="19129">
                  <c:v>-6.5096960752189389E-2</c:v>
                </c:pt>
                <c:pt idx="19130">
                  <c:v>-4.8873032891217763E-2</c:v>
                </c:pt>
                <c:pt idx="19131">
                  <c:v>8.6000880893686606E-3</c:v>
                </c:pt>
                <c:pt idx="19132">
                  <c:v>0.1061867386695592</c:v>
                </c:pt>
                <c:pt idx="19133">
                  <c:v>-0.30812334414948195</c:v>
                </c:pt>
                <c:pt idx="19134">
                  <c:v>3.5364697208903971E-2</c:v>
                </c:pt>
                <c:pt idx="19135">
                  <c:v>-2.9985837633555643E-2</c:v>
                </c:pt>
                <c:pt idx="19136">
                  <c:v>-4.1121297644308864E-2</c:v>
                </c:pt>
                <c:pt idx="19137">
                  <c:v>-7.1925819370111277E-2</c:v>
                </c:pt>
                <c:pt idx="19138">
                  <c:v>0.2195776911535964</c:v>
                </c:pt>
                <c:pt idx="19139">
                  <c:v>1.2704830614509808E-2</c:v>
                </c:pt>
                <c:pt idx="19140">
                  <c:v>-5.3572804067876942E-2</c:v>
                </c:pt>
                <c:pt idx="19141">
                  <c:v>-1.761164938003705E-3</c:v>
                </c:pt>
                <c:pt idx="19142">
                  <c:v>6.6017647104544594E-2</c:v>
                </c:pt>
                <c:pt idx="19143">
                  <c:v>3.8842161273041818E-2</c:v>
                </c:pt>
                <c:pt idx="19144">
                  <c:v>7.4669324141772825E-2</c:v>
                </c:pt>
                <c:pt idx="19145">
                  <c:v>-4.9602891611286153E-3</c:v>
                </c:pt>
                <c:pt idx="19146">
                  <c:v>-2.1120170433531826E-2</c:v>
                </c:pt>
                <c:pt idx="19147">
                  <c:v>0.11820910865837546</c:v>
                </c:pt>
                <c:pt idx="19148">
                  <c:v>-0.10904917825168842</c:v>
                </c:pt>
                <c:pt idx="19149">
                  <c:v>0.10531262516489082</c:v>
                </c:pt>
                <c:pt idx="19150">
                  <c:v>0.17167936247273016</c:v>
                </c:pt>
                <c:pt idx="19151">
                  <c:v>-2.0647817017952368E-3</c:v>
                </c:pt>
                <c:pt idx="19152">
                  <c:v>-1.3464532543246692E-2</c:v>
                </c:pt>
                <c:pt idx="19153">
                  <c:v>6.6546189563784483E-2</c:v>
                </c:pt>
                <c:pt idx="19154">
                  <c:v>-2.7151574852907243E-2</c:v>
                </c:pt>
                <c:pt idx="19155">
                  <c:v>-5.6506508188726406E-2</c:v>
                </c:pt>
                <c:pt idx="19156">
                  <c:v>9.359677017231777E-3</c:v>
                </c:pt>
                <c:pt idx="19157">
                  <c:v>-6.5190168045009017E-2</c:v>
                </c:pt>
                <c:pt idx="19158">
                  <c:v>-3.6171402575306259E-2</c:v>
                </c:pt>
                <c:pt idx="19159">
                  <c:v>3.3443631620273702E-2</c:v>
                </c:pt>
                <c:pt idx="19160">
                  <c:v>1.9695046810888538E-2</c:v>
                </c:pt>
                <c:pt idx="19161">
                  <c:v>-9.0971196217868575E-2</c:v>
                </c:pt>
                <c:pt idx="19162">
                  <c:v>-2.4321273144427846E-2</c:v>
                </c:pt>
                <c:pt idx="19163">
                  <c:v>-2.4967110877288243E-2</c:v>
                </c:pt>
                <c:pt idx="19164">
                  <c:v>-1.8737747452416798E-2</c:v>
                </c:pt>
                <c:pt idx="19165">
                  <c:v>-0.10816866026086278</c:v>
                </c:pt>
                <c:pt idx="19166">
                  <c:v>-1.5793977368600692E-2</c:v>
                </c:pt>
                <c:pt idx="19167">
                  <c:v>-3.0839011596222873E-2</c:v>
                </c:pt>
                <c:pt idx="19168">
                  <c:v>-2.3535148885450385E-3</c:v>
                </c:pt>
                <c:pt idx="19169">
                  <c:v>1.1388460122750008E-2</c:v>
                </c:pt>
                <c:pt idx="19170">
                  <c:v>2.9257039819586224E-2</c:v>
                </c:pt>
                <c:pt idx="19171">
                  <c:v>1.7443813325852476E-2</c:v>
                </c:pt>
                <c:pt idx="19172">
                  <c:v>0.27175041692658081</c:v>
                </c:pt>
                <c:pt idx="19173">
                  <c:v>2.5531169725545696E-2</c:v>
                </c:pt>
                <c:pt idx="19174">
                  <c:v>-9.8457394173076002E-2</c:v>
                </c:pt>
                <c:pt idx="19175">
                  <c:v>3.456991628385074E-3</c:v>
                </c:pt>
                <c:pt idx="19176">
                  <c:v>-8.831945202124138E-5</c:v>
                </c:pt>
                <c:pt idx="19177">
                  <c:v>4.6392206903088816E-3</c:v>
                </c:pt>
                <c:pt idx="19178">
                  <c:v>9.5276600089362097E-3</c:v>
                </c:pt>
                <c:pt idx="19179">
                  <c:v>5.5619964480933815E-3</c:v>
                </c:pt>
                <c:pt idx="19180">
                  <c:v>-3.9492477072954404E-3</c:v>
                </c:pt>
                <c:pt idx="19181">
                  <c:v>-9.956631635471648E-3</c:v>
                </c:pt>
                <c:pt idx="19182">
                  <c:v>-1.0746027818700394E-2</c:v>
                </c:pt>
                <c:pt idx="19183">
                  <c:v>1.319024813703595E-2</c:v>
                </c:pt>
                <c:pt idx="19184">
                  <c:v>0.18108356495414182</c:v>
                </c:pt>
                <c:pt idx="19185">
                  <c:v>-2.4530577962915596E-2</c:v>
                </c:pt>
                <c:pt idx="19186">
                  <c:v>3.5457521937385904E-2</c:v>
                </c:pt>
                <c:pt idx="19187">
                  <c:v>-2.3528031052097859E-2</c:v>
                </c:pt>
                <c:pt idx="19188">
                  <c:v>-2.6236989108163293E-2</c:v>
                </c:pt>
                <c:pt idx="19189">
                  <c:v>5.2469739250600334E-2</c:v>
                </c:pt>
                <c:pt idx="19190">
                  <c:v>3.9007225679482671E-2</c:v>
                </c:pt>
                <c:pt idx="19191">
                  <c:v>1.3414642535955965E-2</c:v>
                </c:pt>
                <c:pt idx="19192">
                  <c:v>-1.5754905889515895E-2</c:v>
                </c:pt>
                <c:pt idx="19193">
                  <c:v>-2.5057670508511452E-2</c:v>
                </c:pt>
                <c:pt idx="19194">
                  <c:v>-4.1041467843126435E-2</c:v>
                </c:pt>
                <c:pt idx="19195">
                  <c:v>-2.8071953171442177E-2</c:v>
                </c:pt>
                <c:pt idx="19196">
                  <c:v>4.3524387733078873E-2</c:v>
                </c:pt>
                <c:pt idx="19197">
                  <c:v>8.136092825139947E-3</c:v>
                </c:pt>
                <c:pt idx="19198">
                  <c:v>8.1603907958521557E-2</c:v>
                </c:pt>
                <c:pt idx="19199">
                  <c:v>1.5617211861133655E-3</c:v>
                </c:pt>
                <c:pt idx="19200">
                  <c:v>0.11495019055299552</c:v>
                </c:pt>
                <c:pt idx="19201">
                  <c:v>0.17301264794602525</c:v>
                </c:pt>
                <c:pt idx="19202">
                  <c:v>-9.5537911034318974E-3</c:v>
                </c:pt>
                <c:pt idx="19203">
                  <c:v>6.7550247981071213E-3</c:v>
                </c:pt>
                <c:pt idx="19204">
                  <c:v>-4.1458868488935038E-3</c:v>
                </c:pt>
                <c:pt idx="19205">
                  <c:v>-1.8467511071459945E-2</c:v>
                </c:pt>
                <c:pt idx="19206">
                  <c:v>2.6638232576291904E-2</c:v>
                </c:pt>
                <c:pt idx="19207">
                  <c:v>2.6833352436677955E-2</c:v>
                </c:pt>
                <c:pt idx="19208">
                  <c:v>0.20096949733441902</c:v>
                </c:pt>
                <c:pt idx="19209">
                  <c:v>-3.9928794555980102E-3</c:v>
                </c:pt>
                <c:pt idx="19210">
                  <c:v>0.39638479459350195</c:v>
                </c:pt>
                <c:pt idx="19211">
                  <c:v>-9.9425836447234461E-3</c:v>
                </c:pt>
                <c:pt idx="19212">
                  <c:v>0.15246593633471969</c:v>
                </c:pt>
                <c:pt idx="19213">
                  <c:v>-7.6475626268358798E-2</c:v>
                </c:pt>
                <c:pt idx="19214">
                  <c:v>3.2766797691081437E-3</c:v>
                </c:pt>
                <c:pt idx="19215">
                  <c:v>5.6232794287951637E-2</c:v>
                </c:pt>
                <c:pt idx="19216">
                  <c:v>3.493239017991738E-2</c:v>
                </c:pt>
                <c:pt idx="19217">
                  <c:v>-7.0841025402356747E-2</c:v>
                </c:pt>
                <c:pt idx="19218">
                  <c:v>-3.4763952699900146E-2</c:v>
                </c:pt>
                <c:pt idx="19219">
                  <c:v>5.7382868932247923E-3</c:v>
                </c:pt>
                <c:pt idx="19220">
                  <c:v>1.0362986645680396E-2</c:v>
                </c:pt>
                <c:pt idx="19221">
                  <c:v>1.0849654020495712E-3</c:v>
                </c:pt>
                <c:pt idx="19222">
                  <c:v>-3.154169287738199E-2</c:v>
                </c:pt>
                <c:pt idx="19223">
                  <c:v>1.2299108998758922E-2</c:v>
                </c:pt>
                <c:pt idx="19224">
                  <c:v>4.2433593964876386E-2</c:v>
                </c:pt>
                <c:pt idx="19225">
                  <c:v>1.2836487768361638E-3</c:v>
                </c:pt>
                <c:pt idx="19226">
                  <c:v>6.8625504529599743E-2</c:v>
                </c:pt>
                <c:pt idx="19227">
                  <c:v>-1.9240185890538098E-2</c:v>
                </c:pt>
                <c:pt idx="19228">
                  <c:v>5.5694850868375986E-2</c:v>
                </c:pt>
                <c:pt idx="19229">
                  <c:v>-0.23818617296692285</c:v>
                </c:pt>
                <c:pt idx="19230">
                  <c:v>-3.1080150810517529E-2</c:v>
                </c:pt>
                <c:pt idx="19231">
                  <c:v>1.830847934820647E-2</c:v>
                </c:pt>
                <c:pt idx="19232">
                  <c:v>2.5246885766503194E-2</c:v>
                </c:pt>
                <c:pt idx="19233">
                  <c:v>5.9213138276021163E-2</c:v>
                </c:pt>
                <c:pt idx="19234">
                  <c:v>4.7732315938052612E-2</c:v>
                </c:pt>
                <c:pt idx="19235">
                  <c:v>-6.5951686525726472E-2</c:v>
                </c:pt>
                <c:pt idx="19236">
                  <c:v>1.8480932918171194E-2</c:v>
                </c:pt>
                <c:pt idx="19237">
                  <c:v>1.0053038877188419E-2</c:v>
                </c:pt>
                <c:pt idx="19238">
                  <c:v>-8.6052469115256505E-3</c:v>
                </c:pt>
                <c:pt idx="19239">
                  <c:v>-1.5615217374479623E-2</c:v>
                </c:pt>
                <c:pt idx="19240">
                  <c:v>1.5798083114244452E-2</c:v>
                </c:pt>
                <c:pt idx="19241">
                  <c:v>8.0599416021266985E-3</c:v>
                </c:pt>
                <c:pt idx="19242">
                  <c:v>3.8651313761859048E-2</c:v>
                </c:pt>
                <c:pt idx="19243">
                  <c:v>-4.0837407981410528E-2</c:v>
                </c:pt>
                <c:pt idx="19244">
                  <c:v>0.20526227282102971</c:v>
                </c:pt>
                <c:pt idx="19245">
                  <c:v>6.205536500200682E-2</c:v>
                </c:pt>
                <c:pt idx="19246">
                  <c:v>4.9833497979040957E-2</c:v>
                </c:pt>
                <c:pt idx="19247">
                  <c:v>3.243098148195598E-2</c:v>
                </c:pt>
                <c:pt idx="19248">
                  <c:v>2.3702813486950206E-2</c:v>
                </c:pt>
                <c:pt idx="19249">
                  <c:v>-2.4780114591326105E-2</c:v>
                </c:pt>
                <c:pt idx="19250">
                  <c:v>-9.6043802771499081E-3</c:v>
                </c:pt>
                <c:pt idx="19251">
                  <c:v>5.0556174007547756E-2</c:v>
                </c:pt>
                <c:pt idx="19252">
                  <c:v>-0.18321259637010487</c:v>
                </c:pt>
                <c:pt idx="19253">
                  <c:v>-5.4629230853980096E-2</c:v>
                </c:pt>
                <c:pt idx="19254">
                  <c:v>-5.9216114592244608E-2</c:v>
                </c:pt>
                <c:pt idx="19255">
                  <c:v>-0.12825117604032346</c:v>
                </c:pt>
                <c:pt idx="19256">
                  <c:v>-2.8433131631214994E-2</c:v>
                </c:pt>
                <c:pt idx="19257">
                  <c:v>5.1780748313502871E-2</c:v>
                </c:pt>
                <c:pt idx="19258">
                  <c:v>3.3285221743102424E-2</c:v>
                </c:pt>
                <c:pt idx="19259">
                  <c:v>1.5799631442595063E-2</c:v>
                </c:pt>
                <c:pt idx="19260">
                  <c:v>-3.4136374945197022E-2</c:v>
                </c:pt>
                <c:pt idx="19261">
                  <c:v>-1.5209931551665437E-2</c:v>
                </c:pt>
                <c:pt idx="19262">
                  <c:v>-1.2131147430910264E-2</c:v>
                </c:pt>
                <c:pt idx="19263">
                  <c:v>5.5382575411164637E-3</c:v>
                </c:pt>
                <c:pt idx="19264">
                  <c:v>8.5440353633205283E-3</c:v>
                </c:pt>
                <c:pt idx="19265">
                  <c:v>-3.6987000850963262E-4</c:v>
                </c:pt>
                <c:pt idx="19266">
                  <c:v>2.9546764731027725E-3</c:v>
                </c:pt>
                <c:pt idx="19267">
                  <c:v>6.3005254036012396E-3</c:v>
                </c:pt>
                <c:pt idx="19268">
                  <c:v>8.6799348125272124E-3</c:v>
                </c:pt>
                <c:pt idx="19269">
                  <c:v>-9.1950609368711862E-3</c:v>
                </c:pt>
                <c:pt idx="19270">
                  <c:v>3.4667725606457006E-2</c:v>
                </c:pt>
                <c:pt idx="19271">
                  <c:v>2.5458518083023528E-2</c:v>
                </c:pt>
                <c:pt idx="19272">
                  <c:v>-8.5286162718417061E-2</c:v>
                </c:pt>
                <c:pt idx="19273">
                  <c:v>3.0133072997525E-2</c:v>
                </c:pt>
                <c:pt idx="19274">
                  <c:v>8.2660823320099396E-3</c:v>
                </c:pt>
                <c:pt idx="19275">
                  <c:v>2.7716493106777393E-3</c:v>
                </c:pt>
                <c:pt idx="19276">
                  <c:v>-0.10352010500840311</c:v>
                </c:pt>
                <c:pt idx="19277">
                  <c:v>-7.1639368641690793E-2</c:v>
                </c:pt>
                <c:pt idx="19278">
                  <c:v>2.3729558272124782E-2</c:v>
                </c:pt>
                <c:pt idx="19279">
                  <c:v>1.1138696374749593E-3</c:v>
                </c:pt>
                <c:pt idx="19280">
                  <c:v>-7.6347691636767037E-2</c:v>
                </c:pt>
                <c:pt idx="19281">
                  <c:v>2.6416574738770057E-2</c:v>
                </c:pt>
                <c:pt idx="19282">
                  <c:v>4.2543815337021534E-2</c:v>
                </c:pt>
                <c:pt idx="19283">
                  <c:v>1.2090563565765329E-3</c:v>
                </c:pt>
                <c:pt idx="19284">
                  <c:v>-1.1662891900067848E-2</c:v>
                </c:pt>
                <c:pt idx="19285">
                  <c:v>2.9804340266880907E-3</c:v>
                </c:pt>
                <c:pt idx="19286">
                  <c:v>-5.3731734802410794E-2</c:v>
                </c:pt>
                <c:pt idx="19287">
                  <c:v>-5.2579624915955026E-2</c:v>
                </c:pt>
                <c:pt idx="19288">
                  <c:v>4.9292470532467998E-2</c:v>
                </c:pt>
                <c:pt idx="19289">
                  <c:v>-6.8433408440148665E-3</c:v>
                </c:pt>
                <c:pt idx="19290">
                  <c:v>6.9920242218110953E-2</c:v>
                </c:pt>
                <c:pt idx="19291">
                  <c:v>-6.0195056610444567E-3</c:v>
                </c:pt>
                <c:pt idx="19292">
                  <c:v>-2.0383102426017024E-2</c:v>
                </c:pt>
                <c:pt idx="19293">
                  <c:v>5.3218555683860608E-2</c:v>
                </c:pt>
                <c:pt idx="19294">
                  <c:v>-3.5246176772580117E-3</c:v>
                </c:pt>
                <c:pt idx="19295">
                  <c:v>-9.8459473911840997E-2</c:v>
                </c:pt>
                <c:pt idx="19296">
                  <c:v>7.0457017480074366E-2</c:v>
                </c:pt>
                <c:pt idx="19297">
                  <c:v>-2.7053095735592888E-2</c:v>
                </c:pt>
                <c:pt idx="19298">
                  <c:v>3.6831343781164157E-2</c:v>
                </c:pt>
                <c:pt idx="19299">
                  <c:v>9.5648922166446221E-5</c:v>
                </c:pt>
                <c:pt idx="19300">
                  <c:v>9.1771969484532118E-2</c:v>
                </c:pt>
                <c:pt idx="19301">
                  <c:v>4.2911085317249742E-2</c:v>
                </c:pt>
                <c:pt idx="19302">
                  <c:v>-1.7968553192517396E-2</c:v>
                </c:pt>
                <c:pt idx="19303">
                  <c:v>2.1486477410919873E-3</c:v>
                </c:pt>
                <c:pt idx="19304">
                  <c:v>2.3323905438685327E-2</c:v>
                </c:pt>
                <c:pt idx="19305">
                  <c:v>-8.1569039917856519E-3</c:v>
                </c:pt>
                <c:pt idx="19306">
                  <c:v>-2.6372564175673636E-2</c:v>
                </c:pt>
                <c:pt idx="19307">
                  <c:v>-2.5425522113433612E-2</c:v>
                </c:pt>
                <c:pt idx="19308">
                  <c:v>-1.4218159961029285E-2</c:v>
                </c:pt>
                <c:pt idx="19309">
                  <c:v>-2.5788501207440435E-2</c:v>
                </c:pt>
                <c:pt idx="19310">
                  <c:v>-5.0226888644500721E-2</c:v>
                </c:pt>
                <c:pt idx="19311">
                  <c:v>5.3295086928209553E-3</c:v>
                </c:pt>
                <c:pt idx="19312">
                  <c:v>-5.2860744488973356E-2</c:v>
                </c:pt>
                <c:pt idx="19313">
                  <c:v>-2.1207846166452827E-3</c:v>
                </c:pt>
                <c:pt idx="19314">
                  <c:v>2.0369720871409769E-3</c:v>
                </c:pt>
                <c:pt idx="19315">
                  <c:v>-1.1095531672859506E-2</c:v>
                </c:pt>
                <c:pt idx="19316">
                  <c:v>5.4697032345411442E-2</c:v>
                </c:pt>
                <c:pt idx="19317">
                  <c:v>3.1869478558388169E-2</c:v>
                </c:pt>
                <c:pt idx="19318">
                  <c:v>0.11310499898996147</c:v>
                </c:pt>
                <c:pt idx="19319">
                  <c:v>4.9598837346114963E-2</c:v>
                </c:pt>
                <c:pt idx="19320">
                  <c:v>-1.0820776605208558E-2</c:v>
                </c:pt>
                <c:pt idx="19321">
                  <c:v>2.0104661096983119E-2</c:v>
                </c:pt>
                <c:pt idx="19322">
                  <c:v>-0.22964458489402154</c:v>
                </c:pt>
                <c:pt idx="19323">
                  <c:v>-0.27770435866684978</c:v>
                </c:pt>
                <c:pt idx="19324">
                  <c:v>3.6594912988768415E-2</c:v>
                </c:pt>
                <c:pt idx="19325">
                  <c:v>0.14126070689094958</c:v>
                </c:pt>
                <c:pt idx="19326">
                  <c:v>6.0094942066113634E-2</c:v>
                </c:pt>
                <c:pt idx="19327">
                  <c:v>-2.944229009950262E-3</c:v>
                </c:pt>
                <c:pt idx="19328">
                  <c:v>3.8364496668769031E-2</c:v>
                </c:pt>
                <c:pt idx="19329">
                  <c:v>0.17794459872996443</c:v>
                </c:pt>
                <c:pt idx="19330">
                  <c:v>-8.1402567245208016E-2</c:v>
                </c:pt>
                <c:pt idx="19331">
                  <c:v>0.11125206603058883</c:v>
                </c:pt>
                <c:pt idx="19332">
                  <c:v>1.1906869553754251E-2</c:v>
                </c:pt>
                <c:pt idx="19333">
                  <c:v>1.8365629589669006E-2</c:v>
                </c:pt>
                <c:pt idx="19334">
                  <c:v>-2.0546270847709682E-2</c:v>
                </c:pt>
                <c:pt idx="19335">
                  <c:v>-0.20929115694394693</c:v>
                </c:pt>
                <c:pt idx="19336">
                  <c:v>5.9879297306521036E-2</c:v>
                </c:pt>
                <c:pt idx="19337">
                  <c:v>-2.5633207056861639E-2</c:v>
                </c:pt>
                <c:pt idx="19338">
                  <c:v>6.804320784590516E-2</c:v>
                </c:pt>
                <c:pt idx="19339">
                  <c:v>1.8971098703869621E-2</c:v>
                </c:pt>
                <c:pt idx="19340">
                  <c:v>-0.27106039570971507</c:v>
                </c:pt>
                <c:pt idx="19341">
                  <c:v>7.072212766519044E-2</c:v>
                </c:pt>
                <c:pt idx="19342">
                  <c:v>5.8028444951608818E-2</c:v>
                </c:pt>
                <c:pt idx="19343">
                  <c:v>-0.11731413101512619</c:v>
                </c:pt>
                <c:pt idx="19344">
                  <c:v>0.10662330973499493</c:v>
                </c:pt>
                <c:pt idx="19345">
                  <c:v>1.2697160891786993E-3</c:v>
                </c:pt>
                <c:pt idx="19346">
                  <c:v>-1.1678279746225094E-2</c:v>
                </c:pt>
                <c:pt idx="19347">
                  <c:v>9.0256329405759388E-3</c:v>
                </c:pt>
                <c:pt idx="19348">
                  <c:v>7.3857510675800209E-3</c:v>
                </c:pt>
                <c:pt idx="19349">
                  <c:v>0.25041962718214694</c:v>
                </c:pt>
                <c:pt idx="19350">
                  <c:v>-2.1489954213759627E-2</c:v>
                </c:pt>
                <c:pt idx="19351">
                  <c:v>4.5462110165429379E-2</c:v>
                </c:pt>
                <c:pt idx="19352">
                  <c:v>3.7828227345156361E-2</c:v>
                </c:pt>
                <c:pt idx="19353">
                  <c:v>0.34736836709030278</c:v>
                </c:pt>
                <c:pt idx="19354">
                  <c:v>8.4896636227529992E-2</c:v>
                </c:pt>
                <c:pt idx="19355">
                  <c:v>-0.15604736467133043</c:v>
                </c:pt>
                <c:pt idx="19356">
                  <c:v>-2.8372169166540036E-3</c:v>
                </c:pt>
                <c:pt idx="19357">
                  <c:v>-2.1650561001881771E-2</c:v>
                </c:pt>
                <c:pt idx="19358">
                  <c:v>6.0746487456561056E-3</c:v>
                </c:pt>
                <c:pt idx="19359">
                  <c:v>-1.6735307667550877E-3</c:v>
                </c:pt>
                <c:pt idx="19360">
                  <c:v>-1.9920470904513293E-2</c:v>
                </c:pt>
                <c:pt idx="19361">
                  <c:v>-4.8067563908849434E-2</c:v>
                </c:pt>
                <c:pt idx="19362">
                  <c:v>0.73327614644154238</c:v>
                </c:pt>
                <c:pt idx="19363">
                  <c:v>7.2474813204913419E-2</c:v>
                </c:pt>
                <c:pt idx="19364">
                  <c:v>0.17356051398224423</c:v>
                </c:pt>
                <c:pt idx="19365">
                  <c:v>-8.3557252326116813E-3</c:v>
                </c:pt>
                <c:pt idx="19366">
                  <c:v>2.6663955940197069E-2</c:v>
                </c:pt>
                <c:pt idx="19367">
                  <c:v>1.2456538032196788E-2</c:v>
                </c:pt>
                <c:pt idx="19368">
                  <c:v>-5.7834709658606417E-2</c:v>
                </c:pt>
                <c:pt idx="19369">
                  <c:v>-1.0217135867478596E-2</c:v>
                </c:pt>
                <c:pt idx="19370">
                  <c:v>2.2223156602607892E-2</c:v>
                </c:pt>
                <c:pt idx="19371">
                  <c:v>-8.946250126946104E-3</c:v>
                </c:pt>
                <c:pt idx="19372">
                  <c:v>1.5682580284052412E-2</c:v>
                </c:pt>
                <c:pt idx="19373">
                  <c:v>-8.1728894142314781E-3</c:v>
                </c:pt>
                <c:pt idx="19374">
                  <c:v>-1.942853147536814E-2</c:v>
                </c:pt>
                <c:pt idx="19375">
                  <c:v>-1.2660631604397626E-2</c:v>
                </c:pt>
                <c:pt idx="19376">
                  <c:v>-8.3425328469463027E-3</c:v>
                </c:pt>
                <c:pt idx="19377">
                  <c:v>-5.4046206446201145E-2</c:v>
                </c:pt>
                <c:pt idx="19378">
                  <c:v>-0.31215900241222372</c:v>
                </c:pt>
                <c:pt idx="19379">
                  <c:v>8.0142668566133522E-3</c:v>
                </c:pt>
                <c:pt idx="19380">
                  <c:v>-9.0922820238050539E-2</c:v>
                </c:pt>
                <c:pt idx="19381">
                  <c:v>6.0415067634794484E-2</c:v>
                </c:pt>
                <c:pt idx="19382">
                  <c:v>-6.0565578932947851E-3</c:v>
                </c:pt>
                <c:pt idx="19383">
                  <c:v>-9.1953253140864312E-3</c:v>
                </c:pt>
                <c:pt idx="19384">
                  <c:v>-2.3571638262099683E-3</c:v>
                </c:pt>
                <c:pt idx="19385">
                  <c:v>8.4707800998392049E-2</c:v>
                </c:pt>
                <c:pt idx="19386">
                  <c:v>2.5444470254057223E-2</c:v>
                </c:pt>
                <c:pt idx="19387">
                  <c:v>2.3940914434819729E-2</c:v>
                </c:pt>
                <c:pt idx="19388">
                  <c:v>1.729234757262223E-2</c:v>
                </c:pt>
                <c:pt idx="19389">
                  <c:v>-1.13262919104815E-2</c:v>
                </c:pt>
                <c:pt idx="19390">
                  <c:v>5.4227337590525754E-2</c:v>
                </c:pt>
                <c:pt idx="19391">
                  <c:v>-9.2388665208688714E-2</c:v>
                </c:pt>
                <c:pt idx="19392">
                  <c:v>6.6421057101418018E-2</c:v>
                </c:pt>
                <c:pt idx="19393">
                  <c:v>6.3018506625760709E-2</c:v>
                </c:pt>
                <c:pt idx="19394">
                  <c:v>-6.2492502415147588E-2</c:v>
                </c:pt>
                <c:pt idx="19395">
                  <c:v>-0.10531834617702665</c:v>
                </c:pt>
                <c:pt idx="19396">
                  <c:v>4.5307143712948333E-2</c:v>
                </c:pt>
                <c:pt idx="19397">
                  <c:v>1.3720448222089772E-2</c:v>
                </c:pt>
                <c:pt idx="19398">
                  <c:v>-3.3167090910742156E-3</c:v>
                </c:pt>
                <c:pt idx="19399">
                  <c:v>0.33041642887472555</c:v>
                </c:pt>
                <c:pt idx="19400">
                  <c:v>0.45887362813289617</c:v>
                </c:pt>
                <c:pt idx="19401">
                  <c:v>2.4083237495054505E-2</c:v>
                </c:pt>
                <c:pt idx="19402">
                  <c:v>3.5845187701967216E-3</c:v>
                </c:pt>
                <c:pt idx="19403">
                  <c:v>2.3354288459449726E-2</c:v>
                </c:pt>
                <c:pt idx="19404">
                  <c:v>-1.3438847106260388E-3</c:v>
                </c:pt>
                <c:pt idx="19405">
                  <c:v>0.14035133422841428</c:v>
                </c:pt>
                <c:pt idx="19406">
                  <c:v>2.5690937185356639E-3</c:v>
                </c:pt>
                <c:pt idx="19407">
                  <c:v>2.6688533226107022E-2</c:v>
                </c:pt>
                <c:pt idx="19408">
                  <c:v>1.9762296107063312E-2</c:v>
                </c:pt>
                <c:pt idx="19409">
                  <c:v>3.4196242601422587E-2</c:v>
                </c:pt>
                <c:pt idx="19410">
                  <c:v>1.2776352796618868E-2</c:v>
                </c:pt>
                <c:pt idx="19411">
                  <c:v>-7.2495214734086075E-3</c:v>
                </c:pt>
                <c:pt idx="19412">
                  <c:v>-7.7941786024150958E-2</c:v>
                </c:pt>
                <c:pt idx="19413">
                  <c:v>1.9379751593321631E-3</c:v>
                </c:pt>
                <c:pt idx="19414">
                  <c:v>1.8288335166332326E-2</c:v>
                </c:pt>
                <c:pt idx="19415">
                  <c:v>7.5729929296407317E-2</c:v>
                </c:pt>
                <c:pt idx="19416">
                  <c:v>5.5736344847855654E-2</c:v>
                </c:pt>
                <c:pt idx="19417">
                  <c:v>3.9142753165017939E-2</c:v>
                </c:pt>
                <c:pt idx="19418">
                  <c:v>-1.1545559915530324E-2</c:v>
                </c:pt>
                <c:pt idx="19419">
                  <c:v>5.2056848663918484E-3</c:v>
                </c:pt>
                <c:pt idx="19420">
                  <c:v>3.8350111733992963E-2</c:v>
                </c:pt>
                <c:pt idx="19421">
                  <c:v>-2.2316975005585438E-2</c:v>
                </c:pt>
                <c:pt idx="19422">
                  <c:v>-5.003304130359832E-2</c:v>
                </c:pt>
                <c:pt idx="19423">
                  <c:v>-5.198568088726823E-2</c:v>
                </c:pt>
                <c:pt idx="19424">
                  <c:v>-6.6644048468562242E-2</c:v>
                </c:pt>
                <c:pt idx="19425">
                  <c:v>-1.7566283314662955E-3</c:v>
                </c:pt>
                <c:pt idx="19426">
                  <c:v>-1.3972974118675588E-2</c:v>
                </c:pt>
                <c:pt idx="19427">
                  <c:v>9.395555478079097E-2</c:v>
                </c:pt>
                <c:pt idx="19428">
                  <c:v>-0.31204674535323523</c:v>
                </c:pt>
                <c:pt idx="19429">
                  <c:v>-2.7713302554080027E-2</c:v>
                </c:pt>
                <c:pt idx="19430">
                  <c:v>7.528247081585214E-2</c:v>
                </c:pt>
                <c:pt idx="19431">
                  <c:v>0.12170587870871626</c:v>
                </c:pt>
                <c:pt idx="19432">
                  <c:v>2.6225534013790731E-2</c:v>
                </c:pt>
                <c:pt idx="19433">
                  <c:v>6.4536546835204239E-2</c:v>
                </c:pt>
                <c:pt idx="19434">
                  <c:v>6.2708747759187555E-2</c:v>
                </c:pt>
                <c:pt idx="19435">
                  <c:v>2.7245843863328678E-2</c:v>
                </c:pt>
                <c:pt idx="19436">
                  <c:v>-4.772027153912247E-2</c:v>
                </c:pt>
                <c:pt idx="19437">
                  <c:v>-6.6726243128424709E-3</c:v>
                </c:pt>
                <c:pt idx="19438">
                  <c:v>2.150794138105222E-2</c:v>
                </c:pt>
                <c:pt idx="19439">
                  <c:v>0.28182352981843117</c:v>
                </c:pt>
                <c:pt idx="19440">
                  <c:v>7.5500256554078271E-2</c:v>
                </c:pt>
                <c:pt idx="19441">
                  <c:v>-1.4556051145484736E-2</c:v>
                </c:pt>
                <c:pt idx="19442">
                  <c:v>-2.8880016808944781E-2</c:v>
                </c:pt>
                <c:pt idx="19443">
                  <c:v>-2.6449633366473248E-2</c:v>
                </c:pt>
                <c:pt idx="19444">
                  <c:v>-1.3323847388165879E-2</c:v>
                </c:pt>
                <c:pt idx="19445">
                  <c:v>0.17670683868908324</c:v>
                </c:pt>
                <c:pt idx="19446">
                  <c:v>-4.0849924029725563E-3</c:v>
                </c:pt>
                <c:pt idx="19447">
                  <c:v>0.12688875083198467</c:v>
                </c:pt>
                <c:pt idx="19448">
                  <c:v>-2.0561411076833918E-3</c:v>
                </c:pt>
                <c:pt idx="19449">
                  <c:v>-2.3236657597092685E-2</c:v>
                </c:pt>
                <c:pt idx="19450">
                  <c:v>-2.4349464342870261E-2</c:v>
                </c:pt>
                <c:pt idx="19451">
                  <c:v>2.4985907526191621E-3</c:v>
                </c:pt>
                <c:pt idx="19452">
                  <c:v>-7.6687172470047846E-2</c:v>
                </c:pt>
                <c:pt idx="19453">
                  <c:v>1.9622619615858879E-2</c:v>
                </c:pt>
                <c:pt idx="19454">
                  <c:v>3.6298797972706388E-2</c:v>
                </c:pt>
                <c:pt idx="19455">
                  <c:v>0.19684515918130682</c:v>
                </c:pt>
                <c:pt idx="19456">
                  <c:v>0.13356638386160746</c:v>
                </c:pt>
                <c:pt idx="19457">
                  <c:v>5.4782859206131344E-2</c:v>
                </c:pt>
                <c:pt idx="19458">
                  <c:v>2.4392644788314259E-2</c:v>
                </c:pt>
                <c:pt idx="19459">
                  <c:v>5.6570449100544838E-2</c:v>
                </c:pt>
                <c:pt idx="19460">
                  <c:v>2.6692335932510941E-2</c:v>
                </c:pt>
                <c:pt idx="19461">
                  <c:v>2.3243753491287631E-2</c:v>
                </c:pt>
                <c:pt idx="19462">
                  <c:v>8.0502078561891111E-3</c:v>
                </c:pt>
                <c:pt idx="19463">
                  <c:v>7.3442361958957383E-2</c:v>
                </c:pt>
                <c:pt idx="19464">
                  <c:v>0.18184907268914999</c:v>
                </c:pt>
                <c:pt idx="19465">
                  <c:v>3.667376808869157E-2</c:v>
                </c:pt>
                <c:pt idx="19466">
                  <c:v>-0.2312664906952174</c:v>
                </c:pt>
                <c:pt idx="19467">
                  <c:v>6.347445434904149E-2</c:v>
                </c:pt>
                <c:pt idx="19468">
                  <c:v>-0.13743891778438011</c:v>
                </c:pt>
                <c:pt idx="19469">
                  <c:v>4.7806311347062647E-2</c:v>
                </c:pt>
                <c:pt idx="19470">
                  <c:v>2.2263895919409488E-2</c:v>
                </c:pt>
                <c:pt idx="19471">
                  <c:v>-7.5641016960763252E-2</c:v>
                </c:pt>
                <c:pt idx="19472">
                  <c:v>3.9790917901650957E-2</c:v>
                </c:pt>
                <c:pt idx="19473">
                  <c:v>0.10321648971173991</c:v>
                </c:pt>
                <c:pt idx="19474">
                  <c:v>-1.6837068475023254E-3</c:v>
                </c:pt>
                <c:pt idx="19475">
                  <c:v>-1.5620658701470657E-2</c:v>
                </c:pt>
                <c:pt idx="19476">
                  <c:v>-1.0563536597312581E-2</c:v>
                </c:pt>
                <c:pt idx="19477">
                  <c:v>4.7408630348156431E-3</c:v>
                </c:pt>
                <c:pt idx="19478">
                  <c:v>8.3672655201435339E-2</c:v>
                </c:pt>
                <c:pt idx="19479">
                  <c:v>8.5475886972962545E-2</c:v>
                </c:pt>
                <c:pt idx="19480">
                  <c:v>2.0179699001274688E-2</c:v>
                </c:pt>
                <c:pt idx="19481">
                  <c:v>-5.2437616375394106E-3</c:v>
                </c:pt>
                <c:pt idx="19482">
                  <c:v>6.2435422513281998E-2</c:v>
                </c:pt>
                <c:pt idx="19483">
                  <c:v>3.3297304845833819E-2</c:v>
                </c:pt>
                <c:pt idx="19484">
                  <c:v>2.6032775011486747E-2</c:v>
                </c:pt>
                <c:pt idx="19485">
                  <c:v>5.1712194869246247E-2</c:v>
                </c:pt>
                <c:pt idx="19486">
                  <c:v>-9.4589871439477256E-3</c:v>
                </c:pt>
                <c:pt idx="19487">
                  <c:v>2.5771026504862508E-2</c:v>
                </c:pt>
                <c:pt idx="19488">
                  <c:v>-1.054953120565842E-2</c:v>
                </c:pt>
                <c:pt idx="19489">
                  <c:v>4.0520597821089169E-3</c:v>
                </c:pt>
                <c:pt idx="19490">
                  <c:v>-2.1368601057025576E-2</c:v>
                </c:pt>
                <c:pt idx="19491">
                  <c:v>-3.6055489859763333E-2</c:v>
                </c:pt>
                <c:pt idx="19492">
                  <c:v>-0.19168250920218211</c:v>
                </c:pt>
                <c:pt idx="19493">
                  <c:v>8.3967451087034572E-2</c:v>
                </c:pt>
                <c:pt idx="19494">
                  <c:v>1.6798948597447128E-2</c:v>
                </c:pt>
                <c:pt idx="19495">
                  <c:v>5.2823879224438881E-2</c:v>
                </c:pt>
                <c:pt idx="19496">
                  <c:v>4.1605565039347335E-2</c:v>
                </c:pt>
                <c:pt idx="19497">
                  <c:v>4.2093659332926962E-2</c:v>
                </c:pt>
                <c:pt idx="19498">
                  <c:v>3.2574640306326209E-2</c:v>
                </c:pt>
                <c:pt idx="19499">
                  <c:v>3.2776835238249542E-2</c:v>
                </c:pt>
                <c:pt idx="19500">
                  <c:v>1.7636809488216783E-2</c:v>
                </c:pt>
                <c:pt idx="19501">
                  <c:v>-2.1178391739118913E-2</c:v>
                </c:pt>
                <c:pt idx="19502">
                  <c:v>1.2670905191828322E-2</c:v>
                </c:pt>
                <c:pt idx="19503">
                  <c:v>5.743538446490859E-2</c:v>
                </c:pt>
                <c:pt idx="19504">
                  <c:v>7.3784310841188971E-2</c:v>
                </c:pt>
                <c:pt idx="19505">
                  <c:v>-2.2823080889640576E-2</c:v>
                </c:pt>
                <c:pt idx="19506">
                  <c:v>3.9061997655451985E-2</c:v>
                </c:pt>
                <c:pt idx="19507">
                  <c:v>-3.7270043671768262E-2</c:v>
                </c:pt>
                <c:pt idx="19508">
                  <c:v>3.2838407771403712E-2</c:v>
                </c:pt>
                <c:pt idx="19509">
                  <c:v>0.1223236906839885</c:v>
                </c:pt>
                <c:pt idx="19510">
                  <c:v>-1.2234121518459457E-2</c:v>
                </c:pt>
                <c:pt idx="19511">
                  <c:v>6.3863352598384215E-2</c:v>
                </c:pt>
                <c:pt idx="19512">
                  <c:v>3.5329015306498991E-2</c:v>
                </c:pt>
                <c:pt idx="19513">
                  <c:v>3.8837996582706313E-2</c:v>
                </c:pt>
                <c:pt idx="19514">
                  <c:v>5.5012547859590165E-2</c:v>
                </c:pt>
                <c:pt idx="19515">
                  <c:v>1.2436137072323982E-2</c:v>
                </c:pt>
                <c:pt idx="19516">
                  <c:v>1.2700851169315058E-2</c:v>
                </c:pt>
                <c:pt idx="19517">
                  <c:v>8.9786280806425173E-2</c:v>
                </c:pt>
                <c:pt idx="19518">
                  <c:v>3.8907831465707136E-2</c:v>
                </c:pt>
                <c:pt idx="19519">
                  <c:v>-7.2588613104992376E-3</c:v>
                </c:pt>
                <c:pt idx="19520">
                  <c:v>0.13701924603127011</c:v>
                </c:pt>
                <c:pt idx="19521">
                  <c:v>3.1228136034329737E-2</c:v>
                </c:pt>
                <c:pt idx="19522">
                  <c:v>5.309787929067028E-2</c:v>
                </c:pt>
                <c:pt idx="19523">
                  <c:v>8.9301004328172018E-4</c:v>
                </c:pt>
                <c:pt idx="19524">
                  <c:v>1.3978571246779817E-2</c:v>
                </c:pt>
                <c:pt idx="19525">
                  <c:v>-5.3215504191781664E-2</c:v>
                </c:pt>
                <c:pt idx="19526">
                  <c:v>0.16073915225841026</c:v>
                </c:pt>
                <c:pt idx="19527">
                  <c:v>1.1205531837194815E-2</c:v>
                </c:pt>
                <c:pt idx="19528">
                  <c:v>6.1651098696009939E-3</c:v>
                </c:pt>
                <c:pt idx="19529">
                  <c:v>8.5585685208587323E-2</c:v>
                </c:pt>
                <c:pt idx="19530">
                  <c:v>6.4327696931548869E-2</c:v>
                </c:pt>
                <c:pt idx="19531">
                  <c:v>3.9245567151425E-2</c:v>
                </c:pt>
                <c:pt idx="19532">
                  <c:v>5.7965876299084243E-2</c:v>
                </c:pt>
                <c:pt idx="19533">
                  <c:v>7.883179821390833E-2</c:v>
                </c:pt>
                <c:pt idx="19534">
                  <c:v>7.7429727004517196E-2</c:v>
                </c:pt>
                <c:pt idx="19535">
                  <c:v>3.3604861348566793E-2</c:v>
                </c:pt>
                <c:pt idx="19536">
                  <c:v>-4.0832131274758853E-3</c:v>
                </c:pt>
                <c:pt idx="19537">
                  <c:v>1.3046519229924983E-2</c:v>
                </c:pt>
                <c:pt idx="19538">
                  <c:v>5.6095359498534239E-2</c:v>
                </c:pt>
                <c:pt idx="19539">
                  <c:v>8.7804158409048975E-3</c:v>
                </c:pt>
                <c:pt idx="19540">
                  <c:v>-9.2718264580549464E-2</c:v>
                </c:pt>
                <c:pt idx="19541">
                  <c:v>8.913445598017971E-3</c:v>
                </c:pt>
                <c:pt idx="19542">
                  <c:v>6.7703274207235986E-2</c:v>
                </c:pt>
                <c:pt idx="19543">
                  <c:v>5.0099467829717817E-2</c:v>
                </c:pt>
                <c:pt idx="19544">
                  <c:v>5.3023762053899297E-2</c:v>
                </c:pt>
                <c:pt idx="19545">
                  <c:v>1.4373305346850293E-2</c:v>
                </c:pt>
                <c:pt idx="19546">
                  <c:v>5.2696667332942072E-2</c:v>
                </c:pt>
                <c:pt idx="19547">
                  <c:v>3.3293464039407163E-3</c:v>
                </c:pt>
                <c:pt idx="19548">
                  <c:v>2.1357053516119381E-2</c:v>
                </c:pt>
                <c:pt idx="19549">
                  <c:v>3.412376962457174E-2</c:v>
                </c:pt>
                <c:pt idx="19550">
                  <c:v>4.2173708849532192E-2</c:v>
                </c:pt>
                <c:pt idx="19551">
                  <c:v>0.19614405661370629</c:v>
                </c:pt>
                <c:pt idx="19552">
                  <c:v>6.4645701622343552E-2</c:v>
                </c:pt>
                <c:pt idx="19553">
                  <c:v>4.5032061814931142E-2</c:v>
                </c:pt>
                <c:pt idx="19554">
                  <c:v>5.5288940738380733E-2</c:v>
                </c:pt>
                <c:pt idx="19555">
                  <c:v>0.12541087815601509</c:v>
                </c:pt>
                <c:pt idx="19556">
                  <c:v>6.4842254783400846E-2</c:v>
                </c:pt>
                <c:pt idx="19557">
                  <c:v>2.8861391061629028E-2</c:v>
                </c:pt>
                <c:pt idx="19558">
                  <c:v>2.9096641650381394E-2</c:v>
                </c:pt>
                <c:pt idx="19559">
                  <c:v>-3.7790031708687923E-2</c:v>
                </c:pt>
                <c:pt idx="19560">
                  <c:v>0.12449060616095667</c:v>
                </c:pt>
                <c:pt idx="19561">
                  <c:v>-1.2054894606266344E-2</c:v>
                </c:pt>
                <c:pt idx="19562">
                  <c:v>2.2329430741824405E-2</c:v>
                </c:pt>
                <c:pt idx="19563">
                  <c:v>8.1317693954066031E-2</c:v>
                </c:pt>
                <c:pt idx="19564">
                  <c:v>1.3025987313855984E-2</c:v>
                </c:pt>
                <c:pt idx="19565">
                  <c:v>5.0831125479447389E-2</c:v>
                </c:pt>
                <c:pt idx="19566">
                  <c:v>0.10787374082858843</c:v>
                </c:pt>
                <c:pt idx="19567">
                  <c:v>-1.2420690689001765E-2</c:v>
                </c:pt>
                <c:pt idx="19568">
                  <c:v>-4.75637608149282E-3</c:v>
                </c:pt>
                <c:pt idx="19569">
                  <c:v>-7.5880867721206478E-3</c:v>
                </c:pt>
                <c:pt idx="19570">
                  <c:v>4.8359289223164972E-3</c:v>
                </c:pt>
                <c:pt idx="19571">
                  <c:v>6.0199139544509575E-2</c:v>
                </c:pt>
                <c:pt idx="19572">
                  <c:v>3.477804349957684E-2</c:v>
                </c:pt>
                <c:pt idx="19573">
                  <c:v>1.7590316081826894E-2</c:v>
                </c:pt>
                <c:pt idx="19574">
                  <c:v>9.9894194072989467E-2</c:v>
                </c:pt>
                <c:pt idx="19575">
                  <c:v>3.2048875531242936E-2</c:v>
                </c:pt>
                <c:pt idx="19576">
                  <c:v>3.6527246901141723E-2</c:v>
                </c:pt>
                <c:pt idx="19577">
                  <c:v>-4.5811942172380875E-2</c:v>
                </c:pt>
                <c:pt idx="19578">
                  <c:v>3.8143657226362968E-2</c:v>
                </c:pt>
                <c:pt idx="19579">
                  <c:v>-8.3720765247908332E-3</c:v>
                </c:pt>
                <c:pt idx="19580">
                  <c:v>6.7411201186047098E-2</c:v>
                </c:pt>
                <c:pt idx="19581">
                  <c:v>4.2538552443228614E-2</c:v>
                </c:pt>
                <c:pt idx="19582">
                  <c:v>3.5606762207194158E-2</c:v>
                </c:pt>
                <c:pt idx="19583">
                  <c:v>7.6864386685065747E-2</c:v>
                </c:pt>
                <c:pt idx="19584">
                  <c:v>-5.4264741420816396E-3</c:v>
                </c:pt>
                <c:pt idx="19585">
                  <c:v>-3.2625705617897259E-2</c:v>
                </c:pt>
                <c:pt idx="19586">
                  <c:v>1.1588308603413169E-2</c:v>
                </c:pt>
                <c:pt idx="19587">
                  <c:v>-1.7329298206775697E-2</c:v>
                </c:pt>
                <c:pt idx="19588">
                  <c:v>-1.1658579707713966E-2</c:v>
                </c:pt>
                <c:pt idx="19589">
                  <c:v>5.0161099525343193E-2</c:v>
                </c:pt>
                <c:pt idx="19590">
                  <c:v>0.16774258233968847</c:v>
                </c:pt>
                <c:pt idx="19591">
                  <c:v>8.9957249126878438E-3</c:v>
                </c:pt>
                <c:pt idx="19592">
                  <c:v>9.5122048948975864E-3</c:v>
                </c:pt>
                <c:pt idx="19593">
                  <c:v>4.0527769857111311E-2</c:v>
                </c:pt>
                <c:pt idx="19594">
                  <c:v>-5.9105745680908109E-2</c:v>
                </c:pt>
                <c:pt idx="19595">
                  <c:v>-0.19768481029090934</c:v>
                </c:pt>
                <c:pt idx="19596">
                  <c:v>3.5716022827651808E-2</c:v>
                </c:pt>
                <c:pt idx="19597">
                  <c:v>0.1418668901769754</c:v>
                </c:pt>
                <c:pt idx="19598">
                  <c:v>3.481964749591291E-2</c:v>
                </c:pt>
                <c:pt idx="19599">
                  <c:v>0.12700819418377199</c:v>
                </c:pt>
                <c:pt idx="19600">
                  <c:v>5.8958466349999926E-2</c:v>
                </c:pt>
                <c:pt idx="19601">
                  <c:v>7.3609918353441398E-2</c:v>
                </c:pt>
                <c:pt idx="19602">
                  <c:v>-5.4231921952938744E-2</c:v>
                </c:pt>
                <c:pt idx="19603">
                  <c:v>0.12727693001538221</c:v>
                </c:pt>
                <c:pt idx="19604">
                  <c:v>5.1904790774117623E-2</c:v>
                </c:pt>
                <c:pt idx="19605">
                  <c:v>5.8753083511696808E-2</c:v>
                </c:pt>
                <c:pt idx="19606">
                  <c:v>7.5575597230292391E-2</c:v>
                </c:pt>
                <c:pt idx="19607">
                  <c:v>2.8205108379695139E-2</c:v>
                </c:pt>
                <c:pt idx="19608">
                  <c:v>5.7521551653991372E-2</c:v>
                </c:pt>
                <c:pt idx="19609">
                  <c:v>8.7796080274331376E-2</c:v>
                </c:pt>
                <c:pt idx="19610">
                  <c:v>-0.33240574548658314</c:v>
                </c:pt>
                <c:pt idx="19611">
                  <c:v>4.656326162503989E-2</c:v>
                </c:pt>
                <c:pt idx="19612">
                  <c:v>1.2674586928838315E-2</c:v>
                </c:pt>
                <c:pt idx="19613">
                  <c:v>2.1642867776300787E-2</c:v>
                </c:pt>
                <c:pt idx="19614">
                  <c:v>5.995780994751769E-2</c:v>
                </c:pt>
                <c:pt idx="19615">
                  <c:v>1.266709792225258E-2</c:v>
                </c:pt>
                <c:pt idx="19616">
                  <c:v>9.1032148492717596E-2</c:v>
                </c:pt>
                <c:pt idx="19617">
                  <c:v>2.1458563568779603E-2</c:v>
                </c:pt>
                <c:pt idx="19618">
                  <c:v>-3.1911727946089957E-2</c:v>
                </c:pt>
                <c:pt idx="19619">
                  <c:v>8.8328203639157596E-2</c:v>
                </c:pt>
                <c:pt idx="19620">
                  <c:v>6.0849683225730505E-2</c:v>
                </c:pt>
                <c:pt idx="19621">
                  <c:v>4.3457424081864114E-2</c:v>
                </c:pt>
                <c:pt idx="19622">
                  <c:v>5.8474985702893119E-2</c:v>
                </c:pt>
                <c:pt idx="19623">
                  <c:v>5.4598229605491232E-2</c:v>
                </c:pt>
                <c:pt idx="19624">
                  <c:v>4.7231790802706418E-2</c:v>
                </c:pt>
                <c:pt idx="19625">
                  <c:v>1.8311348535398387E-2</c:v>
                </c:pt>
                <c:pt idx="19626">
                  <c:v>3.33874955749177E-2</c:v>
                </c:pt>
                <c:pt idx="19627">
                  <c:v>-2.2807369599613155E-3</c:v>
                </c:pt>
                <c:pt idx="19628">
                  <c:v>-7.9657944131193547E-3</c:v>
                </c:pt>
                <c:pt idx="19629">
                  <c:v>1.8812486167750456E-2</c:v>
                </c:pt>
                <c:pt idx="19630">
                  <c:v>2.1626483996475206E-2</c:v>
                </c:pt>
                <c:pt idx="19631">
                  <c:v>1.1190445623267049E-2</c:v>
                </c:pt>
                <c:pt idx="19632">
                  <c:v>-9.5159881749502222E-3</c:v>
                </c:pt>
                <c:pt idx="19633">
                  <c:v>-7.4459387633159554E-2</c:v>
                </c:pt>
                <c:pt idx="19634">
                  <c:v>2.5147844340261249E-2</c:v>
                </c:pt>
                <c:pt idx="19635">
                  <c:v>-0.18732978469152872</c:v>
                </c:pt>
                <c:pt idx="19636">
                  <c:v>4.0030603283684615E-2</c:v>
                </c:pt>
                <c:pt idx="19637">
                  <c:v>7.3813912881162458E-2</c:v>
                </c:pt>
                <c:pt idx="19638">
                  <c:v>4.9481790161944534E-3</c:v>
                </c:pt>
                <c:pt idx="19639">
                  <c:v>4.5537232279168213E-2</c:v>
                </c:pt>
                <c:pt idx="19640">
                  <c:v>5.3396023012735716E-2</c:v>
                </c:pt>
                <c:pt idx="19641">
                  <c:v>4.3267175089984289E-2</c:v>
                </c:pt>
                <c:pt idx="19642">
                  <c:v>8.8021868260974353E-3</c:v>
                </c:pt>
                <c:pt idx="19643">
                  <c:v>-1.3350380879247465E-2</c:v>
                </c:pt>
                <c:pt idx="19644">
                  <c:v>1.6552278944876802E-2</c:v>
                </c:pt>
                <c:pt idx="19645">
                  <c:v>4.6546634894634585E-2</c:v>
                </c:pt>
                <c:pt idx="19646">
                  <c:v>8.2458546997775869E-2</c:v>
                </c:pt>
                <c:pt idx="19647">
                  <c:v>3.9767958946787786E-2</c:v>
                </c:pt>
                <c:pt idx="19648">
                  <c:v>8.8027963396731926E-2</c:v>
                </c:pt>
                <c:pt idx="19649">
                  <c:v>5.3446373840976051E-2</c:v>
                </c:pt>
                <c:pt idx="19650">
                  <c:v>-0.11802329844954497</c:v>
                </c:pt>
                <c:pt idx="19651">
                  <c:v>2.5784775257436669E-2</c:v>
                </c:pt>
                <c:pt idx="19652">
                  <c:v>1.4711736622573303E-2</c:v>
                </c:pt>
                <c:pt idx="19653">
                  <c:v>4.3753231972563256E-2</c:v>
                </c:pt>
                <c:pt idx="19654">
                  <c:v>1.177583407938328E-2</c:v>
                </c:pt>
                <c:pt idx="19655">
                  <c:v>2.9442172080615489E-2</c:v>
                </c:pt>
                <c:pt idx="19656">
                  <c:v>2.9502398802876733E-2</c:v>
                </c:pt>
                <c:pt idx="19657">
                  <c:v>3.3921749483723326E-2</c:v>
                </c:pt>
                <c:pt idx="19658">
                  <c:v>4.0097206743634914E-2</c:v>
                </c:pt>
                <c:pt idx="19659">
                  <c:v>7.4989436210457869E-3</c:v>
                </c:pt>
                <c:pt idx="19660">
                  <c:v>1.7506506366330134E-2</c:v>
                </c:pt>
                <c:pt idx="19661">
                  <c:v>2.5294469840819171E-2</c:v>
                </c:pt>
                <c:pt idx="19662">
                  <c:v>8.5248214223621367E-3</c:v>
                </c:pt>
                <c:pt idx="19663">
                  <c:v>1.7936849528431362E-2</c:v>
                </c:pt>
                <c:pt idx="19664">
                  <c:v>-3.4719570980301312E-3</c:v>
                </c:pt>
                <c:pt idx="19665">
                  <c:v>-8.6461125189415816E-2</c:v>
                </c:pt>
                <c:pt idx="19666">
                  <c:v>4.3023774918859815E-2</c:v>
                </c:pt>
                <c:pt idx="19667">
                  <c:v>1.856630882811831E-2</c:v>
                </c:pt>
                <c:pt idx="19668">
                  <c:v>3.0542686359477277E-2</c:v>
                </c:pt>
                <c:pt idx="19669">
                  <c:v>-5.4535836812205411E-2</c:v>
                </c:pt>
                <c:pt idx="19670">
                  <c:v>1.188523446199438E-2</c:v>
                </c:pt>
                <c:pt idx="19671">
                  <c:v>-5.0835053525717811E-3</c:v>
                </c:pt>
                <c:pt idx="19672">
                  <c:v>3.4535020587305059E-3</c:v>
                </c:pt>
                <c:pt idx="19673">
                  <c:v>1.2001472099420995E-2</c:v>
                </c:pt>
                <c:pt idx="19674">
                  <c:v>6.7474150430181526E-2</c:v>
                </c:pt>
                <c:pt idx="19675">
                  <c:v>1.97133377103424E-2</c:v>
                </c:pt>
                <c:pt idx="19676">
                  <c:v>2.8775468964828216E-2</c:v>
                </c:pt>
                <c:pt idx="19677">
                  <c:v>2.6786996675316241E-2</c:v>
                </c:pt>
                <c:pt idx="19678">
                  <c:v>-3.966041904196322E-2</c:v>
                </c:pt>
                <c:pt idx="19679">
                  <c:v>6.0378681813403584E-2</c:v>
                </c:pt>
                <c:pt idx="19680">
                  <c:v>2.1044762067958876E-2</c:v>
                </c:pt>
                <c:pt idx="19681">
                  <c:v>4.9650914909458173E-2</c:v>
                </c:pt>
                <c:pt idx="19682">
                  <c:v>1.5854507462321098E-2</c:v>
                </c:pt>
                <c:pt idx="19683">
                  <c:v>2.4323740621957499E-2</c:v>
                </c:pt>
                <c:pt idx="19684">
                  <c:v>1.8750786577790314E-2</c:v>
                </c:pt>
                <c:pt idx="19685">
                  <c:v>9.0132277928795541E-3</c:v>
                </c:pt>
                <c:pt idx="19686">
                  <c:v>7.8430667925467826E-3</c:v>
                </c:pt>
                <c:pt idx="19687">
                  <c:v>3.0706252202988171E-2</c:v>
                </c:pt>
                <c:pt idx="19688">
                  <c:v>5.8109731003859806E-2</c:v>
                </c:pt>
                <c:pt idx="19689">
                  <c:v>3.2618698190502463E-2</c:v>
                </c:pt>
                <c:pt idx="19690">
                  <c:v>0.11755885352318117</c:v>
                </c:pt>
                <c:pt idx="19691">
                  <c:v>0.44047967896373524</c:v>
                </c:pt>
                <c:pt idx="19692">
                  <c:v>2.9805098618004174E-2</c:v>
                </c:pt>
                <c:pt idx="19693">
                  <c:v>1.8334851518282319E-2</c:v>
                </c:pt>
                <c:pt idx="19694">
                  <c:v>5.2762194652094696E-2</c:v>
                </c:pt>
                <c:pt idx="19695">
                  <c:v>1.3684337009588087E-2</c:v>
                </c:pt>
                <c:pt idx="19696">
                  <c:v>7.1814638825507329E-2</c:v>
                </c:pt>
                <c:pt idx="19697">
                  <c:v>2.6472645607838276E-2</c:v>
                </c:pt>
                <c:pt idx="19698">
                  <c:v>-2.1221753313915685E-2</c:v>
                </c:pt>
                <c:pt idx="19699">
                  <c:v>-1.5930852087307757E-2</c:v>
                </c:pt>
                <c:pt idx="19700">
                  <c:v>4.341455406208708E-2</c:v>
                </c:pt>
                <c:pt idx="19701">
                  <c:v>3.0795984276926432E-2</c:v>
                </c:pt>
                <c:pt idx="19702">
                  <c:v>8.135275233384389E-3</c:v>
                </c:pt>
                <c:pt idx="19703">
                  <c:v>4.2037856059497683E-2</c:v>
                </c:pt>
                <c:pt idx="19704">
                  <c:v>-3.7608757334822718E-3</c:v>
                </c:pt>
                <c:pt idx="19705">
                  <c:v>2.6517387523093152E-2</c:v>
                </c:pt>
                <c:pt idx="19706">
                  <c:v>2.1850080898214302E-4</c:v>
                </c:pt>
                <c:pt idx="19707">
                  <c:v>-2.1271263310367286E-2</c:v>
                </c:pt>
                <c:pt idx="19708">
                  <c:v>-2.696460355656791E-2</c:v>
                </c:pt>
                <c:pt idx="19709">
                  <c:v>3.3425289899902746E-2</c:v>
                </c:pt>
                <c:pt idx="19710">
                  <c:v>3.9194066381771836E-2</c:v>
                </c:pt>
                <c:pt idx="19711">
                  <c:v>1.5263600664566822E-2</c:v>
                </c:pt>
                <c:pt idx="19712">
                  <c:v>5.0920835440961765E-2</c:v>
                </c:pt>
                <c:pt idx="19713">
                  <c:v>4.801830629831922E-2</c:v>
                </c:pt>
                <c:pt idx="19714">
                  <c:v>-1.6516960643015822E-2</c:v>
                </c:pt>
                <c:pt idx="19715">
                  <c:v>3.9774720050149037E-2</c:v>
                </c:pt>
                <c:pt idx="19716">
                  <c:v>4.0707945267163377E-2</c:v>
                </c:pt>
                <c:pt idx="19717">
                  <c:v>4.6062700684178545E-2</c:v>
                </c:pt>
                <c:pt idx="19718">
                  <c:v>5.4269676584772671E-2</c:v>
                </c:pt>
                <c:pt idx="19719">
                  <c:v>0.1041206636186178</c:v>
                </c:pt>
                <c:pt idx="19720">
                  <c:v>3.1275872751463915E-2</c:v>
                </c:pt>
                <c:pt idx="19721">
                  <c:v>2.1328523475321371E-2</c:v>
                </c:pt>
                <c:pt idx="19722">
                  <c:v>8.5931630240594897E-3</c:v>
                </c:pt>
                <c:pt idx="19723">
                  <c:v>4.4206881204290893E-3</c:v>
                </c:pt>
                <c:pt idx="19724">
                  <c:v>1.3038760472677999E-2</c:v>
                </c:pt>
                <c:pt idx="19725">
                  <c:v>3.9299774001402867E-2</c:v>
                </c:pt>
                <c:pt idx="19726">
                  <c:v>-2.101857715156796E-2</c:v>
                </c:pt>
                <c:pt idx="19727">
                  <c:v>0.10945018745015141</c:v>
                </c:pt>
                <c:pt idx="19728">
                  <c:v>-1.2679987286590966E-2</c:v>
                </c:pt>
                <c:pt idx="19729">
                  <c:v>5.7502145975325714E-2</c:v>
                </c:pt>
                <c:pt idx="19730">
                  <c:v>-4.2995092070119575E-2</c:v>
                </c:pt>
                <c:pt idx="19731">
                  <c:v>8.1981364883959185E-2</c:v>
                </c:pt>
                <c:pt idx="19732">
                  <c:v>2.6734347258385048E-2</c:v>
                </c:pt>
                <c:pt idx="19733">
                  <c:v>-7.6268811051501156E-2</c:v>
                </c:pt>
                <c:pt idx="19734">
                  <c:v>4.2762688071913774E-2</c:v>
                </c:pt>
                <c:pt idx="19735">
                  <c:v>8.6984622251032959E-3</c:v>
                </c:pt>
                <c:pt idx="19736">
                  <c:v>3.750667391758334E-2</c:v>
                </c:pt>
                <c:pt idx="19737">
                  <c:v>3.1706914626190331E-2</c:v>
                </c:pt>
                <c:pt idx="19738">
                  <c:v>4.7644138118031969E-2</c:v>
                </c:pt>
                <c:pt idx="19739">
                  <c:v>-3.9544554168715926E-2</c:v>
                </c:pt>
                <c:pt idx="19740">
                  <c:v>1.3798896089303675E-2</c:v>
                </c:pt>
                <c:pt idx="19741">
                  <c:v>5.7841428254147113E-2</c:v>
                </c:pt>
                <c:pt idx="19742">
                  <c:v>4.0780798141570769E-2</c:v>
                </c:pt>
                <c:pt idx="19743">
                  <c:v>5.4274999184609016E-3</c:v>
                </c:pt>
                <c:pt idx="19744">
                  <c:v>2.298934930748139E-2</c:v>
                </c:pt>
                <c:pt idx="19745">
                  <c:v>6.2964752505984892E-2</c:v>
                </c:pt>
                <c:pt idx="19746">
                  <c:v>3.8065398167820431E-2</c:v>
                </c:pt>
                <c:pt idx="19747">
                  <c:v>-2.5812803461849217E-2</c:v>
                </c:pt>
                <c:pt idx="19748">
                  <c:v>1.2145762654588962E-2</c:v>
                </c:pt>
                <c:pt idx="19749">
                  <c:v>6.2167887288926103E-2</c:v>
                </c:pt>
                <c:pt idx="19750">
                  <c:v>4.1516787776816035E-2</c:v>
                </c:pt>
                <c:pt idx="19751">
                  <c:v>8.3604454528490912E-2</c:v>
                </c:pt>
                <c:pt idx="19752">
                  <c:v>6.1718385003297578E-2</c:v>
                </c:pt>
                <c:pt idx="19753">
                  <c:v>5.0641840801126624E-2</c:v>
                </c:pt>
                <c:pt idx="19754">
                  <c:v>3.8817750077564335E-2</c:v>
                </c:pt>
                <c:pt idx="19755">
                  <c:v>-3.7488092392174853E-3</c:v>
                </c:pt>
                <c:pt idx="19756">
                  <c:v>3.2768904665582056E-2</c:v>
                </c:pt>
                <c:pt idx="19757">
                  <c:v>2.7234681617151018E-2</c:v>
                </c:pt>
                <c:pt idx="19758">
                  <c:v>7.326158637095749E-2</c:v>
                </c:pt>
                <c:pt idx="19759">
                  <c:v>-0.12476652998765736</c:v>
                </c:pt>
                <c:pt idx="19760">
                  <c:v>2.6079777765096939E-2</c:v>
                </c:pt>
                <c:pt idx="19761">
                  <c:v>2.4583321637421433E-2</c:v>
                </c:pt>
                <c:pt idx="19762">
                  <c:v>4.7104004054968798E-2</c:v>
                </c:pt>
                <c:pt idx="19763">
                  <c:v>-5.3786643049307616E-2</c:v>
                </c:pt>
                <c:pt idx="19764">
                  <c:v>0.38009225519792766</c:v>
                </c:pt>
                <c:pt idx="19765">
                  <c:v>5.9340776306164309E-3</c:v>
                </c:pt>
                <c:pt idx="19766">
                  <c:v>2.0074490193807231E-2</c:v>
                </c:pt>
                <c:pt idx="19767">
                  <c:v>5.7863468155878707E-2</c:v>
                </c:pt>
                <c:pt idx="19768">
                  <c:v>-3.2216971424215771E-2</c:v>
                </c:pt>
                <c:pt idx="19769">
                  <c:v>5.8833963123266511E-2</c:v>
                </c:pt>
                <c:pt idx="19770">
                  <c:v>1.2020777810510599E-2</c:v>
                </c:pt>
                <c:pt idx="19771">
                  <c:v>6.4237199523871913E-2</c:v>
                </c:pt>
                <c:pt idx="19772">
                  <c:v>0.10507859436190012</c:v>
                </c:pt>
                <c:pt idx="19773">
                  <c:v>3.7595393399310333E-2</c:v>
                </c:pt>
                <c:pt idx="19774">
                  <c:v>-1.9004322741723386E-3</c:v>
                </c:pt>
                <c:pt idx="19775">
                  <c:v>-3.3426147210924122E-2</c:v>
                </c:pt>
                <c:pt idx="19776">
                  <c:v>-6.2439965453210573E-3</c:v>
                </c:pt>
                <c:pt idx="19777">
                  <c:v>4.9194479507686621E-2</c:v>
                </c:pt>
                <c:pt idx="19778">
                  <c:v>3.0121871291431915E-2</c:v>
                </c:pt>
                <c:pt idx="19779">
                  <c:v>-0.20079680393036639</c:v>
                </c:pt>
                <c:pt idx="19780">
                  <c:v>0.20913746644181103</c:v>
                </c:pt>
                <c:pt idx="19781">
                  <c:v>-3.5410519848772484E-2</c:v>
                </c:pt>
                <c:pt idx="19782">
                  <c:v>1.8700727514682665E-2</c:v>
                </c:pt>
                <c:pt idx="19783">
                  <c:v>5.4889703755842262E-2</c:v>
                </c:pt>
                <c:pt idx="19784">
                  <c:v>2.1494241913417665E-2</c:v>
                </c:pt>
                <c:pt idx="19785">
                  <c:v>2.9203583064174757E-2</c:v>
                </c:pt>
                <c:pt idx="19786">
                  <c:v>2.4916928510548563E-2</c:v>
                </c:pt>
                <c:pt idx="19787">
                  <c:v>4.3042012950780605E-2</c:v>
                </c:pt>
                <c:pt idx="19788">
                  <c:v>-3.5329071406766818E-2</c:v>
                </c:pt>
                <c:pt idx="19789">
                  <c:v>0.12338862243494773</c:v>
                </c:pt>
                <c:pt idx="19790">
                  <c:v>2.915268273327027E-2</c:v>
                </c:pt>
                <c:pt idx="19791">
                  <c:v>-2.5301936049650923E-2</c:v>
                </c:pt>
                <c:pt idx="19792">
                  <c:v>5.5233024688576493E-2</c:v>
                </c:pt>
                <c:pt idx="19793">
                  <c:v>-2.0497764097928646E-2</c:v>
                </c:pt>
                <c:pt idx="19794">
                  <c:v>5.0303677231732867E-2</c:v>
                </c:pt>
                <c:pt idx="19795">
                  <c:v>3.0631662575962844E-2</c:v>
                </c:pt>
                <c:pt idx="19796">
                  <c:v>-1.5422353224588181E-2</c:v>
                </c:pt>
                <c:pt idx="19797">
                  <c:v>8.4795696722536104E-2</c:v>
                </c:pt>
                <c:pt idx="19798">
                  <c:v>1.9685735379786264E-2</c:v>
                </c:pt>
                <c:pt idx="19799">
                  <c:v>3.7680272053156771E-2</c:v>
                </c:pt>
                <c:pt idx="19800">
                  <c:v>5.1594785165712059E-2</c:v>
                </c:pt>
                <c:pt idx="19801">
                  <c:v>1.5171582535509761E-2</c:v>
                </c:pt>
                <c:pt idx="19802">
                  <c:v>1.4230716435736606E-2</c:v>
                </c:pt>
                <c:pt idx="19803">
                  <c:v>7.3651633994366347E-2</c:v>
                </c:pt>
                <c:pt idx="19804">
                  <c:v>-1.5004782260611082E-3</c:v>
                </c:pt>
                <c:pt idx="19805">
                  <c:v>4.0838777663281527E-2</c:v>
                </c:pt>
                <c:pt idx="19806">
                  <c:v>-1.0439132839553569E-3</c:v>
                </c:pt>
                <c:pt idx="19807">
                  <c:v>6.9636481368592018E-2</c:v>
                </c:pt>
                <c:pt idx="19808">
                  <c:v>1.5880027202695317E-2</c:v>
                </c:pt>
                <c:pt idx="19809">
                  <c:v>2.105446183192148E-2</c:v>
                </c:pt>
                <c:pt idx="19810">
                  <c:v>3.0938054086403186E-2</c:v>
                </c:pt>
                <c:pt idx="19811">
                  <c:v>4.26799812100917E-2</c:v>
                </c:pt>
                <c:pt idx="19812">
                  <c:v>1.2951710219799462E-2</c:v>
                </c:pt>
                <c:pt idx="19813">
                  <c:v>3.7176997317789701E-2</c:v>
                </c:pt>
                <c:pt idx="19814">
                  <c:v>1.0744278147628123E-2</c:v>
                </c:pt>
                <c:pt idx="19815">
                  <c:v>1.3083888908370346E-2</c:v>
                </c:pt>
                <c:pt idx="19816">
                  <c:v>5.801873502784366E-2</c:v>
                </c:pt>
                <c:pt idx="19817">
                  <c:v>2.6756879200028543E-2</c:v>
                </c:pt>
                <c:pt idx="19818">
                  <c:v>-8.4032491461481507E-3</c:v>
                </c:pt>
                <c:pt idx="19819">
                  <c:v>2.7088392689403596E-2</c:v>
                </c:pt>
                <c:pt idx="19820">
                  <c:v>3.0048284437098498E-2</c:v>
                </c:pt>
                <c:pt idx="19821">
                  <c:v>-7.8527913266482983E-3</c:v>
                </c:pt>
                <c:pt idx="19822">
                  <c:v>-1.339957257539175E-2</c:v>
                </c:pt>
                <c:pt idx="19823">
                  <c:v>7.2651073447885257E-3</c:v>
                </c:pt>
                <c:pt idx="19824">
                  <c:v>-0.22305380365794283</c:v>
                </c:pt>
                <c:pt idx="19825">
                  <c:v>7.5391867032584626E-3</c:v>
                </c:pt>
                <c:pt idx="19826">
                  <c:v>-2.548422860060329E-2</c:v>
                </c:pt>
                <c:pt idx="19827">
                  <c:v>5.9911670429834106E-2</c:v>
                </c:pt>
                <c:pt idx="19828">
                  <c:v>-2.1893317821917216E-3</c:v>
                </c:pt>
                <c:pt idx="19829">
                  <c:v>-1.1329152327318209E-2</c:v>
                </c:pt>
                <c:pt idx="19830">
                  <c:v>3.5477785111544591E-2</c:v>
                </c:pt>
                <c:pt idx="19831">
                  <c:v>8.1679099059322226E-3</c:v>
                </c:pt>
                <c:pt idx="19832">
                  <c:v>2.0670999705323732E-2</c:v>
                </c:pt>
                <c:pt idx="19833">
                  <c:v>8.8018471227556891E-2</c:v>
                </c:pt>
                <c:pt idx="19834">
                  <c:v>4.588834175463935E-2</c:v>
                </c:pt>
                <c:pt idx="19835">
                  <c:v>-1.5247677544477719E-2</c:v>
                </c:pt>
                <c:pt idx="19836">
                  <c:v>-3.1232903185314291E-2</c:v>
                </c:pt>
                <c:pt idx="19837">
                  <c:v>4.552226873887872E-2</c:v>
                </c:pt>
                <c:pt idx="19838">
                  <c:v>0.11453495415456971</c:v>
                </c:pt>
                <c:pt idx="19839">
                  <c:v>5.7507701844787835E-3</c:v>
                </c:pt>
                <c:pt idx="19840">
                  <c:v>-5.2607059291246931E-3</c:v>
                </c:pt>
                <c:pt idx="19841">
                  <c:v>0.23182655861642359</c:v>
                </c:pt>
                <c:pt idx="19842">
                  <c:v>6.8856138835343653E-2</c:v>
                </c:pt>
                <c:pt idx="19843">
                  <c:v>1.3923172455494345E-2</c:v>
                </c:pt>
                <c:pt idx="19844">
                  <c:v>1.7090834444532008E-2</c:v>
                </c:pt>
                <c:pt idx="19845">
                  <c:v>6.256832162694524E-3</c:v>
                </c:pt>
                <c:pt idx="19846">
                  <c:v>6.344505782044442E-2</c:v>
                </c:pt>
                <c:pt idx="19847">
                  <c:v>-2.7087861541247704E-2</c:v>
                </c:pt>
                <c:pt idx="19848">
                  <c:v>7.8240116421002384E-2</c:v>
                </c:pt>
                <c:pt idx="19849">
                  <c:v>-6.4869077023198144E-4</c:v>
                </c:pt>
                <c:pt idx="19850">
                  <c:v>-2.4154463020841298E-3</c:v>
                </c:pt>
                <c:pt idx="19851">
                  <c:v>-6.1912467722881719E-2</c:v>
                </c:pt>
                <c:pt idx="19852">
                  <c:v>5.090758506630777E-2</c:v>
                </c:pt>
                <c:pt idx="19853">
                  <c:v>4.5495643874577357E-2</c:v>
                </c:pt>
                <c:pt idx="19854">
                  <c:v>2.9569815963181562E-2</c:v>
                </c:pt>
                <c:pt idx="19855">
                  <c:v>5.5504033257723705E-2</c:v>
                </c:pt>
                <c:pt idx="19856">
                  <c:v>3.9800996542401886E-2</c:v>
                </c:pt>
                <c:pt idx="19857">
                  <c:v>8.3547522937409607E-2</c:v>
                </c:pt>
                <c:pt idx="19858">
                  <c:v>3.8199094975741484E-2</c:v>
                </c:pt>
                <c:pt idx="19859">
                  <c:v>0.11888869357524447</c:v>
                </c:pt>
                <c:pt idx="19860">
                  <c:v>7.1235619842610232E-2</c:v>
                </c:pt>
                <c:pt idx="19861">
                  <c:v>0.26991466888329735</c:v>
                </c:pt>
                <c:pt idx="19862">
                  <c:v>6.9815329160785033E-2</c:v>
                </c:pt>
                <c:pt idx="19863">
                  <c:v>4.531445266569528E-3</c:v>
                </c:pt>
                <c:pt idx="19864">
                  <c:v>5.3166253271042505E-2</c:v>
                </c:pt>
                <c:pt idx="19865">
                  <c:v>8.8214496455263622E-2</c:v>
                </c:pt>
                <c:pt idx="19866">
                  <c:v>2.3466776213681793E-2</c:v>
                </c:pt>
                <c:pt idx="19867">
                  <c:v>4.6237217570891276E-2</c:v>
                </c:pt>
                <c:pt idx="19868">
                  <c:v>4.6249932677223785E-2</c:v>
                </c:pt>
                <c:pt idx="19869">
                  <c:v>-1.8301755249520012E-3</c:v>
                </c:pt>
                <c:pt idx="19870">
                  <c:v>-9.8467244860066416E-2</c:v>
                </c:pt>
                <c:pt idx="19871">
                  <c:v>5.5805709604366614E-2</c:v>
                </c:pt>
                <c:pt idx="19872">
                  <c:v>6.0845763107646354E-2</c:v>
                </c:pt>
                <c:pt idx="19873">
                  <c:v>-9.220962107776438E-3</c:v>
                </c:pt>
                <c:pt idx="19874">
                  <c:v>4.8361330525833475E-2</c:v>
                </c:pt>
                <c:pt idx="19875">
                  <c:v>1.0309323288251694E-2</c:v>
                </c:pt>
                <c:pt idx="19876">
                  <c:v>2.7703921444154581E-2</c:v>
                </c:pt>
                <c:pt idx="19877">
                  <c:v>3.1425082123452387E-2</c:v>
                </c:pt>
                <c:pt idx="19878">
                  <c:v>-2.7217433088002532E-3</c:v>
                </c:pt>
                <c:pt idx="19879">
                  <c:v>5.2818093878144429E-2</c:v>
                </c:pt>
                <c:pt idx="19880">
                  <c:v>9.2169558801799042E-2</c:v>
                </c:pt>
                <c:pt idx="19881">
                  <c:v>3.121940942419317E-2</c:v>
                </c:pt>
                <c:pt idx="19882">
                  <c:v>4.5072141796006493E-2</c:v>
                </c:pt>
                <c:pt idx="19883">
                  <c:v>4.6066982791506776E-2</c:v>
                </c:pt>
                <c:pt idx="19884">
                  <c:v>-6.6513174101729951E-4</c:v>
                </c:pt>
                <c:pt idx="19885">
                  <c:v>6.0673488453255001E-2</c:v>
                </c:pt>
                <c:pt idx="19886">
                  <c:v>-2.2080645847614541E-3</c:v>
                </c:pt>
                <c:pt idx="19887">
                  <c:v>-3.1585629673792963E-2</c:v>
                </c:pt>
                <c:pt idx="19888">
                  <c:v>-2.7424554202329948E-2</c:v>
                </c:pt>
                <c:pt idx="19889">
                  <c:v>-2.298874879490832E-2</c:v>
                </c:pt>
                <c:pt idx="19890">
                  <c:v>3.0237670699556476E-2</c:v>
                </c:pt>
                <c:pt idx="19891">
                  <c:v>-3.6647016389107197E-4</c:v>
                </c:pt>
                <c:pt idx="19892">
                  <c:v>2.5954399253216572E-2</c:v>
                </c:pt>
                <c:pt idx="19893">
                  <c:v>1.7104664827235865E-2</c:v>
                </c:pt>
                <c:pt idx="19894">
                  <c:v>4.8832423600298565E-4</c:v>
                </c:pt>
                <c:pt idx="19895">
                  <c:v>2.9681920667109448E-2</c:v>
                </c:pt>
                <c:pt idx="19896">
                  <c:v>1.6808475919703882E-2</c:v>
                </c:pt>
                <c:pt idx="19897">
                  <c:v>8.1929253084504647E-2</c:v>
                </c:pt>
                <c:pt idx="19898">
                  <c:v>-3.908899410288421E-2</c:v>
                </c:pt>
                <c:pt idx="19899">
                  <c:v>3.6689124669515093E-2</c:v>
                </c:pt>
                <c:pt idx="19900">
                  <c:v>-2.8125374485305613E-2</c:v>
                </c:pt>
                <c:pt idx="19901">
                  <c:v>9.2715876888869123E-3</c:v>
                </c:pt>
                <c:pt idx="19902">
                  <c:v>-8.0880454251528802E-3</c:v>
                </c:pt>
                <c:pt idx="19903">
                  <c:v>-2.7139627271058814E-2</c:v>
                </c:pt>
                <c:pt idx="19904">
                  <c:v>0.11927060462857964</c:v>
                </c:pt>
                <c:pt idx="19905">
                  <c:v>7.4228458093114957E-2</c:v>
                </c:pt>
                <c:pt idx="19906">
                  <c:v>2.477947945174026E-2</c:v>
                </c:pt>
                <c:pt idx="19907">
                  <c:v>-1.8600846653290339E-2</c:v>
                </c:pt>
                <c:pt idx="19908">
                  <c:v>1.7683974137709082E-2</c:v>
                </c:pt>
                <c:pt idx="19909">
                  <c:v>6.6103702193008651E-2</c:v>
                </c:pt>
                <c:pt idx="19910">
                  <c:v>4.939642496159919E-2</c:v>
                </c:pt>
                <c:pt idx="19911">
                  <c:v>3.5038943677315505E-2</c:v>
                </c:pt>
                <c:pt idx="19912">
                  <c:v>8.3549270441882637E-2</c:v>
                </c:pt>
                <c:pt idx="19913">
                  <c:v>9.0329292148580528E-2</c:v>
                </c:pt>
                <c:pt idx="19914">
                  <c:v>-4.9933036975313899E-2</c:v>
                </c:pt>
                <c:pt idx="19915">
                  <c:v>-6.7339699672954875E-2</c:v>
                </c:pt>
                <c:pt idx="19916">
                  <c:v>2.2864988209165431E-2</c:v>
                </c:pt>
                <c:pt idx="19917">
                  <c:v>2.1760920239464597E-2</c:v>
                </c:pt>
                <c:pt idx="19918">
                  <c:v>2.8160588835921999E-2</c:v>
                </c:pt>
                <c:pt idx="19919">
                  <c:v>-2.2051999943960708E-3</c:v>
                </c:pt>
                <c:pt idx="19920">
                  <c:v>-5.8438274197615964E-2</c:v>
                </c:pt>
                <c:pt idx="19921">
                  <c:v>-2.1233296595358706E-2</c:v>
                </c:pt>
                <c:pt idx="19922">
                  <c:v>9.7904871549299027E-3</c:v>
                </c:pt>
                <c:pt idx="19923">
                  <c:v>-1.721346737693655E-3</c:v>
                </c:pt>
                <c:pt idx="19924">
                  <c:v>-3.9644738616945008E-2</c:v>
                </c:pt>
                <c:pt idx="19925">
                  <c:v>-4.9034386627365312E-2</c:v>
                </c:pt>
                <c:pt idx="19926">
                  <c:v>0.14640675533767669</c:v>
                </c:pt>
                <c:pt idx="19927">
                  <c:v>5.0202874296685386E-2</c:v>
                </c:pt>
                <c:pt idx="19928">
                  <c:v>1.1773529344160436E-2</c:v>
                </c:pt>
                <c:pt idx="19929">
                  <c:v>-1.0199913031171483E-4</c:v>
                </c:pt>
                <c:pt idx="19930">
                  <c:v>-1.4988740163544794E-2</c:v>
                </c:pt>
                <c:pt idx="19931">
                  <c:v>4.5843302543573938E-2</c:v>
                </c:pt>
                <c:pt idx="19932">
                  <c:v>0.23770715322252137</c:v>
                </c:pt>
                <c:pt idx="19933">
                  <c:v>-2.610367379393997E-2</c:v>
                </c:pt>
                <c:pt idx="19934">
                  <c:v>4.680081976999298E-2</c:v>
                </c:pt>
                <c:pt idx="19935">
                  <c:v>4.3230792126425714E-2</c:v>
                </c:pt>
                <c:pt idx="19936">
                  <c:v>-1.4426917067697132E-2</c:v>
                </c:pt>
                <c:pt idx="19937">
                  <c:v>5.1832004292832558E-2</c:v>
                </c:pt>
                <c:pt idx="19938">
                  <c:v>-4.3167377909830953E-2</c:v>
                </c:pt>
                <c:pt idx="19939">
                  <c:v>-9.8240391295612208E-3</c:v>
                </c:pt>
                <c:pt idx="19940">
                  <c:v>4.8588312967883102E-2</c:v>
                </c:pt>
                <c:pt idx="19941">
                  <c:v>-2.0894366170974791E-2</c:v>
                </c:pt>
                <c:pt idx="19942">
                  <c:v>-1.2755524826877612E-2</c:v>
                </c:pt>
                <c:pt idx="19943">
                  <c:v>-8.5531866771496583E-3</c:v>
                </c:pt>
                <c:pt idx="19944">
                  <c:v>-1.6979633585233152E-3</c:v>
                </c:pt>
                <c:pt idx="19945">
                  <c:v>5.2252047071583308E-3</c:v>
                </c:pt>
                <c:pt idx="19946">
                  <c:v>-2.531629353221793E-3</c:v>
                </c:pt>
                <c:pt idx="19947">
                  <c:v>-3.368133542553979E-4</c:v>
                </c:pt>
                <c:pt idx="19948">
                  <c:v>2.1643155052490835E-2</c:v>
                </c:pt>
                <c:pt idx="19949">
                  <c:v>-6.1528838140324657E-2</c:v>
                </c:pt>
                <c:pt idx="19950">
                  <c:v>1.1457935198754812E-2</c:v>
                </c:pt>
                <c:pt idx="19951">
                  <c:v>-3.2961971238034478E-4</c:v>
                </c:pt>
                <c:pt idx="19952">
                  <c:v>3.353312629937201E-2</c:v>
                </c:pt>
                <c:pt idx="19953">
                  <c:v>6.5776217501717887E-2</c:v>
                </c:pt>
                <c:pt idx="19954">
                  <c:v>3.7586599383205555E-3</c:v>
                </c:pt>
                <c:pt idx="19955">
                  <c:v>-4.9496171865500115E-3</c:v>
                </c:pt>
                <c:pt idx="19956">
                  <c:v>3.9298551774349495E-2</c:v>
                </c:pt>
                <c:pt idx="19957">
                  <c:v>1.9080584585986566E-2</c:v>
                </c:pt>
                <c:pt idx="19958">
                  <c:v>3.4113058235886735E-2</c:v>
                </c:pt>
                <c:pt idx="19959">
                  <c:v>7.7890662685444423E-2</c:v>
                </c:pt>
                <c:pt idx="19960">
                  <c:v>5.7709926287746729E-3</c:v>
                </c:pt>
                <c:pt idx="19961">
                  <c:v>9.0603681367192636E-3</c:v>
                </c:pt>
                <c:pt idx="19962">
                  <c:v>1.2955324431207855E-2</c:v>
                </c:pt>
                <c:pt idx="19963">
                  <c:v>-6.9527244189208914E-2</c:v>
                </c:pt>
                <c:pt idx="19964">
                  <c:v>4.2027945045006697E-2</c:v>
                </c:pt>
                <c:pt idx="19965">
                  <c:v>3.0528429254530944E-2</c:v>
                </c:pt>
                <c:pt idx="19966">
                  <c:v>2.468575172345094E-2</c:v>
                </c:pt>
                <c:pt idx="19967">
                  <c:v>4.2920790232097702E-2</c:v>
                </c:pt>
                <c:pt idx="19968">
                  <c:v>3.1998728423905318E-2</c:v>
                </c:pt>
                <c:pt idx="19969">
                  <c:v>7.2554612632431319E-4</c:v>
                </c:pt>
                <c:pt idx="19970">
                  <c:v>6.2724238875152855E-2</c:v>
                </c:pt>
                <c:pt idx="19971">
                  <c:v>9.3985697090967713E-2</c:v>
                </c:pt>
                <c:pt idx="19972">
                  <c:v>-0.27977600754740434</c:v>
                </c:pt>
                <c:pt idx="19973">
                  <c:v>-1.4294385663879137E-2</c:v>
                </c:pt>
                <c:pt idx="19974">
                  <c:v>2.7640070093283602E-2</c:v>
                </c:pt>
                <c:pt idx="19975">
                  <c:v>-1.6177890105968141E-2</c:v>
                </c:pt>
                <c:pt idx="19976">
                  <c:v>-6.9125478782531532E-3</c:v>
                </c:pt>
                <c:pt idx="19977">
                  <c:v>9.6817486989080201E-2</c:v>
                </c:pt>
                <c:pt idx="19978">
                  <c:v>-9.6599819099207798E-2</c:v>
                </c:pt>
                <c:pt idx="19979">
                  <c:v>-2.7381917099177998E-2</c:v>
                </c:pt>
                <c:pt idx="19980">
                  <c:v>-2.4776074230682756E-2</c:v>
                </c:pt>
                <c:pt idx="19981">
                  <c:v>2.638131355613681E-2</c:v>
                </c:pt>
                <c:pt idx="19982">
                  <c:v>-8.2992570851000411E-2</c:v>
                </c:pt>
                <c:pt idx="19983">
                  <c:v>9.5182373456915007E-2</c:v>
                </c:pt>
                <c:pt idx="19984">
                  <c:v>3.3048131762542211E-2</c:v>
                </c:pt>
                <c:pt idx="19985">
                  <c:v>-2.2050065464483487E-2</c:v>
                </c:pt>
                <c:pt idx="19986">
                  <c:v>5.9678866334026276E-2</c:v>
                </c:pt>
                <c:pt idx="19987">
                  <c:v>3.0767406841141175E-2</c:v>
                </c:pt>
                <c:pt idx="19988">
                  <c:v>2.6001617012028255E-2</c:v>
                </c:pt>
                <c:pt idx="19989">
                  <c:v>-1.4710609360208739E-2</c:v>
                </c:pt>
                <c:pt idx="19990">
                  <c:v>1.4062030407491655E-3</c:v>
                </c:pt>
                <c:pt idx="19991">
                  <c:v>-7.4619104050527426E-3</c:v>
                </c:pt>
                <c:pt idx="19992">
                  <c:v>6.6803180791754874E-2</c:v>
                </c:pt>
                <c:pt idx="19993">
                  <c:v>-7.9831745480858087E-4</c:v>
                </c:pt>
                <c:pt idx="19994">
                  <c:v>-9.8321893076745437E-2</c:v>
                </c:pt>
                <c:pt idx="19995">
                  <c:v>-8.8875164157803822E-3</c:v>
                </c:pt>
                <c:pt idx="19996">
                  <c:v>-8.241622202192142E-3</c:v>
                </c:pt>
                <c:pt idx="19997">
                  <c:v>-2.4667074573694915E-3</c:v>
                </c:pt>
                <c:pt idx="19998">
                  <c:v>4.3522917397592488E-2</c:v>
                </c:pt>
                <c:pt idx="19999">
                  <c:v>-1.8807455549125179E-3</c:v>
                </c:pt>
                <c:pt idx="20000">
                  <c:v>-6.191291996158696E-2</c:v>
                </c:pt>
                <c:pt idx="20001">
                  <c:v>5.9482346605312861E-3</c:v>
                </c:pt>
                <c:pt idx="20002">
                  <c:v>6.7831116962960764E-2</c:v>
                </c:pt>
                <c:pt idx="20003">
                  <c:v>5.3298167412161868E-3</c:v>
                </c:pt>
                <c:pt idx="20004">
                  <c:v>-4.3329794279866003E-2</c:v>
                </c:pt>
                <c:pt idx="20005">
                  <c:v>2.0587469531309747E-2</c:v>
                </c:pt>
                <c:pt idx="20006">
                  <c:v>6.2280689762729331E-2</c:v>
                </c:pt>
                <c:pt idx="20007">
                  <c:v>-1.5670676975369075E-2</c:v>
                </c:pt>
                <c:pt idx="20008">
                  <c:v>7.3860988464581889E-3</c:v>
                </c:pt>
                <c:pt idx="20009">
                  <c:v>3.526475553087291E-2</c:v>
                </c:pt>
                <c:pt idx="20010">
                  <c:v>5.0607687800761837E-2</c:v>
                </c:pt>
                <c:pt idx="20011">
                  <c:v>2.2503078052209597E-2</c:v>
                </c:pt>
                <c:pt idx="20012">
                  <c:v>-6.4693358413088944E-2</c:v>
                </c:pt>
                <c:pt idx="20013">
                  <c:v>-3.4944418323269314E-3</c:v>
                </c:pt>
                <c:pt idx="20014">
                  <c:v>2.8349650953863093E-2</c:v>
                </c:pt>
                <c:pt idx="20015">
                  <c:v>-6.0706037803436808E-2</c:v>
                </c:pt>
                <c:pt idx="20016">
                  <c:v>2.2866160462360761E-2</c:v>
                </c:pt>
                <c:pt idx="20017">
                  <c:v>3.7817299400902615E-2</c:v>
                </c:pt>
                <c:pt idx="20018">
                  <c:v>1.6553475590680319E-2</c:v>
                </c:pt>
                <c:pt idx="20019">
                  <c:v>-1.4982417171350158E-3</c:v>
                </c:pt>
                <c:pt idx="20020">
                  <c:v>3.8491934840497025E-2</c:v>
                </c:pt>
                <c:pt idx="20021">
                  <c:v>4.1824293434304625E-2</c:v>
                </c:pt>
                <c:pt idx="20022">
                  <c:v>-4.0866666419205895E-2</c:v>
                </c:pt>
                <c:pt idx="20023">
                  <c:v>7.5721062416865353E-2</c:v>
                </c:pt>
                <c:pt idx="20024">
                  <c:v>-2.3976871927765989E-2</c:v>
                </c:pt>
                <c:pt idx="20025">
                  <c:v>-2.5566041431639337E-2</c:v>
                </c:pt>
                <c:pt idx="20026">
                  <c:v>4.5169384416537742E-2</c:v>
                </c:pt>
                <c:pt idx="20027">
                  <c:v>3.9089254010069449E-2</c:v>
                </c:pt>
                <c:pt idx="20028">
                  <c:v>-0.12755201161362847</c:v>
                </c:pt>
                <c:pt idx="20029">
                  <c:v>3.8957298306794001E-2</c:v>
                </c:pt>
                <c:pt idx="20030">
                  <c:v>-5.1634875138088392E-2</c:v>
                </c:pt>
                <c:pt idx="20031">
                  <c:v>-8.6432076074347015E-3</c:v>
                </c:pt>
                <c:pt idx="20032">
                  <c:v>2.8821219742287615E-2</c:v>
                </c:pt>
                <c:pt idx="20033">
                  <c:v>9.510445898192757E-2</c:v>
                </c:pt>
                <c:pt idx="20034">
                  <c:v>-5.4231835844832071E-2</c:v>
                </c:pt>
                <c:pt idx="20035">
                  <c:v>4.4766056361943127E-2</c:v>
                </c:pt>
                <c:pt idx="20036">
                  <c:v>4.5439755592862542E-2</c:v>
                </c:pt>
                <c:pt idx="20037">
                  <c:v>8.8307551991360228E-2</c:v>
                </c:pt>
                <c:pt idx="20038">
                  <c:v>-9.4742626865476523E-4</c:v>
                </c:pt>
                <c:pt idx="20039">
                  <c:v>-5.6917904975809109E-3</c:v>
                </c:pt>
                <c:pt idx="20040">
                  <c:v>3.4447224557551455E-2</c:v>
                </c:pt>
                <c:pt idx="20041">
                  <c:v>1.1628831312636758E-2</c:v>
                </c:pt>
                <c:pt idx="20042">
                  <c:v>9.0020578372172217E-3</c:v>
                </c:pt>
                <c:pt idx="20043">
                  <c:v>-6.8414069496223169E-3</c:v>
                </c:pt>
                <c:pt idx="20044">
                  <c:v>3.2895580801459982E-2</c:v>
                </c:pt>
                <c:pt idx="20045">
                  <c:v>-3.3947637867657939E-3</c:v>
                </c:pt>
                <c:pt idx="20046">
                  <c:v>-7.1870227032939285E-2</c:v>
                </c:pt>
                <c:pt idx="20047">
                  <c:v>-0.14596951335884673</c:v>
                </c:pt>
                <c:pt idx="20048">
                  <c:v>3.7268997973870635E-2</c:v>
                </c:pt>
                <c:pt idx="20049">
                  <c:v>1.2933513021299121E-2</c:v>
                </c:pt>
                <c:pt idx="20050">
                  <c:v>5.7588454128646681E-2</c:v>
                </c:pt>
                <c:pt idx="20051">
                  <c:v>-2.8118146231988446E-2</c:v>
                </c:pt>
                <c:pt idx="20052">
                  <c:v>-1.8715907353556167E-3</c:v>
                </c:pt>
                <c:pt idx="20053">
                  <c:v>6.8532718123202122E-2</c:v>
                </c:pt>
                <c:pt idx="20054">
                  <c:v>1.1392585368415318E-2</c:v>
                </c:pt>
                <c:pt idx="20055">
                  <c:v>-5.4721375965104208E-2</c:v>
                </c:pt>
                <c:pt idx="20056">
                  <c:v>4.5405871941660882E-2</c:v>
                </c:pt>
                <c:pt idx="20057">
                  <c:v>-3.0375596232121379E-2</c:v>
                </c:pt>
                <c:pt idx="20058">
                  <c:v>2.1887950532336397E-2</c:v>
                </c:pt>
                <c:pt idx="20059">
                  <c:v>-1.3397868675886868E-2</c:v>
                </c:pt>
                <c:pt idx="20060">
                  <c:v>-6.5428216044405643E-3</c:v>
                </c:pt>
                <c:pt idx="20061">
                  <c:v>4.5227222414123518E-2</c:v>
                </c:pt>
                <c:pt idx="20062">
                  <c:v>-4.5777391781920244E-3</c:v>
                </c:pt>
                <c:pt idx="20063">
                  <c:v>0.11574237807414255</c:v>
                </c:pt>
                <c:pt idx="20064">
                  <c:v>2.8712957857672812E-2</c:v>
                </c:pt>
                <c:pt idx="20065">
                  <c:v>-7.3661812156202391E-2</c:v>
                </c:pt>
                <c:pt idx="20066">
                  <c:v>-1.9371371685151441E-2</c:v>
                </c:pt>
                <c:pt idx="20067">
                  <c:v>-4.5543155212793368E-2</c:v>
                </c:pt>
                <c:pt idx="20068">
                  <c:v>7.1980799251582891E-2</c:v>
                </c:pt>
                <c:pt idx="20069">
                  <c:v>1.2335738612638288E-2</c:v>
                </c:pt>
                <c:pt idx="20070">
                  <c:v>2.995034374736066E-2</c:v>
                </c:pt>
                <c:pt idx="20071">
                  <c:v>-8.4885818191404033E-2</c:v>
                </c:pt>
                <c:pt idx="20072">
                  <c:v>-1.2999460010572726E-2</c:v>
                </c:pt>
                <c:pt idx="20073">
                  <c:v>-4.5607985586213675E-3</c:v>
                </c:pt>
                <c:pt idx="20074">
                  <c:v>2.5993989387450761E-2</c:v>
                </c:pt>
                <c:pt idx="20075">
                  <c:v>-4.0604954001400038E-2</c:v>
                </c:pt>
                <c:pt idx="20076">
                  <c:v>1.4521535871545671E-2</c:v>
                </c:pt>
                <c:pt idx="20077">
                  <c:v>1.2749275031892908E-2</c:v>
                </c:pt>
                <c:pt idx="20078">
                  <c:v>7.1309393684287773E-3</c:v>
                </c:pt>
                <c:pt idx="20079">
                  <c:v>5.7958751046634033E-2</c:v>
                </c:pt>
                <c:pt idx="20080">
                  <c:v>-4.9038824117778497E-2</c:v>
                </c:pt>
                <c:pt idx="20081">
                  <c:v>1.0332816503276353E-2</c:v>
                </c:pt>
                <c:pt idx="20082">
                  <c:v>-6.3388484950669829E-2</c:v>
                </c:pt>
                <c:pt idx="20083">
                  <c:v>-6.7422624464563E-2</c:v>
                </c:pt>
                <c:pt idx="20084">
                  <c:v>-1.4495402316984944E-2</c:v>
                </c:pt>
                <c:pt idx="20085">
                  <c:v>-1.6642406051204136E-3</c:v>
                </c:pt>
                <c:pt idx="20086">
                  <c:v>1.3601553693712748E-2</c:v>
                </c:pt>
                <c:pt idx="20087">
                  <c:v>8.0536807499051496E-2</c:v>
                </c:pt>
                <c:pt idx="20088">
                  <c:v>2.9045959780838199E-2</c:v>
                </c:pt>
                <c:pt idx="20089">
                  <c:v>6.6459476054857275E-2</c:v>
                </c:pt>
                <c:pt idx="20090">
                  <c:v>-2.6431223005010527E-2</c:v>
                </c:pt>
                <c:pt idx="20091">
                  <c:v>5.598108687034957E-2</c:v>
                </c:pt>
                <c:pt idx="20092">
                  <c:v>2.1069991167830843E-2</c:v>
                </c:pt>
                <c:pt idx="20093">
                  <c:v>3.4421066733115173E-2</c:v>
                </c:pt>
                <c:pt idx="20094">
                  <c:v>1.4946740333189941E-2</c:v>
                </c:pt>
                <c:pt idx="20095">
                  <c:v>-2.6579281722437269E-2</c:v>
                </c:pt>
                <c:pt idx="20096">
                  <c:v>-9.8905102893604522E-3</c:v>
                </c:pt>
                <c:pt idx="20097">
                  <c:v>7.6733292036954524E-3</c:v>
                </c:pt>
                <c:pt idx="20098">
                  <c:v>-2.7786156743892939E-3</c:v>
                </c:pt>
                <c:pt idx="20099">
                  <c:v>5.5660692785818019E-2</c:v>
                </c:pt>
                <c:pt idx="20100">
                  <c:v>1.1087899030599388E-2</c:v>
                </c:pt>
                <c:pt idx="20101">
                  <c:v>1.9996295877646848E-2</c:v>
                </c:pt>
                <c:pt idx="20102">
                  <c:v>-5.277449686448845E-2</c:v>
                </c:pt>
                <c:pt idx="20103">
                  <c:v>2.9076400147935624E-2</c:v>
                </c:pt>
                <c:pt idx="20104">
                  <c:v>2.1551012806909384E-2</c:v>
                </c:pt>
                <c:pt idx="20105">
                  <c:v>1.3570626602585945E-2</c:v>
                </c:pt>
                <c:pt idx="20106">
                  <c:v>-2.2974205256043684E-2</c:v>
                </c:pt>
                <c:pt idx="20107">
                  <c:v>-1.4650622539142061E-2</c:v>
                </c:pt>
                <c:pt idx="20108">
                  <c:v>-2.2120406831423713E-2</c:v>
                </c:pt>
                <c:pt idx="20109">
                  <c:v>1.9388445069649536E-3</c:v>
                </c:pt>
                <c:pt idx="20110">
                  <c:v>-6.6032408516035271E-3</c:v>
                </c:pt>
                <c:pt idx="20111">
                  <c:v>-2.8830917369642977E-2</c:v>
                </c:pt>
                <c:pt idx="20112">
                  <c:v>-7.0940178474308852E-3</c:v>
                </c:pt>
                <c:pt idx="20113">
                  <c:v>0.12310772169958784</c:v>
                </c:pt>
                <c:pt idx="20114">
                  <c:v>-7.9267613584880992E-2</c:v>
                </c:pt>
                <c:pt idx="20115">
                  <c:v>-8.4526015174800948E-2</c:v>
                </c:pt>
                <c:pt idx="20116">
                  <c:v>1.9745613921286227E-2</c:v>
                </c:pt>
                <c:pt idx="20117">
                  <c:v>-7.7023445812238953E-2</c:v>
                </c:pt>
                <c:pt idx="20118">
                  <c:v>-1.0752747294103368E-2</c:v>
                </c:pt>
                <c:pt idx="20119">
                  <c:v>2.664073146394112E-3</c:v>
                </c:pt>
                <c:pt idx="20120">
                  <c:v>-4.4444759075558525E-2</c:v>
                </c:pt>
                <c:pt idx="20121">
                  <c:v>-1.4246303045144926E-2</c:v>
                </c:pt>
                <c:pt idx="20122">
                  <c:v>-2.9669075248806492E-2</c:v>
                </c:pt>
                <c:pt idx="20123">
                  <c:v>-3.6139958585135683E-2</c:v>
                </c:pt>
                <c:pt idx="20124">
                  <c:v>-1.3402287425116635E-2</c:v>
                </c:pt>
                <c:pt idx="20125">
                  <c:v>-3.0764562994601834E-2</c:v>
                </c:pt>
                <c:pt idx="20126">
                  <c:v>0.13308090726526842</c:v>
                </c:pt>
                <c:pt idx="20127">
                  <c:v>-0.2876172265349039</c:v>
                </c:pt>
                <c:pt idx="20128">
                  <c:v>8.9287143039484596E-2</c:v>
                </c:pt>
                <c:pt idx="20129">
                  <c:v>2.0819743951326491E-3</c:v>
                </c:pt>
                <c:pt idx="20130">
                  <c:v>-0.12191736776541133</c:v>
                </c:pt>
                <c:pt idx="20131">
                  <c:v>-4.4457612121141804E-5</c:v>
                </c:pt>
                <c:pt idx="20132">
                  <c:v>8.1940422676546346E-2</c:v>
                </c:pt>
                <c:pt idx="20133">
                  <c:v>-2.2940323517088804E-2</c:v>
                </c:pt>
                <c:pt idx="20134">
                  <c:v>-4.1523146378102359E-2</c:v>
                </c:pt>
                <c:pt idx="20135">
                  <c:v>-1.602969137087082E-3</c:v>
                </c:pt>
                <c:pt idx="20136">
                  <c:v>-3.5285005730894145E-2</c:v>
                </c:pt>
                <c:pt idx="20137">
                  <c:v>-7.2563980076403847E-3</c:v>
                </c:pt>
                <c:pt idx="20138">
                  <c:v>5.8294841273345294E-3</c:v>
                </c:pt>
                <c:pt idx="20139">
                  <c:v>-1.8445916468974245E-2</c:v>
                </c:pt>
                <c:pt idx="20140">
                  <c:v>-1.9943002999973782E-2</c:v>
                </c:pt>
                <c:pt idx="20141">
                  <c:v>6.3035018304800419E-2</c:v>
                </c:pt>
                <c:pt idx="20142">
                  <c:v>1.034258346132867E-2</c:v>
                </c:pt>
                <c:pt idx="20143">
                  <c:v>-1.0701882011222683E-3</c:v>
                </c:pt>
                <c:pt idx="20144">
                  <c:v>2.9911142460814708E-2</c:v>
                </c:pt>
                <c:pt idx="20145">
                  <c:v>2.2893005686938559E-2</c:v>
                </c:pt>
                <c:pt idx="20146">
                  <c:v>-2.4313372366101565E-2</c:v>
                </c:pt>
                <c:pt idx="20147">
                  <c:v>5.0154581676783862E-2</c:v>
                </c:pt>
                <c:pt idx="20148">
                  <c:v>1.6659739095082587E-2</c:v>
                </c:pt>
                <c:pt idx="20149">
                  <c:v>5.8251894217787495E-2</c:v>
                </c:pt>
                <c:pt idx="20150">
                  <c:v>8.0669236525466887E-3</c:v>
                </c:pt>
                <c:pt idx="20151">
                  <c:v>1.9282682397090287E-2</c:v>
                </c:pt>
                <c:pt idx="20152">
                  <c:v>6.0972123914126555E-2</c:v>
                </c:pt>
                <c:pt idx="20153">
                  <c:v>-8.615552625959777E-2</c:v>
                </c:pt>
                <c:pt idx="20154">
                  <c:v>-4.5593517603293278E-3</c:v>
                </c:pt>
                <c:pt idx="20155">
                  <c:v>1.0904021432910107E-2</c:v>
                </c:pt>
                <c:pt idx="20156">
                  <c:v>-0.13663581782138359</c:v>
                </c:pt>
                <c:pt idx="20157">
                  <c:v>4.361649764478822E-2</c:v>
                </c:pt>
                <c:pt idx="20158">
                  <c:v>2.4016304350828396E-2</c:v>
                </c:pt>
                <c:pt idx="20159">
                  <c:v>5.7374966292821662E-3</c:v>
                </c:pt>
                <c:pt idx="20160">
                  <c:v>5.2742875393143367E-2</c:v>
                </c:pt>
                <c:pt idx="20161">
                  <c:v>0.10134270229508105</c:v>
                </c:pt>
                <c:pt idx="20162">
                  <c:v>1.6223904683948277E-2</c:v>
                </c:pt>
                <c:pt idx="20163">
                  <c:v>-4.9236071356631876E-2</c:v>
                </c:pt>
                <c:pt idx="20164">
                  <c:v>8.9757643928102759E-2</c:v>
                </c:pt>
                <c:pt idx="20165">
                  <c:v>-1.3441489012181534E-2</c:v>
                </c:pt>
                <c:pt idx="20166">
                  <c:v>7.1283187758281342E-3</c:v>
                </c:pt>
                <c:pt idx="20167">
                  <c:v>6.9936064656098182E-2</c:v>
                </c:pt>
                <c:pt idx="20168">
                  <c:v>3.2770392446215377E-3</c:v>
                </c:pt>
                <c:pt idx="20169">
                  <c:v>-7.3597957450947729E-2</c:v>
                </c:pt>
                <c:pt idx="20170">
                  <c:v>2.7752836139437295E-2</c:v>
                </c:pt>
                <c:pt idx="20171">
                  <c:v>1.2734874905903761E-3</c:v>
                </c:pt>
                <c:pt idx="20172">
                  <c:v>0.11496931602531738</c:v>
                </c:pt>
                <c:pt idx="20173">
                  <c:v>3.7894751907544662E-2</c:v>
                </c:pt>
                <c:pt idx="20174">
                  <c:v>3.3626425870155008E-3</c:v>
                </c:pt>
                <c:pt idx="20175">
                  <c:v>7.6609368520453497E-2</c:v>
                </c:pt>
                <c:pt idx="20176">
                  <c:v>-4.4584428295863648E-3</c:v>
                </c:pt>
                <c:pt idx="20177">
                  <c:v>5.7336377926458914E-3</c:v>
                </c:pt>
                <c:pt idx="20178">
                  <c:v>8.7849025944440589E-3</c:v>
                </c:pt>
                <c:pt idx="20179">
                  <c:v>-7.5542794474660032E-3</c:v>
                </c:pt>
                <c:pt idx="20180">
                  <c:v>4.8345349505756086E-2</c:v>
                </c:pt>
                <c:pt idx="20181">
                  <c:v>2.4250312010307036E-2</c:v>
                </c:pt>
                <c:pt idx="20182">
                  <c:v>3.560563621189871E-2</c:v>
                </c:pt>
                <c:pt idx="20183">
                  <c:v>-4.0763677228700404E-2</c:v>
                </c:pt>
                <c:pt idx="20184">
                  <c:v>-2.3600202389679983E-2</c:v>
                </c:pt>
                <c:pt idx="20185">
                  <c:v>4.3861631207861495E-3</c:v>
                </c:pt>
                <c:pt idx="20186">
                  <c:v>2.77354763149558E-2</c:v>
                </c:pt>
                <c:pt idx="20187">
                  <c:v>2.9697181085117232E-2</c:v>
                </c:pt>
                <c:pt idx="20188">
                  <c:v>1.7024910550191032E-2</c:v>
                </c:pt>
                <c:pt idx="20189">
                  <c:v>5.1760950427214687E-2</c:v>
                </c:pt>
                <c:pt idx="20190">
                  <c:v>5.7253313859669454E-2</c:v>
                </c:pt>
                <c:pt idx="20191">
                  <c:v>6.5484543328834105E-2</c:v>
                </c:pt>
                <c:pt idx="20192">
                  <c:v>9.7959776225859979E-4</c:v>
                </c:pt>
                <c:pt idx="20193">
                  <c:v>3.1997502291857056E-2</c:v>
                </c:pt>
                <c:pt idx="20194">
                  <c:v>8.5280280111163041E-3</c:v>
                </c:pt>
                <c:pt idx="20195">
                  <c:v>-8.1012388510962791E-2</c:v>
                </c:pt>
                <c:pt idx="20196">
                  <c:v>5.3807189664870664E-2</c:v>
                </c:pt>
                <c:pt idx="20197">
                  <c:v>4.2302617429448554E-2</c:v>
                </c:pt>
                <c:pt idx="20198">
                  <c:v>7.5899318126384299E-3</c:v>
                </c:pt>
                <c:pt idx="20199">
                  <c:v>0.13151830498186207</c:v>
                </c:pt>
                <c:pt idx="20200">
                  <c:v>2.5001576671356985E-2</c:v>
                </c:pt>
                <c:pt idx="20201">
                  <c:v>0.2109936455600474</c:v>
                </c:pt>
                <c:pt idx="20202">
                  <c:v>4.5621811924578509E-2</c:v>
                </c:pt>
                <c:pt idx="20203">
                  <c:v>0.13371307560133008</c:v>
                </c:pt>
                <c:pt idx="20204">
                  <c:v>1.514713905400406E-2</c:v>
                </c:pt>
                <c:pt idx="20205">
                  <c:v>2.3492305456508541E-2</c:v>
                </c:pt>
                <c:pt idx="20206">
                  <c:v>-2.9656058076205648E-2</c:v>
                </c:pt>
                <c:pt idx="20207">
                  <c:v>4.8045787346218359E-2</c:v>
                </c:pt>
                <c:pt idx="20208">
                  <c:v>-8.7257129216398895E-3</c:v>
                </c:pt>
                <c:pt idx="20209">
                  <c:v>2.8759094509161039E-2</c:v>
                </c:pt>
                <c:pt idx="20210">
                  <c:v>-2.9565688474579615E-2</c:v>
                </c:pt>
                <c:pt idx="20211">
                  <c:v>-9.3025904044884665E-3</c:v>
                </c:pt>
                <c:pt idx="20212">
                  <c:v>8.9647156164369621E-2</c:v>
                </c:pt>
                <c:pt idx="20213">
                  <c:v>5.999012566911658E-2</c:v>
                </c:pt>
                <c:pt idx="20214">
                  <c:v>5.1081341980521743E-2</c:v>
                </c:pt>
                <c:pt idx="20215">
                  <c:v>2.102346043631851E-2</c:v>
                </c:pt>
                <c:pt idx="20216">
                  <c:v>1.743117697715877E-2</c:v>
                </c:pt>
                <c:pt idx="20217">
                  <c:v>-5.2460619747770575E-2</c:v>
                </c:pt>
                <c:pt idx="20218">
                  <c:v>-5.0824290677449709E-2</c:v>
                </c:pt>
                <c:pt idx="20219">
                  <c:v>4.2800944631452391E-2</c:v>
                </c:pt>
                <c:pt idx="20220">
                  <c:v>7.7597248963781522E-3</c:v>
                </c:pt>
                <c:pt idx="20221">
                  <c:v>-6.8988242490171641E-3</c:v>
                </c:pt>
                <c:pt idx="20222">
                  <c:v>-1.3423347583307052E-2</c:v>
                </c:pt>
                <c:pt idx="20223">
                  <c:v>9.5521334951841147E-2</c:v>
                </c:pt>
                <c:pt idx="20224">
                  <c:v>1.2337543083065707E-2</c:v>
                </c:pt>
                <c:pt idx="20225">
                  <c:v>1.3000461405498744E-2</c:v>
                </c:pt>
                <c:pt idx="20226">
                  <c:v>-2.4784875728466809E-2</c:v>
                </c:pt>
                <c:pt idx="20227">
                  <c:v>1.2855129790263833E-2</c:v>
                </c:pt>
                <c:pt idx="20228">
                  <c:v>0.12410969507353733</c:v>
                </c:pt>
                <c:pt idx="20229">
                  <c:v>-2.0995585875785067E-2</c:v>
                </c:pt>
                <c:pt idx="20230">
                  <c:v>1.1277973382725648E-2</c:v>
                </c:pt>
                <c:pt idx="20231">
                  <c:v>4.100296792572003E-2</c:v>
                </c:pt>
                <c:pt idx="20232">
                  <c:v>1.4315131488963928E-2</c:v>
                </c:pt>
                <c:pt idx="20233">
                  <c:v>-3.7007171978045016E-3</c:v>
                </c:pt>
                <c:pt idx="20234">
                  <c:v>1.0911545659272328E-2</c:v>
                </c:pt>
                <c:pt idx="20235">
                  <c:v>-0.20995298648433303</c:v>
                </c:pt>
                <c:pt idx="20236">
                  <c:v>2.3053933352323173E-2</c:v>
                </c:pt>
                <c:pt idx="20237">
                  <c:v>2.1813263317136088E-2</c:v>
                </c:pt>
                <c:pt idx="20238">
                  <c:v>6.9219044454856285E-2</c:v>
                </c:pt>
                <c:pt idx="20239">
                  <c:v>2.2741133260717503E-2</c:v>
                </c:pt>
                <c:pt idx="20240">
                  <c:v>-5.9777242070293675E-2</c:v>
                </c:pt>
                <c:pt idx="20241">
                  <c:v>9.9005974456748622E-2</c:v>
                </c:pt>
                <c:pt idx="20242">
                  <c:v>-1.4667855264374325E-2</c:v>
                </c:pt>
                <c:pt idx="20243">
                  <c:v>-2.15995784102661E-2</c:v>
                </c:pt>
                <c:pt idx="20244">
                  <c:v>-1.5297837245305196E-2</c:v>
                </c:pt>
                <c:pt idx="20245">
                  <c:v>-2.1850669021894281E-2</c:v>
                </c:pt>
                <c:pt idx="20246">
                  <c:v>-1.0422051137591719E-2</c:v>
                </c:pt>
                <c:pt idx="20247">
                  <c:v>4.1621971909915782E-2</c:v>
                </c:pt>
                <c:pt idx="20248">
                  <c:v>5.5654181049511579E-2</c:v>
                </c:pt>
                <c:pt idx="20249">
                  <c:v>-1.4375385017148436E-2</c:v>
                </c:pt>
                <c:pt idx="20250">
                  <c:v>1.4659922926872869E-2</c:v>
                </c:pt>
                <c:pt idx="20251">
                  <c:v>4.3914897124519865E-3</c:v>
                </c:pt>
                <c:pt idx="20252">
                  <c:v>4.2956238780018592E-2</c:v>
                </c:pt>
                <c:pt idx="20253">
                  <c:v>7.9224613158409674E-2</c:v>
                </c:pt>
                <c:pt idx="20254">
                  <c:v>-0.12063867700978252</c:v>
                </c:pt>
                <c:pt idx="20255">
                  <c:v>-7.9807485544661585E-4</c:v>
                </c:pt>
                <c:pt idx="20256">
                  <c:v>2.6202259111071925E-2</c:v>
                </c:pt>
                <c:pt idx="20257">
                  <c:v>-3.6677876872688447E-3</c:v>
                </c:pt>
                <c:pt idx="20258">
                  <c:v>1.5978521735912351E-2</c:v>
                </c:pt>
                <c:pt idx="20259">
                  <c:v>2.6719613366965418E-3</c:v>
                </c:pt>
                <c:pt idx="20260">
                  <c:v>-2.1133197201010707E-2</c:v>
                </c:pt>
                <c:pt idx="20261">
                  <c:v>1.9929606974692936E-2</c:v>
                </c:pt>
                <c:pt idx="20262">
                  <c:v>2.6288371862318142E-2</c:v>
                </c:pt>
                <c:pt idx="20263">
                  <c:v>-6.0566374818684612E-2</c:v>
                </c:pt>
                <c:pt idx="20264">
                  <c:v>2.0679755487355109E-2</c:v>
                </c:pt>
                <c:pt idx="20265">
                  <c:v>1.1505625452691097E-2</c:v>
                </c:pt>
                <c:pt idx="20266">
                  <c:v>-0.53833084294864253</c:v>
                </c:pt>
                <c:pt idx="20267">
                  <c:v>2.9762808860446591E-2</c:v>
                </c:pt>
                <c:pt idx="20268">
                  <c:v>-1.8587291015703309E-3</c:v>
                </c:pt>
                <c:pt idx="20269">
                  <c:v>4.3290163534887016E-2</c:v>
                </c:pt>
                <c:pt idx="20270">
                  <c:v>1.2967800274690371E-2</c:v>
                </c:pt>
                <c:pt idx="20271">
                  <c:v>3.3212627804607112E-2</c:v>
                </c:pt>
                <c:pt idx="20272">
                  <c:v>-7.524976421186097E-2</c:v>
                </c:pt>
                <c:pt idx="20273">
                  <c:v>-1.1716685363805318E-2</c:v>
                </c:pt>
                <c:pt idx="20274">
                  <c:v>-3.9259577519408985E-2</c:v>
                </c:pt>
                <c:pt idx="20275">
                  <c:v>-3.3474940149124132E-3</c:v>
                </c:pt>
                <c:pt idx="20276">
                  <c:v>-4.3816606125040847E-2</c:v>
                </c:pt>
                <c:pt idx="20277">
                  <c:v>1.4697103319116498E-3</c:v>
                </c:pt>
                <c:pt idx="20278">
                  <c:v>8.1864347454329967E-2</c:v>
                </c:pt>
                <c:pt idx="20279">
                  <c:v>-2.037676795414519E-3</c:v>
                </c:pt>
                <c:pt idx="20280">
                  <c:v>-4.8121810154547516E-3</c:v>
                </c:pt>
                <c:pt idx="20281">
                  <c:v>-4.4430219833595401E-2</c:v>
                </c:pt>
                <c:pt idx="20282">
                  <c:v>3.3411437773821092E-6</c:v>
                </c:pt>
                <c:pt idx="20283">
                  <c:v>8.4872829469213124E-2</c:v>
                </c:pt>
                <c:pt idx="20284">
                  <c:v>-1.2063835703457171E-2</c:v>
                </c:pt>
                <c:pt idx="20285">
                  <c:v>-4.0570829851340987E-2</c:v>
                </c:pt>
                <c:pt idx="20286">
                  <c:v>3.6640868546918892E-2</c:v>
                </c:pt>
                <c:pt idx="20287">
                  <c:v>-1.4332886832192014E-2</c:v>
                </c:pt>
                <c:pt idx="20288">
                  <c:v>-4.4775901861114374E-2</c:v>
                </c:pt>
                <c:pt idx="20289">
                  <c:v>-0.10218839220674557</c:v>
                </c:pt>
                <c:pt idx="20290">
                  <c:v>0.12971618193055431</c:v>
                </c:pt>
                <c:pt idx="20291">
                  <c:v>0.1996475719737659</c:v>
                </c:pt>
                <c:pt idx="20292">
                  <c:v>1.196646336458264E-2</c:v>
                </c:pt>
                <c:pt idx="20293">
                  <c:v>2.2453785234921447E-2</c:v>
                </c:pt>
                <c:pt idx="20294">
                  <c:v>-2.6912387218839932E-2</c:v>
                </c:pt>
                <c:pt idx="20295">
                  <c:v>1.8458210382656309E-2</c:v>
                </c:pt>
                <c:pt idx="20296">
                  <c:v>-1.3432987655799861E-2</c:v>
                </c:pt>
                <c:pt idx="20297">
                  <c:v>-1.2557133988996017E-2</c:v>
                </c:pt>
                <c:pt idx="20298">
                  <c:v>5.0726593363830078E-2</c:v>
                </c:pt>
                <c:pt idx="20299">
                  <c:v>1.552930639693853E-2</c:v>
                </c:pt>
                <c:pt idx="20300">
                  <c:v>-3.23807073409332E-2</c:v>
                </c:pt>
                <c:pt idx="20301">
                  <c:v>-0.12046536563896133</c:v>
                </c:pt>
                <c:pt idx="20302">
                  <c:v>2.8387113684257378E-2</c:v>
                </c:pt>
                <c:pt idx="20303">
                  <c:v>-5.8835577405058091E-2</c:v>
                </c:pt>
                <c:pt idx="20304">
                  <c:v>-1.7899798738990204E-2</c:v>
                </c:pt>
                <c:pt idx="20305">
                  <c:v>1.4430099764159434E-2</c:v>
                </c:pt>
                <c:pt idx="20306">
                  <c:v>2.0282648597907269E-2</c:v>
                </c:pt>
                <c:pt idx="20307">
                  <c:v>-2.1409685801126125E-2</c:v>
                </c:pt>
                <c:pt idx="20308">
                  <c:v>4.6735078602749794E-2</c:v>
                </c:pt>
                <c:pt idx="20309">
                  <c:v>2.913849332806585E-2</c:v>
                </c:pt>
                <c:pt idx="20310">
                  <c:v>4.8385039583620122E-2</c:v>
                </c:pt>
                <c:pt idx="20311">
                  <c:v>-6.6753062752042472E-2</c:v>
                </c:pt>
                <c:pt idx="20312">
                  <c:v>6.9821341625956795E-2</c:v>
                </c:pt>
                <c:pt idx="20313">
                  <c:v>4.3498931182673797E-2</c:v>
                </c:pt>
                <c:pt idx="20314">
                  <c:v>8.6964590589374609E-3</c:v>
                </c:pt>
                <c:pt idx="20315">
                  <c:v>3.0909819018343457E-2</c:v>
                </c:pt>
                <c:pt idx="20316">
                  <c:v>3.5110832486809337E-2</c:v>
                </c:pt>
                <c:pt idx="20317">
                  <c:v>-3.0529623223581846E-2</c:v>
                </c:pt>
                <c:pt idx="20318">
                  <c:v>2.0826996021947029E-3</c:v>
                </c:pt>
                <c:pt idx="20319">
                  <c:v>-3.4035288660077871E-2</c:v>
                </c:pt>
                <c:pt idx="20320">
                  <c:v>1.8480778992613026E-2</c:v>
                </c:pt>
                <c:pt idx="20321">
                  <c:v>-8.8009650904720882E-4</c:v>
                </c:pt>
                <c:pt idx="20322">
                  <c:v>1.5723978790663177E-2</c:v>
                </c:pt>
                <c:pt idx="20323">
                  <c:v>-9.1069308925453077E-2</c:v>
                </c:pt>
                <c:pt idx="20324">
                  <c:v>-2.5267551468034742E-2</c:v>
                </c:pt>
                <c:pt idx="20325">
                  <c:v>4.4323743621466367E-3</c:v>
                </c:pt>
                <c:pt idx="20326">
                  <c:v>-2.2056481089779586E-2</c:v>
                </c:pt>
                <c:pt idx="20327">
                  <c:v>0.17217530683598101</c:v>
                </c:pt>
                <c:pt idx="20328">
                  <c:v>-1.0223820262071425E-2</c:v>
                </c:pt>
                <c:pt idx="20329">
                  <c:v>-0.34731118908429237</c:v>
                </c:pt>
                <c:pt idx="20330">
                  <c:v>1.3550147630421255E-2</c:v>
                </c:pt>
                <c:pt idx="20331">
                  <c:v>1.4916840791615356E-2</c:v>
                </c:pt>
                <c:pt idx="20332">
                  <c:v>2.120795774884892E-2</c:v>
                </c:pt>
                <c:pt idx="20333">
                  <c:v>-3.817764965294818E-3</c:v>
                </c:pt>
                <c:pt idx="20334">
                  <c:v>-1.5948876660916485E-2</c:v>
                </c:pt>
                <c:pt idx="20335">
                  <c:v>4.0982069872348335E-2</c:v>
                </c:pt>
                <c:pt idx="20336">
                  <c:v>-2.0455446492848733E-2</c:v>
                </c:pt>
                <c:pt idx="20337">
                  <c:v>-1.4208747470681316E-2</c:v>
                </c:pt>
                <c:pt idx="20338">
                  <c:v>-7.0559679737242614E-2</c:v>
                </c:pt>
                <c:pt idx="20339">
                  <c:v>3.8083676427926517E-2</c:v>
                </c:pt>
                <c:pt idx="20340">
                  <c:v>7.6953058454729524E-3</c:v>
                </c:pt>
                <c:pt idx="20341">
                  <c:v>5.635534681079063E-2</c:v>
                </c:pt>
                <c:pt idx="20342">
                  <c:v>2.7826856261690406E-2</c:v>
                </c:pt>
                <c:pt idx="20343">
                  <c:v>-5.9368137087735095E-4</c:v>
                </c:pt>
                <c:pt idx="20344">
                  <c:v>8.1650054492719976E-2</c:v>
                </c:pt>
                <c:pt idx="20345">
                  <c:v>8.4491196806630118E-3</c:v>
                </c:pt>
                <c:pt idx="20346">
                  <c:v>1.2378279496822455E-2</c:v>
                </c:pt>
                <c:pt idx="20347">
                  <c:v>1.427315138994543E-2</c:v>
                </c:pt>
                <c:pt idx="20348">
                  <c:v>-3.0150247929594972E-2</c:v>
                </c:pt>
                <c:pt idx="20349">
                  <c:v>-0.10462682278740809</c:v>
                </c:pt>
                <c:pt idx="20350">
                  <c:v>-6.1896231711336524E-3</c:v>
                </c:pt>
                <c:pt idx="20351">
                  <c:v>-7.7271949081091418E-2</c:v>
                </c:pt>
                <c:pt idx="20352">
                  <c:v>3.6683952213429267E-3</c:v>
                </c:pt>
                <c:pt idx="20353">
                  <c:v>-1.9942342749103257E-2</c:v>
                </c:pt>
                <c:pt idx="20354">
                  <c:v>-9.5599458927202209E-3</c:v>
                </c:pt>
                <c:pt idx="20355">
                  <c:v>-2.4602291041935447E-2</c:v>
                </c:pt>
                <c:pt idx="20356">
                  <c:v>-3.5084092282021326E-3</c:v>
                </c:pt>
                <c:pt idx="20357">
                  <c:v>-0.49152915779050205</c:v>
                </c:pt>
                <c:pt idx="20358">
                  <c:v>-4.1580115530909435E-2</c:v>
                </c:pt>
                <c:pt idx="20359">
                  <c:v>2.5836986258894145E-2</c:v>
                </c:pt>
                <c:pt idx="20360">
                  <c:v>1.6348318438843115E-2</c:v>
                </c:pt>
                <c:pt idx="20361">
                  <c:v>-1.6762664266810199E-2</c:v>
                </c:pt>
                <c:pt idx="20362">
                  <c:v>1.9144788881234734E-2</c:v>
                </c:pt>
                <c:pt idx="20363">
                  <c:v>-1.2063015065533157E-2</c:v>
                </c:pt>
                <c:pt idx="20364">
                  <c:v>-8.5005821722928795E-2</c:v>
                </c:pt>
                <c:pt idx="20365">
                  <c:v>-9.7920338182816244E-2</c:v>
                </c:pt>
                <c:pt idx="20366">
                  <c:v>-4.1243816029557165E-2</c:v>
                </c:pt>
                <c:pt idx="20367">
                  <c:v>-3.5828041905314405E-2</c:v>
                </c:pt>
                <c:pt idx="20368">
                  <c:v>1.9647487406241473E-2</c:v>
                </c:pt>
                <c:pt idx="20369">
                  <c:v>-3.436268351392481E-2</c:v>
                </c:pt>
                <c:pt idx="20370">
                  <c:v>1.6488698936517408E-3</c:v>
                </c:pt>
                <c:pt idx="20371">
                  <c:v>-0.31177633155266288</c:v>
                </c:pt>
                <c:pt idx="20372">
                  <c:v>-5.9125252878011708E-2</c:v>
                </c:pt>
                <c:pt idx="20373">
                  <c:v>-1.959098484809281E-2</c:v>
                </c:pt>
                <c:pt idx="20374">
                  <c:v>1.5294794172593339E-2</c:v>
                </c:pt>
                <c:pt idx="20375">
                  <c:v>3.0978014042509706E-2</c:v>
                </c:pt>
                <c:pt idx="20376">
                  <c:v>4.4038327754840428E-2</c:v>
                </c:pt>
                <c:pt idx="20377">
                  <c:v>3.0134161506704849E-3</c:v>
                </c:pt>
                <c:pt idx="20378">
                  <c:v>-5.526409154688542E-2</c:v>
                </c:pt>
                <c:pt idx="20379">
                  <c:v>3.0635355283676037E-2</c:v>
                </c:pt>
                <c:pt idx="20380">
                  <c:v>6.7165911351134535E-3</c:v>
                </c:pt>
                <c:pt idx="20381">
                  <c:v>-3.9090027097116391E-2</c:v>
                </c:pt>
                <c:pt idx="20382">
                  <c:v>-8.0343383567257634E-2</c:v>
                </c:pt>
                <c:pt idx="20383">
                  <c:v>4.3874702407664156E-3</c:v>
                </c:pt>
                <c:pt idx="20384">
                  <c:v>7.7190096325624423E-3</c:v>
                </c:pt>
                <c:pt idx="20385">
                  <c:v>-4.1964822346517369E-2</c:v>
                </c:pt>
                <c:pt idx="20386">
                  <c:v>-0.1615068929403477</c:v>
                </c:pt>
                <c:pt idx="20387">
                  <c:v>-5.12358294014802E-2</c:v>
                </c:pt>
                <c:pt idx="20388">
                  <c:v>-3.1626896173163908E-2</c:v>
                </c:pt>
                <c:pt idx="20389">
                  <c:v>6.8072925680490462E-2</c:v>
                </c:pt>
                <c:pt idx="20390">
                  <c:v>0.12830229067958962</c:v>
                </c:pt>
                <c:pt idx="20391">
                  <c:v>-6.1725111537743106E-2</c:v>
                </c:pt>
                <c:pt idx="20392">
                  <c:v>3.4942235473177541E-2</c:v>
                </c:pt>
                <c:pt idx="20393">
                  <c:v>-2.4344574175135872E-3</c:v>
                </c:pt>
                <c:pt idx="20394">
                  <c:v>-3.121558744111708E-2</c:v>
                </c:pt>
                <c:pt idx="20395">
                  <c:v>-1.1776995978155005E-2</c:v>
                </c:pt>
                <c:pt idx="20396">
                  <c:v>6.0545238452558756E-2</c:v>
                </c:pt>
                <c:pt idx="20397">
                  <c:v>-2.4812548677227764E-2</c:v>
                </c:pt>
                <c:pt idx="20398">
                  <c:v>-3.6680569553701657E-2</c:v>
                </c:pt>
                <c:pt idx="20399">
                  <c:v>1.7828398966737428E-2</c:v>
                </c:pt>
                <c:pt idx="20400">
                  <c:v>-3.9844853824541129E-2</c:v>
                </c:pt>
                <c:pt idx="20401">
                  <c:v>-6.8590707470973979E-3</c:v>
                </c:pt>
                <c:pt idx="20402">
                  <c:v>3.1555012429968901E-2</c:v>
                </c:pt>
                <c:pt idx="20403">
                  <c:v>1.9379352260827654E-2</c:v>
                </c:pt>
                <c:pt idx="20404">
                  <c:v>1.7420599429879152E-2</c:v>
                </c:pt>
                <c:pt idx="20405">
                  <c:v>6.1420044635117604E-2</c:v>
                </c:pt>
                <c:pt idx="20406">
                  <c:v>-3.0515464266396654E-2</c:v>
                </c:pt>
                <c:pt idx="20407">
                  <c:v>-2.840556962629719E-2</c:v>
                </c:pt>
                <c:pt idx="20408">
                  <c:v>5.6697713650939598E-2</c:v>
                </c:pt>
                <c:pt idx="20409">
                  <c:v>6.7872293884266924E-2</c:v>
                </c:pt>
                <c:pt idx="20410">
                  <c:v>4.3679288711288698E-2</c:v>
                </c:pt>
                <c:pt idx="20411">
                  <c:v>-8.4411951204959049E-2</c:v>
                </c:pt>
                <c:pt idx="20412">
                  <c:v>1.6995461292352711E-2</c:v>
                </c:pt>
                <c:pt idx="20413">
                  <c:v>-3.2926808794294701E-2</c:v>
                </c:pt>
                <c:pt idx="20414">
                  <c:v>6.7382318289787961E-3</c:v>
                </c:pt>
                <c:pt idx="20415">
                  <c:v>2.5229991100808639E-2</c:v>
                </c:pt>
                <c:pt idx="20416">
                  <c:v>-3.0138770184507984E-2</c:v>
                </c:pt>
                <c:pt idx="20417">
                  <c:v>0.11487311188457963</c:v>
                </c:pt>
                <c:pt idx="20418">
                  <c:v>5.9947733888568513E-2</c:v>
                </c:pt>
                <c:pt idx="20419">
                  <c:v>3.2378736462166033E-2</c:v>
                </c:pt>
                <c:pt idx="20420">
                  <c:v>-4.4110137837559786E-3</c:v>
                </c:pt>
                <c:pt idx="20421">
                  <c:v>-1.5038461920523106E-3</c:v>
                </c:pt>
                <c:pt idx="20422">
                  <c:v>-3.9192010900093652E-2</c:v>
                </c:pt>
                <c:pt idx="20423">
                  <c:v>3.678094911634032E-3</c:v>
                </c:pt>
                <c:pt idx="20424">
                  <c:v>3.5983092345024975E-2</c:v>
                </c:pt>
                <c:pt idx="20425">
                  <c:v>2.8233958945571236E-2</c:v>
                </c:pt>
                <c:pt idx="20426">
                  <c:v>6.5729189677615429E-2</c:v>
                </c:pt>
                <c:pt idx="20427">
                  <c:v>-5.1453588726116948E-3</c:v>
                </c:pt>
                <c:pt idx="20428">
                  <c:v>8.5976591531534865E-4</c:v>
                </c:pt>
                <c:pt idx="20429">
                  <c:v>-6.2264224489076613E-2</c:v>
                </c:pt>
                <c:pt idx="20430">
                  <c:v>-2.0862754023040393E-2</c:v>
                </c:pt>
                <c:pt idx="20431">
                  <c:v>1.4727272650224631E-2</c:v>
                </c:pt>
                <c:pt idx="20432">
                  <c:v>-6.017517694245926E-2</c:v>
                </c:pt>
                <c:pt idx="20433">
                  <c:v>-3.1298376032308631E-2</c:v>
                </c:pt>
                <c:pt idx="20434">
                  <c:v>-7.4187544724628792E-3</c:v>
                </c:pt>
                <c:pt idx="20435">
                  <c:v>-7.7825735850665517E-2</c:v>
                </c:pt>
                <c:pt idx="20436">
                  <c:v>-4.1451790934336152E-2</c:v>
                </c:pt>
                <c:pt idx="20437">
                  <c:v>-1.5611882932905463E-2</c:v>
                </c:pt>
                <c:pt idx="20438">
                  <c:v>-1.0345133739630379E-2</c:v>
                </c:pt>
                <c:pt idx="20439">
                  <c:v>-6.1486469838852092E-3</c:v>
                </c:pt>
                <c:pt idx="20440">
                  <c:v>-6.2484131793113212E-2</c:v>
                </c:pt>
                <c:pt idx="20441">
                  <c:v>3.0528648299123332E-2</c:v>
                </c:pt>
                <c:pt idx="20442">
                  <c:v>1.2133120717127783E-3</c:v>
                </c:pt>
                <c:pt idx="20443">
                  <c:v>2.8887214035120822E-3</c:v>
                </c:pt>
                <c:pt idx="20444">
                  <c:v>-2.1381133096326634E-2</c:v>
                </c:pt>
                <c:pt idx="20445">
                  <c:v>-5.6706108903055594E-2</c:v>
                </c:pt>
                <c:pt idx="20446">
                  <c:v>6.2231958593284967E-2</c:v>
                </c:pt>
                <c:pt idx="20447">
                  <c:v>1.7793415534612271E-2</c:v>
                </c:pt>
                <c:pt idx="20448">
                  <c:v>-3.5188213383798475E-2</c:v>
                </c:pt>
                <c:pt idx="20449">
                  <c:v>-3.7804052303019677E-2</c:v>
                </c:pt>
                <c:pt idx="20450">
                  <c:v>-7.1820144165523287E-3</c:v>
                </c:pt>
                <c:pt idx="20451">
                  <c:v>3.7878356765053793E-3</c:v>
                </c:pt>
                <c:pt idx="20452">
                  <c:v>-5.170159087571672E-2</c:v>
                </c:pt>
                <c:pt idx="20453">
                  <c:v>-5.7986860502796972E-2</c:v>
                </c:pt>
                <c:pt idx="20454">
                  <c:v>5.2780308243100703E-3</c:v>
                </c:pt>
                <c:pt idx="20455">
                  <c:v>-1.5119161521531581E-2</c:v>
                </c:pt>
                <c:pt idx="20456">
                  <c:v>-6.4634053270282071E-2</c:v>
                </c:pt>
                <c:pt idx="20457">
                  <c:v>-3.2366298074365238E-2</c:v>
                </c:pt>
                <c:pt idx="20458">
                  <c:v>1.4913866823596812E-2</c:v>
                </c:pt>
                <c:pt idx="20459">
                  <c:v>1.2231674958300097E-2</c:v>
                </c:pt>
                <c:pt idx="20460">
                  <c:v>-1.4841438520137574E-2</c:v>
                </c:pt>
                <c:pt idx="20461">
                  <c:v>1.6107128155176179E-2</c:v>
                </c:pt>
                <c:pt idx="20462">
                  <c:v>-4.4775737957977475E-4</c:v>
                </c:pt>
                <c:pt idx="20463">
                  <c:v>-4.34260615818363E-3</c:v>
                </c:pt>
                <c:pt idx="20464">
                  <c:v>-5.5194825017517409E-3</c:v>
                </c:pt>
                <c:pt idx="20465">
                  <c:v>-3.816911109131739E-2</c:v>
                </c:pt>
                <c:pt idx="20466">
                  <c:v>-9.319674231806227E-3</c:v>
                </c:pt>
                <c:pt idx="20467">
                  <c:v>-6.2380677617041415E-3</c:v>
                </c:pt>
                <c:pt idx="20468">
                  <c:v>5.4307227777022946E-2</c:v>
                </c:pt>
                <c:pt idx="20469">
                  <c:v>-8.5242748178042546E-2</c:v>
                </c:pt>
                <c:pt idx="20470">
                  <c:v>-9.8510762172760551E-3</c:v>
                </c:pt>
                <c:pt idx="20471">
                  <c:v>-2.888059607573383E-2</c:v>
                </c:pt>
                <c:pt idx="20472">
                  <c:v>-1.6770677160766037E-2</c:v>
                </c:pt>
                <c:pt idx="20473">
                  <c:v>-8.5460602472639147E-2</c:v>
                </c:pt>
                <c:pt idx="20474">
                  <c:v>-7.1038459986380131E-4</c:v>
                </c:pt>
                <c:pt idx="20475">
                  <c:v>0.15808988548325115</c:v>
                </c:pt>
                <c:pt idx="20476">
                  <c:v>-7.3792144650030667E-4</c:v>
                </c:pt>
                <c:pt idx="20477">
                  <c:v>-6.7798556366084888E-4</c:v>
                </c:pt>
                <c:pt idx="20478">
                  <c:v>-0.10736359160612312</c:v>
                </c:pt>
                <c:pt idx="20479">
                  <c:v>-1.7952564668423578E-2</c:v>
                </c:pt>
                <c:pt idx="20480">
                  <c:v>-2.2787550027792969E-2</c:v>
                </c:pt>
                <c:pt idx="20481">
                  <c:v>-6.7694281763874759E-3</c:v>
                </c:pt>
                <c:pt idx="20482">
                  <c:v>5.315183983355682E-2</c:v>
                </c:pt>
                <c:pt idx="20483">
                  <c:v>-0.20688792724029029</c:v>
                </c:pt>
                <c:pt idx="20484">
                  <c:v>-2.5174666980453467E-2</c:v>
                </c:pt>
                <c:pt idx="20485">
                  <c:v>2.1202716082953911E-2</c:v>
                </c:pt>
                <c:pt idx="20486">
                  <c:v>-8.4663130144431525E-2</c:v>
                </c:pt>
                <c:pt idx="20487">
                  <c:v>0.14804378991514527</c:v>
                </c:pt>
                <c:pt idx="20488">
                  <c:v>1.2728862650563336E-2</c:v>
                </c:pt>
                <c:pt idx="20489">
                  <c:v>3.8961242901226691E-2</c:v>
                </c:pt>
                <c:pt idx="20490">
                  <c:v>1.7894492380959949E-2</c:v>
                </c:pt>
                <c:pt idx="20491">
                  <c:v>-0.13367683188004681</c:v>
                </c:pt>
                <c:pt idx="20492">
                  <c:v>-2.8272319694390327E-2</c:v>
                </c:pt>
                <c:pt idx="20493">
                  <c:v>-1.4116465319738527E-2</c:v>
                </c:pt>
                <c:pt idx="20494">
                  <c:v>-8.694164458724464E-2</c:v>
                </c:pt>
                <c:pt idx="20495">
                  <c:v>2.6290553774880494E-2</c:v>
                </c:pt>
                <c:pt idx="20496">
                  <c:v>-2.8582265465405602E-2</c:v>
                </c:pt>
                <c:pt idx="20497">
                  <c:v>-9.9655012642832028E-3</c:v>
                </c:pt>
                <c:pt idx="20498">
                  <c:v>-2.0932049044609807E-2</c:v>
                </c:pt>
                <c:pt idx="20499">
                  <c:v>-4.4800898185697402E-3</c:v>
                </c:pt>
                <c:pt idx="20500">
                  <c:v>-4.7899900849619981E-2</c:v>
                </c:pt>
                <c:pt idx="20501">
                  <c:v>6.8045583236479454E-2</c:v>
                </c:pt>
                <c:pt idx="20502">
                  <c:v>8.7569214893090858E-2</c:v>
                </c:pt>
                <c:pt idx="20503">
                  <c:v>-4.1789812937428221E-2</c:v>
                </c:pt>
                <c:pt idx="20504">
                  <c:v>3.5024433084192494E-2</c:v>
                </c:pt>
                <c:pt idx="20505">
                  <c:v>-2.943264913135589E-2</c:v>
                </c:pt>
                <c:pt idx="20506">
                  <c:v>-9.8605930612302398E-2</c:v>
                </c:pt>
                <c:pt idx="20507">
                  <c:v>2.7833511667142253E-2</c:v>
                </c:pt>
                <c:pt idx="20508">
                  <c:v>3.1319076300258118E-2</c:v>
                </c:pt>
                <c:pt idx="20509">
                  <c:v>1.0389302787637375E-2</c:v>
                </c:pt>
                <c:pt idx="20510">
                  <c:v>-1.059301019487646E-3</c:v>
                </c:pt>
                <c:pt idx="20511">
                  <c:v>-9.275965019549302E-3</c:v>
                </c:pt>
                <c:pt idx="20512">
                  <c:v>2.4092546737359413E-2</c:v>
                </c:pt>
                <c:pt idx="20513">
                  <c:v>1.1593968159151105E-2</c:v>
                </c:pt>
                <c:pt idx="20514">
                  <c:v>2.8558744324554755E-2</c:v>
                </c:pt>
                <c:pt idx="20515">
                  <c:v>-9.5782876910654475E-3</c:v>
                </c:pt>
                <c:pt idx="20516">
                  <c:v>-9.0264036447660026E-2</c:v>
                </c:pt>
                <c:pt idx="20517">
                  <c:v>7.4355089569783667E-3</c:v>
                </c:pt>
                <c:pt idx="20518">
                  <c:v>-9.4685837317047168E-3</c:v>
                </c:pt>
                <c:pt idx="20519">
                  <c:v>-3.1274508759991503E-3</c:v>
                </c:pt>
                <c:pt idx="20520">
                  <c:v>-5.9725489767527722E-2</c:v>
                </c:pt>
                <c:pt idx="20521">
                  <c:v>5.8460457864615532E-2</c:v>
                </c:pt>
                <c:pt idx="20522">
                  <c:v>8.5307706609057815E-2</c:v>
                </c:pt>
                <c:pt idx="20523">
                  <c:v>-1.2225893191986307E-2</c:v>
                </c:pt>
                <c:pt idx="20524">
                  <c:v>2.9289135778629051E-3</c:v>
                </c:pt>
                <c:pt idx="20525">
                  <c:v>-3.3390584744185887E-2</c:v>
                </c:pt>
                <c:pt idx="20526">
                  <c:v>3.7577785485518884E-2</c:v>
                </c:pt>
                <c:pt idx="20527">
                  <c:v>-3.0542377900544405E-2</c:v>
                </c:pt>
                <c:pt idx="20528">
                  <c:v>-4.1210548258505612E-2</c:v>
                </c:pt>
                <c:pt idx="20529">
                  <c:v>-1.7629999741035807E-4</c:v>
                </c:pt>
                <c:pt idx="20530">
                  <c:v>-3.9759420360448876E-2</c:v>
                </c:pt>
                <c:pt idx="20531">
                  <c:v>-8.9118730650247002E-2</c:v>
                </c:pt>
                <c:pt idx="20532">
                  <c:v>-6.7730969645454723E-3</c:v>
                </c:pt>
                <c:pt idx="20533">
                  <c:v>5.7408568061101041E-2</c:v>
                </c:pt>
                <c:pt idx="20534">
                  <c:v>-1.7427740133767924E-2</c:v>
                </c:pt>
                <c:pt idx="20535">
                  <c:v>2.9460420144073901E-3</c:v>
                </c:pt>
                <c:pt idx="20536">
                  <c:v>2.3195296744239181E-2</c:v>
                </c:pt>
                <c:pt idx="20537">
                  <c:v>-2.2937637183167232E-2</c:v>
                </c:pt>
                <c:pt idx="20538">
                  <c:v>1.9423395948932092E-2</c:v>
                </c:pt>
                <c:pt idx="20539">
                  <c:v>-9.6122237719415513E-2</c:v>
                </c:pt>
                <c:pt idx="20540">
                  <c:v>-4.5862199555739197E-2</c:v>
                </c:pt>
                <c:pt idx="20541">
                  <c:v>-1.8809579645265642E-3</c:v>
                </c:pt>
                <c:pt idx="20542">
                  <c:v>7.967942837647464E-2</c:v>
                </c:pt>
                <c:pt idx="20543">
                  <c:v>-1.4006334857627669</c:v>
                </c:pt>
                <c:pt idx="20544">
                  <c:v>6.4361406648409053E-3</c:v>
                </c:pt>
                <c:pt idx="20545">
                  <c:v>-4.6664663879182708E-2</c:v>
                </c:pt>
                <c:pt idx="20546">
                  <c:v>8.704429678400194E-2</c:v>
                </c:pt>
                <c:pt idx="20547">
                  <c:v>-5.0254203959027188E-2</c:v>
                </c:pt>
                <c:pt idx="20548">
                  <c:v>3.8734854018263154E-2</c:v>
                </c:pt>
                <c:pt idx="20549">
                  <c:v>-5.1798058172308419E-2</c:v>
                </c:pt>
                <c:pt idx="20550">
                  <c:v>-3.1246445950506165E-2</c:v>
                </c:pt>
                <c:pt idx="20551">
                  <c:v>-3.1139697330434681E-2</c:v>
                </c:pt>
                <c:pt idx="20552">
                  <c:v>-0.69183799006147395</c:v>
                </c:pt>
                <c:pt idx="20553">
                  <c:v>-1.9692973240951473E-2</c:v>
                </c:pt>
                <c:pt idx="20554">
                  <c:v>-9.3398505370859992E-3</c:v>
                </c:pt>
                <c:pt idx="20555">
                  <c:v>5.2243334789783068E-2</c:v>
                </c:pt>
                <c:pt idx="20556">
                  <c:v>5.6843125281513876E-2</c:v>
                </c:pt>
                <c:pt idx="20557">
                  <c:v>-3.782408503635086E-2</c:v>
                </c:pt>
                <c:pt idx="20558">
                  <c:v>-3.1360723742125396E-2</c:v>
                </c:pt>
                <c:pt idx="20559">
                  <c:v>-1.4704072702550591E-2</c:v>
                </c:pt>
                <c:pt idx="20560">
                  <c:v>-0.12987163310868405</c:v>
                </c:pt>
                <c:pt idx="20561">
                  <c:v>-3.3241225471983674E-2</c:v>
                </c:pt>
                <c:pt idx="20562">
                  <c:v>-1.3597649193578566E-2</c:v>
                </c:pt>
                <c:pt idx="20563">
                  <c:v>5.6798945842409604E-2</c:v>
                </c:pt>
                <c:pt idx="20564">
                  <c:v>-4.1418810177314301E-3</c:v>
                </c:pt>
                <c:pt idx="20565">
                  <c:v>2.4065804488411145E-2</c:v>
                </c:pt>
                <c:pt idx="20566">
                  <c:v>-5.2417842556934935E-2</c:v>
                </c:pt>
                <c:pt idx="20567">
                  <c:v>-3.27089109601564E-2</c:v>
                </c:pt>
                <c:pt idx="20568">
                  <c:v>-3.5185460408319304E-2</c:v>
                </c:pt>
                <c:pt idx="20569">
                  <c:v>-0.10604746220527513</c:v>
                </c:pt>
                <c:pt idx="20570">
                  <c:v>-4.7054423896472457E-2</c:v>
                </c:pt>
                <c:pt idx="20571">
                  <c:v>-6.045866467853183E-2</c:v>
                </c:pt>
                <c:pt idx="20572">
                  <c:v>-8.3296291173719686E-2</c:v>
                </c:pt>
                <c:pt idx="20573">
                  <c:v>-4.8716224402896628E-2</c:v>
                </c:pt>
                <c:pt idx="20574">
                  <c:v>-1.302036785224339E-2</c:v>
                </c:pt>
                <c:pt idx="20575">
                  <c:v>-8.490007346594737E-2</c:v>
                </c:pt>
                <c:pt idx="20576">
                  <c:v>-1.6685081886119141E-2</c:v>
                </c:pt>
                <c:pt idx="20577">
                  <c:v>-3.7734764637742439E-2</c:v>
                </c:pt>
                <c:pt idx="20578">
                  <c:v>0.19157842671253497</c:v>
                </c:pt>
                <c:pt idx="20579">
                  <c:v>6.2889356221343423E-2</c:v>
                </c:pt>
                <c:pt idx="20580">
                  <c:v>2.1709706921352552E-2</c:v>
                </c:pt>
                <c:pt idx="20581">
                  <c:v>-9.4843979325578611E-3</c:v>
                </c:pt>
                <c:pt idx="20582">
                  <c:v>4.1089110289105363E-2</c:v>
                </c:pt>
                <c:pt idx="20583">
                  <c:v>-6.5655843790221019E-2</c:v>
                </c:pt>
                <c:pt idx="20584">
                  <c:v>-1.8593741560628808E-2</c:v>
                </c:pt>
                <c:pt idx="20585">
                  <c:v>3.2059429003051575E-3</c:v>
                </c:pt>
                <c:pt idx="20586">
                  <c:v>-1.5893198574085787E-2</c:v>
                </c:pt>
                <c:pt idx="20587">
                  <c:v>1.8729364187698251E-2</c:v>
                </c:pt>
                <c:pt idx="20588">
                  <c:v>-3.5045268181885234E-2</c:v>
                </c:pt>
                <c:pt idx="20589">
                  <c:v>2.5430123008063535E-2</c:v>
                </c:pt>
                <c:pt idx="20590">
                  <c:v>1.2772870268561958E-2</c:v>
                </c:pt>
                <c:pt idx="20591">
                  <c:v>2.5568978549252965E-2</c:v>
                </c:pt>
                <c:pt idx="20592">
                  <c:v>-4.1203194586813499E-2</c:v>
                </c:pt>
                <c:pt idx="20593">
                  <c:v>-0.14891036336156363</c:v>
                </c:pt>
                <c:pt idx="20594">
                  <c:v>-0.11390535746696953</c:v>
                </c:pt>
                <c:pt idx="20595">
                  <c:v>-7.9980354068291022E-3</c:v>
                </c:pt>
                <c:pt idx="20596">
                  <c:v>2.9467566290044062E-2</c:v>
                </c:pt>
                <c:pt idx="20597">
                  <c:v>1.0426136605126849E-2</c:v>
                </c:pt>
                <c:pt idx="20598">
                  <c:v>-2.6928022434573793E-2</c:v>
                </c:pt>
                <c:pt idx="20599">
                  <c:v>-9.0651847361268093E-2</c:v>
                </c:pt>
                <c:pt idx="20600">
                  <c:v>-4.9761568031975817E-2</c:v>
                </c:pt>
                <c:pt idx="20601">
                  <c:v>-7.3193989928614978E-2</c:v>
                </c:pt>
                <c:pt idx="20602">
                  <c:v>1.0106274387246615E-2</c:v>
                </c:pt>
                <c:pt idx="20603">
                  <c:v>-3.3783160829079645E-2</c:v>
                </c:pt>
                <c:pt idx="20604">
                  <c:v>-2.5907526387348737E-2</c:v>
                </c:pt>
                <c:pt idx="20605">
                  <c:v>-3.4578236894658243E-3</c:v>
                </c:pt>
                <c:pt idx="20606">
                  <c:v>1.3280890646105501E-2</c:v>
                </c:pt>
                <c:pt idx="20607">
                  <c:v>-2.4310560786381243E-2</c:v>
                </c:pt>
                <c:pt idx="20608">
                  <c:v>-3.5476023397342835E-2</c:v>
                </c:pt>
                <c:pt idx="20609">
                  <c:v>-1.2308597861420368E-2</c:v>
                </c:pt>
                <c:pt idx="20610">
                  <c:v>6.9232945584732766E-2</c:v>
                </c:pt>
                <c:pt idx="20611">
                  <c:v>2.2708075339511077E-2</c:v>
                </c:pt>
                <c:pt idx="20612">
                  <c:v>5.6074736949954969E-2</c:v>
                </c:pt>
                <c:pt idx="20613">
                  <c:v>-1.0530096641850761E-2</c:v>
                </c:pt>
                <c:pt idx="20614">
                  <c:v>0.15124151072448289</c:v>
                </c:pt>
                <c:pt idx="20615">
                  <c:v>-4.4196780308015007E-2</c:v>
                </c:pt>
                <c:pt idx="20616">
                  <c:v>0.2956205249928649</c:v>
                </c:pt>
                <c:pt idx="20617">
                  <c:v>4.4072828808075407E-2</c:v>
                </c:pt>
                <c:pt idx="20618">
                  <c:v>-5.4571380903605242E-4</c:v>
                </c:pt>
                <c:pt idx="20619">
                  <c:v>-4.1785465711981096E-3</c:v>
                </c:pt>
                <c:pt idx="20620">
                  <c:v>-4.066968483822328E-2</c:v>
                </c:pt>
                <c:pt idx="20621">
                  <c:v>-8.2449842809704469E-3</c:v>
                </c:pt>
                <c:pt idx="20622">
                  <c:v>-1.1713768748362397E-2</c:v>
                </c:pt>
                <c:pt idx="20623">
                  <c:v>-7.5191716542500175E-2</c:v>
                </c:pt>
                <c:pt idx="20624">
                  <c:v>2.3889878254398571E-2</c:v>
                </c:pt>
                <c:pt idx="20625">
                  <c:v>-1.7712119648267965E-2</c:v>
                </c:pt>
                <c:pt idx="20626">
                  <c:v>-3.745964328659078E-2</c:v>
                </c:pt>
                <c:pt idx="20627">
                  <c:v>4.4063748058336794E-2</c:v>
                </c:pt>
                <c:pt idx="20628">
                  <c:v>7.0755625794563015E-2</c:v>
                </c:pt>
                <c:pt idx="20629">
                  <c:v>-1.9713101175269504E-3</c:v>
                </c:pt>
                <c:pt idx="20630">
                  <c:v>-8.3049356977649598E-3</c:v>
                </c:pt>
                <c:pt idx="20631">
                  <c:v>9.202571880532813E-3</c:v>
                </c:pt>
                <c:pt idx="20632">
                  <c:v>1.902672927566956E-3</c:v>
                </c:pt>
                <c:pt idx="20633">
                  <c:v>-2.7717859212509237E-2</c:v>
                </c:pt>
                <c:pt idx="20634">
                  <c:v>-3.5658524563372401E-3</c:v>
                </c:pt>
                <c:pt idx="20635">
                  <c:v>-6.1117887205892396E-2</c:v>
                </c:pt>
                <c:pt idx="20636">
                  <c:v>9.4578119392414051E-3</c:v>
                </c:pt>
                <c:pt idx="20637">
                  <c:v>3.1636835647794993E-2</c:v>
                </c:pt>
                <c:pt idx="20638">
                  <c:v>4.5733925770441358E-2</c:v>
                </c:pt>
                <c:pt idx="20639">
                  <c:v>6.9486588638991501E-2</c:v>
                </c:pt>
                <c:pt idx="20640">
                  <c:v>-0.14998010391827074</c:v>
                </c:pt>
                <c:pt idx="20641">
                  <c:v>-2.9748511747035009E-2</c:v>
                </c:pt>
                <c:pt idx="20642">
                  <c:v>-1.3278049734327809E-2</c:v>
                </c:pt>
                <c:pt idx="20643">
                  <c:v>-0.13559165653490093</c:v>
                </c:pt>
                <c:pt idx="20644">
                  <c:v>-1.2010518754102969E-2</c:v>
                </c:pt>
                <c:pt idx="20645">
                  <c:v>-9.6037059823356502E-2</c:v>
                </c:pt>
                <c:pt idx="20646">
                  <c:v>1.156927500727707E-2</c:v>
                </c:pt>
                <c:pt idx="20647">
                  <c:v>-5.2929658037096504E-2</c:v>
                </c:pt>
                <c:pt idx="20648">
                  <c:v>2.3832360638841421E-2</c:v>
                </c:pt>
                <c:pt idx="20649">
                  <c:v>-2.1161892874421846E-2</c:v>
                </c:pt>
                <c:pt idx="20650">
                  <c:v>8.4663493689173891E-2</c:v>
                </c:pt>
                <c:pt idx="20651">
                  <c:v>6.908886746209349E-3</c:v>
                </c:pt>
                <c:pt idx="20652">
                  <c:v>3.2786739696873176E-3</c:v>
                </c:pt>
                <c:pt idx="20653">
                  <c:v>-3.7682644873559074E-2</c:v>
                </c:pt>
                <c:pt idx="20654">
                  <c:v>4.7375002604362677E-2</c:v>
                </c:pt>
                <c:pt idx="20655">
                  <c:v>4.2745796593743501E-2</c:v>
                </c:pt>
                <c:pt idx="20656">
                  <c:v>-3.0007512408661875E-2</c:v>
                </c:pt>
                <c:pt idx="20657">
                  <c:v>4.7631555995665827E-2</c:v>
                </c:pt>
                <c:pt idx="20658">
                  <c:v>4.4042848131821922E-3</c:v>
                </c:pt>
                <c:pt idx="20659">
                  <c:v>6.2292587228198488E-3</c:v>
                </c:pt>
                <c:pt idx="20660">
                  <c:v>2.3308966356228616E-2</c:v>
                </c:pt>
                <c:pt idx="20661">
                  <c:v>2.5634196505149216E-2</c:v>
                </c:pt>
                <c:pt idx="20662">
                  <c:v>-0.12247878352218325</c:v>
                </c:pt>
                <c:pt idx="20663">
                  <c:v>-0.19298910132058494</c:v>
                </c:pt>
                <c:pt idx="20664">
                  <c:v>-7.3091461334673216E-2</c:v>
                </c:pt>
                <c:pt idx="20665">
                  <c:v>-1.4781549249883076E-2</c:v>
                </c:pt>
                <c:pt idx="20666">
                  <c:v>-2.3982882207196899E-2</c:v>
                </c:pt>
                <c:pt idx="20667">
                  <c:v>-4.5241166121385949E-2</c:v>
                </c:pt>
                <c:pt idx="20668">
                  <c:v>-6.4408903105507131E-4</c:v>
                </c:pt>
                <c:pt idx="20669">
                  <c:v>5.8718408240945909E-2</c:v>
                </c:pt>
                <c:pt idx="20670">
                  <c:v>-6.4549472697990233E-3</c:v>
                </c:pt>
                <c:pt idx="20671">
                  <c:v>2.136040886018839E-2</c:v>
                </c:pt>
                <c:pt idx="20672">
                  <c:v>0.15785658609049466</c:v>
                </c:pt>
                <c:pt idx="20673">
                  <c:v>1.0070699728926375E-2</c:v>
                </c:pt>
                <c:pt idx="20674">
                  <c:v>0.13340863181859472</c:v>
                </c:pt>
                <c:pt idx="20675">
                  <c:v>-4.1522552874391147E-2</c:v>
                </c:pt>
                <c:pt idx="20676">
                  <c:v>-4.9291810310665421E-3</c:v>
                </c:pt>
                <c:pt idx="20677">
                  <c:v>-1.9142594958211415E-2</c:v>
                </c:pt>
                <c:pt idx="20678">
                  <c:v>3.9955395501302837E-2</c:v>
                </c:pt>
                <c:pt idx="20679">
                  <c:v>0.10671250093190575</c:v>
                </c:pt>
                <c:pt idx="20680">
                  <c:v>-0.21546765417794164</c:v>
                </c:pt>
                <c:pt idx="20681">
                  <c:v>1.5254158870391632E-2</c:v>
                </c:pt>
                <c:pt idx="20682">
                  <c:v>1.288968261117595E-2</c:v>
                </c:pt>
                <c:pt idx="20683">
                  <c:v>0.11598335103727479</c:v>
                </c:pt>
                <c:pt idx="20684">
                  <c:v>0.13413367305230703</c:v>
                </c:pt>
                <c:pt idx="20685">
                  <c:v>6.9743694917581943E-3</c:v>
                </c:pt>
                <c:pt idx="20686">
                  <c:v>-4.2510720833037245E-2</c:v>
                </c:pt>
                <c:pt idx="20687">
                  <c:v>-3.9465230512421089E-2</c:v>
                </c:pt>
                <c:pt idx="20688">
                  <c:v>-8.3434090907743744E-2</c:v>
                </c:pt>
                <c:pt idx="20689">
                  <c:v>-3.2819954997713341E-2</c:v>
                </c:pt>
                <c:pt idx="20690">
                  <c:v>-6.1780115960041834E-2</c:v>
                </c:pt>
                <c:pt idx="20691">
                  <c:v>-3.1114169648139824E-2</c:v>
                </c:pt>
                <c:pt idx="20692">
                  <c:v>-9.6021475747911506E-3</c:v>
                </c:pt>
                <c:pt idx="20693">
                  <c:v>8.8396792664200956E-3</c:v>
                </c:pt>
                <c:pt idx="20694">
                  <c:v>6.0601355111602501E-2</c:v>
                </c:pt>
                <c:pt idx="20695">
                  <c:v>3.128854626236565E-2</c:v>
                </c:pt>
                <c:pt idx="20696">
                  <c:v>-1.7976177947907943E-2</c:v>
                </c:pt>
                <c:pt idx="20697">
                  <c:v>4.3847568923845483E-3</c:v>
                </c:pt>
                <c:pt idx="20698">
                  <c:v>-7.4831669292500125E-2</c:v>
                </c:pt>
                <c:pt idx="20699">
                  <c:v>-1.275723456879356E-2</c:v>
                </c:pt>
                <c:pt idx="20700">
                  <c:v>-2.6273088237405387E-2</c:v>
                </c:pt>
                <c:pt idx="20701">
                  <c:v>2.1849556031525386E-2</c:v>
                </c:pt>
                <c:pt idx="20702">
                  <c:v>-5.7792895688614551E-2</c:v>
                </c:pt>
                <c:pt idx="20703">
                  <c:v>-7.4306620736578746E-2</c:v>
                </c:pt>
                <c:pt idx="20704">
                  <c:v>-3.8386692938754227E-2</c:v>
                </c:pt>
                <c:pt idx="20705">
                  <c:v>-1.7801528649149755E-2</c:v>
                </c:pt>
                <c:pt idx="20706">
                  <c:v>-3.0889592729750576E-2</c:v>
                </c:pt>
                <c:pt idx="20707">
                  <c:v>-3.8371892275215736E-3</c:v>
                </c:pt>
                <c:pt idx="20708">
                  <c:v>-5.8096770559067486E-2</c:v>
                </c:pt>
                <c:pt idx="20709">
                  <c:v>-5.9693025521128573E-3</c:v>
                </c:pt>
                <c:pt idx="20710">
                  <c:v>-4.746812094361761E-2</c:v>
                </c:pt>
                <c:pt idx="20711">
                  <c:v>-3.6878039804066946E-2</c:v>
                </c:pt>
                <c:pt idx="20712">
                  <c:v>-6.1494673543976829E-2</c:v>
                </c:pt>
                <c:pt idx="20713">
                  <c:v>-9.6119637555592913E-2</c:v>
                </c:pt>
                <c:pt idx="20714">
                  <c:v>-0.18305219242248663</c:v>
                </c:pt>
                <c:pt idx="20715">
                  <c:v>-5.4366441580996877E-2</c:v>
                </c:pt>
                <c:pt idx="20716">
                  <c:v>-1.4943244646709019E-2</c:v>
                </c:pt>
                <c:pt idx="20717">
                  <c:v>-0.12947485581832668</c:v>
                </c:pt>
                <c:pt idx="20718">
                  <c:v>-7.119325158753588E-2</c:v>
                </c:pt>
                <c:pt idx="20719">
                  <c:v>-2.002598382953311E-3</c:v>
                </c:pt>
                <c:pt idx="20720">
                  <c:v>-8.1349397406540166E-2</c:v>
                </c:pt>
                <c:pt idx="20721">
                  <c:v>2.3568511526310294E-2</c:v>
                </c:pt>
                <c:pt idx="20722">
                  <c:v>1.9872026744789481E-2</c:v>
                </c:pt>
                <c:pt idx="20723">
                  <c:v>-2.2003557143589255E-3</c:v>
                </c:pt>
                <c:pt idx="20724">
                  <c:v>-1.0886755152656434E-2</c:v>
                </c:pt>
                <c:pt idx="20725">
                  <c:v>-4.5743054363335457E-2</c:v>
                </c:pt>
                <c:pt idx="20726">
                  <c:v>2.4476801656649297E-2</c:v>
                </c:pt>
                <c:pt idx="20727">
                  <c:v>-2.934315150694957E-2</c:v>
                </c:pt>
                <c:pt idx="20728">
                  <c:v>2.3751552950870267E-2</c:v>
                </c:pt>
                <c:pt idx="20729">
                  <c:v>-3.2677678407735979E-2</c:v>
                </c:pt>
                <c:pt idx="20730">
                  <c:v>-0.13502738535913214</c:v>
                </c:pt>
                <c:pt idx="20731">
                  <c:v>-1.4398913670005584</c:v>
                </c:pt>
                <c:pt idx="20732">
                  <c:v>4.5339738663005228E-3</c:v>
                </c:pt>
                <c:pt idx="20733">
                  <c:v>-1.7179400526731153E-2</c:v>
                </c:pt>
                <c:pt idx="20734">
                  <c:v>-1.3739389033382503E-2</c:v>
                </c:pt>
                <c:pt idx="20735">
                  <c:v>-7.7612603704241348E-2</c:v>
                </c:pt>
                <c:pt idx="20736">
                  <c:v>-7.288915216162083E-3</c:v>
                </c:pt>
                <c:pt idx="20737">
                  <c:v>-1.4510842366306261E-2</c:v>
                </c:pt>
                <c:pt idx="20738">
                  <c:v>-6.1342026548485563E-2</c:v>
                </c:pt>
                <c:pt idx="20739">
                  <c:v>-8.0824571288059088E-2</c:v>
                </c:pt>
                <c:pt idx="20740">
                  <c:v>-2.4839213428108329E-2</c:v>
                </c:pt>
                <c:pt idx="20741">
                  <c:v>-4.6665455911502327E-2</c:v>
                </c:pt>
                <c:pt idx="20742">
                  <c:v>-2.7464523609917062E-2</c:v>
                </c:pt>
                <c:pt idx="20743">
                  <c:v>-3.0129857420546319E-2</c:v>
                </c:pt>
                <c:pt idx="20744">
                  <c:v>-6.3952414890992376E-2</c:v>
                </c:pt>
                <c:pt idx="20745">
                  <c:v>-1.4804414822810729E-2</c:v>
                </c:pt>
                <c:pt idx="20746">
                  <c:v>4.4134346995734396E-2</c:v>
                </c:pt>
                <c:pt idx="20747">
                  <c:v>-3.2255891646464058E-2</c:v>
                </c:pt>
                <c:pt idx="20748">
                  <c:v>2.4903650298124373E-3</c:v>
                </c:pt>
                <c:pt idx="20749">
                  <c:v>-0.21804622652784222</c:v>
                </c:pt>
                <c:pt idx="20750">
                  <c:v>-3.7300745192994679E-2</c:v>
                </c:pt>
                <c:pt idx="20751">
                  <c:v>-1.2800816088612934E-3</c:v>
                </c:pt>
                <c:pt idx="20752">
                  <c:v>-3.9712049462036075E-2</c:v>
                </c:pt>
                <c:pt idx="20753">
                  <c:v>-3.0450449011022129E-2</c:v>
                </c:pt>
                <c:pt idx="20754">
                  <c:v>-1.1716913240982793E-2</c:v>
                </c:pt>
                <c:pt idx="20755">
                  <c:v>-9.1834044880068785E-2</c:v>
                </c:pt>
                <c:pt idx="20756">
                  <c:v>-4.7081328234180833E-2</c:v>
                </c:pt>
                <c:pt idx="20757">
                  <c:v>-5.6710637693850076E-2</c:v>
                </c:pt>
                <c:pt idx="20758">
                  <c:v>-2.7718421996022237E-2</c:v>
                </c:pt>
                <c:pt idx="20759">
                  <c:v>-7.7690834898155132E-3</c:v>
                </c:pt>
                <c:pt idx="20760">
                  <c:v>3.2858584376702089E-2</c:v>
                </c:pt>
                <c:pt idx="20761">
                  <c:v>-5.9416662010753379E-2</c:v>
                </c:pt>
                <c:pt idx="20762">
                  <c:v>4.1405680015984436E-2</c:v>
                </c:pt>
                <c:pt idx="20763">
                  <c:v>-1.7899575509802534E-3</c:v>
                </c:pt>
                <c:pt idx="20764">
                  <c:v>-5.2646651844400497E-2</c:v>
                </c:pt>
                <c:pt idx="20765">
                  <c:v>-2.5420762446659476E-2</c:v>
                </c:pt>
                <c:pt idx="20766">
                  <c:v>-4.2380834238595427E-2</c:v>
                </c:pt>
                <c:pt idx="20767">
                  <c:v>-1.2245921403828157E-2</c:v>
                </c:pt>
                <c:pt idx="20768">
                  <c:v>-0.16725933034913984</c:v>
                </c:pt>
                <c:pt idx="20769">
                  <c:v>-1.3018990907605225E-2</c:v>
                </c:pt>
                <c:pt idx="20770">
                  <c:v>-2.5834136430671371E-2</c:v>
                </c:pt>
                <c:pt idx="20771">
                  <c:v>-2.9319877385498141E-2</c:v>
                </c:pt>
                <c:pt idx="20772">
                  <c:v>-7.2202936236251083E-2</c:v>
                </c:pt>
                <c:pt idx="20773">
                  <c:v>-3.2566791783135429E-2</c:v>
                </c:pt>
                <c:pt idx="20774">
                  <c:v>-6.0287924242277524E-2</c:v>
                </c:pt>
                <c:pt idx="20775">
                  <c:v>1.7731340893473484E-2</c:v>
                </c:pt>
                <c:pt idx="20776">
                  <c:v>-1.4412939865934135E-2</c:v>
                </c:pt>
                <c:pt idx="20777">
                  <c:v>-4.4750431075478846E-2</c:v>
                </c:pt>
                <c:pt idx="20778">
                  <c:v>0.26702124962113655</c:v>
                </c:pt>
                <c:pt idx="20779">
                  <c:v>-2.3639571872128305E-2</c:v>
                </c:pt>
                <c:pt idx="20780">
                  <c:v>-3.6382148115917105E-2</c:v>
                </c:pt>
                <c:pt idx="20781">
                  <c:v>4.9063462688718806E-2</c:v>
                </c:pt>
                <c:pt idx="20782">
                  <c:v>1.6257567274503639E-2</c:v>
                </c:pt>
                <c:pt idx="20783">
                  <c:v>-5.716983962009544E-2</c:v>
                </c:pt>
                <c:pt idx="20784">
                  <c:v>2.5933107275681742E-2</c:v>
                </c:pt>
                <c:pt idx="20785">
                  <c:v>1.8964009316581223E-2</c:v>
                </c:pt>
                <c:pt idx="20786">
                  <c:v>-3.3397884734782494E-2</c:v>
                </c:pt>
                <c:pt idx="20787">
                  <c:v>4.4874760229554868E-2</c:v>
                </c:pt>
                <c:pt idx="20788">
                  <c:v>2.897047342465334E-2</c:v>
                </c:pt>
                <c:pt idx="20789">
                  <c:v>-2.5760630970387999E-2</c:v>
                </c:pt>
                <c:pt idx="20790">
                  <c:v>7.7955890544297649E-2</c:v>
                </c:pt>
                <c:pt idx="20791">
                  <c:v>-1.6709035682309664E-2</c:v>
                </c:pt>
                <c:pt idx="20792">
                  <c:v>-5.7349376468585372E-2</c:v>
                </c:pt>
                <c:pt idx="20793">
                  <c:v>-1.5417394008920735E-2</c:v>
                </c:pt>
                <c:pt idx="20794">
                  <c:v>2.3002101214892056E-2</c:v>
                </c:pt>
                <c:pt idx="20795">
                  <c:v>-5.2472797975248783E-3</c:v>
                </c:pt>
                <c:pt idx="20796">
                  <c:v>-5.8178155540944222E-2</c:v>
                </c:pt>
                <c:pt idx="20797">
                  <c:v>0.13664770684388056</c:v>
                </c:pt>
                <c:pt idx="20798">
                  <c:v>-1.50920817605591E-2</c:v>
                </c:pt>
                <c:pt idx="20799">
                  <c:v>1.1823767495574825E-2</c:v>
                </c:pt>
                <c:pt idx="20800">
                  <c:v>-6.3906018356470737E-2</c:v>
                </c:pt>
                <c:pt idx="20801">
                  <c:v>2.4536120183777439E-2</c:v>
                </c:pt>
                <c:pt idx="20802">
                  <c:v>9.9699172616251573E-3</c:v>
                </c:pt>
                <c:pt idx="20803">
                  <c:v>-0.13062535144642026</c:v>
                </c:pt>
                <c:pt idx="20804">
                  <c:v>-7.018484599268752E-3</c:v>
                </c:pt>
                <c:pt idx="20805">
                  <c:v>-1.2238235517860862E-2</c:v>
                </c:pt>
                <c:pt idx="20806">
                  <c:v>-3.5674359981320881E-2</c:v>
                </c:pt>
                <c:pt idx="20807">
                  <c:v>2.7286501490790677E-2</c:v>
                </c:pt>
                <c:pt idx="20808">
                  <c:v>-1.2356688025631977E-2</c:v>
                </c:pt>
                <c:pt idx="20809">
                  <c:v>-8.4412817605200915E-3</c:v>
                </c:pt>
                <c:pt idx="20810">
                  <c:v>-6.4461932512427739E-2</c:v>
                </c:pt>
                <c:pt idx="20811">
                  <c:v>-7.1633426659336349E-2</c:v>
                </c:pt>
                <c:pt idx="20812">
                  <c:v>-5.8028393117074174E-3</c:v>
                </c:pt>
                <c:pt idx="20813">
                  <c:v>2.7775615218705113E-2</c:v>
                </c:pt>
                <c:pt idx="20814">
                  <c:v>-2.1807072309389847E-2</c:v>
                </c:pt>
                <c:pt idx="20815">
                  <c:v>-6.0779788995567012E-3</c:v>
                </c:pt>
                <c:pt idx="20816">
                  <c:v>8.6862742376098648E-3</c:v>
                </c:pt>
                <c:pt idx="20817">
                  <c:v>-4.4271324357251403E-2</c:v>
                </c:pt>
                <c:pt idx="20818">
                  <c:v>0.17107898263982679</c:v>
                </c:pt>
                <c:pt idx="20819">
                  <c:v>-3.8545486035474467E-2</c:v>
                </c:pt>
                <c:pt idx="20820">
                  <c:v>-4.3186615658911728E-2</c:v>
                </c:pt>
                <c:pt idx="20821">
                  <c:v>1.7509022452645101E-2</c:v>
                </c:pt>
                <c:pt idx="20822">
                  <c:v>-5.1893249576345231E-2</c:v>
                </c:pt>
                <c:pt idx="20823">
                  <c:v>-4.9211211683884294E-2</c:v>
                </c:pt>
                <c:pt idx="20824">
                  <c:v>-5.8547914989838966E-3</c:v>
                </c:pt>
                <c:pt idx="20825">
                  <c:v>1.6436541688751381E-3</c:v>
                </c:pt>
                <c:pt idx="20826">
                  <c:v>-3.9505767726442272E-2</c:v>
                </c:pt>
                <c:pt idx="20827">
                  <c:v>-1.8701703874781318E-3</c:v>
                </c:pt>
                <c:pt idx="20828">
                  <c:v>-1.7464939601426022E-2</c:v>
                </c:pt>
                <c:pt idx="20829">
                  <c:v>0.1691389994349938</c:v>
                </c:pt>
                <c:pt idx="20830">
                  <c:v>-4.1601308011307223E-2</c:v>
                </c:pt>
                <c:pt idx="20831">
                  <c:v>-1.9093175027830599E-2</c:v>
                </c:pt>
                <c:pt idx="20832">
                  <c:v>-5.5959083929964161E-2</c:v>
                </c:pt>
                <c:pt idx="20833">
                  <c:v>5.7917870399592307E-2</c:v>
                </c:pt>
                <c:pt idx="20834">
                  <c:v>-2.3416836568134008E-2</c:v>
                </c:pt>
                <c:pt idx="20835">
                  <c:v>-4.3634242945656931E-2</c:v>
                </c:pt>
                <c:pt idx="20836">
                  <c:v>-1.0336602535054196E-2</c:v>
                </c:pt>
                <c:pt idx="20837">
                  <c:v>-1.594672797684139E-2</c:v>
                </c:pt>
                <c:pt idx="20838">
                  <c:v>4.597989410052053E-2</c:v>
                </c:pt>
                <c:pt idx="20839">
                  <c:v>-6.580014494423625E-2</c:v>
                </c:pt>
                <c:pt idx="20840">
                  <c:v>-3.1462222128354873E-2</c:v>
                </c:pt>
                <c:pt idx="20841">
                  <c:v>-1.1924584429573674E-2</c:v>
                </c:pt>
                <c:pt idx="20842">
                  <c:v>-0.13833108262155488</c:v>
                </c:pt>
                <c:pt idx="20843">
                  <c:v>-1.6851352926564596E-2</c:v>
                </c:pt>
                <c:pt idx="20844">
                  <c:v>-6.634843884324565E-2</c:v>
                </c:pt>
                <c:pt idx="20845">
                  <c:v>-1.2461066913335185E-2</c:v>
                </c:pt>
                <c:pt idx="20846">
                  <c:v>1.7819520661942742E-2</c:v>
                </c:pt>
                <c:pt idx="20847">
                  <c:v>-5.6926795473645528E-2</c:v>
                </c:pt>
                <c:pt idx="20848">
                  <c:v>-0.16069927869619149</c:v>
                </c:pt>
                <c:pt idx="20849">
                  <c:v>-7.3161986069107635E-2</c:v>
                </c:pt>
                <c:pt idx="20850">
                  <c:v>-4.7090422487044099E-2</c:v>
                </c:pt>
                <c:pt idx="20851">
                  <c:v>7.4691205079537443E-2</c:v>
                </c:pt>
                <c:pt idx="20852">
                  <c:v>-6.085028002250048E-2</c:v>
                </c:pt>
                <c:pt idx="20853">
                  <c:v>4.5324208069779368E-2</c:v>
                </c:pt>
                <c:pt idx="20854">
                  <c:v>-9.3288860932310251E-3</c:v>
                </c:pt>
                <c:pt idx="20855">
                  <c:v>-0.16686054725129651</c:v>
                </c:pt>
                <c:pt idx="20856">
                  <c:v>-2.5035260572825992E-2</c:v>
                </c:pt>
                <c:pt idx="20857">
                  <c:v>8.7919950654712885E-3</c:v>
                </c:pt>
                <c:pt idx="20858">
                  <c:v>3.082733981798752E-2</c:v>
                </c:pt>
                <c:pt idx="20859">
                  <c:v>-2.649021922917873E-2</c:v>
                </c:pt>
                <c:pt idx="20860">
                  <c:v>-0.10146178403660291</c:v>
                </c:pt>
                <c:pt idx="20861">
                  <c:v>-3.730573467647421E-2</c:v>
                </c:pt>
                <c:pt idx="20862">
                  <c:v>-6.4273205375320039E-2</c:v>
                </c:pt>
                <c:pt idx="20863">
                  <c:v>-0.16429502190598833</c:v>
                </c:pt>
                <c:pt idx="20864">
                  <c:v>1.7884596160283921E-2</c:v>
                </c:pt>
                <c:pt idx="20865">
                  <c:v>-0.1224972617995866</c:v>
                </c:pt>
                <c:pt idx="20866">
                  <c:v>-2.3221269253735272E-3</c:v>
                </c:pt>
                <c:pt idx="20867">
                  <c:v>-6.0744636791198396E-2</c:v>
                </c:pt>
                <c:pt idx="20868">
                  <c:v>-0.10288176894483719</c:v>
                </c:pt>
                <c:pt idx="20869">
                  <c:v>0.11332512931066915</c:v>
                </c:pt>
                <c:pt idx="20870">
                  <c:v>-2.6930338512456437E-2</c:v>
                </c:pt>
                <c:pt idx="20871">
                  <c:v>-8.500987443915092E-3</c:v>
                </c:pt>
                <c:pt idx="20872">
                  <c:v>-1.6061439237548408E-2</c:v>
                </c:pt>
                <c:pt idx="20873">
                  <c:v>-2.2085041612747131E-2</c:v>
                </c:pt>
                <c:pt idx="20874">
                  <c:v>1.5095661482387002E-2</c:v>
                </c:pt>
                <c:pt idx="20875">
                  <c:v>7.5126886319160757E-2</c:v>
                </c:pt>
                <c:pt idx="20876">
                  <c:v>-5.4770549122875309E-2</c:v>
                </c:pt>
                <c:pt idx="20877">
                  <c:v>-6.5362556638051579E-3</c:v>
                </c:pt>
                <c:pt idx="20878">
                  <c:v>-6.7929112520680162E-3</c:v>
                </c:pt>
                <c:pt idx="20879">
                  <c:v>-1.7366070419552661E-2</c:v>
                </c:pt>
                <c:pt idx="20880">
                  <c:v>-5.5917741768333612E-3</c:v>
                </c:pt>
                <c:pt idx="20881">
                  <c:v>-5.2490886817124015E-2</c:v>
                </c:pt>
                <c:pt idx="20882">
                  <c:v>-0.19845552364310079</c:v>
                </c:pt>
                <c:pt idx="20883">
                  <c:v>-2.1430311447662227E-2</c:v>
                </c:pt>
                <c:pt idx="20884">
                  <c:v>-2.373923944973165E-2</c:v>
                </c:pt>
                <c:pt idx="20885">
                  <c:v>-4.5335069821575195E-2</c:v>
                </c:pt>
                <c:pt idx="20886">
                  <c:v>-8.1021094499770293E-3</c:v>
                </c:pt>
                <c:pt idx="20887">
                  <c:v>-1.35450785125199E-2</c:v>
                </c:pt>
                <c:pt idx="20888">
                  <c:v>-2.85250904742489E-2</c:v>
                </c:pt>
                <c:pt idx="20889">
                  <c:v>-2.1765069783401963E-2</c:v>
                </c:pt>
                <c:pt idx="20890">
                  <c:v>-0.11827459199657703</c:v>
                </c:pt>
                <c:pt idx="20891">
                  <c:v>-4.3599009129295214E-2</c:v>
                </c:pt>
                <c:pt idx="20892">
                  <c:v>-4.0688084917924229E-2</c:v>
                </c:pt>
                <c:pt idx="20893">
                  <c:v>-1.0831348583311171E-2</c:v>
                </c:pt>
                <c:pt idx="20894">
                  <c:v>-8.526406776793892E-2</c:v>
                </c:pt>
                <c:pt idx="20895">
                  <c:v>-4.031291037745189E-2</c:v>
                </c:pt>
                <c:pt idx="20896">
                  <c:v>5.7773667430389877E-2</c:v>
                </c:pt>
                <c:pt idx="20897">
                  <c:v>-5.8540326988704997E-2</c:v>
                </c:pt>
                <c:pt idx="20898">
                  <c:v>-1.0704048678219351E-2</c:v>
                </c:pt>
                <c:pt idx="20899">
                  <c:v>-2.7060682107003801E-2</c:v>
                </c:pt>
                <c:pt idx="20900">
                  <c:v>-2.2468517350638404E-2</c:v>
                </c:pt>
                <c:pt idx="20901">
                  <c:v>9.4921441576536775E-3</c:v>
                </c:pt>
                <c:pt idx="20902">
                  <c:v>-3.6706680265620142E-2</c:v>
                </c:pt>
                <c:pt idx="20903">
                  <c:v>6.7461094581184836E-2</c:v>
                </c:pt>
                <c:pt idx="20904">
                  <c:v>-2.3030904450061642E-2</c:v>
                </c:pt>
                <c:pt idx="20905">
                  <c:v>8.5164306582346284E-3</c:v>
                </c:pt>
                <c:pt idx="20906">
                  <c:v>-5.7917653974726611E-2</c:v>
                </c:pt>
                <c:pt idx="20907">
                  <c:v>-1.5372805793856293E-2</c:v>
                </c:pt>
                <c:pt idx="20908">
                  <c:v>-4.2233953436182817E-2</c:v>
                </c:pt>
                <c:pt idx="20909">
                  <c:v>-8.4288305367107588E-2</c:v>
                </c:pt>
                <c:pt idx="20910">
                  <c:v>4.1012596130222817E-3</c:v>
                </c:pt>
                <c:pt idx="20911">
                  <c:v>-7.6310070655568302E-2</c:v>
                </c:pt>
                <c:pt idx="20912">
                  <c:v>-2.9627537168522317E-2</c:v>
                </c:pt>
                <c:pt idx="20913">
                  <c:v>-1.3929939950659477E-2</c:v>
                </c:pt>
                <c:pt idx="20914">
                  <c:v>-3.9256841203804071E-2</c:v>
                </c:pt>
                <c:pt idx="20915">
                  <c:v>-3.521378831753974E-2</c:v>
                </c:pt>
                <c:pt idx="20916">
                  <c:v>4.2992453854089584E-2</c:v>
                </c:pt>
                <c:pt idx="20917">
                  <c:v>3.5362581225683989E-2</c:v>
                </c:pt>
                <c:pt idx="20918">
                  <c:v>1.2780139228582472E-2</c:v>
                </c:pt>
                <c:pt idx="20919">
                  <c:v>-3.7824230645875596E-2</c:v>
                </c:pt>
                <c:pt idx="20920">
                  <c:v>-7.371305873105051E-2</c:v>
                </c:pt>
                <c:pt idx="20921">
                  <c:v>-3.3042386215112324E-2</c:v>
                </c:pt>
                <c:pt idx="20922">
                  <c:v>-1.9200786936780546E-2</c:v>
                </c:pt>
                <c:pt idx="20923">
                  <c:v>-3.0937013901111674E-2</c:v>
                </c:pt>
                <c:pt idx="20924">
                  <c:v>-3.0503998921040575E-2</c:v>
                </c:pt>
                <c:pt idx="20925">
                  <c:v>-5.4398018287033445E-2</c:v>
                </c:pt>
                <c:pt idx="20926">
                  <c:v>-2.2725424555197254E-2</c:v>
                </c:pt>
                <c:pt idx="20927">
                  <c:v>2.5999516620254834E-2</c:v>
                </c:pt>
                <c:pt idx="20928">
                  <c:v>-0.11404182484829345</c:v>
                </c:pt>
                <c:pt idx="20929">
                  <c:v>-4.3763848601237866E-2</c:v>
                </c:pt>
                <c:pt idx="20930">
                  <c:v>-1.9376305272856983E-2</c:v>
                </c:pt>
                <c:pt idx="20931">
                  <c:v>-1.7834673248485347E-3</c:v>
                </c:pt>
                <c:pt idx="20932">
                  <c:v>7.2822797702060516E-2</c:v>
                </c:pt>
                <c:pt idx="20933">
                  <c:v>-8.1332115396014912E-2</c:v>
                </c:pt>
                <c:pt idx="20934">
                  <c:v>-5.2476908810241219E-3</c:v>
                </c:pt>
                <c:pt idx="20935">
                  <c:v>-3.8559160299652832E-2</c:v>
                </c:pt>
                <c:pt idx="20936">
                  <c:v>-2.0944364815131566E-2</c:v>
                </c:pt>
                <c:pt idx="20937">
                  <c:v>-3.8292723233134963E-2</c:v>
                </c:pt>
                <c:pt idx="20938">
                  <c:v>-3.156331005078198E-2</c:v>
                </c:pt>
                <c:pt idx="20939">
                  <c:v>-8.3556714588362939E-3</c:v>
                </c:pt>
                <c:pt idx="20940">
                  <c:v>1.7109806798799126E-2</c:v>
                </c:pt>
                <c:pt idx="20941">
                  <c:v>-5.1194079353209132E-2</c:v>
                </c:pt>
                <c:pt idx="20942">
                  <c:v>-8.5377345568387556E-3</c:v>
                </c:pt>
                <c:pt idx="20943">
                  <c:v>-6.970420844221091E-2</c:v>
                </c:pt>
                <c:pt idx="20944">
                  <c:v>-4.8898901115890382E-2</c:v>
                </c:pt>
                <c:pt idx="20945">
                  <c:v>-3.8480989701271236E-2</c:v>
                </c:pt>
                <c:pt idx="20946">
                  <c:v>-7.2006462073775826E-2</c:v>
                </c:pt>
                <c:pt idx="20947">
                  <c:v>-3.2201884088074034E-3</c:v>
                </c:pt>
                <c:pt idx="20948">
                  <c:v>-3.7453857579382972E-2</c:v>
                </c:pt>
                <c:pt idx="20949">
                  <c:v>-8.0766521919810076E-3</c:v>
                </c:pt>
                <c:pt idx="20950">
                  <c:v>3.2517545957619028E-2</c:v>
                </c:pt>
                <c:pt idx="20951">
                  <c:v>-5.9650086019623939E-2</c:v>
                </c:pt>
                <c:pt idx="20952">
                  <c:v>-4.0358622954658432E-2</c:v>
                </c:pt>
                <c:pt idx="20953">
                  <c:v>2.5809943998533445E-2</c:v>
                </c:pt>
                <c:pt idx="20954">
                  <c:v>-4.4156424123565435E-2</c:v>
                </c:pt>
                <c:pt idx="20955">
                  <c:v>-0.14881763590603506</c:v>
                </c:pt>
                <c:pt idx="20956">
                  <c:v>2.5392283319917979E-2</c:v>
                </c:pt>
                <c:pt idx="20957">
                  <c:v>-8.8701879427187852E-2</c:v>
                </c:pt>
                <c:pt idx="20958">
                  <c:v>-4.7137130415265849E-2</c:v>
                </c:pt>
                <c:pt idx="20959">
                  <c:v>-4.9399702467970832E-2</c:v>
                </c:pt>
                <c:pt idx="20960">
                  <c:v>-3.013160716739844E-2</c:v>
                </c:pt>
                <c:pt idx="20961">
                  <c:v>-5.7531251409844733E-2</c:v>
                </c:pt>
                <c:pt idx="20962">
                  <c:v>-1.9300844914076087E-2</c:v>
                </c:pt>
                <c:pt idx="20963">
                  <c:v>-0.12197357776793032</c:v>
                </c:pt>
                <c:pt idx="20964">
                  <c:v>-1.7969660791611809E-2</c:v>
                </c:pt>
                <c:pt idx="20965">
                  <c:v>-2.5484513296920919E-2</c:v>
                </c:pt>
                <c:pt idx="20966">
                  <c:v>-4.9336221486699826E-2</c:v>
                </c:pt>
                <c:pt idx="20967">
                  <c:v>0.10409787724110754</c:v>
                </c:pt>
                <c:pt idx="20968">
                  <c:v>-5.0215802697200752E-2</c:v>
                </c:pt>
                <c:pt idx="20969">
                  <c:v>-2.4483194679380805E-2</c:v>
                </c:pt>
                <c:pt idx="20970">
                  <c:v>0.15478663005929166</c:v>
                </c:pt>
                <c:pt idx="20971">
                  <c:v>-6.2527470207506833E-2</c:v>
                </c:pt>
                <c:pt idx="20972">
                  <c:v>1.9298702725728091E-3</c:v>
                </c:pt>
                <c:pt idx="20973">
                  <c:v>-3.1331584781318353E-2</c:v>
                </c:pt>
                <c:pt idx="20974">
                  <c:v>-4.4711737409102663E-2</c:v>
                </c:pt>
                <c:pt idx="20975">
                  <c:v>3.8817838527295798E-2</c:v>
                </c:pt>
                <c:pt idx="20976">
                  <c:v>-0.1030793416791176</c:v>
                </c:pt>
                <c:pt idx="20977">
                  <c:v>-2.0727413213988296E-2</c:v>
                </c:pt>
                <c:pt idx="20978">
                  <c:v>-3.1447147753679447E-2</c:v>
                </c:pt>
                <c:pt idx="20979">
                  <c:v>-2.1437196295647776E-2</c:v>
                </c:pt>
                <c:pt idx="20980">
                  <c:v>2.3637916076797827E-2</c:v>
                </c:pt>
                <c:pt idx="20981">
                  <c:v>1.83073958154416E-2</c:v>
                </c:pt>
                <c:pt idx="20982">
                  <c:v>2.8563523348755036E-3</c:v>
                </c:pt>
                <c:pt idx="20983">
                  <c:v>0.16093339902506401</c:v>
                </c:pt>
                <c:pt idx="20984">
                  <c:v>-1.6925298926967385E-3</c:v>
                </c:pt>
                <c:pt idx="20985">
                  <c:v>-1.2859816746172223E-2</c:v>
                </c:pt>
                <c:pt idx="20986">
                  <c:v>-3.5188362019169195E-2</c:v>
                </c:pt>
                <c:pt idx="20987">
                  <c:v>6.9299233356151235E-2</c:v>
                </c:pt>
                <c:pt idx="20988">
                  <c:v>1.8593337140663666E-2</c:v>
                </c:pt>
                <c:pt idx="20989">
                  <c:v>-3.6873246966540235E-2</c:v>
                </c:pt>
                <c:pt idx="20990">
                  <c:v>-3.1928490124693426E-2</c:v>
                </c:pt>
                <c:pt idx="20991">
                  <c:v>0.17869139367830403</c:v>
                </c:pt>
                <c:pt idx="20992">
                  <c:v>-4.5520444877369046E-2</c:v>
                </c:pt>
                <c:pt idx="20993">
                  <c:v>4.7178423363919017E-2</c:v>
                </c:pt>
                <c:pt idx="20994">
                  <c:v>1.9335524255961769E-2</c:v>
                </c:pt>
                <c:pt idx="20995">
                  <c:v>-1.0968905090553557E-2</c:v>
                </c:pt>
                <c:pt idx="20996">
                  <c:v>-0.99662698874470312</c:v>
                </c:pt>
                <c:pt idx="20997">
                  <c:v>-6.8325563292027408E-2</c:v>
                </c:pt>
                <c:pt idx="20998">
                  <c:v>1.2260717566143595E-2</c:v>
                </c:pt>
                <c:pt idx="20999">
                  <c:v>-5.4612768607248466E-3</c:v>
                </c:pt>
                <c:pt idx="21000">
                  <c:v>-2.244688363978966E-2</c:v>
                </c:pt>
                <c:pt idx="21001">
                  <c:v>-4.4951465633966271E-2</c:v>
                </c:pt>
                <c:pt idx="21002">
                  <c:v>-3.1966341940578347E-2</c:v>
                </c:pt>
                <c:pt idx="21003">
                  <c:v>-2.0354997964052102E-2</c:v>
                </c:pt>
                <c:pt idx="21004">
                  <c:v>5.5511390573208294E-2</c:v>
                </c:pt>
                <c:pt idx="21005">
                  <c:v>-1.7571681675639654E-2</c:v>
                </c:pt>
                <c:pt idx="21006">
                  <c:v>-3.3755056725131176E-2</c:v>
                </c:pt>
                <c:pt idx="21007">
                  <c:v>-1.8042771121607073E-3</c:v>
                </c:pt>
                <c:pt idx="21008">
                  <c:v>-4.4565610747676256E-3</c:v>
                </c:pt>
                <c:pt idx="21009">
                  <c:v>-6.2423778399870816E-2</c:v>
                </c:pt>
                <c:pt idx="21010">
                  <c:v>3.8598956773599417E-2</c:v>
                </c:pt>
                <c:pt idx="21011">
                  <c:v>-2.2904995644383523E-2</c:v>
                </c:pt>
                <c:pt idx="21012">
                  <c:v>7.0674375823162978E-3</c:v>
                </c:pt>
                <c:pt idx="21013">
                  <c:v>-1.1527994829539369E-2</c:v>
                </c:pt>
                <c:pt idx="21014">
                  <c:v>-4.1452121286921002E-2</c:v>
                </c:pt>
                <c:pt idx="21015">
                  <c:v>-4.9011223541926163E-2</c:v>
                </c:pt>
                <c:pt idx="21016">
                  <c:v>3.7546633158622361E-2</c:v>
                </c:pt>
                <c:pt idx="21017">
                  <c:v>2.6277990264106422E-2</c:v>
                </c:pt>
                <c:pt idx="21018">
                  <c:v>-2.2289330827499561E-2</c:v>
                </c:pt>
                <c:pt idx="21019">
                  <c:v>5.1472878199384758E-2</c:v>
                </c:pt>
                <c:pt idx="21020">
                  <c:v>-3.088560699609046E-2</c:v>
                </c:pt>
                <c:pt idx="21021">
                  <c:v>-4.5639481859930742E-3</c:v>
                </c:pt>
                <c:pt idx="21022">
                  <c:v>-5.8709058495027396E-2</c:v>
                </c:pt>
                <c:pt idx="21023">
                  <c:v>-4.048444314978876E-2</c:v>
                </c:pt>
                <c:pt idx="21024">
                  <c:v>7.0210982124179977E-2</c:v>
                </c:pt>
                <c:pt idx="21025">
                  <c:v>-0.14612137989235885</c:v>
                </c:pt>
                <c:pt idx="21026">
                  <c:v>-1.0513746603873804E-2</c:v>
                </c:pt>
                <c:pt idx="21027">
                  <c:v>-3.7924348453906104E-2</c:v>
                </c:pt>
                <c:pt idx="21028">
                  <c:v>-3.2608966442037243E-2</c:v>
                </c:pt>
                <c:pt idx="21029">
                  <c:v>-4.2431523670634165E-2</c:v>
                </c:pt>
                <c:pt idx="21030">
                  <c:v>-1.3967949532689193E-2</c:v>
                </c:pt>
                <c:pt idx="21031">
                  <c:v>-6.3190888290093547E-2</c:v>
                </c:pt>
                <c:pt idx="21032">
                  <c:v>-0.10556556696567136</c:v>
                </c:pt>
                <c:pt idx="21033">
                  <c:v>-8.1731319286378182E-2</c:v>
                </c:pt>
                <c:pt idx="21034">
                  <c:v>-6.9779684048190431E-3</c:v>
                </c:pt>
                <c:pt idx="21035">
                  <c:v>-3.461885001890419E-2</c:v>
                </c:pt>
                <c:pt idx="21036">
                  <c:v>8.0653663734192253E-3</c:v>
                </c:pt>
                <c:pt idx="21037">
                  <c:v>-4.2811769752319026E-2</c:v>
                </c:pt>
                <c:pt idx="21038">
                  <c:v>2.3518021169495442E-2</c:v>
                </c:pt>
                <c:pt idx="21039">
                  <c:v>-5.30412269861832E-3</c:v>
                </c:pt>
                <c:pt idx="21040">
                  <c:v>-3.7049214649670648E-2</c:v>
                </c:pt>
                <c:pt idx="21041">
                  <c:v>-2.2926669046160281E-2</c:v>
                </c:pt>
                <c:pt idx="21042">
                  <c:v>-6.1622649575429067E-2</c:v>
                </c:pt>
                <c:pt idx="21043">
                  <c:v>-5.921859495887756E-2</c:v>
                </c:pt>
                <c:pt idx="21044">
                  <c:v>-2.991436828779433E-2</c:v>
                </c:pt>
                <c:pt idx="21045">
                  <c:v>-4.1642525270338876E-2</c:v>
                </c:pt>
                <c:pt idx="21046">
                  <c:v>-8.6859201545151504E-2</c:v>
                </c:pt>
                <c:pt idx="21047">
                  <c:v>0.19515247746886485</c:v>
                </c:pt>
                <c:pt idx="21048">
                  <c:v>-0.10525567467677482</c:v>
                </c:pt>
                <c:pt idx="21049">
                  <c:v>-2.9956590885030769E-2</c:v>
                </c:pt>
                <c:pt idx="21050">
                  <c:v>8.5239786573567747E-3</c:v>
                </c:pt>
                <c:pt idx="21051">
                  <c:v>-8.0974833718926841E-3</c:v>
                </c:pt>
                <c:pt idx="21052">
                  <c:v>-3.0700497967635607E-2</c:v>
                </c:pt>
                <c:pt idx="21053">
                  <c:v>-5.3804157695352899E-2</c:v>
                </c:pt>
                <c:pt idx="21054">
                  <c:v>-5.6488721834590451E-2</c:v>
                </c:pt>
                <c:pt idx="21055">
                  <c:v>-7.3422662448030349E-2</c:v>
                </c:pt>
                <c:pt idx="21056">
                  <c:v>-8.6593247745897925E-2</c:v>
                </c:pt>
                <c:pt idx="21057">
                  <c:v>-2.3635861300612588E-2</c:v>
                </c:pt>
                <c:pt idx="21058">
                  <c:v>-5.7541957749091169E-2</c:v>
                </c:pt>
                <c:pt idx="21059">
                  <c:v>-0.36711730015910132</c:v>
                </c:pt>
                <c:pt idx="21060">
                  <c:v>2.0409234756238088E-2</c:v>
                </c:pt>
                <c:pt idx="21061">
                  <c:v>-9.1951190509157718E-2</c:v>
                </c:pt>
                <c:pt idx="21062">
                  <c:v>2.3102730423908893E-2</c:v>
                </c:pt>
                <c:pt idx="21063">
                  <c:v>-3.4007910165142902E-2</c:v>
                </c:pt>
                <c:pt idx="21064">
                  <c:v>7.1403648107918702E-2</c:v>
                </c:pt>
                <c:pt idx="21065">
                  <c:v>9.9752618369220829E-3</c:v>
                </c:pt>
                <c:pt idx="21066">
                  <c:v>1.093770479729223E-2</c:v>
                </c:pt>
                <c:pt idx="21067">
                  <c:v>6.6963711882103732E-2</c:v>
                </c:pt>
                <c:pt idx="21068">
                  <c:v>-2.1681965053718374E-2</c:v>
                </c:pt>
                <c:pt idx="21069">
                  <c:v>-4.7540502605839537E-2</c:v>
                </c:pt>
                <c:pt idx="21070">
                  <c:v>-4.9993089488349143E-2</c:v>
                </c:pt>
                <c:pt idx="21071">
                  <c:v>-3.7960409213067314E-2</c:v>
                </c:pt>
                <c:pt idx="21072">
                  <c:v>-5.9513637910571154E-2</c:v>
                </c:pt>
                <c:pt idx="21073">
                  <c:v>-4.1164771145179448E-2</c:v>
                </c:pt>
                <c:pt idx="21074">
                  <c:v>-0.15593566784415441</c:v>
                </c:pt>
                <c:pt idx="21075">
                  <c:v>-1.9584979909046108E-2</c:v>
                </c:pt>
                <c:pt idx="21076">
                  <c:v>-4.0550033120909601E-2</c:v>
                </c:pt>
                <c:pt idx="21077">
                  <c:v>2.7493446147174614E-2</c:v>
                </c:pt>
                <c:pt idx="21078">
                  <c:v>-6.8350984724600304E-5</c:v>
                </c:pt>
                <c:pt idx="21079">
                  <c:v>-1.2670407189624582E-2</c:v>
                </c:pt>
                <c:pt idx="21080">
                  <c:v>-0.22372896546506277</c:v>
                </c:pt>
                <c:pt idx="21081">
                  <c:v>-6.681176023216019E-3</c:v>
                </c:pt>
                <c:pt idx="21082">
                  <c:v>-4.0747510043959601E-2</c:v>
                </c:pt>
                <c:pt idx="21083">
                  <c:v>-7.1433409325877148E-2</c:v>
                </c:pt>
                <c:pt idx="21084">
                  <c:v>7.6784845481662006E-2</c:v>
                </c:pt>
                <c:pt idx="21085">
                  <c:v>-6.7975598168942058E-3</c:v>
                </c:pt>
                <c:pt idx="21086">
                  <c:v>-1.918216244901675E-2</c:v>
                </c:pt>
                <c:pt idx="21087">
                  <c:v>-4.6239943981151513E-2</c:v>
                </c:pt>
                <c:pt idx="21088">
                  <c:v>1.4318528502401992E-2</c:v>
                </c:pt>
                <c:pt idx="21089">
                  <c:v>-1.6934192179839134E-2</c:v>
                </c:pt>
                <c:pt idx="21090">
                  <c:v>-1.8540335301683981E-2</c:v>
                </c:pt>
                <c:pt idx="21091">
                  <c:v>8.2243723477856842E-2</c:v>
                </c:pt>
                <c:pt idx="21092">
                  <c:v>-2.0692007254920503E-2</c:v>
                </c:pt>
                <c:pt idx="21093">
                  <c:v>-9.1764952405429551E-3</c:v>
                </c:pt>
                <c:pt idx="21094">
                  <c:v>-6.6803428518871898E-3</c:v>
                </c:pt>
                <c:pt idx="21095">
                  <c:v>-8.4058394637073954E-3</c:v>
                </c:pt>
                <c:pt idx="21096">
                  <c:v>-5.1667998696070111E-2</c:v>
                </c:pt>
                <c:pt idx="21097">
                  <c:v>6.1740215224628026E-2</c:v>
                </c:pt>
                <c:pt idx="21098">
                  <c:v>4.5457176466487365E-2</c:v>
                </c:pt>
                <c:pt idx="21099">
                  <c:v>3.9572124097771834E-3</c:v>
                </c:pt>
                <c:pt idx="21100">
                  <c:v>4.7490455952708344E-2</c:v>
                </c:pt>
                <c:pt idx="21101">
                  <c:v>-7.0724824041453693E-2</c:v>
                </c:pt>
                <c:pt idx="21102">
                  <c:v>2.2161774824697205E-2</c:v>
                </c:pt>
                <c:pt idx="21103">
                  <c:v>0.22216343158220753</c:v>
                </c:pt>
                <c:pt idx="21104">
                  <c:v>7.1850616051599876E-4</c:v>
                </c:pt>
                <c:pt idx="21105">
                  <c:v>3.919796900200747E-2</c:v>
                </c:pt>
                <c:pt idx="21106">
                  <c:v>1.9088909400659184E-2</c:v>
                </c:pt>
                <c:pt idx="21107">
                  <c:v>-3.3014307597720206E-2</c:v>
                </c:pt>
                <c:pt idx="21108">
                  <c:v>-6.9297871181817114E-2</c:v>
                </c:pt>
                <c:pt idx="21109">
                  <c:v>-2.1648407047993541E-2</c:v>
                </c:pt>
                <c:pt idx="21110">
                  <c:v>3.568210435248298E-2</c:v>
                </c:pt>
                <c:pt idx="21111">
                  <c:v>-5.5610812283658502E-2</c:v>
                </c:pt>
                <c:pt idx="21112">
                  <c:v>-3.1812870920143177E-2</c:v>
                </c:pt>
                <c:pt idx="21113">
                  <c:v>-1.3149940328279494E-2</c:v>
                </c:pt>
                <c:pt idx="21114">
                  <c:v>-3.5073105528569827E-2</c:v>
                </c:pt>
                <c:pt idx="21115">
                  <c:v>-1.6709843880291602E-2</c:v>
                </c:pt>
                <c:pt idx="21116">
                  <c:v>-1.1387726576617994E-2</c:v>
                </c:pt>
                <c:pt idx="21117">
                  <c:v>-9.2401358891835672E-6</c:v>
                </c:pt>
                <c:pt idx="21118">
                  <c:v>3.7874646584207736E-2</c:v>
                </c:pt>
                <c:pt idx="21119">
                  <c:v>1.7205787940060589E-2</c:v>
                </c:pt>
                <c:pt idx="21120">
                  <c:v>-3.7154951348068656E-2</c:v>
                </c:pt>
                <c:pt idx="21121">
                  <c:v>0.40411651337742965</c:v>
                </c:pt>
                <c:pt idx="21122">
                  <c:v>-7.1165692054389773E-2</c:v>
                </c:pt>
                <c:pt idx="21123">
                  <c:v>-1.8278584362797601E-2</c:v>
                </c:pt>
                <c:pt idx="21124">
                  <c:v>-4.3297591420558328E-2</c:v>
                </c:pt>
                <c:pt idx="21125">
                  <c:v>6.8339344974136578E-3</c:v>
                </c:pt>
                <c:pt idx="21126">
                  <c:v>-9.7113156701269122E-3</c:v>
                </c:pt>
                <c:pt idx="21127">
                  <c:v>-8.17573164364849E-2</c:v>
                </c:pt>
                <c:pt idx="21128">
                  <c:v>2.9510381172996841E-2</c:v>
                </c:pt>
                <c:pt idx="21129">
                  <c:v>-5.3803424872003479E-2</c:v>
                </c:pt>
                <c:pt idx="21130">
                  <c:v>-6.2848256372285652E-2</c:v>
                </c:pt>
                <c:pt idx="21131">
                  <c:v>-4.5304771324260328E-2</c:v>
                </c:pt>
                <c:pt idx="21132">
                  <c:v>-5.4648235597076298E-3</c:v>
                </c:pt>
                <c:pt idx="21133">
                  <c:v>0.13167638183237695</c:v>
                </c:pt>
                <c:pt idx="21134">
                  <c:v>-3.1601969603035095E-2</c:v>
                </c:pt>
                <c:pt idx="21135">
                  <c:v>4.8488744954995042E-2</c:v>
                </c:pt>
                <c:pt idx="21136">
                  <c:v>3.4280550590058988E-2</c:v>
                </c:pt>
                <c:pt idx="21137">
                  <c:v>0.25918382734631923</c:v>
                </c:pt>
                <c:pt idx="21138">
                  <c:v>-8.0516732952494993E-2</c:v>
                </c:pt>
                <c:pt idx="21139">
                  <c:v>-2.1132190919626422E-2</c:v>
                </c:pt>
                <c:pt idx="21140">
                  <c:v>3.8599269763403866E-3</c:v>
                </c:pt>
                <c:pt idx="21141">
                  <c:v>-2.3901823192163493E-2</c:v>
                </c:pt>
                <c:pt idx="21142">
                  <c:v>-2.6946991998538866E-2</c:v>
                </c:pt>
                <c:pt idx="21143">
                  <c:v>-3.9164157981686654E-2</c:v>
                </c:pt>
                <c:pt idx="21144">
                  <c:v>-2.2585015582743152E-2</c:v>
                </c:pt>
                <c:pt idx="21145">
                  <c:v>-1.717297742206228E-2</c:v>
                </c:pt>
                <c:pt idx="21146">
                  <c:v>-5.0968764378126162E-3</c:v>
                </c:pt>
                <c:pt idx="21147">
                  <c:v>-4.9818909025191309E-2</c:v>
                </c:pt>
                <c:pt idx="21148">
                  <c:v>-2.3643931116289662E-2</c:v>
                </c:pt>
                <c:pt idx="21149">
                  <c:v>0.14451275736538927</c:v>
                </c:pt>
                <c:pt idx="21150">
                  <c:v>-3.3509538403777288E-2</c:v>
                </c:pt>
                <c:pt idx="21151">
                  <c:v>-1.7347790083650432E-2</c:v>
                </c:pt>
                <c:pt idx="21152">
                  <c:v>8.6200832586758452E-2</c:v>
                </c:pt>
                <c:pt idx="21153">
                  <c:v>2.5547238344380798E-2</c:v>
                </c:pt>
                <c:pt idx="21154">
                  <c:v>-1.4053803827823631E-2</c:v>
                </c:pt>
                <c:pt idx="21155">
                  <c:v>0.16036802077162754</c:v>
                </c:pt>
                <c:pt idx="21156">
                  <c:v>-5.3029149178205177E-2</c:v>
                </c:pt>
                <c:pt idx="21157">
                  <c:v>-3.8685529126453462E-2</c:v>
                </c:pt>
                <c:pt idx="21158">
                  <c:v>2.0784595389218924E-4</c:v>
                </c:pt>
                <c:pt idx="21159">
                  <c:v>-3.9159883265357687E-2</c:v>
                </c:pt>
                <c:pt idx="21160">
                  <c:v>-5.5632950830085133E-2</c:v>
                </c:pt>
                <c:pt idx="21161">
                  <c:v>-3.4760372736308054E-2</c:v>
                </c:pt>
                <c:pt idx="21162">
                  <c:v>-5.0444927923085921E-2</c:v>
                </c:pt>
                <c:pt idx="21163">
                  <c:v>-2.2626386654581655E-2</c:v>
                </c:pt>
                <c:pt idx="21164">
                  <c:v>-4.1720041114553894E-2</c:v>
                </c:pt>
                <c:pt idx="21165">
                  <c:v>-3.5244125431049919E-2</c:v>
                </c:pt>
                <c:pt idx="21166">
                  <c:v>-4.1147625323783459E-2</c:v>
                </c:pt>
                <c:pt idx="21167">
                  <c:v>-3.5304439090021247E-2</c:v>
                </c:pt>
                <c:pt idx="21168">
                  <c:v>1.1930523325875861E-2</c:v>
                </c:pt>
                <c:pt idx="21169">
                  <c:v>1.2277473656986315E-2</c:v>
                </c:pt>
                <c:pt idx="21170">
                  <c:v>-9.7771463230625199E-3</c:v>
                </c:pt>
                <c:pt idx="21171">
                  <c:v>-5.0850380773983239E-3</c:v>
                </c:pt>
                <c:pt idx="21172">
                  <c:v>6.9449938106529704E-2</c:v>
                </c:pt>
                <c:pt idx="21173">
                  <c:v>4.7109237726240955E-2</c:v>
                </c:pt>
                <c:pt idx="21174">
                  <c:v>-5.8304237768596291E-3</c:v>
                </c:pt>
                <c:pt idx="21175">
                  <c:v>4.8505099582640002E-2</c:v>
                </c:pt>
                <c:pt idx="21176">
                  <c:v>3.4388151371794226E-2</c:v>
                </c:pt>
                <c:pt idx="21177">
                  <c:v>-4.923688589166713E-2</c:v>
                </c:pt>
                <c:pt idx="21178">
                  <c:v>1.6391438370472099E-2</c:v>
                </c:pt>
                <c:pt idx="21179">
                  <c:v>-2.4817747458974217E-2</c:v>
                </c:pt>
                <c:pt idx="21180">
                  <c:v>-1.6750791363885548E-2</c:v>
                </c:pt>
                <c:pt idx="21181">
                  <c:v>-2.1672450426632531E-2</c:v>
                </c:pt>
                <c:pt idx="21182">
                  <c:v>7.0615078026814524E-3</c:v>
                </c:pt>
                <c:pt idx="21183">
                  <c:v>-2.709895062247113E-2</c:v>
                </c:pt>
                <c:pt idx="21184">
                  <c:v>-1.1499992016267483E-2</c:v>
                </c:pt>
                <c:pt idx="21185">
                  <c:v>-6.9587382860306538E-2</c:v>
                </c:pt>
                <c:pt idx="21186">
                  <c:v>0.12977793027929721</c:v>
                </c:pt>
                <c:pt idx="21187">
                  <c:v>-6.048483517044357E-2</c:v>
                </c:pt>
                <c:pt idx="21188">
                  <c:v>-5.8426124495692864E-4</c:v>
                </c:pt>
                <c:pt idx="21189">
                  <c:v>1.364553493909843E-2</c:v>
                </c:pt>
                <c:pt idx="21190">
                  <c:v>8.6122683293919026E-4</c:v>
                </c:pt>
                <c:pt idx="21191">
                  <c:v>-2.6771759150583434E-2</c:v>
                </c:pt>
                <c:pt idx="21192">
                  <c:v>-2.1070923713757728E-2</c:v>
                </c:pt>
                <c:pt idx="21193">
                  <c:v>-5.3924558396633941E-4</c:v>
                </c:pt>
                <c:pt idx="21194">
                  <c:v>-6.8888971809685881E-2</c:v>
                </c:pt>
                <c:pt idx="21195">
                  <c:v>-2.4010551366836864E-2</c:v>
                </c:pt>
                <c:pt idx="21196">
                  <c:v>-5.5688101404738011E-2</c:v>
                </c:pt>
                <c:pt idx="21197">
                  <c:v>-8.2509447080551335E-4</c:v>
                </c:pt>
                <c:pt idx="21198">
                  <c:v>-2.7578877710038582E-2</c:v>
                </c:pt>
                <c:pt idx="21199">
                  <c:v>-3.3316574812759854E-2</c:v>
                </c:pt>
                <c:pt idx="21200">
                  <c:v>8.9955181355643177E-3</c:v>
                </c:pt>
                <c:pt idx="21201">
                  <c:v>0.15960959792052087</c:v>
                </c:pt>
                <c:pt idx="21202">
                  <c:v>2.3664547137195485E-2</c:v>
                </c:pt>
                <c:pt idx="21203">
                  <c:v>-5.5504034058819441E-3</c:v>
                </c:pt>
                <c:pt idx="21204">
                  <c:v>4.8224460131217013E-2</c:v>
                </c:pt>
                <c:pt idx="21205">
                  <c:v>1.3572670596503026E-2</c:v>
                </c:pt>
                <c:pt idx="21206">
                  <c:v>1.2376678354934797E-2</c:v>
                </c:pt>
                <c:pt idx="21207">
                  <c:v>-1.163602900191256E-2</c:v>
                </c:pt>
                <c:pt idx="21208">
                  <c:v>-6.8123441641682039E-3</c:v>
                </c:pt>
                <c:pt idx="21209">
                  <c:v>-2.6875852305528167E-2</c:v>
                </c:pt>
                <c:pt idx="21210">
                  <c:v>-2.8128745417982756E-2</c:v>
                </c:pt>
                <c:pt idx="21211">
                  <c:v>-8.6947367900303746E-2</c:v>
                </c:pt>
                <c:pt idx="21212">
                  <c:v>1.2085037304194942E-2</c:v>
                </c:pt>
                <c:pt idx="21213">
                  <c:v>-2.802177127440196E-2</c:v>
                </c:pt>
                <c:pt idx="21214">
                  <c:v>7.4277711819636626E-3</c:v>
                </c:pt>
                <c:pt idx="21215">
                  <c:v>-0.63758955706056986</c:v>
                </c:pt>
                <c:pt idx="21216">
                  <c:v>-2.8705185211929732E-2</c:v>
                </c:pt>
                <c:pt idx="21217">
                  <c:v>-6.9071354507295075E-3</c:v>
                </c:pt>
                <c:pt idx="21218">
                  <c:v>-1.3478012743804675E-2</c:v>
                </c:pt>
                <c:pt idx="21219">
                  <c:v>-7.4922499213170485E-2</c:v>
                </c:pt>
                <c:pt idx="21220">
                  <c:v>8.4435511872842969E-2</c:v>
                </c:pt>
                <c:pt idx="21221">
                  <c:v>1.4350417221706173E-2</c:v>
                </c:pt>
                <c:pt idx="21222">
                  <c:v>-2.3655955892868234E-2</c:v>
                </c:pt>
                <c:pt idx="21223">
                  <c:v>1.3127731074893579E-2</c:v>
                </c:pt>
                <c:pt idx="21224">
                  <c:v>-2.0218994101415835E-2</c:v>
                </c:pt>
                <c:pt idx="21225">
                  <c:v>-7.0159461551200846E-3</c:v>
                </c:pt>
                <c:pt idx="21226">
                  <c:v>-3.5377302894220468E-2</c:v>
                </c:pt>
                <c:pt idx="21227">
                  <c:v>2.3161761989076407E-2</c:v>
                </c:pt>
                <c:pt idx="21228">
                  <c:v>1.8007453819059133E-2</c:v>
                </c:pt>
                <c:pt idx="21229">
                  <c:v>-1.0043012573182514E-2</c:v>
                </c:pt>
                <c:pt idx="21230">
                  <c:v>-0.15204114383887582</c:v>
                </c:pt>
                <c:pt idx="21231">
                  <c:v>8.5666427878475834E-3</c:v>
                </c:pt>
                <c:pt idx="21232">
                  <c:v>-2.5589709547485798E-2</c:v>
                </c:pt>
                <c:pt idx="21233">
                  <c:v>2.4806492256178512E-2</c:v>
                </c:pt>
                <c:pt idx="21234">
                  <c:v>4.3819400907894331E-2</c:v>
                </c:pt>
                <c:pt idx="21235">
                  <c:v>-0.17166137787542371</c:v>
                </c:pt>
                <c:pt idx="21236">
                  <c:v>2.94221347655006E-2</c:v>
                </c:pt>
                <c:pt idx="21237">
                  <c:v>2.7679396168531205E-2</c:v>
                </c:pt>
                <c:pt idx="21238">
                  <c:v>8.5121295122038712E-2</c:v>
                </c:pt>
                <c:pt idx="21239">
                  <c:v>0.1030021530706216</c:v>
                </c:pt>
                <c:pt idx="21240">
                  <c:v>-4.3807726285027174E-2</c:v>
                </c:pt>
                <c:pt idx="21241">
                  <c:v>-2.3244810099189182E-2</c:v>
                </c:pt>
                <c:pt idx="21242">
                  <c:v>-0.1762194962246425</c:v>
                </c:pt>
                <c:pt idx="21243">
                  <c:v>-3.4371869326252226E-2</c:v>
                </c:pt>
                <c:pt idx="21244">
                  <c:v>2.0756536625929342E-2</c:v>
                </c:pt>
                <c:pt idx="21245">
                  <c:v>-1.1307181030166945E-2</c:v>
                </c:pt>
                <c:pt idx="21246">
                  <c:v>-2.1431139807977891E-2</c:v>
                </c:pt>
                <c:pt idx="21247">
                  <c:v>-3.4046185027485229E-2</c:v>
                </c:pt>
                <c:pt idx="21248">
                  <c:v>-1.9103736784066773E-2</c:v>
                </c:pt>
                <c:pt idx="21249">
                  <c:v>-2.1086976768763557E-2</c:v>
                </c:pt>
                <c:pt idx="21250">
                  <c:v>1.1427780749540756E-2</c:v>
                </c:pt>
                <c:pt idx="21251">
                  <c:v>-4.0789967019035601E-3</c:v>
                </c:pt>
                <c:pt idx="21252">
                  <c:v>-1.2453941949227292E-2</c:v>
                </c:pt>
                <c:pt idx="21253">
                  <c:v>1.9929957516479696E-3</c:v>
                </c:pt>
                <c:pt idx="21254">
                  <c:v>6.5399071253940372E-2</c:v>
                </c:pt>
                <c:pt idx="21255">
                  <c:v>-0.12788895191064811</c:v>
                </c:pt>
                <c:pt idx="21256">
                  <c:v>-1.6887369584415286E-2</c:v>
                </c:pt>
                <c:pt idx="21257">
                  <c:v>2.281503440153407E-3</c:v>
                </c:pt>
                <c:pt idx="21258">
                  <c:v>-2.9571358782619267E-2</c:v>
                </c:pt>
                <c:pt idx="21259">
                  <c:v>2.542431664197968E-2</c:v>
                </c:pt>
                <c:pt idx="21260">
                  <c:v>4.6501190488821903E-3</c:v>
                </c:pt>
                <c:pt idx="21261">
                  <c:v>-2.0351615123389205E-2</c:v>
                </c:pt>
                <c:pt idx="21262">
                  <c:v>-2.3988174514262906E-3</c:v>
                </c:pt>
                <c:pt idx="21263">
                  <c:v>-7.6536801647583169E-2</c:v>
                </c:pt>
                <c:pt idx="21264">
                  <c:v>-2.8722540520805809E-2</c:v>
                </c:pt>
                <c:pt idx="21265">
                  <c:v>1.0742531402591241E-2</c:v>
                </c:pt>
                <c:pt idx="21266">
                  <c:v>0.29365305467636266</c:v>
                </c:pt>
                <c:pt idx="21267">
                  <c:v>-0.15686691904032973</c:v>
                </c:pt>
                <c:pt idx="21268">
                  <c:v>-5.0972296865358993E-2</c:v>
                </c:pt>
                <c:pt idx="21269">
                  <c:v>-1.7944581488356114E-2</c:v>
                </c:pt>
                <c:pt idx="21270">
                  <c:v>-5.6159941804946427E-2</c:v>
                </c:pt>
                <c:pt idx="21271">
                  <c:v>-2.4788579381377414E-2</c:v>
                </c:pt>
                <c:pt idx="21272">
                  <c:v>-3.2878755634422899E-2</c:v>
                </c:pt>
                <c:pt idx="21273">
                  <c:v>-4.2750826404263809E-2</c:v>
                </c:pt>
                <c:pt idx="21274">
                  <c:v>-4.5532661783301859E-3</c:v>
                </c:pt>
                <c:pt idx="21275">
                  <c:v>-3.894968134425858E-2</c:v>
                </c:pt>
                <c:pt idx="21276">
                  <c:v>4.4702726986876745E-2</c:v>
                </c:pt>
                <c:pt idx="21277">
                  <c:v>3.0873887454026098E-3</c:v>
                </c:pt>
                <c:pt idx="21278">
                  <c:v>-2.706568191501468E-2</c:v>
                </c:pt>
                <c:pt idx="21279">
                  <c:v>-0.47762092608254897</c:v>
                </c:pt>
                <c:pt idx="21280">
                  <c:v>-5.5007014033181305E-2</c:v>
                </c:pt>
                <c:pt idx="21281">
                  <c:v>-4.1226938262007275E-2</c:v>
                </c:pt>
                <c:pt idx="21282">
                  <c:v>6.5495593322702972E-3</c:v>
                </c:pt>
                <c:pt idx="21283">
                  <c:v>8.8067666863126226E-2</c:v>
                </c:pt>
                <c:pt idx="21284">
                  <c:v>-3.5335631601597091E-2</c:v>
                </c:pt>
                <c:pt idx="21285">
                  <c:v>2.9097540336461298E-2</c:v>
                </c:pt>
                <c:pt idx="21286">
                  <c:v>-1.7910710068208539E-2</c:v>
                </c:pt>
                <c:pt idx="21287">
                  <c:v>3.9260887389175991E-2</c:v>
                </c:pt>
                <c:pt idx="21288">
                  <c:v>-0.17253499494850338</c:v>
                </c:pt>
                <c:pt idx="21289">
                  <c:v>-5.8016276287199693E-2</c:v>
                </c:pt>
                <c:pt idx="21290">
                  <c:v>0.23162219441972007</c:v>
                </c:pt>
                <c:pt idx="21291">
                  <c:v>-9.4739105494983707E-3</c:v>
                </c:pt>
                <c:pt idx="21292">
                  <c:v>-5.9812976194032015E-3</c:v>
                </c:pt>
                <c:pt idx="21293">
                  <c:v>-4.9883389901288475E-2</c:v>
                </c:pt>
                <c:pt idx="21294">
                  <c:v>-0.41686347949326685</c:v>
                </c:pt>
                <c:pt idx="21295">
                  <c:v>-0.18110823892708361</c:v>
                </c:pt>
                <c:pt idx="21296">
                  <c:v>-1.2338824733121265E-2</c:v>
                </c:pt>
                <c:pt idx="21297">
                  <c:v>-2.0825117021061042E-2</c:v>
                </c:pt>
                <c:pt idx="21298">
                  <c:v>-4.2360222399290973E-3</c:v>
                </c:pt>
                <c:pt idx="21299">
                  <c:v>0.11263534722848731</c:v>
                </c:pt>
                <c:pt idx="21300">
                  <c:v>2.5852197039145573E-2</c:v>
                </c:pt>
                <c:pt idx="21301">
                  <c:v>4.8244676792853623E-4</c:v>
                </c:pt>
                <c:pt idx="21302">
                  <c:v>1.8209126852182681E-2</c:v>
                </c:pt>
                <c:pt idx="21303">
                  <c:v>-0.13081890482085326</c:v>
                </c:pt>
                <c:pt idx="21304">
                  <c:v>5.0071961717878574E-2</c:v>
                </c:pt>
                <c:pt idx="21305">
                  <c:v>-6.9156267159276877E-2</c:v>
                </c:pt>
                <c:pt idx="21306">
                  <c:v>-3.6908189912613276E-3</c:v>
                </c:pt>
                <c:pt idx="21307">
                  <c:v>-3.1458890501206239E-2</c:v>
                </c:pt>
                <c:pt idx="21308">
                  <c:v>-2.4130554289467612E-2</c:v>
                </c:pt>
                <c:pt idx="21309">
                  <c:v>-2.497457830829249E-2</c:v>
                </c:pt>
                <c:pt idx="21310">
                  <c:v>-6.6724383539118531E-3</c:v>
                </c:pt>
                <c:pt idx="21311">
                  <c:v>-2.974088331427251E-2</c:v>
                </c:pt>
                <c:pt idx="21312">
                  <c:v>5.5536291888987101E-2</c:v>
                </c:pt>
                <c:pt idx="21313">
                  <c:v>3.6234061818961466E-2</c:v>
                </c:pt>
                <c:pt idx="21314">
                  <c:v>-1.4452412154426216E-2</c:v>
                </c:pt>
                <c:pt idx="21315">
                  <c:v>1.208165287499887E-2</c:v>
                </c:pt>
                <c:pt idx="21316">
                  <c:v>-9.2495462130426781E-3</c:v>
                </c:pt>
                <c:pt idx="21317">
                  <c:v>1.9047165706550517E-2</c:v>
                </c:pt>
                <c:pt idx="21318">
                  <c:v>-3.3370732071427739E-2</c:v>
                </c:pt>
                <c:pt idx="21319">
                  <c:v>1.8807191615489733E-2</c:v>
                </c:pt>
                <c:pt idx="21320">
                  <c:v>2.5246068157884355E-2</c:v>
                </c:pt>
                <c:pt idx="21321">
                  <c:v>-0.14615097108029618</c:v>
                </c:pt>
                <c:pt idx="21322">
                  <c:v>-6.861966631385398E-2</c:v>
                </c:pt>
                <c:pt idx="21323">
                  <c:v>-3.8915650438152517E-2</c:v>
                </c:pt>
                <c:pt idx="21324">
                  <c:v>-2.1032711100949932E-2</c:v>
                </c:pt>
                <c:pt idx="21325">
                  <c:v>-1.5799167835965352E-2</c:v>
                </c:pt>
                <c:pt idx="21326">
                  <c:v>-1.4674178001266743E-3</c:v>
                </c:pt>
                <c:pt idx="21327">
                  <c:v>-1.1221887023611123E-2</c:v>
                </c:pt>
                <c:pt idx="21328">
                  <c:v>-9.0516246022018642E-3</c:v>
                </c:pt>
                <c:pt idx="21329">
                  <c:v>-3.5992811124348177E-2</c:v>
                </c:pt>
                <c:pt idx="21330">
                  <c:v>2.2453147640793838E-2</c:v>
                </c:pt>
                <c:pt idx="21331">
                  <c:v>0.10560582517326207</c:v>
                </c:pt>
                <c:pt idx="21332">
                  <c:v>2.3743481017122542E-3</c:v>
                </c:pt>
                <c:pt idx="21333">
                  <c:v>2.4933544748724713E-2</c:v>
                </c:pt>
                <c:pt idx="21334">
                  <c:v>-4.0360099423979161E-2</c:v>
                </c:pt>
                <c:pt idx="21335">
                  <c:v>-2.3651779345883032E-2</c:v>
                </c:pt>
                <c:pt idx="21336">
                  <c:v>-1.771773975337099E-2</c:v>
                </c:pt>
                <c:pt idx="21337">
                  <c:v>-2.9262386515494416E-2</c:v>
                </c:pt>
                <c:pt idx="21338">
                  <c:v>-5.1140811343804105E-2</c:v>
                </c:pt>
                <c:pt idx="21339">
                  <c:v>-2.4353358330054167E-2</c:v>
                </c:pt>
                <c:pt idx="21340">
                  <c:v>1.8821343707927172E-3</c:v>
                </c:pt>
                <c:pt idx="21341">
                  <c:v>0.11773194573002004</c:v>
                </c:pt>
                <c:pt idx="21342">
                  <c:v>-6.9163161486280392E-2</c:v>
                </c:pt>
                <c:pt idx="21343">
                  <c:v>-2.1245461293593677E-2</c:v>
                </c:pt>
                <c:pt idx="21344">
                  <c:v>1.8120835895216476E-2</c:v>
                </c:pt>
                <c:pt idx="21345">
                  <c:v>-2.4589951765245588E-2</c:v>
                </c:pt>
                <c:pt idx="21346">
                  <c:v>-8.6639765788345188E-3</c:v>
                </c:pt>
                <c:pt idx="21347">
                  <c:v>-6.4014040804021094E-2</c:v>
                </c:pt>
                <c:pt idx="21348">
                  <c:v>6.4764497032006292E-3</c:v>
                </c:pt>
                <c:pt idx="21349">
                  <c:v>-2.7573212486660659E-2</c:v>
                </c:pt>
                <c:pt idx="21350">
                  <c:v>1.4288660604256367E-2</c:v>
                </c:pt>
                <c:pt idx="21351">
                  <c:v>2.7586474831058271E-2</c:v>
                </c:pt>
                <c:pt idx="21352">
                  <c:v>-2.226034919963904E-2</c:v>
                </c:pt>
                <c:pt idx="21353">
                  <c:v>1.0553872787316171E-2</c:v>
                </c:pt>
                <c:pt idx="21354">
                  <c:v>6.1608435750401681E-2</c:v>
                </c:pt>
                <c:pt idx="21355">
                  <c:v>-1.8523635122758154E-2</c:v>
                </c:pt>
                <c:pt idx="21356">
                  <c:v>-3.0127238727048748E-2</c:v>
                </c:pt>
                <c:pt idx="21357">
                  <c:v>-2.111802924725862E-2</c:v>
                </c:pt>
                <c:pt idx="21358">
                  <c:v>-3.9462615380124362E-2</c:v>
                </c:pt>
                <c:pt idx="21359">
                  <c:v>-2.124523784606052E-2</c:v>
                </c:pt>
                <c:pt idx="21360">
                  <c:v>-1.3007824726430689E-3</c:v>
                </c:pt>
                <c:pt idx="21361">
                  <c:v>1.141312647180283E-2</c:v>
                </c:pt>
                <c:pt idx="21362">
                  <c:v>3.1140767586890321E-2</c:v>
                </c:pt>
                <c:pt idx="21363">
                  <c:v>-0.12046172659101256</c:v>
                </c:pt>
                <c:pt idx="21364">
                  <c:v>-4.9553651197214187E-2</c:v>
                </c:pt>
                <c:pt idx="21365">
                  <c:v>-8.2898570994371742E-2</c:v>
                </c:pt>
                <c:pt idx="21366">
                  <c:v>1.3298271701583883E-2</c:v>
                </c:pt>
                <c:pt idx="21367">
                  <c:v>7.2228052846219443E-2</c:v>
                </c:pt>
                <c:pt idx="21368">
                  <c:v>4.2162448640593896E-2</c:v>
                </c:pt>
                <c:pt idx="21369">
                  <c:v>5.9670002853625059E-2</c:v>
                </c:pt>
                <c:pt idx="21370">
                  <c:v>-3.2518106259138313E-2</c:v>
                </c:pt>
                <c:pt idx="21371">
                  <c:v>3.7557686333873637E-2</c:v>
                </c:pt>
                <c:pt idx="21372">
                  <c:v>2.317558256597611E-2</c:v>
                </c:pt>
                <c:pt idx="21373">
                  <c:v>-0.22842108580730633</c:v>
                </c:pt>
                <c:pt idx="21374">
                  <c:v>4.2163183746475822E-3</c:v>
                </c:pt>
                <c:pt idx="21375">
                  <c:v>1.46673757626124E-2</c:v>
                </c:pt>
                <c:pt idx="21376">
                  <c:v>-2.0536406890210995E-2</c:v>
                </c:pt>
                <c:pt idx="21377">
                  <c:v>6.9663146898407191E-2</c:v>
                </c:pt>
                <c:pt idx="21378">
                  <c:v>-3.1420486844202365E-2</c:v>
                </c:pt>
                <c:pt idx="21379">
                  <c:v>-2.8602513997606643E-2</c:v>
                </c:pt>
                <c:pt idx="21380">
                  <c:v>-7.541664074381782E-3</c:v>
                </c:pt>
                <c:pt idx="21381">
                  <c:v>6.4502700557839045E-3</c:v>
                </c:pt>
                <c:pt idx="21382">
                  <c:v>-9.8419557285835142E-3</c:v>
                </c:pt>
                <c:pt idx="21383">
                  <c:v>-4.7184876632080694E-2</c:v>
                </c:pt>
                <c:pt idx="21384">
                  <c:v>2.6323698377855743E-3</c:v>
                </c:pt>
                <c:pt idx="21385">
                  <c:v>3.0762995927803696E-2</c:v>
                </c:pt>
                <c:pt idx="21386">
                  <c:v>-1.316270997985722E-2</c:v>
                </c:pt>
                <c:pt idx="21387">
                  <c:v>-0.11489436521679644</c:v>
                </c:pt>
                <c:pt idx="21388">
                  <c:v>0.13993114617064395</c:v>
                </c:pt>
                <c:pt idx="21389">
                  <c:v>-1.038538781059644E-2</c:v>
                </c:pt>
                <c:pt idx="21390">
                  <c:v>-1.7240703988054783E-3</c:v>
                </c:pt>
                <c:pt idx="21391">
                  <c:v>-6.4483661494417241E-2</c:v>
                </c:pt>
                <c:pt idx="21392">
                  <c:v>8.5191105632624435E-3</c:v>
                </c:pt>
                <c:pt idx="21393">
                  <c:v>7.4767620663331719E-4</c:v>
                </c:pt>
                <c:pt idx="21394">
                  <c:v>1.0075698211670918E-2</c:v>
                </c:pt>
                <c:pt idx="21395">
                  <c:v>0.16138150210210789</c:v>
                </c:pt>
                <c:pt idx="21396">
                  <c:v>4.4320712038954511E-2</c:v>
                </c:pt>
                <c:pt idx="21397">
                  <c:v>-1.2892670230909923E-2</c:v>
                </c:pt>
                <c:pt idx="21398">
                  <c:v>-8.6394359439671012E-2</c:v>
                </c:pt>
                <c:pt idx="21399">
                  <c:v>8.6555656269767384E-2</c:v>
                </c:pt>
                <c:pt idx="21400">
                  <c:v>-0.3421105386547883</c:v>
                </c:pt>
                <c:pt idx="21401">
                  <c:v>-7.6980776642590369E-3</c:v>
                </c:pt>
                <c:pt idx="21402">
                  <c:v>-9.891005677456181E-3</c:v>
                </c:pt>
                <c:pt idx="21403">
                  <c:v>-6.0769633998262566E-3</c:v>
                </c:pt>
                <c:pt idx="21404">
                  <c:v>-4.5992373536389393E-3</c:v>
                </c:pt>
                <c:pt idx="21405">
                  <c:v>5.6156969194782871E-2</c:v>
                </c:pt>
                <c:pt idx="21406">
                  <c:v>-1.2388458217349095E-2</c:v>
                </c:pt>
                <c:pt idx="21407">
                  <c:v>2.1303081845200609E-2</c:v>
                </c:pt>
                <c:pt idx="21408">
                  <c:v>6.3803409039992265E-2</c:v>
                </c:pt>
                <c:pt idx="21409">
                  <c:v>3.0787510742533346E-3</c:v>
                </c:pt>
                <c:pt idx="21410">
                  <c:v>2.4004505327944271E-2</c:v>
                </c:pt>
                <c:pt idx="21411">
                  <c:v>8.3245885858614106E-3</c:v>
                </c:pt>
                <c:pt idx="21412">
                  <c:v>4.0136046536072088E-3</c:v>
                </c:pt>
                <c:pt idx="21413">
                  <c:v>2.4509601768343704E-2</c:v>
                </c:pt>
                <c:pt idx="21414">
                  <c:v>-0.10258534990744736</c:v>
                </c:pt>
                <c:pt idx="21415">
                  <c:v>-2.9102722679550642E-2</c:v>
                </c:pt>
                <c:pt idx="21416">
                  <c:v>1.5947498804672049E-2</c:v>
                </c:pt>
                <c:pt idx="21417">
                  <c:v>-9.5804950083416052E-2</c:v>
                </c:pt>
                <c:pt idx="21418">
                  <c:v>3.3369303468571081E-2</c:v>
                </c:pt>
                <c:pt idx="21419">
                  <c:v>3.7486923393950398E-2</c:v>
                </c:pt>
                <c:pt idx="21420">
                  <c:v>-2.9151456887726659E-2</c:v>
                </c:pt>
                <c:pt idx="21421">
                  <c:v>1.5658929507082291E-2</c:v>
                </c:pt>
                <c:pt idx="21422">
                  <c:v>2.1853366191629961E-2</c:v>
                </c:pt>
                <c:pt idx="21423">
                  <c:v>5.0838587578982769E-2</c:v>
                </c:pt>
                <c:pt idx="21424">
                  <c:v>-0.10199118163869231</c:v>
                </c:pt>
                <c:pt idx="21425">
                  <c:v>1.7309434658987106E-2</c:v>
                </c:pt>
                <c:pt idx="21426">
                  <c:v>0.12749619596654244</c:v>
                </c:pt>
                <c:pt idx="21427">
                  <c:v>7.3033637798436774E-2</c:v>
                </c:pt>
                <c:pt idx="21428">
                  <c:v>3.8415901157703202E-3</c:v>
                </c:pt>
                <c:pt idx="21429">
                  <c:v>0.14596981988852265</c:v>
                </c:pt>
                <c:pt idx="21430">
                  <c:v>3.4381416714918095E-2</c:v>
                </c:pt>
                <c:pt idx="21431">
                  <c:v>-5.4409431970201837E-2</c:v>
                </c:pt>
                <c:pt idx="21432">
                  <c:v>0.240952269756146</c:v>
                </c:pt>
                <c:pt idx="21433">
                  <c:v>8.9508202512627675E-3</c:v>
                </c:pt>
                <c:pt idx="21434">
                  <c:v>7.5550421782958135E-2</c:v>
                </c:pt>
                <c:pt idx="21435">
                  <c:v>2.0956681653932822E-2</c:v>
                </c:pt>
                <c:pt idx="21436">
                  <c:v>1.1735097064832993E-2</c:v>
                </c:pt>
                <c:pt idx="21437">
                  <c:v>-5.4964636320890208E-2</c:v>
                </c:pt>
                <c:pt idx="21438">
                  <c:v>8.2457632814446374E-2</c:v>
                </c:pt>
                <c:pt idx="21439">
                  <c:v>-0.21662851969733862</c:v>
                </c:pt>
                <c:pt idx="21440">
                  <c:v>5.6369310804103734E-2</c:v>
                </c:pt>
                <c:pt idx="21441">
                  <c:v>3.2789916380714941E-2</c:v>
                </c:pt>
                <c:pt idx="21442">
                  <c:v>7.9186510265905272E-2</c:v>
                </c:pt>
                <c:pt idx="21443">
                  <c:v>8.9303483956385751E-2</c:v>
                </c:pt>
                <c:pt idx="21444">
                  <c:v>-1.5036077051963628E-2</c:v>
                </c:pt>
                <c:pt idx="21445">
                  <c:v>7.3064743287056644E-2</c:v>
                </c:pt>
                <c:pt idx="21446">
                  <c:v>-7.2869431477512389E-2</c:v>
                </c:pt>
                <c:pt idx="21447">
                  <c:v>-6.5581793536537026E-3</c:v>
                </c:pt>
                <c:pt idx="21448">
                  <c:v>-1.7069444631438075E-2</c:v>
                </c:pt>
                <c:pt idx="21449">
                  <c:v>8.473845143455111E-2</c:v>
                </c:pt>
                <c:pt idx="21450">
                  <c:v>-5.6313461273775102E-4</c:v>
                </c:pt>
                <c:pt idx="21451">
                  <c:v>3.801368284834182E-2</c:v>
                </c:pt>
                <c:pt idx="21452">
                  <c:v>-5.6890944722330309E-3</c:v>
                </c:pt>
                <c:pt idx="21453">
                  <c:v>1.1348550310685036E-3</c:v>
                </c:pt>
                <c:pt idx="21454">
                  <c:v>-2.5281229245965035E-2</c:v>
                </c:pt>
                <c:pt idx="21455">
                  <c:v>-4.1275123608255554E-2</c:v>
                </c:pt>
                <c:pt idx="21456">
                  <c:v>-6.5171982927941338E-2</c:v>
                </c:pt>
                <c:pt idx="21457">
                  <c:v>9.0025227218429288E-2</c:v>
                </c:pt>
                <c:pt idx="21458">
                  <c:v>-5.0977624720027141E-4</c:v>
                </c:pt>
                <c:pt idx="21459">
                  <c:v>2.2265009553696223E-2</c:v>
                </c:pt>
                <c:pt idx="21460">
                  <c:v>2.9288307507475943E-2</c:v>
                </c:pt>
                <c:pt idx="21461">
                  <c:v>-6.4170960604791383E-2</c:v>
                </c:pt>
                <c:pt idx="21462">
                  <c:v>-9.1421357883666232E-2</c:v>
                </c:pt>
                <c:pt idx="21463">
                  <c:v>4.9093721469409143E-2</c:v>
                </c:pt>
                <c:pt idx="21464">
                  <c:v>-1.3907974975487208E-3</c:v>
                </c:pt>
                <c:pt idx="21465">
                  <c:v>-3.1719831400948723E-2</c:v>
                </c:pt>
                <c:pt idx="21466">
                  <c:v>8.7778952227994169E-3</c:v>
                </c:pt>
                <c:pt idx="21467">
                  <c:v>1.8134970699973725E-2</c:v>
                </c:pt>
                <c:pt idx="21468">
                  <c:v>-6.9892185754039686E-3</c:v>
                </c:pt>
                <c:pt idx="21469">
                  <c:v>-5.5335967108341703E-2</c:v>
                </c:pt>
                <c:pt idx="21470">
                  <c:v>4.5416312000112771E-2</c:v>
                </c:pt>
                <c:pt idx="21471">
                  <c:v>4.8829968231998297E-2</c:v>
                </c:pt>
                <c:pt idx="21472">
                  <c:v>-8.1429889267692498E-2</c:v>
                </c:pt>
                <c:pt idx="21473">
                  <c:v>-5.0297502541224457E-3</c:v>
                </c:pt>
                <c:pt idx="21474">
                  <c:v>-2.9962507541069414E-2</c:v>
                </c:pt>
                <c:pt idx="21475">
                  <c:v>2.4230595620668077E-2</c:v>
                </c:pt>
                <c:pt idx="21476">
                  <c:v>0.14408118039808365</c:v>
                </c:pt>
                <c:pt idx="21477">
                  <c:v>-2.4120671166728697E-2</c:v>
                </c:pt>
                <c:pt idx="21478">
                  <c:v>-4.6856823512691173E-2</c:v>
                </c:pt>
                <c:pt idx="21479">
                  <c:v>5.9140213948708203E-3</c:v>
                </c:pt>
                <c:pt idx="21480">
                  <c:v>-9.9982972598472997E-3</c:v>
                </c:pt>
                <c:pt idx="21481">
                  <c:v>-1.2897700125796149E-2</c:v>
                </c:pt>
                <c:pt idx="21482">
                  <c:v>-1.9350226700872879E-2</c:v>
                </c:pt>
                <c:pt idx="21483">
                  <c:v>-4.4893788959854443E-2</c:v>
                </c:pt>
                <c:pt idx="21484">
                  <c:v>2.3653415306825448E-2</c:v>
                </c:pt>
                <c:pt idx="21485">
                  <c:v>0.12248429736653034</c:v>
                </c:pt>
                <c:pt idx="21486">
                  <c:v>-1.7876562011429013E-3</c:v>
                </c:pt>
                <c:pt idx="21487">
                  <c:v>-1.8307841081618943E-2</c:v>
                </c:pt>
                <c:pt idx="21488">
                  <c:v>-7.0692443527494118E-3</c:v>
                </c:pt>
                <c:pt idx="21489">
                  <c:v>6.5984373331945081E-2</c:v>
                </c:pt>
                <c:pt idx="21490">
                  <c:v>-3.8250776678622547E-2</c:v>
                </c:pt>
                <c:pt idx="21491">
                  <c:v>4.744510154961603E-3</c:v>
                </c:pt>
                <c:pt idx="21492">
                  <c:v>-0.20679386694845717</c:v>
                </c:pt>
                <c:pt idx="21493">
                  <c:v>0.1042875930812807</c:v>
                </c:pt>
                <c:pt idx="21494">
                  <c:v>-6.0190032636945175E-2</c:v>
                </c:pt>
                <c:pt idx="21495">
                  <c:v>2.5875795443812358E-2</c:v>
                </c:pt>
                <c:pt idx="21496">
                  <c:v>-3.3058451217551299E-2</c:v>
                </c:pt>
                <c:pt idx="21497">
                  <c:v>-1.9614551860847106E-2</c:v>
                </c:pt>
                <c:pt idx="21498">
                  <c:v>1.052537005043171E-3</c:v>
                </c:pt>
                <c:pt idx="21499">
                  <c:v>-1.0628608930472213E-2</c:v>
                </c:pt>
                <c:pt idx="21500">
                  <c:v>5.5639615547282945E-2</c:v>
                </c:pt>
                <c:pt idx="21501">
                  <c:v>-4.5589759333131204E-2</c:v>
                </c:pt>
                <c:pt idx="21502">
                  <c:v>1.9713766637289114E-2</c:v>
                </c:pt>
                <c:pt idx="21503">
                  <c:v>1.647436450340704E-2</c:v>
                </c:pt>
                <c:pt idx="21504">
                  <c:v>-2.2792121657502998E-2</c:v>
                </c:pt>
                <c:pt idx="21505">
                  <c:v>7.1283889516049409E-3</c:v>
                </c:pt>
                <c:pt idx="21506">
                  <c:v>-1.2333719592886131E-2</c:v>
                </c:pt>
                <c:pt idx="21507">
                  <c:v>2.6481397962571491E-3</c:v>
                </c:pt>
                <c:pt idx="21508">
                  <c:v>-1.2335096749422783E-2</c:v>
                </c:pt>
                <c:pt idx="21509">
                  <c:v>6.0968463456842127E-2</c:v>
                </c:pt>
                <c:pt idx="21510">
                  <c:v>-4.7323998476362109E-2</c:v>
                </c:pt>
                <c:pt idx="21511">
                  <c:v>-0.18608904588198621</c:v>
                </c:pt>
                <c:pt idx="21512">
                  <c:v>-2.7026038469078563E-2</c:v>
                </c:pt>
                <c:pt idx="21513">
                  <c:v>-7.3685706830581646E-4</c:v>
                </c:pt>
                <c:pt idx="21514">
                  <c:v>-1.4217640437429633E-2</c:v>
                </c:pt>
                <c:pt idx="21515">
                  <c:v>4.0383719073237073E-3</c:v>
                </c:pt>
                <c:pt idx="21516">
                  <c:v>-9.4387304230842926E-3</c:v>
                </c:pt>
                <c:pt idx="21517">
                  <c:v>6.346513107592551E-3</c:v>
                </c:pt>
                <c:pt idx="21518">
                  <c:v>6.5142286161078811E-2</c:v>
                </c:pt>
                <c:pt idx="21519">
                  <c:v>1.5218679157919702E-2</c:v>
                </c:pt>
                <c:pt idx="21520">
                  <c:v>-2.8283722733026991E-2</c:v>
                </c:pt>
                <c:pt idx="21521">
                  <c:v>-3.4707499154337601E-2</c:v>
                </c:pt>
                <c:pt idx="21522">
                  <c:v>3.615427117864288E-2</c:v>
                </c:pt>
                <c:pt idx="21523">
                  <c:v>-4.011110454157555E-2</c:v>
                </c:pt>
                <c:pt idx="21524">
                  <c:v>-1.7112390007083798E-3</c:v>
                </c:pt>
                <c:pt idx="21525">
                  <c:v>-5.2530030569647466E-2</c:v>
                </c:pt>
                <c:pt idx="21526">
                  <c:v>-4.2258651064691524E-2</c:v>
                </c:pt>
                <c:pt idx="21527">
                  <c:v>2.1304025977034267E-3</c:v>
                </c:pt>
                <c:pt idx="21528">
                  <c:v>-1.1925001708322849E-2</c:v>
                </c:pt>
                <c:pt idx="21529">
                  <c:v>0.16468317950410041</c:v>
                </c:pt>
                <c:pt idx="21530">
                  <c:v>0.10508083821443419</c:v>
                </c:pt>
                <c:pt idx="21531">
                  <c:v>-3.0801396951529846E-2</c:v>
                </c:pt>
                <c:pt idx="21532">
                  <c:v>1.1639213199133346E-2</c:v>
                </c:pt>
                <c:pt idx="21533">
                  <c:v>7.9888383086857265E-2</c:v>
                </c:pt>
                <c:pt idx="21534">
                  <c:v>4.5301809973410809E-2</c:v>
                </c:pt>
                <c:pt idx="21535">
                  <c:v>-7.242433537710668E-3</c:v>
                </c:pt>
                <c:pt idx="21536">
                  <c:v>-1.6071325079618927E-2</c:v>
                </c:pt>
                <c:pt idx="21537">
                  <c:v>5.8981248330325517E-2</c:v>
                </c:pt>
                <c:pt idx="21538">
                  <c:v>-5.7916881159236905E-3</c:v>
                </c:pt>
                <c:pt idx="21539">
                  <c:v>-3.6240679742728682E-2</c:v>
                </c:pt>
                <c:pt idx="21540">
                  <c:v>-4.7137691257742628E-2</c:v>
                </c:pt>
                <c:pt idx="21541">
                  <c:v>6.3775714037058978E-2</c:v>
                </c:pt>
                <c:pt idx="21542">
                  <c:v>8.0412956350120371E-2</c:v>
                </c:pt>
                <c:pt idx="21543">
                  <c:v>-7.6339307842132303E-2</c:v>
                </c:pt>
                <c:pt idx="21544">
                  <c:v>2.7260513443270247E-2</c:v>
                </c:pt>
                <c:pt idx="21545">
                  <c:v>-3.2172449681170286E-2</c:v>
                </c:pt>
                <c:pt idx="21546">
                  <c:v>4.8606318391921005E-2</c:v>
                </c:pt>
                <c:pt idx="21547">
                  <c:v>5.0614524407899125E-2</c:v>
                </c:pt>
                <c:pt idx="21548">
                  <c:v>-2.4150546075621376E-3</c:v>
                </c:pt>
                <c:pt idx="21549">
                  <c:v>-8.1829872232459647E-2</c:v>
                </c:pt>
                <c:pt idx="21550">
                  <c:v>-0.18894556443541705</c:v>
                </c:pt>
                <c:pt idx="21551">
                  <c:v>2.8796962866015546E-2</c:v>
                </c:pt>
                <c:pt idx="21552">
                  <c:v>-3.3183201368582729E-2</c:v>
                </c:pt>
                <c:pt idx="21553">
                  <c:v>-2.5380223775592629E-2</c:v>
                </c:pt>
                <c:pt idx="21554">
                  <c:v>0.14442133767097234</c:v>
                </c:pt>
                <c:pt idx="21555">
                  <c:v>5.8761529960877697E-2</c:v>
                </c:pt>
                <c:pt idx="21556">
                  <c:v>-1.7674684936133968E-2</c:v>
                </c:pt>
                <c:pt idx="21557">
                  <c:v>3.1656477288790917E-2</c:v>
                </c:pt>
                <c:pt idx="21558">
                  <c:v>5.1996732124632176E-2</c:v>
                </c:pt>
                <c:pt idx="21559">
                  <c:v>-0.68640917321604988</c:v>
                </c:pt>
                <c:pt idx="21560">
                  <c:v>4.7883823071740494E-2</c:v>
                </c:pt>
                <c:pt idx="21561">
                  <c:v>-0.28398598425748173</c:v>
                </c:pt>
                <c:pt idx="21562">
                  <c:v>9.2025491817467692E-2</c:v>
                </c:pt>
                <c:pt idx="21563">
                  <c:v>7.0852641310862469E-2</c:v>
                </c:pt>
                <c:pt idx="21564">
                  <c:v>-2.2902293155327266E-2</c:v>
                </c:pt>
                <c:pt idx="21565">
                  <c:v>3.1623483597137257E-2</c:v>
                </c:pt>
                <c:pt idx="21566">
                  <c:v>-2.4175120879604474E-2</c:v>
                </c:pt>
                <c:pt idx="21567">
                  <c:v>2.0691627835524397E-2</c:v>
                </c:pt>
                <c:pt idx="21568">
                  <c:v>-3.3542132067317855E-2</c:v>
                </c:pt>
                <c:pt idx="21569">
                  <c:v>7.2965643292267957E-2</c:v>
                </c:pt>
                <c:pt idx="21570">
                  <c:v>5.829744508701689E-2</c:v>
                </c:pt>
                <c:pt idx="21571">
                  <c:v>-6.0064678371323774E-2</c:v>
                </c:pt>
                <c:pt idx="21572">
                  <c:v>7.6146714679350538E-2</c:v>
                </c:pt>
                <c:pt idx="21573">
                  <c:v>3.8286622434831863E-3</c:v>
                </c:pt>
                <c:pt idx="21574">
                  <c:v>-2.3298062044764461E-2</c:v>
                </c:pt>
                <c:pt idx="21575">
                  <c:v>-2.0471434148495803E-2</c:v>
                </c:pt>
                <c:pt idx="21576">
                  <c:v>1.2715982058451331E-2</c:v>
                </c:pt>
                <c:pt idx="21577">
                  <c:v>-2.3416712532614236E-3</c:v>
                </c:pt>
                <c:pt idx="21578">
                  <c:v>2.8577129744761277E-2</c:v>
                </c:pt>
                <c:pt idx="21579">
                  <c:v>-5.6022382123356633E-2</c:v>
                </c:pt>
                <c:pt idx="21580">
                  <c:v>-0.12962640387808547</c:v>
                </c:pt>
                <c:pt idx="21581">
                  <c:v>9.7083481411346595E-2</c:v>
                </c:pt>
                <c:pt idx="21582">
                  <c:v>-3.2607057595799211E-3</c:v>
                </c:pt>
                <c:pt idx="21583">
                  <c:v>1.3130947083465799E-3</c:v>
                </c:pt>
                <c:pt idx="21584">
                  <c:v>-6.2374387021323849E-2</c:v>
                </c:pt>
                <c:pt idx="21585">
                  <c:v>-0.43289314802992407</c:v>
                </c:pt>
                <c:pt idx="21586">
                  <c:v>0.10292784002639326</c:v>
                </c:pt>
                <c:pt idx="21587">
                  <c:v>-9.8790300035681705E-3</c:v>
                </c:pt>
                <c:pt idx="21588">
                  <c:v>-5.270340285639703E-3</c:v>
                </c:pt>
                <c:pt idx="21589">
                  <c:v>7.5624503796594855E-2</c:v>
                </c:pt>
                <c:pt idx="21590">
                  <c:v>-2.8402440908246292E-2</c:v>
                </c:pt>
                <c:pt idx="21591">
                  <c:v>-0.12654367398045988</c:v>
                </c:pt>
                <c:pt idx="21592">
                  <c:v>4.7825861879903564E-2</c:v>
                </c:pt>
                <c:pt idx="21593">
                  <c:v>-6.3375011445793005E-3</c:v>
                </c:pt>
                <c:pt idx="21594">
                  <c:v>-1.5219637080752442E-2</c:v>
                </c:pt>
                <c:pt idx="21595">
                  <c:v>7.8859833441877858E-2</c:v>
                </c:pt>
                <c:pt idx="21596">
                  <c:v>-4.220783150425278E-2</c:v>
                </c:pt>
                <c:pt idx="21597">
                  <c:v>1.8003915283753332E-2</c:v>
                </c:pt>
                <c:pt idx="21598">
                  <c:v>-0.1078693295321302</c:v>
                </c:pt>
                <c:pt idx="21599">
                  <c:v>1.1000031537427866E-2</c:v>
                </c:pt>
                <c:pt idx="21600">
                  <c:v>2.0308334553102826E-3</c:v>
                </c:pt>
                <c:pt idx="21601">
                  <c:v>0.48492692485570477</c:v>
                </c:pt>
                <c:pt idx="21602">
                  <c:v>0.21640664242520505</c:v>
                </c:pt>
                <c:pt idx="21603">
                  <c:v>-0.51688924885693011</c:v>
                </c:pt>
                <c:pt idx="21604">
                  <c:v>3.6650414622611122E-2</c:v>
                </c:pt>
                <c:pt idx="21605">
                  <c:v>2.6586915716997193E-2</c:v>
                </c:pt>
                <c:pt idx="21606">
                  <c:v>3.3094533427271103E-2</c:v>
                </c:pt>
                <c:pt idx="21607">
                  <c:v>3.8273375605653481E-3</c:v>
                </c:pt>
                <c:pt idx="21608">
                  <c:v>3.0216230947424313E-2</c:v>
                </c:pt>
                <c:pt idx="21609">
                  <c:v>-2.206761903762295E-2</c:v>
                </c:pt>
                <c:pt idx="21610">
                  <c:v>6.0166980065655727E-3</c:v>
                </c:pt>
                <c:pt idx="21611">
                  <c:v>-4.7048531450291323E-2</c:v>
                </c:pt>
                <c:pt idx="21612">
                  <c:v>1.4796424083753789E-2</c:v>
                </c:pt>
                <c:pt idx="21613">
                  <c:v>-0.21623799461093784</c:v>
                </c:pt>
                <c:pt idx="21614">
                  <c:v>4.0572376645688878E-2</c:v>
                </c:pt>
                <c:pt idx="21615">
                  <c:v>1.0173697936503082E-2</c:v>
                </c:pt>
                <c:pt idx="21616">
                  <c:v>2.1663525413051925E-2</c:v>
                </c:pt>
                <c:pt idx="21617">
                  <c:v>1.9907066342947845E-2</c:v>
                </c:pt>
                <c:pt idx="21618">
                  <c:v>4.669997212503333E-2</c:v>
                </c:pt>
                <c:pt idx="21619">
                  <c:v>6.2033083876655348E-2</c:v>
                </c:pt>
                <c:pt idx="21620">
                  <c:v>4.1846791439962783E-2</c:v>
                </c:pt>
                <c:pt idx="21621">
                  <c:v>0.13355239886363274</c:v>
                </c:pt>
                <c:pt idx="21622">
                  <c:v>-1.7172807337952074E-2</c:v>
                </c:pt>
                <c:pt idx="21623">
                  <c:v>2.4684573019604954E-2</c:v>
                </c:pt>
                <c:pt idx="21624">
                  <c:v>3.7762623392086435E-2</c:v>
                </c:pt>
                <c:pt idx="21625">
                  <c:v>4.9464641907264358E-3</c:v>
                </c:pt>
                <c:pt idx="21626">
                  <c:v>7.9292029565838182E-2</c:v>
                </c:pt>
                <c:pt idx="21627">
                  <c:v>-3.3314754571396763E-3</c:v>
                </c:pt>
                <c:pt idx="21628">
                  <c:v>-2.1735233762994948E-2</c:v>
                </c:pt>
                <c:pt idx="21629">
                  <c:v>5.8437503691422456E-2</c:v>
                </c:pt>
                <c:pt idx="21630">
                  <c:v>-1.8516132715237894E-2</c:v>
                </c:pt>
                <c:pt idx="21631">
                  <c:v>2.1872533695593072E-2</c:v>
                </c:pt>
                <c:pt idx="21632">
                  <c:v>-3.8579588236580119E-3</c:v>
                </c:pt>
                <c:pt idx="21633">
                  <c:v>1.7713746002905697E-3</c:v>
                </c:pt>
                <c:pt idx="21634">
                  <c:v>-0.12581829112195375</c:v>
                </c:pt>
                <c:pt idx="21635">
                  <c:v>2.2883836127868443E-2</c:v>
                </c:pt>
                <c:pt idx="21636">
                  <c:v>7.183823778785095E-2</c:v>
                </c:pt>
                <c:pt idx="21637">
                  <c:v>4.7437707195161778E-2</c:v>
                </c:pt>
                <c:pt idx="21638">
                  <c:v>5.7488575620238673E-2</c:v>
                </c:pt>
                <c:pt idx="21639">
                  <c:v>2.109304257921878E-2</c:v>
                </c:pt>
                <c:pt idx="21640">
                  <c:v>-3.9594413889857674E-3</c:v>
                </c:pt>
                <c:pt idx="21641">
                  <c:v>-7.3549532292679388E-3</c:v>
                </c:pt>
                <c:pt idx="21642">
                  <c:v>4.2265940684025886E-2</c:v>
                </c:pt>
                <c:pt idx="21643">
                  <c:v>3.08108860687635E-3</c:v>
                </c:pt>
                <c:pt idx="21644">
                  <c:v>-0.10666666875714514</c:v>
                </c:pt>
                <c:pt idx="21645">
                  <c:v>4.214422028250675E-2</c:v>
                </c:pt>
                <c:pt idx="21646">
                  <c:v>5.8954706203728627E-2</c:v>
                </c:pt>
                <c:pt idx="21647">
                  <c:v>-5.4878325571393058E-3</c:v>
                </c:pt>
                <c:pt idx="21648">
                  <c:v>-2.4514956442131326E-2</c:v>
                </c:pt>
                <c:pt idx="21649">
                  <c:v>-1.6280779969940762E-2</c:v>
                </c:pt>
                <c:pt idx="21650">
                  <c:v>-8.4097337676511674E-3</c:v>
                </c:pt>
                <c:pt idx="21651">
                  <c:v>3.1542852847849436E-3</c:v>
                </c:pt>
                <c:pt idx="21652">
                  <c:v>-3.2669362764684275E-2</c:v>
                </c:pt>
                <c:pt idx="21653">
                  <c:v>-0.12288963769820506</c:v>
                </c:pt>
                <c:pt idx="21654">
                  <c:v>4.972700368977781E-2</c:v>
                </c:pt>
                <c:pt idx="21655">
                  <c:v>3.3444085586922918E-2</c:v>
                </c:pt>
                <c:pt idx="21656">
                  <c:v>2.7942077710881388E-2</c:v>
                </c:pt>
                <c:pt idx="21657">
                  <c:v>3.4539746810520679E-3</c:v>
                </c:pt>
                <c:pt idx="21658">
                  <c:v>-2.1468556850262017E-2</c:v>
                </c:pt>
                <c:pt idx="21659">
                  <c:v>3.4629394205650456E-2</c:v>
                </c:pt>
                <c:pt idx="21660">
                  <c:v>5.3689478921106717E-2</c:v>
                </c:pt>
                <c:pt idx="21661">
                  <c:v>6.3475208631615113E-2</c:v>
                </c:pt>
                <c:pt idx="21662">
                  <c:v>-5.693096254229045E-2</c:v>
                </c:pt>
                <c:pt idx="21663">
                  <c:v>-1.8380151180994467E-2</c:v>
                </c:pt>
                <c:pt idx="21664">
                  <c:v>5.3492841384874104E-2</c:v>
                </c:pt>
                <c:pt idx="21665">
                  <c:v>-7.6361145285874267E-3</c:v>
                </c:pt>
                <c:pt idx="21666">
                  <c:v>9.1357013321733058E-3</c:v>
                </c:pt>
                <c:pt idx="21667">
                  <c:v>-7.9886156218624202E-3</c:v>
                </c:pt>
                <c:pt idx="21668">
                  <c:v>3.1875865658011052E-2</c:v>
                </c:pt>
                <c:pt idx="21669">
                  <c:v>-5.1011494412721702E-2</c:v>
                </c:pt>
                <c:pt idx="21670">
                  <c:v>-2.5428742123012313E-2</c:v>
                </c:pt>
                <c:pt idx="21671">
                  <c:v>5.6593161035156464E-2</c:v>
                </c:pt>
                <c:pt idx="21672">
                  <c:v>1.8367531493669258E-2</c:v>
                </c:pt>
                <c:pt idx="21673">
                  <c:v>5.9895620153905069E-3</c:v>
                </c:pt>
                <c:pt idx="21674">
                  <c:v>-2.8992109968219576E-2</c:v>
                </c:pt>
                <c:pt idx="21675">
                  <c:v>3.211128816712782E-2</c:v>
                </c:pt>
                <c:pt idx="21676">
                  <c:v>-4.2486261777464271E-2</c:v>
                </c:pt>
                <c:pt idx="21677">
                  <c:v>-6.8946674963312929E-2</c:v>
                </c:pt>
                <c:pt idx="21678">
                  <c:v>5.6532161332125602E-2</c:v>
                </c:pt>
                <c:pt idx="21679">
                  <c:v>2.0122002120666862E-2</c:v>
                </c:pt>
                <c:pt idx="21680">
                  <c:v>-0.14598027086310639</c:v>
                </c:pt>
                <c:pt idx="21681">
                  <c:v>-6.0750249472112952E-2</c:v>
                </c:pt>
                <c:pt idx="21682">
                  <c:v>-4.8185158274597385E-3</c:v>
                </c:pt>
                <c:pt idx="21683">
                  <c:v>3.6275383777585553E-2</c:v>
                </c:pt>
                <c:pt idx="21684">
                  <c:v>-5.3446489611195754E-4</c:v>
                </c:pt>
                <c:pt idx="21685">
                  <c:v>-6.794551087089931E-3</c:v>
                </c:pt>
                <c:pt idx="21686">
                  <c:v>-2.7439478301000755E-3</c:v>
                </c:pt>
                <c:pt idx="21687">
                  <c:v>5.6031654903331805E-2</c:v>
                </c:pt>
                <c:pt idx="21688">
                  <c:v>5.3682554651002773E-2</c:v>
                </c:pt>
                <c:pt idx="21689">
                  <c:v>2.5974781781272695E-2</c:v>
                </c:pt>
                <c:pt idx="21690">
                  <c:v>6.2971052656264334E-2</c:v>
                </c:pt>
                <c:pt idx="21691">
                  <c:v>2.8329732927047463E-2</c:v>
                </c:pt>
                <c:pt idx="21692">
                  <c:v>-1.3327680585918857</c:v>
                </c:pt>
                <c:pt idx="21693">
                  <c:v>-9.5243426607743414E-3</c:v>
                </c:pt>
                <c:pt idx="21694">
                  <c:v>-0.10497522922959636</c:v>
                </c:pt>
                <c:pt idx="21695">
                  <c:v>-7.7261388111802224E-3</c:v>
                </c:pt>
                <c:pt idx="21696">
                  <c:v>-0.30244000337489468</c:v>
                </c:pt>
                <c:pt idx="21697">
                  <c:v>2.7210235289397571E-2</c:v>
                </c:pt>
                <c:pt idx="21698">
                  <c:v>9.9479524860388885E-2</c:v>
                </c:pt>
                <c:pt idx="21699">
                  <c:v>-4.0898723301583664E-3</c:v>
                </c:pt>
                <c:pt idx="21700">
                  <c:v>1.1569248182546952E-2</c:v>
                </c:pt>
                <c:pt idx="21701">
                  <c:v>3.9193584581417567E-3</c:v>
                </c:pt>
                <c:pt idx="21702">
                  <c:v>-5.2962362949139141E-2</c:v>
                </c:pt>
                <c:pt idx="21703">
                  <c:v>-2.9851297435921137E-3</c:v>
                </c:pt>
                <c:pt idx="21704">
                  <c:v>-3.8675486623172939E-2</c:v>
                </c:pt>
                <c:pt idx="21705">
                  <c:v>-1.7520896274606533E-2</c:v>
                </c:pt>
                <c:pt idx="21706">
                  <c:v>1.0061862582280218E-2</c:v>
                </c:pt>
                <c:pt idx="21707">
                  <c:v>7.1937063932992935E-3</c:v>
                </c:pt>
                <c:pt idx="21708">
                  <c:v>-3.653705746668256E-3</c:v>
                </c:pt>
                <c:pt idx="21709">
                  <c:v>-7.4860694357769056E-2</c:v>
                </c:pt>
                <c:pt idx="21710">
                  <c:v>-2.7019418093989628E-2</c:v>
                </c:pt>
                <c:pt idx="21711">
                  <c:v>-5.8712012152963268E-2</c:v>
                </c:pt>
                <c:pt idx="21712">
                  <c:v>3.9775611901631647E-2</c:v>
                </c:pt>
                <c:pt idx="21713">
                  <c:v>7.3762352145487729E-4</c:v>
                </c:pt>
                <c:pt idx="21714">
                  <c:v>1.2206081933435132E-2</c:v>
                </c:pt>
                <c:pt idx="21715">
                  <c:v>1.3300616167513653E-2</c:v>
                </c:pt>
                <c:pt idx="21716">
                  <c:v>-8.1793565314436684E-2</c:v>
                </c:pt>
                <c:pt idx="21717">
                  <c:v>-2.1211266191723623E-2</c:v>
                </c:pt>
                <c:pt idx="21718">
                  <c:v>2.8916429071585833E-3</c:v>
                </c:pt>
                <c:pt idx="21719">
                  <c:v>-6.4724641304063947E-3</c:v>
                </c:pt>
                <c:pt idx="21720">
                  <c:v>-2.470447444458513E-2</c:v>
                </c:pt>
                <c:pt idx="21721">
                  <c:v>1.1530762157241744E-2</c:v>
                </c:pt>
                <c:pt idx="21722">
                  <c:v>-9.9067680983352686E-3</c:v>
                </c:pt>
                <c:pt idx="21723">
                  <c:v>2.8387408929907466E-2</c:v>
                </c:pt>
                <c:pt idx="21724">
                  <c:v>-9.523924632370501E-3</c:v>
                </c:pt>
                <c:pt idx="21725">
                  <c:v>1.6187749981370604E-2</c:v>
                </c:pt>
                <c:pt idx="21726">
                  <c:v>5.6302764359012054E-2</c:v>
                </c:pt>
                <c:pt idx="21727">
                  <c:v>3.3636751900433942E-2</c:v>
                </c:pt>
                <c:pt idx="21728">
                  <c:v>5.6237714140532656E-2</c:v>
                </c:pt>
                <c:pt idx="21729">
                  <c:v>1.1588869152957787E-2</c:v>
                </c:pt>
                <c:pt idx="21730">
                  <c:v>5.3339282801710748E-2</c:v>
                </c:pt>
                <c:pt idx="21731">
                  <c:v>-2.4067259622976067E-2</c:v>
                </c:pt>
                <c:pt idx="21732">
                  <c:v>-0.93821851823774483</c:v>
                </c:pt>
                <c:pt idx="21733">
                  <c:v>0.11027495656075666</c:v>
                </c:pt>
                <c:pt idx="21734">
                  <c:v>2.2066091814893201E-2</c:v>
                </c:pt>
                <c:pt idx="21735">
                  <c:v>4.2369490826423342E-2</c:v>
                </c:pt>
                <c:pt idx="21736">
                  <c:v>8.8838474589304994E-2</c:v>
                </c:pt>
                <c:pt idx="21737">
                  <c:v>3.216396212915585E-2</c:v>
                </c:pt>
                <c:pt idx="21738">
                  <c:v>7.8267525520307607E-3</c:v>
                </c:pt>
                <c:pt idx="21739">
                  <c:v>8.4351496895795797E-2</c:v>
                </c:pt>
                <c:pt idx="21740">
                  <c:v>-3.902248781236628E-2</c:v>
                </c:pt>
                <c:pt idx="21741">
                  <c:v>-0.30705872306630017</c:v>
                </c:pt>
                <c:pt idx="21742">
                  <c:v>6.5123721410564718E-3</c:v>
                </c:pt>
                <c:pt idx="21743">
                  <c:v>-8.0830839395293216E-2</c:v>
                </c:pt>
                <c:pt idx="21744">
                  <c:v>2.5466736344391502E-2</c:v>
                </c:pt>
                <c:pt idx="21745">
                  <c:v>-0.19547158862787684</c:v>
                </c:pt>
                <c:pt idx="21746">
                  <c:v>6.5660658368174765E-2</c:v>
                </c:pt>
                <c:pt idx="21747">
                  <c:v>2.2678197001588289E-2</c:v>
                </c:pt>
                <c:pt idx="21748">
                  <c:v>-2.4517308457954076E-2</c:v>
                </c:pt>
                <c:pt idx="21749">
                  <c:v>-2.1252810210449457E-2</c:v>
                </c:pt>
                <c:pt idx="21750">
                  <c:v>-2.4169416102351706E-2</c:v>
                </c:pt>
                <c:pt idx="21751">
                  <c:v>6.6908492589342408E-2</c:v>
                </c:pt>
                <c:pt idx="21752">
                  <c:v>4.6537577771276969E-2</c:v>
                </c:pt>
                <c:pt idx="21753">
                  <c:v>7.2517079402124887E-2</c:v>
                </c:pt>
                <c:pt idx="21754">
                  <c:v>5.9578624252200382E-2</c:v>
                </c:pt>
                <c:pt idx="21755">
                  <c:v>4.2917956985839507E-2</c:v>
                </c:pt>
                <c:pt idx="21756">
                  <c:v>1.1120571471337912E-2</c:v>
                </c:pt>
                <c:pt idx="21757">
                  <c:v>-0.14346098438154969</c:v>
                </c:pt>
                <c:pt idx="21758">
                  <c:v>-5.0972225304011388E-2</c:v>
                </c:pt>
                <c:pt idx="21759">
                  <c:v>-9.3584154636808026E-2</c:v>
                </c:pt>
                <c:pt idx="21760">
                  <c:v>4.2797891470604803E-2</c:v>
                </c:pt>
                <c:pt idx="21761">
                  <c:v>-1.7918402029801404E-2</c:v>
                </c:pt>
                <c:pt idx="21762">
                  <c:v>-2.2329393051810288E-2</c:v>
                </c:pt>
                <c:pt idx="21763">
                  <c:v>-0.30756505949893892</c:v>
                </c:pt>
                <c:pt idx="21764">
                  <c:v>0.10590684012179687</c:v>
                </c:pt>
                <c:pt idx="21765">
                  <c:v>6.9053983363566518E-3</c:v>
                </c:pt>
                <c:pt idx="21766">
                  <c:v>1.057466069647145E-2</c:v>
                </c:pt>
                <c:pt idx="21767">
                  <c:v>4.8667421071196426E-2</c:v>
                </c:pt>
                <c:pt idx="21768">
                  <c:v>-2.0550693313973641E-2</c:v>
                </c:pt>
                <c:pt idx="21769">
                  <c:v>8.5160090947955739E-3</c:v>
                </c:pt>
                <c:pt idx="21770">
                  <c:v>9.0903583134747723E-2</c:v>
                </c:pt>
                <c:pt idx="21771">
                  <c:v>-3.8683400626554912E-2</c:v>
                </c:pt>
                <c:pt idx="21772">
                  <c:v>-0.13063069362477445</c:v>
                </c:pt>
                <c:pt idx="21773">
                  <c:v>-0.3181475204955736</c:v>
                </c:pt>
                <c:pt idx="21774">
                  <c:v>-2.7207213373325524E-2</c:v>
                </c:pt>
                <c:pt idx="21775">
                  <c:v>-5.5767964410156683E-2</c:v>
                </c:pt>
                <c:pt idx="21776">
                  <c:v>0.10316566944233874</c:v>
                </c:pt>
                <c:pt idx="21777">
                  <c:v>1.6676656702228426E-2</c:v>
                </c:pt>
                <c:pt idx="21778">
                  <c:v>-4.8968043868434256E-3</c:v>
                </c:pt>
                <c:pt idx="21779">
                  <c:v>9.6195639509315825E-2</c:v>
                </c:pt>
                <c:pt idx="21780">
                  <c:v>2.7280082092411375E-4</c:v>
                </c:pt>
                <c:pt idx="21781">
                  <c:v>1.8218490998689666E-2</c:v>
                </c:pt>
                <c:pt idx="21782">
                  <c:v>2.4698152172591088E-2</c:v>
                </c:pt>
                <c:pt idx="21783">
                  <c:v>-9.2309401910498183E-3</c:v>
                </c:pt>
                <c:pt idx="21784">
                  <c:v>-3.4136045287203057E-2</c:v>
                </c:pt>
                <c:pt idx="21785">
                  <c:v>-1.1677682731548596E-2</c:v>
                </c:pt>
                <c:pt idx="21786">
                  <c:v>2.891448001163105E-2</c:v>
                </c:pt>
                <c:pt idx="21787">
                  <c:v>0.1849279559303971</c:v>
                </c:pt>
                <c:pt idx="21788">
                  <c:v>-0.14977410186537565</c:v>
                </c:pt>
                <c:pt idx="21789">
                  <c:v>0.48114150556149565</c:v>
                </c:pt>
                <c:pt idx="21790">
                  <c:v>1.6236620792135975E-2</c:v>
                </c:pt>
                <c:pt idx="21791">
                  <c:v>-5.3742795075588143E-2</c:v>
                </c:pt>
                <c:pt idx="21792">
                  <c:v>3.1346895750325211E-2</c:v>
                </c:pt>
                <c:pt idx="21793">
                  <c:v>-5.7723390115255339E-2</c:v>
                </c:pt>
                <c:pt idx="21794">
                  <c:v>-4.9250940253063473E-2</c:v>
                </c:pt>
                <c:pt idx="21795">
                  <c:v>-0.13603807495800524</c:v>
                </c:pt>
                <c:pt idx="21796">
                  <c:v>-1.8120705932108091E-4</c:v>
                </c:pt>
                <c:pt idx="21797">
                  <c:v>2.3845436465535018E-2</c:v>
                </c:pt>
                <c:pt idx="21798">
                  <c:v>8.5061085915253756E-2</c:v>
                </c:pt>
                <c:pt idx="21799">
                  <c:v>0.10952245646811831</c:v>
                </c:pt>
                <c:pt idx="21800">
                  <c:v>2.2005682480791822E-2</c:v>
                </c:pt>
                <c:pt idx="21801">
                  <c:v>3.1243409008920083E-2</c:v>
                </c:pt>
                <c:pt idx="21802">
                  <c:v>6.6481421761985363E-2</c:v>
                </c:pt>
                <c:pt idx="21803">
                  <c:v>2.7722209230593708E-2</c:v>
                </c:pt>
                <c:pt idx="21804">
                  <c:v>4.6157945146504641E-2</c:v>
                </c:pt>
                <c:pt idx="21805">
                  <c:v>5.5284590579725325E-2</c:v>
                </c:pt>
                <c:pt idx="21806">
                  <c:v>1.2868222190980211E-2</c:v>
                </c:pt>
                <c:pt idx="21807">
                  <c:v>9.0619961371907042E-3</c:v>
                </c:pt>
                <c:pt idx="21808">
                  <c:v>5.4458886266144084E-2</c:v>
                </c:pt>
                <c:pt idx="21809">
                  <c:v>0.19844504420464396</c:v>
                </c:pt>
                <c:pt idx="21810">
                  <c:v>1.3660980780634269E-2</c:v>
                </c:pt>
                <c:pt idx="21811">
                  <c:v>0.16857304323499692</c:v>
                </c:pt>
                <c:pt idx="21812">
                  <c:v>-5.6769037440587242E-2</c:v>
                </c:pt>
                <c:pt idx="21813">
                  <c:v>1.3596589101066823E-2</c:v>
                </c:pt>
                <c:pt idx="21814">
                  <c:v>0.56226037168607779</c:v>
                </c:pt>
                <c:pt idx="21815">
                  <c:v>8.3568695779052161E-3</c:v>
                </c:pt>
                <c:pt idx="21816">
                  <c:v>1.3516936514398345E-3</c:v>
                </c:pt>
                <c:pt idx="21817">
                  <c:v>2.9734154575783586E-2</c:v>
                </c:pt>
                <c:pt idx="21818">
                  <c:v>-1.0060606379672784E-2</c:v>
                </c:pt>
                <c:pt idx="21819">
                  <c:v>-1.2772756536642038E-2</c:v>
                </c:pt>
                <c:pt idx="21820">
                  <c:v>-1.6572941772872607E-3</c:v>
                </c:pt>
                <c:pt idx="21821">
                  <c:v>3.1666191312825345E-2</c:v>
                </c:pt>
                <c:pt idx="21822">
                  <c:v>5.0759044683478693E-2</c:v>
                </c:pt>
                <c:pt idx="21823">
                  <c:v>3.8530263972780303E-2</c:v>
                </c:pt>
                <c:pt idx="21824">
                  <c:v>-1.6104975343832654E-2</c:v>
                </c:pt>
                <c:pt idx="21825">
                  <c:v>2.1952763489410968E-3</c:v>
                </c:pt>
                <c:pt idx="21826">
                  <c:v>-1.1803349779796283E-2</c:v>
                </c:pt>
                <c:pt idx="21827">
                  <c:v>-5.9051638328977245E-2</c:v>
                </c:pt>
                <c:pt idx="21828">
                  <c:v>-4.9016029158997214E-2</c:v>
                </c:pt>
                <c:pt idx="21829">
                  <c:v>2.8593805207501554E-2</c:v>
                </c:pt>
                <c:pt idx="21830">
                  <c:v>-3.9011406530090109E-2</c:v>
                </c:pt>
                <c:pt idx="21831">
                  <c:v>2.6084321762771204E-3</c:v>
                </c:pt>
                <c:pt idx="21832">
                  <c:v>-3.4288044781443996E-2</c:v>
                </c:pt>
                <c:pt idx="21833">
                  <c:v>-4.6009498678537673E-2</c:v>
                </c:pt>
                <c:pt idx="21834">
                  <c:v>-9.6598841669768122E-4</c:v>
                </c:pt>
                <c:pt idx="21835">
                  <c:v>-2.143318990590444E-2</c:v>
                </c:pt>
                <c:pt idx="21836">
                  <c:v>7.3799526950373964E-2</c:v>
                </c:pt>
                <c:pt idx="21837">
                  <c:v>3.7765456794340277E-2</c:v>
                </c:pt>
                <c:pt idx="21838">
                  <c:v>4.1010610532187075E-2</c:v>
                </c:pt>
                <c:pt idx="21839">
                  <c:v>2.5842390644562854E-2</c:v>
                </c:pt>
                <c:pt idx="21840">
                  <c:v>-2.2466419602268053E-2</c:v>
                </c:pt>
                <c:pt idx="21841">
                  <c:v>6.3802925481628192E-2</c:v>
                </c:pt>
                <c:pt idx="21842">
                  <c:v>-9.3598950580671886E-2</c:v>
                </c:pt>
                <c:pt idx="21843">
                  <c:v>1.2340191390178615E-3</c:v>
                </c:pt>
                <c:pt idx="21844">
                  <c:v>-0.10674033170131747</c:v>
                </c:pt>
                <c:pt idx="21845">
                  <c:v>3.8327951322294024E-2</c:v>
                </c:pt>
                <c:pt idx="21846">
                  <c:v>3.4481484482610492E-3</c:v>
                </c:pt>
                <c:pt idx="21847">
                  <c:v>-0.19986452569126595</c:v>
                </c:pt>
                <c:pt idx="21848">
                  <c:v>2.1554298638478277E-2</c:v>
                </c:pt>
                <c:pt idx="21849">
                  <c:v>-2.7528366029950631E-2</c:v>
                </c:pt>
                <c:pt idx="21850">
                  <c:v>9.8187832422666405E-2</c:v>
                </c:pt>
                <c:pt idx="21851">
                  <c:v>-7.0862552040265536E-2</c:v>
                </c:pt>
                <c:pt idx="21852">
                  <c:v>4.9145426325217052E-3</c:v>
                </c:pt>
                <c:pt idx="21853">
                  <c:v>8.7634861652496773E-2</c:v>
                </c:pt>
                <c:pt idx="21854">
                  <c:v>-7.6982344092263483E-2</c:v>
                </c:pt>
                <c:pt idx="21855">
                  <c:v>1.7859256930732578E-2</c:v>
                </c:pt>
                <c:pt idx="21856">
                  <c:v>5.0898425537207678E-3</c:v>
                </c:pt>
                <c:pt idx="21857">
                  <c:v>2.346172410667885E-2</c:v>
                </c:pt>
                <c:pt idx="21858">
                  <c:v>0.17502439323253155</c:v>
                </c:pt>
                <c:pt idx="21859">
                  <c:v>8.4085741738615626E-3</c:v>
                </c:pt>
                <c:pt idx="21860">
                  <c:v>3.868208153492711E-2</c:v>
                </c:pt>
                <c:pt idx="21861">
                  <c:v>6.2554309691638076E-3</c:v>
                </c:pt>
                <c:pt idx="21862">
                  <c:v>-2.8315406921050138E-5</c:v>
                </c:pt>
                <c:pt idx="21863">
                  <c:v>-0.16897862832676078</c:v>
                </c:pt>
                <c:pt idx="21864">
                  <c:v>4.7393213370526079E-2</c:v>
                </c:pt>
                <c:pt idx="21865">
                  <c:v>0.10399465389296346</c:v>
                </c:pt>
                <c:pt idx="21866">
                  <c:v>-5.7725007449346208E-3</c:v>
                </c:pt>
                <c:pt idx="21867">
                  <c:v>0.11600063471719185</c:v>
                </c:pt>
                <c:pt idx="21868">
                  <c:v>-0.29331851830786337</c:v>
                </c:pt>
                <c:pt idx="21869">
                  <c:v>1.95795346027864E-2</c:v>
                </c:pt>
                <c:pt idx="21870">
                  <c:v>-1.8155503520380867E-2</c:v>
                </c:pt>
                <c:pt idx="21871">
                  <c:v>-2.8324583850113912E-3</c:v>
                </c:pt>
                <c:pt idx="21872">
                  <c:v>-2.769814513315895E-2</c:v>
                </c:pt>
                <c:pt idx="21873">
                  <c:v>2.7975334669171917E-2</c:v>
                </c:pt>
                <c:pt idx="21874">
                  <c:v>-4.3639308024943035E-2</c:v>
                </c:pt>
                <c:pt idx="21875">
                  <c:v>-1.8955924013926071E-2</c:v>
                </c:pt>
                <c:pt idx="21876">
                  <c:v>2.1390665561772625E-2</c:v>
                </c:pt>
                <c:pt idx="21877">
                  <c:v>6.0670316491967573E-2</c:v>
                </c:pt>
                <c:pt idx="21878">
                  <c:v>1.9392931231523233E-2</c:v>
                </c:pt>
                <c:pt idx="21879">
                  <c:v>-5.2629990587668408E-2</c:v>
                </c:pt>
                <c:pt idx="21880">
                  <c:v>-3.0798130871376929E-2</c:v>
                </c:pt>
                <c:pt idx="21881">
                  <c:v>1.307456034760229E-2</c:v>
                </c:pt>
                <c:pt idx="21882">
                  <c:v>7.4126455526637037E-3</c:v>
                </c:pt>
                <c:pt idx="21883">
                  <c:v>-4.5091845137511397E-2</c:v>
                </c:pt>
                <c:pt idx="21884">
                  <c:v>-2.4300204009059774E-3</c:v>
                </c:pt>
                <c:pt idx="21885">
                  <c:v>-4.6053919337743457E-2</c:v>
                </c:pt>
                <c:pt idx="21886">
                  <c:v>-3.0003825126863788E-2</c:v>
                </c:pt>
                <c:pt idx="21887">
                  <c:v>-0.26647638236353666</c:v>
                </c:pt>
                <c:pt idx="21888">
                  <c:v>0.1147517881563707</c:v>
                </c:pt>
                <c:pt idx="21889">
                  <c:v>-0.25332620240113468</c:v>
                </c:pt>
                <c:pt idx="21890">
                  <c:v>-5.1897750305731058E-2</c:v>
                </c:pt>
                <c:pt idx="21891">
                  <c:v>-1.2581854415332147E-2</c:v>
                </c:pt>
                <c:pt idx="21892">
                  <c:v>3.3391011780559601E-2</c:v>
                </c:pt>
                <c:pt idx="21893">
                  <c:v>5.4227683235395695E-2</c:v>
                </c:pt>
                <c:pt idx="21894">
                  <c:v>-2.6510261643976862E-2</c:v>
                </c:pt>
                <c:pt idx="21895">
                  <c:v>-0.10811394276489</c:v>
                </c:pt>
                <c:pt idx="21896">
                  <c:v>-2.4269905120505382E-3</c:v>
                </c:pt>
                <c:pt idx="21897">
                  <c:v>3.7796835643778078E-3</c:v>
                </c:pt>
                <c:pt idx="21898">
                  <c:v>2.3403488066298581E-2</c:v>
                </c:pt>
                <c:pt idx="21899">
                  <c:v>-8.3725985993526666E-3</c:v>
                </c:pt>
                <c:pt idx="21900">
                  <c:v>-8.172466300541599E-2</c:v>
                </c:pt>
                <c:pt idx="21901">
                  <c:v>3.3052065124212333E-2</c:v>
                </c:pt>
                <c:pt idx="21902">
                  <c:v>-0.14725579497809502</c:v>
                </c:pt>
                <c:pt idx="21903">
                  <c:v>5.4188794535563044E-2</c:v>
                </c:pt>
                <c:pt idx="21904">
                  <c:v>-2.0878546727719247E-2</c:v>
                </c:pt>
                <c:pt idx="21905">
                  <c:v>0.14797023762135672</c:v>
                </c:pt>
                <c:pt idx="21906">
                  <c:v>1.226300028517883E-2</c:v>
                </c:pt>
                <c:pt idx="21907">
                  <c:v>3.3096423220048414E-3</c:v>
                </c:pt>
                <c:pt idx="21908">
                  <c:v>-0.13821851025094783</c:v>
                </c:pt>
                <c:pt idx="21909">
                  <c:v>2.7927601347655342E-2</c:v>
                </c:pt>
                <c:pt idx="21910">
                  <c:v>1.5156910858957757E-3</c:v>
                </c:pt>
                <c:pt idx="21911">
                  <c:v>1.3886391532198039E-2</c:v>
                </c:pt>
                <c:pt idx="21912">
                  <c:v>1.7682975100714617E-2</c:v>
                </c:pt>
                <c:pt idx="21913">
                  <c:v>-0.21530388968000769</c:v>
                </c:pt>
                <c:pt idx="21914">
                  <c:v>-1.6396914763313723E-2</c:v>
                </c:pt>
                <c:pt idx="21915">
                  <c:v>-3.298689725833233E-3</c:v>
                </c:pt>
                <c:pt idx="21916">
                  <c:v>-4.3903410224459413E-2</c:v>
                </c:pt>
                <c:pt idx="21917">
                  <c:v>2.5149873321840439E-2</c:v>
                </c:pt>
                <c:pt idx="21918">
                  <c:v>-7.4861579144749321E-2</c:v>
                </c:pt>
                <c:pt idx="21919">
                  <c:v>-5.620850894561772E-2</c:v>
                </c:pt>
                <c:pt idx="21920">
                  <c:v>8.7018008939189527E-4</c:v>
                </c:pt>
                <c:pt idx="21921">
                  <c:v>-6.2766197548052322E-2</c:v>
                </c:pt>
                <c:pt idx="21922">
                  <c:v>-7.9477218590581128E-2</c:v>
                </c:pt>
                <c:pt idx="21923">
                  <c:v>-1.9251738730617678E-2</c:v>
                </c:pt>
                <c:pt idx="21924">
                  <c:v>-0.17508579360545784</c:v>
                </c:pt>
                <c:pt idx="21925">
                  <c:v>2.8334626119601167E-2</c:v>
                </c:pt>
                <c:pt idx="21926">
                  <c:v>-2.8719260029308278E-2</c:v>
                </c:pt>
                <c:pt idx="21927">
                  <c:v>0.35147860457205926</c:v>
                </c:pt>
                <c:pt idx="21928">
                  <c:v>6.5266657409721049E-3</c:v>
                </c:pt>
                <c:pt idx="21929">
                  <c:v>1.7268996967464232E-2</c:v>
                </c:pt>
                <c:pt idx="21930">
                  <c:v>-2.5908452410140653E-2</c:v>
                </c:pt>
                <c:pt idx="21931">
                  <c:v>3.3242514255654936E-2</c:v>
                </c:pt>
                <c:pt idx="21932">
                  <c:v>0.17123642835923875</c:v>
                </c:pt>
                <c:pt idx="21933">
                  <c:v>4.6378355362848067E-2</c:v>
                </c:pt>
                <c:pt idx="21934">
                  <c:v>4.7439216929766354E-2</c:v>
                </c:pt>
                <c:pt idx="21935">
                  <c:v>-7.7678640004583924E-2</c:v>
                </c:pt>
                <c:pt idx="21936">
                  <c:v>-2.5257268381730001E-2</c:v>
                </c:pt>
                <c:pt idx="21937">
                  <c:v>-7.8788644797371365E-3</c:v>
                </c:pt>
                <c:pt idx="21938">
                  <c:v>6.675139549307077E-2</c:v>
                </c:pt>
                <c:pt idx="21939">
                  <c:v>3.1256978572099664E-2</c:v>
                </c:pt>
                <c:pt idx="21940">
                  <c:v>6.3804897250514291E-3</c:v>
                </c:pt>
                <c:pt idx="21941">
                  <c:v>-9.9625943588425164E-3</c:v>
                </c:pt>
                <c:pt idx="21942">
                  <c:v>1.6763503997426731E-2</c:v>
                </c:pt>
                <c:pt idx="21943">
                  <c:v>-8.5500059979920183E-3</c:v>
                </c:pt>
                <c:pt idx="21944">
                  <c:v>8.5445582973896095E-2</c:v>
                </c:pt>
                <c:pt idx="21945">
                  <c:v>8.3156327307635607E-3</c:v>
                </c:pt>
                <c:pt idx="21946">
                  <c:v>1.6180527263841154E-2</c:v>
                </c:pt>
                <c:pt idx="21947">
                  <c:v>-1.7535611197398167E-2</c:v>
                </c:pt>
                <c:pt idx="21948">
                  <c:v>1.5095729302014255E-3</c:v>
                </c:pt>
                <c:pt idx="21949">
                  <c:v>-0.11171677998733114</c:v>
                </c:pt>
                <c:pt idx="21950">
                  <c:v>5.6424464024040034E-2</c:v>
                </c:pt>
                <c:pt idx="21951">
                  <c:v>2.2717278727998131E-2</c:v>
                </c:pt>
                <c:pt idx="21952">
                  <c:v>-8.3851399969958218E-2</c:v>
                </c:pt>
                <c:pt idx="21953">
                  <c:v>2.0156968554084848E-2</c:v>
                </c:pt>
                <c:pt idx="21954">
                  <c:v>-1.279633417682741E-2</c:v>
                </c:pt>
                <c:pt idx="21955">
                  <c:v>-5.0540035111063336E-2</c:v>
                </c:pt>
                <c:pt idx="21956">
                  <c:v>3.8197322084775141E-3</c:v>
                </c:pt>
                <c:pt idx="21957">
                  <c:v>-0.10117040427743293</c:v>
                </c:pt>
                <c:pt idx="21958">
                  <c:v>1.6894901165184794E-3</c:v>
                </c:pt>
                <c:pt idx="21959">
                  <c:v>1.4063176201812555E-2</c:v>
                </c:pt>
                <c:pt idx="21960">
                  <c:v>2.0448390424587803E-2</c:v>
                </c:pt>
                <c:pt idx="21961">
                  <c:v>-0.15678952732929224</c:v>
                </c:pt>
                <c:pt idx="21962">
                  <c:v>-2.9519745763002384E-2</c:v>
                </c:pt>
                <c:pt idx="21963">
                  <c:v>1.6400384759189864E-2</c:v>
                </c:pt>
                <c:pt idx="21964">
                  <c:v>1.1043021794269274E-2</c:v>
                </c:pt>
                <c:pt idx="21965">
                  <c:v>2.2001723048425209E-2</c:v>
                </c:pt>
                <c:pt idx="21966">
                  <c:v>-3.2566206405988916E-2</c:v>
                </c:pt>
                <c:pt idx="21967">
                  <c:v>-5.0577953140323539E-2</c:v>
                </c:pt>
                <c:pt idx="21968">
                  <c:v>7.658756771254932E-2</c:v>
                </c:pt>
                <c:pt idx="21969">
                  <c:v>2.2916189851285275E-2</c:v>
                </c:pt>
                <c:pt idx="21970">
                  <c:v>-2.6474321254882242E-2</c:v>
                </c:pt>
                <c:pt idx="21971">
                  <c:v>7.0146577950016512E-2</c:v>
                </c:pt>
                <c:pt idx="21972">
                  <c:v>1.6355077066714203E-2</c:v>
                </c:pt>
                <c:pt idx="21973">
                  <c:v>5.2902853905654246E-2</c:v>
                </c:pt>
                <c:pt idx="21974">
                  <c:v>-4.2914660104901289E-2</c:v>
                </c:pt>
                <c:pt idx="21975">
                  <c:v>2.5911548432732558E-2</c:v>
                </c:pt>
                <c:pt idx="21976">
                  <c:v>-6.6282283381737292E-2</c:v>
                </c:pt>
                <c:pt idx="21977">
                  <c:v>9.6320566750992154E-2</c:v>
                </c:pt>
                <c:pt idx="21978">
                  <c:v>-5.1030480124734344E-3</c:v>
                </c:pt>
                <c:pt idx="21979">
                  <c:v>-3.3302870781165821E-3</c:v>
                </c:pt>
                <c:pt idx="21980">
                  <c:v>8.3361492101947307E-2</c:v>
                </c:pt>
                <c:pt idx="21981">
                  <c:v>1.5934321331102102E-2</c:v>
                </c:pt>
                <c:pt idx="21982">
                  <c:v>1.6462633769854372E-2</c:v>
                </c:pt>
                <c:pt idx="21983">
                  <c:v>3.3993606100839832E-2</c:v>
                </c:pt>
                <c:pt idx="21984">
                  <c:v>1.7902713519253256E-2</c:v>
                </c:pt>
                <c:pt idx="21985">
                  <c:v>-2.9351001029742689E-2</c:v>
                </c:pt>
                <c:pt idx="21986">
                  <c:v>2.4035885825995744E-2</c:v>
                </c:pt>
                <c:pt idx="21987">
                  <c:v>-8.8872846537947983E-3</c:v>
                </c:pt>
                <c:pt idx="21988">
                  <c:v>-1.5664005247232486E-2</c:v>
                </c:pt>
                <c:pt idx="21989">
                  <c:v>0.18384968054879122</c:v>
                </c:pt>
                <c:pt idx="21990">
                  <c:v>-4.6967768432245344E-2</c:v>
                </c:pt>
                <c:pt idx="21991">
                  <c:v>-2.815997475052899E-2</c:v>
                </c:pt>
                <c:pt idx="21992">
                  <c:v>4.8518905054833313E-2</c:v>
                </c:pt>
                <c:pt idx="21993">
                  <c:v>6.2799897937777368E-3</c:v>
                </c:pt>
                <c:pt idx="21994">
                  <c:v>0.24896552742342637</c:v>
                </c:pt>
                <c:pt idx="21995">
                  <c:v>1.4275106062927308E-2</c:v>
                </c:pt>
                <c:pt idx="21996">
                  <c:v>1.5424703864735637E-2</c:v>
                </c:pt>
                <c:pt idx="21997">
                  <c:v>0.64040826233023984</c:v>
                </c:pt>
                <c:pt idx="21998">
                  <c:v>-2.6430630875936599E-3</c:v>
                </c:pt>
                <c:pt idx="21999">
                  <c:v>1.4026586380354913E-2</c:v>
                </c:pt>
                <c:pt idx="22000">
                  <c:v>2.4261073298070655E-4</c:v>
                </c:pt>
                <c:pt idx="22001">
                  <c:v>5.7549330013941975E-2</c:v>
                </c:pt>
                <c:pt idx="22002">
                  <c:v>1.5432522524431589E-2</c:v>
                </c:pt>
                <c:pt idx="22003">
                  <c:v>2.200510289265056E-2</c:v>
                </c:pt>
                <c:pt idx="22004">
                  <c:v>2.1238787490801249E-2</c:v>
                </c:pt>
                <c:pt idx="22005">
                  <c:v>1.5113682522444676E-2</c:v>
                </c:pt>
                <c:pt idx="22006">
                  <c:v>7.9042913922950764E-2</c:v>
                </c:pt>
                <c:pt idx="22007">
                  <c:v>-8.736220743368826E-3</c:v>
                </c:pt>
                <c:pt idx="22008">
                  <c:v>-1.1290863920752046E-2</c:v>
                </c:pt>
                <c:pt idx="22009">
                  <c:v>-7.0548240076693317E-2</c:v>
                </c:pt>
                <c:pt idx="22010">
                  <c:v>2.5384348702575488E-2</c:v>
                </c:pt>
                <c:pt idx="22011">
                  <c:v>-7.772872010617723E-3</c:v>
                </c:pt>
                <c:pt idx="22012">
                  <c:v>-2.8618854623828973E-4</c:v>
                </c:pt>
                <c:pt idx="22013">
                  <c:v>0.28551347585668052</c:v>
                </c:pt>
                <c:pt idx="22014">
                  <c:v>-5.8601315311790532E-4</c:v>
                </c:pt>
                <c:pt idx="22015">
                  <c:v>2.8298313396187467E-2</c:v>
                </c:pt>
                <c:pt idx="22016">
                  <c:v>0.30442711362888958</c:v>
                </c:pt>
                <c:pt idx="22017">
                  <c:v>-3.0972262784572942E-2</c:v>
                </c:pt>
                <c:pt idx="22018">
                  <c:v>5.1495596495740115E-3</c:v>
                </c:pt>
                <c:pt idx="22019">
                  <c:v>1.6046040483641184E-2</c:v>
                </c:pt>
                <c:pt idx="22020">
                  <c:v>2.4156521777817769E-2</c:v>
                </c:pt>
                <c:pt idx="22021">
                  <c:v>5.2303243139848556E-2</c:v>
                </c:pt>
                <c:pt idx="22022">
                  <c:v>2.5638924125670419E-2</c:v>
                </c:pt>
                <c:pt idx="22023">
                  <c:v>4.1040683598452523E-3</c:v>
                </c:pt>
                <c:pt idx="22024">
                  <c:v>1.5163683197259224E-2</c:v>
                </c:pt>
                <c:pt idx="22025">
                  <c:v>2.6184579738360976E-2</c:v>
                </c:pt>
                <c:pt idx="22026">
                  <c:v>6.8716873408455822E-2</c:v>
                </c:pt>
                <c:pt idx="22027">
                  <c:v>9.5985430886633097E-2</c:v>
                </c:pt>
                <c:pt idx="22028">
                  <c:v>5.5476370390794602E-2</c:v>
                </c:pt>
                <c:pt idx="22029">
                  <c:v>-1.6627054668800538E-2</c:v>
                </c:pt>
                <c:pt idx="22030">
                  <c:v>-3.5895849932423556E-2</c:v>
                </c:pt>
                <c:pt idx="22031">
                  <c:v>-1.6181251063425516E-2</c:v>
                </c:pt>
                <c:pt idx="22032">
                  <c:v>-1.231070491076065E-2</c:v>
                </c:pt>
                <c:pt idx="22033">
                  <c:v>3.0254415573368994E-2</c:v>
                </c:pt>
                <c:pt idx="22034">
                  <c:v>-1.4622452412078086E-2</c:v>
                </c:pt>
                <c:pt idx="22035">
                  <c:v>-2.7218363780716563E-2</c:v>
                </c:pt>
                <c:pt idx="22036">
                  <c:v>7.2561487768020141E-2</c:v>
                </c:pt>
                <c:pt idx="22037">
                  <c:v>2.9394138626857157E-2</c:v>
                </c:pt>
                <c:pt idx="22038">
                  <c:v>0.1836663845218337</c:v>
                </c:pt>
                <c:pt idx="22039">
                  <c:v>3.2842420105908592E-2</c:v>
                </c:pt>
                <c:pt idx="22040">
                  <c:v>4.1354176728354938E-2</c:v>
                </c:pt>
                <c:pt idx="22041">
                  <c:v>8.9610795266408097E-2</c:v>
                </c:pt>
                <c:pt idx="22042">
                  <c:v>-6.0311033590887877E-3</c:v>
                </c:pt>
                <c:pt idx="22043">
                  <c:v>1.9399793486968554E-2</c:v>
                </c:pt>
                <c:pt idx="22044">
                  <c:v>-4.4295647416437128E-2</c:v>
                </c:pt>
                <c:pt idx="22045">
                  <c:v>1.6464626074504343E-2</c:v>
                </c:pt>
                <c:pt idx="22046">
                  <c:v>-2.3283097814491765E-2</c:v>
                </c:pt>
                <c:pt idx="22047">
                  <c:v>-3.4129347826896687E-2</c:v>
                </c:pt>
                <c:pt idx="22048">
                  <c:v>1.918908684736876E-2</c:v>
                </c:pt>
                <c:pt idx="22049">
                  <c:v>-3.7902760760192997E-4</c:v>
                </c:pt>
                <c:pt idx="22050">
                  <c:v>3.0582339938621174E-2</c:v>
                </c:pt>
                <c:pt idx="22051">
                  <c:v>-1.8974578917608672E-2</c:v>
                </c:pt>
                <c:pt idx="22052">
                  <c:v>1.9737721736613065E-2</c:v>
                </c:pt>
                <c:pt idx="22053">
                  <c:v>-1.251250525305E-2</c:v>
                </c:pt>
                <c:pt idx="22054">
                  <c:v>-3.1421168718361182E-2</c:v>
                </c:pt>
                <c:pt idx="22055">
                  <c:v>-4.7544951819173328E-2</c:v>
                </c:pt>
                <c:pt idx="22056">
                  <c:v>3.1342921915367757E-2</c:v>
                </c:pt>
                <c:pt idx="22057">
                  <c:v>0.14104629258505422</c:v>
                </c:pt>
                <c:pt idx="22058">
                  <c:v>4.375990698598195E-2</c:v>
                </c:pt>
                <c:pt idx="22059">
                  <c:v>-6.2088384895408168E-2</c:v>
                </c:pt>
                <c:pt idx="22060">
                  <c:v>1.6973663543138801E-2</c:v>
                </c:pt>
                <c:pt idx="22061">
                  <c:v>-2.2862377406654096E-2</c:v>
                </c:pt>
                <c:pt idx="22062">
                  <c:v>-9.2243449740921871E-2</c:v>
                </c:pt>
                <c:pt idx="22063">
                  <c:v>-8.8079224710495327E-2</c:v>
                </c:pt>
                <c:pt idx="22064">
                  <c:v>1.9773734966921939E-2</c:v>
                </c:pt>
                <c:pt idx="22065">
                  <c:v>9.0453553827870743E-3</c:v>
                </c:pt>
                <c:pt idx="22066">
                  <c:v>-5.983746299130642E-2</c:v>
                </c:pt>
                <c:pt idx="22067">
                  <c:v>3.1473406890519695E-2</c:v>
                </c:pt>
                <c:pt idx="22068">
                  <c:v>2.4857606211892272E-2</c:v>
                </c:pt>
                <c:pt idx="22069">
                  <c:v>-3.2835377418471349E-3</c:v>
                </c:pt>
                <c:pt idx="22070">
                  <c:v>-2.1540195852760697E-2</c:v>
                </c:pt>
                <c:pt idx="22071">
                  <c:v>4.6749673760132357E-3</c:v>
                </c:pt>
                <c:pt idx="22072">
                  <c:v>-2.3794397293874068E-4</c:v>
                </c:pt>
                <c:pt idx="22073">
                  <c:v>2.0906568204600543E-3</c:v>
                </c:pt>
                <c:pt idx="22074">
                  <c:v>-0.13865889485696681</c:v>
                </c:pt>
                <c:pt idx="22075">
                  <c:v>-2.5449040559764137E-2</c:v>
                </c:pt>
                <c:pt idx="22076">
                  <c:v>-5.8078470654776317E-3</c:v>
                </c:pt>
                <c:pt idx="22077">
                  <c:v>8.6622053102127117E-2</c:v>
                </c:pt>
                <c:pt idx="22078">
                  <c:v>-1.6493545126944256E-2</c:v>
                </c:pt>
                <c:pt idx="22079">
                  <c:v>-1.4784415599776807E-2</c:v>
                </c:pt>
                <c:pt idx="22080">
                  <c:v>8.4162273667044832E-2</c:v>
                </c:pt>
                <c:pt idx="22081">
                  <c:v>5.4227884808903684E-2</c:v>
                </c:pt>
                <c:pt idx="22082">
                  <c:v>8.599928903404129E-2</c:v>
                </c:pt>
                <c:pt idx="22083">
                  <c:v>3.9196408949888233E-2</c:v>
                </c:pt>
                <c:pt idx="22084">
                  <c:v>-1.0724077576472294E-2</c:v>
                </c:pt>
                <c:pt idx="22085">
                  <c:v>6.9738905862967313E-2</c:v>
                </c:pt>
                <c:pt idx="22086">
                  <c:v>-8.0680395152905194E-3</c:v>
                </c:pt>
                <c:pt idx="22087">
                  <c:v>1.1619249220877422E-2</c:v>
                </c:pt>
                <c:pt idx="22088">
                  <c:v>5.754028765704456E-2</c:v>
                </c:pt>
                <c:pt idx="22089">
                  <c:v>5.6039260818244827E-2</c:v>
                </c:pt>
                <c:pt idx="22090">
                  <c:v>-4.1582947486435866E-2</c:v>
                </c:pt>
                <c:pt idx="22091">
                  <c:v>-5.9269568958913782E-3</c:v>
                </c:pt>
                <c:pt idx="22092">
                  <c:v>-2.7221291929201252E-2</c:v>
                </c:pt>
                <c:pt idx="22093">
                  <c:v>-4.8895615330832261E-2</c:v>
                </c:pt>
                <c:pt idx="22094">
                  <c:v>-2.4241307655748577E-2</c:v>
                </c:pt>
                <c:pt idx="22095">
                  <c:v>4.2717913333799366E-2</c:v>
                </c:pt>
                <c:pt idx="22096">
                  <c:v>-8.4806347322808645E-2</c:v>
                </c:pt>
                <c:pt idx="22097">
                  <c:v>-3.7478627766546757E-2</c:v>
                </c:pt>
                <c:pt idx="22098">
                  <c:v>1.271478367085006E-2</c:v>
                </c:pt>
                <c:pt idx="22099">
                  <c:v>4.7883955497646957E-4</c:v>
                </c:pt>
                <c:pt idx="22100">
                  <c:v>-0.11587147901958601</c:v>
                </c:pt>
                <c:pt idx="22101">
                  <c:v>-3.3577452143718378E-2</c:v>
                </c:pt>
                <c:pt idx="22102">
                  <c:v>-1.0905144991783484E-2</c:v>
                </c:pt>
                <c:pt idx="22103">
                  <c:v>5.8250466568681471E-2</c:v>
                </c:pt>
                <c:pt idx="22104">
                  <c:v>2.2317160285530747E-2</c:v>
                </c:pt>
                <c:pt idx="22105">
                  <c:v>-5.4346452721971581E-3</c:v>
                </c:pt>
                <c:pt idx="22106">
                  <c:v>5.2046349624348624E-3</c:v>
                </c:pt>
                <c:pt idx="22107">
                  <c:v>-1.7754180504856252E-2</c:v>
                </c:pt>
                <c:pt idx="22108">
                  <c:v>4.400919980641077E-2</c:v>
                </c:pt>
                <c:pt idx="22109">
                  <c:v>-2.943842822688995E-2</c:v>
                </c:pt>
                <c:pt idx="22110">
                  <c:v>-7.6739102683835662E-3</c:v>
                </c:pt>
                <c:pt idx="22111">
                  <c:v>-2.0115699355413397E-2</c:v>
                </c:pt>
                <c:pt idx="22112">
                  <c:v>0.12216405106171943</c:v>
                </c:pt>
                <c:pt idx="22113">
                  <c:v>8.2788655576053419E-3</c:v>
                </c:pt>
                <c:pt idx="22114">
                  <c:v>-7.3012731392982158E-2</c:v>
                </c:pt>
                <c:pt idx="22115">
                  <c:v>5.0072779484095203E-3</c:v>
                </c:pt>
                <c:pt idx="22116">
                  <c:v>9.4118356241887303E-5</c:v>
                </c:pt>
                <c:pt idx="22117">
                  <c:v>-2.2234503815054856E-2</c:v>
                </c:pt>
                <c:pt idx="22118">
                  <c:v>-2.9863349945492435E-2</c:v>
                </c:pt>
                <c:pt idx="22119">
                  <c:v>8.4247736896123887E-2</c:v>
                </c:pt>
                <c:pt idx="22120">
                  <c:v>-1.8316230014146118E-3</c:v>
                </c:pt>
                <c:pt idx="22121">
                  <c:v>-2.1756448625607244E-2</c:v>
                </c:pt>
                <c:pt idx="22122">
                  <c:v>-1.4765886920673413E-2</c:v>
                </c:pt>
                <c:pt idx="22123">
                  <c:v>-6.345943654771616E-3</c:v>
                </c:pt>
                <c:pt idx="22124">
                  <c:v>-2.6787706276979746E-2</c:v>
                </c:pt>
                <c:pt idx="22125">
                  <c:v>-3.4894828076992207E-2</c:v>
                </c:pt>
                <c:pt idx="22126">
                  <c:v>5.2532654314455328E-2</c:v>
                </c:pt>
                <c:pt idx="22127">
                  <c:v>-8.508014022343708E-3</c:v>
                </c:pt>
                <c:pt idx="22128">
                  <c:v>-6.9010268838921501E-2</c:v>
                </c:pt>
                <c:pt idx="22129">
                  <c:v>-5.2672316207198512E-2</c:v>
                </c:pt>
                <c:pt idx="22130">
                  <c:v>7.1117069604261438E-2</c:v>
                </c:pt>
                <c:pt idx="22131">
                  <c:v>-1.1141256790870472E-2</c:v>
                </c:pt>
                <c:pt idx="22132">
                  <c:v>3.8730422547981494E-2</c:v>
                </c:pt>
                <c:pt idx="22133">
                  <c:v>1.1557068457718341E-2</c:v>
                </c:pt>
                <c:pt idx="22134">
                  <c:v>-3.2544418684565195E-2</c:v>
                </c:pt>
                <c:pt idx="22135">
                  <c:v>4.4160023680280769E-2</c:v>
                </c:pt>
                <c:pt idx="22136">
                  <c:v>2.627639123858245E-3</c:v>
                </c:pt>
                <c:pt idx="22137">
                  <c:v>8.4069244581139929E-2</c:v>
                </c:pt>
                <c:pt idx="22138">
                  <c:v>5.0493435388013687E-2</c:v>
                </c:pt>
                <c:pt idx="22139">
                  <c:v>2.1817103606777542E-2</c:v>
                </c:pt>
                <c:pt idx="22140">
                  <c:v>-4.7616179221208484E-2</c:v>
                </c:pt>
                <c:pt idx="22141">
                  <c:v>0.15686344526244375</c:v>
                </c:pt>
                <c:pt idx="22142">
                  <c:v>5.2118271602685014E-2</c:v>
                </c:pt>
                <c:pt idx="22143">
                  <c:v>-8.3624988605892361E-2</c:v>
                </c:pt>
                <c:pt idx="22144">
                  <c:v>3.4909370756632682E-2</c:v>
                </c:pt>
                <c:pt idx="22145">
                  <c:v>-5.3246255140675894E-2</c:v>
                </c:pt>
                <c:pt idx="22146">
                  <c:v>8.7777081209268151E-2</c:v>
                </c:pt>
                <c:pt idx="22147">
                  <c:v>-6.897732077156141E-3</c:v>
                </c:pt>
                <c:pt idx="22148">
                  <c:v>-9.0667198228088192E-2</c:v>
                </c:pt>
                <c:pt idx="22149">
                  <c:v>0.41772400752912969</c:v>
                </c:pt>
                <c:pt idx="22150">
                  <c:v>-6.5626142845754114E-3</c:v>
                </c:pt>
                <c:pt idx="22151">
                  <c:v>8.8839884423232707E-2</c:v>
                </c:pt>
                <c:pt idx="22152">
                  <c:v>-6.1704630812463085E-3</c:v>
                </c:pt>
                <c:pt idx="22153">
                  <c:v>3.4375758992107649E-3</c:v>
                </c:pt>
                <c:pt idx="22154">
                  <c:v>7.1162499209734331E-2</c:v>
                </c:pt>
                <c:pt idx="22155">
                  <c:v>-1.0927203820791717E-2</c:v>
                </c:pt>
                <c:pt idx="22156">
                  <c:v>7.5205275083363332E-2</c:v>
                </c:pt>
                <c:pt idx="22157">
                  <c:v>-7.3042971173235905E-3</c:v>
                </c:pt>
                <c:pt idx="22158">
                  <c:v>-0.15829328360550449</c:v>
                </c:pt>
                <c:pt idx="22159">
                  <c:v>-3.7586339870471074E-2</c:v>
                </c:pt>
                <c:pt idx="22160">
                  <c:v>-2.5466707741047971E-2</c:v>
                </c:pt>
                <c:pt idx="22161">
                  <c:v>-0.102989786431624</c:v>
                </c:pt>
                <c:pt idx="22162">
                  <c:v>3.3019188581849962E-2</c:v>
                </c:pt>
                <c:pt idx="22163">
                  <c:v>-1.4961887916535995E-3</c:v>
                </c:pt>
                <c:pt idx="22164">
                  <c:v>8.5047844684423959E-2</c:v>
                </c:pt>
                <c:pt idx="22165">
                  <c:v>-1.3673570858792958E-2</c:v>
                </c:pt>
                <c:pt idx="22166">
                  <c:v>-1.0255707483223681E-2</c:v>
                </c:pt>
                <c:pt idx="22167">
                  <c:v>-1.9684195815740563E-2</c:v>
                </c:pt>
                <c:pt idx="22168">
                  <c:v>-3.5591003130921194E-2</c:v>
                </c:pt>
                <c:pt idx="22169">
                  <c:v>-2.796894564133328E-2</c:v>
                </c:pt>
                <c:pt idx="22170">
                  <c:v>2.7428975260906572E-2</c:v>
                </c:pt>
                <c:pt idx="22171">
                  <c:v>2.5617137735906636E-2</c:v>
                </c:pt>
                <c:pt idx="22172">
                  <c:v>3.659832833631309E-3</c:v>
                </c:pt>
                <c:pt idx="22173">
                  <c:v>-3.409329348095931E-3</c:v>
                </c:pt>
                <c:pt idx="22174">
                  <c:v>2.5168049818051531E-2</c:v>
                </c:pt>
                <c:pt idx="22175">
                  <c:v>1.2959722345684166E-3</c:v>
                </c:pt>
                <c:pt idx="22176">
                  <c:v>-1.9002417675754286E-2</c:v>
                </c:pt>
                <c:pt idx="22177">
                  <c:v>1.1363572761778044E-2</c:v>
                </c:pt>
                <c:pt idx="22178">
                  <c:v>4.2505594941904437E-2</c:v>
                </c:pt>
                <c:pt idx="22179">
                  <c:v>0.10243033600962455</c:v>
                </c:pt>
                <c:pt idx="22180">
                  <c:v>1.355173495348002E-2</c:v>
                </c:pt>
                <c:pt idx="22181">
                  <c:v>-3.7953468502415301E-2</c:v>
                </c:pt>
                <c:pt idx="22182">
                  <c:v>-0.13748494865037569</c:v>
                </c:pt>
                <c:pt idx="22183">
                  <c:v>-1.1473236214963446E-2</c:v>
                </c:pt>
                <c:pt idx="22184">
                  <c:v>-8.1930484598829994E-3</c:v>
                </c:pt>
                <c:pt idx="22185">
                  <c:v>4.6716214356229822E-2</c:v>
                </c:pt>
                <c:pt idx="22186">
                  <c:v>-4.1712190732060381E-2</c:v>
                </c:pt>
                <c:pt idx="22187">
                  <c:v>4.5919913214003604E-3</c:v>
                </c:pt>
                <c:pt idx="22188">
                  <c:v>-4.474336200089099E-2</c:v>
                </c:pt>
                <c:pt idx="22189">
                  <c:v>7.9190340237417986E-3</c:v>
                </c:pt>
                <c:pt idx="22190">
                  <c:v>-5.5631681312012703E-2</c:v>
                </c:pt>
                <c:pt idx="22191">
                  <c:v>4.8112167260866276E-3</c:v>
                </c:pt>
                <c:pt idx="22192">
                  <c:v>-9.2636373168893792E-3</c:v>
                </c:pt>
                <c:pt idx="22193">
                  <c:v>-6.5752669357817132E-3</c:v>
                </c:pt>
                <c:pt idx="22194">
                  <c:v>3.9068782930519096E-2</c:v>
                </c:pt>
                <c:pt idx="22195">
                  <c:v>7.4739389121082259E-2</c:v>
                </c:pt>
                <c:pt idx="22196">
                  <c:v>6.6784465616776248E-3</c:v>
                </c:pt>
                <c:pt idx="22197">
                  <c:v>-9.9027521399224321E-3</c:v>
                </c:pt>
                <c:pt idx="22198">
                  <c:v>-8.3174721520381814E-2</c:v>
                </c:pt>
                <c:pt idx="22199">
                  <c:v>0.26026353367756228</c:v>
                </c:pt>
                <c:pt idx="22200">
                  <c:v>-6.7953473630932865E-3</c:v>
                </c:pt>
                <c:pt idx="22201">
                  <c:v>1.1065307595055732E-2</c:v>
                </c:pt>
                <c:pt idx="22202">
                  <c:v>1.7814392361253293E-3</c:v>
                </c:pt>
                <c:pt idx="22203">
                  <c:v>3.8207997105912307E-2</c:v>
                </c:pt>
                <c:pt idx="22204">
                  <c:v>5.7438532557157048E-3</c:v>
                </c:pt>
                <c:pt idx="22205">
                  <c:v>2.7548094649843258E-2</c:v>
                </c:pt>
                <c:pt idx="22206">
                  <c:v>-0.18360646493418403</c:v>
                </c:pt>
                <c:pt idx="22207">
                  <c:v>-7.186671355804615E-2</c:v>
                </c:pt>
                <c:pt idx="22208">
                  <c:v>-5.8837052258711511E-2</c:v>
                </c:pt>
                <c:pt idx="22209">
                  <c:v>-5.8392491819781137E-2</c:v>
                </c:pt>
                <c:pt idx="22210">
                  <c:v>-3.191761198477657E-3</c:v>
                </c:pt>
                <c:pt idx="22211">
                  <c:v>2.8802603208260426E-2</c:v>
                </c:pt>
                <c:pt idx="22212">
                  <c:v>8.8213147706510068E-3</c:v>
                </c:pt>
                <c:pt idx="22213">
                  <c:v>-8.5396173933224521E-3</c:v>
                </c:pt>
                <c:pt idx="22214">
                  <c:v>4.4005035798035913E-2</c:v>
                </c:pt>
                <c:pt idx="22215">
                  <c:v>-2.6898868555478059E-2</c:v>
                </c:pt>
                <c:pt idx="22216">
                  <c:v>3.3213954258133359E-2</c:v>
                </c:pt>
                <c:pt idx="22217">
                  <c:v>1.2189872790076082E-2</c:v>
                </c:pt>
                <c:pt idx="22218">
                  <c:v>5.6340234743380943E-2</c:v>
                </c:pt>
                <c:pt idx="22219">
                  <c:v>2.5855925092875032E-2</c:v>
                </c:pt>
                <c:pt idx="22220">
                  <c:v>-1.1212670826255378E-2</c:v>
                </c:pt>
                <c:pt idx="22221">
                  <c:v>2.7538058791423434E-2</c:v>
                </c:pt>
                <c:pt idx="22222">
                  <c:v>-7.3203334375398334E-3</c:v>
                </c:pt>
                <c:pt idx="22223">
                  <c:v>-0.30955615145782517</c:v>
                </c:pt>
                <c:pt idx="22224">
                  <c:v>-1.4598857630968418E-2</c:v>
                </c:pt>
                <c:pt idx="22225">
                  <c:v>2.3415828667124935E-2</c:v>
                </c:pt>
                <c:pt idx="22226">
                  <c:v>2.6680231543816588E-2</c:v>
                </c:pt>
                <c:pt idx="22227">
                  <c:v>4.9306055048347439E-2</c:v>
                </c:pt>
                <c:pt idx="22228">
                  <c:v>5.6982905097335446E-2</c:v>
                </c:pt>
                <c:pt idx="22229">
                  <c:v>2.6432507020989716E-3</c:v>
                </c:pt>
                <c:pt idx="22230">
                  <c:v>-5.1107315472395552E-3</c:v>
                </c:pt>
                <c:pt idx="22231">
                  <c:v>3.7225440536035451E-2</c:v>
                </c:pt>
                <c:pt idx="22232">
                  <c:v>-3.640108132287787E-3</c:v>
                </c:pt>
                <c:pt idx="22233">
                  <c:v>3.5300324841817964E-2</c:v>
                </c:pt>
                <c:pt idx="22234">
                  <c:v>2.7214522778297283E-4</c:v>
                </c:pt>
                <c:pt idx="22235">
                  <c:v>2.8849025813170177E-2</c:v>
                </c:pt>
                <c:pt idx="22236">
                  <c:v>-2.5176352331726156E-2</c:v>
                </c:pt>
                <c:pt idx="22237">
                  <c:v>5.718365554697407E-2</c:v>
                </c:pt>
                <c:pt idx="22238">
                  <c:v>-0.10790751384430089</c:v>
                </c:pt>
                <c:pt idx="22239">
                  <c:v>1.1170892858799547E-2</c:v>
                </c:pt>
                <c:pt idx="22240">
                  <c:v>-1.3880601845994892E-2</c:v>
                </c:pt>
                <c:pt idx="22241">
                  <c:v>9.9765115797060214E-3</c:v>
                </c:pt>
                <c:pt idx="22242">
                  <c:v>-1.3433847388025651E-3</c:v>
                </c:pt>
                <c:pt idx="22243">
                  <c:v>-7.6807918825694422E-3</c:v>
                </c:pt>
                <c:pt idx="22244">
                  <c:v>4.1848288274739749E-2</c:v>
                </c:pt>
                <c:pt idx="22245">
                  <c:v>1.1642609984375354E-2</c:v>
                </c:pt>
                <c:pt idx="22246">
                  <c:v>-6.6794534651483578E-2</c:v>
                </c:pt>
                <c:pt idx="22247">
                  <c:v>5.3457347030835115E-2</c:v>
                </c:pt>
                <c:pt idx="22248">
                  <c:v>-6.8159788687414707E-2</c:v>
                </c:pt>
                <c:pt idx="22249">
                  <c:v>-2.3555045516124837E-2</c:v>
                </c:pt>
                <c:pt idx="22250">
                  <c:v>-0.12290450893130578</c:v>
                </c:pt>
                <c:pt idx="22251">
                  <c:v>-3.9747958160657786E-2</c:v>
                </c:pt>
                <c:pt idx="22252">
                  <c:v>1.1192236887588188E-2</c:v>
                </c:pt>
                <c:pt idx="22253">
                  <c:v>2.1061915004679004E-2</c:v>
                </c:pt>
                <c:pt idx="22254">
                  <c:v>2.8324476872957111E-2</c:v>
                </c:pt>
                <c:pt idx="22255">
                  <c:v>-0.249551536101007</c:v>
                </c:pt>
                <c:pt idx="22256">
                  <c:v>-3.4970700589705105E-2</c:v>
                </c:pt>
                <c:pt idx="22257">
                  <c:v>1.5149663835771824E-2</c:v>
                </c:pt>
                <c:pt idx="22258">
                  <c:v>-5.4895670132528836E-2</c:v>
                </c:pt>
                <c:pt idx="22259">
                  <c:v>2.38737577411452E-2</c:v>
                </c:pt>
                <c:pt idx="22260">
                  <c:v>3.356682624223168E-2</c:v>
                </c:pt>
                <c:pt idx="22261">
                  <c:v>-7.4937338188859198E-2</c:v>
                </c:pt>
                <c:pt idx="22262">
                  <c:v>4.5252974851384631E-2</c:v>
                </c:pt>
                <c:pt idx="22263">
                  <c:v>-2.0058642040111378E-2</c:v>
                </c:pt>
                <c:pt idx="22264">
                  <c:v>0.19111551314858341</c:v>
                </c:pt>
                <c:pt idx="22265">
                  <c:v>-0.1795862297215898</c:v>
                </c:pt>
                <c:pt idx="22266">
                  <c:v>5.3169023474654818E-2</c:v>
                </c:pt>
                <c:pt idx="22267">
                  <c:v>3.1193093965365456E-2</c:v>
                </c:pt>
                <c:pt idx="22268">
                  <c:v>-3.6942575245277681E-5</c:v>
                </c:pt>
                <c:pt idx="22269">
                  <c:v>-7.0038578116902395E-2</c:v>
                </c:pt>
                <c:pt idx="22270">
                  <c:v>1.9921100950452157E-3</c:v>
                </c:pt>
                <c:pt idx="22271">
                  <c:v>0.22792735623514271</c:v>
                </c:pt>
                <c:pt idx="22272">
                  <c:v>3.7750400393010567E-3</c:v>
                </c:pt>
                <c:pt idx="22273">
                  <c:v>1.310554736000546E-2</c:v>
                </c:pt>
                <c:pt idx="22274">
                  <c:v>1.528859604009914E-3</c:v>
                </c:pt>
                <c:pt idx="22275">
                  <c:v>-2.7167781510117145E-2</c:v>
                </c:pt>
                <c:pt idx="22276">
                  <c:v>2.720791427145046E-4</c:v>
                </c:pt>
                <c:pt idx="22277">
                  <c:v>-4.3662529276392331E-2</c:v>
                </c:pt>
                <c:pt idx="22278">
                  <c:v>1.751667712340426E-2</c:v>
                </c:pt>
                <c:pt idx="22279">
                  <c:v>3.6389936967361439E-2</c:v>
                </c:pt>
                <c:pt idx="22280">
                  <c:v>-2.417413650555137E-2</c:v>
                </c:pt>
                <c:pt idx="22281">
                  <c:v>9.2376349443089919E-3</c:v>
                </c:pt>
                <c:pt idx="22282">
                  <c:v>-1.5226790542290793E-2</c:v>
                </c:pt>
                <c:pt idx="22283">
                  <c:v>-8.5416204594175749E-3</c:v>
                </c:pt>
                <c:pt idx="22284">
                  <c:v>-5.7257387225035069E-3</c:v>
                </c:pt>
                <c:pt idx="22285">
                  <c:v>0.20878577097192721</c:v>
                </c:pt>
                <c:pt idx="22286">
                  <c:v>-5.2253265002628897E-2</c:v>
                </c:pt>
                <c:pt idx="22287">
                  <c:v>-7.3192669446465472E-3</c:v>
                </c:pt>
                <c:pt idx="22288">
                  <c:v>0.11208474141798271</c:v>
                </c:pt>
                <c:pt idx="22289">
                  <c:v>-1.3818229959361937E-2</c:v>
                </c:pt>
                <c:pt idx="22290">
                  <c:v>8.1101291620219063E-2</c:v>
                </c:pt>
                <c:pt idx="22291">
                  <c:v>3.9249673576738503E-2</c:v>
                </c:pt>
                <c:pt idx="22292">
                  <c:v>6.4112105920669821E-2</c:v>
                </c:pt>
                <c:pt idx="22293">
                  <c:v>-2.4616414758890214E-2</c:v>
                </c:pt>
                <c:pt idx="22294">
                  <c:v>1.5136427754662106E-2</c:v>
                </c:pt>
                <c:pt idx="22295">
                  <c:v>-8.8693242412856699E-3</c:v>
                </c:pt>
                <c:pt idx="22296">
                  <c:v>-6.2903290831499089E-4</c:v>
                </c:pt>
                <c:pt idx="22297">
                  <c:v>-6.691953544514879E-3</c:v>
                </c:pt>
                <c:pt idx="22298">
                  <c:v>-9.6158114721641239E-3</c:v>
                </c:pt>
                <c:pt idx="22299">
                  <c:v>7.7874947031641273E-2</c:v>
                </c:pt>
                <c:pt idx="22300">
                  <c:v>5.4417657439992051E-2</c:v>
                </c:pt>
                <c:pt idx="22301">
                  <c:v>1.3476139065770783E-2</c:v>
                </c:pt>
                <c:pt idx="22302">
                  <c:v>-0.12995936166475658</c:v>
                </c:pt>
                <c:pt idx="22303">
                  <c:v>-6.7882512581803371E-4</c:v>
                </c:pt>
                <c:pt idx="22304">
                  <c:v>-2.9741338088887424E-2</c:v>
                </c:pt>
                <c:pt idx="22305">
                  <c:v>-3.3447580410791045E-2</c:v>
                </c:pt>
                <c:pt idx="22306">
                  <c:v>2.5228431712825711E-2</c:v>
                </c:pt>
                <c:pt idx="22307">
                  <c:v>4.4907549598190648E-2</c:v>
                </c:pt>
                <c:pt idx="22308">
                  <c:v>-5.2902139599721759E-2</c:v>
                </c:pt>
                <c:pt idx="22309">
                  <c:v>6.0726817257484626E-2</c:v>
                </c:pt>
                <c:pt idx="22310">
                  <c:v>2.5851373413448796E-2</c:v>
                </c:pt>
                <c:pt idx="22311">
                  <c:v>2.0471675551680467E-2</c:v>
                </c:pt>
                <c:pt idx="22312">
                  <c:v>-2.8180551076596921E-2</c:v>
                </c:pt>
                <c:pt idx="22313">
                  <c:v>3.44600266438067E-2</c:v>
                </c:pt>
                <c:pt idx="22314">
                  <c:v>3.7282594540542661E-2</c:v>
                </c:pt>
                <c:pt idx="22315">
                  <c:v>6.4873704539884685E-3</c:v>
                </c:pt>
                <c:pt idx="22316">
                  <c:v>-3.8223324611470818E-3</c:v>
                </c:pt>
                <c:pt idx="22317">
                  <c:v>6.0916992527301463E-2</c:v>
                </c:pt>
                <c:pt idx="22318">
                  <c:v>-2.9368635843754192E-2</c:v>
                </c:pt>
                <c:pt idx="22319">
                  <c:v>-2.8830953691333334E-2</c:v>
                </c:pt>
                <c:pt idx="22320">
                  <c:v>5.866142438324131E-2</c:v>
                </c:pt>
                <c:pt idx="22321">
                  <c:v>0.10235167837619021</c:v>
                </c:pt>
                <c:pt idx="22322">
                  <c:v>-2.3653525113173323E-2</c:v>
                </c:pt>
                <c:pt idx="22323">
                  <c:v>2.1020623452876856E-2</c:v>
                </c:pt>
                <c:pt idx="22324">
                  <c:v>-4.1599216645348339E-2</c:v>
                </c:pt>
                <c:pt idx="22325">
                  <c:v>-1.9022271984134198E-2</c:v>
                </c:pt>
                <c:pt idx="22326">
                  <c:v>-1.479223755324518E-2</c:v>
                </c:pt>
                <c:pt idx="22327">
                  <c:v>4.2638692344377963E-2</c:v>
                </c:pt>
                <c:pt idx="22328">
                  <c:v>5.4790993744617822E-2</c:v>
                </c:pt>
                <c:pt idx="22329">
                  <c:v>5.6121673389573495E-2</c:v>
                </c:pt>
                <c:pt idx="22330">
                  <c:v>-1.047075403620139E-2</c:v>
                </c:pt>
                <c:pt idx="22331">
                  <c:v>1.0600754802657171E-3</c:v>
                </c:pt>
                <c:pt idx="22332">
                  <c:v>-7.6783164143312724E-2</c:v>
                </c:pt>
                <c:pt idx="22333">
                  <c:v>-0.11228631343614762</c:v>
                </c:pt>
                <c:pt idx="22334">
                  <c:v>1.3377393287562133E-3</c:v>
                </c:pt>
                <c:pt idx="22335">
                  <c:v>-4.6583498753954419E-3</c:v>
                </c:pt>
                <c:pt idx="22336">
                  <c:v>-6.5234377554021711E-4</c:v>
                </c:pt>
                <c:pt idx="22337">
                  <c:v>2.3264022626028023E-3</c:v>
                </c:pt>
                <c:pt idx="22338">
                  <c:v>-3.146752079313718E-2</c:v>
                </c:pt>
                <c:pt idx="22339">
                  <c:v>2.8314888793734953E-2</c:v>
                </c:pt>
                <c:pt idx="22340">
                  <c:v>-7.7174099884705916E-2</c:v>
                </c:pt>
                <c:pt idx="22341">
                  <c:v>0.12848907366918449</c:v>
                </c:pt>
                <c:pt idx="22342">
                  <c:v>1.9171914165391191E-3</c:v>
                </c:pt>
                <c:pt idx="22343">
                  <c:v>-2.4117334437978175E-2</c:v>
                </c:pt>
                <c:pt idx="22344">
                  <c:v>-7.827621485447453E-2</c:v>
                </c:pt>
                <c:pt idx="22345">
                  <c:v>4.8436899251490181E-2</c:v>
                </c:pt>
                <c:pt idx="22346">
                  <c:v>-2.0925918360012656E-3</c:v>
                </c:pt>
                <c:pt idx="22347">
                  <c:v>-2.0618417246353656E-2</c:v>
                </c:pt>
                <c:pt idx="22348">
                  <c:v>2.8606006889125473E-3</c:v>
                </c:pt>
                <c:pt idx="22349">
                  <c:v>2.7769455032684975E-2</c:v>
                </c:pt>
                <c:pt idx="22350">
                  <c:v>1.5367681643621681E-2</c:v>
                </c:pt>
                <c:pt idx="22351">
                  <c:v>3.6842131081463621E-3</c:v>
                </c:pt>
                <c:pt idx="22352">
                  <c:v>0.45792711456258239</c:v>
                </c:pt>
                <c:pt idx="22353">
                  <c:v>-0.239498868103206</c:v>
                </c:pt>
                <c:pt idx="22354">
                  <c:v>1.1264375422279592E-2</c:v>
                </c:pt>
                <c:pt idx="22355">
                  <c:v>2.34546982157018E-2</c:v>
                </c:pt>
                <c:pt idx="22356">
                  <c:v>8.4888050688703299E-4</c:v>
                </c:pt>
                <c:pt idx="22357">
                  <c:v>-4.5358327924008724E-3</c:v>
                </c:pt>
                <c:pt idx="22358">
                  <c:v>-6.7685791041159011E-3</c:v>
                </c:pt>
                <c:pt idx="22359">
                  <c:v>5.0030754555348889E-2</c:v>
                </c:pt>
                <c:pt idx="22360">
                  <c:v>-6.1286131911862468E-2</c:v>
                </c:pt>
                <c:pt idx="22361">
                  <c:v>1.0500104554712319E-2</c:v>
                </c:pt>
                <c:pt idx="22362">
                  <c:v>2.4985492810330676E-3</c:v>
                </c:pt>
                <c:pt idx="22363">
                  <c:v>5.3500485186418756E-3</c:v>
                </c:pt>
                <c:pt idx="22364">
                  <c:v>3.8433189363019128E-2</c:v>
                </c:pt>
                <c:pt idx="22365">
                  <c:v>7.1428647360382083E-3</c:v>
                </c:pt>
                <c:pt idx="22366">
                  <c:v>5.7207697276705265E-2</c:v>
                </c:pt>
                <c:pt idx="22367">
                  <c:v>8.6133934633943823E-3</c:v>
                </c:pt>
                <c:pt idx="22368">
                  <c:v>-0.31673790496936183</c:v>
                </c:pt>
                <c:pt idx="22369">
                  <c:v>-1.335303608304227E-2</c:v>
                </c:pt>
                <c:pt idx="22370">
                  <c:v>-4.7262093425117967E-2</c:v>
                </c:pt>
                <c:pt idx="22371">
                  <c:v>4.4283282996893665E-2</c:v>
                </c:pt>
                <c:pt idx="22372">
                  <c:v>-2.9926720621166317E-2</c:v>
                </c:pt>
                <c:pt idx="22373">
                  <c:v>-6.9701805382148968E-4</c:v>
                </c:pt>
                <c:pt idx="22374">
                  <c:v>-3.4790662219000137E-2</c:v>
                </c:pt>
                <c:pt idx="22375">
                  <c:v>6.8730131794155908E-2</c:v>
                </c:pt>
                <c:pt idx="22376">
                  <c:v>1.6685373291958408E-3</c:v>
                </c:pt>
                <c:pt idx="22377">
                  <c:v>-0.21739086861354717</c:v>
                </c:pt>
                <c:pt idx="22378">
                  <c:v>1.7810714707434169E-2</c:v>
                </c:pt>
                <c:pt idx="22379">
                  <c:v>2.4736716363976261E-2</c:v>
                </c:pt>
                <c:pt idx="22380">
                  <c:v>-4.0591995917370151E-2</c:v>
                </c:pt>
                <c:pt idx="22381">
                  <c:v>1.0393838089950893E-2</c:v>
                </c:pt>
                <c:pt idx="22382">
                  <c:v>2.028419295837977E-3</c:v>
                </c:pt>
                <c:pt idx="22383">
                  <c:v>1.4754531074960674E-3</c:v>
                </c:pt>
                <c:pt idx="22384">
                  <c:v>4.4679834813590134E-2</c:v>
                </c:pt>
                <c:pt idx="22385">
                  <c:v>-4.4108430434323708E-3</c:v>
                </c:pt>
                <c:pt idx="22386">
                  <c:v>8.9829709055457813E-2</c:v>
                </c:pt>
                <c:pt idx="22387">
                  <c:v>-5.7274717865709555E-2</c:v>
                </c:pt>
                <c:pt idx="22388">
                  <c:v>8.7798641971030114E-2</c:v>
                </c:pt>
                <c:pt idx="22389">
                  <c:v>-8.8867043024343593E-3</c:v>
                </c:pt>
                <c:pt idx="22390">
                  <c:v>2.0050802820238571E-2</c:v>
                </c:pt>
                <c:pt idx="22391">
                  <c:v>1.3647671303554694E-2</c:v>
                </c:pt>
                <c:pt idx="22392">
                  <c:v>1.8292505643476075E-2</c:v>
                </c:pt>
                <c:pt idx="22393">
                  <c:v>5.7213107996858491E-2</c:v>
                </c:pt>
                <c:pt idx="22394">
                  <c:v>2.2165715062825889E-2</c:v>
                </c:pt>
                <c:pt idx="22395">
                  <c:v>2.036284188220842E-2</c:v>
                </c:pt>
                <c:pt idx="22396">
                  <c:v>-8.1572999198319483E-3</c:v>
                </c:pt>
                <c:pt idx="22397">
                  <c:v>2.0887654248897651E-2</c:v>
                </c:pt>
                <c:pt idx="22398">
                  <c:v>4.6332716233629646E-2</c:v>
                </c:pt>
                <c:pt idx="22399">
                  <c:v>2.0283806521180565E-2</c:v>
                </c:pt>
                <c:pt idx="22400">
                  <c:v>2.4828120342185806E-2</c:v>
                </c:pt>
                <c:pt idx="22401">
                  <c:v>-6.9377588781626406E-2</c:v>
                </c:pt>
                <c:pt idx="22402">
                  <c:v>-9.6072547478182668E-2</c:v>
                </c:pt>
                <c:pt idx="22403">
                  <c:v>2.5578470107713483E-2</c:v>
                </c:pt>
                <c:pt idx="22404">
                  <c:v>3.7177070274754913E-2</c:v>
                </c:pt>
                <c:pt idx="22405">
                  <c:v>6.0885050086600605E-2</c:v>
                </c:pt>
                <c:pt idx="22406">
                  <c:v>1.1082162651182833E-2</c:v>
                </c:pt>
                <c:pt idx="22407">
                  <c:v>-0.15947189404516712</c:v>
                </c:pt>
                <c:pt idx="22408">
                  <c:v>0.12032098683913042</c:v>
                </c:pt>
                <c:pt idx="22409">
                  <c:v>-1.9823407307843825E-2</c:v>
                </c:pt>
                <c:pt idx="22410">
                  <c:v>-0.12144544393389141</c:v>
                </c:pt>
                <c:pt idx="22411">
                  <c:v>0.19757034911860583</c:v>
                </c:pt>
                <c:pt idx="22412">
                  <c:v>7.1819017524949846E-2</c:v>
                </c:pt>
                <c:pt idx="22413">
                  <c:v>4.3338664144853531E-2</c:v>
                </c:pt>
                <c:pt idx="22414">
                  <c:v>-1.8472698940980501E-3</c:v>
                </c:pt>
                <c:pt idx="22415">
                  <c:v>3.7494645256631647E-2</c:v>
                </c:pt>
                <c:pt idx="22416">
                  <c:v>1.7648208564176079E-2</c:v>
                </c:pt>
                <c:pt idx="22417">
                  <c:v>3.8997175362339855E-2</c:v>
                </c:pt>
                <c:pt idx="22418">
                  <c:v>-1.6416343982007187E-2</c:v>
                </c:pt>
                <c:pt idx="22419">
                  <c:v>-3.3266476318627404E-3</c:v>
                </c:pt>
                <c:pt idx="22420">
                  <c:v>8.9326555516238467E-3</c:v>
                </c:pt>
                <c:pt idx="22421">
                  <c:v>-1.6188856526373478E-2</c:v>
                </c:pt>
                <c:pt idx="22422">
                  <c:v>-0.16685269331682387</c:v>
                </c:pt>
                <c:pt idx="22423">
                  <c:v>6.6588065771535893E-2</c:v>
                </c:pt>
                <c:pt idx="22424">
                  <c:v>2.2336037157613401E-2</c:v>
                </c:pt>
                <c:pt idx="22425">
                  <c:v>3.3449110785048614E-2</c:v>
                </c:pt>
                <c:pt idx="22426">
                  <c:v>1.6486910780615812E-2</c:v>
                </c:pt>
                <c:pt idx="22427">
                  <c:v>-5.5035911918603721E-2</c:v>
                </c:pt>
                <c:pt idx="22428">
                  <c:v>2.2244411948566811E-2</c:v>
                </c:pt>
                <c:pt idx="22429">
                  <c:v>-1.9327928985285171E-2</c:v>
                </c:pt>
                <c:pt idx="22430">
                  <c:v>4.2753574215297824E-2</c:v>
                </c:pt>
                <c:pt idx="22431">
                  <c:v>3.1538381466960946E-2</c:v>
                </c:pt>
                <c:pt idx="22432">
                  <c:v>5.661442795085516E-2</c:v>
                </c:pt>
                <c:pt idx="22433">
                  <c:v>6.418786169308989E-2</c:v>
                </c:pt>
                <c:pt idx="22434">
                  <c:v>2.6327464030235483E-2</c:v>
                </c:pt>
                <c:pt idx="22435">
                  <c:v>7.3032999244961025E-2</c:v>
                </c:pt>
                <c:pt idx="22436">
                  <c:v>3.262398234958197E-2</c:v>
                </c:pt>
                <c:pt idx="22437">
                  <c:v>0.23906822923715215</c:v>
                </c:pt>
                <c:pt idx="22438">
                  <c:v>6.5692229061854995E-3</c:v>
                </c:pt>
                <c:pt idx="22439">
                  <c:v>-6.536904090683035E-2</c:v>
                </c:pt>
                <c:pt idx="22440">
                  <c:v>-4.5779414223274965E-2</c:v>
                </c:pt>
                <c:pt idx="22441">
                  <c:v>2.7741290786085379E-2</c:v>
                </c:pt>
                <c:pt idx="22442">
                  <c:v>5.3277339752204993E-2</c:v>
                </c:pt>
                <c:pt idx="22443">
                  <c:v>-1.2830931730166984E-2</c:v>
                </c:pt>
                <c:pt idx="22444">
                  <c:v>-3.2221735250066955E-2</c:v>
                </c:pt>
                <c:pt idx="22445">
                  <c:v>0.15155348191522852</c:v>
                </c:pt>
                <c:pt idx="22446">
                  <c:v>-9.4734829723901182E-3</c:v>
                </c:pt>
                <c:pt idx="22447">
                  <c:v>-2.4944246763716857E-2</c:v>
                </c:pt>
                <c:pt idx="22448">
                  <c:v>4.3503380701088487E-2</c:v>
                </c:pt>
                <c:pt idx="22449">
                  <c:v>9.9672753965899835E-2</c:v>
                </c:pt>
                <c:pt idx="22450">
                  <c:v>-7.2558464606859441E-2</c:v>
                </c:pt>
                <c:pt idx="22451">
                  <c:v>2.6050797265613858E-2</c:v>
                </c:pt>
                <c:pt idx="22452">
                  <c:v>-1.6539524100490622E-3</c:v>
                </c:pt>
                <c:pt idx="22453">
                  <c:v>1.6100583158529962E-2</c:v>
                </c:pt>
                <c:pt idx="22454">
                  <c:v>-5.6302524825908244E-2</c:v>
                </c:pt>
                <c:pt idx="22455">
                  <c:v>6.2436739833463472E-4</c:v>
                </c:pt>
                <c:pt idx="22456">
                  <c:v>-0.11002297714357254</c:v>
                </c:pt>
                <c:pt idx="22457">
                  <c:v>2.1614656765156001E-2</c:v>
                </c:pt>
                <c:pt idx="22458">
                  <c:v>-8.1177707919997219E-2</c:v>
                </c:pt>
                <c:pt idx="22459">
                  <c:v>-1.8737651691044004E-2</c:v>
                </c:pt>
                <c:pt idx="22460">
                  <c:v>4.3332994436795794E-2</c:v>
                </c:pt>
                <c:pt idx="22461">
                  <c:v>5.6083972192871277E-2</c:v>
                </c:pt>
                <c:pt idx="22462">
                  <c:v>-0.18462543043223184</c:v>
                </c:pt>
                <c:pt idx="22463">
                  <c:v>-4.6294540222202828E-2</c:v>
                </c:pt>
                <c:pt idx="22464">
                  <c:v>3.7852195920055232E-2</c:v>
                </c:pt>
                <c:pt idx="22465">
                  <c:v>-3.4454915451707424E-2</c:v>
                </c:pt>
                <c:pt idx="22466">
                  <c:v>-2.1894157686492471E-2</c:v>
                </c:pt>
                <c:pt idx="22467">
                  <c:v>0.12606726159626436</c:v>
                </c:pt>
                <c:pt idx="22468">
                  <c:v>-0.10890496376229994</c:v>
                </c:pt>
                <c:pt idx="22469">
                  <c:v>-1.1898132416938898E-3</c:v>
                </c:pt>
                <c:pt idx="22470">
                  <c:v>-9.065963207607379E-3</c:v>
                </c:pt>
                <c:pt idx="22471">
                  <c:v>9.9171049949648253E-3</c:v>
                </c:pt>
                <c:pt idx="22472">
                  <c:v>8.9116506171250888E-4</c:v>
                </c:pt>
                <c:pt idx="22473">
                  <c:v>0.12661771063200081</c:v>
                </c:pt>
                <c:pt idx="22474">
                  <c:v>2.4998001468809518E-2</c:v>
                </c:pt>
                <c:pt idx="22475">
                  <c:v>4.4103552527285525E-2</c:v>
                </c:pt>
                <c:pt idx="22476">
                  <c:v>-1.6261413739981623E-2</c:v>
                </c:pt>
                <c:pt idx="22477">
                  <c:v>-4.675726104794926E-3</c:v>
                </c:pt>
                <c:pt idx="22478">
                  <c:v>1.9875795974266378E-2</c:v>
                </c:pt>
                <c:pt idx="22479">
                  <c:v>-0.14365431163134129</c:v>
                </c:pt>
                <c:pt idx="22480">
                  <c:v>-2.5236937974284944E-3</c:v>
                </c:pt>
                <c:pt idx="22481">
                  <c:v>1.4189367604444237E-2</c:v>
                </c:pt>
                <c:pt idx="22482">
                  <c:v>1.8214867744516319E-2</c:v>
                </c:pt>
                <c:pt idx="22483">
                  <c:v>1.8184684949318627E-2</c:v>
                </c:pt>
                <c:pt idx="22484">
                  <c:v>-9.6475814632987295E-2</c:v>
                </c:pt>
                <c:pt idx="22485">
                  <c:v>4.0817659760229427E-2</c:v>
                </c:pt>
                <c:pt idx="22486">
                  <c:v>-4.2865946660697291E-2</c:v>
                </c:pt>
                <c:pt idx="22487">
                  <c:v>0.20544781323016176</c:v>
                </c:pt>
                <c:pt idx="22488">
                  <c:v>4.9945368966524677E-2</c:v>
                </c:pt>
                <c:pt idx="22489">
                  <c:v>-1.4950256008199273E-2</c:v>
                </c:pt>
                <c:pt idx="22490">
                  <c:v>-2.1477981217974999E-2</c:v>
                </c:pt>
                <c:pt idx="22491">
                  <c:v>1.2698460267780594E-3</c:v>
                </c:pt>
                <c:pt idx="22492">
                  <c:v>-0.1231145916390373</c:v>
                </c:pt>
                <c:pt idx="22493">
                  <c:v>-1.6078905990703739E-2</c:v>
                </c:pt>
                <c:pt idx="22494">
                  <c:v>5.0243527872387374E-2</c:v>
                </c:pt>
                <c:pt idx="22495">
                  <c:v>2.4301158118141184E-2</c:v>
                </c:pt>
                <c:pt idx="22496">
                  <c:v>7.5360220738552072E-2</c:v>
                </c:pt>
                <c:pt idx="22497">
                  <c:v>-7.433162998049879E-2</c:v>
                </c:pt>
                <c:pt idx="22498">
                  <c:v>-4.0530686704235856E-4</c:v>
                </c:pt>
                <c:pt idx="22499">
                  <c:v>7.1309544712276088E-2</c:v>
                </c:pt>
                <c:pt idx="22500">
                  <c:v>-3.515302787389258E-2</c:v>
                </c:pt>
                <c:pt idx="22501">
                  <c:v>-1.8800090902875554E-2</c:v>
                </c:pt>
                <c:pt idx="22502">
                  <c:v>4.7621160670241983E-2</c:v>
                </c:pt>
                <c:pt idx="22503">
                  <c:v>-7.1502339764414032E-3</c:v>
                </c:pt>
                <c:pt idx="22504">
                  <c:v>9.9243808221774893E-2</c:v>
                </c:pt>
                <c:pt idx="22505">
                  <c:v>-7.9174317825747131E-2</c:v>
                </c:pt>
                <c:pt idx="22506">
                  <c:v>0.10306970908935351</c:v>
                </c:pt>
                <c:pt idx="22507">
                  <c:v>0.17263237348200475</c:v>
                </c:pt>
                <c:pt idx="22508">
                  <c:v>2.6413184373749933E-2</c:v>
                </c:pt>
                <c:pt idx="22509">
                  <c:v>2.6236491076833467E-2</c:v>
                </c:pt>
                <c:pt idx="22510">
                  <c:v>1.7595319338302443E-2</c:v>
                </c:pt>
                <c:pt idx="22511">
                  <c:v>1.5803287178752064E-2</c:v>
                </c:pt>
                <c:pt idx="22512">
                  <c:v>-0.14735466426442442</c:v>
                </c:pt>
                <c:pt idx="22513">
                  <c:v>-6.4000906012885966E-2</c:v>
                </c:pt>
                <c:pt idx="22514">
                  <c:v>-1.9296650035924717E-2</c:v>
                </c:pt>
                <c:pt idx="22515">
                  <c:v>-2.3725872126548284E-3</c:v>
                </c:pt>
                <c:pt idx="22516">
                  <c:v>2.0933323469779323E-2</c:v>
                </c:pt>
                <c:pt idx="22517">
                  <c:v>-2.4962938565471132E-2</c:v>
                </c:pt>
                <c:pt idx="22518">
                  <c:v>5.8123336816081672E-2</c:v>
                </c:pt>
                <c:pt idx="22519">
                  <c:v>2.031941484446958E-3</c:v>
                </c:pt>
                <c:pt idx="22520">
                  <c:v>2.1070239503186997E-2</c:v>
                </c:pt>
                <c:pt idx="22521">
                  <c:v>0.32724962679126512</c:v>
                </c:pt>
                <c:pt idx="22522">
                  <c:v>8.1489737295078399E-2</c:v>
                </c:pt>
                <c:pt idx="22523">
                  <c:v>1.1797887365428831E-2</c:v>
                </c:pt>
                <c:pt idx="22524">
                  <c:v>1.2036584571088763E-2</c:v>
                </c:pt>
                <c:pt idx="22525">
                  <c:v>-4.9639582270219355E-2</c:v>
                </c:pt>
                <c:pt idx="22526">
                  <c:v>6.129252663193948E-2</c:v>
                </c:pt>
                <c:pt idx="22527">
                  <c:v>1.6957561044246075E-2</c:v>
                </c:pt>
                <c:pt idx="22528">
                  <c:v>2.9350437176099087E-2</c:v>
                </c:pt>
                <c:pt idx="22529">
                  <c:v>-4.5884579703399986E-2</c:v>
                </c:pt>
                <c:pt idx="22530">
                  <c:v>2.294494283827345E-2</c:v>
                </c:pt>
                <c:pt idx="22531">
                  <c:v>-4.3200832524450512E-2</c:v>
                </c:pt>
                <c:pt idx="22532">
                  <c:v>-1.0603812119034628E-2</c:v>
                </c:pt>
                <c:pt idx="22533">
                  <c:v>0.11464462753682732</c:v>
                </c:pt>
                <c:pt idx="22534">
                  <c:v>-1.4906642335506051E-2</c:v>
                </c:pt>
                <c:pt idx="22535">
                  <c:v>8.5685862390026665E-2</c:v>
                </c:pt>
                <c:pt idx="22536">
                  <c:v>1.6929905070656052E-2</c:v>
                </c:pt>
                <c:pt idx="22537">
                  <c:v>3.1910396564862248E-2</c:v>
                </c:pt>
                <c:pt idx="22538">
                  <c:v>5.1000900562289571E-2</c:v>
                </c:pt>
                <c:pt idx="22539">
                  <c:v>-1.6712663622210767E-3</c:v>
                </c:pt>
                <c:pt idx="22540">
                  <c:v>5.0529129755819961E-2</c:v>
                </c:pt>
                <c:pt idx="22541">
                  <c:v>2.7031025980199023E-2</c:v>
                </c:pt>
                <c:pt idx="22542">
                  <c:v>2.6135641858719576E-2</c:v>
                </c:pt>
                <c:pt idx="22543">
                  <c:v>-1.7595481842145825E-2</c:v>
                </c:pt>
                <c:pt idx="22544">
                  <c:v>5.323275837371836E-2</c:v>
                </c:pt>
                <c:pt idx="22545">
                  <c:v>-2.4125286241986225E-2</c:v>
                </c:pt>
                <c:pt idx="22546">
                  <c:v>2.5229046175589256E-2</c:v>
                </c:pt>
                <c:pt idx="22547">
                  <c:v>3.6538678604280494E-3</c:v>
                </c:pt>
                <c:pt idx="22548">
                  <c:v>0.10475013404083343</c:v>
                </c:pt>
                <c:pt idx="22549">
                  <c:v>2.2060837068191008E-3</c:v>
                </c:pt>
                <c:pt idx="22550">
                  <c:v>8.3775422710858048E-3</c:v>
                </c:pt>
                <c:pt idx="22551">
                  <c:v>0.1325587441760798</c:v>
                </c:pt>
                <c:pt idx="22552">
                  <c:v>2.0247457066447296E-2</c:v>
                </c:pt>
                <c:pt idx="22553">
                  <c:v>-5.7032212807248434E-2</c:v>
                </c:pt>
                <c:pt idx="22554">
                  <c:v>2.8397045317694221E-2</c:v>
                </c:pt>
                <c:pt idx="22555">
                  <c:v>1.6781060887758843E-2</c:v>
                </c:pt>
                <c:pt idx="22556">
                  <c:v>-0.13872490985840083</c:v>
                </c:pt>
                <c:pt idx="22557">
                  <c:v>2.5869996465973773E-2</c:v>
                </c:pt>
                <c:pt idx="22558">
                  <c:v>-2.7022169750967946E-2</c:v>
                </c:pt>
                <c:pt idx="22559">
                  <c:v>5.7199281734793384E-2</c:v>
                </c:pt>
                <c:pt idx="22560">
                  <c:v>7.0243538022788946E-2</c:v>
                </c:pt>
                <c:pt idx="22561">
                  <c:v>7.743933013839277E-2</c:v>
                </c:pt>
                <c:pt idx="22562">
                  <c:v>5.3426821224084223E-2</c:v>
                </c:pt>
                <c:pt idx="22563">
                  <c:v>2.7863418657588769E-2</c:v>
                </c:pt>
                <c:pt idx="22564">
                  <c:v>9.4231462155796281E-2</c:v>
                </c:pt>
                <c:pt idx="22565">
                  <c:v>-1.9790704022152512E-2</c:v>
                </c:pt>
                <c:pt idx="22566">
                  <c:v>8.2679912812726811E-3</c:v>
                </c:pt>
                <c:pt idx="22567">
                  <c:v>-1.3736498743191668E-2</c:v>
                </c:pt>
                <c:pt idx="22568">
                  <c:v>3.1643683885931514E-2</c:v>
                </c:pt>
                <c:pt idx="22569">
                  <c:v>-3.357309045370966E-2</c:v>
                </c:pt>
                <c:pt idx="22570">
                  <c:v>-9.4371791792849533E-2</c:v>
                </c:pt>
                <c:pt idx="22571">
                  <c:v>-5.844010223181622E-2</c:v>
                </c:pt>
                <c:pt idx="22572">
                  <c:v>-2.2702562175001866E-2</c:v>
                </c:pt>
                <c:pt idx="22573">
                  <c:v>-1.0486878565242112E-2</c:v>
                </c:pt>
                <c:pt idx="22574">
                  <c:v>2.1935877917549033E-2</c:v>
                </c:pt>
                <c:pt idx="22575">
                  <c:v>4.4009223203544362E-2</c:v>
                </c:pt>
                <c:pt idx="22576">
                  <c:v>4.1545894761539796E-2</c:v>
                </c:pt>
                <c:pt idx="22577">
                  <c:v>6.3916624873776293E-2</c:v>
                </c:pt>
                <c:pt idx="22578">
                  <c:v>3.1711139629532571E-2</c:v>
                </c:pt>
                <c:pt idx="22579">
                  <c:v>3.7296507593414865E-2</c:v>
                </c:pt>
                <c:pt idx="22580">
                  <c:v>3.6153989320778193E-2</c:v>
                </c:pt>
                <c:pt idx="22581">
                  <c:v>-4.0038374914502267E-2</c:v>
                </c:pt>
                <c:pt idx="22582">
                  <c:v>-4.4546001133888282E-3</c:v>
                </c:pt>
                <c:pt idx="22583">
                  <c:v>4.1567541665407305E-2</c:v>
                </c:pt>
                <c:pt idx="22584">
                  <c:v>-3.6276637122623023E-2</c:v>
                </c:pt>
                <c:pt idx="22585">
                  <c:v>7.9642679403065051E-4</c:v>
                </c:pt>
                <c:pt idx="22586">
                  <c:v>-6.2459589906234368E-2</c:v>
                </c:pt>
                <c:pt idx="22587">
                  <c:v>1.5979216091530312E-2</c:v>
                </c:pt>
                <c:pt idx="22588">
                  <c:v>1.8798431575185313E-2</c:v>
                </c:pt>
                <c:pt idx="22589">
                  <c:v>1.5564069607391682E-2</c:v>
                </c:pt>
                <c:pt idx="22590">
                  <c:v>-0.15862579025080731</c:v>
                </c:pt>
                <c:pt idx="22591">
                  <c:v>9.9276414595370829E-3</c:v>
                </c:pt>
                <c:pt idx="22592">
                  <c:v>1.4645587248666166E-2</c:v>
                </c:pt>
                <c:pt idx="22593">
                  <c:v>0.10298161900494898</c:v>
                </c:pt>
                <c:pt idx="22594">
                  <c:v>-0.10530220933660345</c:v>
                </c:pt>
                <c:pt idx="22595">
                  <c:v>2.341316973001897E-2</c:v>
                </c:pt>
                <c:pt idx="22596">
                  <c:v>8.7527573748964176E-3</c:v>
                </c:pt>
                <c:pt idx="22597">
                  <c:v>-0.11489751345543991</c:v>
                </c:pt>
                <c:pt idx="22598">
                  <c:v>-7.8660969390784707E-3</c:v>
                </c:pt>
                <c:pt idx="22599">
                  <c:v>-9.5932646892803938E-2</c:v>
                </c:pt>
                <c:pt idx="22600">
                  <c:v>0.11294083192999563</c:v>
                </c:pt>
                <c:pt idx="22601">
                  <c:v>-2.3871909231691812E-2</c:v>
                </c:pt>
                <c:pt idx="22602">
                  <c:v>-2.2795401542429337E-2</c:v>
                </c:pt>
                <c:pt idx="22603">
                  <c:v>8.7802273088325618E-3</c:v>
                </c:pt>
                <c:pt idx="22604">
                  <c:v>2.4569358914815771E-2</c:v>
                </c:pt>
                <c:pt idx="22605">
                  <c:v>3.3412853060209552E-2</c:v>
                </c:pt>
                <c:pt idx="22606">
                  <c:v>3.5324024443730957E-2</c:v>
                </c:pt>
                <c:pt idx="22607">
                  <c:v>6.4778596767169877E-2</c:v>
                </c:pt>
                <c:pt idx="22608">
                  <c:v>8.5022113765000681E-3</c:v>
                </c:pt>
                <c:pt idx="22609">
                  <c:v>-8.0239718654089534E-2</c:v>
                </c:pt>
                <c:pt idx="22610">
                  <c:v>4.9555222851152256E-2</c:v>
                </c:pt>
                <c:pt idx="22611">
                  <c:v>0.42928406165604149</c:v>
                </c:pt>
                <c:pt idx="22612">
                  <c:v>-9.3990982533310799E-2</c:v>
                </c:pt>
                <c:pt idx="22613">
                  <c:v>5.4505762922873936E-2</c:v>
                </c:pt>
                <c:pt idx="22614">
                  <c:v>9.3098318350333498E-2</c:v>
                </c:pt>
                <c:pt idx="22615">
                  <c:v>2.9401623567167048E-2</c:v>
                </c:pt>
                <c:pt idx="22616">
                  <c:v>-4.7186831432715626E-3</c:v>
                </c:pt>
                <c:pt idx="22617">
                  <c:v>-6.0508733070796197E-2</c:v>
                </c:pt>
                <c:pt idx="22618">
                  <c:v>0.13474422007099707</c:v>
                </c:pt>
                <c:pt idx="22619">
                  <c:v>1.7100853287381326E-2</c:v>
                </c:pt>
                <c:pt idx="22620">
                  <c:v>-1.0056273672044711E-2</c:v>
                </c:pt>
                <c:pt idx="22621">
                  <c:v>2.8864566964675788E-2</c:v>
                </c:pt>
                <c:pt idx="22622">
                  <c:v>-2.1289600136374733E-2</c:v>
                </c:pt>
                <c:pt idx="22623">
                  <c:v>0.18351673224251597</c:v>
                </c:pt>
                <c:pt idx="22624">
                  <c:v>-0.24587167599007598</c:v>
                </c:pt>
                <c:pt idx="22625">
                  <c:v>-9.9569741950674182E-2</c:v>
                </c:pt>
                <c:pt idx="22626">
                  <c:v>2.6082593131179995E-2</c:v>
                </c:pt>
                <c:pt idx="22627">
                  <c:v>2.8506712599007635E-2</c:v>
                </c:pt>
                <c:pt idx="22628">
                  <c:v>1.8797757683869524E-3</c:v>
                </c:pt>
                <c:pt idx="22629">
                  <c:v>2.9128890181243674E-2</c:v>
                </c:pt>
                <c:pt idx="22630">
                  <c:v>4.0828682611072753E-2</c:v>
                </c:pt>
                <c:pt idx="22631">
                  <c:v>-6.1948156754479157E-2</c:v>
                </c:pt>
                <c:pt idx="22632">
                  <c:v>4.4955568701107174E-3</c:v>
                </c:pt>
                <c:pt idx="22633">
                  <c:v>-1.3136528820188816E-2</c:v>
                </c:pt>
                <c:pt idx="22634">
                  <c:v>4.9990022772758685E-2</c:v>
                </c:pt>
                <c:pt idx="22635">
                  <c:v>2.2179007492552985E-2</c:v>
                </c:pt>
                <c:pt idx="22636">
                  <c:v>2.8691620304587221E-2</c:v>
                </c:pt>
                <c:pt idx="22637">
                  <c:v>1.9888677877115474E-2</c:v>
                </c:pt>
                <c:pt idx="22638">
                  <c:v>-1.6018888693919327E-2</c:v>
                </c:pt>
                <c:pt idx="22639">
                  <c:v>-5.6410387242477364E-2</c:v>
                </c:pt>
                <c:pt idx="22640">
                  <c:v>2.1366601852629726E-2</c:v>
                </c:pt>
                <c:pt idx="22641">
                  <c:v>1.8040468931172036E-3</c:v>
                </c:pt>
                <c:pt idx="22642">
                  <c:v>3.4885032381189299E-2</c:v>
                </c:pt>
                <c:pt idx="22643">
                  <c:v>5.8102223763189511E-3</c:v>
                </c:pt>
                <c:pt idx="22644">
                  <c:v>-4.8988973710458496E-2</c:v>
                </c:pt>
                <c:pt idx="22645">
                  <c:v>3.8467721631531573E-2</c:v>
                </c:pt>
                <c:pt idx="22646">
                  <c:v>1.1672890944493997E-2</c:v>
                </c:pt>
                <c:pt idx="22647">
                  <c:v>7.3643552752116412E-3</c:v>
                </c:pt>
                <c:pt idx="22648">
                  <c:v>1.2125196386102349E-2</c:v>
                </c:pt>
                <c:pt idx="22649">
                  <c:v>-0.11617094057018218</c:v>
                </c:pt>
                <c:pt idx="22650">
                  <c:v>2.7019106340480711E-2</c:v>
                </c:pt>
                <c:pt idx="22651">
                  <c:v>-1.9528654510242875E-2</c:v>
                </c:pt>
                <c:pt idx="22652">
                  <c:v>5.5236409887597308E-2</c:v>
                </c:pt>
                <c:pt idx="22653">
                  <c:v>2.16534945797561E-2</c:v>
                </c:pt>
                <c:pt idx="22654">
                  <c:v>0.24085312378403012</c:v>
                </c:pt>
                <c:pt idx="22655">
                  <c:v>2.21039998591839E-2</c:v>
                </c:pt>
                <c:pt idx="22656">
                  <c:v>-1.9930542970787363E-2</c:v>
                </c:pt>
                <c:pt idx="22657">
                  <c:v>-1.1215094454909515E-2</c:v>
                </c:pt>
                <c:pt idx="22658">
                  <c:v>2.4093987696708163E-3</c:v>
                </c:pt>
                <c:pt idx="22659">
                  <c:v>-1.1836999231127273E-2</c:v>
                </c:pt>
                <c:pt idx="22660">
                  <c:v>5.6214656631181456E-2</c:v>
                </c:pt>
                <c:pt idx="22661">
                  <c:v>3.571401324314602E-2</c:v>
                </c:pt>
                <c:pt idx="22662">
                  <c:v>-3.7051074149138021E-3</c:v>
                </c:pt>
                <c:pt idx="22663">
                  <c:v>5.0846305936548382E-2</c:v>
                </c:pt>
                <c:pt idx="22664">
                  <c:v>-2.533255887662979E-3</c:v>
                </c:pt>
                <c:pt idx="22665">
                  <c:v>4.1193523304301309E-2</c:v>
                </c:pt>
                <c:pt idx="22666">
                  <c:v>-9.1864469277265076E-3</c:v>
                </c:pt>
                <c:pt idx="22667">
                  <c:v>2.4892187635096513E-2</c:v>
                </c:pt>
                <c:pt idx="22668">
                  <c:v>3.9093153772957162E-2</c:v>
                </c:pt>
                <c:pt idx="22669">
                  <c:v>8.0581678439235543E-4</c:v>
                </c:pt>
                <c:pt idx="22670">
                  <c:v>4.7882910129598284E-2</c:v>
                </c:pt>
                <c:pt idx="22671">
                  <c:v>1.4648716528781903E-2</c:v>
                </c:pt>
                <c:pt idx="22672">
                  <c:v>2.2867603298086139E-2</c:v>
                </c:pt>
                <c:pt idx="22673">
                  <c:v>-5.3355633092434129E-2</c:v>
                </c:pt>
                <c:pt idx="22674">
                  <c:v>4.6863142403495657E-2</c:v>
                </c:pt>
                <c:pt idx="22675">
                  <c:v>0.13123172334884875</c:v>
                </c:pt>
                <c:pt idx="22676">
                  <c:v>-0.1968877451341039</c:v>
                </c:pt>
                <c:pt idx="22677">
                  <c:v>-5.3015415954576199E-2</c:v>
                </c:pt>
                <c:pt idx="22678">
                  <c:v>-2.7095227434611614E-2</c:v>
                </c:pt>
                <c:pt idx="22679">
                  <c:v>-9.2907911642559612E-2</c:v>
                </c:pt>
                <c:pt idx="22680">
                  <c:v>1.4603643059000384E-2</c:v>
                </c:pt>
                <c:pt idx="22681">
                  <c:v>5.6100051591594847E-2</c:v>
                </c:pt>
                <c:pt idx="22682">
                  <c:v>-2.0568659609181417E-2</c:v>
                </c:pt>
                <c:pt idx="22683">
                  <c:v>-2.4747532157861848E-2</c:v>
                </c:pt>
                <c:pt idx="22684">
                  <c:v>6.8276511439970725E-2</c:v>
                </c:pt>
                <c:pt idx="22685">
                  <c:v>5.0481178724843818E-2</c:v>
                </c:pt>
                <c:pt idx="22686">
                  <c:v>5.1957976652685305E-2</c:v>
                </c:pt>
                <c:pt idx="22687">
                  <c:v>1.302133595164451E-2</c:v>
                </c:pt>
                <c:pt idx="22688">
                  <c:v>-3.1818524421900862E-2</c:v>
                </c:pt>
                <c:pt idx="22689">
                  <c:v>5.1327280887390254E-2</c:v>
                </c:pt>
                <c:pt idx="22690">
                  <c:v>-1.1701849461975612E-3</c:v>
                </c:pt>
                <c:pt idx="22691">
                  <c:v>-4.2968953247425681E-2</c:v>
                </c:pt>
                <c:pt idx="22692">
                  <c:v>-6.7582691371139689E-2</c:v>
                </c:pt>
                <c:pt idx="22693">
                  <c:v>2.9735162596915585E-2</c:v>
                </c:pt>
                <c:pt idx="22694">
                  <c:v>-8.3576786501767565E-3</c:v>
                </c:pt>
                <c:pt idx="22695">
                  <c:v>5.6224799569139878E-3</c:v>
                </c:pt>
                <c:pt idx="22696">
                  <c:v>2.7613990985754747E-2</c:v>
                </c:pt>
                <c:pt idx="22697">
                  <c:v>-1.0604047274349179E-2</c:v>
                </c:pt>
                <c:pt idx="22698">
                  <c:v>9.2819208491302149E-3</c:v>
                </c:pt>
                <c:pt idx="22699">
                  <c:v>-0.42618820743116481</c:v>
                </c:pt>
                <c:pt idx="22700">
                  <c:v>1.5828510093252417E-2</c:v>
                </c:pt>
                <c:pt idx="22701">
                  <c:v>0.18510949424213113</c:v>
                </c:pt>
                <c:pt idx="22702">
                  <c:v>1.1925170580725094E-2</c:v>
                </c:pt>
                <c:pt idx="22703">
                  <c:v>-9.9664840104767647E-3</c:v>
                </c:pt>
                <c:pt idx="22704">
                  <c:v>2.2786462772089257E-2</c:v>
                </c:pt>
                <c:pt idx="22705">
                  <c:v>3.3010506181015239E-2</c:v>
                </c:pt>
                <c:pt idx="22706">
                  <c:v>0.1006361623598222</c:v>
                </c:pt>
                <c:pt idx="22707">
                  <c:v>1.0521247804032647</c:v>
                </c:pt>
                <c:pt idx="22708">
                  <c:v>-9.1744220155585525E-3</c:v>
                </c:pt>
                <c:pt idx="22709">
                  <c:v>-4.5013867950175292E-2</c:v>
                </c:pt>
                <c:pt idx="22710">
                  <c:v>-7.6002139023427895E-2</c:v>
                </c:pt>
                <c:pt idx="22711">
                  <c:v>0.41213204265026143</c:v>
                </c:pt>
                <c:pt idx="22712">
                  <c:v>1.7746417388842698E-2</c:v>
                </c:pt>
                <c:pt idx="22713">
                  <c:v>7.7241627974678709E-3</c:v>
                </c:pt>
                <c:pt idx="22714">
                  <c:v>-7.5211214987046023E-3</c:v>
                </c:pt>
                <c:pt idx="22715">
                  <c:v>-7.2738829222152403E-4</c:v>
                </c:pt>
                <c:pt idx="22716">
                  <c:v>5.8696610698976463E-2</c:v>
                </c:pt>
                <c:pt idx="22717">
                  <c:v>-5.2652498488954397E-2</c:v>
                </c:pt>
                <c:pt idx="22718">
                  <c:v>-3.9138745931277565E-2</c:v>
                </c:pt>
                <c:pt idx="22719">
                  <c:v>3.3169826486193089E-3</c:v>
                </c:pt>
                <c:pt idx="22720">
                  <c:v>5.7073325016182043E-2</c:v>
                </c:pt>
                <c:pt idx="22721">
                  <c:v>-2.8668407477865247E-2</c:v>
                </c:pt>
                <c:pt idx="22722">
                  <c:v>-2.8794865451321392E-3</c:v>
                </c:pt>
                <c:pt idx="22723">
                  <c:v>-2.9253652163229376E-2</c:v>
                </c:pt>
                <c:pt idx="22724">
                  <c:v>2.8852461575856182E-2</c:v>
                </c:pt>
                <c:pt idx="22725">
                  <c:v>6.0182350730037255E-2</c:v>
                </c:pt>
                <c:pt idx="22726">
                  <c:v>-2.0722752162647476E-2</c:v>
                </c:pt>
                <c:pt idx="22727">
                  <c:v>-1.8196777097805129E-2</c:v>
                </c:pt>
                <c:pt idx="22728">
                  <c:v>4.9594097346280445E-2</c:v>
                </c:pt>
                <c:pt idx="22729">
                  <c:v>-4.6205476162873529E-2</c:v>
                </c:pt>
                <c:pt idx="22730">
                  <c:v>6.8647739138215758E-2</c:v>
                </c:pt>
                <c:pt idx="22731">
                  <c:v>7.9789466837619297E-2</c:v>
                </c:pt>
                <c:pt idx="22732">
                  <c:v>4.1358266060614941E-2</c:v>
                </c:pt>
                <c:pt idx="22733">
                  <c:v>-4.812832793817224E-2</c:v>
                </c:pt>
                <c:pt idx="22734">
                  <c:v>-1.7491568294017393E-2</c:v>
                </c:pt>
                <c:pt idx="22735">
                  <c:v>2.4433785257863268E-2</c:v>
                </c:pt>
                <c:pt idx="22736">
                  <c:v>-5.1848814284267249E-2</c:v>
                </c:pt>
                <c:pt idx="22737">
                  <c:v>9.3943808328916634E-2</c:v>
                </c:pt>
                <c:pt idx="22738">
                  <c:v>5.2380744437716856E-2</c:v>
                </c:pt>
                <c:pt idx="22739">
                  <c:v>1.8041771994384174E-2</c:v>
                </c:pt>
                <c:pt idx="22740">
                  <c:v>4.0412521816071849E-2</c:v>
                </c:pt>
                <c:pt idx="22741">
                  <c:v>1.3596561785377752E-2</c:v>
                </c:pt>
                <c:pt idx="22742">
                  <c:v>-6.3897448022122744E-2</c:v>
                </c:pt>
                <c:pt idx="22743">
                  <c:v>-4.9822444537470714E-2</c:v>
                </c:pt>
                <c:pt idx="22744">
                  <c:v>-1.7812124065242105E-2</c:v>
                </c:pt>
                <c:pt idx="22745">
                  <c:v>5.1173461057842116E-2</c:v>
                </c:pt>
                <c:pt idx="22746">
                  <c:v>-1.7563346885668189E-2</c:v>
                </c:pt>
                <c:pt idx="22747">
                  <c:v>-2.396685693590777E-2</c:v>
                </c:pt>
                <c:pt idx="22748">
                  <c:v>8.5253797751283389E-2</c:v>
                </c:pt>
                <c:pt idx="22749">
                  <c:v>-1.3563061425965157E-2</c:v>
                </c:pt>
                <c:pt idx="22750">
                  <c:v>6.1331037577184243E-5</c:v>
                </c:pt>
                <c:pt idx="22751">
                  <c:v>-1.5935849885608148E-2</c:v>
                </c:pt>
                <c:pt idx="22752">
                  <c:v>0.20790584680914176</c:v>
                </c:pt>
                <c:pt idx="22753">
                  <c:v>-3.0183840539210393E-3</c:v>
                </c:pt>
                <c:pt idx="22754">
                  <c:v>-2.6642910153994257E-3</c:v>
                </c:pt>
                <c:pt idx="22755">
                  <c:v>-1.6175999261851693E-2</c:v>
                </c:pt>
                <c:pt idx="22756">
                  <c:v>-0.22588965969678207</c:v>
                </c:pt>
                <c:pt idx="22757">
                  <c:v>3.9778544339737237E-2</c:v>
                </c:pt>
                <c:pt idx="22758">
                  <c:v>1.8223973014807764E-3</c:v>
                </c:pt>
                <c:pt idx="22759">
                  <c:v>-1.0499885669129535E-2</c:v>
                </c:pt>
                <c:pt idx="22760">
                  <c:v>-1.6376261811286961E-2</c:v>
                </c:pt>
                <c:pt idx="22761">
                  <c:v>3.7561662712953109E-3</c:v>
                </c:pt>
                <c:pt idx="22762">
                  <c:v>4.2450625378394002E-2</c:v>
                </c:pt>
                <c:pt idx="22763">
                  <c:v>-8.0293502071396142E-2</c:v>
                </c:pt>
                <c:pt idx="22764">
                  <c:v>-1.4669319746232657E-2</c:v>
                </c:pt>
                <c:pt idx="22765">
                  <c:v>-4.2391329718623132E-2</c:v>
                </c:pt>
                <c:pt idx="22766">
                  <c:v>1.8084618583974862E-2</c:v>
                </c:pt>
                <c:pt idx="22767">
                  <c:v>2.269608716955851E-2</c:v>
                </c:pt>
                <c:pt idx="22768">
                  <c:v>-8.6552956146277671E-2</c:v>
                </c:pt>
                <c:pt idx="22769">
                  <c:v>-7.431916001980032E-4</c:v>
                </c:pt>
                <c:pt idx="22770">
                  <c:v>1.8050445519341561E-2</c:v>
                </c:pt>
                <c:pt idx="22771">
                  <c:v>-9.7943756464464626E-2</c:v>
                </c:pt>
                <c:pt idx="22772">
                  <c:v>-1.3717211862672296E-2</c:v>
                </c:pt>
                <c:pt idx="22773">
                  <c:v>0.2033418016767676</c:v>
                </c:pt>
                <c:pt idx="22774">
                  <c:v>8.0795989814622854E-2</c:v>
                </c:pt>
                <c:pt idx="22775">
                  <c:v>-0.14330538307791529</c:v>
                </c:pt>
                <c:pt idx="22776">
                  <c:v>-7.124971675031043E-2</c:v>
                </c:pt>
                <c:pt idx="22777">
                  <c:v>-1.7863564330504005E-2</c:v>
                </c:pt>
                <c:pt idx="22778">
                  <c:v>3.9472912536475798E-3</c:v>
                </c:pt>
                <c:pt idx="22779">
                  <c:v>-7.4607597953687231E-3</c:v>
                </c:pt>
                <c:pt idx="22780">
                  <c:v>2.0719862891270261E-2</c:v>
                </c:pt>
                <c:pt idx="22781">
                  <c:v>2.0613359075876751E-2</c:v>
                </c:pt>
                <c:pt idx="22782">
                  <c:v>4.9516327365174383E-3</c:v>
                </c:pt>
                <c:pt idx="22783">
                  <c:v>8.8247513742701941E-5</c:v>
                </c:pt>
                <c:pt idx="22784">
                  <c:v>2.2540939378905174E-2</c:v>
                </c:pt>
                <c:pt idx="22785">
                  <c:v>-9.3898482063433791E-2</c:v>
                </c:pt>
                <c:pt idx="22786">
                  <c:v>3.1161589384725168E-2</c:v>
                </c:pt>
                <c:pt idx="22787">
                  <c:v>-1.5808481202212961E-2</c:v>
                </c:pt>
                <c:pt idx="22788">
                  <c:v>-5.1433631660661921E-2</c:v>
                </c:pt>
                <c:pt idx="22789">
                  <c:v>0.14789552013334806</c:v>
                </c:pt>
                <c:pt idx="22790">
                  <c:v>0.10597915469405078</c:v>
                </c:pt>
                <c:pt idx="22791">
                  <c:v>1.4073134512976709E-2</c:v>
                </c:pt>
                <c:pt idx="22792">
                  <c:v>-0.3850357544986624</c:v>
                </c:pt>
                <c:pt idx="22793">
                  <c:v>2.6520303606154219E-2</c:v>
                </c:pt>
                <c:pt idx="22794">
                  <c:v>0.17449534625267249</c:v>
                </c:pt>
                <c:pt idx="22795">
                  <c:v>3.8285965361079699E-2</c:v>
                </c:pt>
                <c:pt idx="22796">
                  <c:v>0.13692075941451085</c:v>
                </c:pt>
                <c:pt idx="22797">
                  <c:v>0.15353409669422821</c:v>
                </c:pt>
                <c:pt idx="22798">
                  <c:v>4.5626523940835759E-2</c:v>
                </c:pt>
                <c:pt idx="22799">
                  <c:v>4.570826485982807E-3</c:v>
                </c:pt>
                <c:pt idx="22800">
                  <c:v>2.1779023428628117E-2</c:v>
                </c:pt>
                <c:pt idx="22801">
                  <c:v>5.2939452901108616E-2</c:v>
                </c:pt>
                <c:pt idx="22802">
                  <c:v>4.9958063703684297E-3</c:v>
                </c:pt>
                <c:pt idx="22803">
                  <c:v>3.0505029955078534E-4</c:v>
                </c:pt>
                <c:pt idx="22804">
                  <c:v>2.6196922357724913E-2</c:v>
                </c:pt>
                <c:pt idx="22805">
                  <c:v>1.9948475821750331E-3</c:v>
                </c:pt>
                <c:pt idx="22806">
                  <c:v>7.8284244187585866E-2</c:v>
                </c:pt>
                <c:pt idx="22807">
                  <c:v>-1.1731304821739863E-2</c:v>
                </c:pt>
                <c:pt idx="22808">
                  <c:v>4.2586240261433282E-2</c:v>
                </c:pt>
                <c:pt idx="22809">
                  <c:v>2.2932741270109979E-2</c:v>
                </c:pt>
                <c:pt idx="22810">
                  <c:v>3.981800354123937E-2</c:v>
                </c:pt>
                <c:pt idx="22811">
                  <c:v>3.534987155721242E-2</c:v>
                </c:pt>
                <c:pt idx="22812">
                  <c:v>-1.6767526012561304E-2</c:v>
                </c:pt>
                <c:pt idx="22813">
                  <c:v>4.5197558819588431E-2</c:v>
                </c:pt>
                <c:pt idx="22814">
                  <c:v>-1.8459958627283868E-3</c:v>
                </c:pt>
                <c:pt idx="22815">
                  <c:v>-5.322672792142185E-2</c:v>
                </c:pt>
                <c:pt idx="22816">
                  <c:v>8.3847656283156879E-2</c:v>
                </c:pt>
                <c:pt idx="22817">
                  <c:v>-0.22226919175669044</c:v>
                </c:pt>
                <c:pt idx="22818">
                  <c:v>-4.5485043648149655E-2</c:v>
                </c:pt>
                <c:pt idx="22819">
                  <c:v>-0.1388004723479338</c:v>
                </c:pt>
                <c:pt idx="22820">
                  <c:v>-1.7382389381478732E-2</c:v>
                </c:pt>
                <c:pt idx="22821">
                  <c:v>-4.7493209068509977E-2</c:v>
                </c:pt>
                <c:pt idx="22822">
                  <c:v>2.6821151670501128E-2</c:v>
                </c:pt>
                <c:pt idx="22823">
                  <c:v>1.4275879145408338E-2</c:v>
                </c:pt>
                <c:pt idx="22824">
                  <c:v>-9.8106061616036345E-3</c:v>
                </c:pt>
                <c:pt idx="22825">
                  <c:v>-1.3523246591013817E-2</c:v>
                </c:pt>
                <c:pt idx="22826">
                  <c:v>6.8571024878807799E-2</c:v>
                </c:pt>
                <c:pt idx="22827">
                  <c:v>3.9380276512963976E-2</c:v>
                </c:pt>
                <c:pt idx="22828">
                  <c:v>4.7402818836172186E-2</c:v>
                </c:pt>
                <c:pt idx="22829">
                  <c:v>-2.4304110454388541E-2</c:v>
                </c:pt>
                <c:pt idx="22830">
                  <c:v>5.0692844981496494E-3</c:v>
                </c:pt>
                <c:pt idx="22831">
                  <c:v>4.2721208399200128E-3</c:v>
                </c:pt>
                <c:pt idx="22832">
                  <c:v>1.7089997615024925E-3</c:v>
                </c:pt>
                <c:pt idx="22833">
                  <c:v>-1.6673085511676867E-3</c:v>
                </c:pt>
                <c:pt idx="22834">
                  <c:v>-4.7153057025836734E-2</c:v>
                </c:pt>
                <c:pt idx="22835">
                  <c:v>0.12257498076964939</c:v>
                </c:pt>
                <c:pt idx="22836">
                  <c:v>2.3568690612759863E-2</c:v>
                </c:pt>
                <c:pt idx="22837">
                  <c:v>1.0996080049494435E-2</c:v>
                </c:pt>
                <c:pt idx="22838">
                  <c:v>2.025983006764947E-4</c:v>
                </c:pt>
                <c:pt idx="22839">
                  <c:v>4.3740969715049668E-3</c:v>
                </c:pt>
                <c:pt idx="22840">
                  <c:v>5.7347393510928241E-2</c:v>
                </c:pt>
                <c:pt idx="22841">
                  <c:v>5.823293851722372E-2</c:v>
                </c:pt>
                <c:pt idx="22842">
                  <c:v>2.1911694970987185E-2</c:v>
                </c:pt>
                <c:pt idx="22843">
                  <c:v>2.3369206334069779E-2</c:v>
                </c:pt>
                <c:pt idx="22844">
                  <c:v>3.9855250001481206E-2</c:v>
                </c:pt>
                <c:pt idx="22845">
                  <c:v>-2.8061952618339801E-2</c:v>
                </c:pt>
                <c:pt idx="22846">
                  <c:v>0.87964051804217391</c:v>
                </c:pt>
                <c:pt idx="22847">
                  <c:v>4.3238656087451026E-3</c:v>
                </c:pt>
                <c:pt idx="22848">
                  <c:v>-1.0398520283806721E-2</c:v>
                </c:pt>
                <c:pt idx="22849">
                  <c:v>4.5407367910187402E-2</c:v>
                </c:pt>
                <c:pt idx="22850">
                  <c:v>-2.9124272378118033E-2</c:v>
                </c:pt>
                <c:pt idx="22851">
                  <c:v>2.5734789101893484E-2</c:v>
                </c:pt>
                <c:pt idx="22852">
                  <c:v>1.557658936598012E-2</c:v>
                </c:pt>
                <c:pt idx="22853">
                  <c:v>2.0540302862801625E-2</c:v>
                </c:pt>
                <c:pt idx="22854">
                  <c:v>-7.9236496944787557E-2</c:v>
                </c:pt>
                <c:pt idx="22855">
                  <c:v>8.0152200742879778E-2</c:v>
                </c:pt>
                <c:pt idx="22856">
                  <c:v>1.5567088670093163E-2</c:v>
                </c:pt>
                <c:pt idx="22857">
                  <c:v>6.5701687954946852E-2</c:v>
                </c:pt>
                <c:pt idx="22858">
                  <c:v>-1.1884250394220036E-2</c:v>
                </c:pt>
                <c:pt idx="22859">
                  <c:v>3.6841587552989066E-2</c:v>
                </c:pt>
                <c:pt idx="22860">
                  <c:v>-0.11815226769934023</c:v>
                </c:pt>
                <c:pt idx="22861">
                  <c:v>3.3190380693107688E-2</c:v>
                </c:pt>
                <c:pt idx="22862">
                  <c:v>2.8315035103957262E-2</c:v>
                </c:pt>
                <c:pt idx="22863">
                  <c:v>3.0091935729649362E-2</c:v>
                </c:pt>
                <c:pt idx="22864">
                  <c:v>3.7329442357459032E-2</c:v>
                </c:pt>
                <c:pt idx="22865">
                  <c:v>4.3286390060975552E-2</c:v>
                </c:pt>
                <c:pt idx="22866">
                  <c:v>0.14647739462905157</c:v>
                </c:pt>
                <c:pt idx="22867">
                  <c:v>-1.9904458871037339E-2</c:v>
                </c:pt>
                <c:pt idx="22868">
                  <c:v>-7.0578769410174005E-2</c:v>
                </c:pt>
                <c:pt idx="22869">
                  <c:v>5.7715186013432484E-3</c:v>
                </c:pt>
                <c:pt idx="22870">
                  <c:v>6.7934857958816125E-2</c:v>
                </c:pt>
                <c:pt idx="22871">
                  <c:v>5.7085179627780536E-2</c:v>
                </c:pt>
                <c:pt idx="22872">
                  <c:v>-5.1486646814194591E-2</c:v>
                </c:pt>
                <c:pt idx="22873">
                  <c:v>-0.23303804002216202</c:v>
                </c:pt>
                <c:pt idx="22874">
                  <c:v>1.4253273896321997E-3</c:v>
                </c:pt>
                <c:pt idx="22875">
                  <c:v>-3.0392819944743247E-2</c:v>
                </c:pt>
                <c:pt idx="22876">
                  <c:v>9.3512721824154807E-2</c:v>
                </c:pt>
                <c:pt idx="22877">
                  <c:v>2.7517791234827273E-3</c:v>
                </c:pt>
                <c:pt idx="22878">
                  <c:v>2.6103542304952543E-2</c:v>
                </c:pt>
                <c:pt idx="22879">
                  <c:v>1.7585869339668943E-2</c:v>
                </c:pt>
                <c:pt idx="22880">
                  <c:v>-4.2563499626929726E-3</c:v>
                </c:pt>
                <c:pt idx="22881">
                  <c:v>-1.4497595140280312E-2</c:v>
                </c:pt>
                <c:pt idx="22882">
                  <c:v>4.0290914558503116E-2</c:v>
                </c:pt>
                <c:pt idx="22883">
                  <c:v>-9.0978811335732115E-2</c:v>
                </c:pt>
                <c:pt idx="22884">
                  <c:v>-2.5068186224291054E-2</c:v>
                </c:pt>
                <c:pt idx="22885">
                  <c:v>-8.4917843911459151E-2</c:v>
                </c:pt>
                <c:pt idx="22886">
                  <c:v>-3.2343489612234724E-2</c:v>
                </c:pt>
                <c:pt idx="22887">
                  <c:v>2.6573852938198608E-2</c:v>
                </c:pt>
                <c:pt idx="22888">
                  <c:v>-2.1432136825526173E-2</c:v>
                </c:pt>
                <c:pt idx="22889">
                  <c:v>-7.2893981972170742E-3</c:v>
                </c:pt>
                <c:pt idx="22890">
                  <c:v>-0.10404440749539508</c:v>
                </c:pt>
                <c:pt idx="22891">
                  <c:v>-3.7059123242917609E-2</c:v>
                </c:pt>
                <c:pt idx="22892">
                  <c:v>8.8822963029485131E-3</c:v>
                </c:pt>
                <c:pt idx="22893">
                  <c:v>-0.47054355463967151</c:v>
                </c:pt>
                <c:pt idx="22894">
                  <c:v>6.5719133927753623E-2</c:v>
                </c:pt>
                <c:pt idx="22895">
                  <c:v>8.527522676384779E-3</c:v>
                </c:pt>
                <c:pt idx="22896">
                  <c:v>2.3823094015674482E-2</c:v>
                </c:pt>
                <c:pt idx="22897">
                  <c:v>-3.1775301080004752E-2</c:v>
                </c:pt>
                <c:pt idx="22898">
                  <c:v>-6.1739859897080918E-2</c:v>
                </c:pt>
                <c:pt idx="22899">
                  <c:v>-5.6111998816606737E-2</c:v>
                </c:pt>
                <c:pt idx="22900">
                  <c:v>3.123316202825516E-2</c:v>
                </c:pt>
                <c:pt idx="22901">
                  <c:v>6.2254109769448437E-2</c:v>
                </c:pt>
                <c:pt idx="22902">
                  <c:v>7.4244051195086161E-2</c:v>
                </c:pt>
                <c:pt idx="22903">
                  <c:v>1.2776530145176261E-2</c:v>
                </c:pt>
                <c:pt idx="22904">
                  <c:v>-6.080862561998141E-3</c:v>
                </c:pt>
                <c:pt idx="22905">
                  <c:v>-1.4587137193475151E-2</c:v>
                </c:pt>
                <c:pt idx="22906">
                  <c:v>8.1014611889077118E-2</c:v>
                </c:pt>
                <c:pt idx="22907">
                  <c:v>3.7469216330268174E-2</c:v>
                </c:pt>
                <c:pt idx="22908">
                  <c:v>6.4466588030226937E-2</c:v>
                </c:pt>
                <c:pt idx="22909">
                  <c:v>-3.6440200130497695E-2</c:v>
                </c:pt>
                <c:pt idx="22910">
                  <c:v>-1.4580447379377946E-2</c:v>
                </c:pt>
                <c:pt idx="22911">
                  <c:v>3.0932398598118655E-2</c:v>
                </c:pt>
                <c:pt idx="22912">
                  <c:v>9.3679239145597233E-3</c:v>
                </c:pt>
                <c:pt idx="22913">
                  <c:v>4.8530880515268791E-2</c:v>
                </c:pt>
                <c:pt idx="22914">
                  <c:v>3.4323844904922164E-2</c:v>
                </c:pt>
                <c:pt idx="22915">
                  <c:v>-1.4947229724014277E-2</c:v>
                </c:pt>
                <c:pt idx="22916">
                  <c:v>2.3006760474127714E-2</c:v>
                </c:pt>
                <c:pt idx="22917">
                  <c:v>3.2270872410263211E-2</c:v>
                </c:pt>
                <c:pt idx="22918">
                  <c:v>8.1979903639146215E-2</c:v>
                </c:pt>
                <c:pt idx="22919">
                  <c:v>1.3939665099112233E-2</c:v>
                </c:pt>
                <c:pt idx="22920">
                  <c:v>-0.10584883295147966</c:v>
                </c:pt>
                <c:pt idx="22921">
                  <c:v>8.5354495163600635E-2</c:v>
                </c:pt>
                <c:pt idx="22922">
                  <c:v>3.5305683834323143E-2</c:v>
                </c:pt>
                <c:pt idx="22923">
                  <c:v>0.13706312171485291</c:v>
                </c:pt>
                <c:pt idx="22924">
                  <c:v>-2.3151639468460949E-3</c:v>
                </c:pt>
                <c:pt idx="22925">
                  <c:v>-7.7248077992428721E-2</c:v>
                </c:pt>
                <c:pt idx="22926">
                  <c:v>4.2240239273418426E-3</c:v>
                </c:pt>
                <c:pt idx="22927">
                  <c:v>1.8056544926301286E-2</c:v>
                </c:pt>
                <c:pt idx="22928">
                  <c:v>1.323750248633588E-2</c:v>
                </c:pt>
                <c:pt idx="22929">
                  <c:v>3.0136866393497205E-2</c:v>
                </c:pt>
                <c:pt idx="22930">
                  <c:v>7.4399710413679723E-2</c:v>
                </c:pt>
                <c:pt idx="22931">
                  <c:v>-5.9542408114572013E-3</c:v>
                </c:pt>
                <c:pt idx="22932">
                  <c:v>2.984294995765643E-2</c:v>
                </c:pt>
                <c:pt idx="22933">
                  <c:v>-2.3699668694074898E-2</c:v>
                </c:pt>
                <c:pt idx="22934">
                  <c:v>-2.0819335608849437E-2</c:v>
                </c:pt>
                <c:pt idx="22935">
                  <c:v>3.0390294485021169E-3</c:v>
                </c:pt>
                <c:pt idx="22936">
                  <c:v>4.2252334171858759E-2</c:v>
                </c:pt>
                <c:pt idx="22937">
                  <c:v>6.5216271470198706E-3</c:v>
                </c:pt>
                <c:pt idx="22938">
                  <c:v>1.4500689438293886E-2</c:v>
                </c:pt>
                <c:pt idx="22939">
                  <c:v>3.160980954988625E-2</c:v>
                </c:pt>
                <c:pt idx="22940">
                  <c:v>2.997281995210797E-2</c:v>
                </c:pt>
                <c:pt idx="22941">
                  <c:v>-3.2839150447727922E-2</c:v>
                </c:pt>
                <c:pt idx="22942">
                  <c:v>3.2911336250190399E-3</c:v>
                </c:pt>
                <c:pt idx="22943">
                  <c:v>-5.9319317319115959E-2</c:v>
                </c:pt>
                <c:pt idx="22944">
                  <c:v>3.114539797877685E-4</c:v>
                </c:pt>
                <c:pt idx="22945">
                  <c:v>7.4704538470145342E-4</c:v>
                </c:pt>
                <c:pt idx="22946">
                  <c:v>2.2513728444099254E-3</c:v>
                </c:pt>
                <c:pt idx="22947">
                  <c:v>2.5152654920212719E-3</c:v>
                </c:pt>
                <c:pt idx="22948">
                  <c:v>2.4341627849672864E-2</c:v>
                </c:pt>
                <c:pt idx="22949">
                  <c:v>5.1772415036909374E-2</c:v>
                </c:pt>
                <c:pt idx="22950">
                  <c:v>5.1553192590068474E-3</c:v>
                </c:pt>
                <c:pt idx="22951">
                  <c:v>-2.8725239477174608E-2</c:v>
                </c:pt>
                <c:pt idx="22952">
                  <c:v>-0.12320948889596429</c:v>
                </c:pt>
                <c:pt idx="22953">
                  <c:v>0.24060873813697176</c:v>
                </c:pt>
                <c:pt idx="22954">
                  <c:v>-1.3469054066395479E-2</c:v>
                </c:pt>
                <c:pt idx="22955">
                  <c:v>-1.3185175788019423E-2</c:v>
                </c:pt>
                <c:pt idx="22956">
                  <c:v>-4.9745266916085197E-2</c:v>
                </c:pt>
                <c:pt idx="22957">
                  <c:v>-5.7756449844077372E-2</c:v>
                </c:pt>
                <c:pt idx="22958">
                  <c:v>4.6433765479065345E-2</c:v>
                </c:pt>
                <c:pt idx="22959">
                  <c:v>0.12182291238096554</c:v>
                </c:pt>
                <c:pt idx="22960">
                  <c:v>-1.2768031706109025E-2</c:v>
                </c:pt>
                <c:pt idx="22961">
                  <c:v>9.7189705053599307E-2</c:v>
                </c:pt>
                <c:pt idx="22962">
                  <c:v>4.5071409368303977E-2</c:v>
                </c:pt>
                <c:pt idx="22963">
                  <c:v>1.6122432774369345E-2</c:v>
                </c:pt>
                <c:pt idx="22964">
                  <c:v>-1.1634234587637023E-2</c:v>
                </c:pt>
                <c:pt idx="22965">
                  <c:v>-2.6192563442128544E-2</c:v>
                </c:pt>
                <c:pt idx="22966">
                  <c:v>-9.2364790121193086E-2</c:v>
                </c:pt>
                <c:pt idx="22967">
                  <c:v>3.7567112838667624E-4</c:v>
                </c:pt>
                <c:pt idx="22968">
                  <c:v>-4.7680743106069304E-2</c:v>
                </c:pt>
                <c:pt idx="22969">
                  <c:v>-6.6828744076732E-3</c:v>
                </c:pt>
                <c:pt idx="22970">
                  <c:v>1.1930825042847166E-2</c:v>
                </c:pt>
                <c:pt idx="22971">
                  <c:v>1.7924805140142379E-2</c:v>
                </c:pt>
                <c:pt idx="22972">
                  <c:v>0.17321419353952547</c:v>
                </c:pt>
                <c:pt idx="22973">
                  <c:v>1.9350463582828954E-2</c:v>
                </c:pt>
                <c:pt idx="22974">
                  <c:v>2.4923749869116738E-3</c:v>
                </c:pt>
                <c:pt idx="22975">
                  <c:v>2.3715852298405136E-2</c:v>
                </c:pt>
                <c:pt idx="22976">
                  <c:v>-0.27711827029009611</c:v>
                </c:pt>
                <c:pt idx="22977">
                  <c:v>1.4512695715039024E-2</c:v>
                </c:pt>
                <c:pt idx="22978">
                  <c:v>3.1621895593332435E-3</c:v>
                </c:pt>
                <c:pt idx="22979">
                  <c:v>-7.5901959445371786E-3</c:v>
                </c:pt>
                <c:pt idx="22980">
                  <c:v>7.8891654793831461E-3</c:v>
                </c:pt>
                <c:pt idx="22981">
                  <c:v>3.2539404430581051E-2</c:v>
                </c:pt>
                <c:pt idx="22982">
                  <c:v>-0.18849398297921077</c:v>
                </c:pt>
                <c:pt idx="22983">
                  <c:v>2.1083972260640942E-2</c:v>
                </c:pt>
                <c:pt idx="22984">
                  <c:v>0.23720128441003305</c:v>
                </c:pt>
                <c:pt idx="22985">
                  <c:v>2.5066126962709764E-2</c:v>
                </c:pt>
                <c:pt idx="22986">
                  <c:v>-3.2363816977820169E-2</c:v>
                </c:pt>
                <c:pt idx="22987">
                  <c:v>7.6484136579906603E-2</c:v>
                </c:pt>
                <c:pt idx="22988">
                  <c:v>3.2381784574331551E-2</c:v>
                </c:pt>
                <c:pt idx="22989">
                  <c:v>9.356981112457018E-3</c:v>
                </c:pt>
                <c:pt idx="22990">
                  <c:v>-2.0962677828414902E-2</c:v>
                </c:pt>
                <c:pt idx="22991">
                  <c:v>-5.457248712306436E-2</c:v>
                </c:pt>
                <c:pt idx="22992">
                  <c:v>2.112483479802538E-2</c:v>
                </c:pt>
                <c:pt idx="22993">
                  <c:v>-8.5714150137996444E-3</c:v>
                </c:pt>
                <c:pt idx="22994">
                  <c:v>4.3318430258689235E-2</c:v>
                </c:pt>
                <c:pt idx="22995">
                  <c:v>-0.13857129538405519</c:v>
                </c:pt>
                <c:pt idx="22996">
                  <c:v>2.3285984084677833E-2</c:v>
                </c:pt>
                <c:pt idx="22997">
                  <c:v>-1.4384453536020782E-2</c:v>
                </c:pt>
                <c:pt idx="22998">
                  <c:v>-2.117853709873504E-3</c:v>
                </c:pt>
                <c:pt idx="22999">
                  <c:v>-2.9422954502934334E-2</c:v>
                </c:pt>
                <c:pt idx="23000">
                  <c:v>9.1831135690429635E-3</c:v>
                </c:pt>
                <c:pt idx="23001">
                  <c:v>0.18478352928588251</c:v>
                </c:pt>
                <c:pt idx="23002">
                  <c:v>0.14595265397695767</c:v>
                </c:pt>
                <c:pt idx="23003">
                  <c:v>-6.7590939849024673E-2</c:v>
                </c:pt>
                <c:pt idx="23004">
                  <c:v>0.15476067746246763</c:v>
                </c:pt>
                <c:pt idx="23005">
                  <c:v>8.45803653849923E-3</c:v>
                </c:pt>
                <c:pt idx="23006">
                  <c:v>8.4633251570124229E-3</c:v>
                </c:pt>
                <c:pt idx="23007">
                  <c:v>1.6733405711027771E-2</c:v>
                </c:pt>
                <c:pt idx="23008">
                  <c:v>1.5005633632816281E-2</c:v>
                </c:pt>
                <c:pt idx="23009">
                  <c:v>4.2731836361240665E-2</c:v>
                </c:pt>
                <c:pt idx="23010">
                  <c:v>2.1462776745941478E-2</c:v>
                </c:pt>
                <c:pt idx="23011">
                  <c:v>5.2096328081996636E-2</c:v>
                </c:pt>
                <c:pt idx="23012">
                  <c:v>0.35508718685568791</c:v>
                </c:pt>
                <c:pt idx="23013">
                  <c:v>-2.3076151210178333E-2</c:v>
                </c:pt>
                <c:pt idx="23014">
                  <c:v>-4.1403580742542072E-3</c:v>
                </c:pt>
                <c:pt idx="23015">
                  <c:v>5.9228619160583878E-3</c:v>
                </c:pt>
                <c:pt idx="23016">
                  <c:v>2.7002899398846245E-2</c:v>
                </c:pt>
                <c:pt idx="23017">
                  <c:v>7.3773650934637752E-3</c:v>
                </c:pt>
                <c:pt idx="23018">
                  <c:v>0.1098090009684886</c:v>
                </c:pt>
                <c:pt idx="23019">
                  <c:v>-5.7916138192519805E-2</c:v>
                </c:pt>
                <c:pt idx="23020">
                  <c:v>2.2750355530887199E-2</c:v>
                </c:pt>
                <c:pt idx="23021">
                  <c:v>6.8829345004917206E-2</c:v>
                </c:pt>
                <c:pt idx="23022">
                  <c:v>-0.12016693590754074</c:v>
                </c:pt>
                <c:pt idx="23023">
                  <c:v>-3.4860071916326188E-2</c:v>
                </c:pt>
                <c:pt idx="23024">
                  <c:v>1.5811401938189942E-2</c:v>
                </c:pt>
                <c:pt idx="23025">
                  <c:v>9.5033859859211371E-4</c:v>
                </c:pt>
                <c:pt idx="23026">
                  <c:v>-5.0909113057456233E-2</c:v>
                </c:pt>
                <c:pt idx="23027">
                  <c:v>6.5887797518564314E-2</c:v>
                </c:pt>
                <c:pt idx="23028">
                  <c:v>-5.5105056483267315E-2</c:v>
                </c:pt>
                <c:pt idx="23029">
                  <c:v>-9.1601154833360107E-2</c:v>
                </c:pt>
                <c:pt idx="23030">
                  <c:v>-2.0716442138262146E-2</c:v>
                </c:pt>
                <c:pt idx="23031">
                  <c:v>0.12125007633386212</c:v>
                </c:pt>
                <c:pt idx="23032">
                  <c:v>-1.7031664343664078E-2</c:v>
                </c:pt>
                <c:pt idx="23033">
                  <c:v>3.0862083179405569E-2</c:v>
                </c:pt>
                <c:pt idx="23034">
                  <c:v>2.0519485084590165E-2</c:v>
                </c:pt>
                <c:pt idx="23035">
                  <c:v>-7.9904224374167721E-2</c:v>
                </c:pt>
                <c:pt idx="23036">
                  <c:v>-7.4337936959488288E-2</c:v>
                </c:pt>
                <c:pt idx="23037">
                  <c:v>1.9748782709673798E-2</c:v>
                </c:pt>
                <c:pt idx="23038">
                  <c:v>-0.1213825595976669</c:v>
                </c:pt>
                <c:pt idx="23039">
                  <c:v>-5.9066384674811429E-2</c:v>
                </c:pt>
                <c:pt idx="23040">
                  <c:v>7.2964918679717466E-2</c:v>
                </c:pt>
                <c:pt idx="23041">
                  <c:v>4.9512945052638223E-2</c:v>
                </c:pt>
                <c:pt idx="23042">
                  <c:v>0.14791731558030366</c:v>
                </c:pt>
                <c:pt idx="23043">
                  <c:v>-0.21135480933935719</c:v>
                </c:pt>
                <c:pt idx="23044">
                  <c:v>3.7692117344496359E-2</c:v>
                </c:pt>
                <c:pt idx="23045">
                  <c:v>-7.1372165996248351E-3</c:v>
                </c:pt>
                <c:pt idx="23046">
                  <c:v>-5.828595975333753E-2</c:v>
                </c:pt>
                <c:pt idx="23047">
                  <c:v>3.5588660593267383E-3</c:v>
                </c:pt>
                <c:pt idx="23048">
                  <c:v>0.19109785545975302</c:v>
                </c:pt>
                <c:pt idx="23049">
                  <c:v>-0.10670806038944922</c:v>
                </c:pt>
                <c:pt idx="23050">
                  <c:v>-3.4059007791921524E-2</c:v>
                </c:pt>
                <c:pt idx="23051">
                  <c:v>-2.2846742169435148E-3</c:v>
                </c:pt>
                <c:pt idx="23052">
                  <c:v>-0.10233806533242476</c:v>
                </c:pt>
                <c:pt idx="23053">
                  <c:v>4.8690317322319342E-3</c:v>
                </c:pt>
                <c:pt idx="23054">
                  <c:v>0.15157993544266415</c:v>
                </c:pt>
                <c:pt idx="23055">
                  <c:v>3.6672257729372527E-2</c:v>
                </c:pt>
                <c:pt idx="23056">
                  <c:v>-0.10332516296051421</c:v>
                </c:pt>
                <c:pt idx="23057">
                  <c:v>6.2155161974934113E-2</c:v>
                </c:pt>
                <c:pt idx="23058">
                  <c:v>-2.2562679656247128E-2</c:v>
                </c:pt>
                <c:pt idx="23059">
                  <c:v>-1.1252394092885485E-2</c:v>
                </c:pt>
                <c:pt idx="23060">
                  <c:v>-1.1961579854501364E-2</c:v>
                </c:pt>
                <c:pt idx="23061">
                  <c:v>8.5731171982065105E-2</c:v>
                </c:pt>
                <c:pt idx="23062">
                  <c:v>-0.16917416955086287</c:v>
                </c:pt>
                <c:pt idx="23063">
                  <c:v>6.4046938290139618E-2</c:v>
                </c:pt>
                <c:pt idx="23064">
                  <c:v>3.9278543004867258E-2</c:v>
                </c:pt>
                <c:pt idx="23065">
                  <c:v>1.6992292716814565E-2</c:v>
                </c:pt>
                <c:pt idx="23066">
                  <c:v>-0.1236507730917025</c:v>
                </c:pt>
                <c:pt idx="23067">
                  <c:v>0.36105679384688044</c:v>
                </c:pt>
                <c:pt idx="23068">
                  <c:v>-5.9380899618692265E-2</c:v>
                </c:pt>
                <c:pt idx="23069">
                  <c:v>6.7531450457905567E-2</c:v>
                </c:pt>
                <c:pt idx="23070">
                  <c:v>6.2418431181861635E-3</c:v>
                </c:pt>
                <c:pt idx="23071">
                  <c:v>1.394214768161923E-2</c:v>
                </c:pt>
                <c:pt idx="23072">
                  <c:v>-6.8488540106083309E-2</c:v>
                </c:pt>
                <c:pt idx="23073">
                  <c:v>0.17300970336011262</c:v>
                </c:pt>
                <c:pt idx="23074">
                  <c:v>5.664858158158971E-2</c:v>
                </c:pt>
                <c:pt idx="23075">
                  <c:v>4.5508259176658711E-2</c:v>
                </c:pt>
                <c:pt idx="23076">
                  <c:v>5.3660021805472191E-2</c:v>
                </c:pt>
                <c:pt idx="23077">
                  <c:v>-2.2721878773617501E-2</c:v>
                </c:pt>
                <c:pt idx="23078">
                  <c:v>2.6689037115630015E-3</c:v>
                </c:pt>
                <c:pt idx="23079">
                  <c:v>-7.3276412428760943E-2</c:v>
                </c:pt>
                <c:pt idx="23080">
                  <c:v>-2.8240542530566203E-3</c:v>
                </c:pt>
                <c:pt idx="23081">
                  <c:v>-2.7248611230626659E-2</c:v>
                </c:pt>
                <c:pt idx="23082">
                  <c:v>2.3838399411542421E-2</c:v>
                </c:pt>
                <c:pt idx="23083">
                  <c:v>9.1038578527740263E-2</c:v>
                </c:pt>
                <c:pt idx="23084">
                  <c:v>-3.3759262990679127E-2</c:v>
                </c:pt>
                <c:pt idx="23085">
                  <c:v>-8.8911468537176044E-3</c:v>
                </c:pt>
                <c:pt idx="23086">
                  <c:v>0.11100507800494393</c:v>
                </c:pt>
                <c:pt idx="23087">
                  <c:v>0.13255232708109502</c:v>
                </c:pt>
                <c:pt idx="23088">
                  <c:v>-6.3913378884091473E-2</c:v>
                </c:pt>
                <c:pt idx="23089">
                  <c:v>-0.15251374635811413</c:v>
                </c:pt>
                <c:pt idx="23090">
                  <c:v>1.5111506763013238E-2</c:v>
                </c:pt>
                <c:pt idx="23091">
                  <c:v>-1.7274071286050137E-2</c:v>
                </c:pt>
                <c:pt idx="23092">
                  <c:v>-3.2667859952858584E-2</c:v>
                </c:pt>
                <c:pt idx="23093">
                  <c:v>-3.7146302637093127E-2</c:v>
                </c:pt>
                <c:pt idx="23094">
                  <c:v>-1.6536639197662177E-2</c:v>
                </c:pt>
                <c:pt idx="23095">
                  <c:v>-5.8519764267525084E-3</c:v>
                </c:pt>
                <c:pt idx="23096">
                  <c:v>-6.6290564076383146E-2</c:v>
                </c:pt>
                <c:pt idx="23097">
                  <c:v>5.2787325096095045E-2</c:v>
                </c:pt>
                <c:pt idx="23098">
                  <c:v>1.061834890928536E-2</c:v>
                </c:pt>
                <c:pt idx="23099">
                  <c:v>1.3512482850822485E-2</c:v>
                </c:pt>
                <c:pt idx="23100">
                  <c:v>2.6334923137234817E-2</c:v>
                </c:pt>
                <c:pt idx="23101">
                  <c:v>1.4102252750739157E-2</c:v>
                </c:pt>
                <c:pt idx="23102">
                  <c:v>-3.555160453914501E-3</c:v>
                </c:pt>
                <c:pt idx="23103">
                  <c:v>-2.1389032271572836E-2</c:v>
                </c:pt>
                <c:pt idx="23104">
                  <c:v>6.0061100848410659E-3</c:v>
                </c:pt>
                <c:pt idx="23105">
                  <c:v>-3.0494503109572838E-3</c:v>
                </c:pt>
                <c:pt idx="23106">
                  <c:v>9.0718950116983109E-4</c:v>
                </c:pt>
                <c:pt idx="23107">
                  <c:v>8.245817259432223E-3</c:v>
                </c:pt>
                <c:pt idx="23108">
                  <c:v>-3.1395325128643486E-2</c:v>
                </c:pt>
                <c:pt idx="23109">
                  <c:v>-1.5847175502196841E-2</c:v>
                </c:pt>
                <c:pt idx="23110">
                  <c:v>0.13044516683474669</c:v>
                </c:pt>
                <c:pt idx="23111">
                  <c:v>-3.0276057314508022E-2</c:v>
                </c:pt>
                <c:pt idx="23112">
                  <c:v>3.0052761488774209E-2</c:v>
                </c:pt>
                <c:pt idx="23113">
                  <c:v>6.2570218563238314E-2</c:v>
                </c:pt>
                <c:pt idx="23114">
                  <c:v>8.0252035699685809E-2</c:v>
                </c:pt>
                <c:pt idx="23115">
                  <c:v>2.9179322169679404E-3</c:v>
                </c:pt>
                <c:pt idx="23116">
                  <c:v>-8.4741533017381923E-2</c:v>
                </c:pt>
                <c:pt idx="23117">
                  <c:v>2.0384700380520256E-2</c:v>
                </c:pt>
                <c:pt idx="23118">
                  <c:v>-4.6630729782234561E-3</c:v>
                </c:pt>
                <c:pt idx="23119">
                  <c:v>-2.7787188588379745E-2</c:v>
                </c:pt>
                <c:pt idx="23120">
                  <c:v>2.6994520364475857E-2</c:v>
                </c:pt>
                <c:pt idx="23121">
                  <c:v>-0.10094401706863013</c:v>
                </c:pt>
                <c:pt idx="23122">
                  <c:v>2.5508435995429686E-2</c:v>
                </c:pt>
                <c:pt idx="23123">
                  <c:v>-3.8755164071611684E-2</c:v>
                </c:pt>
                <c:pt idx="23124">
                  <c:v>2.548987419774789E-2</c:v>
                </c:pt>
                <c:pt idx="23125">
                  <c:v>-9.0233381643581745E-2</c:v>
                </c:pt>
                <c:pt idx="23126">
                  <c:v>0.52610227582786473</c:v>
                </c:pt>
                <c:pt idx="23127">
                  <c:v>7.8672470548214399E-2</c:v>
                </c:pt>
                <c:pt idx="23128">
                  <c:v>7.3531074736176927E-2</c:v>
                </c:pt>
                <c:pt idx="23129">
                  <c:v>-2.0825811221759127E-4</c:v>
                </c:pt>
                <c:pt idx="23130">
                  <c:v>-1.0419483883418961E-2</c:v>
                </c:pt>
                <c:pt idx="23131">
                  <c:v>4.6218036417908698E-2</c:v>
                </c:pt>
                <c:pt idx="23132">
                  <c:v>8.3857399875192654E-2</c:v>
                </c:pt>
                <c:pt idx="23133">
                  <c:v>-2.5750362362040369E-2</c:v>
                </c:pt>
                <c:pt idx="23134">
                  <c:v>-1.6654597838449997E-2</c:v>
                </c:pt>
                <c:pt idx="23135">
                  <c:v>-2.4511300050242872E-2</c:v>
                </c:pt>
                <c:pt idx="23136">
                  <c:v>-4.4215307277794713E-2</c:v>
                </c:pt>
                <c:pt idx="23137">
                  <c:v>0.10507122338945393</c:v>
                </c:pt>
                <c:pt idx="23138">
                  <c:v>-1.9288694552649636E-2</c:v>
                </c:pt>
                <c:pt idx="23139">
                  <c:v>-1.285084037307164E-2</c:v>
                </c:pt>
                <c:pt idx="23140">
                  <c:v>2.5873980048750262E-2</c:v>
                </c:pt>
                <c:pt idx="23141">
                  <c:v>0.23453509867973688</c:v>
                </c:pt>
                <c:pt idx="23142">
                  <c:v>3.2277504852940613E-2</c:v>
                </c:pt>
                <c:pt idx="23143">
                  <c:v>9.2503534024522289E-3</c:v>
                </c:pt>
                <c:pt idx="23144">
                  <c:v>-8.4753685248242002E-3</c:v>
                </c:pt>
                <c:pt idx="23145">
                  <c:v>4.5236527725326832E-2</c:v>
                </c:pt>
                <c:pt idx="23146">
                  <c:v>-7.9124928294476773E-3</c:v>
                </c:pt>
                <c:pt idx="23147">
                  <c:v>3.7880771685717324E-2</c:v>
                </c:pt>
                <c:pt idx="23148">
                  <c:v>-4.3113377781139078E-2</c:v>
                </c:pt>
                <c:pt idx="23149">
                  <c:v>9.6380092859164948E-2</c:v>
                </c:pt>
                <c:pt idx="23150">
                  <c:v>6.1074585140162764E-2</c:v>
                </c:pt>
                <c:pt idx="23151">
                  <c:v>-0.18911341822221131</c:v>
                </c:pt>
                <c:pt idx="23152">
                  <c:v>-3.8092693631465099E-2</c:v>
                </c:pt>
                <c:pt idx="23153">
                  <c:v>-3.5322929673225451E-2</c:v>
                </c:pt>
                <c:pt idx="23154">
                  <c:v>-2.7719799509425033E-2</c:v>
                </c:pt>
                <c:pt idx="23155">
                  <c:v>3.2741407158920629E-4</c:v>
                </c:pt>
                <c:pt idx="23156">
                  <c:v>3.2273872445554731E-3</c:v>
                </c:pt>
                <c:pt idx="23157">
                  <c:v>2.4196312551049898E-2</c:v>
                </c:pt>
                <c:pt idx="23158">
                  <c:v>1.3141553784334263E-2</c:v>
                </c:pt>
                <c:pt idx="23159">
                  <c:v>1.5369583005745598E-2</c:v>
                </c:pt>
                <c:pt idx="23160">
                  <c:v>4.3985306388434217E-2</c:v>
                </c:pt>
                <c:pt idx="23161">
                  <c:v>-0.15609130316906089</c:v>
                </c:pt>
                <c:pt idx="23162">
                  <c:v>3.150436678117605E-3</c:v>
                </c:pt>
                <c:pt idx="23163">
                  <c:v>-0.59713189998103477</c:v>
                </c:pt>
                <c:pt idx="23164">
                  <c:v>7.6600682539075321E-3</c:v>
                </c:pt>
                <c:pt idx="23165">
                  <c:v>2.6097760974498965E-2</c:v>
                </c:pt>
                <c:pt idx="23166">
                  <c:v>2.3265417099151732E-2</c:v>
                </c:pt>
                <c:pt idx="23167">
                  <c:v>-5.5021860180649529E-2</c:v>
                </c:pt>
                <c:pt idx="23168">
                  <c:v>-3.514956945613415E-2</c:v>
                </c:pt>
                <c:pt idx="23169">
                  <c:v>-0.13164830695344243</c:v>
                </c:pt>
                <c:pt idx="23170">
                  <c:v>1.466022459494906E-2</c:v>
                </c:pt>
                <c:pt idx="23171">
                  <c:v>2.4523332325417585E-3</c:v>
                </c:pt>
                <c:pt idx="23172">
                  <c:v>5.812631446878963E-3</c:v>
                </c:pt>
                <c:pt idx="23173">
                  <c:v>3.8756454531412824E-3</c:v>
                </c:pt>
                <c:pt idx="23174">
                  <c:v>3.4181967248095189E-3</c:v>
                </c:pt>
                <c:pt idx="23175">
                  <c:v>2.8336800065694355E-2</c:v>
                </c:pt>
                <c:pt idx="23176">
                  <c:v>8.7234287142148093E-2</c:v>
                </c:pt>
                <c:pt idx="23177">
                  <c:v>7.3614782312343849E-2</c:v>
                </c:pt>
                <c:pt idx="23178">
                  <c:v>-2.4376203433873166E-2</c:v>
                </c:pt>
                <c:pt idx="23179">
                  <c:v>-0.22996465208679345</c:v>
                </c:pt>
                <c:pt idx="23180">
                  <c:v>-8.5164333579963655E-2</c:v>
                </c:pt>
                <c:pt idx="23181">
                  <c:v>0.11528380393270489</c:v>
                </c:pt>
                <c:pt idx="23182">
                  <c:v>-4.1775390750338093E-2</c:v>
                </c:pt>
                <c:pt idx="23183">
                  <c:v>2.3750189268875056E-2</c:v>
                </c:pt>
                <c:pt idx="23184">
                  <c:v>-3.1298428158581318E-2</c:v>
                </c:pt>
                <c:pt idx="23185">
                  <c:v>-6.6079121380146266E-2</c:v>
                </c:pt>
                <c:pt idx="23186">
                  <c:v>-6.1305849680563917E-3</c:v>
                </c:pt>
                <c:pt idx="23187">
                  <c:v>6.690341005361182E-2</c:v>
                </c:pt>
                <c:pt idx="23188">
                  <c:v>-2.5593111672195711E-2</c:v>
                </c:pt>
                <c:pt idx="23189">
                  <c:v>2.2774729237062485E-2</c:v>
                </c:pt>
                <c:pt idx="23190">
                  <c:v>-2.6608459474880972E-2</c:v>
                </c:pt>
                <c:pt idx="23191">
                  <c:v>2.2212947584704046E-2</c:v>
                </c:pt>
                <c:pt idx="23192">
                  <c:v>6.6211121552666632E-2</c:v>
                </c:pt>
                <c:pt idx="23193">
                  <c:v>-3.2993676531199459E-2</c:v>
                </c:pt>
                <c:pt idx="23194">
                  <c:v>5.7027045288456826E-2</c:v>
                </c:pt>
                <c:pt idx="23195">
                  <c:v>1.8653876786403938E-2</c:v>
                </c:pt>
                <c:pt idx="23196">
                  <c:v>-1.882686187430457E-2</c:v>
                </c:pt>
                <c:pt idx="23197">
                  <c:v>6.3923901201648984E-3</c:v>
                </c:pt>
                <c:pt idx="23198">
                  <c:v>4.8130512463138543E-3</c:v>
                </c:pt>
                <c:pt idx="23199">
                  <c:v>4.3461438106254573E-2</c:v>
                </c:pt>
                <c:pt idx="23200">
                  <c:v>0.17595874855861909</c:v>
                </c:pt>
                <c:pt idx="23201">
                  <c:v>-0.10933215811675168</c:v>
                </c:pt>
                <c:pt idx="23202">
                  <c:v>0.15906516668194393</c:v>
                </c:pt>
                <c:pt idx="23203">
                  <c:v>-2.0517972776995453E-2</c:v>
                </c:pt>
                <c:pt idx="23204">
                  <c:v>4.9009940113111565E-3</c:v>
                </c:pt>
                <c:pt idx="23205">
                  <c:v>-1.6872094777681541E-2</c:v>
                </c:pt>
                <c:pt idx="23206">
                  <c:v>-7.9586576075089607E-4</c:v>
                </c:pt>
                <c:pt idx="23207">
                  <c:v>-0.5125873541936895</c:v>
                </c:pt>
                <c:pt idx="23208">
                  <c:v>-5.8054006199344782E-2</c:v>
                </c:pt>
                <c:pt idx="23209">
                  <c:v>-9.851905501095941E-4</c:v>
                </c:pt>
                <c:pt idx="23210">
                  <c:v>-6.8242777472519306E-3</c:v>
                </c:pt>
                <c:pt idx="23211">
                  <c:v>-6.2506365274840631E-2</c:v>
                </c:pt>
                <c:pt idx="23212">
                  <c:v>9.408539905226429E-2</c:v>
                </c:pt>
                <c:pt idx="23213">
                  <c:v>-1.5397133368547606E-2</c:v>
                </c:pt>
                <c:pt idx="23214">
                  <c:v>-1.1260679576502886E-2</c:v>
                </c:pt>
                <c:pt idx="23215">
                  <c:v>-0.10697290859977479</c:v>
                </c:pt>
                <c:pt idx="23216">
                  <c:v>5.1314383930122748E-2</c:v>
                </c:pt>
                <c:pt idx="23217">
                  <c:v>-3.7453367808055936E-2</c:v>
                </c:pt>
                <c:pt idx="23218">
                  <c:v>-1.171580695634053E-2</c:v>
                </c:pt>
                <c:pt idx="23219">
                  <c:v>2.7266691102917885E-2</c:v>
                </c:pt>
                <c:pt idx="23220">
                  <c:v>-3.229549953271111E-2</c:v>
                </c:pt>
                <c:pt idx="23221">
                  <c:v>-4.2721547315661454E-2</c:v>
                </c:pt>
                <c:pt idx="23222">
                  <c:v>1.3879042681606214E-2</c:v>
                </c:pt>
                <c:pt idx="23223">
                  <c:v>4.1374304838316944E-2</c:v>
                </c:pt>
                <c:pt idx="23224">
                  <c:v>-4.0551759296744969E-2</c:v>
                </c:pt>
                <c:pt idx="23225">
                  <c:v>2.121014598207303E-2</c:v>
                </c:pt>
                <c:pt idx="23226">
                  <c:v>2.9933542247534823E-2</c:v>
                </c:pt>
                <c:pt idx="23227">
                  <c:v>2.5770688238594981E-2</c:v>
                </c:pt>
                <c:pt idx="23228">
                  <c:v>-2.0536949406690791E-4</c:v>
                </c:pt>
                <c:pt idx="23229">
                  <c:v>2.5659051626059734E-2</c:v>
                </c:pt>
                <c:pt idx="23230">
                  <c:v>3.6616729157620764E-2</c:v>
                </c:pt>
                <c:pt idx="23231">
                  <c:v>-1.5976865436589355E-2</c:v>
                </c:pt>
                <c:pt idx="23232">
                  <c:v>3.5589233746265554E-2</c:v>
                </c:pt>
                <c:pt idx="23233">
                  <c:v>-1.7801856303220761E-3</c:v>
                </c:pt>
                <c:pt idx="23234">
                  <c:v>2.0600442660478162</c:v>
                </c:pt>
                <c:pt idx="23235">
                  <c:v>4.2000651678305384E-2</c:v>
                </c:pt>
                <c:pt idx="23236">
                  <c:v>3.74065551851471E-2</c:v>
                </c:pt>
                <c:pt idx="23237">
                  <c:v>-1.9568321436409474E-2</c:v>
                </c:pt>
                <c:pt idx="23238">
                  <c:v>3.7548128006340276E-2</c:v>
                </c:pt>
                <c:pt idx="23239">
                  <c:v>8.4452222817904821E-2</c:v>
                </c:pt>
                <c:pt idx="23240">
                  <c:v>1.085920220636212E-2</c:v>
                </c:pt>
                <c:pt idx="23241">
                  <c:v>-1.6645193466250242E-2</c:v>
                </c:pt>
                <c:pt idx="23242">
                  <c:v>-1.877509028676156E-2</c:v>
                </c:pt>
                <c:pt idx="23243">
                  <c:v>2.555092652283162E-2</c:v>
                </c:pt>
                <c:pt idx="23244">
                  <c:v>1.7389191414286822E-2</c:v>
                </c:pt>
                <c:pt idx="23245">
                  <c:v>2.0167030696025639E-2</c:v>
                </c:pt>
                <c:pt idx="23246">
                  <c:v>-5.6621166351654165E-2</c:v>
                </c:pt>
                <c:pt idx="23247">
                  <c:v>-3.1761100436226569E-2</c:v>
                </c:pt>
                <c:pt idx="23248">
                  <c:v>0.31651097809173262</c:v>
                </c:pt>
                <c:pt idx="23249">
                  <c:v>-9.7788303868244861E-3</c:v>
                </c:pt>
                <c:pt idx="23250">
                  <c:v>-1.0698812182015422E-2</c:v>
                </c:pt>
                <c:pt idx="23251">
                  <c:v>4.5879349364376709E-2</c:v>
                </c:pt>
                <c:pt idx="23252">
                  <c:v>5.3683080674849781E-2</c:v>
                </c:pt>
                <c:pt idx="23253">
                  <c:v>1.2880607324312723E-2</c:v>
                </c:pt>
                <c:pt idx="23254">
                  <c:v>-3.0746006709778444E-2</c:v>
                </c:pt>
                <c:pt idx="23255">
                  <c:v>1.6787164999936391E-2</c:v>
                </c:pt>
                <c:pt idx="23256">
                  <c:v>0.10754038542223483</c:v>
                </c:pt>
                <c:pt idx="23257">
                  <c:v>-8.3881066537122059E-2</c:v>
                </c:pt>
                <c:pt idx="23258">
                  <c:v>-9.0313420944267806E-5</c:v>
                </c:pt>
                <c:pt idx="23259">
                  <c:v>-7.1887612707910555E-3</c:v>
                </c:pt>
                <c:pt idx="23260">
                  <c:v>-2.0752701586308632E-2</c:v>
                </c:pt>
                <c:pt idx="23261">
                  <c:v>5.8973984267618677E-2</c:v>
                </c:pt>
                <c:pt idx="23262">
                  <c:v>-9.8395175985602532E-2</c:v>
                </c:pt>
                <c:pt idx="23263">
                  <c:v>-0.51807864503484657</c:v>
                </c:pt>
                <c:pt idx="23264">
                  <c:v>-5.2463291158535395E-3</c:v>
                </c:pt>
                <c:pt idx="23265">
                  <c:v>1.2439494996900407E-3</c:v>
                </c:pt>
                <c:pt idx="23266">
                  <c:v>4.387927551892893E-2</c:v>
                </c:pt>
                <c:pt idx="23267">
                  <c:v>2.0893135311432623E-2</c:v>
                </c:pt>
                <c:pt idx="23268">
                  <c:v>-9.3492011809440754E-3</c:v>
                </c:pt>
                <c:pt idx="23269">
                  <c:v>-5.8337237382976914E-2</c:v>
                </c:pt>
                <c:pt idx="23270">
                  <c:v>-9.3433753295013869E-2</c:v>
                </c:pt>
                <c:pt idx="23271">
                  <c:v>6.3333756407205483E-2</c:v>
                </c:pt>
                <c:pt idx="23272">
                  <c:v>-2.5473937881870006E-2</c:v>
                </c:pt>
                <c:pt idx="23273">
                  <c:v>-0.2032886496085744</c:v>
                </c:pt>
                <c:pt idx="23274">
                  <c:v>-4.6515208729525089E-2</c:v>
                </c:pt>
                <c:pt idx="23275">
                  <c:v>1.5064144639449403E-2</c:v>
                </c:pt>
                <c:pt idx="23276">
                  <c:v>3.7806399103568868E-3</c:v>
                </c:pt>
                <c:pt idx="23277">
                  <c:v>9.1633193868393303E-2</c:v>
                </c:pt>
                <c:pt idx="23278">
                  <c:v>1.5295636544339627E-2</c:v>
                </c:pt>
                <c:pt idx="23279">
                  <c:v>1.0999118264781175E-2</c:v>
                </c:pt>
                <c:pt idx="23280">
                  <c:v>-3.2968414529272558E-2</c:v>
                </c:pt>
                <c:pt idx="23281">
                  <c:v>7.5295253601811371E-2</c:v>
                </c:pt>
                <c:pt idx="23282">
                  <c:v>-6.7728870463066818E-2</c:v>
                </c:pt>
                <c:pt idx="23283">
                  <c:v>1.8203588167452693E-3</c:v>
                </c:pt>
                <c:pt idx="23284">
                  <c:v>-0.23237971713898639</c:v>
                </c:pt>
                <c:pt idx="23285">
                  <c:v>-1.6481618055786781E-2</c:v>
                </c:pt>
                <c:pt idx="23286">
                  <c:v>-0.10415867847341878</c:v>
                </c:pt>
                <c:pt idx="23287">
                  <c:v>-5.243744436633218E-2</c:v>
                </c:pt>
                <c:pt idx="23288">
                  <c:v>1.6780341659084888E-2</c:v>
                </c:pt>
                <c:pt idx="23289">
                  <c:v>9.571535715945767E-2</c:v>
                </c:pt>
                <c:pt idx="23290">
                  <c:v>4.5027416877804018E-2</c:v>
                </c:pt>
                <c:pt idx="23291">
                  <c:v>1.1427258780757617E-3</c:v>
                </c:pt>
                <c:pt idx="23292">
                  <c:v>5.1516751552603775E-2</c:v>
                </c:pt>
                <c:pt idx="23293">
                  <c:v>1.0127190463287111E-2</c:v>
                </c:pt>
                <c:pt idx="23294">
                  <c:v>0.11864365382841834</c:v>
                </c:pt>
                <c:pt idx="23295">
                  <c:v>-1.0104149091865217E-2</c:v>
                </c:pt>
                <c:pt idx="23296">
                  <c:v>-0.14854359832552616</c:v>
                </c:pt>
                <c:pt idx="23297">
                  <c:v>-3.585586066239542E-2</c:v>
                </c:pt>
                <c:pt idx="23298">
                  <c:v>-1.2974003109662251E-2</c:v>
                </c:pt>
                <c:pt idx="23299">
                  <c:v>-2.0697449797203567E-2</c:v>
                </c:pt>
                <c:pt idx="23300">
                  <c:v>-4.6110598478123599E-2</c:v>
                </c:pt>
                <c:pt idx="23301">
                  <c:v>5.1288673171671142E-2</c:v>
                </c:pt>
                <c:pt idx="23302">
                  <c:v>2.1383880944038751E-2</c:v>
                </c:pt>
                <c:pt idx="23303">
                  <c:v>-4.4347117361286444E-2</c:v>
                </c:pt>
                <c:pt idx="23304">
                  <c:v>-8.8470440545129463E-3</c:v>
                </c:pt>
                <c:pt idx="23305">
                  <c:v>-5.974617941520999E-3</c:v>
                </c:pt>
                <c:pt idx="23306">
                  <c:v>-2.6128324794755148E-2</c:v>
                </c:pt>
                <c:pt idx="23307">
                  <c:v>-5.1209855530454901E-2</c:v>
                </c:pt>
                <c:pt idx="23308">
                  <c:v>9.0650353053769783E-2</c:v>
                </c:pt>
                <c:pt idx="23309">
                  <c:v>-2.1623431827187296E-2</c:v>
                </c:pt>
                <c:pt idx="23310">
                  <c:v>-1.4778054120130515E-2</c:v>
                </c:pt>
                <c:pt idx="23311">
                  <c:v>-1.8468316718499373E-2</c:v>
                </c:pt>
                <c:pt idx="23312">
                  <c:v>1.5718916536598012E-2</c:v>
                </c:pt>
                <c:pt idx="23313">
                  <c:v>5.4038792246880366E-2</c:v>
                </c:pt>
                <c:pt idx="23314">
                  <c:v>9.319912561424526E-2</c:v>
                </c:pt>
                <c:pt idx="23315">
                  <c:v>8.703506812197264E-3</c:v>
                </c:pt>
                <c:pt idx="23316">
                  <c:v>-2.4425000403693584E-2</c:v>
                </c:pt>
                <c:pt idx="23317">
                  <c:v>4.8590557323516234E-2</c:v>
                </c:pt>
                <c:pt idx="23318">
                  <c:v>3.3069123899282474E-5</c:v>
                </c:pt>
                <c:pt idx="23319">
                  <c:v>1.8774849281180461E-2</c:v>
                </c:pt>
                <c:pt idx="23320">
                  <c:v>2.1078910134133592E-2</c:v>
                </c:pt>
                <c:pt idx="23321">
                  <c:v>1.6862247733100183E-3</c:v>
                </c:pt>
                <c:pt idx="23322">
                  <c:v>-1.9389743480132358E-2</c:v>
                </c:pt>
                <c:pt idx="23323">
                  <c:v>-0.14179746352916611</c:v>
                </c:pt>
                <c:pt idx="23324">
                  <c:v>-4.9043071001151385E-2</c:v>
                </c:pt>
                <c:pt idx="23325">
                  <c:v>-3.5587427132563298E-2</c:v>
                </c:pt>
                <c:pt idx="23326">
                  <c:v>-1.4247371321722426E-2</c:v>
                </c:pt>
                <c:pt idx="23327">
                  <c:v>4.4230081937629506E-2</c:v>
                </c:pt>
                <c:pt idx="23328">
                  <c:v>-1.6093679834204871E-2</c:v>
                </c:pt>
                <c:pt idx="23329">
                  <c:v>-0.21247472181775756</c:v>
                </c:pt>
                <c:pt idx="23330">
                  <c:v>-4.9533622482348952E-2</c:v>
                </c:pt>
                <c:pt idx="23331">
                  <c:v>5.4557509934038344E-2</c:v>
                </c:pt>
                <c:pt idx="23332">
                  <c:v>0.10021226351883479</c:v>
                </c:pt>
                <c:pt idx="23333">
                  <c:v>0.14275889509806999</c:v>
                </c:pt>
                <c:pt idx="23334">
                  <c:v>0.11772355081884638</c:v>
                </c:pt>
                <c:pt idx="23335">
                  <c:v>3.8571869794441757E-2</c:v>
                </c:pt>
                <c:pt idx="23336">
                  <c:v>-4.415734975717233E-2</c:v>
                </c:pt>
                <c:pt idx="23337">
                  <c:v>0.14152441898055829</c:v>
                </c:pt>
                <c:pt idx="23338">
                  <c:v>2.8039252278296276E-2</c:v>
                </c:pt>
                <c:pt idx="23339">
                  <c:v>-3.8497877454972983E-2</c:v>
                </c:pt>
                <c:pt idx="23340">
                  <c:v>1.4440749706760361E-2</c:v>
                </c:pt>
                <c:pt idx="23341">
                  <c:v>-3.6072041604764751E-2</c:v>
                </c:pt>
                <c:pt idx="23342">
                  <c:v>4.5784164308353803E-2</c:v>
                </c:pt>
                <c:pt idx="23343">
                  <c:v>8.2528240659676982E-2</c:v>
                </c:pt>
                <c:pt idx="23344">
                  <c:v>5.8087126819870438E-2</c:v>
                </c:pt>
                <c:pt idx="23345">
                  <c:v>1.1317392437895594E-2</c:v>
                </c:pt>
                <c:pt idx="23346">
                  <c:v>-2.5190709840211376E-3</c:v>
                </c:pt>
                <c:pt idx="23347">
                  <c:v>-9.4254888674140027E-3</c:v>
                </c:pt>
                <c:pt idx="23348">
                  <c:v>8.3564323845589127E-4</c:v>
                </c:pt>
                <c:pt idx="23349">
                  <c:v>5.6377006570093391E-3</c:v>
                </c:pt>
                <c:pt idx="23350">
                  <c:v>-7.3791760716499219E-2</c:v>
                </c:pt>
                <c:pt idx="23351">
                  <c:v>0.26690476502200494</c:v>
                </c:pt>
                <c:pt idx="23352">
                  <c:v>-2.2724507812647576E-2</c:v>
                </c:pt>
                <c:pt idx="23353">
                  <c:v>3.4180394537291658E-2</c:v>
                </c:pt>
                <c:pt idx="23354">
                  <c:v>1.1761631151961265E-2</c:v>
                </c:pt>
                <c:pt idx="23355">
                  <c:v>1.5615565416506976E-2</c:v>
                </c:pt>
                <c:pt idx="23356">
                  <c:v>-1.2539659203186629E-2</c:v>
                </c:pt>
                <c:pt idx="23357">
                  <c:v>-1.283482648006886E-2</c:v>
                </c:pt>
                <c:pt idx="23358">
                  <c:v>-2.4481848960897747E-2</c:v>
                </c:pt>
                <c:pt idx="23359">
                  <c:v>-1.1046900199651126E-2</c:v>
                </c:pt>
                <c:pt idx="23360">
                  <c:v>3.0214810504571331E-2</c:v>
                </c:pt>
                <c:pt idx="23361">
                  <c:v>-1.8859316131336169E-2</c:v>
                </c:pt>
                <c:pt idx="23362">
                  <c:v>0.31628946858572721</c:v>
                </c:pt>
                <c:pt idx="23363">
                  <c:v>7.8418196875540934E-3</c:v>
                </c:pt>
                <c:pt idx="23364">
                  <c:v>5.3691760464287504E-3</c:v>
                </c:pt>
                <c:pt idx="23365">
                  <c:v>-2.8419087203446308E-2</c:v>
                </c:pt>
                <c:pt idx="23366">
                  <c:v>-6.044805358315905E-2</c:v>
                </c:pt>
                <c:pt idx="23367">
                  <c:v>0.25004217318057032</c:v>
                </c:pt>
                <c:pt idx="23368">
                  <c:v>-0.15085785974183491</c:v>
                </c:pt>
                <c:pt idx="23369">
                  <c:v>2.9185503923901124E-2</c:v>
                </c:pt>
                <c:pt idx="23370">
                  <c:v>-6.8273694283848732E-2</c:v>
                </c:pt>
                <c:pt idx="23371">
                  <c:v>6.6073831457504381E-2</c:v>
                </c:pt>
                <c:pt idx="23372">
                  <c:v>-1.6424256787709372E-2</c:v>
                </c:pt>
                <c:pt idx="23373">
                  <c:v>-2.5864516116923873E-3</c:v>
                </c:pt>
                <c:pt idx="23374">
                  <c:v>2.1788501139335784E-2</c:v>
                </c:pt>
                <c:pt idx="23375">
                  <c:v>-1.6444780648639235E-2</c:v>
                </c:pt>
                <c:pt idx="23376">
                  <c:v>2.8318359351283812E-2</c:v>
                </c:pt>
                <c:pt idx="23377">
                  <c:v>1.3157279816910453E-2</c:v>
                </c:pt>
                <c:pt idx="23378">
                  <c:v>2.7184131149418027E-2</c:v>
                </c:pt>
                <c:pt idx="23379">
                  <c:v>-2.4223508796949147E-2</c:v>
                </c:pt>
                <c:pt idx="23380">
                  <c:v>-1.9191706605670648E-2</c:v>
                </c:pt>
                <c:pt idx="23381">
                  <c:v>-2.4442498219883733E-2</c:v>
                </c:pt>
                <c:pt idx="23382">
                  <c:v>2.2018656541333104E-2</c:v>
                </c:pt>
                <c:pt idx="23383">
                  <c:v>-0.12956293773636007</c:v>
                </c:pt>
                <c:pt idx="23384">
                  <c:v>4.1622695667418823E-2</c:v>
                </c:pt>
                <c:pt idx="23385">
                  <c:v>-3.1408171029398468E-2</c:v>
                </c:pt>
                <c:pt idx="23386">
                  <c:v>-3.116269014516149E-2</c:v>
                </c:pt>
                <c:pt idx="23387">
                  <c:v>2.5414995757423991E-3</c:v>
                </c:pt>
                <c:pt idx="23388">
                  <c:v>0.11933733684199532</c:v>
                </c:pt>
                <c:pt idx="23389">
                  <c:v>-5.6765938473636469E-3</c:v>
                </c:pt>
                <c:pt idx="23390">
                  <c:v>3.744162330740837E-2</c:v>
                </c:pt>
                <c:pt idx="23391">
                  <c:v>-4.960879182343244E-2</c:v>
                </c:pt>
                <c:pt idx="23392">
                  <c:v>1.4443916217901216E-2</c:v>
                </c:pt>
                <c:pt idx="23393">
                  <c:v>2.5788499947918861E-2</c:v>
                </c:pt>
                <c:pt idx="23394">
                  <c:v>4.5843927138288854E-3</c:v>
                </c:pt>
                <c:pt idx="23395">
                  <c:v>9.4601280842212584E-3</c:v>
                </c:pt>
                <c:pt idx="23396">
                  <c:v>-9.4206378669380073E-2</c:v>
                </c:pt>
                <c:pt idx="23397">
                  <c:v>7.3740208513326716E-2</c:v>
                </c:pt>
                <c:pt idx="23398">
                  <c:v>-4.5426138981023476E-2</c:v>
                </c:pt>
                <c:pt idx="23399">
                  <c:v>3.5978361503350036E-2</c:v>
                </c:pt>
                <c:pt idx="23400">
                  <c:v>0.11467776388578847</c:v>
                </c:pt>
                <c:pt idx="23401">
                  <c:v>7.4459688479713543E-2</c:v>
                </c:pt>
                <c:pt idx="23402">
                  <c:v>-1.3171396247926473E-2</c:v>
                </c:pt>
                <c:pt idx="23403">
                  <c:v>-0.16021861948657801</c:v>
                </c:pt>
                <c:pt idx="23404">
                  <c:v>0.21520786872915812</c:v>
                </c:pt>
                <c:pt idx="23405">
                  <c:v>3.0579181868686703E-2</c:v>
                </c:pt>
                <c:pt idx="23406">
                  <c:v>-2.0855218020609252E-2</c:v>
                </c:pt>
                <c:pt idx="23407">
                  <c:v>0.18983829384243223</c:v>
                </c:pt>
                <c:pt idx="23408">
                  <c:v>-1.0462720251050633E-2</c:v>
                </c:pt>
                <c:pt idx="23409">
                  <c:v>1.0506367787915733E-2</c:v>
                </c:pt>
                <c:pt idx="23410">
                  <c:v>5.9088780903936806E-3</c:v>
                </c:pt>
                <c:pt idx="23411">
                  <c:v>2.4542116582864253E-2</c:v>
                </c:pt>
                <c:pt idx="23412">
                  <c:v>-2.2004479885730215E-2</c:v>
                </c:pt>
                <c:pt idx="23413">
                  <c:v>0.10696122026412687</c:v>
                </c:pt>
                <c:pt idx="23414">
                  <c:v>-1.7116209523674389E-2</c:v>
                </c:pt>
                <c:pt idx="23415">
                  <c:v>3.826027296600356E-2</c:v>
                </c:pt>
                <c:pt idx="23416">
                  <c:v>2.9948304986013991E-2</c:v>
                </c:pt>
                <c:pt idx="23417">
                  <c:v>1.4030603871851345E-2</c:v>
                </c:pt>
                <c:pt idx="23418">
                  <c:v>6.3496817409419426E-2</c:v>
                </c:pt>
                <c:pt idx="23419">
                  <c:v>1.2646891507606962E-2</c:v>
                </c:pt>
                <c:pt idx="23420">
                  <c:v>-3.187765284160531E-3</c:v>
                </c:pt>
                <c:pt idx="23421">
                  <c:v>2.1595590818173697E-2</c:v>
                </c:pt>
                <c:pt idx="23422">
                  <c:v>-9.2491618503769357E-2</c:v>
                </c:pt>
                <c:pt idx="23423">
                  <c:v>2.374568006203728E-2</c:v>
                </c:pt>
                <c:pt idx="23424">
                  <c:v>1.7055903287386744E-2</c:v>
                </c:pt>
                <c:pt idx="23425">
                  <c:v>1.8819115981033932E-2</c:v>
                </c:pt>
                <c:pt idx="23426">
                  <c:v>-1.008841177320916E-2</c:v>
                </c:pt>
                <c:pt idx="23427">
                  <c:v>7.3029223482047545E-2</c:v>
                </c:pt>
                <c:pt idx="23428">
                  <c:v>4.7130062373372588E-3</c:v>
                </c:pt>
                <c:pt idx="23429">
                  <c:v>5.4061859861343042E-2</c:v>
                </c:pt>
                <c:pt idx="23430">
                  <c:v>1.1431941698999118E-3</c:v>
                </c:pt>
                <c:pt idx="23431">
                  <c:v>2.8615329665819315E-2</c:v>
                </c:pt>
                <c:pt idx="23432">
                  <c:v>1.0769466691963705E-2</c:v>
                </c:pt>
                <c:pt idx="23433">
                  <c:v>2.8284853282593524E-2</c:v>
                </c:pt>
                <c:pt idx="23434">
                  <c:v>-3.7793321706185386E-2</c:v>
                </c:pt>
                <c:pt idx="23435">
                  <c:v>5.4823801751132988E-2</c:v>
                </c:pt>
                <c:pt idx="23436">
                  <c:v>-8.7001747213402009E-3</c:v>
                </c:pt>
                <c:pt idx="23437">
                  <c:v>4.4506218333928052E-2</c:v>
                </c:pt>
                <c:pt idx="23438">
                  <c:v>4.4639997819637983E-2</c:v>
                </c:pt>
                <c:pt idx="23439">
                  <c:v>-5.1501299193947143E-2</c:v>
                </c:pt>
                <c:pt idx="23440">
                  <c:v>-1.2410595915168698E-2</c:v>
                </c:pt>
                <c:pt idx="23441">
                  <c:v>-7.6944764008333486E-2</c:v>
                </c:pt>
                <c:pt idx="23442">
                  <c:v>2.7494193390972744E-2</c:v>
                </c:pt>
                <c:pt idx="23443">
                  <c:v>4.8161345572797802E-3</c:v>
                </c:pt>
                <c:pt idx="23444">
                  <c:v>-8.1036388207800805E-2</c:v>
                </c:pt>
                <c:pt idx="23445">
                  <c:v>0.15467018140021621</c:v>
                </c:pt>
                <c:pt idx="23446">
                  <c:v>-2.078472931270756E-2</c:v>
                </c:pt>
                <c:pt idx="23447">
                  <c:v>-1.1089864177340454E-2</c:v>
                </c:pt>
                <c:pt idx="23448">
                  <c:v>-3.0574654468531921E-2</c:v>
                </c:pt>
                <c:pt idx="23449">
                  <c:v>0.27329807678180601</c:v>
                </c:pt>
                <c:pt idx="23450">
                  <c:v>-7.5791274972599465E-2</c:v>
                </c:pt>
                <c:pt idx="23451">
                  <c:v>2.6693011406630114E-2</c:v>
                </c:pt>
                <c:pt idx="23452">
                  <c:v>6.1329413558371605E-2</c:v>
                </c:pt>
                <c:pt idx="23453">
                  <c:v>0.26313596481006912</c:v>
                </c:pt>
                <c:pt idx="23454">
                  <c:v>-4.8824816580115962E-2</c:v>
                </c:pt>
                <c:pt idx="23455">
                  <c:v>8.0881765956964894E-3</c:v>
                </c:pt>
                <c:pt idx="23456">
                  <c:v>9.7568577400301993E-3</c:v>
                </c:pt>
                <c:pt idx="23457">
                  <c:v>-5.9557129735067257E-2</c:v>
                </c:pt>
                <c:pt idx="23458">
                  <c:v>7.1249374362298057E-2</c:v>
                </c:pt>
                <c:pt idx="23459">
                  <c:v>0.13432126210100664</c:v>
                </c:pt>
                <c:pt idx="23460">
                  <c:v>9.1533868570481458E-2</c:v>
                </c:pt>
                <c:pt idx="23461">
                  <c:v>3.0430732765506924E-2</c:v>
                </c:pt>
                <c:pt idx="23462">
                  <c:v>3.7071758118627389E-2</c:v>
                </c:pt>
                <c:pt idx="23463">
                  <c:v>0.16365309677419865</c:v>
                </c:pt>
                <c:pt idx="23464">
                  <c:v>3.4582534781207298E-2</c:v>
                </c:pt>
                <c:pt idx="23465">
                  <c:v>4.5209436040106542E-2</c:v>
                </c:pt>
                <c:pt idx="23466">
                  <c:v>1.2066625884971E-2</c:v>
                </c:pt>
                <c:pt idx="23467">
                  <c:v>6.3854235748841526E-2</c:v>
                </c:pt>
                <c:pt idx="23468">
                  <c:v>9.303270206218979E-2</c:v>
                </c:pt>
                <c:pt idx="23469">
                  <c:v>9.5982556160326443E-2</c:v>
                </c:pt>
                <c:pt idx="23470">
                  <c:v>-1.6516725136446343E-3</c:v>
                </c:pt>
                <c:pt idx="23471">
                  <c:v>4.1874766460065931E-2</c:v>
                </c:pt>
                <c:pt idx="23472">
                  <c:v>6.781516156831309E-2</c:v>
                </c:pt>
                <c:pt idx="23473">
                  <c:v>1.080483434232154E-2</c:v>
                </c:pt>
                <c:pt idx="23474">
                  <c:v>8.3958121596837534E-2</c:v>
                </c:pt>
                <c:pt idx="23475">
                  <c:v>5.1877635538377015E-2</c:v>
                </c:pt>
                <c:pt idx="23476">
                  <c:v>0.10094864665787336</c:v>
                </c:pt>
                <c:pt idx="23477">
                  <c:v>3.4230857978920184E-2</c:v>
                </c:pt>
                <c:pt idx="23478">
                  <c:v>3.9574124496814564E-2</c:v>
                </c:pt>
                <c:pt idx="23479">
                  <c:v>-0.13852798717472153</c:v>
                </c:pt>
                <c:pt idx="23480">
                  <c:v>-8.1793573902344277E-2</c:v>
                </c:pt>
                <c:pt idx="23481">
                  <c:v>-9.1796350675006372E-4</c:v>
                </c:pt>
                <c:pt idx="23482">
                  <c:v>-5.5151475049711067E-2</c:v>
                </c:pt>
                <c:pt idx="23483">
                  <c:v>-1.3734348795452728E-2</c:v>
                </c:pt>
                <c:pt idx="23484">
                  <c:v>5.1008225096310679E-2</c:v>
                </c:pt>
                <c:pt idx="23485">
                  <c:v>-0.10144842205763324</c:v>
                </c:pt>
                <c:pt idx="23486">
                  <c:v>2.4140306148918186E-3</c:v>
                </c:pt>
                <c:pt idx="23487">
                  <c:v>8.1194773296570086E-2</c:v>
                </c:pt>
                <c:pt idx="23488">
                  <c:v>8.2672524718379589E-2</c:v>
                </c:pt>
                <c:pt idx="23489">
                  <c:v>3.1820831118373735E-2</c:v>
                </c:pt>
                <c:pt idx="23490">
                  <c:v>-1.6342545956931097E-2</c:v>
                </c:pt>
                <c:pt idx="23491">
                  <c:v>-2.8712605285408439E-2</c:v>
                </c:pt>
                <c:pt idx="23492">
                  <c:v>1.0566713430622657E-2</c:v>
                </c:pt>
                <c:pt idx="23493">
                  <c:v>4.2129069173557486E-2</c:v>
                </c:pt>
                <c:pt idx="23494">
                  <c:v>-3.6554996763174821E-2</c:v>
                </c:pt>
                <c:pt idx="23495">
                  <c:v>5.7667940010095606E-2</c:v>
                </c:pt>
                <c:pt idx="23496">
                  <c:v>-0.12604261438785147</c:v>
                </c:pt>
                <c:pt idx="23497">
                  <c:v>0.34285237059874685</c:v>
                </c:pt>
                <c:pt idx="23498">
                  <c:v>-3.1549130083077935E-2</c:v>
                </c:pt>
                <c:pt idx="23499">
                  <c:v>-0.10795756538965297</c:v>
                </c:pt>
                <c:pt idx="23500">
                  <c:v>3.0974314024316378E-3</c:v>
                </c:pt>
                <c:pt idx="23501">
                  <c:v>-4.8612233321984185E-3</c:v>
                </c:pt>
                <c:pt idx="23502">
                  <c:v>-1.3186047985567859E-2</c:v>
                </c:pt>
                <c:pt idx="23503">
                  <c:v>2.2103958508876628E-2</c:v>
                </c:pt>
                <c:pt idx="23504">
                  <c:v>5.1982216762248297E-2</c:v>
                </c:pt>
                <c:pt idx="23505">
                  <c:v>2.3862547074806777E-2</c:v>
                </c:pt>
                <c:pt idx="23506">
                  <c:v>0.11466904736727758</c:v>
                </c:pt>
                <c:pt idx="23507">
                  <c:v>0.18404818440634876</c:v>
                </c:pt>
                <c:pt idx="23508">
                  <c:v>-6.1299721514391572E-2</c:v>
                </c:pt>
                <c:pt idx="23509">
                  <c:v>-9.8393688583930314E-2</c:v>
                </c:pt>
                <c:pt idx="23510">
                  <c:v>-0.41101079247931449</c:v>
                </c:pt>
                <c:pt idx="23511">
                  <c:v>2.2292779592668472E-2</c:v>
                </c:pt>
                <c:pt idx="23512">
                  <c:v>-1.7618151917058688E-2</c:v>
                </c:pt>
                <c:pt idx="23513">
                  <c:v>1.922203135389457E-2</c:v>
                </c:pt>
                <c:pt idx="23514">
                  <c:v>-8.0847045053457738E-3</c:v>
                </c:pt>
                <c:pt idx="23515">
                  <c:v>-1.5278811330717583E-2</c:v>
                </c:pt>
                <c:pt idx="23516">
                  <c:v>-1.269642641997464E-2</c:v>
                </c:pt>
                <c:pt idx="23517">
                  <c:v>3.1727339376437527E-2</c:v>
                </c:pt>
                <c:pt idx="23518">
                  <c:v>9.5458703682202814E-2</c:v>
                </c:pt>
                <c:pt idx="23519">
                  <c:v>-0.10402117154952564</c:v>
                </c:pt>
                <c:pt idx="23520">
                  <c:v>-6.3581826121874283E-2</c:v>
                </c:pt>
                <c:pt idx="23521">
                  <c:v>5.0283493313326648E-2</c:v>
                </c:pt>
                <c:pt idx="23522">
                  <c:v>-9.1337442957994727E-3</c:v>
                </c:pt>
                <c:pt idx="23523">
                  <c:v>-1.2724033589978482E-2</c:v>
                </c:pt>
                <c:pt idx="23524">
                  <c:v>2.8790684373090149E-2</c:v>
                </c:pt>
                <c:pt idx="23525">
                  <c:v>-4.5511399101926045E-2</c:v>
                </c:pt>
                <c:pt idx="23526">
                  <c:v>-1.3070684545939081E-2</c:v>
                </c:pt>
                <c:pt idx="23527">
                  <c:v>-8.3058825159350619E-2</c:v>
                </c:pt>
                <c:pt idx="23528">
                  <c:v>2.7532281274779389E-2</c:v>
                </c:pt>
                <c:pt idx="23529">
                  <c:v>-1.3576963477927744E-3</c:v>
                </c:pt>
                <c:pt idx="23530">
                  <c:v>2.8647711496840016E-3</c:v>
                </c:pt>
                <c:pt idx="23531">
                  <c:v>7.0732408046134579E-2</c:v>
                </c:pt>
                <c:pt idx="23532">
                  <c:v>2.9417426240991449E-2</c:v>
                </c:pt>
                <c:pt idx="23533">
                  <c:v>2.9648636951728157E-2</c:v>
                </c:pt>
                <c:pt idx="23534">
                  <c:v>-5.4351414339709837E-2</c:v>
                </c:pt>
                <c:pt idx="23535">
                  <c:v>3.1839473805852107E-2</c:v>
                </c:pt>
                <c:pt idx="23536">
                  <c:v>4.3637499586519565E-2</c:v>
                </c:pt>
                <c:pt idx="23537">
                  <c:v>3.4759342048119729E-2</c:v>
                </c:pt>
                <c:pt idx="23538">
                  <c:v>-8.8588929855101513E-5</c:v>
                </c:pt>
                <c:pt idx="23539">
                  <c:v>-3.7568842601848632E-2</c:v>
                </c:pt>
                <c:pt idx="23540">
                  <c:v>7.7769751108887994E-2</c:v>
                </c:pt>
                <c:pt idx="23541">
                  <c:v>-0.1167588157522568</c:v>
                </c:pt>
                <c:pt idx="23542">
                  <c:v>1.0582640367795444E-2</c:v>
                </c:pt>
                <c:pt idx="23543">
                  <c:v>-4.1058075661090085E-2</c:v>
                </c:pt>
                <c:pt idx="23544">
                  <c:v>-5.8452616531543572E-2</c:v>
                </c:pt>
                <c:pt idx="23545">
                  <c:v>6.9009750944841481E-3</c:v>
                </c:pt>
                <c:pt idx="23546">
                  <c:v>3.7002801395253734E-2</c:v>
                </c:pt>
                <c:pt idx="23547">
                  <c:v>5.6384322198736965E-2</c:v>
                </c:pt>
                <c:pt idx="23548">
                  <c:v>5.1948656618671658E-2</c:v>
                </c:pt>
                <c:pt idx="23549">
                  <c:v>-5.2221783164069805E-3</c:v>
                </c:pt>
                <c:pt idx="23550">
                  <c:v>0.1672646699699078</c:v>
                </c:pt>
                <c:pt idx="23551">
                  <c:v>-1.4821518171657222E-2</c:v>
                </c:pt>
                <c:pt idx="23552">
                  <c:v>-1.2990684536417043E-2</c:v>
                </c:pt>
                <c:pt idx="23553">
                  <c:v>7.2235553268548934E-3</c:v>
                </c:pt>
                <c:pt idx="23554">
                  <c:v>1.501701097223864E-4</c:v>
                </c:pt>
                <c:pt idx="23555">
                  <c:v>3.0208333903079566E-3</c:v>
                </c:pt>
                <c:pt idx="23556">
                  <c:v>5.4317351476377475E-3</c:v>
                </c:pt>
                <c:pt idx="23557">
                  <c:v>-0.10328794026128228</c:v>
                </c:pt>
                <c:pt idx="23558">
                  <c:v>5.2336508452489321E-2</c:v>
                </c:pt>
                <c:pt idx="23559">
                  <c:v>6.318743822843903E-2</c:v>
                </c:pt>
                <c:pt idx="23560">
                  <c:v>1.7399084532012579E-2</c:v>
                </c:pt>
                <c:pt idx="23561">
                  <c:v>1.0691484738415908E-2</c:v>
                </c:pt>
                <c:pt idx="23562">
                  <c:v>3.5349799092480816E-2</c:v>
                </c:pt>
                <c:pt idx="23563">
                  <c:v>6.4161365567639139E-3</c:v>
                </c:pt>
                <c:pt idx="23564">
                  <c:v>-1.864824890731366E-3</c:v>
                </c:pt>
                <c:pt idx="23565">
                  <c:v>-8.68631631306718E-2</c:v>
                </c:pt>
                <c:pt idx="23566">
                  <c:v>-3.8906940481892915E-2</c:v>
                </c:pt>
                <c:pt idx="23567">
                  <c:v>-9.6541245247248331E-2</c:v>
                </c:pt>
                <c:pt idx="23568">
                  <c:v>7.3552773588898973E-3</c:v>
                </c:pt>
                <c:pt idx="23569">
                  <c:v>3.4829735378993941E-2</c:v>
                </c:pt>
                <c:pt idx="23570">
                  <c:v>-7.2804696614484294E-3</c:v>
                </c:pt>
                <c:pt idx="23571">
                  <c:v>5.0146423893533826E-2</c:v>
                </c:pt>
                <c:pt idx="23572">
                  <c:v>6.2414076576156198E-2</c:v>
                </c:pt>
                <c:pt idx="23573">
                  <c:v>4.9628779594502168E-2</c:v>
                </c:pt>
                <c:pt idx="23574">
                  <c:v>-7.5935907270988619E-3</c:v>
                </c:pt>
                <c:pt idx="23575">
                  <c:v>-4.5629652253726824E-2</c:v>
                </c:pt>
                <c:pt idx="23576">
                  <c:v>1.3744296123054814E-2</c:v>
                </c:pt>
                <c:pt idx="23577">
                  <c:v>1.0335699848476411E-2</c:v>
                </c:pt>
                <c:pt idx="23578">
                  <c:v>-0.12103867789865687</c:v>
                </c:pt>
                <c:pt idx="23579">
                  <c:v>-1.4243584087261121E-3</c:v>
                </c:pt>
                <c:pt idx="23580">
                  <c:v>-8.1979120422763316E-3</c:v>
                </c:pt>
                <c:pt idx="23581">
                  <c:v>0.12008597581401198</c:v>
                </c:pt>
                <c:pt idx="23582">
                  <c:v>1.9628696614510468E-2</c:v>
                </c:pt>
                <c:pt idx="23583">
                  <c:v>-8.5213108312880939E-2</c:v>
                </c:pt>
                <c:pt idx="23584">
                  <c:v>2.1145933183015417E-2</c:v>
                </c:pt>
                <c:pt idx="23585">
                  <c:v>-5.2767275778674308E-2</c:v>
                </c:pt>
                <c:pt idx="23586">
                  <c:v>-1.741726949156824E-2</c:v>
                </c:pt>
                <c:pt idx="23587">
                  <c:v>5.6920999499778793E-3</c:v>
                </c:pt>
                <c:pt idx="23588">
                  <c:v>-2.6685571298049066E-2</c:v>
                </c:pt>
                <c:pt idx="23589">
                  <c:v>-1.2012703336874316E-2</c:v>
                </c:pt>
                <c:pt idx="23590">
                  <c:v>1.3151351349111072E-2</c:v>
                </c:pt>
                <c:pt idx="23591">
                  <c:v>0.11050692026342623</c:v>
                </c:pt>
                <c:pt idx="23592">
                  <c:v>7.0937755336423519E-2</c:v>
                </c:pt>
                <c:pt idx="23593">
                  <c:v>6.8579574582365882E-2</c:v>
                </c:pt>
                <c:pt idx="23594">
                  <c:v>2.7746657661715867E-2</c:v>
                </c:pt>
                <c:pt idx="23595">
                  <c:v>4.3114380994317518E-2</c:v>
                </c:pt>
                <c:pt idx="23596">
                  <c:v>-5.1667044493703386E-2</c:v>
                </c:pt>
                <c:pt idx="23597">
                  <c:v>6.8119273885521234E-2</c:v>
                </c:pt>
                <c:pt idx="23598">
                  <c:v>7.7551420731749532E-2</c:v>
                </c:pt>
                <c:pt idx="23599">
                  <c:v>1.3998735436277812E-2</c:v>
                </c:pt>
                <c:pt idx="23600">
                  <c:v>7.3939403283077888E-3</c:v>
                </c:pt>
                <c:pt idx="23601">
                  <c:v>-3.0348174784354684E-2</c:v>
                </c:pt>
                <c:pt idx="23602">
                  <c:v>-6.4811358400480662E-2</c:v>
                </c:pt>
                <c:pt idx="23603">
                  <c:v>1.3058349993106143E-2</c:v>
                </c:pt>
                <c:pt idx="23604">
                  <c:v>-1.2311438270896738E-2</c:v>
                </c:pt>
                <c:pt idx="23605">
                  <c:v>-7.1186968651524865E-2</c:v>
                </c:pt>
                <c:pt idx="23606">
                  <c:v>5.0469666892957066E-2</c:v>
                </c:pt>
                <c:pt idx="23607">
                  <c:v>0.11206821716306797</c:v>
                </c:pt>
                <c:pt idx="23608">
                  <c:v>7.4910290939362939E-2</c:v>
                </c:pt>
                <c:pt idx="23609">
                  <c:v>2.7387860043744734E-2</c:v>
                </c:pt>
                <c:pt idx="23610">
                  <c:v>4.3152642576675899E-2</c:v>
                </c:pt>
                <c:pt idx="23611">
                  <c:v>-2.6213968180344719E-2</c:v>
                </c:pt>
                <c:pt idx="23612">
                  <c:v>7.8255130334612233E-2</c:v>
                </c:pt>
                <c:pt idx="23613">
                  <c:v>-7.6623516844274622E-3</c:v>
                </c:pt>
                <c:pt idx="23614">
                  <c:v>0.24536901333898639</c:v>
                </c:pt>
                <c:pt idx="23615">
                  <c:v>-5.2527521910153717E-2</c:v>
                </c:pt>
                <c:pt idx="23616">
                  <c:v>-1.1413499486997601E-2</c:v>
                </c:pt>
                <c:pt idx="23617">
                  <c:v>2.7955165794651973E-2</c:v>
                </c:pt>
                <c:pt idx="23618">
                  <c:v>9.1215015951790646E-3</c:v>
                </c:pt>
                <c:pt idx="23619">
                  <c:v>-0.11907519065819722</c:v>
                </c:pt>
                <c:pt idx="23620">
                  <c:v>-6.498775906232936E-3</c:v>
                </c:pt>
                <c:pt idx="23621">
                  <c:v>-5.0040589799576353E-2</c:v>
                </c:pt>
                <c:pt idx="23622">
                  <c:v>2.8322253109976495E-2</c:v>
                </c:pt>
                <c:pt idx="23623">
                  <c:v>-1.0124938681608832E-2</c:v>
                </c:pt>
                <c:pt idx="23624">
                  <c:v>2.0511954115328277E-2</c:v>
                </c:pt>
                <c:pt idx="23625">
                  <c:v>6.0052480029431768E-2</c:v>
                </c:pt>
                <c:pt idx="23626">
                  <c:v>4.9615051460254744E-2</c:v>
                </c:pt>
                <c:pt idx="23627">
                  <c:v>-5.713410498106742E-3</c:v>
                </c:pt>
                <c:pt idx="23628">
                  <c:v>-0.29187837773369935</c:v>
                </c:pt>
                <c:pt idx="23629">
                  <c:v>4.7228501337717908E-2</c:v>
                </c:pt>
                <c:pt idx="23630">
                  <c:v>1.9721840701126384E-2</c:v>
                </c:pt>
                <c:pt idx="23631">
                  <c:v>8.9482889101940938E-2</c:v>
                </c:pt>
                <c:pt idx="23632">
                  <c:v>0.13053684305879176</c:v>
                </c:pt>
                <c:pt idx="23633">
                  <c:v>-3.5801300914289597E-2</c:v>
                </c:pt>
                <c:pt idx="23634">
                  <c:v>-1.310548280717673E-2</c:v>
                </c:pt>
                <c:pt idx="23635">
                  <c:v>1.7848829836183834E-3</c:v>
                </c:pt>
                <c:pt idx="23636">
                  <c:v>0.13758890220619821</c:v>
                </c:pt>
                <c:pt idx="23637">
                  <c:v>-4.7114793265982165E-3</c:v>
                </c:pt>
                <c:pt idx="23638">
                  <c:v>2.235127835703055E-2</c:v>
                </c:pt>
                <c:pt idx="23639">
                  <c:v>0.15901950420048475</c:v>
                </c:pt>
                <c:pt idx="23640">
                  <c:v>6.7213534485514037E-2</c:v>
                </c:pt>
                <c:pt idx="23641">
                  <c:v>-2.3616302823756031E-2</c:v>
                </c:pt>
                <c:pt idx="23642">
                  <c:v>-5.7742800521127575E-2</c:v>
                </c:pt>
                <c:pt idx="23643">
                  <c:v>8.1175292900424502E-3</c:v>
                </c:pt>
                <c:pt idx="23644">
                  <c:v>4.6887251533382305E-3</c:v>
                </c:pt>
                <c:pt idx="23645">
                  <c:v>-0.12941291282784495</c:v>
                </c:pt>
                <c:pt idx="23646">
                  <c:v>4.8667244506471259E-2</c:v>
                </c:pt>
                <c:pt idx="23647">
                  <c:v>9.2212101438308394E-2</c:v>
                </c:pt>
                <c:pt idx="23648">
                  <c:v>2.4545191171221351E-2</c:v>
                </c:pt>
                <c:pt idx="23649">
                  <c:v>7.5404848724687695E-2</c:v>
                </c:pt>
                <c:pt idx="23650">
                  <c:v>8.1019099606616643E-2</c:v>
                </c:pt>
                <c:pt idx="23651">
                  <c:v>2.5103548230456213E-2</c:v>
                </c:pt>
                <c:pt idx="23652">
                  <c:v>-0.1209778795451633</c:v>
                </c:pt>
                <c:pt idx="23653">
                  <c:v>-3.794372173149909E-2</c:v>
                </c:pt>
                <c:pt idx="23654">
                  <c:v>-2.0155107376824747E-2</c:v>
                </c:pt>
                <c:pt idx="23655">
                  <c:v>-1.4433170923695737E-2</c:v>
                </c:pt>
                <c:pt idx="23656">
                  <c:v>2.6421672730626556E-2</c:v>
                </c:pt>
                <c:pt idx="23657">
                  <c:v>5.3410454675892893E-2</c:v>
                </c:pt>
                <c:pt idx="23658">
                  <c:v>5.804285455822919E-2</c:v>
                </c:pt>
                <c:pt idx="23659">
                  <c:v>2.5267186373968017E-2</c:v>
                </c:pt>
                <c:pt idx="23660">
                  <c:v>7.9679624952321178E-3</c:v>
                </c:pt>
                <c:pt idx="23661">
                  <c:v>4.3379086620331894E-2</c:v>
                </c:pt>
                <c:pt idx="23662">
                  <c:v>0.16250107521036378</c:v>
                </c:pt>
                <c:pt idx="23663">
                  <c:v>-0.11889246098180292</c:v>
                </c:pt>
                <c:pt idx="23664">
                  <c:v>9.4099637520650217E-3</c:v>
                </c:pt>
                <c:pt idx="23665">
                  <c:v>1.7250562283075362E-2</c:v>
                </c:pt>
                <c:pt idx="23666">
                  <c:v>-0.17102989672180757</c:v>
                </c:pt>
                <c:pt idx="23667">
                  <c:v>4.8074542217734863E-2</c:v>
                </c:pt>
                <c:pt idx="23668">
                  <c:v>2.9639561216001409E-2</c:v>
                </c:pt>
                <c:pt idx="23669">
                  <c:v>0.13986956924209015</c:v>
                </c:pt>
                <c:pt idx="23670">
                  <c:v>5.1036496381826916E-3</c:v>
                </c:pt>
                <c:pt idx="23671">
                  <c:v>-2.8260470281644683E-2</c:v>
                </c:pt>
                <c:pt idx="23672">
                  <c:v>-2.9416665855467591E-2</c:v>
                </c:pt>
                <c:pt idx="23673">
                  <c:v>-0.10136607050103925</c:v>
                </c:pt>
                <c:pt idx="23674">
                  <c:v>-3.4786591647594768E-2</c:v>
                </c:pt>
                <c:pt idx="23675">
                  <c:v>3.7008345949814378E-2</c:v>
                </c:pt>
                <c:pt idx="23676">
                  <c:v>2.8663139347683889E-2</c:v>
                </c:pt>
                <c:pt idx="23677">
                  <c:v>3.0987242516148747E-2</c:v>
                </c:pt>
                <c:pt idx="23678">
                  <c:v>-2.0997737365075212E-2</c:v>
                </c:pt>
                <c:pt idx="23679">
                  <c:v>-2.4223688342207023E-2</c:v>
                </c:pt>
                <c:pt idx="23680">
                  <c:v>-3.465897714521874E-2</c:v>
                </c:pt>
                <c:pt idx="23681">
                  <c:v>7.1006111546148359E-2</c:v>
                </c:pt>
                <c:pt idx="23682">
                  <c:v>2.3013433858630507E-2</c:v>
                </c:pt>
                <c:pt idx="23683">
                  <c:v>-2.3530602261900287E-2</c:v>
                </c:pt>
                <c:pt idx="23684">
                  <c:v>-4.4584219594965113E-2</c:v>
                </c:pt>
                <c:pt idx="23685">
                  <c:v>6.8753760661103225E-2</c:v>
                </c:pt>
                <c:pt idx="23686">
                  <c:v>-2.1189366162412283E-2</c:v>
                </c:pt>
                <c:pt idx="23687">
                  <c:v>1.2312168988729173E-2</c:v>
                </c:pt>
                <c:pt idx="23688">
                  <c:v>5.1990100104819859E-2</c:v>
                </c:pt>
                <c:pt idx="23689">
                  <c:v>-3.4036451518280351E-2</c:v>
                </c:pt>
                <c:pt idx="23690">
                  <c:v>3.8120849257851544E-2</c:v>
                </c:pt>
                <c:pt idx="23691">
                  <c:v>0.13751789820537808</c:v>
                </c:pt>
                <c:pt idx="23692">
                  <c:v>2.084997886524971E-2</c:v>
                </c:pt>
                <c:pt idx="23693">
                  <c:v>0.10116574311443775</c:v>
                </c:pt>
                <c:pt idx="23694">
                  <c:v>5.3368137482204319E-3</c:v>
                </c:pt>
                <c:pt idx="23695">
                  <c:v>-2.6258566250451535E-2</c:v>
                </c:pt>
                <c:pt idx="23696">
                  <c:v>-8.6635800206764039E-3</c:v>
                </c:pt>
                <c:pt idx="23697">
                  <c:v>0.17592463721371182</c:v>
                </c:pt>
                <c:pt idx="23698">
                  <c:v>1.7875416733876204E-2</c:v>
                </c:pt>
                <c:pt idx="23699">
                  <c:v>-3.9714210201378088E-2</c:v>
                </c:pt>
                <c:pt idx="23700">
                  <c:v>-1.2270058395152435E-2</c:v>
                </c:pt>
                <c:pt idx="23701">
                  <c:v>7.1354488482840419E-3</c:v>
                </c:pt>
                <c:pt idx="23702">
                  <c:v>1.6737520012977021E-2</c:v>
                </c:pt>
                <c:pt idx="23703">
                  <c:v>8.6163233850034118E-2</c:v>
                </c:pt>
                <c:pt idx="23704">
                  <c:v>-2.940983944263463E-2</c:v>
                </c:pt>
                <c:pt idx="23705">
                  <c:v>3.1528618890661227E-2</c:v>
                </c:pt>
                <c:pt idx="23706">
                  <c:v>-8.3515726029847991E-3</c:v>
                </c:pt>
                <c:pt idx="23707">
                  <c:v>8.2098009618107523E-3</c:v>
                </c:pt>
                <c:pt idx="23708">
                  <c:v>0.22761175605501152</c:v>
                </c:pt>
                <c:pt idx="23709">
                  <c:v>-4.4957663517063408E-2</c:v>
                </c:pt>
                <c:pt idx="23710">
                  <c:v>-1.0618506262540231E-2</c:v>
                </c:pt>
                <c:pt idx="23711">
                  <c:v>5.3349602249781962E-2</c:v>
                </c:pt>
                <c:pt idx="23712">
                  <c:v>-4.6790366011380431E-3</c:v>
                </c:pt>
                <c:pt idx="23713">
                  <c:v>-2.3026860904595357E-2</c:v>
                </c:pt>
                <c:pt idx="23714">
                  <c:v>2.5183981959805788E-2</c:v>
                </c:pt>
                <c:pt idx="23715">
                  <c:v>-6.0785980796912768E-2</c:v>
                </c:pt>
                <c:pt idx="23716">
                  <c:v>-1.3403174315814075E-2</c:v>
                </c:pt>
                <c:pt idx="23717">
                  <c:v>3.7594498421985756E-2</c:v>
                </c:pt>
                <c:pt idx="23718">
                  <c:v>0.10678252935093487</c:v>
                </c:pt>
                <c:pt idx="23719">
                  <c:v>-1.9119876560240324E-2</c:v>
                </c:pt>
                <c:pt idx="23720">
                  <c:v>5.5853884324229219E-2</c:v>
                </c:pt>
                <c:pt idx="23721">
                  <c:v>-3.3174345331429357E-2</c:v>
                </c:pt>
                <c:pt idx="23722">
                  <c:v>6.1366148176817188E-2</c:v>
                </c:pt>
                <c:pt idx="23723">
                  <c:v>6.0504642073739782E-2</c:v>
                </c:pt>
                <c:pt idx="23724">
                  <c:v>3.480334505433471E-3</c:v>
                </c:pt>
                <c:pt idx="23725">
                  <c:v>2.5613202762632098E-2</c:v>
                </c:pt>
                <c:pt idx="23726">
                  <c:v>3.7249536818653398E-3</c:v>
                </c:pt>
                <c:pt idx="23727">
                  <c:v>7.8697369571963313E-3</c:v>
                </c:pt>
                <c:pt idx="23728">
                  <c:v>5.0141616939348328E-2</c:v>
                </c:pt>
                <c:pt idx="23729">
                  <c:v>-1.3124575505305517E-2</c:v>
                </c:pt>
                <c:pt idx="23730">
                  <c:v>3.0393067390016404E-2</c:v>
                </c:pt>
                <c:pt idx="23731">
                  <c:v>-9.2296617085631909E-3</c:v>
                </c:pt>
                <c:pt idx="23732">
                  <c:v>-3.6053684646052296E-3</c:v>
                </c:pt>
                <c:pt idx="23733">
                  <c:v>0.16789749159812653</c:v>
                </c:pt>
                <c:pt idx="23734">
                  <c:v>-1.8903712262293003E-2</c:v>
                </c:pt>
                <c:pt idx="23735">
                  <c:v>-3.9011941922105697E-3</c:v>
                </c:pt>
                <c:pt idx="23736">
                  <c:v>3.9003689255366208E-2</c:v>
                </c:pt>
                <c:pt idx="23737">
                  <c:v>5.9747798552125433E-2</c:v>
                </c:pt>
                <c:pt idx="23738">
                  <c:v>-0.25238428117238942</c:v>
                </c:pt>
                <c:pt idx="23739">
                  <c:v>-0.21198835433437854</c:v>
                </c:pt>
                <c:pt idx="23740">
                  <c:v>-1.082623118870207E-2</c:v>
                </c:pt>
                <c:pt idx="23741">
                  <c:v>-1.2127149282531885E-2</c:v>
                </c:pt>
                <c:pt idx="23742">
                  <c:v>3.1927448033498779E-3</c:v>
                </c:pt>
                <c:pt idx="23743">
                  <c:v>-0.10198125641610452</c:v>
                </c:pt>
                <c:pt idx="23744">
                  <c:v>1.1162692318780903E-2</c:v>
                </c:pt>
                <c:pt idx="23745">
                  <c:v>1.7102747791107421E-2</c:v>
                </c:pt>
                <c:pt idx="23746">
                  <c:v>0.11759065150817527</c:v>
                </c:pt>
                <c:pt idx="23747">
                  <c:v>-2.0029418849408242E-2</c:v>
                </c:pt>
                <c:pt idx="23748">
                  <c:v>2.228325507063128E-2</c:v>
                </c:pt>
                <c:pt idx="23749">
                  <c:v>-6.4864236770508621E-2</c:v>
                </c:pt>
                <c:pt idx="23750">
                  <c:v>-3.3491515248863728E-2</c:v>
                </c:pt>
                <c:pt idx="23751">
                  <c:v>-4.3902160761132309E-3</c:v>
                </c:pt>
                <c:pt idx="23752">
                  <c:v>0.13077209669498605</c:v>
                </c:pt>
                <c:pt idx="23753">
                  <c:v>-0.17507628043675388</c:v>
                </c:pt>
                <c:pt idx="23754">
                  <c:v>-3.5617826955356285E-2</c:v>
                </c:pt>
                <c:pt idx="23755">
                  <c:v>3.7591804737522952E-2</c:v>
                </c:pt>
                <c:pt idx="23756">
                  <c:v>-3.557082792558116E-2</c:v>
                </c:pt>
                <c:pt idx="23757">
                  <c:v>8.7364710920649832E-2</c:v>
                </c:pt>
                <c:pt idx="23758">
                  <c:v>-1.3866722780916989E-2</c:v>
                </c:pt>
                <c:pt idx="23759">
                  <c:v>6.7352432835173911E-3</c:v>
                </c:pt>
                <c:pt idx="23760">
                  <c:v>2.7357284378252901E-3</c:v>
                </c:pt>
                <c:pt idx="23761">
                  <c:v>1.0290331031629346E-2</c:v>
                </c:pt>
                <c:pt idx="23762">
                  <c:v>-7.1486918239489911E-2</c:v>
                </c:pt>
                <c:pt idx="23763">
                  <c:v>-3.7983338837128837E-2</c:v>
                </c:pt>
                <c:pt idx="23764">
                  <c:v>-4.2607178719076058E-2</c:v>
                </c:pt>
                <c:pt idx="23765">
                  <c:v>-3.1425818265793472E-2</c:v>
                </c:pt>
                <c:pt idx="23766">
                  <c:v>-1.3591883113952105E-2</c:v>
                </c:pt>
                <c:pt idx="23767">
                  <c:v>-3.6730625950854019E-3</c:v>
                </c:pt>
                <c:pt idx="23768">
                  <c:v>-3.2784197395909091E-2</c:v>
                </c:pt>
                <c:pt idx="23769">
                  <c:v>-4.1227546222795501E-3</c:v>
                </c:pt>
                <c:pt idx="23770">
                  <c:v>-3.1213475033577173E-2</c:v>
                </c:pt>
                <c:pt idx="23771">
                  <c:v>-4.9931970123530504E-2</c:v>
                </c:pt>
                <c:pt idx="23772">
                  <c:v>2.7631795876132414E-2</c:v>
                </c:pt>
                <c:pt idx="23773">
                  <c:v>-1.6095934808693341E-2</c:v>
                </c:pt>
                <c:pt idx="23774">
                  <c:v>3.8868916467128096E-3</c:v>
                </c:pt>
                <c:pt idx="23775">
                  <c:v>5.2951340365584173E-4</c:v>
                </c:pt>
                <c:pt idx="23776">
                  <c:v>-2.388181400219755E-3</c:v>
                </c:pt>
                <c:pt idx="23777">
                  <c:v>6.5089234136097601E-2</c:v>
                </c:pt>
                <c:pt idx="23778">
                  <c:v>-1.0561228227687838E-2</c:v>
                </c:pt>
                <c:pt idx="23779">
                  <c:v>4.1695590647566137E-2</c:v>
                </c:pt>
                <c:pt idx="23780">
                  <c:v>-6.1461041083803658E-3</c:v>
                </c:pt>
                <c:pt idx="23781">
                  <c:v>-3.2145749636153069E-2</c:v>
                </c:pt>
                <c:pt idx="23782">
                  <c:v>-3.2003194442087118E-4</c:v>
                </c:pt>
                <c:pt idx="23783">
                  <c:v>-5.4553026605211573E-3</c:v>
                </c:pt>
                <c:pt idx="23784">
                  <c:v>-8.1361201656171469E-3</c:v>
                </c:pt>
                <c:pt idx="23785">
                  <c:v>-3.7538836964865555E-3</c:v>
                </c:pt>
                <c:pt idx="23786">
                  <c:v>-4.9318363817964922E-2</c:v>
                </c:pt>
                <c:pt idx="23787">
                  <c:v>4.3517554753934824E-2</c:v>
                </c:pt>
                <c:pt idx="23788">
                  <c:v>4.3649481359072248E-2</c:v>
                </c:pt>
                <c:pt idx="23789">
                  <c:v>1.2344747644507046E-2</c:v>
                </c:pt>
                <c:pt idx="23790">
                  <c:v>9.5273098156443609E-2</c:v>
                </c:pt>
                <c:pt idx="23791">
                  <c:v>4.013481966791746E-2</c:v>
                </c:pt>
                <c:pt idx="23792">
                  <c:v>2.7796638409518865E-2</c:v>
                </c:pt>
                <c:pt idx="23793">
                  <c:v>5.6040163171874789E-2</c:v>
                </c:pt>
                <c:pt idx="23794">
                  <c:v>6.3941347262487361E-2</c:v>
                </c:pt>
                <c:pt idx="23795">
                  <c:v>-2.4609931807077479E-2</c:v>
                </c:pt>
                <c:pt idx="23796">
                  <c:v>-2.1546734524338616E-2</c:v>
                </c:pt>
                <c:pt idx="23797">
                  <c:v>-6.62422959286567E-2</c:v>
                </c:pt>
                <c:pt idx="23798">
                  <c:v>-5.8254058794247818E-3</c:v>
                </c:pt>
                <c:pt idx="23799">
                  <c:v>7.2065175308725402E-2</c:v>
                </c:pt>
                <c:pt idx="23800">
                  <c:v>6.6144631095633316E-2</c:v>
                </c:pt>
                <c:pt idx="23801">
                  <c:v>-1.6798584901848115E-2</c:v>
                </c:pt>
                <c:pt idx="23802">
                  <c:v>7.4065360046950343E-2</c:v>
                </c:pt>
                <c:pt idx="23803">
                  <c:v>0.19227117614778683</c:v>
                </c:pt>
                <c:pt idx="23804">
                  <c:v>2.7211872974267123E-2</c:v>
                </c:pt>
                <c:pt idx="23805">
                  <c:v>4.2320603247671458E-2</c:v>
                </c:pt>
                <c:pt idx="23806">
                  <c:v>-6.4763268442864768E-3</c:v>
                </c:pt>
                <c:pt idx="23807">
                  <c:v>0.35009226495553769</c:v>
                </c:pt>
                <c:pt idx="23808">
                  <c:v>-5.1252199888169106E-2</c:v>
                </c:pt>
                <c:pt idx="23809">
                  <c:v>-8.8609703849329605E-2</c:v>
                </c:pt>
                <c:pt idx="23810">
                  <c:v>-2.9103859294392628E-2</c:v>
                </c:pt>
                <c:pt idx="23811">
                  <c:v>5.2028784061442937E-3</c:v>
                </c:pt>
                <c:pt idx="23812">
                  <c:v>2.6745494401234277E-3</c:v>
                </c:pt>
                <c:pt idx="23813">
                  <c:v>4.7793130033292386E-2</c:v>
                </c:pt>
                <c:pt idx="23814">
                  <c:v>7.7200054987258321E-2</c:v>
                </c:pt>
                <c:pt idx="23815">
                  <c:v>3.9049650820010206E-4</c:v>
                </c:pt>
                <c:pt idx="23816">
                  <c:v>0.18333113814788926</c:v>
                </c:pt>
                <c:pt idx="23817">
                  <c:v>2.0212875010468638E-2</c:v>
                </c:pt>
                <c:pt idx="23818">
                  <c:v>0.25718449745433936</c:v>
                </c:pt>
                <c:pt idx="23819">
                  <c:v>-2.4698048874648697E-2</c:v>
                </c:pt>
                <c:pt idx="23820">
                  <c:v>6.4533713360586803E-2</c:v>
                </c:pt>
                <c:pt idx="23821">
                  <c:v>7.3644458937916379E-2</c:v>
                </c:pt>
                <c:pt idx="23822">
                  <c:v>-4.007454112979961E-3</c:v>
                </c:pt>
                <c:pt idx="23823">
                  <c:v>0.12292183067253246</c:v>
                </c:pt>
                <c:pt idx="23824">
                  <c:v>-1.462744034993106E-2</c:v>
                </c:pt>
                <c:pt idx="23825">
                  <c:v>-6.8150214512042506E-2</c:v>
                </c:pt>
                <c:pt idx="23826">
                  <c:v>3.0145761402086919E-2</c:v>
                </c:pt>
                <c:pt idx="23827">
                  <c:v>6.4783899825879079E-3</c:v>
                </c:pt>
                <c:pt idx="23828">
                  <c:v>2.113909927250314E-2</c:v>
                </c:pt>
                <c:pt idx="23829">
                  <c:v>0.6126705232534988</c:v>
                </c:pt>
                <c:pt idx="23830">
                  <c:v>2.8619975396243405E-2</c:v>
                </c:pt>
                <c:pt idx="23831">
                  <c:v>6.8640124880609735E-2</c:v>
                </c:pt>
                <c:pt idx="23832">
                  <c:v>-0.12350782615914753</c:v>
                </c:pt>
                <c:pt idx="23833">
                  <c:v>-2.3923525986940088E-3</c:v>
                </c:pt>
                <c:pt idx="23834">
                  <c:v>1.4490000625568416E-2</c:v>
                </c:pt>
                <c:pt idx="23835">
                  <c:v>-3.4160373969552786E-2</c:v>
                </c:pt>
                <c:pt idx="23836">
                  <c:v>3.3264487696597431E-3</c:v>
                </c:pt>
                <c:pt idx="23837">
                  <c:v>1.6221934692162102E-2</c:v>
                </c:pt>
                <c:pt idx="23838">
                  <c:v>-1.5289625249436159E-2</c:v>
                </c:pt>
                <c:pt idx="23839">
                  <c:v>3.1795441196645985E-2</c:v>
                </c:pt>
                <c:pt idx="23840">
                  <c:v>1.8833491169903918E-2</c:v>
                </c:pt>
                <c:pt idx="23841">
                  <c:v>-2.5803073563163994E-2</c:v>
                </c:pt>
                <c:pt idx="23842">
                  <c:v>-6.3823804628799205E-2</c:v>
                </c:pt>
                <c:pt idx="23843">
                  <c:v>-3.2703222744003051E-2</c:v>
                </c:pt>
                <c:pt idx="23844">
                  <c:v>5.9976212324008606E-2</c:v>
                </c:pt>
                <c:pt idx="23845">
                  <c:v>2.7722664120484204E-2</c:v>
                </c:pt>
                <c:pt idx="23846">
                  <c:v>4.859310151277016E-4</c:v>
                </c:pt>
                <c:pt idx="23847">
                  <c:v>-2.9372572866482082E-3</c:v>
                </c:pt>
                <c:pt idx="23848">
                  <c:v>5.6558607538239769E-2</c:v>
                </c:pt>
                <c:pt idx="23849">
                  <c:v>-4.6113362130356947E-3</c:v>
                </c:pt>
                <c:pt idx="23850">
                  <c:v>1.7204727250443457E-2</c:v>
                </c:pt>
                <c:pt idx="23851">
                  <c:v>-3.3115423084743016E-2</c:v>
                </c:pt>
                <c:pt idx="23852">
                  <c:v>5.0182137277261347E-2</c:v>
                </c:pt>
                <c:pt idx="23853">
                  <c:v>-1.4569668214469262E-3</c:v>
                </c:pt>
                <c:pt idx="23854">
                  <c:v>-2.349184175507359E-2</c:v>
                </c:pt>
                <c:pt idx="23855">
                  <c:v>-1.9061961526218859E-2</c:v>
                </c:pt>
                <c:pt idx="23856">
                  <c:v>-3.0634123838585568E-2</c:v>
                </c:pt>
                <c:pt idx="23857">
                  <c:v>2.6189750478539758E-2</c:v>
                </c:pt>
                <c:pt idx="23858">
                  <c:v>1.8714828831826982E-2</c:v>
                </c:pt>
                <c:pt idx="23859">
                  <c:v>5.8362085562154884E-3</c:v>
                </c:pt>
                <c:pt idx="23860">
                  <c:v>-3.0482551575855211E-2</c:v>
                </c:pt>
                <c:pt idx="23861">
                  <c:v>-1.8275114723733952E-3</c:v>
                </c:pt>
                <c:pt idx="23862">
                  <c:v>-1.1156981124164356E-2</c:v>
                </c:pt>
                <c:pt idx="23863">
                  <c:v>6.1412308033110471E-2</c:v>
                </c:pt>
                <c:pt idx="23864">
                  <c:v>0.28489460861929172</c:v>
                </c:pt>
                <c:pt idx="23865">
                  <c:v>3.2547412967667763E-2</c:v>
                </c:pt>
                <c:pt idx="23866">
                  <c:v>3.1654550223974745E-2</c:v>
                </c:pt>
                <c:pt idx="23867">
                  <c:v>1.6299478134969188E-2</c:v>
                </c:pt>
                <c:pt idx="23868">
                  <c:v>5.5532730639550394E-2</c:v>
                </c:pt>
                <c:pt idx="23869">
                  <c:v>4.9519564206290537E-3</c:v>
                </c:pt>
                <c:pt idx="23870">
                  <c:v>2.1920331131484755E-2</c:v>
                </c:pt>
                <c:pt idx="23871">
                  <c:v>9.1643890687169473E-3</c:v>
                </c:pt>
                <c:pt idx="23872">
                  <c:v>-3.9208062973947092E-2</c:v>
                </c:pt>
                <c:pt idx="23873">
                  <c:v>3.2877150810009484E-2</c:v>
                </c:pt>
                <c:pt idx="23874">
                  <c:v>-1.4607351767879388E-2</c:v>
                </c:pt>
                <c:pt idx="23875">
                  <c:v>5.0711061023739956E-2</c:v>
                </c:pt>
                <c:pt idx="23876">
                  <c:v>-3.794603906767812E-3</c:v>
                </c:pt>
                <c:pt idx="23877">
                  <c:v>-0.15371711716787267</c:v>
                </c:pt>
                <c:pt idx="23878">
                  <c:v>0.17817619700946499</c:v>
                </c:pt>
                <c:pt idx="23879">
                  <c:v>2.1854236846143765E-2</c:v>
                </c:pt>
                <c:pt idx="23880">
                  <c:v>0.12312359590723543</c:v>
                </c:pt>
                <c:pt idx="23881">
                  <c:v>3.4702983624395806E-2</c:v>
                </c:pt>
                <c:pt idx="23882">
                  <c:v>4.7074975802773499E-2</c:v>
                </c:pt>
                <c:pt idx="23883">
                  <c:v>1.2089686135411337E-2</c:v>
                </c:pt>
                <c:pt idx="23884">
                  <c:v>-1.6019747516372567E-2</c:v>
                </c:pt>
                <c:pt idx="23885">
                  <c:v>0.13615070849547764</c:v>
                </c:pt>
                <c:pt idx="23886">
                  <c:v>0.19214605218297476</c:v>
                </c:pt>
                <c:pt idx="23887">
                  <c:v>0.13308183904869672</c:v>
                </c:pt>
                <c:pt idx="23888">
                  <c:v>-0.12084906615116303</c:v>
                </c:pt>
                <c:pt idx="23889">
                  <c:v>6.1384904590665222E-2</c:v>
                </c:pt>
                <c:pt idx="23890">
                  <c:v>7.9810104441574593E-3</c:v>
                </c:pt>
                <c:pt idx="23891">
                  <c:v>9.5835219899493673E-2</c:v>
                </c:pt>
                <c:pt idx="23892">
                  <c:v>-3.1138717539992686E-2</c:v>
                </c:pt>
                <c:pt idx="23893">
                  <c:v>4.1608547382199268E-2</c:v>
                </c:pt>
                <c:pt idx="23894">
                  <c:v>2.8790186212345446E-2</c:v>
                </c:pt>
                <c:pt idx="23895">
                  <c:v>3.1091077888199731E-2</c:v>
                </c:pt>
                <c:pt idx="23896">
                  <c:v>-2.8591619991200974E-2</c:v>
                </c:pt>
                <c:pt idx="23897">
                  <c:v>3.1396137238771542E-2</c:v>
                </c:pt>
                <c:pt idx="23898">
                  <c:v>0.13219497867685728</c:v>
                </c:pt>
                <c:pt idx="23899">
                  <c:v>-3.3704020840863456E-2</c:v>
                </c:pt>
                <c:pt idx="23900">
                  <c:v>-0.16544625392451398</c:v>
                </c:pt>
                <c:pt idx="23901">
                  <c:v>1.8355443975130687E-2</c:v>
                </c:pt>
                <c:pt idx="23902">
                  <c:v>-2.7002371331294604E-2</c:v>
                </c:pt>
                <c:pt idx="23903">
                  <c:v>2.9528939262074727E-2</c:v>
                </c:pt>
                <c:pt idx="23904">
                  <c:v>0.15730103533732451</c:v>
                </c:pt>
                <c:pt idx="23905">
                  <c:v>-2.4213159065043385E-2</c:v>
                </c:pt>
                <c:pt idx="23906">
                  <c:v>4.5465455588582747E-2</c:v>
                </c:pt>
                <c:pt idx="23907">
                  <c:v>-1.4134011315307558E-2</c:v>
                </c:pt>
                <c:pt idx="23908">
                  <c:v>-1.3565086436113568E-2</c:v>
                </c:pt>
                <c:pt idx="23909">
                  <c:v>-0.52979811649259234</c:v>
                </c:pt>
                <c:pt idx="23910">
                  <c:v>7.1070684613035021E-2</c:v>
                </c:pt>
                <c:pt idx="23911">
                  <c:v>-4.2921164499654593E-2</c:v>
                </c:pt>
                <c:pt idx="23912">
                  <c:v>1.7201969617003918E-2</c:v>
                </c:pt>
                <c:pt idx="23913">
                  <c:v>2.2834335437805425E-2</c:v>
                </c:pt>
                <c:pt idx="23914">
                  <c:v>1.2272968781434081E-2</c:v>
                </c:pt>
                <c:pt idx="23915">
                  <c:v>8.9289786458583691E-3</c:v>
                </c:pt>
                <c:pt idx="23916">
                  <c:v>-5.8796243343344611E-3</c:v>
                </c:pt>
                <c:pt idx="23917">
                  <c:v>1.4160841294551545E-3</c:v>
                </c:pt>
                <c:pt idx="23918">
                  <c:v>6.7814154234683802E-2</c:v>
                </c:pt>
                <c:pt idx="23919">
                  <c:v>3.1474104685753353E-2</c:v>
                </c:pt>
                <c:pt idx="23920">
                  <c:v>-2.0296329592039052E-2</c:v>
                </c:pt>
                <c:pt idx="23921">
                  <c:v>5.1591841603404777E-2</c:v>
                </c:pt>
                <c:pt idx="23922">
                  <c:v>3.2758976574052023E-2</c:v>
                </c:pt>
                <c:pt idx="23923">
                  <c:v>9.627289865302811E-3</c:v>
                </c:pt>
                <c:pt idx="23924">
                  <c:v>-8.7847341386940985E-3</c:v>
                </c:pt>
                <c:pt idx="23925">
                  <c:v>-0.1608704105333007</c:v>
                </c:pt>
                <c:pt idx="23926">
                  <c:v>-0.14018700802402387</c:v>
                </c:pt>
                <c:pt idx="23927">
                  <c:v>-5.1325305287609514E-3</c:v>
                </c:pt>
                <c:pt idx="23928">
                  <c:v>4.0652292064306567E-2</c:v>
                </c:pt>
                <c:pt idx="23929">
                  <c:v>8.8143785401463517E-2</c:v>
                </c:pt>
                <c:pt idx="23930">
                  <c:v>2.0373794363512912E-3</c:v>
                </c:pt>
                <c:pt idx="23931">
                  <c:v>-2.9811636138818591E-2</c:v>
                </c:pt>
                <c:pt idx="23932">
                  <c:v>0.31872921314076291</c:v>
                </c:pt>
                <c:pt idx="23933">
                  <c:v>0.14475604742193904</c:v>
                </c:pt>
                <c:pt idx="23934">
                  <c:v>-7.5316198306191826E-3</c:v>
                </c:pt>
                <c:pt idx="23935">
                  <c:v>-0.12515482709595852</c:v>
                </c:pt>
                <c:pt idx="23936">
                  <c:v>1.4115911589056796E-2</c:v>
                </c:pt>
                <c:pt idx="23937">
                  <c:v>-2.8200288417930916E-2</c:v>
                </c:pt>
                <c:pt idx="23938">
                  <c:v>-2.8594110332404409E-2</c:v>
                </c:pt>
                <c:pt idx="23939">
                  <c:v>5.8965371496575339E-2</c:v>
                </c:pt>
                <c:pt idx="23940">
                  <c:v>-7.4719069151673784E-2</c:v>
                </c:pt>
                <c:pt idx="23941">
                  <c:v>6.9509378803334701E-2</c:v>
                </c:pt>
                <c:pt idx="23942">
                  <c:v>1.0658595602508352E-2</c:v>
                </c:pt>
                <c:pt idx="23943">
                  <c:v>3.9606289854434151E-2</c:v>
                </c:pt>
                <c:pt idx="23944">
                  <c:v>-4.9557454300650531E-3</c:v>
                </c:pt>
                <c:pt idx="23945">
                  <c:v>2.3435633768523534E-2</c:v>
                </c:pt>
                <c:pt idx="23946">
                  <c:v>-1.824445376938651E-2</c:v>
                </c:pt>
                <c:pt idx="23947">
                  <c:v>2.5439423861383531E-3</c:v>
                </c:pt>
                <c:pt idx="23948">
                  <c:v>3.7925979161158252E-2</c:v>
                </c:pt>
                <c:pt idx="23949">
                  <c:v>4.1241856065608644E-2</c:v>
                </c:pt>
                <c:pt idx="23950">
                  <c:v>6.8827414846310594E-2</c:v>
                </c:pt>
                <c:pt idx="23951">
                  <c:v>8.2162878726539129E-2</c:v>
                </c:pt>
                <c:pt idx="23952">
                  <c:v>1.8366070088743591E-2</c:v>
                </c:pt>
                <c:pt idx="23953">
                  <c:v>6.748388632726135E-2</c:v>
                </c:pt>
                <c:pt idx="23954">
                  <c:v>3.1236533792152972E-2</c:v>
                </c:pt>
                <c:pt idx="23955">
                  <c:v>1.9875237263399615E-2</c:v>
                </c:pt>
                <c:pt idx="23956">
                  <c:v>2.3706874613149971E-2</c:v>
                </c:pt>
                <c:pt idx="23957">
                  <c:v>0.11924765037510905</c:v>
                </c:pt>
                <c:pt idx="23958">
                  <c:v>-1.0861353819602656E-2</c:v>
                </c:pt>
                <c:pt idx="23959">
                  <c:v>-5.1758559855794424E-2</c:v>
                </c:pt>
                <c:pt idx="23960">
                  <c:v>1.6809934516776585E-2</c:v>
                </c:pt>
                <c:pt idx="23961">
                  <c:v>6.0135557654640528E-2</c:v>
                </c:pt>
                <c:pt idx="23962">
                  <c:v>-2.0433480163436345E-2</c:v>
                </c:pt>
                <c:pt idx="23963">
                  <c:v>-2.5541133487089581E-2</c:v>
                </c:pt>
                <c:pt idx="23964">
                  <c:v>7.9216286566017424E-2</c:v>
                </c:pt>
                <c:pt idx="23965">
                  <c:v>6.453426669564527E-2</c:v>
                </c:pt>
                <c:pt idx="23966">
                  <c:v>1.1255095936502233E-2</c:v>
                </c:pt>
                <c:pt idx="23967">
                  <c:v>2.0672777837737608E-2</c:v>
                </c:pt>
                <c:pt idx="23968">
                  <c:v>1.9722291020396236E-2</c:v>
                </c:pt>
                <c:pt idx="23969">
                  <c:v>5.3792590722207746E-2</c:v>
                </c:pt>
                <c:pt idx="23970">
                  <c:v>5.3089726803271986E-3</c:v>
                </c:pt>
                <c:pt idx="23971">
                  <c:v>4.3557153913338614E-2</c:v>
                </c:pt>
                <c:pt idx="23972">
                  <c:v>5.7165881460855848E-2</c:v>
                </c:pt>
                <c:pt idx="23973">
                  <c:v>3.2627055101175639E-2</c:v>
                </c:pt>
                <c:pt idx="23974">
                  <c:v>2.8967660918363204E-2</c:v>
                </c:pt>
                <c:pt idx="23975">
                  <c:v>1.1258362271463263E-2</c:v>
                </c:pt>
                <c:pt idx="23976">
                  <c:v>-4.3454513294900576E-2</c:v>
                </c:pt>
                <c:pt idx="23977">
                  <c:v>9.4377974008857515E-2</c:v>
                </c:pt>
                <c:pt idx="23978">
                  <c:v>2.6120495966420382E-2</c:v>
                </c:pt>
                <c:pt idx="23979">
                  <c:v>0.45544168978271582</c:v>
                </c:pt>
                <c:pt idx="23980">
                  <c:v>-4.783672620505347E-2</c:v>
                </c:pt>
                <c:pt idx="23981">
                  <c:v>-2.9631055577314437E-3</c:v>
                </c:pt>
                <c:pt idx="23982">
                  <c:v>6.1639344770973367E-2</c:v>
                </c:pt>
                <c:pt idx="23983">
                  <c:v>-0.1080645443495932</c:v>
                </c:pt>
                <c:pt idx="23984">
                  <c:v>2.5586114873158292E-2</c:v>
                </c:pt>
                <c:pt idx="23985">
                  <c:v>2.7639648832957914E-2</c:v>
                </c:pt>
                <c:pt idx="23986">
                  <c:v>6.2858133362892504E-2</c:v>
                </c:pt>
                <c:pt idx="23987">
                  <c:v>-1.3017977341744631E-2</c:v>
                </c:pt>
                <c:pt idx="23988">
                  <c:v>0.24698292516898801</c:v>
                </c:pt>
                <c:pt idx="23989">
                  <c:v>-9.7659437858995946E-3</c:v>
                </c:pt>
                <c:pt idx="23990">
                  <c:v>2.7844220310117578E-3</c:v>
                </c:pt>
                <c:pt idx="23991">
                  <c:v>-0.15175983955268818</c:v>
                </c:pt>
                <c:pt idx="23992">
                  <c:v>3.6417668286765056E-2</c:v>
                </c:pt>
                <c:pt idx="23993">
                  <c:v>2.2307428234491215E-2</c:v>
                </c:pt>
                <c:pt idx="23994">
                  <c:v>6.5375603169256044E-2</c:v>
                </c:pt>
                <c:pt idx="23995">
                  <c:v>1.2478224847763508E-2</c:v>
                </c:pt>
                <c:pt idx="23996">
                  <c:v>-2.1969386609945237E-2</c:v>
                </c:pt>
                <c:pt idx="23997">
                  <c:v>-3.4786949563899029E-2</c:v>
                </c:pt>
                <c:pt idx="23998">
                  <c:v>-4.3761540608635997E-2</c:v>
                </c:pt>
                <c:pt idx="23999">
                  <c:v>-2.6589988311442677E-3</c:v>
                </c:pt>
                <c:pt idx="24000">
                  <c:v>0.10632816988875193</c:v>
                </c:pt>
                <c:pt idx="24001">
                  <c:v>7.4517434591566184E-3</c:v>
                </c:pt>
                <c:pt idx="24002">
                  <c:v>5.4298095439198751E-2</c:v>
                </c:pt>
                <c:pt idx="24003">
                  <c:v>0.162658323992353</c:v>
                </c:pt>
                <c:pt idx="24004">
                  <c:v>-2.5131717100807027E-2</c:v>
                </c:pt>
                <c:pt idx="24005">
                  <c:v>-4.5198908757232391E-2</c:v>
                </c:pt>
                <c:pt idx="24006">
                  <c:v>-3.5540444259722515E-3</c:v>
                </c:pt>
                <c:pt idx="24007">
                  <c:v>9.7038926263348733E-3</c:v>
                </c:pt>
                <c:pt idx="24008">
                  <c:v>0.18531133115734238</c:v>
                </c:pt>
                <c:pt idx="24009">
                  <c:v>2.0544866459592047E-2</c:v>
                </c:pt>
                <c:pt idx="24010">
                  <c:v>9.8372331870854642E-3</c:v>
                </c:pt>
                <c:pt idx="24011">
                  <c:v>1.5784998678398644E-2</c:v>
                </c:pt>
                <c:pt idx="24012">
                  <c:v>3.5115934087157401E-2</c:v>
                </c:pt>
                <c:pt idx="24013">
                  <c:v>4.5419170633570753E-2</c:v>
                </c:pt>
                <c:pt idx="24014">
                  <c:v>3.219431227001459E-2</c:v>
                </c:pt>
                <c:pt idx="24015">
                  <c:v>-1.2685477316816834E-2</c:v>
                </c:pt>
                <c:pt idx="24016">
                  <c:v>1.4720641565966511E-2</c:v>
                </c:pt>
                <c:pt idx="24017">
                  <c:v>5.447907524729604E-2</c:v>
                </c:pt>
                <c:pt idx="24018">
                  <c:v>1.3402500976305153E-2</c:v>
                </c:pt>
                <c:pt idx="24019">
                  <c:v>2.3925178117972018E-3</c:v>
                </c:pt>
                <c:pt idx="24020">
                  <c:v>0.16588571511093358</c:v>
                </c:pt>
                <c:pt idx="24021">
                  <c:v>-7.316767431602633E-3</c:v>
                </c:pt>
                <c:pt idx="24022">
                  <c:v>-4.0619858973690144E-2</c:v>
                </c:pt>
                <c:pt idx="24023">
                  <c:v>-2.3179597777562969E-2</c:v>
                </c:pt>
                <c:pt idx="24024">
                  <c:v>-1.1574102488958278E-2</c:v>
                </c:pt>
                <c:pt idx="24025">
                  <c:v>-2.7839191260818942E-3</c:v>
                </c:pt>
                <c:pt idx="24026">
                  <c:v>8.7758227409131015E-2</c:v>
                </c:pt>
                <c:pt idx="24027">
                  <c:v>0.11648422676985193</c:v>
                </c:pt>
                <c:pt idx="24028">
                  <c:v>-1.7412002337995217E-3</c:v>
                </c:pt>
                <c:pt idx="24029">
                  <c:v>-5.5822995366637408E-2</c:v>
                </c:pt>
                <c:pt idx="24030">
                  <c:v>-5.6097614782785665E-4</c:v>
                </c:pt>
                <c:pt idx="24031">
                  <c:v>5.4750071855444664E-2</c:v>
                </c:pt>
                <c:pt idx="24032">
                  <c:v>2.3767421705825319E-2</c:v>
                </c:pt>
                <c:pt idx="24033">
                  <c:v>-5.2717198990066438E-2</c:v>
                </c:pt>
                <c:pt idx="24034">
                  <c:v>1.7235124084085374E-3</c:v>
                </c:pt>
                <c:pt idx="24035">
                  <c:v>-9.9984638963927027E-4</c:v>
                </c:pt>
                <c:pt idx="24036">
                  <c:v>2.1360599771489755E-2</c:v>
                </c:pt>
                <c:pt idx="24037">
                  <c:v>3.6343184056420313E-2</c:v>
                </c:pt>
                <c:pt idx="24038">
                  <c:v>-1.7414733993538992E-2</c:v>
                </c:pt>
                <c:pt idx="24039">
                  <c:v>-4.5071997832857265E-2</c:v>
                </c:pt>
                <c:pt idx="24040">
                  <c:v>-1.8534380359911076E-2</c:v>
                </c:pt>
                <c:pt idx="24041">
                  <c:v>-3.8876877952504683E-2</c:v>
                </c:pt>
                <c:pt idx="24042">
                  <c:v>9.7701427573402361E-2</c:v>
                </c:pt>
                <c:pt idx="24043">
                  <c:v>-2.4603660621473351E-2</c:v>
                </c:pt>
                <c:pt idx="24044">
                  <c:v>-1.7117771518041107E-2</c:v>
                </c:pt>
                <c:pt idx="24045">
                  <c:v>2.2582241892452323E-2</c:v>
                </c:pt>
                <c:pt idx="24046">
                  <c:v>4.3570889625359342E-2</c:v>
                </c:pt>
                <c:pt idx="24047">
                  <c:v>-0.1125622526251974</c:v>
                </c:pt>
                <c:pt idx="24048">
                  <c:v>1.3781409462133954E-2</c:v>
                </c:pt>
                <c:pt idx="24049">
                  <c:v>-1.0936449223458759E-2</c:v>
                </c:pt>
                <c:pt idx="24050">
                  <c:v>6.7073433341434995E-3</c:v>
                </c:pt>
                <c:pt idx="24051">
                  <c:v>-2.0300290673615422E-2</c:v>
                </c:pt>
                <c:pt idx="24052">
                  <c:v>-5.5850092672268233E-3</c:v>
                </c:pt>
                <c:pt idx="24053">
                  <c:v>5.7702449199482794E-2</c:v>
                </c:pt>
                <c:pt idx="24054">
                  <c:v>0.15857026656130538</c:v>
                </c:pt>
                <c:pt idx="24055">
                  <c:v>3.0859040136168123E-2</c:v>
                </c:pt>
                <c:pt idx="24056">
                  <c:v>-1.5069143575553753E-3</c:v>
                </c:pt>
                <c:pt idx="24057">
                  <c:v>1.5207370678011497E-2</c:v>
                </c:pt>
                <c:pt idx="24058">
                  <c:v>0.12550462958460515</c:v>
                </c:pt>
                <c:pt idx="24059">
                  <c:v>-8.5487967793878589E-3</c:v>
                </c:pt>
                <c:pt idx="24060">
                  <c:v>2.3409275332457746E-2</c:v>
                </c:pt>
                <c:pt idx="24061">
                  <c:v>6.005008018775243E-2</c:v>
                </c:pt>
                <c:pt idx="24062">
                  <c:v>2.2705184169514739E-2</c:v>
                </c:pt>
                <c:pt idx="24063">
                  <c:v>-1.7486007204451932E-2</c:v>
                </c:pt>
                <c:pt idx="24064">
                  <c:v>2.2813459647503739E-3</c:v>
                </c:pt>
                <c:pt idx="24065">
                  <c:v>5.7081425883919297E-2</c:v>
                </c:pt>
                <c:pt idx="24066">
                  <c:v>-1.178275135806226E-2</c:v>
                </c:pt>
                <c:pt idx="24067">
                  <c:v>-2.2239551667711282E-2</c:v>
                </c:pt>
                <c:pt idx="24068">
                  <c:v>-4.2136638211443284E-2</c:v>
                </c:pt>
                <c:pt idx="24069">
                  <c:v>7.6230860555424385E-2</c:v>
                </c:pt>
                <c:pt idx="24070">
                  <c:v>5.3636678336137784E-2</c:v>
                </c:pt>
                <c:pt idx="24071">
                  <c:v>7.2665070702677748E-2</c:v>
                </c:pt>
                <c:pt idx="24072">
                  <c:v>3.1666266084926384E-2</c:v>
                </c:pt>
                <c:pt idx="24073">
                  <c:v>-3.9217107138954745E-2</c:v>
                </c:pt>
                <c:pt idx="24074">
                  <c:v>-1.9964123027754691E-2</c:v>
                </c:pt>
                <c:pt idx="24075">
                  <c:v>-1.6849930885566482E-3</c:v>
                </c:pt>
                <c:pt idx="24076">
                  <c:v>3.1425329725460777E-2</c:v>
                </c:pt>
                <c:pt idx="24077">
                  <c:v>4.7865217881405978E-2</c:v>
                </c:pt>
                <c:pt idx="24078">
                  <c:v>7.7559265214901085E-2</c:v>
                </c:pt>
                <c:pt idx="24079">
                  <c:v>-2.0524995744800604E-2</c:v>
                </c:pt>
                <c:pt idx="24080">
                  <c:v>7.3846137416356691E-2</c:v>
                </c:pt>
                <c:pt idx="24081">
                  <c:v>4.5428973210136334E-4</c:v>
                </c:pt>
                <c:pt idx="24082">
                  <c:v>-1.1484061740663283E-2</c:v>
                </c:pt>
                <c:pt idx="24083">
                  <c:v>2.4937204777302137E-2</c:v>
                </c:pt>
                <c:pt idx="24084">
                  <c:v>3.0924554129394401E-2</c:v>
                </c:pt>
                <c:pt idx="24085">
                  <c:v>-3.2104989303261583E-2</c:v>
                </c:pt>
                <c:pt idx="24086">
                  <c:v>5.938774918779284E-2</c:v>
                </c:pt>
                <c:pt idx="24087">
                  <c:v>4.1640218726283935E-2</c:v>
                </c:pt>
                <c:pt idx="24088">
                  <c:v>4.2761050514132171E-3</c:v>
                </c:pt>
                <c:pt idx="24089">
                  <c:v>-1.7170242438554216E-2</c:v>
                </c:pt>
                <c:pt idx="24090">
                  <c:v>-6.6431308064440572E-2</c:v>
                </c:pt>
                <c:pt idx="24091">
                  <c:v>3.0687783738269098E-3</c:v>
                </c:pt>
                <c:pt idx="24092">
                  <c:v>-5.0063106155106892E-3</c:v>
                </c:pt>
                <c:pt idx="24093">
                  <c:v>4.1194669960310454E-3</c:v>
                </c:pt>
                <c:pt idx="24094">
                  <c:v>1.5921500814118035E-2</c:v>
                </c:pt>
                <c:pt idx="24095">
                  <c:v>-2.9605183698493574E-3</c:v>
                </c:pt>
                <c:pt idx="24096">
                  <c:v>2.7379475638582939E-3</c:v>
                </c:pt>
                <c:pt idx="24097">
                  <c:v>5.013337867073505E-2</c:v>
                </c:pt>
                <c:pt idx="24098">
                  <c:v>-1.3362688012331331E-2</c:v>
                </c:pt>
                <c:pt idx="24099">
                  <c:v>-4.0899872558438959E-2</c:v>
                </c:pt>
                <c:pt idx="24100">
                  <c:v>-0.10168153687073439</c:v>
                </c:pt>
                <c:pt idx="24101">
                  <c:v>5.9063043030527888E-2</c:v>
                </c:pt>
                <c:pt idx="24102">
                  <c:v>2.3618867519920508E-2</c:v>
                </c:pt>
                <c:pt idx="24103">
                  <c:v>1.2499332429191113E-2</c:v>
                </c:pt>
                <c:pt idx="24104">
                  <c:v>0.10337731209472212</c:v>
                </c:pt>
                <c:pt idx="24105">
                  <c:v>3.8530524226839239E-3</c:v>
                </c:pt>
                <c:pt idx="24106">
                  <c:v>1.0309082703241448</c:v>
                </c:pt>
                <c:pt idx="24107">
                  <c:v>0.14841932967971527</c:v>
                </c:pt>
                <c:pt idx="24108">
                  <c:v>5.6151409614302483E-2</c:v>
                </c:pt>
                <c:pt idx="24109">
                  <c:v>-0.15701645784715798</c:v>
                </c:pt>
                <c:pt idx="24110">
                  <c:v>-7.310818473274884E-2</c:v>
                </c:pt>
                <c:pt idx="24111">
                  <c:v>2.9083971556568163E-2</c:v>
                </c:pt>
                <c:pt idx="24112">
                  <c:v>6.7358823498752995E-2</c:v>
                </c:pt>
                <c:pt idx="24113">
                  <c:v>2.4671781043132238E-2</c:v>
                </c:pt>
                <c:pt idx="24114">
                  <c:v>-3.1471006897167961E-2</c:v>
                </c:pt>
                <c:pt idx="24115">
                  <c:v>6.4822624745140084E-2</c:v>
                </c:pt>
                <c:pt idx="24116">
                  <c:v>0.10883391960342699</c:v>
                </c:pt>
                <c:pt idx="24117">
                  <c:v>-1.5507773693232447E-3</c:v>
                </c:pt>
                <c:pt idx="24118">
                  <c:v>1.2692698036839421E-2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49-4589-9CB7-4591BAC5A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192799"/>
        <c:axId val="1851186143"/>
      </c:scatterChart>
      <c:valAx>
        <c:axId val="185119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186143"/>
        <c:crosses val="autoZero"/>
        <c:crossBetween val="midCat"/>
      </c:valAx>
      <c:valAx>
        <c:axId val="185118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192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7971347331583552E-2"/>
                  <c:y val="-0.1859383202099737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data!$C$2:$C$2160</c:f>
              <c:numCache>
                <c:formatCode>General</c:formatCode>
                <c:ptCount val="2159"/>
                <c:pt idx="0">
                  <c:v>6.2801305265476848E-5</c:v>
                </c:pt>
                <c:pt idx="1">
                  <c:v>6.2283358567108812E-5</c:v>
                </c:pt>
                <c:pt idx="2">
                  <c:v>6.1771793106134913E-5</c:v>
                </c:pt>
                <c:pt idx="3">
                  <c:v>6.1266504486766997E-5</c:v>
                </c:pt>
                <c:pt idx="4">
                  <c:v>6.0767390439386289E-5</c:v>
                </c:pt>
                <c:pt idx="5">
                  <c:v>6.0274350768791074E-5</c:v>
                </c:pt>
                <c:pt idx="6">
                  <c:v>5.9787287303908598E-5</c:v>
                </c:pt>
                <c:pt idx="7">
                  <c:v>5.9306103848923002E-5</c:v>
                </c:pt>
                <c:pt idx="8">
                  <c:v>5.8830706135774572E-5</c:v>
                </c:pt>
                <c:pt idx="9">
                  <c:v>5.8361001777986557E-5</c:v>
                </c:pt>
                <c:pt idx="10">
                  <c:v>5.7896900225776745E-5</c:v>
                </c:pt>
                <c:pt idx="11">
                  <c:v>5.7438312722413701E-5</c:v>
                </c:pt>
                <c:pt idx="12">
                  <c:v>5.6985152261778195E-5</c:v>
                </c:pt>
                <c:pt idx="13">
                  <c:v>5.6537333547091583E-5</c:v>
                </c:pt>
                <c:pt idx="14">
                  <c:v>5.6094772950775239E-5</c:v>
                </c:pt>
                <c:pt idx="15">
                  <c:v>5.5657388475405279E-5</c:v>
                </c:pt>
                <c:pt idx="16">
                  <c:v>5.5225099715728642E-5</c:v>
                </c:pt>
                <c:pt idx="17">
                  <c:v>5.4797827821707834E-5</c:v>
                </c:pt>
                <c:pt idx="18">
                  <c:v>5.4375495462562586E-5</c:v>
                </c:pt>
                <c:pt idx="19">
                  <c:v>5.3958026791777537E-5</c:v>
                </c:pt>
                <c:pt idx="20">
                  <c:v>5.3545347413046793E-5</c:v>
                </c:pt>
                <c:pt idx="21">
                  <c:v>5.3137384347126638E-5</c:v>
                </c:pt>
                <c:pt idx="22">
                  <c:v>5.2734065999568604E-5</c:v>
                </c:pt>
                <c:pt idx="23">
                  <c:v>5.2335322129306715E-5</c:v>
                </c:pt>
                <c:pt idx="24">
                  <c:v>5.1941083818072772E-5</c:v>
                </c:pt>
                <c:pt idx="25">
                  <c:v>5.1551283440615083E-5</c:v>
                </c:pt>
                <c:pt idx="26">
                  <c:v>5.1165854635696382E-5</c:v>
                </c:pt>
                <c:pt idx="27">
                  <c:v>5.0784732277848073E-5</c:v>
                </c:pt>
                <c:pt idx="28">
                  <c:v>5.0407852449857807E-5</c:v>
                </c:pt>
                <c:pt idx="29">
                  <c:v>5.0035152415969275E-5</c:v>
                </c:pt>
                <c:pt idx="30">
                  <c:v>4.9666570595772944E-5</c:v>
                </c:pt>
                <c:pt idx="31">
                  <c:v>4.9302046538767316E-5</c:v>
                </c:pt>
                <c:pt idx="32">
                  <c:v>4.8941520899571447E-5</c:v>
                </c:pt>
                <c:pt idx="33">
                  <c:v>4.8584935413769522E-5</c:v>
                </c:pt>
                <c:pt idx="34">
                  <c:v>4.8232232874369075E-5</c:v>
                </c:pt>
                <c:pt idx="35">
                  <c:v>4.7883357108855293E-5</c:v>
                </c:pt>
                <c:pt idx="36">
                  <c:v>4.7538252956824159E-5</c:v>
                </c:pt>
                <c:pt idx="37">
                  <c:v>4.7196866248177634E-5</c:v>
                </c:pt>
                <c:pt idx="38">
                  <c:v>4.6859143781865089E-5</c:v>
                </c:pt>
                <c:pt idx="39">
                  <c:v>4.6525033305155101E-5</c:v>
                </c:pt>
                <c:pt idx="40">
                  <c:v>4.6194483493422834E-5</c:v>
                </c:pt>
                <c:pt idx="41">
                  <c:v>4.5867443930438098E-5</c:v>
                </c:pt>
                <c:pt idx="42">
                  <c:v>4.5543865089140332E-5</c:v>
                </c:pt>
                <c:pt idx="43">
                  <c:v>4.5223698312886341E-5</c:v>
                </c:pt>
                <c:pt idx="44">
                  <c:v>4.4906895797158016E-5</c:v>
                </c:pt>
                <c:pt idx="45">
                  <c:v>4.4593410571716963E-5</c:v>
                </c:pt>
                <c:pt idx="46">
                  <c:v>4.4283196483193447E-5</c:v>
                </c:pt>
                <c:pt idx="47">
                  <c:v>4.3976208178097991E-5</c:v>
                </c:pt>
                <c:pt idx="48">
                  <c:v>4.367240108624371E-5</c:v>
                </c:pt>
                <c:pt idx="49">
                  <c:v>4.3371731404567908E-5</c:v>
                </c:pt>
                <c:pt idx="50">
                  <c:v>4.3074156081342452E-5</c:v>
                </c:pt>
                <c:pt idx="51">
                  <c:v>4.2779632800761882E-5</c:v>
                </c:pt>
                <c:pt idx="52">
                  <c:v>4.2488119967899002E-5</c:v>
                </c:pt>
                <c:pt idx="53">
                  <c:v>4.2199576694018237E-5</c:v>
                </c:pt>
                <c:pt idx="54">
                  <c:v>4.1913962782236826E-5</c:v>
                </c:pt>
                <c:pt idx="55">
                  <c:v>4.1631238713524474E-5</c:v>
                </c:pt>
                <c:pt idx="56">
                  <c:v>4.1351365633032448E-5</c:v>
                </c:pt>
                <c:pt idx="57">
                  <c:v>4.1074305336743391E-5</c:v>
                </c:pt>
                <c:pt idx="58">
                  <c:v>4.0800020258432907E-5</c:v>
                </c:pt>
                <c:pt idx="59">
                  <c:v>4.0528473456935111E-5</c:v>
                </c:pt>
                <c:pt idx="60">
                  <c:v>4.0259628603703712E-5</c:v>
                </c:pt>
                <c:pt idx="61">
                  <c:v>3.9993449970660946E-5</c:v>
                </c:pt>
                <c:pt idx="62">
                  <c:v>3.9729902418326743E-5</c:v>
                </c:pt>
                <c:pt idx="63">
                  <c:v>3.9468951384220925E-5</c:v>
                </c:pt>
                <c:pt idx="64">
                  <c:v>3.9210562871530891E-5</c:v>
                </c:pt>
                <c:pt idx="65">
                  <c:v>3.8954703438038362E-5</c:v>
                </c:pt>
                <c:pt idx="66">
                  <c:v>3.8701340185298104E-5</c:v>
                </c:pt>
                <c:pt idx="67">
                  <c:v>3.8450440748062077E-5</c:v>
                </c:pt>
                <c:pt idx="68">
                  <c:v>3.8201973283942992E-5</c:v>
                </c:pt>
                <c:pt idx="69">
                  <c:v>3.7955906463310729E-5</c:v>
                </c:pt>
                <c:pt idx="70">
                  <c:v>3.7712209459415843E-5</c:v>
                </c:pt>
                <c:pt idx="71">
                  <c:v>3.7470851938734381E-5</c:v>
                </c:pt>
                <c:pt idx="72">
                  <c:v>3.7231804051528134E-5</c:v>
                </c:pt>
                <c:pt idx="73">
                  <c:v>3.6995036422615121E-5</c:v>
                </c:pt>
                <c:pt idx="74">
                  <c:v>3.6760520142344771E-5</c:v>
                </c:pt>
                <c:pt idx="75">
                  <c:v>3.652822675777279E-5</c:v>
                </c:pt>
                <c:pt idx="76">
                  <c:v>3.6298128264030497E-5</c:v>
                </c:pt>
                <c:pt idx="77">
                  <c:v>3.6070197095883863E-5</c:v>
                </c:pt>
                <c:pt idx="78">
                  <c:v>3.5844406119477604E-5</c:v>
                </c:pt>
                <c:pt idx="79">
                  <c:v>3.5620728624259385E-5</c:v>
                </c:pt>
                <c:pt idx="80">
                  <c:v>3.5399138315080016E-5</c:v>
                </c:pt>
                <c:pt idx="81">
                  <c:v>3.5179609304465108E-5</c:v>
                </c:pt>
                <c:pt idx="82">
                  <c:v>3.4962116105053829E-5</c:v>
                </c:pt>
                <c:pt idx="83">
                  <c:v>3.4746633622200886E-5</c:v>
                </c:pt>
                <c:pt idx="84">
                  <c:v>3.4533137146737614E-5</c:v>
                </c:pt>
                <c:pt idx="85">
                  <c:v>3.432160234788814E-5</c:v>
                </c:pt>
                <c:pt idx="86">
                  <c:v>3.4112005266337111E-5</c:v>
                </c:pt>
                <c:pt idx="87">
                  <c:v>3.3904322307444974E-5</c:v>
                </c:pt>
                <c:pt idx="88">
                  <c:v>3.3698530234607592E-5</c:v>
                </c:pt>
                <c:pt idx="89">
                  <c:v>3.3494606162756289E-5</c:v>
                </c:pt>
                <c:pt idx="90">
                  <c:v>3.3292527551995326E-5</c:v>
                </c:pt>
                <c:pt idx="91">
                  <c:v>3.3092272201373211E-5</c:v>
                </c:pt>
                <c:pt idx="92">
                  <c:v>3.2893818242784765E-5</c:v>
                </c:pt>
                <c:pt idx="93">
                  <c:v>3.26971441350009E-5</c:v>
                </c:pt>
                <c:pt idx="94">
                  <c:v>3.2502228657822773E-5</c:v>
                </c:pt>
                <c:pt idx="95">
                  <c:v>3.2309050906357707E-5</c:v>
                </c:pt>
                <c:pt idx="96">
                  <c:v>3.2117590285413808E-5</c:v>
                </c:pt>
                <c:pt idx="97">
                  <c:v>3.1927826504010374E-5</c:v>
                </c:pt>
                <c:pt idx="98">
                  <c:v>3.1739739570001657E-5</c:v>
                </c:pt>
                <c:pt idx="99">
                  <c:v>3.1553309784811079E-5</c:v>
                </c:pt>
                <c:pt idx="100">
                  <c:v>3.136851773827333E-5</c:v>
                </c:pt>
                <c:pt idx="101">
                  <c:v>3.1185344303581963E-5</c:v>
                </c:pt>
                <c:pt idx="102">
                  <c:v>3.1003770632339925E-5</c:v>
                </c:pt>
                <c:pt idx="103">
                  <c:v>3.0823778149710655E-5</c:v>
                </c:pt>
                <c:pt idx="104">
                  <c:v>3.0645348549667375E-5</c:v>
                </c:pt>
                <c:pt idx="105">
                  <c:v>3.0468463790338467E-5</c:v>
                </c:pt>
                <c:pt idx="106">
                  <c:v>3.0293106089446475E-5</c:v>
                </c:pt>
                <c:pt idx="107">
                  <c:v>3.0119257919838814E-5</c:v>
                </c:pt>
                <c:pt idx="108">
                  <c:v>2.9946902005108003E-5</c:v>
                </c:pt>
                <c:pt idx="109">
                  <c:v>2.9776021315299272E-5</c:v>
                </c:pt>
                <c:pt idx="110">
                  <c:v>2.9606599062703711E-5</c:v>
                </c:pt>
                <c:pt idx="111">
                  <c:v>2.9438618697735024E-5</c:v>
                </c:pt>
                <c:pt idx="112">
                  <c:v>2.927206390488778E-5</c:v>
                </c:pt>
                <c:pt idx="113">
                  <c:v>2.910691859877558E-5</c:v>
                </c:pt>
                <c:pt idx="114">
                  <c:v>2.8943166920247258E-5</c:v>
                </c:pt>
                <c:pt idx="115">
                  <c:v>2.8780793232579226E-5</c:v>
                </c:pt>
                <c:pt idx="116">
                  <c:v>2.8619782117742469E-5</c:v>
                </c:pt>
                <c:pt idx="117">
                  <c:v>2.846011837274243E-5</c:v>
                </c:pt>
                <c:pt idx="118">
                  <c:v>2.830178700603006E-5</c:v>
                </c:pt>
                <c:pt idx="119">
                  <c:v>2.8144773233982723E-5</c:v>
                </c:pt>
                <c:pt idx="120">
                  <c:v>2.7989062477453057E-5</c:v>
                </c:pt>
                <c:pt idx="121">
                  <c:v>2.7834640358384667E-5</c:v>
                </c:pt>
                <c:pt idx="122">
                  <c:v>2.7681492696492798E-5</c:v>
                </c:pt>
                <c:pt idx="123">
                  <c:v>2.7529605506008936E-5</c:v>
                </c:pt>
                <c:pt idx="124">
                  <c:v>2.7378964992487598E-5</c:v>
                </c:pt>
                <c:pt idx="125">
                  <c:v>2.7229557549674218E-5</c:v>
                </c:pt>
                <c:pt idx="126">
                  <c:v>2.7081369756432673E-5</c:v>
                </c:pt>
                <c:pt idx="127">
                  <c:v>2.69343883737311E-5</c:v>
                </c:pt>
                <c:pt idx="128">
                  <c:v>2.6788600341684918E-5</c:v>
                </c:pt>
                <c:pt idx="129">
                  <c:v>2.6643992776655666E-5</c:v>
                </c:pt>
                <c:pt idx="130">
                  <c:v>2.6500552968404478E-5</c:v>
                </c:pt>
                <c:pt idx="131">
                  <c:v>2.6358268377299114E-5</c:v>
                </c:pt>
                <c:pt idx="132">
                  <c:v>2.6217126631573296E-5</c:v>
                </c:pt>
                <c:pt idx="133">
                  <c:v>2.6077115524637251E-5</c:v>
                </c:pt>
                <c:pt idx="134">
                  <c:v>2.5938223012438474E-5</c:v>
                </c:pt>
                <c:pt idx="135">
                  <c:v>2.5800437210871433E-5</c:v>
                </c:pt>
                <c:pt idx="136">
                  <c:v>2.5663746393235441E-5</c:v>
                </c:pt>
                <c:pt idx="137">
                  <c:v>2.5528138987739422E-5</c:v>
                </c:pt>
                <c:pt idx="138">
                  <c:v>2.5393603575052808E-5</c:v>
                </c:pt>
                <c:pt idx="139">
                  <c:v>2.5260128885901391E-5</c:v>
                </c:pt>
                <c:pt idx="140">
                  <c:v>2.5127703798707364E-5</c:v>
                </c:pt>
                <c:pt idx="141">
                  <c:v>2.4996317337272558E-5</c:v>
                </c:pt>
                <c:pt idx="142">
                  <c:v>2.4865958668503847E-5</c:v>
                </c:pt>
                <c:pt idx="143">
                  <c:v>2.4736617100180121E-5</c:v>
                </c:pt>
                <c:pt idx="144">
                  <c:v>2.4608282078759733E-5</c:v>
                </c:pt>
                <c:pt idx="145">
                  <c:v>2.4480943187227582E-5</c:v>
                </c:pt>
                <c:pt idx="146">
                  <c:v>2.435459014298126E-5</c:v>
                </c:pt>
                <c:pt idx="147">
                  <c:v>2.4229212795755132E-5</c:v>
                </c:pt>
                <c:pt idx="148">
                  <c:v>2.4104801125581785E-5</c:v>
                </c:pt>
                <c:pt idx="149">
                  <c:v>2.3981345240790006E-5</c:v>
                </c:pt>
                <c:pt idx="150">
                  <c:v>2.3858835376038625E-5</c:v>
                </c:pt>
                <c:pt idx="151">
                  <c:v>2.373726189038526E-5</c:v>
                </c:pt>
                <c:pt idx="152">
                  <c:v>2.3616615265389606E-5</c:v>
                </c:pt>
                <c:pt idx="153">
                  <c:v>2.3496886103250284E-5</c:v>
                </c:pt>
                <c:pt idx="154">
                  <c:v>2.3378065124974588E-5</c:v>
                </c:pt>
                <c:pt idx="155">
                  <c:v>2.3260143168580755E-5</c:v>
                </c:pt>
                <c:pt idx="156">
                  <c:v>2.3143111187331696E-5</c:v>
                </c:pt>
                <c:pt idx="157">
                  <c:v>2.3026960247999801E-5</c:v>
                </c:pt>
                <c:pt idx="158">
                  <c:v>2.2911681529162252E-5</c:v>
                </c:pt>
                <c:pt idx="159">
                  <c:v>2.2797266319526008E-5</c:v>
                </c:pt>
                <c:pt idx="160">
                  <c:v>2.2683706016281993E-5</c:v>
                </c:pt>
                <c:pt idx="161">
                  <c:v>2.2570992123488031E-5</c:v>
                </c:pt>
                <c:pt idx="162">
                  <c:v>2.2459116250479725E-5</c:v>
                </c:pt>
                <c:pt idx="163">
                  <c:v>2.2348070110308801E-5</c:v>
                </c:pt>
                <c:pt idx="164">
                  <c:v>2.2237845518208569E-5</c:v>
                </c:pt>
                <c:pt idx="165">
                  <c:v>2.2128434390085665E-5</c:v>
                </c:pt>
                <c:pt idx="166">
                  <c:v>2.201982874103774E-5</c:v>
                </c:pt>
                <c:pt idx="167">
                  <c:v>2.1912020683896578E-5</c:v>
                </c:pt>
                <c:pt idx="168">
                  <c:v>2.1805002427796109E-5</c:v>
                </c:pt>
                <c:pt idx="169">
                  <c:v>2.1698766276764787E-5</c:v>
                </c:pt>
                <c:pt idx="170">
                  <c:v>2.1593304628342006E-5</c:v>
                </c:pt>
                <c:pt idx="171">
                  <c:v>2.1488609972217936E-5</c:v>
                </c:pt>
                <c:pt idx="172">
                  <c:v>2.1384674888896342E-5</c:v>
                </c:pt>
                <c:pt idx="173">
                  <c:v>2.1281492048380124E-5</c:v>
                </c:pt>
                <c:pt idx="174">
                  <c:v>2.1179054208878859E-5</c:v>
                </c:pt>
                <c:pt idx="175">
                  <c:v>2.1077354215538094E-5</c:v>
                </c:pt>
                <c:pt idx="176">
                  <c:v>2.0976384999190057E-5</c:v>
                </c:pt>
                <c:pt idx="177">
                  <c:v>2.087613957512512E-5</c:v>
                </c:pt>
                <c:pt idx="178">
                  <c:v>2.0776611041883794E-5</c:v>
                </c:pt>
                <c:pt idx="179">
                  <c:v>2.0677792580068937E-5</c:v>
                </c:pt>
                <c:pt idx="180">
                  <c:v>2.057967745117755E-5</c:v>
                </c:pt>
                <c:pt idx="181">
                  <c:v>2.0482258996452013E-5</c:v>
                </c:pt>
                <c:pt idx="182">
                  <c:v>2.0385530635750271E-5</c:v>
                </c:pt>
                <c:pt idx="183">
                  <c:v>2.0289485866434679E-5</c:v>
                </c:pt>
                <c:pt idx="184">
                  <c:v>2.0194118262279086E-5</c:v>
                </c:pt>
                <c:pt idx="185">
                  <c:v>2.0099421472393924E-5</c:v>
                </c:pt>
                <c:pt idx="186">
                  <c:v>2.000538922016882E-5</c:v>
                </c:pt>
                <c:pt idx="187">
                  <c:v>1.9912015302232512E-5</c:v>
                </c:pt>
                <c:pt idx="188">
                  <c:v>1.9819293587429756E-5</c:v>
                </c:pt>
                <c:pt idx="189">
                  <c:v>1.9727218015814822E-5</c:v>
                </c:pt>
                <c:pt idx="190">
                  <c:v>1.9635782597661301E-5</c:v>
                </c:pt>
                <c:pt idx="191">
                  <c:v>1.9544981412487998E-5</c:v>
                </c:pt>
                <c:pt idx="192">
                  <c:v>1.9454808608100536E-5</c:v>
                </c:pt>
                <c:pt idx="193">
                  <c:v>1.9365258399648329E-5</c:v>
                </c:pt>
                <c:pt idx="194">
                  <c:v>1.9276325068696844E-5</c:v>
                </c:pt>
                <c:pt idx="195">
                  <c:v>1.9188002962314621E-5</c:v>
                </c:pt>
                <c:pt idx="196">
                  <c:v>1.9100286492174964E-5</c:v>
                </c:pt>
                <c:pt idx="197">
                  <c:v>1.9013170133671944E-5</c:v>
                </c:pt>
                <c:pt idx="198">
                  <c:v>1.8926648425050519E-5</c:v>
                </c:pt>
                <c:pt idx="199">
                  <c:v>1.8840715966550413E-5</c:v>
                </c:pt>
                <c:pt idx="200">
                  <c:v>1.8755367419563655E-5</c:v>
                </c:pt>
                <c:pt idx="201">
                  <c:v>1.8670597505805374E-5</c:v>
                </c:pt>
                <c:pt idx="202">
                  <c:v>1.8586401006497666E-5</c:v>
                </c:pt>
                <c:pt idx="203">
                  <c:v>1.850277276156643E-5</c:v>
                </c:pt>
                <c:pt idx="204">
                  <c:v>1.8419707668850705E-5</c:v>
                </c:pt>
                <c:pt idx="205">
                  <c:v>1.8337200683324421E-5</c:v>
                </c:pt>
                <c:pt idx="206">
                  <c:v>1.8255246816330395E-5</c:v>
                </c:pt>
                <c:pt idx="207">
                  <c:v>1.817384113482622E-5</c:v>
                </c:pt>
                <c:pt idx="208">
                  <c:v>1.8092978760641866E-5</c:v>
                </c:pt>
                <c:pt idx="209">
                  <c:v>1.801265486974894E-5</c:v>
                </c:pt>
                <c:pt idx="210">
                  <c:v>1.7932864691541151E-5</c:v>
                </c:pt>
                <c:pt idx="211">
                  <c:v>1.7853603508125934E-5</c:v>
                </c:pt>
                <c:pt idx="212">
                  <c:v>1.7774866653627084E-5</c:v>
                </c:pt>
                <c:pt idx="213">
                  <c:v>1.7696649513498034E-5</c:v>
                </c:pt>
                <c:pt idx="214">
                  <c:v>1.7618947523845721E-5</c:v>
                </c:pt>
                <c:pt idx="215">
                  <c:v>1.7541756170764852E-5</c:v>
                </c:pt>
                <c:pt idx="216">
                  <c:v>1.7465070989682309E-5</c:v>
                </c:pt>
                <c:pt idx="217">
                  <c:v>1.7388887564711584E-5</c:v>
                </c:pt>
                <c:pt idx="218">
                  <c:v>1.7313201528017051E-5</c:v>
                </c:pt>
                <c:pt idx="219">
                  <c:v>1.7238008559187904E-5</c:v>
                </c:pt>
                <c:pt idx="220">
                  <c:v>1.7163304384621567E-5</c:v>
                </c:pt>
                <c:pt idx="221">
                  <c:v>1.7089084776916476E-5</c:v>
                </c:pt>
                <c:pt idx="222">
                  <c:v>1.7015345554273993E-5</c:v>
                </c:pt>
                <c:pt idx="223">
                  <c:v>1.6942082579909336E-5</c:v>
                </c:pt>
                <c:pt idx="224">
                  <c:v>1.6869291761471432E-5</c:v>
                </c:pt>
                <c:pt idx="225">
                  <c:v>1.6796969050471373E-5</c:v>
                </c:pt>
                <c:pt idx="226">
                  <c:v>1.6725110441719484E-5</c:v>
                </c:pt>
                <c:pt idx="227">
                  <c:v>1.6653711972770841E-5</c:v>
                </c:pt>
                <c:pt idx="228">
                  <c:v>1.6582769723378963E-5</c:v>
                </c:pt>
                <c:pt idx="229">
                  <c:v>1.6512279814957721E-5</c:v>
                </c:pt>
                <c:pt idx="230">
                  <c:v>1.6442238410051164E-5</c:v>
                </c:pt>
                <c:pt idx="231">
                  <c:v>1.6372641711811264E-5</c:v>
                </c:pt>
                <c:pt idx="232">
                  <c:v>1.6303485963483321E-5</c:v>
                </c:pt>
                <c:pt idx="233">
                  <c:v>1.6234767447899017E-5</c:v>
                </c:pt>
                <c:pt idx="234">
                  <c:v>1.6166482486976893E-5</c:v>
                </c:pt>
                <c:pt idx="235">
                  <c:v>1.6098627441230141E-5</c:v>
                </c:pt>
                <c:pt idx="236">
                  <c:v>1.6031198709281718E-5</c:v>
                </c:pt>
                <c:pt idx="237">
                  <c:v>1.596419272738643E-5</c:v>
                </c:pt>
                <c:pt idx="238">
                  <c:v>1.5897605968960039E-5</c:v>
                </c:pt>
                <c:pt idx="239">
                  <c:v>1.5831434944115278E-5</c:v>
                </c:pt>
                <c:pt idx="240">
                  <c:v>1.5765676199204539E-5</c:v>
                </c:pt>
                <c:pt idx="241">
                  <c:v>1.5700326316369212E-5</c:v>
                </c:pt>
                <c:pt idx="242">
                  <c:v>1.5635381913095602E-5</c:v>
                </c:pt>
                <c:pt idx="243">
                  <c:v>1.5570839641777203E-5</c:v>
                </c:pt>
                <c:pt idx="244">
                  <c:v>1.5506696189283286E-5</c:v>
                </c:pt>
                <c:pt idx="245">
                  <c:v>1.5442948276533728E-5</c:v>
                </c:pt>
                <c:pt idx="246">
                  <c:v>1.537959265807994E-5</c:v>
                </c:pt>
                <c:pt idx="247">
                  <c:v>1.5316626121691749E-5</c:v>
                </c:pt>
                <c:pt idx="248">
                  <c:v>1.5254045487950287E-5</c:v>
                </c:pt>
                <c:pt idx="249">
                  <c:v>1.5191847609846572E-5</c:v>
                </c:pt>
                <c:pt idx="250">
                  <c:v>1.5130029372385882E-5</c:v>
                </c:pt>
                <c:pt idx="251">
                  <c:v>1.5068587692197768E-5</c:v>
                </c:pt>
                <c:pt idx="252">
                  <c:v>1.5007519517151521E-5</c:v>
                </c:pt>
                <c:pt idx="253">
                  <c:v>1.494682182597715E-5</c:v>
                </c:pt>
                <c:pt idx="254">
                  <c:v>1.4886491627891689E-5</c:v>
                </c:pt>
                <c:pt idx="255">
                  <c:v>1.4826525962230751E-5</c:v>
                </c:pt>
                <c:pt idx="256">
                  <c:v>1.4766921898085334E-5</c:v>
                </c:pt>
                <c:pt idx="257">
                  <c:v>1.4707676533943643E-5</c:v>
                </c:pt>
                <c:pt idx="258">
                  <c:v>1.4648786997338003E-5</c:v>
                </c:pt>
                <c:pt idx="259">
                  <c:v>1.4590250444496639E-5</c:v>
                </c:pt>
                <c:pt idx="260">
                  <c:v>1.4532064060000398E-5</c:v>
                </c:pt>
                <c:pt idx="261">
                  <c:v>1.4474225056444186E-5</c:v>
                </c:pt>
                <c:pt idx="262">
                  <c:v>1.4416730674103134E-5</c:v>
                </c:pt>
                <c:pt idx="263">
                  <c:v>1.4359578180603425E-5</c:v>
                </c:pt>
                <c:pt idx="264">
                  <c:v>1.430276487059763E-5</c:v>
                </c:pt>
                <c:pt idx="265">
                  <c:v>1.4246288065444549E-5</c:v>
                </c:pt>
                <c:pt idx="266">
                  <c:v>1.4190145112893494E-5</c:v>
                </c:pt>
                <c:pt idx="267">
                  <c:v>1.4134333386772896E-5</c:v>
                </c:pt>
                <c:pt idx="268">
                  <c:v>1.4078850286683163E-5</c:v>
                </c:pt>
                <c:pt idx="269">
                  <c:v>1.402369323769381E-5</c:v>
                </c:pt>
                <c:pt idx="270">
                  <c:v>1.3968859690044695E-5</c:v>
                </c:pt>
                <c:pt idx="271">
                  <c:v>1.391434711885132E-5</c:v>
                </c:pt>
                <c:pt idx="272">
                  <c:v>1.3860153023814202E-5</c:v>
                </c:pt>
                <c:pt idx="273">
                  <c:v>1.3806274928932161E-5</c:v>
                </c:pt>
                <c:pt idx="274">
                  <c:v>1.3752710382219477E-5</c:v>
                </c:pt>
                <c:pt idx="275">
                  <c:v>1.3699456955426959E-5</c:v>
                </c:pt>
                <c:pt idx="276">
                  <c:v>1.3646512243766714E-5</c:v>
                </c:pt>
                <c:pt idx="277">
                  <c:v>1.3593873865640647E-5</c:v>
                </c:pt>
                <c:pt idx="278">
                  <c:v>1.3541539462372654E-5</c:v>
                </c:pt>
                <c:pt idx="279">
                  <c:v>1.3489506697944384E-5</c:v>
                </c:pt>
                <c:pt idx="280">
                  <c:v>1.3437773258734536E-5</c:v>
                </c:pt>
                <c:pt idx="281">
                  <c:v>1.3386336853261698E-5</c:v>
                </c:pt>
                <c:pt idx="282">
                  <c:v>1.3335195211930588E-5</c:v>
                </c:pt>
                <c:pt idx="283">
                  <c:v>1.3284346086781659E-5</c:v>
                </c:pt>
                <c:pt idx="284">
                  <c:v>1.3233787251244121E-5</c:v>
                </c:pt>
                <c:pt idx="285">
                  <c:v>1.3183516499892151E-5</c:v>
                </c:pt>
                <c:pt idx="286">
                  <c:v>1.3133531648204399E-5</c:v>
                </c:pt>
                <c:pt idx="287">
                  <c:v>1.3083830532326679E-5</c:v>
                </c:pt>
                <c:pt idx="288">
                  <c:v>1.3034411008837734E-5</c:v>
                </c:pt>
                <c:pt idx="289">
                  <c:v>1.2985270954518193E-5</c:v>
                </c:pt>
                <c:pt idx="290">
                  <c:v>1.2936408266122477E-5</c:v>
                </c:pt>
                <c:pt idx="291">
                  <c:v>1.2887820860153771E-5</c:v>
                </c:pt>
                <c:pt idx="292">
                  <c:v>1.2839506672641883E-5</c:v>
                </c:pt>
                <c:pt idx="293">
                  <c:v>1.2791463658924096E-5</c:v>
                </c:pt>
                <c:pt idx="294">
                  <c:v>1.2743689793428809E-5</c:v>
                </c:pt>
                <c:pt idx="295">
                  <c:v>1.2696183069462018E-5</c:v>
                </c:pt>
                <c:pt idx="296">
                  <c:v>1.2648941498996631E-5</c:v>
                </c:pt>
                <c:pt idx="297">
                  <c:v>1.2601963112464452E-5</c:v>
                </c:pt>
                <c:pt idx="298">
                  <c:v>1.255524595855088E-5</c:v>
                </c:pt>
                <c:pt idx="299">
                  <c:v>1.2508788103992319E-5</c:v>
                </c:pt>
                <c:pt idx="300">
                  <c:v>1.2462587633376138E-5</c:v>
                </c:pt>
                <c:pt idx="301">
                  <c:v>1.2416642648943236E-5</c:v>
                </c:pt>
                <c:pt idx="302">
                  <c:v>1.2370951270393184E-5</c:v>
                </c:pt>
                <c:pt idx="303">
                  <c:v>1.2325511634691829E-5</c:v>
                </c:pt>
                <c:pt idx="304">
                  <c:v>1.2280321895881358E-5</c:v>
                </c:pt>
                <c:pt idx="305">
                  <c:v>1.2235380224892862E-5</c:v>
                </c:pt>
                <c:pt idx="306">
                  <c:v>1.2190684809361221E-5</c:v>
                </c:pt>
                <c:pt idx="307">
                  <c:v>1.214623385344238E-5</c:v>
                </c:pt>
                <c:pt idx="308">
                  <c:v>1.2102025577632989E-5</c:v>
                </c:pt>
                <c:pt idx="309">
                  <c:v>1.2058058218592269E-5</c:v>
                </c:pt>
                <c:pt idx="310">
                  <c:v>1.2014330028966179E-5</c:v>
                </c:pt>
                <c:pt idx="311">
                  <c:v>1.1970839277213823E-5</c:v>
                </c:pt>
                <c:pt idx="312">
                  <c:v>1.1927584247436019E-5</c:v>
                </c:pt>
                <c:pt idx="313">
                  <c:v>1.188456323920604E-5</c:v>
                </c:pt>
                <c:pt idx="314">
                  <c:v>1.1841774567402519E-5</c:v>
                </c:pt>
                <c:pt idx="315">
                  <c:v>1.1799216562044408E-5</c:v>
                </c:pt>
                <c:pt idx="316">
                  <c:v>1.1756887568128054E-5</c:v>
                </c:pt>
                <c:pt idx="317">
                  <c:v>1.1714785945466272E-5</c:v>
                </c:pt>
                <c:pt idx="318">
                  <c:v>1.167291006852948E-5</c:v>
                </c:pt>
                <c:pt idx="319">
                  <c:v>1.1631258326288775E-5</c:v>
                </c:pt>
                <c:pt idx="320">
                  <c:v>1.1589829122060998E-5</c:v>
                </c:pt>
                <c:pt idx="321">
                  <c:v>1.1548620873355709E-5</c:v>
                </c:pt>
                <c:pt idx="322">
                  <c:v>1.1507632011724048E-5</c:v>
                </c:pt>
                <c:pt idx="323">
                  <c:v>1.1466860982609524E-5</c:v>
                </c:pt>
                <c:pt idx="324">
                  <c:v>1.1426306245200598E-5</c:v>
                </c:pt>
                <c:pt idx="325">
                  <c:v>1.1385966272285083E-5</c:v>
                </c:pt>
                <c:pt idx="326">
                  <c:v>1.1345839550106411E-5</c:v>
                </c:pt>
                <c:pt idx="327">
                  <c:v>1.1305924578221585E-5</c:v>
                </c:pt>
                <c:pt idx="328">
                  <c:v>1.1266219869360918E-5</c:v>
                </c:pt>
                <c:pt idx="329">
                  <c:v>1.1226723949289504E-5</c:v>
                </c:pt>
                <c:pt idx="330">
                  <c:v>1.1187435356670361E-5</c:v>
                </c:pt>
                <c:pt idx="331">
                  <c:v>1.1148352642929241E-5</c:v>
                </c:pt>
                <c:pt idx="332">
                  <c:v>1.1109474372121133E-5</c:v>
                </c:pt>
                <c:pt idx="333">
                  <c:v>1.1070799120798362E-5</c:v>
                </c:pt>
                <c:pt idx="334">
                  <c:v>1.1032325477880259E-5</c:v>
                </c:pt>
                <c:pt idx="335">
                  <c:v>1.0994052044524498E-5</c:v>
                </c:pt>
                <c:pt idx="336">
                  <c:v>1.0955977433999925E-5</c:v>
                </c:pt>
                <c:pt idx="337">
                  <c:v>1.0918100271560928E-5</c:v>
                </c:pt>
                <c:pt idx="338">
                  <c:v>1.0880419194323367E-5</c:v>
                </c:pt>
                <c:pt idx="339">
                  <c:v>1.0842932851141977E-5</c:v>
                </c:pt>
                <c:pt idx="340">
                  <c:v>1.0805639902489211E-5</c:v>
                </c:pt>
                <c:pt idx="341">
                  <c:v>1.0768539020335613E-5</c:v>
                </c:pt>
                <c:pt idx="342">
                  <c:v>1.0731628888031567E-5</c:v>
                </c:pt>
                <c:pt idx="343">
                  <c:v>1.0694908200190471E-5</c:v>
                </c:pt>
                <c:pt idx="344">
                  <c:v>1.0658375662573337E-5</c:v>
                </c:pt>
                <c:pt idx="345">
                  <c:v>1.062202999197475E-5</c:v>
                </c:pt>
                <c:pt idx="346">
                  <c:v>1.0585869916110158E-5</c:v>
                </c:pt>
                <c:pt idx="347">
                  <c:v>1.0549894173504559E-5</c:v>
                </c:pt>
                <c:pt idx="348">
                  <c:v>1.0514101513382471E-5</c:v>
                </c:pt>
                <c:pt idx="349">
                  <c:v>1.0478490695559206E-5</c:v>
                </c:pt>
                <c:pt idx="350">
                  <c:v>1.0443060490333459E-5</c:v>
                </c:pt>
                <c:pt idx="351">
                  <c:v>1.0407809678381119E-5</c:v>
                </c:pt>
                <c:pt idx="352">
                  <c:v>1.0372737050650393E-5</c:v>
                </c:pt>
                <c:pt idx="353">
                  <c:v>1.0337841408258112E-5</c:v>
                </c:pt>
                <c:pt idx="354">
                  <c:v>1.0303121562387289E-5</c:v>
                </c:pt>
                <c:pt idx="355">
                  <c:v>1.0268576334185848E-5</c:v>
                </c:pt>
                <c:pt idx="356">
                  <c:v>1.0234204554666576E-5</c:v>
                </c:pt>
                <c:pt idx="357">
                  <c:v>1.0200005064608227E-5</c:v>
                </c:pt>
                <c:pt idx="358">
                  <c:v>1.0165976714457764E-5</c:v>
                </c:pt>
                <c:pt idx="359">
                  <c:v>1.0132118364233778E-5</c:v>
                </c:pt>
                <c:pt idx="360">
                  <c:v>1.0098428883431E-5</c:v>
                </c:pt>
                <c:pt idx="361">
                  <c:v>1.0064907150925928E-5</c:v>
                </c:pt>
                <c:pt idx="362">
                  <c:v>1.0031552054883569E-5</c:v>
                </c:pt>
                <c:pt idx="363">
                  <c:v>9.9983624926652365E-6</c:v>
                </c:pt>
                <c:pt idx="364">
                  <c:v>9.965337370737409E-6</c:v>
                </c:pt>
                <c:pt idx="365">
                  <c:v>9.9324756045816857E-6</c:v>
                </c:pt>
                <c:pt idx="366">
                  <c:v>9.8997761186057247E-6</c:v>
                </c:pt>
                <c:pt idx="367">
                  <c:v>9.8672378460552312E-6</c:v>
                </c:pt>
                <c:pt idx="368">
                  <c:v>9.8348597289269616E-6</c:v>
                </c:pt>
                <c:pt idx="369">
                  <c:v>9.8026407178827229E-6</c:v>
                </c:pt>
                <c:pt idx="370">
                  <c:v>9.770579772164332E-6</c:v>
                </c:pt>
                <c:pt idx="371">
                  <c:v>9.7386758595095905E-6</c:v>
                </c:pt>
                <c:pt idx="372">
                  <c:v>9.7069279560691835E-6</c:v>
                </c:pt>
                <c:pt idx="373">
                  <c:v>9.6753350463245261E-6</c:v>
                </c:pt>
                <c:pt idx="374">
                  <c:v>9.6438961230065718E-6</c:v>
                </c:pt>
                <c:pt idx="375">
                  <c:v>9.6126101870155192E-6</c:v>
                </c:pt>
                <c:pt idx="376">
                  <c:v>9.5814762473414292E-6</c:v>
                </c:pt>
                <c:pt idx="377">
                  <c:v>9.5504933209857479E-6</c:v>
                </c:pt>
                <c:pt idx="378">
                  <c:v>9.5196604328837266E-6</c:v>
                </c:pt>
                <c:pt idx="379">
                  <c:v>9.4889766158276822E-6</c:v>
                </c:pt>
                <c:pt idx="380">
                  <c:v>9.4584409103911695E-6</c:v>
                </c:pt>
                <c:pt idx="381">
                  <c:v>9.4280523648539608E-6</c:v>
                </c:pt>
                <c:pt idx="382">
                  <c:v>9.3978100351279089E-6</c:v>
                </c:pt>
                <c:pt idx="383">
                  <c:v>9.3677129846835952E-6</c:v>
                </c:pt>
                <c:pt idx="384">
                  <c:v>9.3377602844778512E-6</c:v>
                </c:pt>
                <c:pt idx="385">
                  <c:v>9.3079510128820334E-6</c:v>
                </c:pt>
                <c:pt idx="386">
                  <c:v>9.2782842556111587E-6</c:v>
                </c:pt>
                <c:pt idx="387">
                  <c:v>9.2487591056537803E-6</c:v>
                </c:pt>
                <c:pt idx="388">
                  <c:v>9.2193746632026512E-6</c:v>
                </c:pt>
                <c:pt idx="389">
                  <c:v>9.1901300355861927E-6</c:v>
                </c:pt>
                <c:pt idx="390">
                  <c:v>9.1610243372006821E-6</c:v>
                </c:pt>
                <c:pt idx="391">
                  <c:v>9.1320566894431974E-6</c:v>
                </c:pt>
                <c:pt idx="392">
                  <c:v>9.1032262206453376E-6</c:v>
                </c:pt>
                <c:pt idx="393">
                  <c:v>9.0745320660076243E-6</c:v>
                </c:pt>
                <c:pt idx="394">
                  <c:v>9.0459733675346522E-6</c:v>
                </c:pt>
                <c:pt idx="395">
                  <c:v>9.0175492739709657E-6</c:v>
                </c:pt>
                <c:pt idx="396">
                  <c:v>8.9892589407376143E-6</c:v>
                </c:pt>
                <c:pt idx="397">
                  <c:v>8.961101529869401E-6</c:v>
                </c:pt>
                <c:pt idx="398">
                  <c:v>8.9330762099528558E-6</c:v>
                </c:pt>
                <c:pt idx="399">
                  <c:v>8.9051821560648463E-6</c:v>
                </c:pt>
                <c:pt idx="400">
                  <c:v>8.8774185497118636E-6</c:v>
                </c:pt>
                <c:pt idx="401">
                  <c:v>8.8497845787700039E-6</c:v>
                </c:pt>
                <c:pt idx="402">
                  <c:v>8.8222794374255621E-6</c:v>
                </c:pt>
                <c:pt idx="403">
                  <c:v>8.7949023261162769E-6</c:v>
                </c:pt>
                <c:pt idx="404">
                  <c:v>8.7676524514732529E-6</c:v>
                </c:pt>
                <c:pt idx="405">
                  <c:v>8.7405290262634574E-6</c:v>
                </c:pt>
                <c:pt idx="406">
                  <c:v>8.713531269332864E-6</c:v>
                </c:pt>
                <c:pt idx="407">
                  <c:v>8.6866584055502216E-6</c:v>
                </c:pt>
                <c:pt idx="408">
                  <c:v>8.6599096657514128E-6</c:v>
                </c:pt>
                <c:pt idx="409">
                  <c:v>8.6332842866844034E-6</c:v>
                </c:pt>
                <c:pt idx="410">
                  <c:v>8.6067815109548123E-6</c:v>
                </c:pt>
                <c:pt idx="411">
                  <c:v>8.5804005869720349E-6</c:v>
                </c:pt>
                <c:pt idx="412">
                  <c:v>8.5541407688959682E-6</c:v>
                </c:pt>
                <c:pt idx="413">
                  <c:v>8.5280013165842779E-6</c:v>
                </c:pt>
                <c:pt idx="414">
                  <c:v>8.50198149554026E-6</c:v>
                </c:pt>
                <c:pt idx="415">
                  <c:v>8.4760805768612435E-6</c:v>
                </c:pt>
                <c:pt idx="416">
                  <c:v>8.4502978371875288E-6</c:v>
                </c:pt>
                <c:pt idx="417">
                  <c:v>8.4246325586518981E-6</c:v>
                </c:pt>
                <c:pt idx="418">
                  <c:v>8.3990840288296288E-6</c:v>
                </c:pt>
                <c:pt idx="419">
                  <c:v>8.3736515406890723E-6</c:v>
                </c:pt>
                <c:pt idx="420">
                  <c:v>8.3483343925427258E-6</c:v>
                </c:pt>
                <c:pt idx="421">
                  <c:v>8.3231318879988316E-6</c:v>
                </c:pt>
                <c:pt idx="422">
                  <c:v>8.2980433359134956E-6</c:v>
                </c:pt>
                <c:pt idx="423">
                  <c:v>8.2730680503433028E-6</c:v>
                </c:pt>
                <c:pt idx="424">
                  <c:v>8.2482053504984122E-6</c:v>
                </c:pt>
                <c:pt idx="425">
                  <c:v>8.2234545606961912E-6</c:v>
                </c:pt>
                <c:pt idx="426">
                  <c:v>8.1988150103152938E-6</c:v>
                </c:pt>
                <c:pt idx="427">
                  <c:v>8.174286033750225E-6</c:v>
                </c:pt>
                <c:pt idx="428">
                  <c:v>8.1498669703664077E-6</c:v>
                </c:pt>
                <c:pt idx="429">
                  <c:v>8.1255571644556934E-6</c:v>
                </c:pt>
                <c:pt idx="430">
                  <c:v>8.101355965192331E-6</c:v>
                </c:pt>
                <c:pt idx="431">
                  <c:v>8.0772627265894268E-6</c:v>
                </c:pt>
                <c:pt idx="432">
                  <c:v>8.0532768074558281E-6</c:v>
                </c:pt>
                <c:pt idx="433">
                  <c:v>8.0293975713534519E-6</c:v>
                </c:pt>
                <c:pt idx="434">
                  <c:v>8.0056243865550838E-6</c:v>
                </c:pt>
                <c:pt idx="435">
                  <c:v>7.9819566260025936E-6</c:v>
                </c:pt>
                <c:pt idx="436">
                  <c:v>7.9583936672655684E-6</c:v>
                </c:pt>
                <c:pt idx="437">
                  <c:v>7.9349348925004143E-6</c:v>
                </c:pt>
                <c:pt idx="438">
                  <c:v>7.9115796884098392E-6</c:v>
                </c:pt>
                <c:pt idx="439">
                  <c:v>7.8883274462027697E-6</c:v>
                </c:pt>
                <c:pt idx="440">
                  <c:v>7.8651775615546811E-6</c:v>
                </c:pt>
                <c:pt idx="441">
                  <c:v>7.8421294345683325E-6</c:v>
                </c:pt>
                <c:pt idx="442">
                  <c:v>7.8191824697348945E-6</c:v>
                </c:pt>
                <c:pt idx="443">
                  <c:v>7.7963360758954907E-6</c:v>
                </c:pt>
                <c:pt idx="444">
                  <c:v>7.7735896662031219E-6</c:v>
                </c:pt>
                <c:pt idx="445">
                  <c:v>7.7509426580849813E-6</c:v>
                </c:pt>
                <c:pt idx="446">
                  <c:v>7.7283944732051482E-6</c:v>
                </c:pt>
                <c:pt idx="447">
                  <c:v>7.7059445374276638E-6</c:v>
                </c:pt>
                <c:pt idx="448">
                  <c:v>7.6835922807799958E-6</c:v>
                </c:pt>
                <c:pt idx="449">
                  <c:v>7.6613371374168437E-6</c:v>
                </c:pt>
                <c:pt idx="450">
                  <c:v>7.6391785455843494E-6</c:v>
                </c:pt>
                <c:pt idx="451">
                  <c:v>7.6171159475846169E-6</c:v>
                </c:pt>
                <c:pt idx="452">
                  <c:v>7.5951487897406543E-6</c:v>
                </c:pt>
                <c:pt idx="453">
                  <c:v>7.5732765223616188E-6</c:v>
                </c:pt>
                <c:pt idx="454">
                  <c:v>7.5514985997084221E-6</c:v>
                </c:pt>
                <c:pt idx="455">
                  <c:v>7.5298144799597036E-6</c:v>
                </c:pt>
                <c:pt idx="456">
                  <c:v>7.5082236251781268E-6</c:v>
                </c:pt>
                <c:pt idx="457">
                  <c:v>7.4867255012770008E-6</c:v>
                </c:pt>
                <c:pt idx="458">
                  <c:v>7.4653195779872733E-6</c:v>
                </c:pt>
                <c:pt idx="459">
                  <c:v>7.4440053288248179E-6</c:v>
                </c:pt>
                <c:pt idx="460">
                  <c:v>7.4227822310580564E-6</c:v>
                </c:pt>
                <c:pt idx="461">
                  <c:v>7.4016497656759276E-6</c:v>
                </c:pt>
                <c:pt idx="462">
                  <c:v>7.3806074173561403E-6</c:v>
                </c:pt>
                <c:pt idx="463">
                  <c:v>7.359654674433756E-6</c:v>
                </c:pt>
                <c:pt idx="464">
                  <c:v>7.3387910288700968E-6</c:v>
                </c:pt>
                <c:pt idx="465">
                  <c:v>7.3180159762219451E-6</c:v>
                </c:pt>
                <c:pt idx="466">
                  <c:v>7.2973290156110355E-6</c:v>
                </c:pt>
                <c:pt idx="467">
                  <c:v>7.2767296496938949E-6</c:v>
                </c:pt>
                <c:pt idx="468">
                  <c:v>7.256217384631926E-6</c:v>
                </c:pt>
                <c:pt idx="469">
                  <c:v>7.2357917300618145E-6</c:v>
                </c:pt>
                <c:pt idx="470">
                  <c:v>7.2154521990662318E-6</c:v>
                </c:pt>
                <c:pt idx="471">
                  <c:v>7.1951983081448066E-6</c:v>
                </c:pt>
                <c:pt idx="472">
                  <c:v>7.1750295771853926E-6</c:v>
                </c:pt>
                <c:pt idx="473">
                  <c:v>7.1549455294356174E-6</c:v>
                </c:pt>
                <c:pt idx="474">
                  <c:v>7.1349456914747144E-6</c:v>
                </c:pt>
                <c:pt idx="475">
                  <c:v>7.1150295931856075E-6</c:v>
                </c:pt>
                <c:pt idx="476">
                  <c:v>7.0951967677273007E-6</c:v>
                </c:pt>
                <c:pt idx="477">
                  <c:v>7.075446751507515E-6</c:v>
                </c:pt>
                <c:pt idx="478">
                  <c:v>7.0557790841555942E-6</c:v>
                </c:pt>
                <c:pt idx="479">
                  <c:v>7.0361933084956807E-6</c:v>
                </c:pt>
                <c:pt idx="480">
                  <c:v>7.0166889705201406E-6</c:v>
                </c:pt>
                <c:pt idx="481">
                  <c:v>6.9972656193632643E-6</c:v>
                </c:pt>
                <c:pt idx="482">
                  <c:v>6.9779228072752027E-6</c:v>
                </c:pt>
                <c:pt idx="483">
                  <c:v>6.9586600895961667E-6</c:v>
                </c:pt>
                <c:pt idx="484">
                  <c:v>6.9394770247308631E-6</c:v>
                </c:pt>
                <c:pt idx="485">
                  <c:v>6.9203731741231994E-6</c:v>
                </c:pt>
                <c:pt idx="486">
                  <c:v>6.9013481022312126E-6</c:v>
                </c:pt>
                <c:pt idx="487">
                  <c:v>6.8824013765022341E-6</c:v>
                </c:pt>
                <c:pt idx="488">
                  <c:v>6.8635325673483225E-6</c:v>
                </c:pt>
                <c:pt idx="489">
                  <c:v>6.8447412481218995E-6</c:v>
                </c:pt>
                <c:pt idx="490">
                  <c:v>6.826026995091633E-6</c:v>
                </c:pt>
                <c:pt idx="491">
                  <c:v>6.8073893874185545E-6</c:v>
                </c:pt>
                <c:pt idx="492">
                  <c:v>6.7888280071324012E-6</c:v>
                </c:pt>
                <c:pt idx="493">
                  <c:v>6.7703424391081683E-6</c:v>
                </c:pt>
                <c:pt idx="494">
                  <c:v>6.751932271042917E-6</c:v>
                </c:pt>
                <c:pt idx="495">
                  <c:v>6.7335970934327751E-6</c:v>
                </c:pt>
                <c:pt idx="496">
                  <c:v>6.7153364995501592E-6</c:v>
                </c:pt>
                <c:pt idx="497">
                  <c:v>6.6971500854212296E-6</c:v>
                </c:pt>
                <c:pt idx="498">
                  <c:v>6.6790374498035434E-6</c:v>
                </c:pt>
                <c:pt idx="499">
                  <c:v>6.6609981941639164E-6</c:v>
                </c:pt>
                <c:pt idx="500">
                  <c:v>6.6430319226565125E-6</c:v>
                </c:pt>
                <c:pt idx="501">
                  <c:v>6.6251382421011196E-6</c:v>
                </c:pt>
                <c:pt idx="502">
                  <c:v>6.6073167619616394E-6</c:v>
                </c:pt>
                <c:pt idx="503">
                  <c:v>6.5895670943247785E-6</c:v>
                </c:pt>
                <c:pt idx="504">
                  <c:v>6.5718888538789447E-6</c:v>
                </c:pt>
                <c:pt idx="505">
                  <c:v>6.5542816578933241E-6</c:v>
                </c:pt>
                <c:pt idx="506">
                  <c:v>6.5367451261971766E-6</c:v>
                </c:pt>
                <c:pt idx="507">
                  <c:v>6.5192788811593129E-6</c:v>
                </c:pt>
                <c:pt idx="508">
                  <c:v>6.50188254766776E-6</c:v>
                </c:pt>
                <c:pt idx="509">
                  <c:v>6.4845557531096184E-6</c:v>
                </c:pt>
                <c:pt idx="510">
                  <c:v>6.4672981273511218E-6</c:v>
                </c:pt>
                <c:pt idx="511">
                  <c:v>6.4501093027178583E-6</c:v>
                </c:pt>
                <c:pt idx="512">
                  <c:v>6.4329889139751916E-6</c:v>
                </c:pt>
                <c:pt idx="513">
                  <c:v>6.4159365983088602E-6</c:v>
                </c:pt>
                <c:pt idx="514">
                  <c:v>6.3989519953057498E-6</c:v>
                </c:pt>
                <c:pt idx="515">
                  <c:v>6.3820347469348555E-6</c:v>
                </c:pt>
                <c:pt idx="516">
                  <c:v>6.3651844975284152E-6</c:v>
                </c:pt>
                <c:pt idx="517">
                  <c:v>6.3484008937632019E-6</c:v>
                </c:pt>
                <c:pt idx="518">
                  <c:v>6.3316835846420201E-6</c:v>
                </c:pt>
                <c:pt idx="519">
                  <c:v>6.3150322214753477E-6</c:v>
                </c:pt>
                <c:pt idx="520">
                  <c:v>6.298446457863141E-6</c:v>
                </c:pt>
                <c:pt idx="521">
                  <c:v>6.2819259496768411E-6</c:v>
                </c:pt>
                <c:pt idx="522">
                  <c:v>6.2654703550415094E-6</c:v>
                </c:pt>
                <c:pt idx="523">
                  <c:v>6.2490793343181395E-6</c:v>
                </c:pt>
                <c:pt idx="524">
                  <c:v>6.2327525500861372E-6</c:v>
                </c:pt>
                <c:pt idx="525">
                  <c:v>6.2164896671259619E-6</c:v>
                </c:pt>
                <c:pt idx="526">
                  <c:v>6.2002903524018988E-6</c:v>
                </c:pt>
                <c:pt idx="527">
                  <c:v>6.1841542750450302E-6</c:v>
                </c:pt>
                <c:pt idx="528">
                  <c:v>6.1680811063363341E-6</c:v>
                </c:pt>
                <c:pt idx="529">
                  <c:v>6.1520705196899331E-6</c:v>
                </c:pt>
                <c:pt idx="530">
                  <c:v>6.1361221906365137E-6</c:v>
                </c:pt>
                <c:pt idx="531">
                  <c:v>6.1202357968068956E-6</c:v>
                </c:pt>
                <c:pt idx="532">
                  <c:v>6.1044110179157188E-6</c:v>
                </c:pt>
                <c:pt idx="533">
                  <c:v>6.0886475357453151E-6</c:v>
                </c:pt>
                <c:pt idx="534">
                  <c:v>6.0729450341297159E-6</c:v>
                </c:pt>
                <c:pt idx="535">
                  <c:v>6.0573031989387831E-6</c:v>
                </c:pt>
                <c:pt idx="536">
                  <c:v>6.0417217180625088E-6</c:v>
                </c:pt>
                <c:pt idx="537">
                  <c:v>6.0262002813954463E-6</c:v>
                </c:pt>
                <c:pt idx="538">
                  <c:v>6.0107385808212701E-6</c:v>
                </c:pt>
                <c:pt idx="539">
                  <c:v>5.9953363101975016E-6</c:v>
                </c:pt>
                <c:pt idx="540">
                  <c:v>5.9799931653403412E-6</c:v>
                </c:pt>
                <c:pt idx="541">
                  <c:v>5.9647088440096563E-6</c:v>
                </c:pt>
                <c:pt idx="542">
                  <c:v>5.9494830458940879E-6</c:v>
                </c:pt>
                <c:pt idx="543">
                  <c:v>5.9343154725963149E-6</c:v>
                </c:pt>
                <c:pt idx="544">
                  <c:v>5.9192058276184205E-6</c:v>
                </c:pt>
                <c:pt idx="545">
                  <c:v>5.9041538163474016E-6</c:v>
                </c:pt>
                <c:pt idx="546">
                  <c:v>5.8891591460408263E-6</c:v>
                </c:pt>
                <c:pt idx="547">
                  <c:v>5.8742215258125711E-6</c:v>
                </c:pt>
                <c:pt idx="548">
                  <c:v>5.859340666618732E-6</c:v>
                </c:pt>
                <c:pt idx="549">
                  <c:v>5.8445162812436471E-6</c:v>
                </c:pt>
                <c:pt idx="550">
                  <c:v>5.8297480842860199E-6</c:v>
                </c:pt>
                <c:pt idx="551">
                  <c:v>5.8150357921451887E-6</c:v>
                </c:pt>
                <c:pt idx="552">
                  <c:v>5.8003791230075277E-6</c:v>
                </c:pt>
                <c:pt idx="553">
                  <c:v>5.785777796832924E-6</c:v>
                </c:pt>
                <c:pt idx="554">
                  <c:v>5.7712315353414183E-6</c:v>
                </c:pt>
                <c:pt idx="555">
                  <c:v>5.7567400619999502E-6</c:v>
                </c:pt>
                <c:pt idx="556">
                  <c:v>5.7423031020091993E-6</c:v>
                </c:pt>
                <c:pt idx="557">
                  <c:v>5.7279203822905631E-6</c:v>
                </c:pt>
                <c:pt idx="558">
                  <c:v>5.7135916314732598E-6</c:v>
                </c:pt>
                <c:pt idx="559">
                  <c:v>5.699316579881502E-6</c:v>
                </c:pt>
                <c:pt idx="560">
                  <c:v>5.6850949595218215E-6</c:v>
                </c:pt>
                <c:pt idx="561">
                  <c:v>5.6709265040704983E-6</c:v>
                </c:pt>
                <c:pt idx="562">
                  <c:v>5.656810948861076E-6</c:v>
                </c:pt>
                <c:pt idx="563">
                  <c:v>5.6427480308720079E-6</c:v>
                </c:pt>
                <c:pt idx="564">
                  <c:v>5.6287374887144185E-6</c:v>
                </c:pt>
                <c:pt idx="565">
                  <c:v>5.6147790626199312E-6</c:v>
                </c:pt>
                <c:pt idx="566">
                  <c:v>5.6008724944286448E-6</c:v>
                </c:pt>
                <c:pt idx="567">
                  <c:v>5.5870175275772002E-6</c:v>
                </c:pt>
                <c:pt idx="568">
                  <c:v>5.5732139070869293E-6</c:v>
                </c:pt>
                <c:pt idx="569">
                  <c:v>5.5594613795521423E-6</c:v>
                </c:pt>
                <c:pt idx="570">
                  <c:v>5.5457596931284861E-6</c:v>
                </c:pt>
                <c:pt idx="571">
                  <c:v>5.5321085975214162E-6</c:v>
                </c:pt>
                <c:pt idx="572">
                  <c:v>5.518507843974771E-6</c:v>
                </c:pt>
                <c:pt idx="573">
                  <c:v>5.504957185259435E-6</c:v>
                </c:pt>
                <c:pt idx="574">
                  <c:v>5.4914563756621033E-6</c:v>
                </c:pt>
                <c:pt idx="575">
                  <c:v>5.4780051709741444E-6</c:v>
                </c:pt>
                <c:pt idx="576">
                  <c:v>5.4646033284805594E-6</c:v>
                </c:pt>
                <c:pt idx="577">
                  <c:v>5.4512506069490271E-6</c:v>
                </c:pt>
                <c:pt idx="578">
                  <c:v>5.4379467666190486E-6</c:v>
                </c:pt>
                <c:pt idx="579">
                  <c:v>5.4246915691911967E-6</c:v>
                </c:pt>
                <c:pt idx="580">
                  <c:v>5.4114847778164253E-6</c:v>
                </c:pt>
                <c:pt idx="581">
                  <c:v>5.3983261570855016E-6</c:v>
                </c:pt>
                <c:pt idx="582">
                  <c:v>5.3852154730185189E-6</c:v>
                </c:pt>
                <c:pt idx="583">
                  <c:v>5.3721524930544841E-6</c:v>
                </c:pt>
                <c:pt idx="584">
                  <c:v>5.3591369860410059E-6</c:v>
                </c:pt>
                <c:pt idx="585">
                  <c:v>5.3461687222240855E-6</c:v>
                </c:pt>
                <c:pt idx="586">
                  <c:v>5.333247473237955E-6</c:v>
                </c:pt>
                <c:pt idx="587">
                  <c:v>5.320373012095031E-6</c:v>
                </c:pt>
                <c:pt idx="588">
                  <c:v>5.307545113175961E-6</c:v>
                </c:pt>
                <c:pt idx="589">
                  <c:v>5.2947635522197149E-6</c:v>
                </c:pt>
                <c:pt idx="590">
                  <c:v>5.282028106313794E-6</c:v>
                </c:pt>
                <c:pt idx="591">
                  <c:v>5.2693385538845236E-6</c:v>
                </c:pt>
                <c:pt idx="592">
                  <c:v>5.2566946746873943E-6</c:v>
                </c:pt>
                <c:pt idx="593">
                  <c:v>5.2440962497975143E-6</c:v>
                </c:pt>
                <c:pt idx="594">
                  <c:v>5.2315430616001441E-6</c:v>
                </c:pt>
                <c:pt idx="595">
                  <c:v>5.2190348937812801E-6</c:v>
                </c:pt>
                <c:pt idx="596">
                  <c:v>5.2065715313183425E-6</c:v>
                </c:pt>
                <c:pt idx="597">
                  <c:v>5.1941527604709485E-6</c:v>
                </c:pt>
                <c:pt idx="598">
                  <c:v>5.1817783687717236E-6</c:v>
                </c:pt>
                <c:pt idx="599">
                  <c:v>5.1694481450172342E-6</c:v>
                </c:pt>
                <c:pt idx="600">
                  <c:v>5.1571618792589666E-6</c:v>
                </c:pt>
                <c:pt idx="601">
                  <c:v>5.1449193627943875E-6</c:v>
                </c:pt>
                <c:pt idx="602">
                  <c:v>5.1327203881580926E-6</c:v>
                </c:pt>
                <c:pt idx="603">
                  <c:v>5.1205647491130032E-6</c:v>
                </c:pt>
                <c:pt idx="604">
                  <c:v>5.1084522406416595E-6</c:v>
                </c:pt>
                <c:pt idx="605">
                  <c:v>5.0963826589375677E-6</c:v>
                </c:pt>
                <c:pt idx="606">
                  <c:v>5.0843558013966376E-6</c:v>
                </c:pt>
                <c:pt idx="607">
                  <c:v>5.0723714666086698E-6</c:v>
                </c:pt>
                <c:pt idx="608">
                  <c:v>5.0604294543489244E-6</c:v>
                </c:pt>
                <c:pt idx="609">
                  <c:v>5.0485295655697716E-6</c:v>
                </c:pt>
                <c:pt idx="610">
                  <c:v>5.0366716023923758E-6</c:v>
                </c:pt>
                <c:pt idx="611">
                  <c:v>5.024855368098481E-6</c:v>
                </c:pt>
                <c:pt idx="612">
                  <c:v>5.0130806671222597E-6</c:v>
                </c:pt>
                <c:pt idx="613">
                  <c:v>5.001347305042205E-6</c:v>
                </c:pt>
                <c:pt idx="614">
                  <c:v>4.9896550885731131E-6</c:v>
                </c:pt>
                <c:pt idx="615">
                  <c:v>4.978003825558128E-6</c:v>
                </c:pt>
                <c:pt idx="616">
                  <c:v>4.9663933249608356E-6</c:v>
                </c:pt>
                <c:pt idx="617">
                  <c:v>4.9548233968574389E-6</c:v>
                </c:pt>
                <c:pt idx="618">
                  <c:v>4.9432938524289967E-6</c:v>
                </c:pt>
                <c:pt idx="619">
                  <c:v>4.9318045039537056E-6</c:v>
                </c:pt>
                <c:pt idx="620">
                  <c:v>4.9203551647992704E-6</c:v>
                </c:pt>
                <c:pt idx="621">
                  <c:v>4.9089456494153253E-6</c:v>
                </c:pt>
                <c:pt idx="622">
                  <c:v>4.8975757733259048E-6</c:v>
                </c:pt>
                <c:pt idx="623">
                  <c:v>4.8862453531219994E-6</c:v>
                </c:pt>
                <c:pt idx="624">
                  <c:v>4.8749542064541554E-6</c:v>
                </c:pt>
                <c:pt idx="625">
                  <c:v>4.8637021520251339E-6</c:v>
                </c:pt>
                <c:pt idx="626">
                  <c:v>4.8524890095826333E-6</c:v>
                </c:pt>
                <c:pt idx="627">
                  <c:v>4.8413145999120824E-6</c:v>
                </c:pt>
                <c:pt idx="628">
                  <c:v>4.830178744829462E-6</c:v>
                </c:pt>
                <c:pt idx="629">
                  <c:v>4.819081267174211E-6</c:v>
                </c:pt>
                <c:pt idx="630">
                  <c:v>4.8080219908021858E-6</c:v>
                </c:pt>
                <c:pt idx="631">
                  <c:v>4.7970007405786553E-6</c:v>
                </c:pt>
                <c:pt idx="632">
                  <c:v>4.7860173423713842E-6</c:v>
                </c:pt>
                <c:pt idx="633">
                  <c:v>4.7750716230437411E-6</c:v>
                </c:pt>
                <c:pt idx="634">
                  <c:v>4.7641634104478832E-6</c:v>
                </c:pt>
                <c:pt idx="635">
                  <c:v>4.753292533417986E-6</c:v>
                </c:pt>
                <c:pt idx="636">
                  <c:v>4.7424588217635277E-6</c:v>
                </c:pt>
                <c:pt idx="637">
                  <c:v>4.7316621062626297E-6</c:v>
                </c:pt>
                <c:pt idx="638">
                  <c:v>4.7209022186554436E-6</c:v>
                </c:pt>
                <c:pt idx="639">
                  <c:v>4.7101789916376031E-6</c:v>
                </c:pt>
                <c:pt idx="640">
                  <c:v>4.6994922588537187E-6</c:v>
                </c:pt>
                <c:pt idx="641">
                  <c:v>4.6888418548909138E-6</c:v>
                </c:pt>
                <c:pt idx="642">
                  <c:v>4.6782276152724484E-6</c:v>
                </c:pt>
                <c:pt idx="643">
                  <c:v>4.6676493764513436E-6</c:v>
                </c:pt>
                <c:pt idx="644">
                  <c:v>4.657106975804092E-6</c:v>
                </c:pt>
                <c:pt idx="645">
                  <c:v>4.6466002516244165E-6</c:v>
                </c:pt>
                <c:pt idx="646">
                  <c:v>4.6361290431170531E-6</c:v>
                </c:pt>
                <c:pt idx="647">
                  <c:v>4.6256931903916076E-6</c:v>
                </c:pt>
                <c:pt idx="648">
                  <c:v>4.6152925344564558E-6</c:v>
                </c:pt>
                <c:pt idx="649">
                  <c:v>4.6049269172126763E-6</c:v>
                </c:pt>
                <c:pt idx="650">
                  <c:v>4.5945961814480504E-6</c:v>
                </c:pt>
                <c:pt idx="651">
                  <c:v>4.5843001708311052E-6</c:v>
                </c:pt>
                <c:pt idx="652">
                  <c:v>4.5740387299051868E-6</c:v>
                </c:pt>
                <c:pt idx="653">
                  <c:v>4.5638117040825988E-6</c:v>
                </c:pt>
                <c:pt idx="654">
                  <c:v>4.5536189396387883E-6</c:v>
                </c:pt>
                <c:pt idx="655">
                  <c:v>4.5434602837065549E-6</c:v>
                </c:pt>
                <c:pt idx="656">
                  <c:v>4.5333355842703227E-6</c:v>
                </c:pt>
                <c:pt idx="657">
                  <c:v>4.5232446901604664E-6</c:v>
                </c:pt>
                <c:pt idx="658">
                  <c:v>4.5131874510476496E-6</c:v>
                </c:pt>
                <c:pt idx="659">
                  <c:v>4.5031637174372349E-6</c:v>
                </c:pt>
                <c:pt idx="660">
                  <c:v>4.4931733406637349E-6</c:v>
                </c:pt>
                <c:pt idx="661">
                  <c:v>4.4832161728852878E-6</c:v>
                </c:pt>
                <c:pt idx="662">
                  <c:v>4.4732920670781906E-6</c:v>
                </c:pt>
                <c:pt idx="663">
                  <c:v>4.4634008770314834E-6</c:v>
                </c:pt>
                <c:pt idx="664">
                  <c:v>4.4535424573415474E-6</c:v>
                </c:pt>
                <c:pt idx="665">
                  <c:v>4.443716663406771E-6</c:v>
                </c:pt>
                <c:pt idx="666">
                  <c:v>4.4339233514222482E-6</c:v>
                </c:pt>
                <c:pt idx="667">
                  <c:v>4.4241623783745085E-6</c:v>
                </c:pt>
                <c:pt idx="668">
                  <c:v>4.4144336020363048E-6</c:v>
                </c:pt>
                <c:pt idx="669">
                  <c:v>4.4047368809614301E-6</c:v>
                </c:pt>
                <c:pt idx="670">
                  <c:v>4.395072074479572E-6</c:v>
                </c:pt>
                <c:pt idx="671">
                  <c:v>4.3854390426912131E-6</c:v>
                </c:pt>
                <c:pt idx="672">
                  <c:v>4.3758376464625724E-6</c:v>
                </c:pt>
                <c:pt idx="673">
                  <c:v>4.3662677474205773E-6</c:v>
                </c:pt>
                <c:pt idx="674">
                  <c:v>4.3567292079478747E-6</c:v>
                </c:pt>
                <c:pt idx="675">
                  <c:v>4.3472218911778959E-6</c:v>
                </c:pt>
                <c:pt idx="676">
                  <c:v>4.33774566098993E-6</c:v>
                </c:pt>
                <c:pt idx="677">
                  <c:v>4.3283003820042627E-6</c:v>
                </c:pt>
                <c:pt idx="678">
                  <c:v>4.3188859195773433E-6</c:v>
                </c:pt>
                <c:pt idx="679">
                  <c:v>4.3095021397969761E-6</c:v>
                </c:pt>
                <c:pt idx="680">
                  <c:v>4.3001489094775656E-6</c:v>
                </c:pt>
                <c:pt idx="681">
                  <c:v>4.2908260961553919E-6</c:v>
                </c:pt>
                <c:pt idx="682">
                  <c:v>4.2815335680839141E-6</c:v>
                </c:pt>
                <c:pt idx="683">
                  <c:v>4.2722711942291191E-6</c:v>
                </c:pt>
                <c:pt idx="684">
                  <c:v>4.2630388442649066E-6</c:v>
                </c:pt>
                <c:pt idx="685">
                  <c:v>4.2538363885684981E-6</c:v>
                </c:pt>
                <c:pt idx="686">
                  <c:v>4.2446636982158871E-6</c:v>
                </c:pt>
                <c:pt idx="687">
                  <c:v>4.235520644977334E-6</c:v>
                </c:pt>
                <c:pt idx="688">
                  <c:v>4.2264071013128704E-6</c:v>
                </c:pt>
                <c:pt idx="689">
                  <c:v>4.217322940367858E-6</c:v>
                </c:pt>
                <c:pt idx="690">
                  <c:v>4.2082680359685781E-6</c:v>
                </c:pt>
                <c:pt idx="691">
                  <c:v>4.1992422626178434E-6</c:v>
                </c:pt>
                <c:pt idx="692">
                  <c:v>4.1902454954906494E-6</c:v>
                </c:pt>
                <c:pt idx="693">
                  <c:v>4.1812776104298709E-6</c:v>
                </c:pt>
                <c:pt idx="694">
                  <c:v>4.1723384839419606E-6</c:v>
                </c:pt>
                <c:pt idx="695">
                  <c:v>4.1634279931927102E-6</c:v>
                </c:pt>
                <c:pt idx="696">
                  <c:v>4.1545460160030263E-6</c:v>
                </c:pt>
                <c:pt idx="697">
                  <c:v>4.1456924308447407E-6</c:v>
                </c:pt>
                <c:pt idx="698">
                  <c:v>4.1368671168364602E-6</c:v>
                </c:pt>
                <c:pt idx="699">
                  <c:v>4.1280699537394302E-6</c:v>
                </c:pt>
                <c:pt idx="700">
                  <c:v>4.1193008219534474E-6</c:v>
                </c:pt>
                <c:pt idx="701">
                  <c:v>4.1105596025127911E-6</c:v>
                </c:pt>
                <c:pt idx="702">
                  <c:v>4.1018461770821897E-6</c:v>
                </c:pt>
                <c:pt idx="703">
                  <c:v>4.0931604279528161E-6</c:v>
                </c:pt>
                <c:pt idx="704">
                  <c:v>4.0845022380383074E-6</c:v>
                </c:pt>
                <c:pt idx="705">
                  <c:v>4.0758714908708303E-6</c:v>
                </c:pt>
                <c:pt idx="706">
                  <c:v>4.0672680705971519E-6</c:v>
                </c:pt>
                <c:pt idx="707">
                  <c:v>4.0586918619747543E-6</c:v>
                </c:pt>
                <c:pt idx="708">
                  <c:v>4.0501427503679882E-6</c:v>
                </c:pt>
                <c:pt idx="709">
                  <c:v>4.0416206217442232E-6</c:v>
                </c:pt>
                <c:pt idx="710">
                  <c:v>4.0331253626700546E-6</c:v>
                </c:pt>
                <c:pt idx="711">
                  <c:v>4.0246568603075352E-6</c:v>
                </c:pt>
                <c:pt idx="712">
                  <c:v>4.0162150024104152E-6</c:v>
                </c:pt>
                <c:pt idx="713">
                  <c:v>4.0077996773204296E-6</c:v>
                </c:pt>
                <c:pt idx="714">
                  <c:v>3.9994107739636086E-6</c:v>
                </c:pt>
                <c:pt idx="715">
                  <c:v>3.9910481818466075E-6</c:v>
                </c:pt>
                <c:pt idx="716">
                  <c:v>3.9827117910530667E-6</c:v>
                </c:pt>
                <c:pt idx="717">
                  <c:v>3.9744014922400097E-6</c:v>
                </c:pt>
                <c:pt idx="718">
                  <c:v>3.9661171766342469E-6</c:v>
                </c:pt>
                <c:pt idx="719">
                  <c:v>3.9578587360288195E-6</c:v>
                </c:pt>
                <c:pt idx="720">
                  <c:v>3.9496260627794721E-6</c:v>
                </c:pt>
                <c:pt idx="721">
                  <c:v>3.9414190498011348E-6</c:v>
                </c:pt>
                <c:pt idx="722">
                  <c:v>3.9332375905644459E-6</c:v>
                </c:pt>
                <c:pt idx="723">
                  <c:v>3.925081579092303E-6</c:v>
                </c:pt>
                <c:pt idx="724">
                  <c:v>3.9169509099564133E-6</c:v>
                </c:pt>
                <c:pt idx="725">
                  <c:v>3.9088454782739006E-6</c:v>
                </c:pt>
                <c:pt idx="726">
                  <c:v>3.9007651797039216E-6</c:v>
                </c:pt>
                <c:pt idx="727">
                  <c:v>3.8927099104443007E-6</c:v>
                </c:pt>
                <c:pt idx="728">
                  <c:v>3.8846795672282021E-6</c:v>
                </c:pt>
                <c:pt idx="729">
                  <c:v>3.8766740473208214E-6</c:v>
                </c:pt>
                <c:pt idx="730">
                  <c:v>3.8686932485160921E-6</c:v>
                </c:pt>
                <c:pt idx="731">
                  <c:v>3.8607370691334321E-6</c:v>
                </c:pt>
                <c:pt idx="732">
                  <c:v>3.8528054080145003E-6</c:v>
                </c:pt>
                <c:pt idx="733">
                  <c:v>3.844898164519985E-6</c:v>
                </c:pt>
                <c:pt idx="734">
                  <c:v>3.8370152385264016E-6</c:v>
                </c:pt>
                <c:pt idx="735">
                  <c:v>3.8291565304229373E-6</c:v>
                </c:pt>
                <c:pt idx="736">
                  <c:v>3.8213219411082966E-6</c:v>
                </c:pt>
                <c:pt idx="737">
                  <c:v>3.8135113719875717E-6</c:v>
                </c:pt>
                <c:pt idx="738">
                  <c:v>3.8057247249691532E-6</c:v>
                </c:pt>
                <c:pt idx="739">
                  <c:v>3.7979619024616431E-6</c:v>
                </c:pt>
                <c:pt idx="740">
                  <c:v>3.7902228073707887E-6</c:v>
                </c:pt>
                <c:pt idx="741">
                  <c:v>3.7825073430964705E-6</c:v>
                </c:pt>
                <c:pt idx="742">
                  <c:v>3.7748154135296592E-6</c:v>
                </c:pt>
                <c:pt idx="743">
                  <c:v>3.7671469230494421E-6</c:v>
                </c:pt>
                <c:pt idx="744">
                  <c:v>3.7595017765200446E-6</c:v>
                </c:pt>
                <c:pt idx="745">
                  <c:v>3.7518798792878802E-6</c:v>
                </c:pt>
                <c:pt idx="746">
                  <c:v>3.7442811371786206E-6</c:v>
                </c:pt>
                <c:pt idx="747">
                  <c:v>3.7367054564942874E-6</c:v>
                </c:pt>
                <c:pt idx="748">
                  <c:v>3.7291527440103638E-6</c:v>
                </c:pt>
                <c:pt idx="749">
                  <c:v>3.7216229069729223E-6</c:v>
                </c:pt>
                <c:pt idx="750">
                  <c:v>3.7141158530957837E-6</c:v>
                </c:pt>
                <c:pt idx="751">
                  <c:v>3.7066314905576877E-6</c:v>
                </c:pt>
                <c:pt idx="752">
                  <c:v>3.6991697279994803E-6</c:v>
                </c:pt>
                <c:pt idx="753">
                  <c:v>3.6917304745213335E-6</c:v>
                </c:pt>
                <c:pt idx="754">
                  <c:v>3.6843136396799689E-6</c:v>
                </c:pt>
                <c:pt idx="755">
                  <c:v>3.6769191334859108E-6</c:v>
                </c:pt>
                <c:pt idx="756">
                  <c:v>3.6695468664007674E-6</c:v>
                </c:pt>
                <c:pt idx="757">
                  <c:v>3.6621967493345007E-6</c:v>
                </c:pt>
                <c:pt idx="758">
                  <c:v>3.6548686936427517E-6</c:v>
                </c:pt>
                <c:pt idx="759">
                  <c:v>3.6475626111241598E-6</c:v>
                </c:pt>
                <c:pt idx="760">
                  <c:v>3.6402784140177118E-6</c:v>
                </c:pt>
                <c:pt idx="761">
                  <c:v>3.6330160150000995E-6</c:v>
                </c:pt>
                <c:pt idx="762">
                  <c:v>3.6257753271831171E-6</c:v>
                </c:pt>
                <c:pt idx="763">
                  <c:v>3.6185562641110466E-6</c:v>
                </c:pt>
                <c:pt idx="764">
                  <c:v>3.6113587397580854E-6</c:v>
                </c:pt>
                <c:pt idx="765">
                  <c:v>3.6041826685257834E-6</c:v>
                </c:pt>
                <c:pt idx="766">
                  <c:v>3.5970279652404978E-6</c:v>
                </c:pt>
                <c:pt idx="767">
                  <c:v>3.5898945451508563E-6</c:v>
                </c:pt>
                <c:pt idx="768">
                  <c:v>3.582782323925268E-6</c:v>
                </c:pt>
                <c:pt idx="769">
                  <c:v>3.5756912176494076E-6</c:v>
                </c:pt>
                <c:pt idx="770">
                  <c:v>3.5686211428237559E-6</c:v>
                </c:pt>
                <c:pt idx="771">
                  <c:v>3.5615720163611372E-6</c:v>
                </c:pt>
                <c:pt idx="772">
                  <c:v>3.554543755584277E-6</c:v>
                </c:pt>
                <c:pt idx="773">
                  <c:v>3.5475362782233736E-6</c:v>
                </c:pt>
                <c:pt idx="774">
                  <c:v>3.540549502413707E-6</c:v>
                </c:pt>
                <c:pt idx="775">
                  <c:v>3.5335833466932239E-6</c:v>
                </c:pt>
                <c:pt idx="776">
                  <c:v>3.5266377300001843E-6</c:v>
                </c:pt>
                <c:pt idx="777">
                  <c:v>3.5197125716707907E-6</c:v>
                </c:pt>
                <c:pt idx="778">
                  <c:v>3.5128077914368509E-6</c:v>
                </c:pt>
                <c:pt idx="779">
                  <c:v>3.5059233094234524E-6</c:v>
                </c:pt>
                <c:pt idx="780">
                  <c:v>3.4990590461466502E-6</c:v>
                </c:pt>
                <c:pt idx="781">
                  <c:v>3.4922149225111737E-6</c:v>
                </c:pt>
                <c:pt idx="782">
                  <c:v>3.485390859808147E-6</c:v>
                </c:pt>
                <c:pt idx="783">
                  <c:v>3.4785867797128299E-6</c:v>
                </c:pt>
                <c:pt idx="784">
                  <c:v>3.4718026042823657E-6</c:v>
                </c:pt>
                <c:pt idx="785">
                  <c:v>3.4650382559535505E-6</c:v>
                </c:pt>
                <c:pt idx="786">
                  <c:v>3.4582936575406194E-6</c:v>
                </c:pt>
                <c:pt idx="787">
                  <c:v>3.4515687322330401E-6</c:v>
                </c:pt>
                <c:pt idx="788">
                  <c:v>3.4448634035933247E-6</c:v>
                </c:pt>
                <c:pt idx="789">
                  <c:v>3.4381775955548694E-6</c:v>
                </c:pt>
                <c:pt idx="790">
                  <c:v>3.4315112324197787E-6</c:v>
                </c:pt>
                <c:pt idx="791">
                  <c:v>3.4248642388567396E-6</c:v>
                </c:pt>
                <c:pt idx="792">
                  <c:v>3.4182365398988843E-6</c:v>
                </c:pt>
                <c:pt idx="793">
                  <c:v>3.4116280609416785E-6</c:v>
                </c:pt>
                <c:pt idx="794">
                  <c:v>3.4050387277408197E-6</c:v>
                </c:pt>
                <c:pt idx="795">
                  <c:v>3.3984684664101616E-6</c:v>
                </c:pt>
                <c:pt idx="796">
                  <c:v>3.3919172034196268E-6</c:v>
                </c:pt>
                <c:pt idx="797">
                  <c:v>3.3853848655931635E-6</c:v>
                </c:pt>
                <c:pt idx="798">
                  <c:v>3.3788713801066956E-6</c:v>
                </c:pt>
                <c:pt idx="799">
                  <c:v>3.3723766744860961E-6</c:v>
                </c:pt>
                <c:pt idx="800">
                  <c:v>3.3659006766051633E-6</c:v>
                </c:pt>
                <c:pt idx="801">
                  <c:v>3.3594433146836341E-6</c:v>
                </c:pt>
                <c:pt idx="802">
                  <c:v>3.3530045172851753E-6</c:v>
                </c:pt>
                <c:pt idx="803">
                  <c:v>3.3465842133154246E-6</c:v>
                </c:pt>
                <c:pt idx="804">
                  <c:v>3.340182332020018E-6</c:v>
                </c:pt>
                <c:pt idx="805">
                  <c:v>3.333798802982647E-6</c:v>
                </c:pt>
                <c:pt idx="806">
                  <c:v>3.3274335561231114E-6</c:v>
                </c:pt>
                <c:pt idx="807">
                  <c:v>3.3210865216954149E-6</c:v>
                </c:pt>
                <c:pt idx="808">
                  <c:v>3.3147576302858328E-6</c:v>
                </c:pt>
                <c:pt idx="809">
                  <c:v>3.3084468128110302E-6</c:v>
                </c:pt>
                <c:pt idx="810">
                  <c:v>3.3021540005161682E-6</c:v>
                </c:pt>
                <c:pt idx="811">
                  <c:v>3.2958791249730377E-6</c:v>
                </c:pt>
                <c:pt idx="812">
                  <c:v>3.2896221180781902E-6</c:v>
                </c:pt>
                <c:pt idx="813">
                  <c:v>3.2833829120510998E-6</c:v>
                </c:pt>
                <c:pt idx="814">
                  <c:v>3.2771614394323232E-6</c:v>
                </c:pt>
                <c:pt idx="815">
                  <c:v>3.2709576330816697E-6</c:v>
                </c:pt>
                <c:pt idx="816">
                  <c:v>3.264771426176403E-6</c:v>
                </c:pt>
                <c:pt idx="817">
                  <c:v>3.2586027522094334E-6</c:v>
                </c:pt>
                <c:pt idx="818">
                  <c:v>3.2524515449875301E-6</c:v>
                </c:pt>
                <c:pt idx="819">
                  <c:v>3.2463177386295483E-6</c:v>
                </c:pt>
                <c:pt idx="820">
                  <c:v>3.2402012675646643E-6</c:v>
                </c:pt>
                <c:pt idx="821">
                  <c:v>3.2341020665306193E-6</c:v>
                </c:pt>
                <c:pt idx="822">
                  <c:v>3.2280200705719899E-6</c:v>
                </c:pt>
                <c:pt idx="823">
                  <c:v>3.2219552150384427E-6</c:v>
                </c:pt>
                <c:pt idx="824">
                  <c:v>3.2159074355830284E-6</c:v>
                </c:pt>
                <c:pt idx="825">
                  <c:v>3.2098766681604708E-6</c:v>
                </c:pt>
                <c:pt idx="826">
                  <c:v>3.203862849025473E-6</c:v>
                </c:pt>
                <c:pt idx="827">
                  <c:v>3.1978659147310239E-6</c:v>
                </c:pt>
                <c:pt idx="828">
                  <c:v>3.1918858021267443E-6</c:v>
                </c:pt>
                <c:pt idx="829">
                  <c:v>3.1859224483572022E-6</c:v>
                </c:pt>
                <c:pt idx="830">
                  <c:v>3.1799757908602747E-6</c:v>
                </c:pt>
                <c:pt idx="831">
                  <c:v>3.1740457673655046E-6</c:v>
                </c:pt>
                <c:pt idx="832">
                  <c:v>3.1681323158924697E-6</c:v>
                </c:pt>
                <c:pt idx="833">
                  <c:v>3.1622353747491576E-6</c:v>
                </c:pt>
                <c:pt idx="834">
                  <c:v>3.1563548825303718E-6</c:v>
                </c:pt>
                <c:pt idx="835">
                  <c:v>3.1504907781161129E-6</c:v>
                </c:pt>
                <c:pt idx="836">
                  <c:v>3.1446430006700069E-6</c:v>
                </c:pt>
                <c:pt idx="837">
                  <c:v>3.1388114896377201E-6</c:v>
                </c:pt>
                <c:pt idx="838">
                  <c:v>3.132996184745392E-6</c:v>
                </c:pt>
                <c:pt idx="839">
                  <c:v>3.1271970259980797E-6</c:v>
                </c:pt>
                <c:pt idx="840">
                  <c:v>3.1214139536782087E-6</c:v>
                </c:pt>
                <c:pt idx="841">
                  <c:v>3.1156469083440345E-6</c:v>
                </c:pt>
                <c:pt idx="842">
                  <c:v>3.1098958308281178E-6</c:v>
                </c:pt>
                <c:pt idx="843">
                  <c:v>3.104160662235809E-6</c:v>
                </c:pt>
                <c:pt idx="844">
                  <c:v>3.0984413439437323E-6</c:v>
                </c:pt>
                <c:pt idx="845">
                  <c:v>3.0927378175982961E-6</c:v>
                </c:pt>
                <c:pt idx="846">
                  <c:v>3.0870500251141995E-6</c:v>
                </c:pt>
                <c:pt idx="847">
                  <c:v>3.0813779086729573E-6</c:v>
                </c:pt>
                <c:pt idx="848">
                  <c:v>3.0757214107214218E-6</c:v>
                </c:pt>
                <c:pt idx="849">
                  <c:v>3.0700804739703396E-6</c:v>
                </c:pt>
                <c:pt idx="850">
                  <c:v>3.0644550413928813E-6</c:v>
                </c:pt>
                <c:pt idx="851">
                  <c:v>3.0588450562232154E-6</c:v>
                </c:pt>
                <c:pt idx="852">
                  <c:v>3.053250461955068E-6</c:v>
                </c:pt>
                <c:pt idx="853">
                  <c:v>3.0476712023403052E-6</c:v>
                </c:pt>
                <c:pt idx="854">
                  <c:v>3.0421072213875098E-6</c:v>
                </c:pt>
                <c:pt idx="855">
                  <c:v>3.0365584633605951E-6</c:v>
                </c:pt>
                <c:pt idx="856">
                  <c:v>3.0310248727773855E-6</c:v>
                </c:pt>
                <c:pt idx="857">
                  <c:v>3.0255063944082472E-6</c:v>
                </c:pt>
                <c:pt idx="858">
                  <c:v>3.0200029732747033E-6</c:v>
                </c:pt>
                <c:pt idx="859">
                  <c:v>3.0145145546480672E-6</c:v>
                </c:pt>
                <c:pt idx="860">
                  <c:v>3.0090410840480745E-6</c:v>
                </c:pt>
                <c:pt idx="861">
                  <c:v>3.0035825072415447E-6</c:v>
                </c:pt>
                <c:pt idx="862">
                  <c:v>2.9981387702410228E-6</c:v>
                </c:pt>
                <c:pt idx="863">
                  <c:v>2.9927098193034558E-6</c:v>
                </c:pt>
                <c:pt idx="864">
                  <c:v>2.9872956009288592E-6</c:v>
                </c:pt>
                <c:pt idx="865">
                  <c:v>2.9818960618590047E-6</c:v>
                </c:pt>
                <c:pt idx="866">
                  <c:v>2.9765111490761016E-6</c:v>
                </c:pt>
                <c:pt idx="867">
                  <c:v>2.9711408098015099E-6</c:v>
                </c:pt>
                <c:pt idx="868">
                  <c:v>2.9657849914944296E-6</c:v>
                </c:pt>
                <c:pt idx="869">
                  <c:v>2.9604436418506297E-6</c:v>
                </c:pt>
                <c:pt idx="870">
                  <c:v>2.9551167088011631E-6</c:v>
                </c:pt>
                <c:pt idx="871">
                  <c:v>2.9498041405111021E-6</c:v>
                </c:pt>
                <c:pt idx="872">
                  <c:v>2.9445058853782743E-6</c:v>
                </c:pt>
                <c:pt idx="873">
                  <c:v>2.9392218920320136E-6</c:v>
                </c:pt>
                <c:pt idx="874">
                  <c:v>2.9339521093319078E-6</c:v>
                </c:pt>
                <c:pt idx="875">
                  <c:v>2.9286964863665681E-6</c:v>
                </c:pt>
                <c:pt idx="876">
                  <c:v>2.9234549724523984E-6</c:v>
                </c:pt>
                <c:pt idx="877">
                  <c:v>2.9182275171323701E-6</c:v>
                </c:pt>
                <c:pt idx="878">
                  <c:v>2.9130140701748101E-6</c:v>
                </c:pt>
                <c:pt idx="879">
                  <c:v>2.9078145815721938E-6</c:v>
                </c:pt>
                <c:pt idx="880">
                  <c:v>2.9026290015399475E-6</c:v>
                </c:pt>
                <c:pt idx="881">
                  <c:v>2.8974572805152495E-6</c:v>
                </c:pt>
                <c:pt idx="882">
                  <c:v>2.89229936915586E-6</c:v>
                </c:pt>
                <c:pt idx="883">
                  <c:v>2.8871552183389271E-6</c:v>
                </c:pt>
                <c:pt idx="884">
                  <c:v>2.8820247791598303E-6</c:v>
                </c:pt>
                <c:pt idx="885">
                  <c:v>2.876908002931012E-6</c:v>
                </c:pt>
                <c:pt idx="886">
                  <c:v>2.8718048411808257E-6</c:v>
                </c:pt>
                <c:pt idx="887">
                  <c:v>2.8667152456523811E-6</c:v>
                </c:pt>
                <c:pt idx="888">
                  <c:v>2.8616391683024166E-6</c:v>
                </c:pt>
                <c:pt idx="889">
                  <c:v>2.8565765613001494E-6</c:v>
                </c:pt>
                <c:pt idx="890">
                  <c:v>2.8515273770261604E-6</c:v>
                </c:pt>
                <c:pt idx="891">
                  <c:v>2.8464915680712707E-6</c:v>
                </c:pt>
                <c:pt idx="892">
                  <c:v>2.8414690872354294E-6</c:v>
                </c:pt>
                <c:pt idx="893">
                  <c:v>2.8364598875266026E-6</c:v>
                </c:pt>
                <c:pt idx="894">
                  <c:v>2.8314639221596853E-6</c:v>
                </c:pt>
                <c:pt idx="895">
                  <c:v>2.8264811445553963E-6</c:v>
                </c:pt>
                <c:pt idx="896">
                  <c:v>2.8215115083392009E-6</c:v>
                </c:pt>
                <c:pt idx="897">
                  <c:v>2.8165549673402295E-6</c:v>
                </c:pt>
                <c:pt idx="898">
                  <c:v>2.8116114755902059E-6</c:v>
                </c:pt>
                <c:pt idx="899">
                  <c:v>2.806680987322376E-6</c:v>
                </c:pt>
                <c:pt idx="900">
                  <c:v>2.8017634569704609E-6</c:v>
                </c:pt>
                <c:pt idx="901">
                  <c:v>2.7968588391675903E-6</c:v>
                </c:pt>
                <c:pt idx="902">
                  <c:v>2.7919670887452634E-6</c:v>
                </c:pt>
                <c:pt idx="903">
                  <c:v>2.7870881607323102E-6</c:v>
                </c:pt>
                <c:pt idx="904">
                  <c:v>2.7822220103538529E-6</c:v>
                </c:pt>
                <c:pt idx="905">
                  <c:v>2.7773685930302833E-6</c:v>
                </c:pt>
                <c:pt idx="906">
                  <c:v>2.7725278643762402E-6</c:v>
                </c:pt>
                <c:pt idx="907">
                  <c:v>2.7676997801995904E-6</c:v>
                </c:pt>
                <c:pt idx="908">
                  <c:v>2.7628842965004271E-6</c:v>
                </c:pt>
                <c:pt idx="909">
                  <c:v>2.7580813694700647E-6</c:v>
                </c:pt>
                <c:pt idx="910">
                  <c:v>2.7532909554900398E-6</c:v>
                </c:pt>
                <c:pt idx="911">
                  <c:v>2.7485130111311244E-6</c:v>
                </c:pt>
                <c:pt idx="912">
                  <c:v>2.7437474931523405E-6</c:v>
                </c:pt>
                <c:pt idx="913">
                  <c:v>2.7389943584999811E-6</c:v>
                </c:pt>
                <c:pt idx="914">
                  <c:v>2.7342535643066352E-6</c:v>
                </c:pt>
                <c:pt idx="915">
                  <c:v>2.7295250678902319E-6</c:v>
                </c:pt>
                <c:pt idx="916">
                  <c:v>2.7248088267530625E-6</c:v>
                </c:pt>
                <c:pt idx="917">
                  <c:v>2.7201047985808417E-6</c:v>
                </c:pt>
                <c:pt idx="918">
                  <c:v>2.7154129412417505E-6</c:v>
                </c:pt>
                <c:pt idx="919">
                  <c:v>2.7107332127854942E-6</c:v>
                </c:pt>
                <c:pt idx="920">
                  <c:v>2.7060655714423616E-6</c:v>
                </c:pt>
                <c:pt idx="921">
                  <c:v>2.7014099756223028E-6</c:v>
                </c:pt>
                <c:pt idx="922">
                  <c:v>2.6967663839139891E-6</c:v>
                </c:pt>
                <c:pt idx="923">
                  <c:v>2.6921347550839033E-6</c:v>
                </c:pt>
                <c:pt idx="924">
                  <c:v>2.6875150480754186E-6</c:v>
                </c:pt>
                <c:pt idx="925">
                  <c:v>2.6829072220078917E-6</c:v>
                </c:pt>
                <c:pt idx="926">
                  <c:v>2.6783112361757525E-6</c:v>
                </c:pt>
                <c:pt idx="927">
                  <c:v>2.6737270500476176E-6</c:v>
                </c:pt>
                <c:pt idx="928">
                  <c:v>2.6691546232653797E-6</c:v>
                </c:pt>
                <c:pt idx="929">
                  <c:v>2.6645939156433341E-6</c:v>
                </c:pt>
                <c:pt idx="930">
                  <c:v>2.6600448871672888E-6</c:v>
                </c:pt>
                <c:pt idx="931">
                  <c:v>2.6555074979936876E-6</c:v>
                </c:pt>
                <c:pt idx="932">
                  <c:v>2.6509817084487354E-6</c:v>
                </c:pt>
                <c:pt idx="933">
                  <c:v>2.6464674790275394E-6</c:v>
                </c:pt>
                <c:pt idx="934">
                  <c:v>2.6419647703932356E-6</c:v>
                </c:pt>
                <c:pt idx="935">
                  <c:v>2.6374735433761398E-6</c:v>
                </c:pt>
                <c:pt idx="936">
                  <c:v>2.632993758972894E-6</c:v>
                </c:pt>
                <c:pt idx="937">
                  <c:v>2.6285253783456177E-6</c:v>
                </c:pt>
                <c:pt idx="938">
                  <c:v>2.6240683628210678E-6</c:v>
                </c:pt>
                <c:pt idx="939">
                  <c:v>2.6196226738898016E-6</c:v>
                </c:pt>
                <c:pt idx="940">
                  <c:v>2.6151882732053454E-6</c:v>
                </c:pt>
                <c:pt idx="941">
                  <c:v>2.6107651225833647E-6</c:v>
                </c:pt>
                <c:pt idx="942">
                  <c:v>2.6063531840008463E-6</c:v>
                </c:pt>
                <c:pt idx="943">
                  <c:v>2.6019524195952796E-6</c:v>
                </c:pt>
                <c:pt idx="944">
                  <c:v>2.5975627916638432E-6</c:v>
                </c:pt>
                <c:pt idx="945">
                  <c:v>2.5931842626625982E-6</c:v>
                </c:pt>
                <c:pt idx="946">
                  <c:v>2.5888167952056864E-6</c:v>
                </c:pt>
                <c:pt idx="947">
                  <c:v>2.584460352064528E-6</c:v>
                </c:pt>
                <c:pt idx="948">
                  <c:v>2.5801148961670373E-6</c:v>
                </c:pt>
                <c:pt idx="949">
                  <c:v>2.5757803905968222E-6</c:v>
                </c:pt>
                <c:pt idx="950">
                  <c:v>2.5714567985924098E-6</c:v>
                </c:pt>
                <c:pt idx="951">
                  <c:v>2.5671440835464619E-6</c:v>
                </c:pt>
                <c:pt idx="952">
                  <c:v>2.5628422090050025E-6</c:v>
                </c:pt>
                <c:pt idx="953">
                  <c:v>2.5585511386666441E-6</c:v>
                </c:pt>
                <c:pt idx="954">
                  <c:v>2.5542708363818284E-6</c:v>
                </c:pt>
                <c:pt idx="955">
                  <c:v>2.5500012661520567E-6</c:v>
                </c:pt>
                <c:pt idx="956">
                  <c:v>2.5457423921291396E-6</c:v>
                </c:pt>
                <c:pt idx="957">
                  <c:v>2.5414941786144411E-6</c:v>
                </c:pt>
                <c:pt idx="958">
                  <c:v>2.5372565900581324E-6</c:v>
                </c:pt>
                <c:pt idx="959">
                  <c:v>2.5330295910584444E-6</c:v>
                </c:pt>
                <c:pt idx="960">
                  <c:v>2.5288131463609363E-6</c:v>
                </c:pt>
                <c:pt idx="961">
                  <c:v>2.5246072208577499E-6</c:v>
                </c:pt>
                <c:pt idx="962">
                  <c:v>2.5204117795868881E-6</c:v>
                </c:pt>
                <c:pt idx="963">
                  <c:v>2.516226787731482E-6</c:v>
                </c:pt>
                <c:pt idx="964">
                  <c:v>2.5120522106190745E-6</c:v>
                </c:pt>
                <c:pt idx="965">
                  <c:v>2.5078880137208922E-6</c:v>
                </c:pt>
                <c:pt idx="966">
                  <c:v>2.5037341626511472E-6</c:v>
                </c:pt>
                <c:pt idx="967">
                  <c:v>2.4995906231663091E-6</c:v>
                </c:pt>
                <c:pt idx="968">
                  <c:v>2.4954573611644132E-6</c:v>
                </c:pt>
                <c:pt idx="969">
                  <c:v>2.4913343426843523E-6</c:v>
                </c:pt>
                <c:pt idx="970">
                  <c:v>2.4872215339051811E-6</c:v>
                </c:pt>
                <c:pt idx="971">
                  <c:v>2.4831189011454214E-6</c:v>
                </c:pt>
                <c:pt idx="972">
                  <c:v>2.4790264108623733E-6</c:v>
                </c:pt>
                <c:pt idx="973">
                  <c:v>2.4749440296514312E-6</c:v>
                </c:pt>
                <c:pt idx="974">
                  <c:v>2.4708717242453967E-6</c:v>
                </c:pt>
                <c:pt idx="975">
                  <c:v>2.4668094615138078E-6</c:v>
                </c:pt>
                <c:pt idx="976">
                  <c:v>2.4627572084622599E-6</c:v>
                </c:pt>
                <c:pt idx="977">
                  <c:v>2.4587149322317404E-6</c:v>
                </c:pt>
                <c:pt idx="978">
                  <c:v>2.4546826000979568E-6</c:v>
                </c:pt>
                <c:pt idx="979">
                  <c:v>2.4506601794706807E-6</c:v>
                </c:pt>
                <c:pt idx="980">
                  <c:v>2.4466476378930818E-6</c:v>
                </c:pt>
                <c:pt idx="981">
                  <c:v>2.442644943041083E-6</c:v>
                </c:pt>
                <c:pt idx="982">
                  <c:v>2.4386520627226995E-6</c:v>
                </c:pt>
                <c:pt idx="983">
                  <c:v>2.4346689648773976E-6</c:v>
                </c:pt>
                <c:pt idx="984">
                  <c:v>2.4306956175754504E-6</c:v>
                </c:pt>
                <c:pt idx="985">
                  <c:v>2.4267319890172959E-6</c:v>
                </c:pt>
                <c:pt idx="986">
                  <c:v>2.4227780475329002E-6</c:v>
                </c:pt>
                <c:pt idx="987">
                  <c:v>2.4188337615811315E-6</c:v>
                </c:pt>
                <c:pt idx="988">
                  <c:v>2.4148990997491199E-6</c:v>
                </c:pt>
                <c:pt idx="989">
                  <c:v>2.410974030751643E-6</c:v>
                </c:pt>
                <c:pt idx="990">
                  <c:v>2.4070585234304962E-6</c:v>
                </c:pt>
                <c:pt idx="991">
                  <c:v>2.4031525467538798E-6</c:v>
                </c:pt>
                <c:pt idx="992">
                  <c:v>2.3992560698157785E-6</c:v>
                </c:pt>
                <c:pt idx="993">
                  <c:v>2.3953690618353573E-6</c:v>
                </c:pt>
                <c:pt idx="994">
                  <c:v>2.3914914921563444E-6</c:v>
                </c:pt>
                <c:pt idx="995">
                  <c:v>2.387623330246437E-6</c:v>
                </c:pt>
                <c:pt idx="996">
                  <c:v>2.3837645456966909E-6</c:v>
                </c:pt>
                <c:pt idx="997">
                  <c:v>2.3799151082209316E-6</c:v>
                </c:pt>
                <c:pt idx="998">
                  <c:v>2.3760749876551491E-6</c:v>
                </c:pt>
                <c:pt idx="999">
                  <c:v>2.3722441539569205E-6</c:v>
                </c:pt>
                <c:pt idx="1000">
                  <c:v>2.3684225772048097E-6</c:v>
                </c:pt>
                <c:pt idx="1001">
                  <c:v>2.3646102275977924E-6</c:v>
                </c:pt>
                <c:pt idx="1002">
                  <c:v>2.3608070754546689E-6</c:v>
                </c:pt>
                <c:pt idx="1003">
                  <c:v>2.3570130912134902E-6</c:v>
                </c:pt>
                <c:pt idx="1004">
                  <c:v>2.3532282454309831E-6</c:v>
                </c:pt>
                <c:pt idx="1005">
                  <c:v>2.3494525087819772E-6</c:v>
                </c:pt>
                <c:pt idx="1006">
                  <c:v>2.3456858520588376E-6</c:v>
                </c:pt>
                <c:pt idx="1007">
                  <c:v>2.3419282461708988E-6</c:v>
                </c:pt>
                <c:pt idx="1008">
                  <c:v>2.3381796621439092E-6</c:v>
                </c:pt>
                <c:pt idx="1009">
                  <c:v>2.3344400711194628E-6</c:v>
                </c:pt>
                <c:pt idx="1010">
                  <c:v>2.330709444354451E-6</c:v>
                </c:pt>
                <c:pt idx="1011">
                  <c:v>2.3269877532205084E-6</c:v>
                </c:pt>
                <c:pt idx="1012">
                  <c:v>2.3232749692034637E-6</c:v>
                </c:pt>
                <c:pt idx="1013">
                  <c:v>2.3195710639027897E-6</c:v>
                </c:pt>
                <c:pt idx="1014">
                  <c:v>2.3158760090310698E-6</c:v>
                </c:pt>
                <c:pt idx="1015">
                  <c:v>2.3121897764134451E-6</c:v>
                </c:pt>
                <c:pt idx="1016">
                  <c:v>2.3085123379870879E-6</c:v>
                </c:pt>
                <c:pt idx="1017">
                  <c:v>2.3048436658006628E-6</c:v>
                </c:pt>
                <c:pt idx="1018">
                  <c:v>2.3011837320137968E-6</c:v>
                </c:pt>
                <c:pt idx="1019">
                  <c:v>2.2975325088965482E-6</c:v>
                </c:pt>
                <c:pt idx="1020">
                  <c:v>2.2938899688288884E-6</c:v>
                </c:pt>
                <c:pt idx="1021">
                  <c:v>2.2902560843001705E-6</c:v>
                </c:pt>
                <c:pt idx="1022">
                  <c:v>2.2866308279086169E-6</c:v>
                </c:pt>
                <c:pt idx="1023">
                  <c:v>2.2830141723607993E-6</c:v>
                </c:pt>
                <c:pt idx="1024">
                  <c:v>2.2794060904711282E-6</c:v>
                </c:pt>
                <c:pt idx="1025">
                  <c:v>2.2758065551613344E-6</c:v>
                </c:pt>
                <c:pt idx="1026">
                  <c:v>2.2722155394599729E-6</c:v>
                </c:pt>
                <c:pt idx="1027">
                  <c:v>2.2686330165019061E-6</c:v>
                </c:pt>
                <c:pt idx="1028">
                  <c:v>2.2650589595278078E-6</c:v>
                </c:pt>
                <c:pt idx="1029">
                  <c:v>2.2614933418836631E-6</c:v>
                </c:pt>
                <c:pt idx="1030">
                  <c:v>2.2579361370202688E-6</c:v>
                </c:pt>
                <c:pt idx="1031">
                  <c:v>2.2543873184927414E-6</c:v>
                </c:pt>
                <c:pt idx="1032">
                  <c:v>2.2508468599600262E-6</c:v>
                </c:pt>
                <c:pt idx="1033">
                  <c:v>2.2473147351844036E-6</c:v>
                </c:pt>
                <c:pt idx="1034">
                  <c:v>2.2437909180310098E-6</c:v>
                </c:pt>
                <c:pt idx="1035">
                  <c:v>2.2402753824673502E-6</c:v>
                </c:pt>
                <c:pt idx="1036">
                  <c:v>2.236768102562817E-6</c:v>
                </c:pt>
                <c:pt idx="1037">
                  <c:v>2.233269052488214E-6</c:v>
                </c:pt>
                <c:pt idx="1038">
                  <c:v>2.2297782065152787E-6</c:v>
                </c:pt>
                <c:pt idx="1039">
                  <c:v>2.2262955390162116E-6</c:v>
                </c:pt>
                <c:pt idx="1040">
                  <c:v>2.2228210244632014E-6</c:v>
                </c:pt>
                <c:pt idx="1041">
                  <c:v>2.2193546374279659E-6</c:v>
                </c:pt>
                <c:pt idx="1042">
                  <c:v>2.2158963525812761E-6</c:v>
                </c:pt>
                <c:pt idx="1043">
                  <c:v>2.212446144692501E-6</c:v>
                </c:pt>
                <c:pt idx="1044">
                  <c:v>2.2090039886291452E-6</c:v>
                </c:pt>
                <c:pt idx="1045">
                  <c:v>2.2055698593563905E-6</c:v>
                </c:pt>
                <c:pt idx="1046">
                  <c:v>2.2021437319366393E-6</c:v>
                </c:pt>
                <c:pt idx="1047">
                  <c:v>2.1987255815290692E-6</c:v>
                </c:pt>
                <c:pt idx="1048">
                  <c:v>2.1953153833891722E-6</c:v>
                </c:pt>
                <c:pt idx="1049">
                  <c:v>2.1919131128683132E-6</c:v>
                </c:pt>
                <c:pt idx="1050">
                  <c:v>2.1885187454132856E-6</c:v>
                </c:pt>
                <c:pt idx="1051">
                  <c:v>2.1851322565658643E-6</c:v>
                </c:pt>
                <c:pt idx="1052">
                  <c:v>2.181753621962366E-6</c:v>
                </c:pt>
                <c:pt idx="1053">
                  <c:v>2.178382817333216E-6</c:v>
                </c:pt>
                <c:pt idx="1054">
                  <c:v>2.1750198185025032E-6</c:v>
                </c:pt>
                <c:pt idx="1055">
                  <c:v>2.1716646013875554E-6</c:v>
                </c:pt>
                <c:pt idx="1056">
                  <c:v>2.1683171419985035E-6</c:v>
                </c:pt>
                <c:pt idx="1057">
                  <c:v>2.1649774164378532E-6</c:v>
                </c:pt>
                <c:pt idx="1058">
                  <c:v>2.1616454009000586E-6</c:v>
                </c:pt>
                <c:pt idx="1059">
                  <c:v>2.1583210716711009E-6</c:v>
                </c:pt>
                <c:pt idx="1060">
                  <c:v>2.1550044051280607E-6</c:v>
                </c:pt>
                <c:pt idx="1061">
                  <c:v>2.1516953777387031E-6</c:v>
                </c:pt>
                <c:pt idx="1062">
                  <c:v>2.1483939660610588E-6</c:v>
                </c:pt>
                <c:pt idx="1063">
                  <c:v>2.1451001467430087E-6</c:v>
                </c:pt>
                <c:pt idx="1064">
                  <c:v>2.1418138965218714E-6</c:v>
                </c:pt>
                <c:pt idx="1065">
                  <c:v>2.1385351922239921E-6</c:v>
                </c:pt>
                <c:pt idx="1066">
                  <c:v>2.1352640107643327E-6</c:v>
                </c:pt>
                <c:pt idx="1067">
                  <c:v>2.1320003291460695E-6</c:v>
                </c:pt>
                <c:pt idx="1068">
                  <c:v>2.1287441244601837E-6</c:v>
                </c:pt>
                <c:pt idx="1069">
                  <c:v>2.125495373885065E-6</c:v>
                </c:pt>
                <c:pt idx="1070">
                  <c:v>2.1222540546861068E-6</c:v>
                </c:pt>
                <c:pt idx="1071">
                  <c:v>2.1190201442153109E-6</c:v>
                </c:pt>
                <c:pt idx="1072">
                  <c:v>2.115793619910892E-6</c:v>
                </c:pt>
                <c:pt idx="1073">
                  <c:v>2.1125744592968822E-6</c:v>
                </c:pt>
                <c:pt idx="1074">
                  <c:v>2.1093626399827443E-6</c:v>
                </c:pt>
                <c:pt idx="1075">
                  <c:v>2.1061581396629745E-6</c:v>
                </c:pt>
                <c:pt idx="1076">
                  <c:v>2.1029609361167239E-6</c:v>
                </c:pt>
                <c:pt idx="1077">
                  <c:v>2.0997710072074072E-6</c:v>
                </c:pt>
                <c:pt idx="1078">
                  <c:v>2.0965883308823227E-6</c:v>
                </c:pt>
                <c:pt idx="1079">
                  <c:v>2.0934128851722681E-6</c:v>
                </c:pt>
                <c:pt idx="1080">
                  <c:v>2.0902446481911661E-6</c:v>
                </c:pt>
                <c:pt idx="1081">
                  <c:v>2.0870835981356814E-6</c:v>
                </c:pt>
                <c:pt idx="1082">
                  <c:v>2.083929713284851E-6</c:v>
                </c:pt>
                <c:pt idx="1083">
                  <c:v>2.0807829719997079E-6</c:v>
                </c:pt>
                <c:pt idx="1084">
                  <c:v>2.0776433527229112E-6</c:v>
                </c:pt>
                <c:pt idx="1085">
                  <c:v>2.0745108339783739E-6</c:v>
                </c:pt>
                <c:pt idx="1086">
                  <c:v>2.0713853943709034E-6</c:v>
                </c:pt>
                <c:pt idx="1087">
                  <c:v>2.0682670125858257E-6</c:v>
                </c:pt>
                <c:pt idx="1088">
                  <c:v>2.0651556673886297E-6</c:v>
                </c:pt>
                <c:pt idx="1089">
                  <c:v>2.062051337624603E-6</c:v>
                </c:pt>
                <c:pt idx="1090">
                  <c:v>2.0589540022184734E-6</c:v>
                </c:pt>
                <c:pt idx="1091">
                  <c:v>2.0558636401740478E-6</c:v>
                </c:pt>
                <c:pt idx="1092">
                  <c:v>2.0527802305738633E-6</c:v>
                </c:pt>
                <c:pt idx="1093">
                  <c:v>2.0497037525788235E-6</c:v>
                </c:pt>
                <c:pt idx="1094">
                  <c:v>2.0466341854278561E-6</c:v>
                </c:pt>
                <c:pt idx="1095">
                  <c:v>2.0435715084375562E-6</c:v>
                </c:pt>
                <c:pt idx="1096">
                  <c:v>2.0405157010018409E-6</c:v>
                </c:pt>
                <c:pt idx="1097">
                  <c:v>2.0374667425916019E-6</c:v>
                </c:pt>
                <c:pt idx="1098">
                  <c:v>2.0344246127543606E-6</c:v>
                </c:pt>
                <c:pt idx="1099">
                  <c:v>2.0313892911139233E-6</c:v>
                </c:pt>
                <c:pt idx="1100">
                  <c:v>2.0283607573700443E-6</c:v>
                </c:pt>
                <c:pt idx="1101">
                  <c:v>2.0253389912980827E-6</c:v>
                </c:pt>
                <c:pt idx="1102">
                  <c:v>2.0223239727486668E-6</c:v>
                </c:pt>
                <c:pt idx="1103">
                  <c:v>2.0193156816473567E-6</c:v>
                </c:pt>
                <c:pt idx="1104">
                  <c:v>2.0163140979943119E-6</c:v>
                </c:pt>
                <c:pt idx="1105">
                  <c:v>2.013319201863957E-6</c:v>
                </c:pt>
                <c:pt idx="1106">
                  <c:v>2.010330973404651E-6</c:v>
                </c:pt>
                <c:pt idx="1107">
                  <c:v>2.007349392838363E-6</c:v>
                </c:pt>
                <c:pt idx="1108">
                  <c:v>2.0043744404603364E-6</c:v>
                </c:pt>
                <c:pt idx="1109">
                  <c:v>2.0014060966387709E-6</c:v>
                </c:pt>
                <c:pt idx="1110">
                  <c:v>1.9984443418144959E-6</c:v>
                </c:pt>
                <c:pt idx="1111">
                  <c:v>1.9954891565006484E-6</c:v>
                </c:pt>
                <c:pt idx="1112">
                  <c:v>1.992540521282349E-6</c:v>
                </c:pt>
                <c:pt idx="1113">
                  <c:v>1.9895984168163921E-6</c:v>
                </c:pt>
                <c:pt idx="1114">
                  <c:v>1.9866628238309176E-6</c:v>
                </c:pt>
                <c:pt idx="1115">
                  <c:v>1.9837337231251036E-6</c:v>
                </c:pt>
                <c:pt idx="1116">
                  <c:v>1.9808110955688481E-6</c:v>
                </c:pt>
                <c:pt idx="1117">
                  <c:v>1.9778949221024598E-6</c:v>
                </c:pt>
                <c:pt idx="1118">
                  <c:v>1.9749851837363426E-6</c:v>
                </c:pt>
                <c:pt idx="1119">
                  <c:v>1.9720818615506924E-6</c:v>
                </c:pt>
                <c:pt idx="1120">
                  <c:v>1.9691849366951842E-6</c:v>
                </c:pt>
                <c:pt idx="1121">
                  <c:v>1.9662943903886703E-6</c:v>
                </c:pt>
                <c:pt idx="1122">
                  <c:v>1.9634102039188727E-6</c:v>
                </c:pt>
                <c:pt idx="1123">
                  <c:v>1.9605323586420831E-6</c:v>
                </c:pt>
                <c:pt idx="1124">
                  <c:v>1.9576608359828575E-6</c:v>
                </c:pt>
                <c:pt idx="1125">
                  <c:v>1.9547956174337236E-6</c:v>
                </c:pt>
                <c:pt idx="1126">
                  <c:v>1.9519366845548726E-6</c:v>
                </c:pt>
                <c:pt idx="1127">
                  <c:v>1.9490840189738727E-6</c:v>
                </c:pt>
                <c:pt idx="1128">
                  <c:v>1.9462376023853665E-6</c:v>
                </c:pt>
                <c:pt idx="1129">
                  <c:v>1.9433974165507805E-6</c:v>
                </c:pt>
                <c:pt idx="1130">
                  <c:v>1.9405634432980342E-6</c:v>
                </c:pt>
                <c:pt idx="1131">
                  <c:v>1.9377356645212453E-6</c:v>
                </c:pt>
                <c:pt idx="1132">
                  <c:v>1.9349140621804454E-6</c:v>
                </c:pt>
                <c:pt idx="1133">
                  <c:v>1.932098618301287E-6</c:v>
                </c:pt>
                <c:pt idx="1134">
                  <c:v>1.9292893149747624E-6</c:v>
                </c:pt>
                <c:pt idx="1135">
                  <c:v>1.926486134356916E-6</c:v>
                </c:pt>
                <c:pt idx="1136">
                  <c:v>1.9236890586685612E-6</c:v>
                </c:pt>
                <c:pt idx="1137">
                  <c:v>1.9208980701949989E-6</c:v>
                </c:pt>
                <c:pt idx="1138">
                  <c:v>1.9181131512857375E-6</c:v>
                </c:pt>
                <c:pt idx="1139">
                  <c:v>1.9153342843542109E-6</c:v>
                </c:pt>
                <c:pt idx="1140">
                  <c:v>1.9125614518775081E-6</c:v>
                </c:pt>
                <c:pt idx="1141">
                  <c:v>1.9097946363960874E-6</c:v>
                </c:pt>
                <c:pt idx="1142">
                  <c:v>1.9070338205135074E-6</c:v>
                </c:pt>
                <c:pt idx="1143">
                  <c:v>1.9042789868961542E-6</c:v>
                </c:pt>
                <c:pt idx="1144">
                  <c:v>1.9015301182729666E-6</c:v>
                </c:pt>
                <c:pt idx="1145">
                  <c:v>1.8987871974351636E-6</c:v>
                </c:pt>
                <c:pt idx="1146">
                  <c:v>1.8960502072359834E-6</c:v>
                </c:pt>
                <c:pt idx="1147">
                  <c:v>1.8933191305904047E-6</c:v>
                </c:pt>
                <c:pt idx="1148">
                  <c:v>1.8905939504748876E-6</c:v>
                </c:pt>
                <c:pt idx="1149">
                  <c:v>1.8878746499271055E-6</c:v>
                </c:pt>
                <c:pt idx="1150">
                  <c:v>1.8851612120456818E-6</c:v>
                </c:pt>
                <c:pt idx="1151">
                  <c:v>1.8824536199899259E-6</c:v>
                </c:pt>
                <c:pt idx="1152">
                  <c:v>1.8797518569795756E-6</c:v>
                </c:pt>
                <c:pt idx="1153">
                  <c:v>1.8770559062945317E-6</c:v>
                </c:pt>
                <c:pt idx="1154">
                  <c:v>1.8743657512746036E-6</c:v>
                </c:pt>
                <c:pt idx="1155">
                  <c:v>1.8716813753192502E-6</c:v>
                </c:pt>
                <c:pt idx="1156">
                  <c:v>1.8690027618873252E-6</c:v>
                </c:pt>
                <c:pt idx="1157">
                  <c:v>1.8663298944968183E-6</c:v>
                </c:pt>
                <c:pt idx="1158">
                  <c:v>1.8636627567246088E-6</c:v>
                </c:pt>
                <c:pt idx="1159">
                  <c:v>1.8610013322062045E-6</c:v>
                </c:pt>
                <c:pt idx="1160">
                  <c:v>1.8583456046354982E-6</c:v>
                </c:pt>
                <c:pt idx="1161">
                  <c:v>1.8556955577645141E-6</c:v>
                </c:pt>
                <c:pt idx="1162">
                  <c:v>1.8530511754031607E-6</c:v>
                </c:pt>
                <c:pt idx="1163">
                  <c:v>1.8504124414189819E-6</c:v>
                </c:pt>
                <c:pt idx="1164">
                  <c:v>1.847779339736913E-6</c:v>
                </c:pt>
                <c:pt idx="1165">
                  <c:v>1.8451518543390351E-6</c:v>
                </c:pt>
                <c:pt idx="1166">
                  <c:v>1.8425299692643292E-6</c:v>
                </c:pt>
                <c:pt idx="1167">
                  <c:v>1.839913668608439E-6</c:v>
                </c:pt>
                <c:pt idx="1168">
                  <c:v>1.8373029365234243E-6</c:v>
                </c:pt>
                <c:pt idx="1169">
                  <c:v>1.8346977572175242E-6</c:v>
                </c:pt>
                <c:pt idx="1170">
                  <c:v>1.832098114954918E-6</c:v>
                </c:pt>
                <c:pt idx="1171">
                  <c:v>1.8295039940554863E-6</c:v>
                </c:pt>
                <c:pt idx="1172">
                  <c:v>1.8269153788945734E-6</c:v>
                </c:pt>
                <c:pt idx="1173">
                  <c:v>1.8243322539027589E-6</c:v>
                </c:pt>
                <c:pt idx="1174">
                  <c:v>1.8217546035656133E-6</c:v>
                </c:pt>
                <c:pt idx="1175">
                  <c:v>1.8191824124234737E-6</c:v>
                </c:pt>
                <c:pt idx="1176">
                  <c:v>1.8166156650712065E-6</c:v>
                </c:pt>
                <c:pt idx="1177">
                  <c:v>1.8140543461579815E-6</c:v>
                </c:pt>
                <c:pt idx="1178">
                  <c:v>1.8114984403870354E-6</c:v>
                </c:pt>
                <c:pt idx="1179">
                  <c:v>1.8089479325154536E-6</c:v>
                </c:pt>
                <c:pt idx="1180">
                  <c:v>1.8064028073539318E-6</c:v>
                </c:pt>
                <c:pt idx="1181">
                  <c:v>1.8038630497665579E-6</c:v>
                </c:pt>
                <c:pt idx="1182">
                  <c:v>1.8013286446705837E-6</c:v>
                </c:pt>
                <c:pt idx="1183">
                  <c:v>1.7987995770362016E-6</c:v>
                </c:pt>
                <c:pt idx="1184">
                  <c:v>1.7962758318863206E-6</c:v>
                </c:pt>
                <c:pt idx="1185">
                  <c:v>1.7937573942963481E-6</c:v>
                </c:pt>
                <c:pt idx="1186">
                  <c:v>1.7912442493939635E-6</c:v>
                </c:pt>
                <c:pt idx="1187">
                  <c:v>1.7887363823589043E-6</c:v>
                </c:pt>
                <c:pt idx="1188">
                  <c:v>1.7862337784227447E-6</c:v>
                </c:pt>
                <c:pt idx="1189">
                  <c:v>1.7837364228686786E-6</c:v>
                </c:pt>
                <c:pt idx="1190">
                  <c:v>1.781244301031302E-6</c:v>
                </c:pt>
                <c:pt idx="1191">
                  <c:v>1.7787573982964019E-6</c:v>
                </c:pt>
                <c:pt idx="1192">
                  <c:v>1.7762757001007361E-6</c:v>
                </c:pt>
                <c:pt idx="1193">
                  <c:v>1.7737991919318252E-6</c:v>
                </c:pt>
                <c:pt idx="1194">
                  <c:v>1.7713278593277376E-6</c:v>
                </c:pt>
                <c:pt idx="1195">
                  <c:v>1.7688616878768787E-6</c:v>
                </c:pt>
                <c:pt idx="1196">
                  <c:v>1.766400663217782E-6</c:v>
                </c:pt>
                <c:pt idx="1197">
                  <c:v>1.7639447710388986E-6</c:v>
                </c:pt>
                <c:pt idx="1198">
                  <c:v>1.7614939970783899E-6</c:v>
                </c:pt>
                <c:pt idx="1199">
                  <c:v>1.7590483271239202E-6</c:v>
                </c:pt>
                <c:pt idx="1200">
                  <c:v>1.7566077470124504E-6</c:v>
                </c:pt>
                <c:pt idx="1201">
                  <c:v>1.7541722426300351E-6</c:v>
                </c:pt>
                <c:pt idx="1202">
                  <c:v>1.7517417999116148E-6</c:v>
                </c:pt>
                <c:pt idx="1203">
                  <c:v>1.7493164048408161E-6</c:v>
                </c:pt>
                <c:pt idx="1204">
                  <c:v>1.7468960434497483E-6</c:v>
                </c:pt>
                <c:pt idx="1205">
                  <c:v>1.7444807018188007E-6</c:v>
                </c:pt>
                <c:pt idx="1206">
                  <c:v>1.7420703660764474E-6</c:v>
                </c:pt>
                <c:pt idx="1207">
                  <c:v>1.7396650223990417E-6</c:v>
                </c:pt>
                <c:pt idx="1208">
                  <c:v>1.7372646570106227E-6</c:v>
                </c:pt>
                <c:pt idx="1209">
                  <c:v>1.7348692561827158E-6</c:v>
                </c:pt>
                <c:pt idx="1210">
                  <c:v>1.7324788062341382E-6</c:v>
                </c:pt>
                <c:pt idx="1211">
                  <c:v>1.7300932935307999E-6</c:v>
                </c:pt>
                <c:pt idx="1212">
                  <c:v>1.7277127044855156E-6</c:v>
                </c:pt>
                <c:pt idx="1213">
                  <c:v>1.7253370255578031E-6</c:v>
                </c:pt>
                <c:pt idx="1214">
                  <c:v>1.7229662432536983E-6</c:v>
                </c:pt>
                <c:pt idx="1215">
                  <c:v>1.7206003441255585E-6</c:v>
                </c:pt>
                <c:pt idx="1216">
                  <c:v>1.7182393147718755E-6</c:v>
                </c:pt>
                <c:pt idx="1217">
                  <c:v>1.7158831418370806E-6</c:v>
                </c:pt>
                <c:pt idx="1218">
                  <c:v>1.7135318120113633E-6</c:v>
                </c:pt>
                <c:pt idx="1219">
                  <c:v>1.7111853120304749E-6</c:v>
                </c:pt>
                <c:pt idx="1220">
                  <c:v>1.7088436286755485E-6</c:v>
                </c:pt>
                <c:pt idx="1221">
                  <c:v>1.7065067487729083E-6</c:v>
                </c:pt>
                <c:pt idx="1222">
                  <c:v>1.7041746591938867E-6</c:v>
                </c:pt>
                <c:pt idx="1223">
                  <c:v>1.7018473468546386E-6</c:v>
                </c:pt>
                <c:pt idx="1224">
                  <c:v>1.6995247987159596E-6</c:v>
                </c:pt>
                <c:pt idx="1225">
                  <c:v>1.6972070017831003E-6</c:v>
                </c:pt>
                <c:pt idx="1226">
                  <c:v>1.6948939431055873E-6</c:v>
                </c:pt>
                <c:pt idx="1227">
                  <c:v>1.6925856097770421E-6</c:v>
                </c:pt>
                <c:pt idx="1228">
                  <c:v>1.6902819889349995E-6</c:v>
                </c:pt>
                <c:pt idx="1229">
                  <c:v>1.6879830677607292E-6</c:v>
                </c:pt>
                <c:pt idx="1230">
                  <c:v>1.6856888334790588E-6</c:v>
                </c:pt>
                <c:pt idx="1231">
                  <c:v>1.6833992733581938E-6</c:v>
                </c:pt>
                <c:pt idx="1232">
                  <c:v>1.6811143747095419E-6</c:v>
                </c:pt>
                <c:pt idx="1233">
                  <c:v>1.6788341248875398E-6</c:v>
                </c:pt>
                <c:pt idx="1234">
                  <c:v>1.6765585112894732E-6</c:v>
                </c:pt>
                <c:pt idx="1235">
                  <c:v>1.6742875213553074E-6</c:v>
                </c:pt>
                <c:pt idx="1236">
                  <c:v>1.6720211425675111E-6</c:v>
                </c:pt>
                <c:pt idx="1237">
                  <c:v>1.6697593624508859E-6</c:v>
                </c:pt>
                <c:pt idx="1238">
                  <c:v>1.6675021685723911E-6</c:v>
                </c:pt>
                <c:pt idx="1239">
                  <c:v>1.6652495485409791E-6</c:v>
                </c:pt>
                <c:pt idx="1240">
                  <c:v>1.663001490007418E-6</c:v>
                </c:pt>
                <c:pt idx="1241">
                  <c:v>1.6607579806641281E-6</c:v>
                </c:pt>
                <c:pt idx="1242">
                  <c:v>1.65851900824501E-6</c:v>
                </c:pt>
                <c:pt idx="1243">
                  <c:v>1.6562845605252799E-6</c:v>
                </c:pt>
                <c:pt idx="1244">
                  <c:v>1.654054625321298E-6</c:v>
                </c:pt>
                <c:pt idx="1245">
                  <c:v>1.6518291904904099E-6</c:v>
                </c:pt>
                <c:pt idx="1246">
                  <c:v>1.6496082439307719E-6</c:v>
                </c:pt>
                <c:pt idx="1247">
                  <c:v>1.6473917735811946E-6</c:v>
                </c:pt>
                <c:pt idx="1248">
                  <c:v>1.6451797674209753E-6</c:v>
                </c:pt>
                <c:pt idx="1249">
                  <c:v>1.6429722134697362E-6</c:v>
                </c:pt>
                <c:pt idx="1250">
                  <c:v>1.6407690997872592E-6</c:v>
                </c:pt>
                <c:pt idx="1251">
                  <c:v>1.638570414473331E-6</c:v>
                </c:pt>
                <c:pt idx="1252">
                  <c:v>1.6363761456675743E-6</c:v>
                </c:pt>
                <c:pt idx="1253">
                  <c:v>1.6341862815492941E-6</c:v>
                </c:pt>
                <c:pt idx="1254">
                  <c:v>1.6320008103373162E-6</c:v>
                </c:pt>
                <c:pt idx="1255">
                  <c:v>1.6298197202898282E-6</c:v>
                </c:pt>
                <c:pt idx="1256">
                  <c:v>1.6276429997042225E-6</c:v>
                </c:pt>
                <c:pt idx="1257">
                  <c:v>1.62547063691694E-6</c:v>
                </c:pt>
                <c:pt idx="1258">
                  <c:v>1.6233026203033114E-6</c:v>
                </c:pt>
                <c:pt idx="1259">
                  <c:v>1.6211389382774046E-6</c:v>
                </c:pt>
                <c:pt idx="1260">
                  <c:v>1.6189795792918689E-6</c:v>
                </c:pt>
                <c:pt idx="1261">
                  <c:v>1.6168245318377805E-6</c:v>
                </c:pt>
                <c:pt idx="1262">
                  <c:v>1.6146737844444888E-6</c:v>
                </c:pt>
                <c:pt idx="1263">
                  <c:v>1.6125273256794646E-6</c:v>
                </c:pt>
                <c:pt idx="1264">
                  <c:v>1.610385144148149E-6</c:v>
                </c:pt>
                <c:pt idx="1265">
                  <c:v>1.6082472284937979E-6</c:v>
                </c:pt>
                <c:pt idx="1266">
                  <c:v>1.6061135673973395E-6</c:v>
                </c:pt>
                <c:pt idx="1267">
                  <c:v>1.6039841495772151E-6</c:v>
                </c:pt>
                <c:pt idx="1268">
                  <c:v>1.6018589637892373E-6</c:v>
                </c:pt>
                <c:pt idx="1269">
                  <c:v>1.5997379988264374E-6</c:v>
                </c:pt>
                <c:pt idx="1270">
                  <c:v>1.5976212435189202E-6</c:v>
                </c:pt>
                <c:pt idx="1271">
                  <c:v>1.5955086867337139E-6</c:v>
                </c:pt>
                <c:pt idx="1272">
                  <c:v>1.5934003173746283E-6</c:v>
                </c:pt>
                <c:pt idx="1273">
                  <c:v>1.5912961243821038E-6</c:v>
                </c:pt>
                <c:pt idx="1274">
                  <c:v>1.5891960967330699E-6</c:v>
                </c:pt>
                <c:pt idx="1275">
                  <c:v>1.5871002234408005E-6</c:v>
                </c:pt>
                <c:pt idx="1276">
                  <c:v>1.585008493554769E-6</c:v>
                </c:pt>
                <c:pt idx="1277">
                  <c:v>1.582920896160505E-6</c:v>
                </c:pt>
                <c:pt idx="1278">
                  <c:v>1.5808374203794555E-6</c:v>
                </c:pt>
                <c:pt idx="1279">
                  <c:v>1.5787580553688369E-6</c:v>
                </c:pt>
                <c:pt idx="1280">
                  <c:v>1.5766827903214997E-6</c:v>
                </c:pt>
                <c:pt idx="1281">
                  <c:v>1.5746116144657852E-6</c:v>
                </c:pt>
                <c:pt idx="1282">
                  <c:v>1.5725445170653873E-6</c:v>
                </c:pt>
                <c:pt idx="1283">
                  <c:v>1.5704814874192103E-6</c:v>
                </c:pt>
                <c:pt idx="1284">
                  <c:v>1.5684225148612356E-6</c:v>
                </c:pt>
                <c:pt idx="1285">
                  <c:v>1.5663675887603773E-6</c:v>
                </c:pt>
                <c:pt idx="1286">
                  <c:v>1.5643166985203514E-6</c:v>
                </c:pt>
                <c:pt idx="1287">
                  <c:v>1.5622698335795349E-6</c:v>
                </c:pt>
                <c:pt idx="1288">
                  <c:v>1.5602269834108307E-6</c:v>
                </c:pt>
                <c:pt idx="1289">
                  <c:v>1.5581881375215343E-6</c:v>
                </c:pt>
                <c:pt idx="1290">
                  <c:v>1.5561532854531968E-6</c:v>
                </c:pt>
                <c:pt idx="1291">
                  <c:v>1.5541224167814905E-6</c:v>
                </c:pt>
                <c:pt idx="1292">
                  <c:v>1.5520955211160771E-6</c:v>
                </c:pt>
                <c:pt idx="1293">
                  <c:v>1.5500725881004747E-6</c:v>
                </c:pt>
                <c:pt idx="1294">
                  <c:v>1.5480536074119238E-6</c:v>
                </c:pt>
                <c:pt idx="1295">
                  <c:v>1.5460385687612576E-6</c:v>
                </c:pt>
                <c:pt idx="1296">
                  <c:v>1.5440274618927699E-6</c:v>
                </c:pt>
                <c:pt idx="1297">
                  <c:v>1.5420202765840835E-6</c:v>
                </c:pt>
                <c:pt idx="1298">
                  <c:v>1.5400170026460224E-6</c:v>
                </c:pt>
                <c:pt idx="1299">
                  <c:v>1.5380176299224833E-6</c:v>
                </c:pt>
                <c:pt idx="1300">
                  <c:v>1.5360221482903011E-6</c:v>
                </c:pt>
                <c:pt idx="1301">
                  <c:v>1.5340305476591284E-6</c:v>
                </c:pt>
                <c:pt idx="1302">
                  <c:v>1.5320428179713038E-6</c:v>
                </c:pt>
                <c:pt idx="1303">
                  <c:v>1.5300589492017239E-6</c:v>
                </c:pt>
                <c:pt idx="1304">
                  <c:v>1.5280789313577193E-6</c:v>
                </c:pt>
                <c:pt idx="1305">
                  <c:v>1.5261027544789297E-6</c:v>
                </c:pt>
                <c:pt idx="1306">
                  <c:v>1.524130408637173E-6</c:v>
                </c:pt>
                <c:pt idx="1307">
                  <c:v>1.5221618839363288E-6</c:v>
                </c:pt>
                <c:pt idx="1308">
                  <c:v>1.5201971705122074E-6</c:v>
                </c:pt>
                <c:pt idx="1309">
                  <c:v>1.518236258532429E-6</c:v>
                </c:pt>
                <c:pt idx="1310">
                  <c:v>1.5162791381963009E-6</c:v>
                </c:pt>
                <c:pt idx="1311">
                  <c:v>1.5143257997346958E-6</c:v>
                </c:pt>
                <c:pt idx="1312">
                  <c:v>1.512376233409926E-6</c:v>
                </c:pt>
                <c:pt idx="1313">
                  <c:v>1.5104304295156272E-6</c:v>
                </c:pt>
                <c:pt idx="1314">
                  <c:v>1.5084883783766345E-6</c:v>
                </c:pt>
                <c:pt idx="1315">
                  <c:v>1.5065500703488616E-6</c:v>
                </c:pt>
                <c:pt idx="1316">
                  <c:v>1.5046154958191835E-6</c:v>
                </c:pt>
                <c:pt idx="1317">
                  <c:v>1.5026846452053175E-6</c:v>
                </c:pt>
                <c:pt idx="1318">
                  <c:v>1.5007575089557008E-6</c:v>
                </c:pt>
                <c:pt idx="1319">
                  <c:v>1.4988340775493754E-6</c:v>
                </c:pt>
                <c:pt idx="1320">
                  <c:v>1.4969143414958714E-6</c:v>
                </c:pt>
                <c:pt idx="1321">
                  <c:v>1.4949982913350853E-6</c:v>
                </c:pt>
                <c:pt idx="1322">
                  <c:v>1.4930859176371702E-6</c:v>
                </c:pt>
                <c:pt idx="1323">
                  <c:v>1.4911772110024141E-6</c:v>
                </c:pt>
                <c:pt idx="1324">
                  <c:v>1.4892721620611258E-6</c:v>
                </c:pt>
                <c:pt idx="1325">
                  <c:v>1.487370761473522E-6</c:v>
                </c:pt>
                <c:pt idx="1326">
                  <c:v>1.4854729999296115E-6</c:v>
                </c:pt>
                <c:pt idx="1327">
                  <c:v>1.4835788681490787E-6</c:v>
                </c:pt>
                <c:pt idx="1328">
                  <c:v>1.4816883568811758E-6</c:v>
                </c:pt>
                <c:pt idx="1329">
                  <c:v>1.4798014569046051E-6</c:v>
                </c:pt>
                <c:pt idx="1330">
                  <c:v>1.477918159027407E-6</c:v>
                </c:pt>
                <c:pt idx="1331">
                  <c:v>1.4760384540868504E-6</c:v>
                </c:pt>
                <c:pt idx="1332">
                  <c:v>1.4741623329493214E-6</c:v>
                </c:pt>
                <c:pt idx="1333">
                  <c:v>1.4722897865102066E-6</c:v>
                </c:pt>
                <c:pt idx="1334">
                  <c:v>1.470420805693791E-6</c:v>
                </c:pt>
                <c:pt idx="1335">
                  <c:v>1.4685553814531428E-6</c:v>
                </c:pt>
                <c:pt idx="1336">
                  <c:v>1.466693504770004E-6</c:v>
                </c:pt>
                <c:pt idx="1337">
                  <c:v>1.464835166654683E-6</c:v>
                </c:pt>
                <c:pt idx="1338">
                  <c:v>1.4629803581459479E-6</c:v>
                </c:pt>
                <c:pt idx="1339">
                  <c:v>1.4611290703109118E-6</c:v>
                </c:pt>
                <c:pt idx="1340">
                  <c:v>1.4592812942449336E-6</c:v>
                </c:pt>
                <c:pt idx="1341">
                  <c:v>1.457437021071505E-6</c:v>
                </c:pt>
                <c:pt idx="1342">
                  <c:v>1.4555962419421455E-6</c:v>
                </c:pt>
                <c:pt idx="1343">
                  <c:v>1.4537589480362972E-6</c:v>
                </c:pt>
                <c:pt idx="1344">
                  <c:v>1.4519251305612198E-6</c:v>
                </c:pt>
                <c:pt idx="1345">
                  <c:v>1.4500947807518819E-6</c:v>
                </c:pt>
                <c:pt idx="1346">
                  <c:v>1.4482678898708594E-6</c:v>
                </c:pt>
                <c:pt idx="1347">
                  <c:v>1.446444449208231E-6</c:v>
                </c:pt>
                <c:pt idx="1348">
                  <c:v>1.4446244500814722E-6</c:v>
                </c:pt>
                <c:pt idx="1349">
                  <c:v>1.4428078838353546E-6</c:v>
                </c:pt>
                <c:pt idx="1350">
                  <c:v>1.4409947418418423E-6</c:v>
                </c:pt>
                <c:pt idx="1351">
                  <c:v>1.4391850154999875E-6</c:v>
                </c:pt>
                <c:pt idx="1352">
                  <c:v>1.4373786962358311E-6</c:v>
                </c:pt>
                <c:pt idx="1353">
                  <c:v>1.4355757755022998E-6</c:v>
                </c:pt>
                <c:pt idx="1354">
                  <c:v>1.433776244779104E-6</c:v>
                </c:pt>
                <c:pt idx="1355">
                  <c:v>1.4319800955726408E-6</c:v>
                </c:pt>
                <c:pt idx="1356">
                  <c:v>1.4301873194158901E-6</c:v>
                </c:pt>
                <c:pt idx="1357">
                  <c:v>1.428397907868315E-6</c:v>
                </c:pt>
                <c:pt idx="1358">
                  <c:v>1.426611852515765E-6</c:v>
                </c:pt>
                <c:pt idx="1359">
                  <c:v>1.4248291449703755E-6</c:v>
                </c:pt>
                <c:pt idx="1360">
                  <c:v>1.4230497768704679E-6</c:v>
                </c:pt>
                <c:pt idx="1361">
                  <c:v>1.4212737398804554E-6</c:v>
                </c:pt>
                <c:pt idx="1362">
                  <c:v>1.4195010256907417E-6</c:v>
                </c:pt>
                <c:pt idx="1363">
                  <c:v>1.4177316260176246E-6</c:v>
                </c:pt>
                <c:pt idx="1364">
                  <c:v>1.4159655326032005E-6</c:v>
                </c:pt>
                <c:pt idx="1365">
                  <c:v>1.414202737215269E-6</c:v>
                </c:pt>
                <c:pt idx="1366">
                  <c:v>1.412443231647231E-6</c:v>
                </c:pt>
                <c:pt idx="1367">
                  <c:v>1.410687007718002E-6</c:v>
                </c:pt>
                <c:pt idx="1368">
                  <c:v>1.4089340572719104E-6</c:v>
                </c:pt>
                <c:pt idx="1369">
                  <c:v>1.4071843721786046E-6</c:v>
                </c:pt>
                <c:pt idx="1370">
                  <c:v>1.4054379443329593E-6</c:v>
                </c:pt>
                <c:pt idx="1371">
                  <c:v>1.4036947656549828E-6</c:v>
                </c:pt>
                <c:pt idx="1372">
                  <c:v>1.4019548280897189E-6</c:v>
                </c:pt>
                <c:pt idx="1373">
                  <c:v>1.4002181236071612E-6</c:v>
                </c:pt>
                <c:pt idx="1374">
                  <c:v>1.3984846442021533E-6</c:v>
                </c:pt>
                <c:pt idx="1375">
                  <c:v>1.3967543818943001E-6</c:v>
                </c:pt>
                <c:pt idx="1376">
                  <c:v>1.3950273287278753E-6</c:v>
                </c:pt>
                <c:pt idx="1377">
                  <c:v>1.3933034767717323E-6</c:v>
                </c:pt>
                <c:pt idx="1378">
                  <c:v>1.3915828181192077E-6</c:v>
                </c:pt>
                <c:pt idx="1379">
                  <c:v>1.3898653448880356E-6</c:v>
                </c:pt>
                <c:pt idx="1380">
                  <c:v>1.3881510492202553E-6</c:v>
                </c:pt>
                <c:pt idx="1381">
                  <c:v>1.3864399232821215E-6</c:v>
                </c:pt>
                <c:pt idx="1382">
                  <c:v>1.3847319592640147E-6</c:v>
                </c:pt>
                <c:pt idx="1383">
                  <c:v>1.3830271493803541E-6</c:v>
                </c:pt>
                <c:pt idx="1384">
                  <c:v>1.3813254858695048E-6</c:v>
                </c:pt>
                <c:pt idx="1385">
                  <c:v>1.3796269609936927E-6</c:v>
                </c:pt>
                <c:pt idx="1386">
                  <c:v>1.377931567038917E-6</c:v>
                </c:pt>
                <c:pt idx="1387">
                  <c:v>1.3762392963148588E-6</c:v>
                </c:pt>
                <c:pt idx="1388">
                  <c:v>1.3745501411547983E-6</c:v>
                </c:pt>
                <c:pt idx="1389">
                  <c:v>1.3728640939155258E-6</c:v>
                </c:pt>
                <c:pt idx="1390">
                  <c:v>1.3711811469772546E-6</c:v>
                </c:pt>
                <c:pt idx="1391">
                  <c:v>1.3695012927435361E-6</c:v>
                </c:pt>
                <c:pt idx="1392">
                  <c:v>1.3678245236411749E-6</c:v>
                </c:pt>
                <c:pt idx="1393">
                  <c:v>1.3661508321201399E-6</c:v>
                </c:pt>
                <c:pt idx="1394">
                  <c:v>1.3644802106534842E-6</c:v>
                </c:pt>
                <c:pt idx="1395">
                  <c:v>1.3628126517372568E-6</c:v>
                </c:pt>
                <c:pt idx="1396">
                  <c:v>1.3611481478904191E-6</c:v>
                </c:pt>
                <c:pt idx="1397">
                  <c:v>1.3594866916547622E-6</c:v>
                </c:pt>
                <c:pt idx="1398">
                  <c:v>1.3578282755948233E-6</c:v>
                </c:pt>
                <c:pt idx="1399">
                  <c:v>1.3561728922977992E-6</c:v>
                </c:pt>
                <c:pt idx="1400">
                  <c:v>1.3545205343734685E-6</c:v>
                </c:pt>
                <c:pt idx="1401">
                  <c:v>1.3528711944541063E-6</c:v>
                </c:pt>
                <c:pt idx="1402">
                  <c:v>1.351224865194401E-6</c:v>
                </c:pt>
                <c:pt idx="1403">
                  <c:v>1.3495815392713754E-6</c:v>
                </c:pt>
                <c:pt idx="1404">
                  <c:v>1.3479412093843041E-6</c:v>
                </c:pt>
                <c:pt idx="1405">
                  <c:v>1.3463038682546297E-6</c:v>
                </c:pt>
                <c:pt idx="1406">
                  <c:v>1.3446695086258874E-6</c:v>
                </c:pt>
                <c:pt idx="1407">
                  <c:v>1.343038123263621E-6</c:v>
                </c:pt>
                <c:pt idx="1408">
                  <c:v>1.3414097049553016E-6</c:v>
                </c:pt>
                <c:pt idx="1409">
                  <c:v>1.3397842465102515E-6</c:v>
                </c:pt>
                <c:pt idx="1410">
                  <c:v>1.3381617407595642E-6</c:v>
                </c:pt>
                <c:pt idx="1411">
                  <c:v>1.3365421805560214E-6</c:v>
                </c:pt>
                <c:pt idx="1412">
                  <c:v>1.3349255587740199E-6</c:v>
                </c:pt>
                <c:pt idx="1413">
                  <c:v>1.3333118683094888E-6</c:v>
                </c:pt>
                <c:pt idx="1414">
                  <c:v>1.331701102079813E-6</c:v>
                </c:pt>
                <c:pt idx="1415">
                  <c:v>1.3300932530237578E-6</c:v>
                </c:pt>
                <c:pt idx="1416">
                  <c:v>1.3284883141013875E-6</c:v>
                </c:pt>
                <c:pt idx="1417">
                  <c:v>1.3268862782939903E-6</c:v>
                </c:pt>
                <c:pt idx="1418">
                  <c:v>1.3252871386040018E-6</c:v>
                </c:pt>
                <c:pt idx="1419">
                  <c:v>1.3236908880549287E-6</c:v>
                </c:pt>
                <c:pt idx="1420">
                  <c:v>1.3220975196912706E-6</c:v>
                </c:pt>
                <c:pt idx="1421">
                  <c:v>1.3205070265784485E-6</c:v>
                </c:pt>
                <c:pt idx="1422">
                  <c:v>1.318919401802725E-6</c:v>
                </c:pt>
                <c:pt idx="1423">
                  <c:v>1.3173346384711309E-6</c:v>
                </c:pt>
                <c:pt idx="1424">
                  <c:v>1.3157527297113905E-6</c:v>
                </c:pt>
                <c:pt idx="1425">
                  <c:v>1.3141736686718486E-6</c:v>
                </c:pt>
                <c:pt idx="1426">
                  <c:v>1.3125974485213911E-6</c:v>
                </c:pt>
                <c:pt idx="1427">
                  <c:v>1.3110240624493786E-6</c:v>
                </c:pt>
                <c:pt idx="1428">
                  <c:v>1.3094535036655671E-6</c:v>
                </c:pt>
                <c:pt idx="1429">
                  <c:v>1.307885765400036E-6</c:v>
                </c:pt>
                <c:pt idx="1430">
                  <c:v>1.3063208409031168E-6</c:v>
                </c:pt>
                <c:pt idx="1431">
                  <c:v>1.30475872344532E-6</c:v>
                </c:pt>
                <c:pt idx="1432">
                  <c:v>1.3031994063172592E-6</c:v>
                </c:pt>
                <c:pt idx="1433">
                  <c:v>1.3016428828295856E-6</c:v>
                </c:pt>
                <c:pt idx="1434">
                  <c:v>1.300089146312911E-6</c:v>
                </c:pt>
                <c:pt idx="1435">
                  <c:v>1.2985381901177371E-6</c:v>
                </c:pt>
                <c:pt idx="1436">
                  <c:v>1.2969900076143866E-6</c:v>
                </c:pt>
                <c:pt idx="1437">
                  <c:v>1.2954445921929309E-6</c:v>
                </c:pt>
                <c:pt idx="1438">
                  <c:v>1.2939019372631191E-6</c:v>
                </c:pt>
                <c:pt idx="1439">
                  <c:v>1.2923620362543086E-6</c:v>
                </c:pt>
                <c:pt idx="1440">
                  <c:v>1.2908248826153951E-6</c:v>
                </c:pt>
                <c:pt idx="1441">
                  <c:v>1.2892904698147416E-6</c:v>
                </c:pt>
                <c:pt idx="1442">
                  <c:v>1.2877587913401111E-6</c:v>
                </c:pt>
                <c:pt idx="1443">
                  <c:v>1.2862298406985969E-6</c:v>
                </c:pt>
                <c:pt idx="1444">
                  <c:v>1.2847036114165524E-6</c:v>
                </c:pt>
                <c:pt idx="1445">
                  <c:v>1.2831800970395232E-6</c:v>
                </c:pt>
                <c:pt idx="1446">
                  <c:v>1.2816592911321807E-6</c:v>
                </c:pt>
                <c:pt idx="1447">
                  <c:v>1.2801411872782508E-6</c:v>
                </c:pt>
                <c:pt idx="1448">
                  <c:v>1.2786257790804499E-6</c:v>
                </c:pt>
                <c:pt idx="1449">
                  <c:v>1.2771130601604149E-6</c:v>
                </c:pt>
                <c:pt idx="1450">
                  <c:v>1.275603024158636E-6</c:v>
                </c:pt>
                <c:pt idx="1451">
                  <c:v>1.2740956647343919E-6</c:v>
                </c:pt>
                <c:pt idx="1452">
                  <c:v>1.2725909755656824E-6</c:v>
                </c:pt>
                <c:pt idx="1453">
                  <c:v>1.2710889503491594E-6</c:v>
                </c:pt>
                <c:pt idx="1454">
                  <c:v>1.2695895828000662E-6</c:v>
                </c:pt>
                <c:pt idx="1455">
                  <c:v>1.2680928666521674E-6</c:v>
                </c:pt>
                <c:pt idx="1456">
                  <c:v>1.2665987956576845E-6</c:v>
                </c:pt>
                <c:pt idx="1457">
                  <c:v>1.2651073635872311E-6</c:v>
                </c:pt>
                <c:pt idx="1458">
                  <c:v>1.2636185642297503E-6</c:v>
                </c:pt>
                <c:pt idx="1459">
                  <c:v>1.2621323913924429E-6</c:v>
                </c:pt>
                <c:pt idx="1460">
                  <c:v>1.2606488389007124E-6</c:v>
                </c:pt>
                <c:pt idx="1461">
                  <c:v>1.259167900598094E-6</c:v>
                </c:pt>
                <c:pt idx="1462">
                  <c:v>1.2576895703461926E-6</c:v>
                </c:pt>
                <c:pt idx="1463">
                  <c:v>1.2562138420246202E-6</c:v>
                </c:pt>
                <c:pt idx="1464">
                  <c:v>1.2547407095309334E-6</c:v>
                </c:pt>
                <c:pt idx="1465">
                  <c:v>1.2532701667805649E-6</c:v>
                </c:pt>
                <c:pt idx="1466">
                  <c:v>1.2518022077067686E-6</c:v>
                </c:pt>
                <c:pt idx="1467">
                  <c:v>1.2503368262605512E-6</c:v>
                </c:pt>
                <c:pt idx="1468">
                  <c:v>1.2488740164106113E-6</c:v>
                </c:pt>
                <c:pt idx="1469">
                  <c:v>1.2474137721432783E-6</c:v>
                </c:pt>
                <c:pt idx="1470">
                  <c:v>1.2459560874624506E-6</c:v>
                </c:pt>
                <c:pt idx="1471">
                  <c:v>1.244500956389532E-6</c:v>
                </c:pt>
                <c:pt idx="1472">
                  <c:v>1.2430483729633731E-6</c:v>
                </c:pt>
                <c:pt idx="1473">
                  <c:v>1.2415983312402089E-6</c:v>
                </c:pt>
                <c:pt idx="1474">
                  <c:v>1.2401508252935973E-6</c:v>
                </c:pt>
                <c:pt idx="1475">
                  <c:v>1.2387058492143597E-6</c:v>
                </c:pt>
                <c:pt idx="1476">
                  <c:v>1.2372633971105218E-6</c:v>
                </c:pt>
                <c:pt idx="1477">
                  <c:v>1.2358234631072492E-6</c:v>
                </c:pt>
                <c:pt idx="1478">
                  <c:v>1.2343860413467927E-6</c:v>
                </c:pt>
                <c:pt idx="1479">
                  <c:v>1.2329511259884264E-6</c:v>
                </c:pt>
                <c:pt idx="1480">
                  <c:v>1.231518711208387E-6</c:v>
                </c:pt>
                <c:pt idx="1481">
                  <c:v>1.2300887911998176E-6</c:v>
                </c:pt>
                <c:pt idx="1482">
                  <c:v>1.2286613601727073E-6</c:v>
                </c:pt>
                <c:pt idx="1483">
                  <c:v>1.2272364123538313E-6</c:v>
                </c:pt>
                <c:pt idx="1484">
                  <c:v>1.2258139419866954E-6</c:v>
                </c:pt>
                <c:pt idx="1485">
                  <c:v>1.2243939433314762E-6</c:v>
                </c:pt>
                <c:pt idx="1486">
                  <c:v>1.2229764106649625E-6</c:v>
                </c:pt>
                <c:pt idx="1487">
                  <c:v>1.2215613382804999E-6</c:v>
                </c:pt>
                <c:pt idx="1488">
                  <c:v>1.2201487204879309E-6</c:v>
                </c:pt>
                <c:pt idx="1489">
                  <c:v>1.2187385516135388E-6</c:v>
                </c:pt>
                <c:pt idx="1490">
                  <c:v>1.2173308259999911E-6</c:v>
                </c:pt>
                <c:pt idx="1491">
                  <c:v>1.2159255380062835E-6</c:v>
                </c:pt>
                <c:pt idx="1492">
                  <c:v>1.2145226820076791E-6</c:v>
                </c:pt>
                <c:pt idx="1493">
                  <c:v>1.2131222523956583E-6</c:v>
                </c:pt>
                <c:pt idx="1494">
                  <c:v>1.2117242435778592E-6</c:v>
                </c:pt>
                <c:pt idx="1495">
                  <c:v>1.2103286499780206E-6</c:v>
                </c:pt>
                <c:pt idx="1496">
                  <c:v>1.2089354660359297E-6</c:v>
                </c:pt>
                <c:pt idx="1497">
                  <c:v>1.2075446862073655E-6</c:v>
                </c:pt>
                <c:pt idx="1498">
                  <c:v>1.2061563049640409E-6</c:v>
                </c:pt>
                <c:pt idx="1499">
                  <c:v>1.2047703167935528E-6</c:v>
                </c:pt>
                <c:pt idx="1500">
                  <c:v>1.2033867161993232E-6</c:v>
                </c:pt>
                <c:pt idx="1501">
                  <c:v>1.2020054977005465E-6</c:v>
                </c:pt>
                <c:pt idx="1502">
                  <c:v>1.2006266558321343E-6</c:v>
                </c:pt>
                <c:pt idx="1503">
                  <c:v>1.1992501851446638E-6</c:v>
                </c:pt>
                <c:pt idx="1504">
                  <c:v>1.1978760802043203E-6</c:v>
                </c:pt>
                <c:pt idx="1505">
                  <c:v>1.196504335592846E-6</c:v>
                </c:pt>
                <c:pt idx="1506">
                  <c:v>1.1951349459074861E-6</c:v>
                </c:pt>
                <c:pt idx="1507">
                  <c:v>1.1937679057609353E-6</c:v>
                </c:pt>
                <c:pt idx="1508">
                  <c:v>1.1924032097812849E-6</c:v>
                </c:pt>
                <c:pt idx="1509">
                  <c:v>1.1910408526119708E-6</c:v>
                </c:pt>
                <c:pt idx="1510">
                  <c:v>1.1896808289117195E-6</c:v>
                </c:pt>
                <c:pt idx="1511">
                  <c:v>1.1883231333544965E-6</c:v>
                </c:pt>
                <c:pt idx="1512">
                  <c:v>1.1869677606294551E-6</c:v>
                </c:pt>
                <c:pt idx="1513">
                  <c:v>1.1856147054408819E-6</c:v>
                </c:pt>
                <c:pt idx="1514">
                  <c:v>1.1842639625081486E-6</c:v>
                </c:pt>
                <c:pt idx="1515">
                  <c:v>1.1829155265656574E-6</c:v>
                </c:pt>
                <c:pt idx="1516">
                  <c:v>1.1815693923627908E-6</c:v>
                </c:pt>
                <c:pt idx="1517">
                  <c:v>1.1802255546638609E-6</c:v>
                </c:pt>
                <c:pt idx="1518">
                  <c:v>1.1788840082480585E-6</c:v>
                </c:pt>
                <c:pt idx="1519">
                  <c:v>1.1775447479094008E-6</c:v>
                </c:pt>
                <c:pt idx="1520">
                  <c:v>1.176207768456684E-6</c:v>
                </c:pt>
                <c:pt idx="1521">
                  <c:v>1.1748730647134297E-6</c:v>
                </c:pt>
                <c:pt idx="1522">
                  <c:v>1.1735406315178361E-6</c:v>
                </c:pt>
                <c:pt idx="1523">
                  <c:v>1.1722104637227285E-6</c:v>
                </c:pt>
                <c:pt idx="1524">
                  <c:v>1.1708825561955112E-6</c:v>
                </c:pt>
                <c:pt idx="1525">
                  <c:v>1.1695569038181121E-6</c:v>
                </c:pt>
                <c:pt idx="1526">
                  <c:v>1.1682335014869412E-6</c:v>
                </c:pt>
                <c:pt idx="1527">
                  <c:v>1.1669123441128359E-6</c:v>
                </c:pt>
                <c:pt idx="1528">
                  <c:v>1.1655934266210132E-6</c:v>
                </c:pt>
                <c:pt idx="1529">
                  <c:v>1.164276743951023E-6</c:v>
                </c:pt>
                <c:pt idx="1530">
                  <c:v>1.1629622910566981E-6</c:v>
                </c:pt>
                <c:pt idx="1531">
                  <c:v>1.1616500629061041E-6</c:v>
                </c:pt>
                <c:pt idx="1532">
                  <c:v>1.1603400544814952E-6</c:v>
                </c:pt>
                <c:pt idx="1533">
                  <c:v>1.1590322607792633E-6</c:v>
                </c:pt>
                <c:pt idx="1534">
                  <c:v>1.1577266768098905E-6</c:v>
                </c:pt>
                <c:pt idx="1535">
                  <c:v>1.1564232975979019E-6</c:v>
                </c:pt>
                <c:pt idx="1536">
                  <c:v>1.15512211818182E-6</c:v>
                </c:pt>
                <c:pt idx="1537">
                  <c:v>1.1538231336141139E-6</c:v>
                </c:pt>
                <c:pt idx="1538">
                  <c:v>1.1525263389611548E-6</c:v>
                </c:pt>
                <c:pt idx="1539">
                  <c:v>1.1512317293031691E-6</c:v>
                </c:pt>
                <c:pt idx="1540">
                  <c:v>1.1499392997341901E-6</c:v>
                </c:pt>
                <c:pt idx="1541">
                  <c:v>1.1486490453620126E-6</c:v>
                </c:pt>
                <c:pt idx="1542">
                  <c:v>1.1473609613081486E-6</c:v>
                </c:pt>
                <c:pt idx="1543">
                  <c:v>1.1460750427077763E-6</c:v>
                </c:pt>
                <c:pt idx="1544">
                  <c:v>1.1447912847096988E-6</c:v>
                </c:pt>
                <c:pt idx="1545">
                  <c:v>1.1435096824762967E-6</c:v>
                </c:pt>
                <c:pt idx="1546">
                  <c:v>1.1422302311834806E-6</c:v>
                </c:pt>
                <c:pt idx="1547">
                  <c:v>1.1409529260206497E-6</c:v>
                </c:pt>
                <c:pt idx="1548">
                  <c:v>1.1396777621906435E-6</c:v>
                </c:pt>
                <c:pt idx="1549">
                  <c:v>1.1384047349096971E-6</c:v>
                </c:pt>
                <c:pt idx="1550">
                  <c:v>1.1371338394073976E-6</c:v>
                </c:pt>
                <c:pt idx="1551">
                  <c:v>1.1358650709266387E-6</c:v>
                </c:pt>
                <c:pt idx="1552">
                  <c:v>1.1345984247235748E-6</c:v>
                </c:pt>
                <c:pt idx="1553">
                  <c:v>1.1333338960675807E-6</c:v>
                </c:pt>
                <c:pt idx="1554">
                  <c:v>1.1320714802412026E-6</c:v>
                </c:pt>
                <c:pt idx="1555">
                  <c:v>1.1308111725401166E-6</c:v>
                </c:pt>
                <c:pt idx="1556">
                  <c:v>1.1295529682730847E-6</c:v>
                </c:pt>
                <c:pt idx="1557">
                  <c:v>1.1282968627619124E-6</c:v>
                </c:pt>
                <c:pt idx="1558">
                  <c:v>1.1270428513414007E-6</c:v>
                </c:pt>
                <c:pt idx="1559">
                  <c:v>1.1257909293593087E-6</c:v>
                </c:pt>
                <c:pt idx="1560">
                  <c:v>1.1245410921763069E-6</c:v>
                </c:pt>
                <c:pt idx="1561">
                  <c:v>1.1232933351659337E-6</c:v>
                </c:pt>
                <c:pt idx="1562">
                  <c:v>1.1220476537145553E-6</c:v>
                </c:pt>
                <c:pt idx="1563">
                  <c:v>1.120804043221322E-6</c:v>
                </c:pt>
                <c:pt idx="1564">
                  <c:v>1.1195624990981225E-6</c:v>
                </c:pt>
                <c:pt idx="1565">
                  <c:v>1.1183230167695477E-6</c:v>
                </c:pt>
                <c:pt idx="1566">
                  <c:v>1.1170855916728436E-6</c:v>
                </c:pt>
                <c:pt idx="1567">
                  <c:v>1.1158502192578708E-6</c:v>
                </c:pt>
                <c:pt idx="1568">
                  <c:v>1.1146168949870633E-6</c:v>
                </c:pt>
                <c:pt idx="1569">
                  <c:v>1.1133856143353868E-6</c:v>
                </c:pt>
                <c:pt idx="1570">
                  <c:v>1.1121563727902953E-6</c:v>
                </c:pt>
                <c:pt idx="1571">
                  <c:v>1.1109291658516927E-6</c:v>
                </c:pt>
                <c:pt idx="1572">
                  <c:v>1.1097039890318896E-6</c:v>
                </c:pt>
                <c:pt idx="1573">
                  <c:v>1.108480837855562E-6</c:v>
                </c:pt>
                <c:pt idx="1574">
                  <c:v>1.1072597078597122E-6</c:v>
                </c:pt>
                <c:pt idx="1575">
                  <c:v>1.1060405945936271E-6</c:v>
                </c:pt>
                <c:pt idx="1576">
                  <c:v>1.104823493618837E-6</c:v>
                </c:pt>
                <c:pt idx="1577">
                  <c:v>1.1036084005090762E-6</c:v>
                </c:pt>
                <c:pt idx="1578">
                  <c:v>1.1023953108502432E-6</c:v>
                </c:pt>
                <c:pt idx="1579">
                  <c:v>1.1011842202403575E-6</c:v>
                </c:pt>
                <c:pt idx="1580">
                  <c:v>1.0999751242895248E-6</c:v>
                </c:pt>
                <c:pt idx="1581">
                  <c:v>1.098768018619893E-6</c:v>
                </c:pt>
                <c:pt idx="1582">
                  <c:v>1.0975628988656134E-6</c:v>
                </c:pt>
                <c:pt idx="1583">
                  <c:v>1.0963597606728033E-6</c:v>
                </c:pt>
                <c:pt idx="1584">
                  <c:v>1.0951585996995043E-6</c:v>
                </c:pt>
                <c:pt idx="1585">
                  <c:v>1.0939594116156431E-6</c:v>
                </c:pt>
                <c:pt idx="1586">
                  <c:v>1.0927621921029956E-6</c:v>
                </c:pt>
                <c:pt idx="1587">
                  <c:v>1.0915669368551443E-6</c:v>
                </c:pt>
                <c:pt idx="1588">
                  <c:v>1.0903736415774412E-6</c:v>
                </c:pt>
                <c:pt idx="1589">
                  <c:v>1.0891823019869687E-6</c:v>
                </c:pt>
                <c:pt idx="1590">
                  <c:v>1.0879929138125037E-6</c:v>
                </c:pt>
                <c:pt idx="1591">
                  <c:v>1.086805472794474E-6</c:v>
                </c:pt>
                <c:pt idx="1592">
                  <c:v>1.0856199746849255E-6</c:v>
                </c:pt>
                <c:pt idx="1593">
                  <c:v>1.0844364152474825E-6</c:v>
                </c:pt>
                <c:pt idx="1594">
                  <c:v>1.083254790257307E-6</c:v>
                </c:pt>
                <c:pt idx="1595">
                  <c:v>1.0820750955010657E-6</c:v>
                </c:pt>
                <c:pt idx="1596">
                  <c:v>1.0808973267768897E-6</c:v>
                </c:pt>
                <c:pt idx="1597">
                  <c:v>1.0797214798943358E-6</c:v>
                </c:pt>
                <c:pt idx="1598">
                  <c:v>1.0785475506743535E-6</c:v>
                </c:pt>
                <c:pt idx="1599">
                  <c:v>1.077375534949244E-6</c:v>
                </c:pt>
                <c:pt idx="1600">
                  <c:v>1.0762054285626247E-6</c:v>
                </c:pt>
                <c:pt idx="1601">
                  <c:v>1.0750372273693914E-6</c:v>
                </c:pt>
                <c:pt idx="1602">
                  <c:v>1.0738709272356845E-6</c:v>
                </c:pt>
                <c:pt idx="1603">
                  <c:v>1.072706524038848E-6</c:v>
                </c:pt>
                <c:pt idx="1604">
                  <c:v>1.0715440136673969E-6</c:v>
                </c:pt>
                <c:pt idx="1605">
                  <c:v>1.0703833920209785E-6</c:v>
                </c:pt>
                <c:pt idx="1606">
                  <c:v>1.0692246550103374E-6</c:v>
                </c:pt>
                <c:pt idx="1607">
                  <c:v>1.0680677985572798E-6</c:v>
                </c:pt>
                <c:pt idx="1608">
                  <c:v>1.0669128185946362E-6</c:v>
                </c:pt>
                <c:pt idx="1609">
                  <c:v>1.0657597110662266E-6</c:v>
                </c:pt>
                <c:pt idx="1610">
                  <c:v>1.0646084719268252E-6</c:v>
                </c:pt>
                <c:pt idx="1611">
                  <c:v>1.0634590971421245E-6</c:v>
                </c:pt>
                <c:pt idx="1612">
                  <c:v>1.0623115826886988E-6</c:v>
                </c:pt>
                <c:pt idx="1613">
                  <c:v>1.0611659245539718E-6</c:v>
                </c:pt>
                <c:pt idx="1614">
                  <c:v>1.0600221187361792E-6</c:v>
                </c:pt>
                <c:pt idx="1615">
                  <c:v>1.0588801612443335E-6</c:v>
                </c:pt>
                <c:pt idx="1616">
                  <c:v>1.0577400480981913E-6</c:v>
                </c:pt>
                <c:pt idx="1617">
                  <c:v>1.0566017753282176E-6</c:v>
                </c:pt>
                <c:pt idx="1618">
                  <c:v>1.0554653389755494E-6</c:v>
                </c:pt>
                <c:pt idx="1619">
                  <c:v>1.0543307350919645E-6</c:v>
                </c:pt>
                <c:pt idx="1620">
                  <c:v>1.0531979597398452E-6</c:v>
                </c:pt>
                <c:pt idx="1621">
                  <c:v>1.0520670089921445E-6</c:v>
                </c:pt>
                <c:pt idx="1622">
                  <c:v>1.0509378789323518E-6</c:v>
                </c:pt>
                <c:pt idx="1623">
                  <c:v>1.0498105656544608E-6</c:v>
                </c:pt>
                <c:pt idx="1624">
                  <c:v>1.0486850652629317E-6</c:v>
                </c:pt>
                <c:pt idx="1625">
                  <c:v>1.0475613738726624E-6</c:v>
                </c:pt>
                <c:pt idx="1626">
                  <c:v>1.0464394876089521E-6</c:v>
                </c:pt>
                <c:pt idx="1627">
                  <c:v>1.0453194026074677E-6</c:v>
                </c:pt>
                <c:pt idx="1628">
                  <c:v>1.044201115014212E-6</c:v>
                </c:pt>
                <c:pt idx="1629">
                  <c:v>1.0430846209854901E-6</c:v>
                </c:pt>
                <c:pt idx="1630">
                  <c:v>1.0419699166878753E-6</c:v>
                </c:pt>
                <c:pt idx="1631">
                  <c:v>1.0408569982981775E-6</c:v>
                </c:pt>
                <c:pt idx="1632">
                  <c:v>1.03974586200341E-6</c:v>
                </c:pt>
                <c:pt idx="1633">
                  <c:v>1.0386365040007566E-6</c:v>
                </c:pt>
                <c:pt idx="1634">
                  <c:v>1.0375289204975388E-6</c:v>
                </c:pt>
                <c:pt idx="1635">
                  <c:v>1.0364231077111852E-6</c:v>
                </c:pt>
                <c:pt idx="1636">
                  <c:v>1.0353190618691965E-6</c:v>
                </c:pt>
                <c:pt idx="1637">
                  <c:v>1.034216779209115E-6</c:v>
                </c:pt>
                <c:pt idx="1638">
                  <c:v>1.0331162559784926E-6</c:v>
                </c:pt>
                <c:pt idx="1639">
                  <c:v>1.0320174884348575E-6</c:v>
                </c:pt>
                <c:pt idx="1640">
                  <c:v>1.0309204728456846E-6</c:v>
                </c:pt>
                <c:pt idx="1641">
                  <c:v>1.0298252054883618E-6</c:v>
                </c:pt>
                <c:pt idx="1642">
                  <c:v>1.0287316826501593E-6</c:v>
                </c:pt>
                <c:pt idx="1643">
                  <c:v>1.0276399006281978E-6</c:v>
                </c:pt>
                <c:pt idx="1644">
                  <c:v>1.0265498557294179E-6</c:v>
                </c:pt>
                <c:pt idx="1645">
                  <c:v>1.0254615442705474E-6</c:v>
                </c:pt>
                <c:pt idx="1646">
                  <c:v>1.0243749625780724E-6</c:v>
                </c:pt>
                <c:pt idx="1647">
                  <c:v>1.023290106988204E-6</c:v>
                </c:pt>
                <c:pt idx="1648">
                  <c:v>1.0222069738468486E-6</c:v>
                </c:pt>
                <c:pt idx="1649">
                  <c:v>1.0211255595095768E-6</c:v>
                </c:pt>
                <c:pt idx="1650">
                  <c:v>1.0200458603415945E-6</c:v>
                </c:pt>
                <c:pt idx="1651">
                  <c:v>1.0189678727177076E-6</c:v>
                </c:pt>
                <c:pt idx="1652">
                  <c:v>1.0178915930222979E-6</c:v>
                </c:pt>
                <c:pt idx="1653">
                  <c:v>1.016817017649288E-6</c:v>
                </c:pt>
                <c:pt idx="1654">
                  <c:v>1.0157441430021123E-6</c:v>
                </c:pt>
                <c:pt idx="1655">
                  <c:v>1.0146729654936886E-6</c:v>
                </c:pt>
                <c:pt idx="1656">
                  <c:v>1.0136034815463868E-6</c:v>
                </c:pt>
                <c:pt idx="1657">
                  <c:v>1.0125356875919971E-6</c:v>
                </c:pt>
                <c:pt idx="1658">
                  <c:v>1.0114695800717043E-6</c:v>
                </c:pt>
                <c:pt idx="1659">
                  <c:v>1.0104051554360558E-6</c:v>
                </c:pt>
                <c:pt idx="1660">
                  <c:v>1.0093424101449306E-6</c:v>
                </c:pt>
                <c:pt idx="1661">
                  <c:v>1.0082813406675136E-6</c:v>
                </c:pt>
                <c:pt idx="1662">
                  <c:v>1.0072219434822634E-6</c:v>
                </c:pt>
                <c:pt idx="1663">
                  <c:v>1.0061642150768838E-6</c:v>
                </c:pt>
                <c:pt idx="1664">
                  <c:v>1.0051081519482946E-6</c:v>
                </c:pt>
                <c:pt idx="1665">
                  <c:v>1.0040537506026038E-6</c:v>
                </c:pt>
                <c:pt idx="1666">
                  <c:v>1.0030010075550763E-6</c:v>
                </c:pt>
                <c:pt idx="1667">
                  <c:v>1.0019499193301074E-6</c:v>
                </c:pt>
                <c:pt idx="1668">
                  <c:v>1.0009004824611934E-6</c:v>
                </c:pt>
                <c:pt idx="1669">
                  <c:v>9.9985269349090215E-7</c:v>
                </c:pt>
                <c:pt idx="1670">
                  <c:v>9.9880654897084577E-7</c:v>
                </c:pt>
                <c:pt idx="1671">
                  <c:v>9.9776204546165187E-7</c:v>
                </c:pt>
                <c:pt idx="1672">
                  <c:v>9.96719179532934E-7</c:v>
                </c:pt>
                <c:pt idx="1673">
                  <c:v>9.9567794776326668E-7</c:v>
                </c:pt>
                <c:pt idx="1674">
                  <c:v>9.9463834674015385E-7</c:v>
                </c:pt>
                <c:pt idx="1675">
                  <c:v>9.9360037306000242E-7</c:v>
                </c:pt>
                <c:pt idx="1676">
                  <c:v>9.9256402332809511E-7</c:v>
                </c:pt>
                <c:pt idx="1677">
                  <c:v>9.9152929415856173E-7</c:v>
                </c:pt>
                <c:pt idx="1678">
                  <c:v>9.9049618217435115E-7</c:v>
                </c:pt>
                <c:pt idx="1679">
                  <c:v>9.8946468400720488E-7</c:v>
                </c:pt>
                <c:pt idx="1680">
                  <c:v>9.8843479629762953E-7</c:v>
                </c:pt>
                <c:pt idx="1681">
                  <c:v>9.8740651569486801E-7</c:v>
                </c:pt>
                <c:pt idx="1682">
                  <c:v>9.8637983885687348E-7</c:v>
                </c:pt>
                <c:pt idx="1683">
                  <c:v>9.853547624502837E-7</c:v>
                </c:pt>
                <c:pt idx="1684">
                  <c:v>9.8433128315038913E-7</c:v>
                </c:pt>
                <c:pt idx="1685">
                  <c:v>9.8330939764111147E-7</c:v>
                </c:pt>
                <c:pt idx="1686">
                  <c:v>9.8228910261497468E-7</c:v>
                </c:pt>
                <c:pt idx="1687">
                  <c:v>9.8127039477307575E-7</c:v>
                </c:pt>
                <c:pt idx="1688">
                  <c:v>9.8025327082506203E-7</c:v>
                </c:pt>
                <c:pt idx="1689">
                  <c:v>9.7923772748910333E-7</c:v>
                </c:pt>
                <c:pt idx="1690">
                  <c:v>9.7822376149186284E-7</c:v>
                </c:pt>
                <c:pt idx="1691">
                  <c:v>9.7721136956847514E-7</c:v>
                </c:pt>
                <c:pt idx="1692">
                  <c:v>9.7620054846251678E-7</c:v>
                </c:pt>
                <c:pt idx="1693">
                  <c:v>9.7519129492598041E-7</c:v>
                </c:pt>
                <c:pt idx="1694">
                  <c:v>9.7418360571925025E-7</c:v>
                </c:pt>
                <c:pt idx="1695">
                  <c:v>9.7317747761107518E-7</c:v>
                </c:pt>
                <c:pt idx="1696">
                  <c:v>9.7217290737854184E-7</c:v>
                </c:pt>
                <c:pt idx="1697">
                  <c:v>9.7116989180705051E-7</c:v>
                </c:pt>
                <c:pt idx="1698">
                  <c:v>9.7016842769028905E-7</c:v>
                </c:pt>
                <c:pt idx="1699">
                  <c:v>9.6916851183020535E-7</c:v>
                </c:pt>
                <c:pt idx="1700">
                  <c:v>9.6817014103698474E-7</c:v>
                </c:pt>
                <c:pt idx="1701">
                  <c:v>9.6717331212902302E-7</c:v>
                </c:pt>
                <c:pt idx="1702">
                  <c:v>9.6617802193290044E-7</c:v>
                </c:pt>
                <c:pt idx="1703">
                  <c:v>9.6518426728335802E-7</c:v>
                </c:pt>
                <c:pt idx="1704">
                  <c:v>9.6419204502327145E-7</c:v>
                </c:pt>
                <c:pt idx="1705">
                  <c:v>9.6320135200362507E-7</c:v>
                </c:pt>
                <c:pt idx="1706">
                  <c:v>9.6221218508349005E-7</c:v>
                </c:pt>
                <c:pt idx="1707">
                  <c:v>9.6122454112999625E-7</c:v>
                </c:pt>
                <c:pt idx="1708">
                  <c:v>9.6023841701830761E-7</c:v>
                </c:pt>
                <c:pt idx="1709">
                  <c:v>9.592538096316004E-7</c:v>
                </c:pt>
                <c:pt idx="1710">
                  <c:v>9.5827071586103542E-7</c:v>
                </c:pt>
                <c:pt idx="1711">
                  <c:v>9.5728913260573432E-7</c:v>
                </c:pt>
                <c:pt idx="1712">
                  <c:v>9.5630905677275693E-7</c:v>
                </c:pt>
                <c:pt idx="1713">
                  <c:v>9.5533048527707414E-7</c:v>
                </c:pt>
                <c:pt idx="1714">
                  <c:v>9.5435341504154487E-7</c:v>
                </c:pt>
                <c:pt idx="1715">
                  <c:v>9.5337784299689291E-7</c:v>
                </c:pt>
                <c:pt idx="1716">
                  <c:v>9.5240376608168127E-7</c:v>
                </c:pt>
                <c:pt idx="1717">
                  <c:v>9.5143118124228831E-7</c:v>
                </c:pt>
                <c:pt idx="1718">
                  <c:v>9.5046008543288507E-7</c:v>
                </c:pt>
                <c:pt idx="1719">
                  <c:v>9.4949047561541077E-7</c:v>
                </c:pt>
                <c:pt idx="1720">
                  <c:v>9.4852234875954669E-7</c:v>
                </c:pt>
                <c:pt idx="1721">
                  <c:v>9.4755570184269716E-7</c:v>
                </c:pt>
                <c:pt idx="1722">
                  <c:v>9.4659053184996307E-7</c:v>
                </c:pt>
                <c:pt idx="1723">
                  <c:v>9.4562683577411764E-7</c:v>
                </c:pt>
                <c:pt idx="1724">
                  <c:v>9.4466461061558435E-7</c:v>
                </c:pt>
                <c:pt idx="1725">
                  <c:v>9.437038533824148E-7</c:v>
                </c:pt>
                <c:pt idx="1726">
                  <c:v>9.427445610902618E-7</c:v>
                </c:pt>
                <c:pt idx="1727">
                  <c:v>9.4178673076236053E-7</c:v>
                </c:pt>
                <c:pt idx="1728">
                  <c:v>9.4083035942950189E-7</c:v>
                </c:pt>
                <c:pt idx="1729">
                  <c:v>9.3987544413001115E-7</c:v>
                </c:pt>
                <c:pt idx="1730">
                  <c:v>9.3892198190972538E-7</c:v>
                </c:pt>
                <c:pt idx="1731">
                  <c:v>9.3796996982197006E-7</c:v>
                </c:pt>
                <c:pt idx="1732">
                  <c:v>9.3701940492753566E-7</c:v>
                </c:pt>
                <c:pt idx="1733">
                  <c:v>9.3607028429465514E-7</c:v>
                </c:pt>
                <c:pt idx="1734">
                  <c:v>9.3512260499898356E-7</c:v>
                </c:pt>
                <c:pt idx="1735">
                  <c:v>9.3417636412357185E-7</c:v>
                </c:pt>
                <c:pt idx="1736">
                  <c:v>9.3323155875884765E-7</c:v>
                </c:pt>
                <c:pt idx="1737">
                  <c:v>9.3228818600259094E-7</c:v>
                </c:pt>
                <c:pt idx="1738">
                  <c:v>9.3134624295991196E-7</c:v>
                </c:pt>
                <c:pt idx="1739">
                  <c:v>9.3040572674323058E-7</c:v>
                </c:pt>
                <c:pt idx="1740">
                  <c:v>9.2946663447225204E-7</c:v>
                </c:pt>
                <c:pt idx="1741">
                  <c:v>9.2852896327394593E-7</c:v>
                </c:pt>
                <c:pt idx="1742">
                  <c:v>9.2759271028252482E-7</c:v>
                </c:pt>
                <c:pt idx="1743">
                  <c:v>9.2665787263942191E-7</c:v>
                </c:pt>
                <c:pt idx="1744">
                  <c:v>9.2572444749326778E-7</c:v>
                </c:pt>
                <c:pt idx="1745">
                  <c:v>9.2479243199987008E-7</c:v>
                </c:pt>
                <c:pt idx="1746">
                  <c:v>9.238618233221934E-7</c:v>
                </c:pt>
                <c:pt idx="1747">
                  <c:v>9.2293261863033337E-7</c:v>
                </c:pt>
                <c:pt idx="1748">
                  <c:v>9.2200481510149977E-7</c:v>
                </c:pt>
                <c:pt idx="1749">
                  <c:v>9.2107840991999222E-7</c:v>
                </c:pt>
                <c:pt idx="1750">
                  <c:v>9.2015340027717908E-7</c:v>
                </c:pt>
                <c:pt idx="1751">
                  <c:v>9.1922978337147769E-7</c:v>
                </c:pt>
                <c:pt idx="1752">
                  <c:v>9.1830755640833272E-7</c:v>
                </c:pt>
                <c:pt idx="1753">
                  <c:v>9.1738671660019186E-7</c:v>
                </c:pt>
                <c:pt idx="1754">
                  <c:v>9.1646726116649022E-7</c:v>
                </c:pt>
                <c:pt idx="1755">
                  <c:v>9.1554918733362519E-7</c:v>
                </c:pt>
                <c:pt idx="1756">
                  <c:v>9.1463249233493739E-7</c:v>
                </c:pt>
                <c:pt idx="1757">
                  <c:v>9.1371717341068792E-7</c:v>
                </c:pt>
                <c:pt idx="1758">
                  <c:v>9.128032278080413E-7</c:v>
                </c:pt>
                <c:pt idx="1759">
                  <c:v>9.1189065278103995E-7</c:v>
                </c:pt>
                <c:pt idx="1760">
                  <c:v>9.1097944559058824E-7</c:v>
                </c:pt>
                <c:pt idx="1761">
                  <c:v>9.1006960350442796E-7</c:v>
                </c:pt>
                <c:pt idx="1762">
                  <c:v>9.0916112379712017E-7</c:v>
                </c:pt>
                <c:pt idx="1763">
                  <c:v>9.0825400375002487E-7</c:v>
                </c:pt>
                <c:pt idx="1764">
                  <c:v>9.0734824065127967E-7</c:v>
                </c:pt>
                <c:pt idx="1765">
                  <c:v>9.0644383179577928E-7</c:v>
                </c:pt>
                <c:pt idx="1766">
                  <c:v>9.0554077448515649E-7</c:v>
                </c:pt>
                <c:pt idx="1767">
                  <c:v>9.0463906602776164E-7</c:v>
                </c:pt>
                <c:pt idx="1768">
                  <c:v>9.0373870373864145E-7</c:v>
                </c:pt>
                <c:pt idx="1769">
                  <c:v>9.0283968493952134E-7</c:v>
                </c:pt>
                <c:pt idx="1770">
                  <c:v>9.0194200695878308E-7</c:v>
                </c:pt>
                <c:pt idx="1771">
                  <c:v>9.0104566713144585E-7</c:v>
                </c:pt>
                <c:pt idx="1772">
                  <c:v>9.0015066279914789E-7</c:v>
                </c:pt>
                <c:pt idx="1773">
                  <c:v>8.9925699131012445E-7</c:v>
                </c:pt>
                <c:pt idx="1774">
                  <c:v>8.9836465001918872E-7</c:v>
                </c:pt>
                <c:pt idx="1775">
                  <c:v>8.9747363628771407E-7</c:v>
                </c:pt>
                <c:pt idx="1776">
                  <c:v>8.9658394748361295E-7</c:v>
                </c:pt>
                <c:pt idx="1777">
                  <c:v>8.9569558098131701E-7</c:v>
                </c:pt>
                <c:pt idx="1778">
                  <c:v>8.9480853416175855E-7</c:v>
                </c:pt>
                <c:pt idx="1779">
                  <c:v>8.939228044123519E-7</c:v>
                </c:pt>
                <c:pt idx="1780">
                  <c:v>8.9303838912697234E-7</c:v>
                </c:pt>
                <c:pt idx="1781">
                  <c:v>8.9215528570593898E-7</c:v>
                </c:pt>
                <c:pt idx="1782">
                  <c:v>8.9127349155599414E-7</c:v>
                </c:pt>
                <c:pt idx="1783">
                  <c:v>8.903930040902843E-7</c:v>
                </c:pt>
                <c:pt idx="1784">
                  <c:v>8.8951382072834252E-7</c:v>
                </c:pt>
                <c:pt idx="1785">
                  <c:v>8.8863593889606925E-7</c:v>
                </c:pt>
                <c:pt idx="1786">
                  <c:v>8.8775935602571025E-7</c:v>
                </c:pt>
                <c:pt idx="1787">
                  <c:v>8.868840695558434E-7</c:v>
                </c:pt>
                <c:pt idx="1788">
                  <c:v>8.8601007693135602E-7</c:v>
                </c:pt>
                <c:pt idx="1789">
                  <c:v>8.8513737560342675E-7</c:v>
                </c:pt>
                <c:pt idx="1790">
                  <c:v>8.8426596302950749E-7</c:v>
                </c:pt>
                <c:pt idx="1791">
                  <c:v>8.8339583667330598E-7</c:v>
                </c:pt>
                <c:pt idx="1792">
                  <c:v>8.8252699400476488E-7</c:v>
                </c:pt>
                <c:pt idx="1793">
                  <c:v>8.8165943250004608E-7</c:v>
                </c:pt>
                <c:pt idx="1794">
                  <c:v>8.8079314964150975E-7</c:v>
                </c:pt>
                <c:pt idx="1795">
                  <c:v>8.7992814291769768E-7</c:v>
                </c:pt>
                <c:pt idx="1796">
                  <c:v>8.7906440982331512E-7</c:v>
                </c:pt>
                <c:pt idx="1797">
                  <c:v>8.7820194785921274E-7</c:v>
                </c:pt>
                <c:pt idx="1798">
                  <c:v>8.7734075453236696E-7</c:v>
                </c:pt>
                <c:pt idx="1799">
                  <c:v>8.7648082735586311E-7</c:v>
                </c:pt>
                <c:pt idx="1800">
                  <c:v>8.7562216384887859E-7</c:v>
                </c:pt>
                <c:pt idx="1801">
                  <c:v>8.7476476153666254E-7</c:v>
                </c:pt>
                <c:pt idx="1802">
                  <c:v>8.7390861795052018E-7</c:v>
                </c:pt>
                <c:pt idx="1803">
                  <c:v>8.7305373062779343E-7</c:v>
                </c:pt>
                <c:pt idx="1804">
                  <c:v>8.7220009711184426E-7</c:v>
                </c:pt>
                <c:pt idx="1805">
                  <c:v>8.7134771495203676E-7</c:v>
                </c:pt>
                <c:pt idx="1806">
                  <c:v>8.7049658170371969E-7</c:v>
                </c:pt>
                <c:pt idx="1807">
                  <c:v>8.6964669492820748E-7</c:v>
                </c:pt>
                <c:pt idx="1808">
                  <c:v>8.6879805219276572E-7</c:v>
                </c:pt>
                <c:pt idx="1809">
                  <c:v>8.6795065107059143E-7</c:v>
                </c:pt>
                <c:pt idx="1810">
                  <c:v>8.6710448914079584E-7</c:v>
                </c:pt>
                <c:pt idx="1811">
                  <c:v>8.6625956398838764E-7</c:v>
                </c:pt>
                <c:pt idx="1812">
                  <c:v>8.6541587320425679E-7</c:v>
                </c:pt>
                <c:pt idx="1813">
                  <c:v>8.6457341438515484E-7</c:v>
                </c:pt>
                <c:pt idx="1814">
                  <c:v>8.6373218513368028E-7</c:v>
                </c:pt>
                <c:pt idx="1815">
                  <c:v>8.6289218305826004E-7</c:v>
                </c:pt>
                <c:pt idx="1816">
                  <c:v>8.6205340577313232E-7</c:v>
                </c:pt>
                <c:pt idx="1817">
                  <c:v>8.6121585089833118E-7</c:v>
                </c:pt>
                <c:pt idx="1818">
                  <c:v>8.6037951605966899E-7</c:v>
                </c:pt>
                <c:pt idx="1819">
                  <c:v>8.5954439888871734E-7</c:v>
                </c:pt>
                <c:pt idx="1820">
                  <c:v>8.5871049702279407E-7</c:v>
                </c:pt>
                <c:pt idx="1821">
                  <c:v>8.5787780810494467E-7</c:v>
                </c:pt>
                <c:pt idx="1822">
                  <c:v>8.5704632978392501E-7</c:v>
                </c:pt>
                <c:pt idx="1823">
                  <c:v>8.5621605971418491E-7</c:v>
                </c:pt>
                <c:pt idx="1824">
                  <c:v>8.5538699555585387E-7</c:v>
                </c:pt>
                <c:pt idx="1825">
                  <c:v>8.5455913497472108E-7</c:v>
                </c:pt>
                <c:pt idx="1826">
                  <c:v>8.537324756422218E-7</c:v>
                </c:pt>
                <c:pt idx="1827">
                  <c:v>8.5290701523541963E-7</c:v>
                </c:pt>
                <c:pt idx="1828">
                  <c:v>8.5208275143698987E-7</c:v>
                </c:pt>
                <c:pt idx="1829">
                  <c:v>8.5125968193520492E-7</c:v>
                </c:pt>
                <c:pt idx="1830">
                  <c:v>8.5043780442391666E-7</c:v>
                </c:pt>
                <c:pt idx="1831">
                  <c:v>8.4961711660254041E-7</c:v>
                </c:pt>
                <c:pt idx="1832">
                  <c:v>8.487976161760386E-7</c:v>
                </c:pt>
                <c:pt idx="1833">
                  <c:v>8.479793008549067E-7</c:v>
                </c:pt>
                <c:pt idx="1834">
                  <c:v>8.4716216835515393E-7</c:v>
                </c:pt>
                <c:pt idx="1835">
                  <c:v>8.4634621639829087E-7</c:v>
                </c:pt>
                <c:pt idx="1836">
                  <c:v>8.4553144271131055E-7</c:v>
                </c:pt>
                <c:pt idx="1837">
                  <c:v>8.4471784502667389E-7</c:v>
                </c:pt>
                <c:pt idx="1838">
                  <c:v>8.4390542108229524E-7</c:v>
                </c:pt>
                <c:pt idx="1839">
                  <c:v>8.4309416862152402E-7</c:v>
                </c:pt>
                <c:pt idx="1840">
                  <c:v>8.4228408539313048E-7</c:v>
                </c:pt>
                <c:pt idx="1841">
                  <c:v>8.4147516915129082E-7</c:v>
                </c:pt>
                <c:pt idx="1842">
                  <c:v>8.4066741765557049E-7</c:v>
                </c:pt>
                <c:pt idx="1843">
                  <c:v>8.3986082867090853E-7</c:v>
                </c:pt>
                <c:pt idx="1844">
                  <c:v>8.390553999676023E-7</c:v>
                </c:pt>
                <c:pt idx="1845">
                  <c:v>8.3825112932129384E-7</c:v>
                </c:pt>
                <c:pt idx="1846">
                  <c:v>8.374480145129511E-7</c:v>
                </c:pt>
                <c:pt idx="1847">
                  <c:v>8.3664605332885614E-7</c:v>
                </c:pt>
                <c:pt idx="1848">
                  <c:v>8.3584524356058717E-7</c:v>
                </c:pt>
                <c:pt idx="1849">
                  <c:v>8.350455830050045E-7</c:v>
                </c:pt>
                <c:pt idx="1850">
                  <c:v>8.3424706946423605E-7</c:v>
                </c:pt>
                <c:pt idx="1851">
                  <c:v>8.3344970074566175E-7</c:v>
                </c:pt>
                <c:pt idx="1852">
                  <c:v>8.3265347466189609E-7</c:v>
                </c:pt>
                <c:pt idx="1853">
                  <c:v>8.3185838903077786E-7</c:v>
                </c:pt>
                <c:pt idx="1854">
                  <c:v>8.3106444167535159E-7</c:v>
                </c:pt>
                <c:pt idx="1855">
                  <c:v>8.3027163042385372E-7</c:v>
                </c:pt>
                <c:pt idx="1856">
                  <c:v>8.2947995310969709E-7</c:v>
                </c:pt>
                <c:pt idx="1857">
                  <c:v>8.286894075714582E-7</c:v>
                </c:pt>
                <c:pt idx="1858">
                  <c:v>8.2789999165285945E-7</c:v>
                </c:pt>
                <c:pt idx="1859">
                  <c:v>8.2711170320275754E-7</c:v>
                </c:pt>
                <c:pt idx="1860">
                  <c:v>8.2632454007512601E-7</c:v>
                </c:pt>
                <c:pt idx="1861">
                  <c:v>8.2553850012904206E-7</c:v>
                </c:pt>
                <c:pt idx="1862">
                  <c:v>8.2475358122867295E-7</c:v>
                </c:pt>
                <c:pt idx="1863">
                  <c:v>8.2396978124325943E-7</c:v>
                </c:pt>
                <c:pt idx="1864">
                  <c:v>8.2318709804710214E-7</c:v>
                </c:pt>
                <c:pt idx="1865">
                  <c:v>8.2240552951954756E-7</c:v>
                </c:pt>
                <c:pt idx="1866">
                  <c:v>8.216250735449739E-7</c:v>
                </c:pt>
                <c:pt idx="1867">
                  <c:v>8.2084572801277496E-7</c:v>
                </c:pt>
                <c:pt idx="1868">
                  <c:v>8.200674908173489E-7</c:v>
                </c:pt>
                <c:pt idx="1869">
                  <c:v>8.192903598580808E-7</c:v>
                </c:pt>
                <c:pt idx="1870">
                  <c:v>8.1851433303933005E-7</c:v>
                </c:pt>
                <c:pt idx="1871">
                  <c:v>8.1773940827041742E-7</c:v>
                </c:pt>
                <c:pt idx="1872">
                  <c:v>8.1696558346560857E-7</c:v>
                </c:pt>
                <c:pt idx="1873">
                  <c:v>8.1619285654410076E-7</c:v>
                </c:pt>
                <c:pt idx="1874">
                  <c:v>8.1542122543001076E-7</c:v>
                </c:pt>
                <c:pt idx="1875">
                  <c:v>8.1465068805235835E-7</c:v>
                </c:pt>
                <c:pt idx="1876">
                  <c:v>8.1388124234505368E-7</c:v>
                </c:pt>
                <c:pt idx="1877">
                  <c:v>8.1311288624688252E-7</c:v>
                </c:pt>
                <c:pt idx="1878">
                  <c:v>8.1234561770149461E-7</c:v>
                </c:pt>
                <c:pt idx="1879">
                  <c:v>8.1157943465738706E-7</c:v>
                </c:pt>
                <c:pt idx="1880">
                  <c:v>8.1081433506789291E-7</c:v>
                </c:pt>
                <c:pt idx="1881">
                  <c:v>8.1005031689116608E-7</c:v>
                </c:pt>
                <c:pt idx="1882">
                  <c:v>8.0928737809016791E-7</c:v>
                </c:pt>
                <c:pt idx="1883">
                  <c:v>8.0852551663265483E-7</c:v>
                </c:pt>
                <c:pt idx="1884">
                  <c:v>8.0776473049116379E-7</c:v>
                </c:pt>
                <c:pt idx="1885">
                  <c:v>8.0700501764299748E-7</c:v>
                </c:pt>
                <c:pt idx="1886">
                  <c:v>8.0624637607021373E-7</c:v>
                </c:pt>
                <c:pt idx="1887">
                  <c:v>8.0548880375961067E-7</c:v>
                </c:pt>
                <c:pt idx="1888">
                  <c:v>8.0473229870271246E-7</c:v>
                </c:pt>
                <c:pt idx="1889">
                  <c:v>8.039768588957571E-7</c:v>
                </c:pt>
                <c:pt idx="1890">
                  <c:v>8.0322248233968374E-7</c:v>
                </c:pt>
                <c:pt idx="1891">
                  <c:v>8.0246916704011771E-7</c:v>
                </c:pt>
                <c:pt idx="1892">
                  <c:v>8.0171691100735905E-7</c:v>
                </c:pt>
                <c:pt idx="1893">
                  <c:v>8.0096571225636825E-7</c:v>
                </c:pt>
                <c:pt idx="1894">
                  <c:v>8.0021556880675274E-7</c:v>
                </c:pt>
                <c:pt idx="1895">
                  <c:v>7.9946647868275597E-7</c:v>
                </c:pt>
                <c:pt idx="1896">
                  <c:v>7.9871843991324292E-7</c:v>
                </c:pt>
                <c:pt idx="1897">
                  <c:v>7.9797145053168609E-7</c:v>
                </c:pt>
                <c:pt idx="1898">
                  <c:v>7.9722550857615452E-7</c:v>
                </c:pt>
                <c:pt idx="1899">
                  <c:v>7.9648061208930056E-7</c:v>
                </c:pt>
                <c:pt idx="1900">
                  <c:v>7.9573675911834533E-7</c:v>
                </c:pt>
                <c:pt idx="1901">
                  <c:v>7.9499394771506868E-7</c:v>
                </c:pt>
                <c:pt idx="1902">
                  <c:v>7.9425217593579386E-7</c:v>
                </c:pt>
                <c:pt idx="1903">
                  <c:v>7.9351144184137615E-7</c:v>
                </c:pt>
                <c:pt idx="1904">
                  <c:v>7.9277174349719018E-7</c:v>
                </c:pt>
                <c:pt idx="1905">
                  <c:v>7.9203307897311743E-7</c:v>
                </c:pt>
                <c:pt idx="1906">
                  <c:v>7.9129544634353162E-7</c:v>
                </c:pt>
                <c:pt idx="1907">
                  <c:v>7.9055884368728941E-7</c:v>
                </c:pt>
                <c:pt idx="1908">
                  <c:v>7.8982326908771636E-7</c:v>
                </c:pt>
                <c:pt idx="1909">
                  <c:v>7.8908872063259295E-7</c:v>
                </c:pt>
                <c:pt idx="1910">
                  <c:v>7.8835519641414442E-7</c:v>
                </c:pt>
                <c:pt idx="1911">
                  <c:v>7.8762269452902823E-7</c:v>
                </c:pt>
                <c:pt idx="1912">
                  <c:v>7.8689121307831956E-7</c:v>
                </c:pt>
                <c:pt idx="1913">
                  <c:v>7.8616075016750173E-7</c:v>
                </c:pt>
                <c:pt idx="1914">
                  <c:v>7.8543130390645218E-7</c:v>
                </c:pt>
                <c:pt idx="1915">
                  <c:v>7.8470287240943002E-7</c:v>
                </c:pt>
                <c:pt idx="1916">
                  <c:v>7.8397545379506581E-7</c:v>
                </c:pt>
                <c:pt idx="1917">
                  <c:v>7.83249046186348E-7</c:v>
                </c:pt>
                <c:pt idx="1918">
                  <c:v>7.8252364771061018E-7</c:v>
                </c:pt>
                <c:pt idx="1919">
                  <c:v>7.8179925649951992E-7</c:v>
                </c:pt>
                <c:pt idx="1920">
                  <c:v>7.8107587068906739E-7</c:v>
                </c:pt>
                <c:pt idx="1921">
                  <c:v>7.8035348841955217E-7</c:v>
                </c:pt>
                <c:pt idx="1922">
                  <c:v>7.7963210783557113E-7</c:v>
                </c:pt>
                <c:pt idx="1923">
                  <c:v>7.7891172708600862E-7</c:v>
                </c:pt>
                <c:pt idx="1924">
                  <c:v>7.7819234432402111E-7</c:v>
                </c:pt>
                <c:pt idx="1925">
                  <c:v>7.7747395770702946E-7</c:v>
                </c:pt>
                <c:pt idx="1926">
                  <c:v>7.7675656539670355E-7</c:v>
                </c:pt>
                <c:pt idx="1927">
                  <c:v>7.7604016555895225E-7</c:v>
                </c:pt>
                <c:pt idx="1928">
                  <c:v>7.7532475636391143E-7</c:v>
                </c:pt>
                <c:pt idx="1929">
                  <c:v>7.7461033598593309E-7</c:v>
                </c:pt>
                <c:pt idx="1930">
                  <c:v>7.7389690260357164E-7</c:v>
                </c:pt>
                <c:pt idx="1931">
                  <c:v>7.7318445439957403E-7</c:v>
                </c:pt>
                <c:pt idx="1932">
                  <c:v>7.7247298956086813E-7</c:v>
                </c:pt>
                <c:pt idx="1933">
                  <c:v>7.7176250627854986E-7</c:v>
                </c:pt>
                <c:pt idx="1934">
                  <c:v>7.7105300274787376E-7</c:v>
                </c:pt>
                <c:pt idx="1935">
                  <c:v>7.7034447716823931E-7</c:v>
                </c:pt>
                <c:pt idx="1936">
                  <c:v>7.6963692774318049E-7</c:v>
                </c:pt>
                <c:pt idx="1937">
                  <c:v>7.6893035268035544E-7</c:v>
                </c:pt>
                <c:pt idx="1938">
                  <c:v>7.6822475019153395E-7</c:v>
                </c:pt>
                <c:pt idx="1939">
                  <c:v>7.675201184925849E-7</c:v>
                </c:pt>
                <c:pt idx="1940">
                  <c:v>7.6681645580346791E-7</c:v>
                </c:pt>
                <c:pt idx="1941">
                  <c:v>7.6611376034822033E-7</c:v>
                </c:pt>
                <c:pt idx="1942">
                  <c:v>7.6541203035494601E-7</c:v>
                </c:pt>
                <c:pt idx="1943">
                  <c:v>7.6471126405580386E-7</c:v>
                </c:pt>
                <c:pt idx="1944">
                  <c:v>7.6401145968699864E-7</c:v>
                </c:pt>
                <c:pt idx="1945">
                  <c:v>7.63312615488767E-7</c:v>
                </c:pt>
                <c:pt idx="1946">
                  <c:v>7.6261472970536931E-7</c:v>
                </c:pt>
                <c:pt idx="1947">
                  <c:v>7.619178005850763E-7</c:v>
                </c:pt>
                <c:pt idx="1948">
                  <c:v>7.6122182638015875E-7</c:v>
                </c:pt>
                <c:pt idx="1949">
                  <c:v>7.6052680534687746E-7</c:v>
                </c:pt>
                <c:pt idx="1950">
                  <c:v>7.5983273574547218E-7</c:v>
                </c:pt>
                <c:pt idx="1951">
                  <c:v>7.5913961584014878E-7</c:v>
                </c:pt>
                <c:pt idx="1952">
                  <c:v>7.5844744389907027E-7</c:v>
                </c:pt>
                <c:pt idx="1953">
                  <c:v>7.5775621819434639E-7</c:v>
                </c:pt>
                <c:pt idx="1954">
                  <c:v>7.5706593700202083E-7</c:v>
                </c:pt>
                <c:pt idx="1955">
                  <c:v>7.563765986020618E-7</c:v>
                </c:pt>
                <c:pt idx="1956">
                  <c:v>7.5568820127835197E-7</c:v>
                </c:pt>
                <c:pt idx="1957">
                  <c:v>7.5500074331867584E-7</c:v>
                </c:pt>
                <c:pt idx="1958">
                  <c:v>7.5431422301471122E-7</c:v>
                </c:pt>
                <c:pt idx="1959">
                  <c:v>7.536286386620168E-7</c:v>
                </c:pt>
                <c:pt idx="1960">
                  <c:v>7.5294398856002232E-7</c:v>
                </c:pt>
                <c:pt idx="1961">
                  <c:v>7.5226027101201862E-7</c:v>
                </c:pt>
                <c:pt idx="1962">
                  <c:v>7.5157748432514661E-7</c:v>
                </c:pt>
                <c:pt idx="1963">
                  <c:v>7.5089562681038617E-7</c:v>
                </c:pt>
                <c:pt idx="1964">
                  <c:v>7.502146967825464E-7</c:v>
                </c:pt>
                <c:pt idx="1965">
                  <c:v>7.4953469256025569E-7</c:v>
                </c:pt>
                <c:pt idx="1966">
                  <c:v>7.4885561246594993E-7</c:v>
                </c:pt>
                <c:pt idx="1967">
                  <c:v>7.4817745482586395E-7</c:v>
                </c:pt>
                <c:pt idx="1968">
                  <c:v>7.4750021797001915E-7</c:v>
                </c:pt>
                <c:pt idx="1969">
                  <c:v>7.468239002322148E-7</c:v>
                </c:pt>
                <c:pt idx="1970">
                  <c:v>7.4614849995001744E-7</c:v>
                </c:pt>
                <c:pt idx="1971">
                  <c:v>7.4547401546475117E-7</c:v>
                </c:pt>
                <c:pt idx="1972">
                  <c:v>7.4480044512148472E-7</c:v>
                </c:pt>
                <c:pt idx="1973">
                  <c:v>7.4412778726902539E-7</c:v>
                </c:pt>
                <c:pt idx="1974">
                  <c:v>7.434560402599066E-7</c:v>
                </c:pt>
                <c:pt idx="1975">
                  <c:v>7.4278520245037749E-7</c:v>
                </c:pt>
                <c:pt idx="1976">
                  <c:v>7.4211527220039357E-7</c:v>
                </c:pt>
                <c:pt idx="1977">
                  <c:v>7.4144624787360739E-7</c:v>
                </c:pt>
                <c:pt idx="1978">
                  <c:v>7.40778127837357E-7</c:v>
                </c:pt>
                <c:pt idx="1979">
                  <c:v>7.4011091046265744E-7</c:v>
                </c:pt>
                <c:pt idx="1980">
                  <c:v>7.3944459412418948E-7</c:v>
                </c:pt>
                <c:pt idx="1981">
                  <c:v>7.3877917720029077E-7</c:v>
                </c:pt>
                <c:pt idx="1982">
                  <c:v>7.3811465807294562E-7</c:v>
                </c:pt>
                <c:pt idx="1983">
                  <c:v>7.3745103512777553E-7</c:v>
                </c:pt>
                <c:pt idx="1984">
                  <c:v>7.3678830675402811E-7</c:v>
                </c:pt>
                <c:pt idx="1985">
                  <c:v>7.3612647134456858E-7</c:v>
                </c:pt>
                <c:pt idx="1986">
                  <c:v>7.3546552729587039E-7</c:v>
                </c:pt>
                <c:pt idx="1987">
                  <c:v>7.3480547300800339E-7</c:v>
                </c:pt>
                <c:pt idx="1988">
                  <c:v>7.3414630688462653E-7</c:v>
                </c:pt>
                <c:pt idx="1989">
                  <c:v>7.3348802733297694E-7</c:v>
                </c:pt>
                <c:pt idx="1990">
                  <c:v>7.3283063276386018E-7</c:v>
                </c:pt>
                <c:pt idx="1991">
                  <c:v>7.3217412159164202E-7</c:v>
                </c:pt>
                <c:pt idx="1992">
                  <c:v>7.3151849223423697E-7</c:v>
                </c:pt>
                <c:pt idx="1993">
                  <c:v>7.3086374311309959E-7</c:v>
                </c:pt>
                <c:pt idx="1994">
                  <c:v>7.3020987265321575E-7</c:v>
                </c:pt>
                <c:pt idx="1995">
                  <c:v>7.2955687928309253E-7</c:v>
                </c:pt>
                <c:pt idx="1996">
                  <c:v>7.2890476143474785E-7</c:v>
                </c:pt>
                <c:pt idx="1997">
                  <c:v>7.2825351754370253E-7</c:v>
                </c:pt>
                <c:pt idx="1998">
                  <c:v>7.2760314604897037E-7</c:v>
                </c:pt>
                <c:pt idx="1999">
                  <c:v>7.2695364539304846E-7</c:v>
                </c:pt>
                <c:pt idx="2000">
                  <c:v>7.2630501402190863E-7</c:v>
                </c:pt>
                <c:pt idx="2001">
                  <c:v>7.2565725038498688E-7</c:v>
                </c:pt>
                <c:pt idx="2002">
                  <c:v>7.250103529351751E-7</c:v>
                </c:pt>
                <c:pt idx="2003">
                  <c:v>7.2436432012881239E-7</c:v>
                </c:pt>
                <c:pt idx="2004">
                  <c:v>7.2371915042567478E-7</c:v>
                </c:pt>
                <c:pt idx="2005">
                  <c:v>7.2307484228896499E-7</c:v>
                </c:pt>
                <c:pt idx="2006">
                  <c:v>7.2243139418530637E-7</c:v>
                </c:pt>
                <c:pt idx="2007">
                  <c:v>7.2178880458473179E-7</c:v>
                </c:pt>
                <c:pt idx="2008">
                  <c:v>7.21147071960674E-7</c:v>
                </c:pt>
                <c:pt idx="2009">
                  <c:v>7.2050619478995759E-7</c:v>
                </c:pt>
                <c:pt idx="2010">
                  <c:v>7.1986617155279041E-7</c:v>
                </c:pt>
                <c:pt idx="2011">
                  <c:v>7.1922700073275299E-7</c:v>
                </c:pt>
                <c:pt idx="2012">
                  <c:v>7.1858868081679134E-7</c:v>
                </c:pt>
                <c:pt idx="2013">
                  <c:v>7.1795121029520643E-7</c:v>
                </c:pt>
                <c:pt idx="2014">
                  <c:v>7.1731458766164578E-7</c:v>
                </c:pt>
                <c:pt idx="2015">
                  <c:v>7.1667881141309528E-7</c:v>
                </c:pt>
                <c:pt idx="2016">
                  <c:v>7.1604388004986996E-7</c:v>
                </c:pt>
                <c:pt idx="2017">
                  <c:v>7.1540979207560416E-7</c:v>
                </c:pt>
                <c:pt idx="2018">
                  <c:v>7.1477654599724361E-7</c:v>
                </c:pt>
                <c:pt idx="2019">
                  <c:v>7.1414414032503735E-7</c:v>
                </c:pt>
                <c:pt idx="2020">
                  <c:v>7.1351257357252726E-7</c:v>
                </c:pt>
                <c:pt idx="2021">
                  <c:v>7.1288184425654011E-7</c:v>
                </c:pt>
                <c:pt idx="2022">
                  <c:v>7.1225195089718018E-7</c:v>
                </c:pt>
                <c:pt idx="2023">
                  <c:v>7.1162289201781768E-7</c:v>
                </c:pt>
                <c:pt idx="2024">
                  <c:v>7.1099466614508348E-7</c:v>
                </c:pt>
                <c:pt idx="2025">
                  <c:v>7.1036727180885736E-7</c:v>
                </c:pt>
                <c:pt idx="2026">
                  <c:v>7.0974070754226131E-7</c:v>
                </c:pt>
                <c:pt idx="2027">
                  <c:v>7.0911497188165066E-7</c:v>
                </c:pt>
                <c:pt idx="2028">
                  <c:v>7.0849006336660542E-7</c:v>
                </c:pt>
                <c:pt idx="2029">
                  <c:v>7.0786598053992133E-7</c:v>
                </c:pt>
                <c:pt idx="2030">
                  <c:v>7.0724272194760154E-7</c:v>
                </c:pt>
                <c:pt idx="2031">
                  <c:v>7.0662028613884907E-7</c:v>
                </c:pt>
                <c:pt idx="2032">
                  <c:v>7.0599867166605667E-7</c:v>
                </c:pt>
                <c:pt idx="2033">
                  <c:v>7.0537787708480024E-7</c:v>
                </c:pt>
                <c:pt idx="2034">
                  <c:v>7.0475790095382895E-7</c:v>
                </c:pt>
                <c:pt idx="2035">
                  <c:v>7.0413874183505737E-7</c:v>
                </c:pt>
                <c:pt idx="2036">
                  <c:v>7.0352039829355769E-7</c:v>
                </c:pt>
                <c:pt idx="2037">
                  <c:v>7.0290286889755148E-7</c:v>
                </c:pt>
                <c:pt idx="2038">
                  <c:v>7.0228615221839875E-7</c:v>
                </c:pt>
                <c:pt idx="2039">
                  <c:v>7.01670246830594E-7</c:v>
                </c:pt>
                <c:pt idx="2040">
                  <c:v>7.0105515131175513E-7</c:v>
                </c:pt>
                <c:pt idx="2041">
                  <c:v>7.0044086424261523E-7</c:v>
                </c:pt>
                <c:pt idx="2042">
                  <c:v>6.9982738420701567E-7</c:v>
                </c:pt>
                <c:pt idx="2043">
                  <c:v>6.9921470979189757E-7</c:v>
                </c:pt>
                <c:pt idx="2044">
                  <c:v>6.986028395872922E-7</c:v>
                </c:pt>
                <c:pt idx="2045">
                  <c:v>6.9799177218631584E-7</c:v>
                </c:pt>
                <c:pt idx="2046">
                  <c:v>6.9738150618515846E-7</c:v>
                </c:pt>
                <c:pt idx="2047">
                  <c:v>6.9677204018307754E-7</c:v>
                </c:pt>
                <c:pt idx="2048">
                  <c:v>6.9616337278238973E-7</c:v>
                </c:pt>
                <c:pt idx="2049">
                  <c:v>6.9555550258846323E-7</c:v>
                </c:pt>
                <c:pt idx="2050">
                  <c:v>6.9494842820970844E-7</c:v>
                </c:pt>
                <c:pt idx="2051">
                  <c:v>6.9434214825757083E-7</c:v>
                </c:pt>
                <c:pt idx="2052">
                  <c:v>6.9373666134652407E-7</c:v>
                </c:pt>
                <c:pt idx="2053">
                  <c:v>6.9313196609406004E-7</c:v>
                </c:pt>
                <c:pt idx="2054">
                  <c:v>6.9252806112068205E-7</c:v>
                </c:pt>
                <c:pt idx="2055">
                  <c:v>6.9192494504989761E-7</c:v>
                </c:pt>
                <c:pt idx="2056">
                  <c:v>6.913226165082089E-7</c:v>
                </c:pt>
                <c:pt idx="2057">
                  <c:v>6.9072107412510678E-7</c:v>
                </c:pt>
                <c:pt idx="2058">
                  <c:v>6.9012031653306184E-7</c:v>
                </c:pt>
                <c:pt idx="2059">
                  <c:v>6.8952034236751618E-7</c:v>
                </c:pt>
                <c:pt idx="2060">
                  <c:v>6.8892115026687747E-7</c:v>
                </c:pt>
                <c:pt idx="2061">
                  <c:v>6.8832273887250994E-7</c:v>
                </c:pt>
                <c:pt idx="2062">
                  <c:v>6.8772510682872646E-7</c:v>
                </c:pt>
                <c:pt idx="2063">
                  <c:v>6.871282527827811E-7</c:v>
                </c:pt>
                <c:pt idx="2064">
                  <c:v>6.8653217538486281E-7</c:v>
                </c:pt>
                <c:pt idx="2065">
                  <c:v>6.8593687328808512E-7</c:v>
                </c:pt>
                <c:pt idx="2066">
                  <c:v>6.8534234514848149E-7</c:v>
                </c:pt>
                <c:pt idx="2067">
                  <c:v>6.8474858962499528E-7</c:v>
                </c:pt>
                <c:pt idx="2068">
                  <c:v>6.8415560537947335E-7</c:v>
                </c:pt>
                <c:pt idx="2069">
                  <c:v>6.8356339107665879E-7</c:v>
                </c:pt>
                <c:pt idx="2070">
                  <c:v>6.8297194538418349E-7</c:v>
                </c:pt>
                <c:pt idx="2071">
                  <c:v>6.8238126697255798E-7</c:v>
                </c:pt>
                <c:pt idx="2072">
                  <c:v>6.8179135451516825E-7</c:v>
                </c:pt>
                <c:pt idx="2073">
                  <c:v>6.8120220668826561E-7</c:v>
                </c:pt>
                <c:pt idx="2074">
                  <c:v>6.8061382217095957E-7</c:v>
                </c:pt>
                <c:pt idx="2075">
                  <c:v>6.8002619964521042E-7</c:v>
                </c:pt>
                <c:pt idx="2076">
                  <c:v>6.7943933779582311E-7</c:v>
                </c:pt>
                <c:pt idx="2077">
                  <c:v>6.7885323531043763E-7</c:v>
                </c:pt>
                <c:pt idx="2078">
                  <c:v>6.782678908795242E-7</c:v>
                </c:pt>
                <c:pt idx="2079">
                  <c:v>6.7768330319637356E-7</c:v>
                </c:pt>
                <c:pt idx="2080">
                  <c:v>6.7709947095709136E-7</c:v>
                </c:pt>
                <c:pt idx="2081">
                  <c:v>6.7651639286059041E-7</c:v>
                </c:pt>
                <c:pt idx="2082">
                  <c:v>6.7593406760858351E-7</c:v>
                </c:pt>
                <c:pt idx="2083">
                  <c:v>6.753524939055757E-7</c:v>
                </c:pt>
                <c:pt idx="2084">
                  <c:v>6.7477167045885725E-7</c:v>
                </c:pt>
                <c:pt idx="2085">
                  <c:v>6.7419159597849727E-7</c:v>
                </c:pt>
                <c:pt idx="2086">
                  <c:v>6.7361226917733538E-7</c:v>
                </c:pt>
                <c:pt idx="2087">
                  <c:v>6.7303368877097582E-7</c:v>
                </c:pt>
                <c:pt idx="2088">
                  <c:v>6.7245585347777885E-7</c:v>
                </c:pt>
                <c:pt idx="2089">
                  <c:v>6.7187876201885465E-7</c:v>
                </c:pt>
                <c:pt idx="2090">
                  <c:v>6.7130241311805659E-7</c:v>
                </c:pt>
                <c:pt idx="2091">
                  <c:v>6.7072680550197293E-7</c:v>
                </c:pt>
                <c:pt idx="2092">
                  <c:v>6.7015193789992051E-7</c:v>
                </c:pt>
                <c:pt idx="2093">
                  <c:v>6.6957780904393812E-7</c:v>
                </c:pt>
                <c:pt idx="2094">
                  <c:v>6.6900441766877931E-7</c:v>
                </c:pt>
                <c:pt idx="2095">
                  <c:v>6.6843176251190441E-7</c:v>
                </c:pt>
                <c:pt idx="2096">
                  <c:v>6.6785984231347441E-7</c:v>
                </c:pt>
                <c:pt idx="2097">
                  <c:v>6.6728865581634492E-7</c:v>
                </c:pt>
                <c:pt idx="2098">
                  <c:v>6.667182017660573E-7</c:v>
                </c:pt>
                <c:pt idx="2099">
                  <c:v>6.6614847891083354E-7</c:v>
                </c:pt>
                <c:pt idx="2100">
                  <c:v>6.6557948600156833E-7</c:v>
                </c:pt>
                <c:pt idx="2101">
                  <c:v>6.6501122179182221E-7</c:v>
                </c:pt>
                <c:pt idx="2102">
                  <c:v>6.6444368503781569E-7</c:v>
                </c:pt>
                <c:pt idx="2103">
                  <c:v>6.638768744984219E-7</c:v>
                </c:pt>
                <c:pt idx="2104">
                  <c:v>6.633107889351586E-7</c:v>
                </c:pt>
                <c:pt idx="2105">
                  <c:v>6.6274542711218386E-7</c:v>
                </c:pt>
                <c:pt idx="2106">
                  <c:v>6.6218078779628748E-7</c:v>
                </c:pt>
                <c:pt idx="2107">
                  <c:v>6.6161686975688486E-7</c:v>
                </c:pt>
                <c:pt idx="2108">
                  <c:v>6.6105367176600968E-7</c:v>
                </c:pt>
                <c:pt idx="2109">
                  <c:v>6.6049119259830891E-7</c:v>
                </c:pt>
                <c:pt idx="2110">
                  <c:v>6.5992943103103355E-7</c:v>
                </c:pt>
                <c:pt idx="2111">
                  <c:v>6.5936838584403495E-7</c:v>
                </c:pt>
                <c:pt idx="2112">
                  <c:v>6.5880805581975557E-7</c:v>
                </c:pt>
                <c:pt idx="2113">
                  <c:v>6.5824843974322351E-7</c:v>
                </c:pt>
                <c:pt idx="2114">
                  <c:v>6.5768953640204643E-7</c:v>
                </c:pt>
                <c:pt idx="2115">
                  <c:v>6.5713134458640442E-7</c:v>
                </c:pt>
                <c:pt idx="2116">
                  <c:v>6.5657386308904301E-7</c:v>
                </c:pt>
                <c:pt idx="2117">
                  <c:v>6.5601709070526695E-7</c:v>
                </c:pt>
                <c:pt idx="2118">
                  <c:v>6.5546102623293479E-7</c:v>
                </c:pt>
                <c:pt idx="2119">
                  <c:v>6.549056684724504E-7</c:v>
                </c:pt>
                <c:pt idx="2120">
                  <c:v>6.5435101622675846E-7</c:v>
                </c:pt>
                <c:pt idx="2121">
                  <c:v>6.5379706830133636E-7</c:v>
                </c:pt>
                <c:pt idx="2122">
                  <c:v>6.5324382350418873E-7</c:v>
                </c:pt>
                <c:pt idx="2123">
                  <c:v>6.5269128064584117E-7</c:v>
                </c:pt>
                <c:pt idx="2124">
                  <c:v>6.5213943853933308E-7</c:v>
                </c:pt>
                <c:pt idx="2125">
                  <c:v>6.5158829600021159E-7</c:v>
                </c:pt>
                <c:pt idx="2126">
                  <c:v>6.5103785184652586E-7</c:v>
                </c:pt>
                <c:pt idx="2127">
                  <c:v>6.5048810489881991E-7</c:v>
                </c:pt>
                <c:pt idx="2128">
                  <c:v>6.4993905398012651E-7</c:v>
                </c:pt>
                <c:pt idx="2129">
                  <c:v>6.4939069791596079E-7</c:v>
                </c:pt>
                <c:pt idx="2130">
                  <c:v>6.4884303553431471E-7</c:v>
                </c:pt>
                <c:pt idx="2131">
                  <c:v>6.4829606566564954E-7</c:v>
                </c:pt>
                <c:pt idx="2132">
                  <c:v>6.47749787142891E-7</c:v>
                </c:pt>
                <c:pt idx="2133">
                  <c:v>6.4720419880142161E-7</c:v>
                </c:pt>
                <c:pt idx="2134">
                  <c:v>6.4665929947907553E-7</c:v>
                </c:pt>
                <c:pt idx="2135">
                  <c:v>6.4611508801613199E-7</c:v>
                </c:pt>
                <c:pt idx="2136">
                  <c:v>6.4557156325531001E-7</c:v>
                </c:pt>
                <c:pt idx="2137">
                  <c:v>6.4502872404175934E-7</c:v>
                </c:pt>
                <c:pt idx="2138">
                  <c:v>6.4448656922305852E-7</c:v>
                </c:pt>
                <c:pt idx="2139">
                  <c:v>6.4394509764920554E-7</c:v>
                </c:pt>
                <c:pt idx="2140">
                  <c:v>6.4340430817261336E-7</c:v>
                </c:pt>
                <c:pt idx="2141">
                  <c:v>6.4286419964810245E-7</c:v>
                </c:pt>
                <c:pt idx="2142">
                  <c:v>6.4232477093289682E-7</c:v>
                </c:pt>
                <c:pt idx="2143">
                  <c:v>6.4178602088661548E-7</c:v>
                </c:pt>
                <c:pt idx="2144">
                  <c:v>6.412479483712688E-7</c:v>
                </c:pt>
                <c:pt idx="2145">
                  <c:v>6.4071055225125063E-7</c:v>
                </c:pt>
                <c:pt idx="2146">
                  <c:v>6.4017383139333316E-7</c:v>
                </c:pt>
                <c:pt idx="2147">
                  <c:v>6.3963778466666102E-7</c:v>
                </c:pt>
                <c:pt idx="2148">
                  <c:v>6.3910241094274535E-7</c:v>
                </c:pt>
                <c:pt idx="2149">
                  <c:v>6.385677090954571E-7</c:v>
                </c:pt>
                <c:pt idx="2150">
                  <c:v>6.380336780010219E-7</c:v>
                </c:pt>
                <c:pt idx="2151">
                  <c:v>6.3750031653801417E-7</c:v>
                </c:pt>
                <c:pt idx="2152">
                  <c:v>6.3696762358735051E-7</c:v>
                </c:pt>
                <c:pt idx="2153">
                  <c:v>6.3643559803228489E-7</c:v>
                </c:pt>
                <c:pt idx="2154">
                  <c:v>6.3590423875840169E-7</c:v>
                </c:pt>
                <c:pt idx="2155">
                  <c:v>6.3537354465361027E-7</c:v>
                </c:pt>
                <c:pt idx="2156">
                  <c:v>6.3484351460814004E-7</c:v>
                </c:pt>
                <c:pt idx="2157">
                  <c:v>6.343141475145331E-7</c:v>
                </c:pt>
                <c:pt idx="2158">
                  <c:v>6.3378544226763943E-7</c:v>
                </c:pt>
              </c:numCache>
            </c:numRef>
          </c:xVal>
          <c:yVal>
            <c:numRef>
              <c:f>data!$D$2:$D$2160</c:f>
              <c:numCache>
                <c:formatCode>General</c:formatCode>
                <c:ptCount val="2159"/>
                <c:pt idx="0">
                  <c:v>-3.1276244488535498E-2</c:v>
                </c:pt>
                <c:pt idx="1">
                  <c:v>-1.6001286869922561E-2</c:v>
                </c:pt>
                <c:pt idx="2">
                  <c:v>-1.462377373166732E-2</c:v>
                </c:pt>
                <c:pt idx="3">
                  <c:v>-2.6179353847192714E-2</c:v>
                </c:pt>
                <c:pt idx="4">
                  <c:v>5.3980585039120482E-2</c:v>
                </c:pt>
                <c:pt idx="5">
                  <c:v>1.0986192457608044E-2</c:v>
                </c:pt>
                <c:pt idx="6">
                  <c:v>5.0001677509241261E-4</c:v>
                </c:pt>
                <c:pt idx="7">
                  <c:v>-3.9534679147633749E-2</c:v>
                </c:pt>
                <c:pt idx="8">
                  <c:v>-1.21382825532152E-2</c:v>
                </c:pt>
                <c:pt idx="9">
                  <c:v>-1.4175270640398587E-2</c:v>
                </c:pt>
                <c:pt idx="10">
                  <c:v>0.11177088249827789</c:v>
                </c:pt>
                <c:pt idx="11">
                  <c:v>-3.0350334022561671E-2</c:v>
                </c:pt>
                <c:pt idx="12">
                  <c:v>-2.7759971429122461E-2</c:v>
                </c:pt>
                <c:pt idx="13">
                  <c:v>3.8288144539888769E-2</c:v>
                </c:pt>
                <c:pt idx="14">
                  <c:v>6.7996765565387474E-2</c:v>
                </c:pt>
                <c:pt idx="15">
                  <c:v>-0.15462017378614445</c:v>
                </c:pt>
                <c:pt idx="16">
                  <c:v>-0.18152048578622706</c:v>
                </c:pt>
                <c:pt idx="17">
                  <c:v>7.1924053829174009E-2</c:v>
                </c:pt>
                <c:pt idx="18">
                  <c:v>9.2599942401749916E-2</c:v>
                </c:pt>
                <c:pt idx="19">
                  <c:v>0.17804258814883508</c:v>
                </c:pt>
                <c:pt idx="20">
                  <c:v>9.7473502873381065E-3</c:v>
                </c:pt>
                <c:pt idx="21">
                  <c:v>1.0289274091351394E-3</c:v>
                </c:pt>
                <c:pt idx="22">
                  <c:v>3.2980737558260744E-3</c:v>
                </c:pt>
                <c:pt idx="23">
                  <c:v>4.7171811035350314E-2</c:v>
                </c:pt>
                <c:pt idx="24">
                  <c:v>1.4251240860707974E-2</c:v>
                </c:pt>
                <c:pt idx="25">
                  <c:v>4.2189116775830433E-2</c:v>
                </c:pt>
                <c:pt idx="26">
                  <c:v>-2.8359126992433311E-2</c:v>
                </c:pt>
                <c:pt idx="27">
                  <c:v>-6.1401456160640883E-2</c:v>
                </c:pt>
                <c:pt idx="28">
                  <c:v>-5.541183822202346E-3</c:v>
                </c:pt>
                <c:pt idx="29">
                  <c:v>3.4071995623410995E-3</c:v>
                </c:pt>
                <c:pt idx="30">
                  <c:v>-2.0730239236221606E-2</c:v>
                </c:pt>
                <c:pt idx="31">
                  <c:v>2.6181098937692996E-2</c:v>
                </c:pt>
                <c:pt idx="32">
                  <c:v>-4.225484557073448E-2</c:v>
                </c:pt>
                <c:pt idx="33">
                  <c:v>5.0948063960367419E-2</c:v>
                </c:pt>
                <c:pt idx="34">
                  <c:v>-2.487706689516473E-2</c:v>
                </c:pt>
                <c:pt idx="35">
                  <c:v>-2.2098055310022942E-3</c:v>
                </c:pt>
                <c:pt idx="36">
                  <c:v>-4.9823541771174248E-2</c:v>
                </c:pt>
                <c:pt idx="37">
                  <c:v>-8.0194075247495222E-2</c:v>
                </c:pt>
                <c:pt idx="38">
                  <c:v>1.2049775308288159E-3</c:v>
                </c:pt>
                <c:pt idx="39">
                  <c:v>-6.2631560996228288E-3</c:v>
                </c:pt>
                <c:pt idx="40">
                  <c:v>1.4223338754528617E-2</c:v>
                </c:pt>
                <c:pt idx="41">
                  <c:v>1.7331989516504762E-2</c:v>
                </c:pt>
                <c:pt idx="42">
                  <c:v>2.4991144084561153E-2</c:v>
                </c:pt>
                <c:pt idx="43">
                  <c:v>-2.2260945504206181E-2</c:v>
                </c:pt>
                <c:pt idx="44">
                  <c:v>-7.6858668661798454E-2</c:v>
                </c:pt>
                <c:pt idx="45">
                  <c:v>5.4061527731325262E-2</c:v>
                </c:pt>
                <c:pt idx="46">
                  <c:v>-5.7848628624028689E-2</c:v>
                </c:pt>
                <c:pt idx="47">
                  <c:v>6.9845605944756722E-2</c:v>
                </c:pt>
                <c:pt idx="48">
                  <c:v>7.1632268249753356E-2</c:v>
                </c:pt>
                <c:pt idx="49">
                  <c:v>-0.13694083916237393</c:v>
                </c:pt>
                <c:pt idx="50">
                  <c:v>8.5729069142807063E-2</c:v>
                </c:pt>
                <c:pt idx="51">
                  <c:v>-2.7889321696897385E-2</c:v>
                </c:pt>
                <c:pt idx="52">
                  <c:v>6.4168232144870699E-3</c:v>
                </c:pt>
                <c:pt idx="53">
                  <c:v>-1.9687381208907735E-2</c:v>
                </c:pt>
                <c:pt idx="54">
                  <c:v>2.331184673128554E-2</c:v>
                </c:pt>
                <c:pt idx="55">
                  <c:v>-1.3615388825254009E-3</c:v>
                </c:pt>
                <c:pt idx="56">
                  <c:v>2.0387882769740445E-3</c:v>
                </c:pt>
                <c:pt idx="57">
                  <c:v>8.079469953734951E-3</c:v>
                </c:pt>
                <c:pt idx="58">
                  <c:v>0.14022177617487414</c:v>
                </c:pt>
                <c:pt idx="59">
                  <c:v>-4.8122149353209166E-3</c:v>
                </c:pt>
                <c:pt idx="60">
                  <c:v>-2.9253249029115642E-2</c:v>
                </c:pt>
                <c:pt idx="61">
                  <c:v>-2.2897356739008876E-2</c:v>
                </c:pt>
                <c:pt idx="62">
                  <c:v>-2.2434207418432328E-2</c:v>
                </c:pt>
                <c:pt idx="63">
                  <c:v>1.4809451792234475E-2</c:v>
                </c:pt>
                <c:pt idx="64">
                  <c:v>-1.6847957983093273E-3</c:v>
                </c:pt>
                <c:pt idx="65">
                  <c:v>-1.2177811369214902E-3</c:v>
                </c:pt>
                <c:pt idx="66">
                  <c:v>-2.8115864828479938E-2</c:v>
                </c:pt>
                <c:pt idx="67">
                  <c:v>-9.2999014134455063E-3</c:v>
                </c:pt>
                <c:pt idx="68">
                  <c:v>2.8212451453254066E-2</c:v>
                </c:pt>
                <c:pt idx="69">
                  <c:v>-3.7107852916473415E-2</c:v>
                </c:pt>
                <c:pt idx="70">
                  <c:v>-5.2108640828602403E-3</c:v>
                </c:pt>
                <c:pt idx="71">
                  <c:v>5.1151694122522594E-3</c:v>
                </c:pt>
                <c:pt idx="72">
                  <c:v>2.6647548547070701E-2</c:v>
                </c:pt>
                <c:pt idx="73">
                  <c:v>-8.1833828945209255E-3</c:v>
                </c:pt>
                <c:pt idx="74">
                  <c:v>1.2184442846201525E-5</c:v>
                </c:pt>
                <c:pt idx="75">
                  <c:v>6.3039145305024122E-2</c:v>
                </c:pt>
                <c:pt idx="76">
                  <c:v>4.5509909241539873E-2</c:v>
                </c:pt>
                <c:pt idx="77">
                  <c:v>-1.3536430128173731E-2</c:v>
                </c:pt>
                <c:pt idx="78">
                  <c:v>-1.1727403280568248E-2</c:v>
                </c:pt>
                <c:pt idx="79">
                  <c:v>5.5375925493328093E-3</c:v>
                </c:pt>
                <c:pt idx="80">
                  <c:v>2.9523740097419357E-2</c:v>
                </c:pt>
                <c:pt idx="81">
                  <c:v>6.6983105509922466E-2</c:v>
                </c:pt>
                <c:pt idx="82">
                  <c:v>-1.8692258620452214E-2</c:v>
                </c:pt>
                <c:pt idx="83">
                  <c:v>-3.4670733040451561E-2</c:v>
                </c:pt>
                <c:pt idx="84">
                  <c:v>-1.0229400732130172E-2</c:v>
                </c:pt>
                <c:pt idx="85">
                  <c:v>-9.5124697718408681E-3</c:v>
                </c:pt>
                <c:pt idx="86">
                  <c:v>9.3149418684197807E-3</c:v>
                </c:pt>
                <c:pt idx="87">
                  <c:v>2.9936663610387465E-2</c:v>
                </c:pt>
                <c:pt idx="88">
                  <c:v>1.3123389729368926E-2</c:v>
                </c:pt>
                <c:pt idx="89">
                  <c:v>-2.2682507498808388E-2</c:v>
                </c:pt>
                <c:pt idx="90">
                  <c:v>-1.4914115341936013E-2</c:v>
                </c:pt>
                <c:pt idx="91">
                  <c:v>1.6424702750687789E-2</c:v>
                </c:pt>
                <c:pt idx="92">
                  <c:v>-2.5009822459794245E-2</c:v>
                </c:pt>
                <c:pt idx="93">
                  <c:v>-0.18477472639067583</c:v>
                </c:pt>
                <c:pt idx="94">
                  <c:v>2.6186235447665948E-2</c:v>
                </c:pt>
                <c:pt idx="95">
                  <c:v>8.2316190948961462E-2</c:v>
                </c:pt>
                <c:pt idx="96">
                  <c:v>-4.5304289356990567E-2</c:v>
                </c:pt>
                <c:pt idx="97">
                  <c:v>-5.6478522132461441E-2</c:v>
                </c:pt>
                <c:pt idx="98">
                  <c:v>9.3579421267531778E-4</c:v>
                </c:pt>
                <c:pt idx="99">
                  <c:v>1.6658702151079376E-2</c:v>
                </c:pt>
                <c:pt idx="100">
                  <c:v>6.6386146011207486E-2</c:v>
                </c:pt>
                <c:pt idx="101">
                  <c:v>1.7898068015253073E-2</c:v>
                </c:pt>
                <c:pt idx="102">
                  <c:v>0.34077468551113405</c:v>
                </c:pt>
                <c:pt idx="103">
                  <c:v>5.0812069027606724E-2</c:v>
                </c:pt>
                <c:pt idx="104">
                  <c:v>5.9079315609482978E-2</c:v>
                </c:pt>
                <c:pt idx="105">
                  <c:v>7.221279234867004E-3</c:v>
                </c:pt>
                <c:pt idx="106">
                  <c:v>-7.3775637521973671E-3</c:v>
                </c:pt>
                <c:pt idx="107">
                  <c:v>1.6822990868403003E-3</c:v>
                </c:pt>
                <c:pt idx="108">
                  <c:v>-2.4816457086753455E-2</c:v>
                </c:pt>
                <c:pt idx="109">
                  <c:v>-8.1822112143694586E-2</c:v>
                </c:pt>
                <c:pt idx="110">
                  <c:v>0.1998897425755537</c:v>
                </c:pt>
                <c:pt idx="111">
                  <c:v>-0.33679725844787245</c:v>
                </c:pt>
                <c:pt idx="112">
                  <c:v>-3.905850437135637E-2</c:v>
                </c:pt>
                <c:pt idx="113">
                  <c:v>2.6217304793082043E-4</c:v>
                </c:pt>
                <c:pt idx="114">
                  <c:v>0.11926496067333089</c:v>
                </c:pt>
                <c:pt idx="115">
                  <c:v>-2.5794425693996384E-2</c:v>
                </c:pt>
                <c:pt idx="116">
                  <c:v>-1.2743115393511063E-2</c:v>
                </c:pt>
                <c:pt idx="117">
                  <c:v>7.2324790045929968E-2</c:v>
                </c:pt>
                <c:pt idx="118">
                  <c:v>-1.4592163885941079E-2</c:v>
                </c:pt>
                <c:pt idx="119">
                  <c:v>-1.6702892888349023E-2</c:v>
                </c:pt>
                <c:pt idx="120">
                  <c:v>-2.6505781928484195E-2</c:v>
                </c:pt>
                <c:pt idx="121">
                  <c:v>-3.7850446833056862E-2</c:v>
                </c:pt>
                <c:pt idx="122">
                  <c:v>-4.6822480365836375E-2</c:v>
                </c:pt>
                <c:pt idx="123">
                  <c:v>4.4908310388501863E-2</c:v>
                </c:pt>
                <c:pt idx="124">
                  <c:v>4.3624531582279719E-2</c:v>
                </c:pt>
                <c:pt idx="125">
                  <c:v>6.5047258824102267E-3</c:v>
                </c:pt>
                <c:pt idx="126">
                  <c:v>-4.2271330688678214E-2</c:v>
                </c:pt>
                <c:pt idx="127">
                  <c:v>-1.3453335138102913E-2</c:v>
                </c:pt>
                <c:pt idx="128">
                  <c:v>-2.6862166618894491E-2</c:v>
                </c:pt>
                <c:pt idx="129">
                  <c:v>-1.3251775192471081E-2</c:v>
                </c:pt>
                <c:pt idx="130">
                  <c:v>-7.6729805353466018E-2</c:v>
                </c:pt>
                <c:pt idx="131">
                  <c:v>-4.9484562774816991E-2</c:v>
                </c:pt>
                <c:pt idx="132">
                  <c:v>-2.7771196133340358E-2</c:v>
                </c:pt>
                <c:pt idx="133">
                  <c:v>-2.3689486099624801E-2</c:v>
                </c:pt>
                <c:pt idx="134">
                  <c:v>-8.7703901407138296E-2</c:v>
                </c:pt>
                <c:pt idx="135">
                  <c:v>9.6931769184134802E-3</c:v>
                </c:pt>
                <c:pt idx="136">
                  <c:v>1.3247907772572043E-2</c:v>
                </c:pt>
                <c:pt idx="137">
                  <c:v>-5.6935720671908559E-2</c:v>
                </c:pt>
                <c:pt idx="138">
                  <c:v>3.0866185157480703E-2</c:v>
                </c:pt>
                <c:pt idx="139">
                  <c:v>-2.7912243291538633E-2</c:v>
                </c:pt>
                <c:pt idx="140">
                  <c:v>-3.4891092718128222E-2</c:v>
                </c:pt>
                <c:pt idx="141">
                  <c:v>-8.9938602350100955E-2</c:v>
                </c:pt>
                <c:pt idx="142">
                  <c:v>-3.2140419113328607E-2</c:v>
                </c:pt>
                <c:pt idx="143">
                  <c:v>-2.5802674972860307E-2</c:v>
                </c:pt>
                <c:pt idx="144">
                  <c:v>-1.8334373523769456E-2</c:v>
                </c:pt>
                <c:pt idx="145">
                  <c:v>-3.8703024349334403E-3</c:v>
                </c:pt>
                <c:pt idx="146">
                  <c:v>-2.4021135767386365E-2</c:v>
                </c:pt>
                <c:pt idx="147">
                  <c:v>-2.883679318180837E-2</c:v>
                </c:pt>
                <c:pt idx="148">
                  <c:v>-6.231532240560287E-2</c:v>
                </c:pt>
                <c:pt idx="149">
                  <c:v>-7.2617079609778685E-3</c:v>
                </c:pt>
                <c:pt idx="150">
                  <c:v>-3.195468876902241E-2</c:v>
                </c:pt>
                <c:pt idx="151">
                  <c:v>-6.7554966202382077E-3</c:v>
                </c:pt>
                <c:pt idx="152">
                  <c:v>9.6373587814411986E-3</c:v>
                </c:pt>
                <c:pt idx="153">
                  <c:v>-7.8426700510121385E-3</c:v>
                </c:pt>
                <c:pt idx="154">
                  <c:v>-0.10879604482512967</c:v>
                </c:pt>
                <c:pt idx="155">
                  <c:v>-2.7822429381812511E-2</c:v>
                </c:pt>
                <c:pt idx="156">
                  <c:v>9.2908204082717081E-3</c:v>
                </c:pt>
                <c:pt idx="157">
                  <c:v>3.8877453390729266E-3</c:v>
                </c:pt>
                <c:pt idx="158">
                  <c:v>-5.2486087608793683E-2</c:v>
                </c:pt>
                <c:pt idx="159">
                  <c:v>-2.4709741217177655E-2</c:v>
                </c:pt>
                <c:pt idx="160">
                  <c:v>-3.8376068059659332E-2</c:v>
                </c:pt>
                <c:pt idx="161">
                  <c:v>-3.2904394864880913E-2</c:v>
                </c:pt>
                <c:pt idx="162">
                  <c:v>-3.3000439238070209E-2</c:v>
                </c:pt>
                <c:pt idx="163">
                  <c:v>-3.5849010690909483E-2</c:v>
                </c:pt>
                <c:pt idx="164">
                  <c:v>-5.4103863752018193E-2</c:v>
                </c:pt>
                <c:pt idx="165">
                  <c:v>-6.4969826989447352E-2</c:v>
                </c:pt>
                <c:pt idx="166">
                  <c:v>-3.1366255902692819E-2</c:v>
                </c:pt>
                <c:pt idx="167">
                  <c:v>0.21696531530508684</c:v>
                </c:pt>
                <c:pt idx="168">
                  <c:v>-4.2513525157857342E-2</c:v>
                </c:pt>
                <c:pt idx="169">
                  <c:v>-0.12634125522407133</c:v>
                </c:pt>
                <c:pt idx="170">
                  <c:v>8.072400685691105E-3</c:v>
                </c:pt>
                <c:pt idx="171">
                  <c:v>-1.3889946442165541E-2</c:v>
                </c:pt>
                <c:pt idx="172">
                  <c:v>-4.4955410763936219E-3</c:v>
                </c:pt>
                <c:pt idx="173">
                  <c:v>-3.749871698040573E-2</c:v>
                </c:pt>
                <c:pt idx="174">
                  <c:v>-6.3286435497593996E-2</c:v>
                </c:pt>
                <c:pt idx="175">
                  <c:v>-4.9727116545788201E-2</c:v>
                </c:pt>
                <c:pt idx="176">
                  <c:v>-6.4608076490577593E-2</c:v>
                </c:pt>
                <c:pt idx="177">
                  <c:v>-3.7770674013427432E-3</c:v>
                </c:pt>
                <c:pt idx="178">
                  <c:v>2.9399133760688072E-2</c:v>
                </c:pt>
                <c:pt idx="179">
                  <c:v>-3.5505972907050855E-2</c:v>
                </c:pt>
                <c:pt idx="180">
                  <c:v>-7.2293767506850348E-2</c:v>
                </c:pt>
                <c:pt idx="181">
                  <c:v>-3.2987612084916497E-2</c:v>
                </c:pt>
                <c:pt idx="182">
                  <c:v>-1.9054099252133496E-2</c:v>
                </c:pt>
                <c:pt idx="183">
                  <c:v>-2.0016761753594903E-2</c:v>
                </c:pt>
                <c:pt idx="184">
                  <c:v>8.0836091921704274E-3</c:v>
                </c:pt>
                <c:pt idx="185">
                  <c:v>7.9929984270307661E-3</c:v>
                </c:pt>
                <c:pt idx="186">
                  <c:v>1.7146577836327297E-3</c:v>
                </c:pt>
                <c:pt idx="187">
                  <c:v>-3.1499307786101369E-2</c:v>
                </c:pt>
                <c:pt idx="188">
                  <c:v>9.3959998738939367E-3</c:v>
                </c:pt>
                <c:pt idx="189">
                  <c:v>-3.2216063175470412E-2</c:v>
                </c:pt>
                <c:pt idx="190">
                  <c:v>-5.4679707562213437E-2</c:v>
                </c:pt>
                <c:pt idx="191">
                  <c:v>-1.9417667044200162E-3</c:v>
                </c:pt>
                <c:pt idx="192">
                  <c:v>-7.577442546344873E-2</c:v>
                </c:pt>
                <c:pt idx="193">
                  <c:v>-4.6359656179044695E-2</c:v>
                </c:pt>
                <c:pt idx="194">
                  <c:v>-1.3782259882699594E-2</c:v>
                </c:pt>
                <c:pt idx="195">
                  <c:v>-1.9519213147355781E-2</c:v>
                </c:pt>
                <c:pt idx="196">
                  <c:v>3.8915940573644205E-2</c:v>
                </c:pt>
                <c:pt idx="197">
                  <c:v>1.7978509051587374E-3</c:v>
                </c:pt>
                <c:pt idx="198">
                  <c:v>-8.652159258592515E-3</c:v>
                </c:pt>
                <c:pt idx="199">
                  <c:v>-7.515350756917177E-3</c:v>
                </c:pt>
                <c:pt idx="200">
                  <c:v>0.27602098058464403</c:v>
                </c:pt>
                <c:pt idx="201">
                  <c:v>3.4130602905534727E-2</c:v>
                </c:pt>
                <c:pt idx="202">
                  <c:v>5.0603988012695035E-2</c:v>
                </c:pt>
                <c:pt idx="203">
                  <c:v>-3.6501516809642663E-2</c:v>
                </c:pt>
                <c:pt idx="204">
                  <c:v>6.5703251605912893E-2</c:v>
                </c:pt>
                <c:pt idx="205">
                  <c:v>-5.2838783129898299E-3</c:v>
                </c:pt>
                <c:pt idx="206">
                  <c:v>-2.6742513257962602E-2</c:v>
                </c:pt>
                <c:pt idx="207">
                  <c:v>-9.7017246890306746E-3</c:v>
                </c:pt>
                <c:pt idx="208">
                  <c:v>-5.3842990068955994E-2</c:v>
                </c:pt>
                <c:pt idx="209">
                  <c:v>-6.6614017848487625E-2</c:v>
                </c:pt>
                <c:pt idx="210">
                  <c:v>-4.3950394177655831E-2</c:v>
                </c:pt>
                <c:pt idx="211">
                  <c:v>-3.5280756187264152E-2</c:v>
                </c:pt>
                <c:pt idx="212">
                  <c:v>-1.9547187801652564E-2</c:v>
                </c:pt>
                <c:pt idx="213">
                  <c:v>-4.3356679790507915E-3</c:v>
                </c:pt>
                <c:pt idx="214">
                  <c:v>-3.2666942827798216E-2</c:v>
                </c:pt>
                <c:pt idx="215">
                  <c:v>-2.0316610850385827E-2</c:v>
                </c:pt>
                <c:pt idx="216">
                  <c:v>8.1173850406501893E-3</c:v>
                </c:pt>
                <c:pt idx="217">
                  <c:v>1.2549962631435846E-3</c:v>
                </c:pt>
                <c:pt idx="218">
                  <c:v>-1.9939826184174673E-2</c:v>
                </c:pt>
                <c:pt idx="219">
                  <c:v>-4.3171865803456437E-2</c:v>
                </c:pt>
                <c:pt idx="220">
                  <c:v>-2.2594144543419105E-2</c:v>
                </c:pt>
                <c:pt idx="221">
                  <c:v>-4.8542163389463698E-3</c:v>
                </c:pt>
                <c:pt idx="222">
                  <c:v>-2.8014481317578863E-2</c:v>
                </c:pt>
                <c:pt idx="223">
                  <c:v>-1.5919787151729922E-2</c:v>
                </c:pt>
                <c:pt idx="224">
                  <c:v>-2.6358234261344985E-2</c:v>
                </c:pt>
                <c:pt idx="225">
                  <c:v>-2.5286536384410238E-2</c:v>
                </c:pt>
                <c:pt idx="226">
                  <c:v>-8.3663596906485751E-3</c:v>
                </c:pt>
                <c:pt idx="227">
                  <c:v>-2.9859335306671578E-2</c:v>
                </c:pt>
                <c:pt idx="228">
                  <c:v>-2.7266520897272412E-2</c:v>
                </c:pt>
                <c:pt idx="229">
                  <c:v>-1.9497944304235598E-2</c:v>
                </c:pt>
                <c:pt idx="230">
                  <c:v>-1.3379032675467542E-2</c:v>
                </c:pt>
                <c:pt idx="231">
                  <c:v>-2.189938100088986E-2</c:v>
                </c:pt>
                <c:pt idx="232">
                  <c:v>-1.8930737341889332E-2</c:v>
                </c:pt>
                <c:pt idx="233">
                  <c:v>-1.5271221484877704E-2</c:v>
                </c:pt>
                <c:pt idx="234">
                  <c:v>-1.3859770920061774E-2</c:v>
                </c:pt>
                <c:pt idx="235">
                  <c:v>-1.7990433118329575E-2</c:v>
                </c:pt>
                <c:pt idx="236">
                  <c:v>-2.2361987314928878E-2</c:v>
                </c:pt>
                <c:pt idx="237">
                  <c:v>-1.7912667313789439E-2</c:v>
                </c:pt>
                <c:pt idx="238">
                  <c:v>-1.9859044533730039E-2</c:v>
                </c:pt>
                <c:pt idx="239">
                  <c:v>-1.4003275236462142E-2</c:v>
                </c:pt>
                <c:pt idx="240">
                  <c:v>-1.4361911378086624E-2</c:v>
                </c:pt>
                <c:pt idx="241">
                  <c:v>-1.6469158640449098E-2</c:v>
                </c:pt>
                <c:pt idx="242">
                  <c:v>-1.6835032507705808E-2</c:v>
                </c:pt>
                <c:pt idx="243">
                  <c:v>-1.4614601253355019E-2</c:v>
                </c:pt>
                <c:pt idx="244">
                  <c:v>-2.3762625311054889E-2</c:v>
                </c:pt>
                <c:pt idx="245">
                  <c:v>-1.8384009485708258E-2</c:v>
                </c:pt>
                <c:pt idx="246">
                  <c:v>-2.3923106406817114E-2</c:v>
                </c:pt>
                <c:pt idx="247">
                  <c:v>-2.1583350548040024E-2</c:v>
                </c:pt>
                <c:pt idx="248">
                  <c:v>-1.5624266018496416E-2</c:v>
                </c:pt>
                <c:pt idx="249">
                  <c:v>-2.0598176823561312E-2</c:v>
                </c:pt>
                <c:pt idx="250">
                  <c:v>-2.2240873524484367E-2</c:v>
                </c:pt>
                <c:pt idx="251">
                  <c:v>-2.4826723721087806E-2</c:v>
                </c:pt>
                <c:pt idx="252">
                  <c:v>-1.9126200212414863E-2</c:v>
                </c:pt>
                <c:pt idx="253">
                  <c:v>-2.3384450179863965E-2</c:v>
                </c:pt>
                <c:pt idx="254">
                  <c:v>-2.0354228770016837E-2</c:v>
                </c:pt>
                <c:pt idx="255">
                  <c:v>-2.1699099135098782E-2</c:v>
                </c:pt>
                <c:pt idx="256">
                  <c:v>-1.9371395918439008E-2</c:v>
                </c:pt>
                <c:pt idx="257">
                  <c:v>-1.9972579854529115E-2</c:v>
                </c:pt>
                <c:pt idx="258">
                  <c:v>-2.8413522259438308E-2</c:v>
                </c:pt>
                <c:pt idx="259">
                  <c:v>-1.4557987316365683E-2</c:v>
                </c:pt>
                <c:pt idx="260">
                  <c:v>-2.6299394737935463E-2</c:v>
                </c:pt>
                <c:pt idx="261">
                  <c:v>-2.3353726013280073E-2</c:v>
                </c:pt>
                <c:pt idx="262">
                  <c:v>-2.2901819435994716E-2</c:v>
                </c:pt>
                <c:pt idx="263">
                  <c:v>-2.4513299058705786E-2</c:v>
                </c:pt>
                <c:pt idx="264">
                  <c:v>-2.7742009985113659E-2</c:v>
                </c:pt>
                <c:pt idx="265">
                  <c:v>-3.1365117496479071E-2</c:v>
                </c:pt>
                <c:pt idx="266">
                  <c:v>-2.470603562382238E-2</c:v>
                </c:pt>
                <c:pt idx="267">
                  <c:v>-3.966087769071043E-2</c:v>
                </c:pt>
                <c:pt idx="268">
                  <c:v>-1.7275932455572993E-2</c:v>
                </c:pt>
                <c:pt idx="269">
                  <c:v>-1.7150380971743682E-2</c:v>
                </c:pt>
                <c:pt idx="270">
                  <c:v>-2.7019377455382406E-2</c:v>
                </c:pt>
                <c:pt idx="271">
                  <c:v>-1.9794689185163968E-2</c:v>
                </c:pt>
                <c:pt idx="272">
                  <c:v>-2.3283557524011889E-2</c:v>
                </c:pt>
                <c:pt idx="273">
                  <c:v>-3.3432162640911096E-2</c:v>
                </c:pt>
                <c:pt idx="274">
                  <c:v>-1.7776961524141342E-2</c:v>
                </c:pt>
                <c:pt idx="275">
                  <c:v>-1.486275558868589E-2</c:v>
                </c:pt>
                <c:pt idx="276">
                  <c:v>-2.3037387099203478E-2</c:v>
                </c:pt>
                <c:pt idx="277">
                  <c:v>-3.5385999656481384E-2</c:v>
                </c:pt>
                <c:pt idx="278">
                  <c:v>-2.4990165666290032E-2</c:v>
                </c:pt>
                <c:pt idx="279">
                  <c:v>-1.8660279977096704E-2</c:v>
                </c:pt>
                <c:pt idx="280">
                  <c:v>-3.0759975416013361E-2</c:v>
                </c:pt>
                <c:pt idx="281">
                  <c:v>-1.4305808912746042E-2</c:v>
                </c:pt>
                <c:pt idx="282">
                  <c:v>-2.5908890533884326E-2</c:v>
                </c:pt>
                <c:pt idx="283">
                  <c:v>-2.0367912959022634E-2</c:v>
                </c:pt>
                <c:pt idx="284">
                  <c:v>-2.4987881643662765E-2</c:v>
                </c:pt>
                <c:pt idx="285">
                  <c:v>-2.9464243401655713E-2</c:v>
                </c:pt>
                <c:pt idx="286">
                  <c:v>-1.9939596495332029E-2</c:v>
                </c:pt>
                <c:pt idx="287">
                  <c:v>-2.5453505832597506E-2</c:v>
                </c:pt>
                <c:pt idx="288">
                  <c:v>-2.5532446733819297E-2</c:v>
                </c:pt>
                <c:pt idx="289">
                  <c:v>-2.6746611617004149E-2</c:v>
                </c:pt>
                <c:pt idx="290">
                  <c:v>-2.5055835739845739E-2</c:v>
                </c:pt>
                <c:pt idx="291">
                  <c:v>-2.4450879038609357E-2</c:v>
                </c:pt>
                <c:pt idx="292">
                  <c:v>-2.477576286194998E-2</c:v>
                </c:pt>
                <c:pt idx="293">
                  <c:v>-2.1729230131751733E-2</c:v>
                </c:pt>
                <c:pt idx="294">
                  <c:v>-2.5413684656261513E-2</c:v>
                </c:pt>
                <c:pt idx="295">
                  <c:v>-2.2093614628956967E-2</c:v>
                </c:pt>
                <c:pt idx="296">
                  <c:v>-2.4134849096718175E-2</c:v>
                </c:pt>
                <c:pt idx="297">
                  <c:v>-2.9663687793222353E-2</c:v>
                </c:pt>
                <c:pt idx="298">
                  <c:v>-2.2816969894960286E-2</c:v>
                </c:pt>
                <c:pt idx="299">
                  <c:v>-2.3743019191472266E-2</c:v>
                </c:pt>
                <c:pt idx="300">
                  <c:v>-2.0583204082607023E-2</c:v>
                </c:pt>
                <c:pt idx="301">
                  <c:v>-1.9937798234657536E-2</c:v>
                </c:pt>
                <c:pt idx="302">
                  <c:v>-2.3476128839942278E-2</c:v>
                </c:pt>
                <c:pt idx="303">
                  <c:v>-3.0028564988955678E-2</c:v>
                </c:pt>
                <c:pt idx="304">
                  <c:v>-2.4358280897482633E-2</c:v>
                </c:pt>
                <c:pt idx="305">
                  <c:v>-2.4150771727541102E-2</c:v>
                </c:pt>
                <c:pt idx="306">
                  <c:v>-2.7609027330333241E-2</c:v>
                </c:pt>
                <c:pt idx="307">
                  <c:v>-2.4408864790668582E-2</c:v>
                </c:pt>
                <c:pt idx="308">
                  <c:v>-1.0557788807157036E-2</c:v>
                </c:pt>
                <c:pt idx="309">
                  <c:v>-2.7974493918643224E-2</c:v>
                </c:pt>
                <c:pt idx="310">
                  <c:v>-1.4890476488658181E-2</c:v>
                </c:pt>
                <c:pt idx="311">
                  <c:v>-2.3396079102233628E-2</c:v>
                </c:pt>
                <c:pt idx="312">
                  <c:v>-2.6255013439278833E-2</c:v>
                </c:pt>
                <c:pt idx="313">
                  <c:v>-1.9645447229076001E-2</c:v>
                </c:pt>
                <c:pt idx="314">
                  <c:v>-2.1073517593656714E-2</c:v>
                </c:pt>
                <c:pt idx="315">
                  <c:v>-1.5070021288934862E-2</c:v>
                </c:pt>
                <c:pt idx="316">
                  <c:v>-2.105175255752657E-2</c:v>
                </c:pt>
                <c:pt idx="317">
                  <c:v>-2.5347780211930085E-2</c:v>
                </c:pt>
                <c:pt idx="318">
                  <c:v>-2.1990830785258614E-2</c:v>
                </c:pt>
                <c:pt idx="319">
                  <c:v>-1.3295789942732341E-2</c:v>
                </c:pt>
                <c:pt idx="320">
                  <c:v>-1.5383295758090682E-2</c:v>
                </c:pt>
                <c:pt idx="321">
                  <c:v>-1.7900886089219158E-2</c:v>
                </c:pt>
                <c:pt idx="322">
                  <c:v>-2.7706097390764482E-2</c:v>
                </c:pt>
                <c:pt idx="323">
                  <c:v>-2.4503681104703308E-2</c:v>
                </c:pt>
                <c:pt idx="324">
                  <c:v>-2.3671921322356591E-2</c:v>
                </c:pt>
                <c:pt idx="325">
                  <c:v>-3.0144171149572196E-2</c:v>
                </c:pt>
                <c:pt idx="326">
                  <c:v>-2.1769987601819807E-2</c:v>
                </c:pt>
                <c:pt idx="327">
                  <c:v>-1.4133407190958739E-2</c:v>
                </c:pt>
                <c:pt idx="328">
                  <c:v>-2.7455903858677359E-2</c:v>
                </c:pt>
                <c:pt idx="329">
                  <c:v>-2.2593218286274825E-2</c:v>
                </c:pt>
                <c:pt idx="330">
                  <c:v>-2.3321375814376218E-2</c:v>
                </c:pt>
                <c:pt idx="331">
                  <c:v>-2.3438649677255525E-2</c:v>
                </c:pt>
                <c:pt idx="332">
                  <c:v>-2.5402600896007148E-2</c:v>
                </c:pt>
                <c:pt idx="333">
                  <c:v>-3.1358591043195737E-2</c:v>
                </c:pt>
                <c:pt idx="334">
                  <c:v>-1.1761968483889098E-2</c:v>
                </c:pt>
                <c:pt idx="335">
                  <c:v>-1.4563347229549587E-2</c:v>
                </c:pt>
                <c:pt idx="336">
                  <c:v>-3.0211135389128924E-2</c:v>
                </c:pt>
                <c:pt idx="337">
                  <c:v>-2.0369360708916786E-2</c:v>
                </c:pt>
                <c:pt idx="338">
                  <c:v>-3.004979151200916E-2</c:v>
                </c:pt>
                <c:pt idx="339">
                  <c:v>-3.3372674181755269E-2</c:v>
                </c:pt>
                <c:pt idx="340">
                  <c:v>-2.410443694360544E-2</c:v>
                </c:pt>
                <c:pt idx="341">
                  <c:v>-2.1458573389598723E-2</c:v>
                </c:pt>
                <c:pt idx="342">
                  <c:v>-2.1578825176440046E-2</c:v>
                </c:pt>
                <c:pt idx="343">
                  <c:v>-2.9458786296421183E-2</c:v>
                </c:pt>
                <c:pt idx="344">
                  <c:v>-3.5347205715493546E-2</c:v>
                </c:pt>
                <c:pt idx="345">
                  <c:v>-2.5223569740499583E-2</c:v>
                </c:pt>
                <c:pt idx="346">
                  <c:v>-2.9446244334410045E-2</c:v>
                </c:pt>
                <c:pt idx="347">
                  <c:v>-2.7617823407342496E-2</c:v>
                </c:pt>
                <c:pt idx="348">
                  <c:v>-3.2607030336360449E-2</c:v>
                </c:pt>
                <c:pt idx="349">
                  <c:v>-1.506166836272441E-2</c:v>
                </c:pt>
                <c:pt idx="350">
                  <c:v>-2.9256932389882081E-2</c:v>
                </c:pt>
                <c:pt idx="351">
                  <c:v>-2.5080641797147186E-2</c:v>
                </c:pt>
                <c:pt idx="352">
                  <c:v>-3.0243959378727238E-2</c:v>
                </c:pt>
                <c:pt idx="353">
                  <c:v>-2.9790130475818476E-2</c:v>
                </c:pt>
                <c:pt idx="354">
                  <c:v>-2.7453695602499755E-2</c:v>
                </c:pt>
                <c:pt idx="355">
                  <c:v>-1.8772142836189463E-2</c:v>
                </c:pt>
                <c:pt idx="356">
                  <c:v>-2.6845840050270603E-2</c:v>
                </c:pt>
                <c:pt idx="357">
                  <c:v>-2.3004999116245158E-2</c:v>
                </c:pt>
                <c:pt idx="358">
                  <c:v>-2.3438391734739154E-2</c:v>
                </c:pt>
                <c:pt idx="359">
                  <c:v>-2.9360785388203449E-2</c:v>
                </c:pt>
                <c:pt idx="360">
                  <c:v>-1.663029861670114E-2</c:v>
                </c:pt>
                <c:pt idx="361">
                  <c:v>-2.2303492163184984E-2</c:v>
                </c:pt>
                <c:pt idx="362">
                  <c:v>-2.1748681332041952E-2</c:v>
                </c:pt>
                <c:pt idx="363">
                  <c:v>-1.6553516201435699E-2</c:v>
                </c:pt>
                <c:pt idx="364">
                  <c:v>-2.9925534044362042E-2</c:v>
                </c:pt>
                <c:pt idx="365">
                  <c:v>-1.3038200758115993E-2</c:v>
                </c:pt>
                <c:pt idx="366">
                  <c:v>-1.7856619185136511E-2</c:v>
                </c:pt>
                <c:pt idx="367">
                  <c:v>-2.4511202624567519E-2</c:v>
                </c:pt>
                <c:pt idx="368">
                  <c:v>-1.4836697212083833E-2</c:v>
                </c:pt>
                <c:pt idx="369">
                  <c:v>-2.3907621165690708E-2</c:v>
                </c:pt>
                <c:pt idx="370">
                  <c:v>-2.3445460673389273E-2</c:v>
                </c:pt>
                <c:pt idx="371">
                  <c:v>-2.3840125295491493E-2</c:v>
                </c:pt>
                <c:pt idx="372">
                  <c:v>-1.9540335180330475E-2</c:v>
                </c:pt>
                <c:pt idx="373">
                  <c:v>-8.166679098089975E-3</c:v>
                </c:pt>
                <c:pt idx="374">
                  <c:v>-1.6250732751880853E-2</c:v>
                </c:pt>
                <c:pt idx="375">
                  <c:v>-1.1187074512034103E-2</c:v>
                </c:pt>
                <c:pt idx="376">
                  <c:v>-1.7946454261339794E-2</c:v>
                </c:pt>
                <c:pt idx="377">
                  <c:v>-1.6176734050838755E-2</c:v>
                </c:pt>
                <c:pt idx="378">
                  <c:v>-2.1883511096007311E-2</c:v>
                </c:pt>
                <c:pt idx="379">
                  <c:v>-1.654935689898146E-2</c:v>
                </c:pt>
                <c:pt idx="380">
                  <c:v>-2.0906783301903983E-2</c:v>
                </c:pt>
                <c:pt idx="381">
                  <c:v>-1.418319512409404E-2</c:v>
                </c:pt>
                <c:pt idx="382">
                  <c:v>-6.5612725835407287E-3</c:v>
                </c:pt>
                <c:pt idx="383">
                  <c:v>-7.5087987081849696E-3</c:v>
                </c:pt>
                <c:pt idx="384">
                  <c:v>-1.5754174341131678E-2</c:v>
                </c:pt>
                <c:pt idx="385">
                  <c:v>-9.6023315744896177E-3</c:v>
                </c:pt>
                <c:pt idx="386">
                  <c:v>-1.2785165992265314E-2</c:v>
                </c:pt>
                <c:pt idx="387">
                  <c:v>-6.2854164838149797E-3</c:v>
                </c:pt>
                <c:pt idx="388">
                  <c:v>-4.7870195814311489E-3</c:v>
                </c:pt>
                <c:pt idx="389">
                  <c:v>-1.346132712647102E-2</c:v>
                </c:pt>
                <c:pt idx="390">
                  <c:v>-1.6869875414955944E-2</c:v>
                </c:pt>
                <c:pt idx="391">
                  <c:v>-1.9501468881688817E-2</c:v>
                </c:pt>
                <c:pt idx="392">
                  <c:v>-1.5658333585160108E-2</c:v>
                </c:pt>
                <c:pt idx="393">
                  <c:v>-1.023925702611218E-2</c:v>
                </c:pt>
                <c:pt idx="394">
                  <c:v>-7.2051557327746764E-3</c:v>
                </c:pt>
                <c:pt idx="395">
                  <c:v>-1.5690546407028126E-2</c:v>
                </c:pt>
                <c:pt idx="396">
                  <c:v>-1.0589333649906925E-2</c:v>
                </c:pt>
                <c:pt idx="397">
                  <c:v>-2.3746303057769293E-2</c:v>
                </c:pt>
                <c:pt idx="398">
                  <c:v>-2.0443936408260147E-2</c:v>
                </c:pt>
                <c:pt idx="399">
                  <c:v>-1.3711073572694613E-2</c:v>
                </c:pt>
                <c:pt idx="400">
                  <c:v>-1.4982769428015567E-2</c:v>
                </c:pt>
                <c:pt idx="401">
                  <c:v>-1.3991661896119478E-2</c:v>
                </c:pt>
                <c:pt idx="402">
                  <c:v>-1.8533312953642796E-2</c:v>
                </c:pt>
                <c:pt idx="403">
                  <c:v>-2.2161521046502347E-2</c:v>
                </c:pt>
                <c:pt idx="404">
                  <c:v>-2.6397555778015294E-2</c:v>
                </c:pt>
                <c:pt idx="405">
                  <c:v>-3.3557899727446404E-2</c:v>
                </c:pt>
                <c:pt idx="406">
                  <c:v>-2.9288656994361135E-2</c:v>
                </c:pt>
                <c:pt idx="407">
                  <c:v>-2.7957141463115023E-2</c:v>
                </c:pt>
                <c:pt idx="408">
                  <c:v>-1.152814842995026E-2</c:v>
                </c:pt>
                <c:pt idx="409">
                  <c:v>-7.1366359307333486E-3</c:v>
                </c:pt>
                <c:pt idx="410">
                  <c:v>-1.6864424448454474E-2</c:v>
                </c:pt>
                <c:pt idx="411">
                  <c:v>-7.0108666686875777E-3</c:v>
                </c:pt>
                <c:pt idx="412">
                  <c:v>-1.2125340269754911E-2</c:v>
                </c:pt>
                <c:pt idx="413">
                  <c:v>-4.4035476697087657E-3</c:v>
                </c:pt>
                <c:pt idx="414">
                  <c:v>-1.1952604255251848E-2</c:v>
                </c:pt>
                <c:pt idx="415">
                  <c:v>-7.0439577158342166E-3</c:v>
                </c:pt>
                <c:pt idx="416">
                  <c:v>-1.8089973069847508E-2</c:v>
                </c:pt>
                <c:pt idx="417">
                  <c:v>-1.6357664344968503E-2</c:v>
                </c:pt>
                <c:pt idx="418">
                  <c:v>-3.2912790834281495E-2</c:v>
                </c:pt>
                <c:pt idx="419">
                  <c:v>-1.8702210249303665E-2</c:v>
                </c:pt>
                <c:pt idx="420">
                  <c:v>-3.3160135598070919E-2</c:v>
                </c:pt>
                <c:pt idx="421">
                  <c:v>-8.3635934705507987E-3</c:v>
                </c:pt>
                <c:pt idx="422">
                  <c:v>-2.149808887526904E-2</c:v>
                </c:pt>
                <c:pt idx="423">
                  <c:v>-1.6730216570056741E-2</c:v>
                </c:pt>
                <c:pt idx="424">
                  <c:v>-2.1496925338578849E-2</c:v>
                </c:pt>
                <c:pt idx="425">
                  <c:v>-2.7166703182441479E-2</c:v>
                </c:pt>
                <c:pt idx="426">
                  <c:v>-2.4578869243244993E-2</c:v>
                </c:pt>
                <c:pt idx="427">
                  <c:v>-2.9119840728895577E-2</c:v>
                </c:pt>
                <c:pt idx="428">
                  <c:v>-2.8542202502580862E-2</c:v>
                </c:pt>
                <c:pt idx="429">
                  <c:v>-2.7014538729966963E-2</c:v>
                </c:pt>
                <c:pt idx="430">
                  <c:v>-1.4272706797006728E-2</c:v>
                </c:pt>
                <c:pt idx="431">
                  <c:v>-2.0626836134727815E-2</c:v>
                </c:pt>
                <c:pt idx="432">
                  <c:v>-1.968952233953979E-2</c:v>
                </c:pt>
                <c:pt idx="433">
                  <c:v>-2.1138884075153797E-2</c:v>
                </c:pt>
                <c:pt idx="434">
                  <c:v>-1.2990047472634544E-2</c:v>
                </c:pt>
                <c:pt idx="435">
                  <c:v>-1.538815600400636E-2</c:v>
                </c:pt>
                <c:pt idx="436">
                  <c:v>-1.0717304778915625E-2</c:v>
                </c:pt>
                <c:pt idx="437">
                  <c:v>-4.4839581239392669E-2</c:v>
                </c:pt>
                <c:pt idx="438">
                  <c:v>-1.7932102088903678E-2</c:v>
                </c:pt>
                <c:pt idx="439">
                  <c:v>-2.4280547940253562E-2</c:v>
                </c:pt>
                <c:pt idx="440">
                  <c:v>-3.2263375349104076E-2</c:v>
                </c:pt>
                <c:pt idx="441">
                  <c:v>-1.6963540288982629E-2</c:v>
                </c:pt>
                <c:pt idx="442">
                  <c:v>-1.7779990868772164E-2</c:v>
                </c:pt>
                <c:pt idx="443">
                  <c:v>-1.6040681053617577E-2</c:v>
                </c:pt>
                <c:pt idx="444">
                  <c:v>-2.4461736226417855E-2</c:v>
                </c:pt>
                <c:pt idx="445">
                  <c:v>-1.4794452075657607E-2</c:v>
                </c:pt>
                <c:pt idx="446">
                  <c:v>-2.0301667097889709E-2</c:v>
                </c:pt>
                <c:pt idx="447">
                  <c:v>-3.4748630675235634E-2</c:v>
                </c:pt>
                <c:pt idx="448">
                  <c:v>-1.822714752276201E-2</c:v>
                </c:pt>
                <c:pt idx="449">
                  <c:v>-7.2324174217379428E-3</c:v>
                </c:pt>
                <c:pt idx="450">
                  <c:v>-1.6653002987688303E-2</c:v>
                </c:pt>
                <c:pt idx="451">
                  <c:v>-2.7299765765938292E-2</c:v>
                </c:pt>
                <c:pt idx="452">
                  <c:v>-1.714721847763799E-2</c:v>
                </c:pt>
                <c:pt idx="453">
                  <c:v>-1.2049324997979496E-2</c:v>
                </c:pt>
                <c:pt idx="454">
                  <c:v>-2.0897623440666969E-2</c:v>
                </c:pt>
                <c:pt idx="455">
                  <c:v>-5.7942665360638619E-3</c:v>
                </c:pt>
                <c:pt idx="456">
                  <c:v>-2.2608672830839442E-2</c:v>
                </c:pt>
                <c:pt idx="457">
                  <c:v>-2.3181719504119815E-2</c:v>
                </c:pt>
                <c:pt idx="458">
                  <c:v>-1.7242052333521805E-2</c:v>
                </c:pt>
                <c:pt idx="459">
                  <c:v>-2.2247610963584429E-2</c:v>
                </c:pt>
                <c:pt idx="460">
                  <c:v>-2.5640392193488213E-2</c:v>
                </c:pt>
                <c:pt idx="461">
                  <c:v>-2.1561963282858108E-2</c:v>
                </c:pt>
                <c:pt idx="462">
                  <c:v>-2.1408576275623252E-2</c:v>
                </c:pt>
                <c:pt idx="463">
                  <c:v>-2.2033684345746252E-2</c:v>
                </c:pt>
                <c:pt idx="464">
                  <c:v>-2.1685548334076342E-2</c:v>
                </c:pt>
                <c:pt idx="465">
                  <c:v>-1.924022565204728E-2</c:v>
                </c:pt>
                <c:pt idx="466">
                  <c:v>-1.4624589302799001E-2</c:v>
                </c:pt>
                <c:pt idx="467">
                  <c:v>-1.9301830070683361E-2</c:v>
                </c:pt>
                <c:pt idx="468">
                  <c:v>-2.5230243488855341E-2</c:v>
                </c:pt>
                <c:pt idx="469">
                  <c:v>-1.7146456021318233E-2</c:v>
                </c:pt>
                <c:pt idx="470">
                  <c:v>-1.8651371515612556E-2</c:v>
                </c:pt>
                <c:pt idx="471">
                  <c:v>-1.4917999761018305E-2</c:v>
                </c:pt>
                <c:pt idx="472">
                  <c:v>-2.6542985801892023E-2</c:v>
                </c:pt>
                <c:pt idx="473">
                  <c:v>-1.8556606663079279E-2</c:v>
                </c:pt>
                <c:pt idx="474">
                  <c:v>-1.7465490962509062E-2</c:v>
                </c:pt>
                <c:pt idx="475">
                  <c:v>-1.9156325526045539E-2</c:v>
                </c:pt>
                <c:pt idx="476">
                  <c:v>-2.0540297423565858E-2</c:v>
                </c:pt>
                <c:pt idx="477">
                  <c:v>-1.9802889869483944E-2</c:v>
                </c:pt>
                <c:pt idx="478">
                  <c:v>2.3718817524104818E-2</c:v>
                </c:pt>
                <c:pt idx="479">
                  <c:v>-2.2107635332449839E-2</c:v>
                </c:pt>
                <c:pt idx="480">
                  <c:v>-1.7915292628948497E-2</c:v>
                </c:pt>
                <c:pt idx="481">
                  <c:v>-1.8539906839625832E-2</c:v>
                </c:pt>
                <c:pt idx="482">
                  <c:v>-2.7613105055757026E-2</c:v>
                </c:pt>
                <c:pt idx="483">
                  <c:v>-1.7255048412629287E-2</c:v>
                </c:pt>
                <c:pt idx="484">
                  <c:v>-1.4087519842698333E-2</c:v>
                </c:pt>
                <c:pt idx="485">
                  <c:v>-3.5914732581063334E-2</c:v>
                </c:pt>
                <c:pt idx="486">
                  <c:v>-3.1747334002517121E-2</c:v>
                </c:pt>
                <c:pt idx="487">
                  <c:v>-1.3497357865393729E-2</c:v>
                </c:pt>
                <c:pt idx="488">
                  <c:v>-4.7815244532135948E-3</c:v>
                </c:pt>
                <c:pt idx="489">
                  <c:v>-2.4013691887168228E-2</c:v>
                </c:pt>
                <c:pt idx="490">
                  <c:v>-3.3776230312887255E-2</c:v>
                </c:pt>
                <c:pt idx="491">
                  <c:v>-2.9211928787900385E-2</c:v>
                </c:pt>
                <c:pt idx="492">
                  <c:v>-2.4035325810449253E-2</c:v>
                </c:pt>
                <c:pt idx="493">
                  <c:v>-1.7472039598459652E-2</c:v>
                </c:pt>
                <c:pt idx="494">
                  <c:v>-2.5315649006506222E-2</c:v>
                </c:pt>
                <c:pt idx="495">
                  <c:v>-2.535022044133E-2</c:v>
                </c:pt>
                <c:pt idx="496">
                  <c:v>-1.7216099080336392E-2</c:v>
                </c:pt>
                <c:pt idx="497">
                  <c:v>-4.1809130993986532E-2</c:v>
                </c:pt>
                <c:pt idx="498">
                  <c:v>-2.9121574487059019E-2</c:v>
                </c:pt>
                <c:pt idx="499">
                  <c:v>-2.6684111919627801E-2</c:v>
                </c:pt>
                <c:pt idx="500">
                  <c:v>-1.3668473664135242E-2</c:v>
                </c:pt>
                <c:pt idx="501">
                  <c:v>-3.0977392234241105E-2</c:v>
                </c:pt>
                <c:pt idx="502">
                  <c:v>-4.8097292389029246E-2</c:v>
                </c:pt>
                <c:pt idx="503">
                  <c:v>-2.43149494484187E-2</c:v>
                </c:pt>
                <c:pt idx="504">
                  <c:v>-2.7835418607631945E-2</c:v>
                </c:pt>
                <c:pt idx="505">
                  <c:v>-1.2775198873027483E-2</c:v>
                </c:pt>
                <c:pt idx="506">
                  <c:v>-2.6804224816029933E-2</c:v>
                </c:pt>
                <c:pt idx="507">
                  <c:v>-1.9149522799934513E-2</c:v>
                </c:pt>
                <c:pt idx="508">
                  <c:v>-3.0564884432763069E-2</c:v>
                </c:pt>
                <c:pt idx="509">
                  <c:v>-3.4604853605149435E-2</c:v>
                </c:pt>
                <c:pt idx="510">
                  <c:v>-2.1067520745287577E-2</c:v>
                </c:pt>
                <c:pt idx="511">
                  <c:v>-3.960731235752285E-2</c:v>
                </c:pt>
                <c:pt idx="512">
                  <c:v>-2.3750416122972042E-2</c:v>
                </c:pt>
                <c:pt idx="513">
                  <c:v>-2.511658900748891E-2</c:v>
                </c:pt>
                <c:pt idx="514">
                  <c:v>-4.6001673168151978E-2</c:v>
                </c:pt>
                <c:pt idx="515">
                  <c:v>-3.5847989885751559E-2</c:v>
                </c:pt>
                <c:pt idx="516">
                  <c:v>-3.4820732109879307E-2</c:v>
                </c:pt>
                <c:pt idx="517">
                  <c:v>-3.5367757270149125E-2</c:v>
                </c:pt>
                <c:pt idx="518">
                  <c:v>-3.6849571622192615E-2</c:v>
                </c:pt>
                <c:pt idx="519">
                  <c:v>-2.8645863689456871E-2</c:v>
                </c:pt>
                <c:pt idx="520">
                  <c:v>-2.9833078464324897E-2</c:v>
                </c:pt>
                <c:pt idx="521">
                  <c:v>-4.7647422684786986E-2</c:v>
                </c:pt>
                <c:pt idx="522">
                  <c:v>-3.7574773050444703E-2</c:v>
                </c:pt>
                <c:pt idx="523">
                  <c:v>-3.1532894542998256E-2</c:v>
                </c:pt>
                <c:pt idx="524">
                  <c:v>-3.1421973694880527E-2</c:v>
                </c:pt>
                <c:pt idx="525">
                  <c:v>-3.2067111006450023E-2</c:v>
                </c:pt>
                <c:pt idx="526">
                  <c:v>-4.3635346068762688E-2</c:v>
                </c:pt>
                <c:pt idx="527">
                  <c:v>-4.2363616266789701E-2</c:v>
                </c:pt>
                <c:pt idx="528">
                  <c:v>-2.5735785646411942E-2</c:v>
                </c:pt>
                <c:pt idx="529">
                  <c:v>-3.2334943340285374E-2</c:v>
                </c:pt>
                <c:pt idx="530">
                  <c:v>-5.1512740105084748E-2</c:v>
                </c:pt>
                <c:pt idx="531">
                  <c:v>-2.571992669731768E-2</c:v>
                </c:pt>
                <c:pt idx="532">
                  <c:v>-2.6660851001707456E-2</c:v>
                </c:pt>
                <c:pt idx="533">
                  <c:v>-2.3684701167301446E-2</c:v>
                </c:pt>
                <c:pt idx="534">
                  <c:v>-3.9138918908772129E-2</c:v>
                </c:pt>
                <c:pt idx="535">
                  <c:v>-1.6415955457791259E-2</c:v>
                </c:pt>
                <c:pt idx="536">
                  <c:v>-3.0640974838054419E-2</c:v>
                </c:pt>
                <c:pt idx="537">
                  <c:v>-1.1103390345067099E-2</c:v>
                </c:pt>
                <c:pt idx="538">
                  <c:v>-3.7279221876109908E-2</c:v>
                </c:pt>
                <c:pt idx="539">
                  <c:v>-2.0264867967278388E-2</c:v>
                </c:pt>
                <c:pt idx="540">
                  <c:v>-1.5092517106123681E-2</c:v>
                </c:pt>
                <c:pt idx="541">
                  <c:v>-4.0108792399876074E-2</c:v>
                </c:pt>
                <c:pt idx="542">
                  <c:v>-3.2460133708170177E-2</c:v>
                </c:pt>
                <c:pt idx="543">
                  <c:v>-2.2637250857098286E-2</c:v>
                </c:pt>
                <c:pt idx="544">
                  <c:v>-3.5317272602574161E-2</c:v>
                </c:pt>
                <c:pt idx="545">
                  <c:v>-1.7526632726571387E-2</c:v>
                </c:pt>
                <c:pt idx="546">
                  <c:v>-2.6142969385798104E-2</c:v>
                </c:pt>
                <c:pt idx="547">
                  <c:v>-3.094771916587297E-2</c:v>
                </c:pt>
                <c:pt idx="548">
                  <c:v>-3.0315689818523697E-2</c:v>
                </c:pt>
                <c:pt idx="549">
                  <c:v>-1.877497665702171E-2</c:v>
                </c:pt>
                <c:pt idx="550">
                  <c:v>-2.9433865195403072E-2</c:v>
                </c:pt>
                <c:pt idx="551">
                  <c:v>-2.1509429241005407E-2</c:v>
                </c:pt>
                <c:pt idx="552">
                  <c:v>-2.1268172221546842E-2</c:v>
                </c:pt>
                <c:pt idx="553">
                  <c:v>-4.0202467500952875E-2</c:v>
                </c:pt>
                <c:pt idx="554">
                  <c:v>-3.5448986963683621E-2</c:v>
                </c:pt>
                <c:pt idx="555">
                  <c:v>-3.130477655235718E-2</c:v>
                </c:pt>
                <c:pt idx="556">
                  <c:v>-1.6104595375082183E-2</c:v>
                </c:pt>
                <c:pt idx="557">
                  <c:v>-2.0438441592205588E-2</c:v>
                </c:pt>
                <c:pt idx="558">
                  <c:v>-1.2551827401237732E-2</c:v>
                </c:pt>
                <c:pt idx="559">
                  <c:v>-1.9516268115677183E-2</c:v>
                </c:pt>
                <c:pt idx="560">
                  <c:v>-1.9409648384500343E-2</c:v>
                </c:pt>
                <c:pt idx="561">
                  <c:v>-2.1616783867252427E-2</c:v>
                </c:pt>
                <c:pt idx="562">
                  <c:v>-1.9830885680972403E-2</c:v>
                </c:pt>
                <c:pt idx="563">
                  <c:v>-3.2156534256309377E-2</c:v>
                </c:pt>
                <c:pt idx="564">
                  <c:v>-3.7424415466591525E-2</c:v>
                </c:pt>
                <c:pt idx="565">
                  <c:v>-1.8537849005184539E-2</c:v>
                </c:pt>
                <c:pt idx="566">
                  <c:v>-3.5025775006084725E-2</c:v>
                </c:pt>
                <c:pt idx="567">
                  <c:v>-1.5583042832701796E-2</c:v>
                </c:pt>
                <c:pt idx="568">
                  <c:v>-6.3676056216333205E-3</c:v>
                </c:pt>
                <c:pt idx="569">
                  <c:v>-3.3295307553746128E-2</c:v>
                </c:pt>
                <c:pt idx="570">
                  <c:v>-2.3819992850362088E-2</c:v>
                </c:pt>
                <c:pt idx="571">
                  <c:v>-1.7298749498842369E-2</c:v>
                </c:pt>
                <c:pt idx="572">
                  <c:v>-2.1082118960607729E-2</c:v>
                </c:pt>
                <c:pt idx="573">
                  <c:v>-2.1359295665575418E-2</c:v>
                </c:pt>
                <c:pt idx="574">
                  <c:v>-7.2886683560598109E-3</c:v>
                </c:pt>
                <c:pt idx="575">
                  <c:v>-2.6891247399760804E-2</c:v>
                </c:pt>
                <c:pt idx="576">
                  <c:v>-1.8783548822395114E-2</c:v>
                </c:pt>
                <c:pt idx="577">
                  <c:v>-4.7609300061677344E-2</c:v>
                </c:pt>
                <c:pt idx="578">
                  <c:v>-2.9087549998134635E-2</c:v>
                </c:pt>
                <c:pt idx="579">
                  <c:v>-2.7144475472366824E-2</c:v>
                </c:pt>
                <c:pt idx="580">
                  <c:v>-2.130151333508512E-2</c:v>
                </c:pt>
                <c:pt idx="581">
                  <c:v>-1.8712963020244746E-2</c:v>
                </c:pt>
                <c:pt idx="582">
                  <c:v>-3.2502418313605175E-2</c:v>
                </c:pt>
                <c:pt idx="583">
                  <c:v>-1.3028675554263078E-2</c:v>
                </c:pt>
                <c:pt idx="584">
                  <c:v>-2.0606596424522172E-2</c:v>
                </c:pt>
                <c:pt idx="585">
                  <c:v>-2.6120044286901345E-2</c:v>
                </c:pt>
                <c:pt idx="586">
                  <c:v>-2.4023153286510442E-2</c:v>
                </c:pt>
                <c:pt idx="587">
                  <c:v>-1.481773964061996E-2</c:v>
                </c:pt>
                <c:pt idx="588">
                  <c:v>-2.3767929278012041E-2</c:v>
                </c:pt>
                <c:pt idx="589">
                  <c:v>-5.5599568343653386E-3</c:v>
                </c:pt>
                <c:pt idx="590">
                  <c:v>-2.2604693635753709E-2</c:v>
                </c:pt>
                <c:pt idx="591">
                  <c:v>-3.7279099154298008E-2</c:v>
                </c:pt>
                <c:pt idx="592">
                  <c:v>-2.5414231083228274E-2</c:v>
                </c:pt>
                <c:pt idx="593">
                  <c:v>-1.4801135692687661E-2</c:v>
                </c:pt>
                <c:pt idx="594">
                  <c:v>-2.5905253554243401E-2</c:v>
                </c:pt>
                <c:pt idx="595">
                  <c:v>-1.7329976528724853E-2</c:v>
                </c:pt>
                <c:pt idx="596">
                  <c:v>-3.0970968658329774E-2</c:v>
                </c:pt>
                <c:pt idx="597">
                  <c:v>-2.8176345941299613E-2</c:v>
                </c:pt>
                <c:pt idx="598">
                  <c:v>-3.0538082136514891E-2</c:v>
                </c:pt>
                <c:pt idx="599">
                  <c:v>-2.2172953657886709E-2</c:v>
                </c:pt>
                <c:pt idx="600">
                  <c:v>-2.0439810484087106E-2</c:v>
                </c:pt>
                <c:pt idx="601">
                  <c:v>-1.8312291775542021E-2</c:v>
                </c:pt>
                <c:pt idx="602">
                  <c:v>-2.3859950082409979E-2</c:v>
                </c:pt>
                <c:pt idx="603">
                  <c:v>-2.6067702462501795E-2</c:v>
                </c:pt>
                <c:pt idx="604">
                  <c:v>-3.0824531813505009E-2</c:v>
                </c:pt>
                <c:pt idx="605">
                  <c:v>-2.4603393790906893E-2</c:v>
                </c:pt>
                <c:pt idx="606">
                  <c:v>-3.4988337418475332E-2</c:v>
                </c:pt>
                <c:pt idx="607">
                  <c:v>-2.6372045309401987E-2</c:v>
                </c:pt>
                <c:pt idx="608">
                  <c:v>-3.3316535500278535E-2</c:v>
                </c:pt>
                <c:pt idx="609">
                  <c:v>-3.0805351673252816E-2</c:v>
                </c:pt>
                <c:pt idx="610">
                  <c:v>-2.0423127068671009E-2</c:v>
                </c:pt>
                <c:pt idx="611">
                  <c:v>-1.6239055066919302E-2</c:v>
                </c:pt>
                <c:pt idx="612">
                  <c:v>-2.5610273327411993E-2</c:v>
                </c:pt>
                <c:pt idx="613">
                  <c:v>-3.7536776825348145E-2</c:v>
                </c:pt>
                <c:pt idx="614">
                  <c:v>-3.6189534917991012E-2</c:v>
                </c:pt>
                <c:pt idx="615">
                  <c:v>-3.1125187350807892E-2</c:v>
                </c:pt>
                <c:pt idx="616">
                  <c:v>-2.352354179669618E-2</c:v>
                </c:pt>
                <c:pt idx="617">
                  <c:v>-3.890185792407138E-2</c:v>
                </c:pt>
                <c:pt idx="618">
                  <c:v>-2.803611271974351E-2</c:v>
                </c:pt>
                <c:pt idx="619">
                  <c:v>-3.4500301745051698E-2</c:v>
                </c:pt>
                <c:pt idx="620">
                  <c:v>-3.6888477805413447E-2</c:v>
                </c:pt>
                <c:pt idx="621">
                  <c:v>-2.6266455371102299E-2</c:v>
                </c:pt>
                <c:pt idx="622">
                  <c:v>-2.9907032990084681E-2</c:v>
                </c:pt>
                <c:pt idx="623">
                  <c:v>-3.1020667428848923E-2</c:v>
                </c:pt>
                <c:pt idx="624">
                  <c:v>-2.6904467558580746E-2</c:v>
                </c:pt>
                <c:pt idx="625">
                  <c:v>-4.5637090392270797E-2</c:v>
                </c:pt>
                <c:pt idx="626">
                  <c:v>-3.1109288994476476E-2</c:v>
                </c:pt>
                <c:pt idx="627">
                  <c:v>-4.5196391074856804E-2</c:v>
                </c:pt>
                <c:pt idx="628">
                  <c:v>-3.9537569211560035E-2</c:v>
                </c:pt>
                <c:pt idx="629">
                  <c:v>-3.1835998849828934E-2</c:v>
                </c:pt>
                <c:pt idx="630">
                  <c:v>-2.3971146872873668E-2</c:v>
                </c:pt>
                <c:pt idx="631">
                  <c:v>-2.180976984193311E-2</c:v>
                </c:pt>
                <c:pt idx="632">
                  <c:v>-2.5847286516803972E-2</c:v>
                </c:pt>
                <c:pt idx="633">
                  <c:v>-2.4522974170282184E-2</c:v>
                </c:pt>
                <c:pt idx="634">
                  <c:v>-2.8655942060332912E-2</c:v>
                </c:pt>
                <c:pt idx="635">
                  <c:v>-2.0653420894745738E-2</c:v>
                </c:pt>
                <c:pt idx="636">
                  <c:v>-3.1378536895570616E-2</c:v>
                </c:pt>
                <c:pt idx="637">
                  <c:v>-2.120360877642493E-2</c:v>
                </c:pt>
                <c:pt idx="638">
                  <c:v>-2.6469120465048977E-2</c:v>
                </c:pt>
                <c:pt idx="639">
                  <c:v>-4.1221939113968216E-2</c:v>
                </c:pt>
                <c:pt idx="640">
                  <c:v>-2.3411434599797526E-2</c:v>
                </c:pt>
                <c:pt idx="641">
                  <c:v>-1.0204260781204032E-2</c:v>
                </c:pt>
                <c:pt idx="642">
                  <c:v>-2.6989266787598925E-2</c:v>
                </c:pt>
                <c:pt idx="643">
                  <c:v>-2.6989758771244668E-2</c:v>
                </c:pt>
                <c:pt idx="644">
                  <c:v>-2.5864530320185142E-2</c:v>
                </c:pt>
                <c:pt idx="645">
                  <c:v>-2.417093193892289E-2</c:v>
                </c:pt>
                <c:pt idx="646">
                  <c:v>-2.3984225386126202E-2</c:v>
                </c:pt>
                <c:pt idx="647">
                  <c:v>-1.6961152187271289E-2</c:v>
                </c:pt>
                <c:pt idx="648">
                  <c:v>-1.9496854047677776E-2</c:v>
                </c:pt>
                <c:pt idx="649">
                  <c:v>-2.4125818768531492E-2</c:v>
                </c:pt>
                <c:pt idx="650">
                  <c:v>-2.8790803876437693E-2</c:v>
                </c:pt>
                <c:pt idx="651">
                  <c:v>-2.1981802821052842E-2</c:v>
                </c:pt>
                <c:pt idx="652">
                  <c:v>-2.3237357742675761E-2</c:v>
                </c:pt>
                <c:pt idx="653">
                  <c:v>-3.3909405216991165E-2</c:v>
                </c:pt>
                <c:pt idx="654">
                  <c:v>-2.54080153730647E-2</c:v>
                </c:pt>
                <c:pt idx="655">
                  <c:v>-1.2697168181404553E-2</c:v>
                </c:pt>
                <c:pt idx="656">
                  <c:v>-1.8572822211023451E-2</c:v>
                </c:pt>
                <c:pt idx="657">
                  <c:v>-3.027950479295578E-2</c:v>
                </c:pt>
                <c:pt idx="658">
                  <c:v>-6.4002939849104573E-2</c:v>
                </c:pt>
                <c:pt idx="659">
                  <c:v>-7.044451965781659E-2</c:v>
                </c:pt>
                <c:pt idx="660">
                  <c:v>-2.405491160607107E-2</c:v>
                </c:pt>
                <c:pt idx="661">
                  <c:v>-4.8272780153286468E-2</c:v>
                </c:pt>
                <c:pt idx="662">
                  <c:v>-1.4883221799598353E-2</c:v>
                </c:pt>
                <c:pt idx="663">
                  <c:v>-2.5459011044575347E-2</c:v>
                </c:pt>
                <c:pt idx="664">
                  <c:v>-3.9705863791084609E-2</c:v>
                </c:pt>
                <c:pt idx="665">
                  <c:v>-5.1338400920043423E-2</c:v>
                </c:pt>
                <c:pt idx="666">
                  <c:v>-3.6749438630272961E-2</c:v>
                </c:pt>
                <c:pt idx="667">
                  <c:v>-3.8923500143955007E-2</c:v>
                </c:pt>
                <c:pt idx="668">
                  <c:v>2.2257990818951516E-2</c:v>
                </c:pt>
                <c:pt idx="669">
                  <c:v>1.9770073624731967E-2</c:v>
                </c:pt>
                <c:pt idx="670">
                  <c:v>6.3278541155911042E-2</c:v>
                </c:pt>
                <c:pt idx="671">
                  <c:v>-2.3537593133974213E-2</c:v>
                </c:pt>
                <c:pt idx="672">
                  <c:v>-4.7595883876746055E-3</c:v>
                </c:pt>
                <c:pt idx="673">
                  <c:v>-2.5596520129433947E-2</c:v>
                </c:pt>
                <c:pt idx="674">
                  <c:v>4.006251445469116E-2</c:v>
                </c:pt>
                <c:pt idx="675">
                  <c:v>4.7848781429312781E-3</c:v>
                </c:pt>
                <c:pt idx="676">
                  <c:v>-1.996570471975239E-2</c:v>
                </c:pt>
                <c:pt idx="677">
                  <c:v>1.4790686210766802E-3</c:v>
                </c:pt>
                <c:pt idx="678">
                  <c:v>-5.3114991853355685E-2</c:v>
                </c:pt>
                <c:pt idx="679">
                  <c:v>-1.1338645385841838E-3</c:v>
                </c:pt>
                <c:pt idx="680">
                  <c:v>3.5733863467065974E-2</c:v>
                </c:pt>
                <c:pt idx="681">
                  <c:v>-9.2687442742344396E-3</c:v>
                </c:pt>
                <c:pt idx="682">
                  <c:v>-3.5823225678213617E-2</c:v>
                </c:pt>
                <c:pt idx="683">
                  <c:v>-5.0017688437341022E-2</c:v>
                </c:pt>
                <c:pt idx="684">
                  <c:v>-3.0587809191169255E-2</c:v>
                </c:pt>
                <c:pt idx="685">
                  <c:v>-5.7651608172675506E-3</c:v>
                </c:pt>
                <c:pt idx="686">
                  <c:v>-1.5805723949285158E-2</c:v>
                </c:pt>
                <c:pt idx="687">
                  <c:v>5.1852475433513873E-2</c:v>
                </c:pt>
                <c:pt idx="688">
                  <c:v>1.4697652348287871E-2</c:v>
                </c:pt>
                <c:pt idx="689">
                  <c:v>-2.8364310952174173E-2</c:v>
                </c:pt>
                <c:pt idx="690">
                  <c:v>4.19316131811205E-2</c:v>
                </c:pt>
                <c:pt idx="691">
                  <c:v>6.3723832462048685E-2</c:v>
                </c:pt>
                <c:pt idx="692">
                  <c:v>-1.7614342822068838E-2</c:v>
                </c:pt>
                <c:pt idx="693">
                  <c:v>-9.1860192016395489E-3</c:v>
                </c:pt>
                <c:pt idx="694">
                  <c:v>4.8642202077703806E-3</c:v>
                </c:pt>
                <c:pt idx="695">
                  <c:v>-6.474908752182389E-3</c:v>
                </c:pt>
                <c:pt idx="696">
                  <c:v>-2.7548879208258426E-2</c:v>
                </c:pt>
                <c:pt idx="697">
                  <c:v>7.5698736746862517E-3</c:v>
                </c:pt>
                <c:pt idx="698">
                  <c:v>-1.9552184750047504E-2</c:v>
                </c:pt>
                <c:pt idx="699">
                  <c:v>-1.1482224735605468E-2</c:v>
                </c:pt>
                <c:pt idx="700">
                  <c:v>-2.4022198376411608E-2</c:v>
                </c:pt>
                <c:pt idx="701">
                  <c:v>-2.1585047536717427E-2</c:v>
                </c:pt>
                <c:pt idx="702">
                  <c:v>-9.1613403235038457E-3</c:v>
                </c:pt>
                <c:pt idx="703">
                  <c:v>-8.95318608965728E-3</c:v>
                </c:pt>
                <c:pt idx="704">
                  <c:v>-2.1305119851613369E-3</c:v>
                </c:pt>
                <c:pt idx="705">
                  <c:v>-2.8108989341929409E-2</c:v>
                </c:pt>
                <c:pt idx="706">
                  <c:v>-2.078410489176646E-2</c:v>
                </c:pt>
                <c:pt idx="707">
                  <c:v>-2.7497957571822759E-2</c:v>
                </c:pt>
                <c:pt idx="708">
                  <c:v>-8.2608241372567462E-2</c:v>
                </c:pt>
                <c:pt idx="709">
                  <c:v>-4.0105814725619381E-2</c:v>
                </c:pt>
                <c:pt idx="710">
                  <c:v>2.892603937683706E-3</c:v>
                </c:pt>
                <c:pt idx="711">
                  <c:v>4.7294454649579676E-3</c:v>
                </c:pt>
                <c:pt idx="712">
                  <c:v>-2.4375834607159037E-2</c:v>
                </c:pt>
                <c:pt idx="713">
                  <c:v>-3.4688135435151174E-2</c:v>
                </c:pt>
                <c:pt idx="714">
                  <c:v>2.179344001279479E-2</c:v>
                </c:pt>
                <c:pt idx="715">
                  <c:v>2.808508993126711E-3</c:v>
                </c:pt>
                <c:pt idx="716">
                  <c:v>-3.2753531588655856E-2</c:v>
                </c:pt>
                <c:pt idx="717">
                  <c:v>-2.3587735787287373E-2</c:v>
                </c:pt>
                <c:pt idx="718">
                  <c:v>-1.3967620497686187E-3</c:v>
                </c:pt>
                <c:pt idx="719">
                  <c:v>-2.88455507938844E-2</c:v>
                </c:pt>
                <c:pt idx="720">
                  <c:v>-2.7305796172243883E-2</c:v>
                </c:pt>
                <c:pt idx="721">
                  <c:v>-1.5158092925696984E-2</c:v>
                </c:pt>
                <c:pt idx="722">
                  <c:v>9.8677604461089048E-3</c:v>
                </c:pt>
                <c:pt idx="723">
                  <c:v>-1.4509476884049338E-2</c:v>
                </c:pt>
                <c:pt idx="724">
                  <c:v>-2.7330213970779924E-3</c:v>
                </c:pt>
                <c:pt idx="725">
                  <c:v>-1.5543804661367184E-3</c:v>
                </c:pt>
                <c:pt idx="726">
                  <c:v>3.118579613254778E-2</c:v>
                </c:pt>
                <c:pt idx="727">
                  <c:v>-1.9303315648366237E-2</c:v>
                </c:pt>
                <c:pt idx="728">
                  <c:v>-1.9639379711846216E-2</c:v>
                </c:pt>
                <c:pt idx="729">
                  <c:v>-5.4455329111611269E-3</c:v>
                </c:pt>
                <c:pt idx="730">
                  <c:v>-3.5395944167882373E-2</c:v>
                </c:pt>
                <c:pt idx="731">
                  <c:v>-2.304885758378512E-2</c:v>
                </c:pt>
                <c:pt idx="732">
                  <c:v>-4.1544617208726223E-2</c:v>
                </c:pt>
                <c:pt idx="733">
                  <c:v>-2.6654154705251414E-3</c:v>
                </c:pt>
                <c:pt idx="734">
                  <c:v>-5.2237340245811614E-2</c:v>
                </c:pt>
                <c:pt idx="735">
                  <c:v>9.1100334946973491E-4</c:v>
                </c:pt>
                <c:pt idx="736">
                  <c:v>3.4892456553047824E-3</c:v>
                </c:pt>
                <c:pt idx="737">
                  <c:v>-2.9896973866186654E-2</c:v>
                </c:pt>
                <c:pt idx="738">
                  <c:v>-1.1156822207313734E-2</c:v>
                </c:pt>
                <c:pt idx="739">
                  <c:v>-2.8004242067761923E-2</c:v>
                </c:pt>
                <c:pt idx="740">
                  <c:v>3.9615667809635212E-4</c:v>
                </c:pt>
                <c:pt idx="741">
                  <c:v>-1.526746607850094E-2</c:v>
                </c:pt>
                <c:pt idx="742">
                  <c:v>-1.5331067113301771E-2</c:v>
                </c:pt>
                <c:pt idx="743">
                  <c:v>4.6292020118163602E-3</c:v>
                </c:pt>
                <c:pt idx="744">
                  <c:v>-2.7352534390705217E-3</c:v>
                </c:pt>
                <c:pt idx="745">
                  <c:v>-2.4047280549290104E-2</c:v>
                </c:pt>
                <c:pt idx="746">
                  <c:v>-7.6198168057336453E-3</c:v>
                </c:pt>
                <c:pt idx="747">
                  <c:v>6.077604426135106E-2</c:v>
                </c:pt>
                <c:pt idx="748">
                  <c:v>1.8148479987594692E-2</c:v>
                </c:pt>
                <c:pt idx="749">
                  <c:v>-3.4303645277667286E-2</c:v>
                </c:pt>
                <c:pt idx="750">
                  <c:v>-1.6114898362012547E-2</c:v>
                </c:pt>
                <c:pt idx="751">
                  <c:v>-3.690069144360137E-2</c:v>
                </c:pt>
                <c:pt idx="752">
                  <c:v>6.6797661179390802E-2</c:v>
                </c:pt>
                <c:pt idx="753">
                  <c:v>6.0502724229990611E-2</c:v>
                </c:pt>
                <c:pt idx="754">
                  <c:v>2.7858166598421642E-2</c:v>
                </c:pt>
                <c:pt idx="755">
                  <c:v>-2.3729026881526248E-2</c:v>
                </c:pt>
                <c:pt idx="756">
                  <c:v>-0.12402877317269656</c:v>
                </c:pt>
                <c:pt idx="757">
                  <c:v>7.6460310753124518E-3</c:v>
                </c:pt>
                <c:pt idx="758">
                  <c:v>-1.723631622291219E-2</c:v>
                </c:pt>
                <c:pt idx="759">
                  <c:v>-0.13259113810906784</c:v>
                </c:pt>
                <c:pt idx="760">
                  <c:v>1.2413066400862429E-2</c:v>
                </c:pt>
                <c:pt idx="761">
                  <c:v>6.7090930005908225E-2</c:v>
                </c:pt>
                <c:pt idx="762">
                  <c:v>1.3588269379912905E-2</c:v>
                </c:pt>
                <c:pt idx="763">
                  <c:v>-3.5227060956408228E-2</c:v>
                </c:pt>
                <c:pt idx="764">
                  <c:v>1.7988188460254104E-2</c:v>
                </c:pt>
                <c:pt idx="765">
                  <c:v>-3.3513026729416119E-2</c:v>
                </c:pt>
                <c:pt idx="766">
                  <c:v>-1.3896451388907199E-2</c:v>
                </c:pt>
                <c:pt idx="767">
                  <c:v>-2.6732989579107011E-2</c:v>
                </c:pt>
                <c:pt idx="768">
                  <c:v>-1.5567240741765858E-2</c:v>
                </c:pt>
                <c:pt idx="769">
                  <c:v>-8.8940414505567847E-2</c:v>
                </c:pt>
                <c:pt idx="770">
                  <c:v>-2.5012961256606785E-2</c:v>
                </c:pt>
                <c:pt idx="771">
                  <c:v>3.1495656072542712E-2</c:v>
                </c:pt>
                <c:pt idx="772">
                  <c:v>5.6011036731093197E-3</c:v>
                </c:pt>
                <c:pt idx="773">
                  <c:v>1.7283062552404301E-2</c:v>
                </c:pt>
                <c:pt idx="774">
                  <c:v>-4.9742078131812313E-2</c:v>
                </c:pt>
                <c:pt idx="775">
                  <c:v>-2.8041266207351173E-2</c:v>
                </c:pt>
                <c:pt idx="776">
                  <c:v>-4.8097637744188584E-2</c:v>
                </c:pt>
                <c:pt idx="777">
                  <c:v>-3.5245232143750527E-2</c:v>
                </c:pt>
                <c:pt idx="778">
                  <c:v>-2.6655494593907519E-2</c:v>
                </c:pt>
                <c:pt idx="779">
                  <c:v>1.2732711547348416E-2</c:v>
                </c:pt>
                <c:pt idx="780">
                  <c:v>-4.8268666930038957E-2</c:v>
                </c:pt>
                <c:pt idx="781">
                  <c:v>-1.1493501690287703E-2</c:v>
                </c:pt>
                <c:pt idx="782">
                  <c:v>-3.6660222756883472E-2</c:v>
                </c:pt>
                <c:pt idx="783">
                  <c:v>-2.3902746805918602E-2</c:v>
                </c:pt>
                <c:pt idx="784">
                  <c:v>-4.7497157417627771E-2</c:v>
                </c:pt>
                <c:pt idx="785">
                  <c:v>-3.6294091359657096E-2</c:v>
                </c:pt>
                <c:pt idx="786">
                  <c:v>7.7962443426225159E-2</c:v>
                </c:pt>
                <c:pt idx="787">
                  <c:v>-8.2647644614742957E-2</c:v>
                </c:pt>
                <c:pt idx="788">
                  <c:v>-7.973225900501299E-2</c:v>
                </c:pt>
                <c:pt idx="789">
                  <c:v>0.12995263652818345</c:v>
                </c:pt>
                <c:pt idx="790">
                  <c:v>1.782593819680053E-2</c:v>
                </c:pt>
                <c:pt idx="791">
                  <c:v>-1.8733593069449148E-2</c:v>
                </c:pt>
                <c:pt idx="792">
                  <c:v>-2.3756226725333059E-2</c:v>
                </c:pt>
                <c:pt idx="793">
                  <c:v>5.2686953646329084E-3</c:v>
                </c:pt>
                <c:pt idx="794">
                  <c:v>-3.4935468646907775E-2</c:v>
                </c:pt>
                <c:pt idx="795">
                  <c:v>-9.1203235784062475E-2</c:v>
                </c:pt>
                <c:pt idx="796">
                  <c:v>8.6372895505973778E-3</c:v>
                </c:pt>
                <c:pt idx="797">
                  <c:v>-2.719402375491476E-2</c:v>
                </c:pt>
                <c:pt idx="798">
                  <c:v>5.2728133206678242E-3</c:v>
                </c:pt>
                <c:pt idx="799">
                  <c:v>-0.12765776283552208</c:v>
                </c:pt>
                <c:pt idx="800">
                  <c:v>-1.956790657759603E-2</c:v>
                </c:pt>
                <c:pt idx="801">
                  <c:v>1.6614050792106299E-2</c:v>
                </c:pt>
                <c:pt idx="802">
                  <c:v>0.11081874915152748</c:v>
                </c:pt>
                <c:pt idx="803">
                  <c:v>1.581848449457204E-2</c:v>
                </c:pt>
                <c:pt idx="804">
                  <c:v>-4.5351164038439376E-2</c:v>
                </c:pt>
                <c:pt idx="805">
                  <c:v>-6.012463330330229E-2</c:v>
                </c:pt>
                <c:pt idx="806">
                  <c:v>-3.8276366645970555E-3</c:v>
                </c:pt>
                <c:pt idx="807">
                  <c:v>2.5173244407710547E-2</c:v>
                </c:pt>
                <c:pt idx="808">
                  <c:v>-5.2392600050964508E-2</c:v>
                </c:pt>
                <c:pt idx="809">
                  <c:v>-3.5005678010844692E-2</c:v>
                </c:pt>
                <c:pt idx="810">
                  <c:v>-5.0532933697446464E-2</c:v>
                </c:pt>
                <c:pt idx="811">
                  <c:v>0.14072094211904249</c:v>
                </c:pt>
                <c:pt idx="812">
                  <c:v>1.3990385673659386E-2</c:v>
                </c:pt>
                <c:pt idx="813">
                  <c:v>7.1464950868345062E-2</c:v>
                </c:pt>
                <c:pt idx="814">
                  <c:v>-5.5934875493335617E-2</c:v>
                </c:pt>
                <c:pt idx="815">
                  <c:v>3.6288000756324067E-2</c:v>
                </c:pt>
                <c:pt idx="816">
                  <c:v>5.6750853888327166E-2</c:v>
                </c:pt>
                <c:pt idx="817">
                  <c:v>4.6773966397523917E-2</c:v>
                </c:pt>
                <c:pt idx="818">
                  <c:v>5.0700563684603531E-2</c:v>
                </c:pt>
                <c:pt idx="819">
                  <c:v>1.042428374789614E-2</c:v>
                </c:pt>
                <c:pt idx="820">
                  <c:v>-3.0479145476188071E-2</c:v>
                </c:pt>
                <c:pt idx="821">
                  <c:v>-6.7952121112950264E-2</c:v>
                </c:pt>
                <c:pt idx="822">
                  <c:v>1.9233539449294529E-3</c:v>
                </c:pt>
                <c:pt idx="823">
                  <c:v>-5.9059663838333477E-2</c:v>
                </c:pt>
                <c:pt idx="824">
                  <c:v>-5.3940720687639686E-2</c:v>
                </c:pt>
                <c:pt idx="825">
                  <c:v>1.4137024728923113E-2</c:v>
                </c:pt>
                <c:pt idx="826">
                  <c:v>-8.6798536112529818E-3</c:v>
                </c:pt>
                <c:pt idx="827">
                  <c:v>-1.2832952030479707E-2</c:v>
                </c:pt>
                <c:pt idx="828">
                  <c:v>3.8546594962554623E-2</c:v>
                </c:pt>
                <c:pt idx="829">
                  <c:v>-5.5323174659022124E-2</c:v>
                </c:pt>
                <c:pt idx="830">
                  <c:v>7.1696728424799086E-2</c:v>
                </c:pt>
                <c:pt idx="831">
                  <c:v>9.813815533106526E-3</c:v>
                </c:pt>
                <c:pt idx="832">
                  <c:v>0.13055572240817812</c:v>
                </c:pt>
                <c:pt idx="833">
                  <c:v>-1.0493410243695133E-2</c:v>
                </c:pt>
                <c:pt idx="834">
                  <c:v>1.996617724274162E-2</c:v>
                </c:pt>
                <c:pt idx="835">
                  <c:v>-9.3614484820936747E-2</c:v>
                </c:pt>
                <c:pt idx="836">
                  <c:v>8.7699913140996278E-3</c:v>
                </c:pt>
                <c:pt idx="837">
                  <c:v>-1.6987164953894053E-2</c:v>
                </c:pt>
                <c:pt idx="838">
                  <c:v>1.8863350549008596E-2</c:v>
                </c:pt>
                <c:pt idx="839">
                  <c:v>-0.10191749905736022</c:v>
                </c:pt>
                <c:pt idx="840">
                  <c:v>-8.2508063705279827E-2</c:v>
                </c:pt>
                <c:pt idx="841">
                  <c:v>-5.2510245255383753E-2</c:v>
                </c:pt>
                <c:pt idx="842">
                  <c:v>-0.13824395481369978</c:v>
                </c:pt>
                <c:pt idx="843">
                  <c:v>-2.4691511521438465E-2</c:v>
                </c:pt>
                <c:pt idx="844">
                  <c:v>7.6752990169319385E-2</c:v>
                </c:pt>
                <c:pt idx="845">
                  <c:v>5.0344527243009404E-2</c:v>
                </c:pt>
                <c:pt idx="846">
                  <c:v>-4.6669996517089536E-2</c:v>
                </c:pt>
                <c:pt idx="847">
                  <c:v>0.31165187303739633</c:v>
                </c:pt>
                <c:pt idx="848">
                  <c:v>-5.6173608709299765E-2</c:v>
                </c:pt>
                <c:pt idx="849">
                  <c:v>7.0208063341184613E-3</c:v>
                </c:pt>
                <c:pt idx="850">
                  <c:v>9.3035284585277225E-2</c:v>
                </c:pt>
                <c:pt idx="851">
                  <c:v>-9.0222012910005141E-3</c:v>
                </c:pt>
                <c:pt idx="852">
                  <c:v>-3.4709634589111263E-2</c:v>
                </c:pt>
                <c:pt idx="853">
                  <c:v>-0.25776045741569548</c:v>
                </c:pt>
                <c:pt idx="854">
                  <c:v>-5.1239291846791671E-4</c:v>
                </c:pt>
                <c:pt idx="855">
                  <c:v>1.0147585451879477E-2</c:v>
                </c:pt>
                <c:pt idx="856">
                  <c:v>-6.693511349619952E-3</c:v>
                </c:pt>
                <c:pt idx="857">
                  <c:v>7.381387178103483E-3</c:v>
                </c:pt>
                <c:pt idx="858">
                  <c:v>5.4144568112617947E-2</c:v>
                </c:pt>
                <c:pt idx="859">
                  <c:v>-6.9467293475487829E-2</c:v>
                </c:pt>
                <c:pt idx="860">
                  <c:v>3.0979624571319447E-2</c:v>
                </c:pt>
                <c:pt idx="861">
                  <c:v>5.478628670453807E-2</c:v>
                </c:pt>
                <c:pt idx="862">
                  <c:v>1.9999790292900787E-2</c:v>
                </c:pt>
                <c:pt idx="863">
                  <c:v>-5.0854443351185254E-2</c:v>
                </c:pt>
                <c:pt idx="864">
                  <c:v>-6.1378507094149756E-2</c:v>
                </c:pt>
                <c:pt idx="865">
                  <c:v>-7.4471233071665921E-2</c:v>
                </c:pt>
                <c:pt idx="866">
                  <c:v>4.6660195117281512E-2</c:v>
                </c:pt>
                <c:pt idx="867">
                  <c:v>4.29667542990773E-2</c:v>
                </c:pt>
                <c:pt idx="868">
                  <c:v>-2.4557478112874166E-2</c:v>
                </c:pt>
                <c:pt idx="869">
                  <c:v>2.0601927514346155E-2</c:v>
                </c:pt>
                <c:pt idx="870">
                  <c:v>7.0214159169528639E-2</c:v>
                </c:pt>
                <c:pt idx="871">
                  <c:v>2.5651634500453185E-2</c:v>
                </c:pt>
                <c:pt idx="872">
                  <c:v>-1.739840396531488E-2</c:v>
                </c:pt>
                <c:pt idx="873">
                  <c:v>0.16826646072139234</c:v>
                </c:pt>
                <c:pt idx="874">
                  <c:v>-5.3569713994327606E-4</c:v>
                </c:pt>
                <c:pt idx="875">
                  <c:v>3.9741478221338396E-2</c:v>
                </c:pt>
                <c:pt idx="876">
                  <c:v>3.1148657007826319E-2</c:v>
                </c:pt>
                <c:pt idx="877">
                  <c:v>9.8934999651136016E-2</c:v>
                </c:pt>
                <c:pt idx="878">
                  <c:v>4.4145119229082042E-2</c:v>
                </c:pt>
                <c:pt idx="879">
                  <c:v>0.14482202311582276</c:v>
                </c:pt>
                <c:pt idx="880">
                  <c:v>8.7407350585853291E-2</c:v>
                </c:pt>
                <c:pt idx="881">
                  <c:v>-1.7084158209770585E-2</c:v>
                </c:pt>
                <c:pt idx="882">
                  <c:v>5.7000398653843751E-2</c:v>
                </c:pt>
                <c:pt idx="883">
                  <c:v>-7.6722780318126516E-2</c:v>
                </c:pt>
                <c:pt idx="884">
                  <c:v>1.1409169213279691E-2</c:v>
                </c:pt>
                <c:pt idx="885">
                  <c:v>3.0097062483016516E-2</c:v>
                </c:pt>
                <c:pt idx="886">
                  <c:v>9.7564551511317654E-2</c:v>
                </c:pt>
                <c:pt idx="887">
                  <c:v>-0.17861813812039035</c:v>
                </c:pt>
                <c:pt idx="888">
                  <c:v>-0.12660443005416147</c:v>
                </c:pt>
                <c:pt idx="889">
                  <c:v>-2.7310125627252055E-3</c:v>
                </c:pt>
                <c:pt idx="890">
                  <c:v>6.3037572662350497E-3</c:v>
                </c:pt>
                <c:pt idx="891">
                  <c:v>-6.6564333337198689E-2</c:v>
                </c:pt>
                <c:pt idx="892">
                  <c:v>-8.4747310762912795E-2</c:v>
                </c:pt>
                <c:pt idx="893">
                  <c:v>1.1887515212941176E-2</c:v>
                </c:pt>
                <c:pt idx="894">
                  <c:v>6.7452720006594587E-3</c:v>
                </c:pt>
                <c:pt idx="895">
                  <c:v>2.8607400446069835E-2</c:v>
                </c:pt>
                <c:pt idx="896">
                  <c:v>2.8143956960224738E-2</c:v>
                </c:pt>
                <c:pt idx="897">
                  <c:v>6.9502141365674744E-2</c:v>
                </c:pt>
                <c:pt idx="898">
                  <c:v>1.4916300555085384E-2</c:v>
                </c:pt>
                <c:pt idx="899">
                  <c:v>-9.696803992379148E-2</c:v>
                </c:pt>
                <c:pt idx="900">
                  <c:v>2.2651162795332205E-2</c:v>
                </c:pt>
                <c:pt idx="901">
                  <c:v>-2.371358638462652E-2</c:v>
                </c:pt>
                <c:pt idx="902">
                  <c:v>3.1786762509369015E-2</c:v>
                </c:pt>
                <c:pt idx="903">
                  <c:v>-2.6912000820091219E-2</c:v>
                </c:pt>
                <c:pt idx="904">
                  <c:v>-1.0824642097065185E-2</c:v>
                </c:pt>
                <c:pt idx="905">
                  <c:v>4.2677413084532378E-2</c:v>
                </c:pt>
                <c:pt idx="906">
                  <c:v>-2.8521356421506133E-2</c:v>
                </c:pt>
                <c:pt idx="907">
                  <c:v>-7.8399440787613892E-2</c:v>
                </c:pt>
                <c:pt idx="908">
                  <c:v>2.5086591064673473E-2</c:v>
                </c:pt>
                <c:pt idx="909">
                  <c:v>4.2256475526960624E-3</c:v>
                </c:pt>
                <c:pt idx="910">
                  <c:v>-1.4998164417670186E-2</c:v>
                </c:pt>
                <c:pt idx="911">
                  <c:v>1.2610808031854596E-2</c:v>
                </c:pt>
                <c:pt idx="912">
                  <c:v>-6.4711497460158571E-2</c:v>
                </c:pt>
                <c:pt idx="913">
                  <c:v>-1.6805340486480507E-2</c:v>
                </c:pt>
                <c:pt idx="914">
                  <c:v>4.1559527726202562E-2</c:v>
                </c:pt>
                <c:pt idx="915">
                  <c:v>9.5081870859140855E-2</c:v>
                </c:pt>
                <c:pt idx="916">
                  <c:v>7.0273996841127371E-3</c:v>
                </c:pt>
                <c:pt idx="917">
                  <c:v>3.7061224373412638E-2</c:v>
                </c:pt>
                <c:pt idx="918">
                  <c:v>-4.1131237914418174E-2</c:v>
                </c:pt>
                <c:pt idx="919">
                  <c:v>4.9623527162135146E-2</c:v>
                </c:pt>
                <c:pt idx="920">
                  <c:v>1.0261076175658553E-2</c:v>
                </c:pt>
                <c:pt idx="921">
                  <c:v>0.25817221023603276</c:v>
                </c:pt>
                <c:pt idx="922">
                  <c:v>-1.1767949382858619E-3</c:v>
                </c:pt>
                <c:pt idx="923">
                  <c:v>7.949347967772356E-3</c:v>
                </c:pt>
                <c:pt idx="924">
                  <c:v>5.4598664752088542E-2</c:v>
                </c:pt>
                <c:pt idx="925">
                  <c:v>-3.1166160079047951E-2</c:v>
                </c:pt>
                <c:pt idx="926">
                  <c:v>-8.2743391221517734E-3</c:v>
                </c:pt>
                <c:pt idx="927">
                  <c:v>0.13925720824230681</c:v>
                </c:pt>
                <c:pt idx="928">
                  <c:v>6.9758557179031584E-3</c:v>
                </c:pt>
                <c:pt idx="929">
                  <c:v>0.11811075515883314</c:v>
                </c:pt>
                <c:pt idx="930">
                  <c:v>8.9015898119776005E-2</c:v>
                </c:pt>
                <c:pt idx="931">
                  <c:v>-0.17088590730300632</c:v>
                </c:pt>
                <c:pt idx="932">
                  <c:v>-0.14553976103338348</c:v>
                </c:pt>
                <c:pt idx="933">
                  <c:v>6.8295086063945923E-2</c:v>
                </c:pt>
                <c:pt idx="934">
                  <c:v>-8.9726084938315714E-2</c:v>
                </c:pt>
                <c:pt idx="935">
                  <c:v>1.5960223025127149E-2</c:v>
                </c:pt>
                <c:pt idx="936">
                  <c:v>-0.1008241820069356</c:v>
                </c:pt>
                <c:pt idx="937">
                  <c:v>1.8319533021231413E-3</c:v>
                </c:pt>
                <c:pt idx="938">
                  <c:v>-1.1989961096165238E-2</c:v>
                </c:pt>
                <c:pt idx="939">
                  <c:v>-9.7363635287495268E-2</c:v>
                </c:pt>
                <c:pt idx="940">
                  <c:v>-3.5068561772742507E-2</c:v>
                </c:pt>
                <c:pt idx="941">
                  <c:v>-0.11587392538516096</c:v>
                </c:pt>
                <c:pt idx="942">
                  <c:v>-6.4717376182357178E-2</c:v>
                </c:pt>
                <c:pt idx="943">
                  <c:v>2.1594548373825847E-2</c:v>
                </c:pt>
                <c:pt idx="944">
                  <c:v>2.4459393462274749E-2</c:v>
                </c:pt>
                <c:pt idx="945">
                  <c:v>3.3937749014381E-2</c:v>
                </c:pt>
                <c:pt idx="946">
                  <c:v>2.0278875860468568E-3</c:v>
                </c:pt>
                <c:pt idx="947">
                  <c:v>9.7640956428017692E-2</c:v>
                </c:pt>
                <c:pt idx="948">
                  <c:v>1.3996929839239445</c:v>
                </c:pt>
                <c:pt idx="949">
                  <c:v>-6.5567782788806581E-2</c:v>
                </c:pt>
                <c:pt idx="950">
                  <c:v>-0.11207064502650291</c:v>
                </c:pt>
                <c:pt idx="951">
                  <c:v>1.6639263904355283E-2</c:v>
                </c:pt>
                <c:pt idx="952">
                  <c:v>1.5168110751006414E-2</c:v>
                </c:pt>
                <c:pt idx="953">
                  <c:v>-1.2866841517333525E-2</c:v>
                </c:pt>
                <c:pt idx="954">
                  <c:v>-2.0139640069710123E-2</c:v>
                </c:pt>
                <c:pt idx="955">
                  <c:v>-2.9431976108883408E-2</c:v>
                </c:pt>
                <c:pt idx="956">
                  <c:v>0.11157350369523868</c:v>
                </c:pt>
                <c:pt idx="957">
                  <c:v>-1.9098157522903478E-2</c:v>
                </c:pt>
                <c:pt idx="958">
                  <c:v>2.4146002715576642E-3</c:v>
                </c:pt>
                <c:pt idx="959">
                  <c:v>-4.4141397162401723E-2</c:v>
                </c:pt>
                <c:pt idx="960">
                  <c:v>8.9655417266479465E-2</c:v>
                </c:pt>
                <c:pt idx="961">
                  <c:v>5.3544289802416184E-2</c:v>
                </c:pt>
                <c:pt idx="962">
                  <c:v>-0.15682134625894337</c:v>
                </c:pt>
                <c:pt idx="963">
                  <c:v>2.7653795215334676E-2</c:v>
                </c:pt>
                <c:pt idx="964">
                  <c:v>4.1007540892890895E-2</c:v>
                </c:pt>
                <c:pt idx="965">
                  <c:v>-1.4346553413483917E-2</c:v>
                </c:pt>
                <c:pt idx="966">
                  <c:v>-0.20981427779751372</c:v>
                </c:pt>
                <c:pt idx="967">
                  <c:v>1.7360395630766204E-2</c:v>
                </c:pt>
                <c:pt idx="968">
                  <c:v>7.9823181033501098E-2</c:v>
                </c:pt>
                <c:pt idx="969">
                  <c:v>-9.4503293285350815E-2</c:v>
                </c:pt>
                <c:pt idx="970">
                  <c:v>-1.4519716962386396E-2</c:v>
                </c:pt>
                <c:pt idx="971">
                  <c:v>-0.10392651931909661</c:v>
                </c:pt>
                <c:pt idx="972">
                  <c:v>2.5509603904458306E-2</c:v>
                </c:pt>
                <c:pt idx="973">
                  <c:v>2.5851595400925E-2</c:v>
                </c:pt>
                <c:pt idx="974">
                  <c:v>4.401098607802343E-2</c:v>
                </c:pt>
                <c:pt idx="975">
                  <c:v>-3.8039718161760556E-2</c:v>
                </c:pt>
                <c:pt idx="976">
                  <c:v>-3.5415292208494327E-2</c:v>
                </c:pt>
                <c:pt idx="977">
                  <c:v>6.8743626925433319E-3</c:v>
                </c:pt>
                <c:pt idx="978">
                  <c:v>-0.21504326236000018</c:v>
                </c:pt>
                <c:pt idx="979">
                  <c:v>-0.27215598153494208</c:v>
                </c:pt>
                <c:pt idx="980">
                  <c:v>8.1240044861591573E-2</c:v>
                </c:pt>
                <c:pt idx="981">
                  <c:v>-5.1081821460674914E-2</c:v>
                </c:pt>
                <c:pt idx="982">
                  <c:v>-2.3666537615947947E-2</c:v>
                </c:pt>
                <c:pt idx="983">
                  <c:v>3.5846015606516138E-2</c:v>
                </c:pt>
                <c:pt idx="984">
                  <c:v>-0.13166826590700201</c:v>
                </c:pt>
                <c:pt idx="985">
                  <c:v>-6.6550479506466517E-2</c:v>
                </c:pt>
                <c:pt idx="986">
                  <c:v>7.8694965971847386E-2</c:v>
                </c:pt>
                <c:pt idx="987">
                  <c:v>-0.11063356352591705</c:v>
                </c:pt>
                <c:pt idx="988">
                  <c:v>-3.8110568090616685E-2</c:v>
                </c:pt>
                <c:pt idx="989">
                  <c:v>-0.10428161193944487</c:v>
                </c:pt>
                <c:pt idx="990">
                  <c:v>2.3563819293467195E-2</c:v>
                </c:pt>
                <c:pt idx="991">
                  <c:v>-0.16729055942731849</c:v>
                </c:pt>
                <c:pt idx="992">
                  <c:v>-6.1321521205358602E-2</c:v>
                </c:pt>
                <c:pt idx="993">
                  <c:v>-7.5671966579954106E-2</c:v>
                </c:pt>
                <c:pt idx="994">
                  <c:v>-3.1985873267308916E-2</c:v>
                </c:pt>
                <c:pt idx="995">
                  <c:v>0.2387733962789042</c:v>
                </c:pt>
                <c:pt idx="996">
                  <c:v>-3.9998943404892032E-2</c:v>
                </c:pt>
                <c:pt idx="997">
                  <c:v>-2.9868309202506944E-2</c:v>
                </c:pt>
                <c:pt idx="998">
                  <c:v>-5.3091051566148267E-2</c:v>
                </c:pt>
                <c:pt idx="999">
                  <c:v>3.8439928948810313E-2</c:v>
                </c:pt>
                <c:pt idx="1000">
                  <c:v>-1.1111473768900901E-2</c:v>
                </c:pt>
                <c:pt idx="1001">
                  <c:v>-0.10206047729686681</c:v>
                </c:pt>
                <c:pt idx="1002">
                  <c:v>0.12079575100696792</c:v>
                </c:pt>
                <c:pt idx="1003">
                  <c:v>-3.2834094998253197E-2</c:v>
                </c:pt>
                <c:pt idx="1004">
                  <c:v>-5.3480523736437365E-2</c:v>
                </c:pt>
                <c:pt idx="1005">
                  <c:v>-0.1427030447512887</c:v>
                </c:pt>
                <c:pt idx="1006">
                  <c:v>-6.0862019453539529E-2</c:v>
                </c:pt>
                <c:pt idx="1007">
                  <c:v>-3.9478094132828455E-2</c:v>
                </c:pt>
                <c:pt idx="1008">
                  <c:v>-7.3185801614791485E-3</c:v>
                </c:pt>
                <c:pt idx="1009">
                  <c:v>1.0991552536789169E-2</c:v>
                </c:pt>
                <c:pt idx="1010">
                  <c:v>5.8851629404227217E-2</c:v>
                </c:pt>
                <c:pt idx="1011">
                  <c:v>0.10042473845108564</c:v>
                </c:pt>
                <c:pt idx="1012">
                  <c:v>-5.973386976227997E-2</c:v>
                </c:pt>
                <c:pt idx="1013">
                  <c:v>-4.005915692678521E-2</c:v>
                </c:pt>
                <c:pt idx="1014">
                  <c:v>5.2277006919582827E-2</c:v>
                </c:pt>
                <c:pt idx="1015">
                  <c:v>7.7624153602785351E-2</c:v>
                </c:pt>
                <c:pt idx="1016">
                  <c:v>4.1293170032969402E-2</c:v>
                </c:pt>
                <c:pt idx="1017">
                  <c:v>-8.6075585167281296E-2</c:v>
                </c:pt>
                <c:pt idx="1018">
                  <c:v>1.6695730197295609E-2</c:v>
                </c:pt>
                <c:pt idx="1019">
                  <c:v>-2.9868288268786003E-3</c:v>
                </c:pt>
                <c:pt idx="1020">
                  <c:v>4.6726598917012967E-2</c:v>
                </c:pt>
                <c:pt idx="1021">
                  <c:v>0.20463935718082546</c:v>
                </c:pt>
                <c:pt idx="1022">
                  <c:v>-2.4378837233916095E-2</c:v>
                </c:pt>
                <c:pt idx="1023">
                  <c:v>-3.1844031408315106E-2</c:v>
                </c:pt>
                <c:pt idx="1024">
                  <c:v>2.3228661775144193E-2</c:v>
                </c:pt>
                <c:pt idx="1025">
                  <c:v>-2.7051942615682269E-3</c:v>
                </c:pt>
                <c:pt idx="1026">
                  <c:v>2.3632047269933978E-2</c:v>
                </c:pt>
                <c:pt idx="1027">
                  <c:v>-2.92908333840142E-3</c:v>
                </c:pt>
                <c:pt idx="1028">
                  <c:v>-5.5066241222371345E-2</c:v>
                </c:pt>
                <c:pt idx="1029">
                  <c:v>-8.1498680105094642E-3</c:v>
                </c:pt>
                <c:pt idx="1030">
                  <c:v>5.7649126501515546E-3</c:v>
                </c:pt>
                <c:pt idx="1031">
                  <c:v>-3.8888494298893676E-2</c:v>
                </c:pt>
                <c:pt idx="1032">
                  <c:v>-0.24528431528496458</c:v>
                </c:pt>
                <c:pt idx="1033">
                  <c:v>4.7566992549473337E-2</c:v>
                </c:pt>
                <c:pt idx="1034">
                  <c:v>0.27972628744620082</c:v>
                </c:pt>
                <c:pt idx="1035">
                  <c:v>-5.9075597548398716E-2</c:v>
                </c:pt>
                <c:pt idx="1036">
                  <c:v>-2.614114100190951E-2</c:v>
                </c:pt>
                <c:pt idx="1037">
                  <c:v>-2.5679317813812011E-2</c:v>
                </c:pt>
                <c:pt idx="1038">
                  <c:v>-1.8285716257793811E-2</c:v>
                </c:pt>
                <c:pt idx="1039">
                  <c:v>-0.17510186363524938</c:v>
                </c:pt>
                <c:pt idx="1040">
                  <c:v>-5.2403260603935228E-2</c:v>
                </c:pt>
                <c:pt idx="1041">
                  <c:v>-2.2100940652655363E-2</c:v>
                </c:pt>
                <c:pt idx="1042">
                  <c:v>-4.0516455314052346E-2</c:v>
                </c:pt>
                <c:pt idx="1043">
                  <c:v>5.1479152120985493E-2</c:v>
                </c:pt>
                <c:pt idx="1044">
                  <c:v>-1.8753233221956264E-3</c:v>
                </c:pt>
                <c:pt idx="1045">
                  <c:v>-0.1865213341766758</c:v>
                </c:pt>
                <c:pt idx="1046">
                  <c:v>-3.2951567316429467E-2</c:v>
                </c:pt>
                <c:pt idx="1047">
                  <c:v>-7.2950449083174398E-2</c:v>
                </c:pt>
                <c:pt idx="1048">
                  <c:v>-6.2305147721783402E-2</c:v>
                </c:pt>
                <c:pt idx="1049">
                  <c:v>-9.2787413815252323E-2</c:v>
                </c:pt>
                <c:pt idx="1050">
                  <c:v>-6.4568854770868961E-2</c:v>
                </c:pt>
                <c:pt idx="1051">
                  <c:v>0.10448333526693124</c:v>
                </c:pt>
                <c:pt idx="1052">
                  <c:v>-4.6794148880466825E-2</c:v>
                </c:pt>
                <c:pt idx="1053">
                  <c:v>-4.6577117630889446E-2</c:v>
                </c:pt>
                <c:pt idx="1054">
                  <c:v>2.8475665074886903E-2</c:v>
                </c:pt>
                <c:pt idx="1055">
                  <c:v>-7.8637395743750851E-2</c:v>
                </c:pt>
                <c:pt idx="1056">
                  <c:v>-5.9018222128587046E-2</c:v>
                </c:pt>
                <c:pt idx="1057">
                  <c:v>-1.2995143956799956E-2</c:v>
                </c:pt>
                <c:pt idx="1058">
                  <c:v>-2.7535632482044006E-2</c:v>
                </c:pt>
                <c:pt idx="1059">
                  <c:v>-4.1540393825767304E-2</c:v>
                </c:pt>
                <c:pt idx="1060">
                  <c:v>-5.4717234285543127E-2</c:v>
                </c:pt>
                <c:pt idx="1061">
                  <c:v>9.104133301261641E-3</c:v>
                </c:pt>
                <c:pt idx="1062">
                  <c:v>-7.5305615546345135E-3</c:v>
                </c:pt>
                <c:pt idx="1063">
                  <c:v>-4.2458752241826145E-2</c:v>
                </c:pt>
                <c:pt idx="1064">
                  <c:v>-5.0362361056049729E-2</c:v>
                </c:pt>
                <c:pt idx="1065">
                  <c:v>-0.12452490168952651</c:v>
                </c:pt>
                <c:pt idx="1066">
                  <c:v>-5.1986950637521949E-2</c:v>
                </c:pt>
                <c:pt idx="1067">
                  <c:v>-5.2336866141952848E-2</c:v>
                </c:pt>
                <c:pt idx="1068">
                  <c:v>-5.4809292138874068E-2</c:v>
                </c:pt>
                <c:pt idx="1069">
                  <c:v>-2.3033506184682574E-2</c:v>
                </c:pt>
                <c:pt idx="1070">
                  <c:v>-0.19030387505784233</c:v>
                </c:pt>
                <c:pt idx="1071">
                  <c:v>-4.021932948894176E-2</c:v>
                </c:pt>
                <c:pt idx="1072">
                  <c:v>-4.7653334708335583E-2</c:v>
                </c:pt>
                <c:pt idx="1073">
                  <c:v>-5.9207626890254182E-2</c:v>
                </c:pt>
                <c:pt idx="1074">
                  <c:v>-6.0476640800839832E-3</c:v>
                </c:pt>
                <c:pt idx="1075">
                  <c:v>-3.504555777534011E-2</c:v>
                </c:pt>
                <c:pt idx="1076">
                  <c:v>-0.14623848823028715</c:v>
                </c:pt>
                <c:pt idx="1077">
                  <c:v>-4.3233569544423089E-2</c:v>
                </c:pt>
                <c:pt idx="1078">
                  <c:v>-6.6384754230395901E-2</c:v>
                </c:pt>
                <c:pt idx="1079">
                  <c:v>-2.1927617877368109E-2</c:v>
                </c:pt>
                <c:pt idx="1080">
                  <c:v>-3.4488479467390108E-2</c:v>
                </c:pt>
                <c:pt idx="1081">
                  <c:v>-0.18151152869345683</c:v>
                </c:pt>
                <c:pt idx="1082">
                  <c:v>-3.5706578186604894E-2</c:v>
                </c:pt>
                <c:pt idx="1083">
                  <c:v>-0.12340109924659033</c:v>
                </c:pt>
                <c:pt idx="1084">
                  <c:v>-8.5378489097977323E-2</c:v>
                </c:pt>
                <c:pt idx="1085">
                  <c:v>1.6945246489496722E-2</c:v>
                </c:pt>
                <c:pt idx="1086">
                  <c:v>-1.9971067226242438E-4</c:v>
                </c:pt>
                <c:pt idx="1087">
                  <c:v>-8.7700457340169763E-2</c:v>
                </c:pt>
                <c:pt idx="1088">
                  <c:v>-2.3237065689854005E-2</c:v>
                </c:pt>
                <c:pt idx="1089">
                  <c:v>-5.7195336321680473E-2</c:v>
                </c:pt>
                <c:pt idx="1090">
                  <c:v>-9.7736415223269729E-2</c:v>
                </c:pt>
                <c:pt idx="1091">
                  <c:v>-3.0967598639633238E-2</c:v>
                </c:pt>
                <c:pt idx="1092">
                  <c:v>-2.7067825501433562E-2</c:v>
                </c:pt>
                <c:pt idx="1093">
                  <c:v>-3.8050288461092353E-2</c:v>
                </c:pt>
                <c:pt idx="1094">
                  <c:v>-9.1515722729019824E-3</c:v>
                </c:pt>
                <c:pt idx="1095">
                  <c:v>-0.13911426163675783</c:v>
                </c:pt>
                <c:pt idx="1096">
                  <c:v>-4.6023492614405498E-2</c:v>
                </c:pt>
                <c:pt idx="1097">
                  <c:v>-5.4508654574324904E-3</c:v>
                </c:pt>
                <c:pt idx="1098">
                  <c:v>-4.5806144574976296E-2</c:v>
                </c:pt>
                <c:pt idx="1099">
                  <c:v>7.7205483645457776E-2</c:v>
                </c:pt>
                <c:pt idx="1100">
                  <c:v>-4.3441330850304771E-2</c:v>
                </c:pt>
                <c:pt idx="1101">
                  <c:v>-2.159605304395704E-2</c:v>
                </c:pt>
                <c:pt idx="1102">
                  <c:v>-0.16090393843651579</c:v>
                </c:pt>
                <c:pt idx="1103">
                  <c:v>-4.6422232084293039E-2</c:v>
                </c:pt>
                <c:pt idx="1104">
                  <c:v>-3.5856127190774204E-2</c:v>
                </c:pt>
                <c:pt idx="1105">
                  <c:v>-8.3676149227148583E-2</c:v>
                </c:pt>
                <c:pt idx="1106">
                  <c:v>-2.7522573214931109E-2</c:v>
                </c:pt>
                <c:pt idx="1107">
                  <c:v>-2.9197647452541452E-2</c:v>
                </c:pt>
                <c:pt idx="1108">
                  <c:v>-7.0132528366407668E-2</c:v>
                </c:pt>
                <c:pt idx="1109">
                  <c:v>-7.745828270634611E-2</c:v>
                </c:pt>
                <c:pt idx="1110">
                  <c:v>-4.177140672546191E-2</c:v>
                </c:pt>
                <c:pt idx="1111">
                  <c:v>2.2587848490544692E-2</c:v>
                </c:pt>
                <c:pt idx="1112">
                  <c:v>2.3971321351169219E-2</c:v>
                </c:pt>
                <c:pt idx="1113">
                  <c:v>2.4152303878178811E-2</c:v>
                </c:pt>
                <c:pt idx="1114">
                  <c:v>-4.0455886178549186E-2</c:v>
                </c:pt>
                <c:pt idx="1115">
                  <c:v>-2.6874622911507655E-2</c:v>
                </c:pt>
                <c:pt idx="1116">
                  <c:v>-1.3057534215224072E-2</c:v>
                </c:pt>
                <c:pt idx="1117">
                  <c:v>-2.9199867862374454E-2</c:v>
                </c:pt>
                <c:pt idx="1118">
                  <c:v>6.8054919554789942E-2</c:v>
                </c:pt>
                <c:pt idx="1119">
                  <c:v>-3.6216017402079553E-2</c:v>
                </c:pt>
                <c:pt idx="1120">
                  <c:v>-1.8294585508642578E-2</c:v>
                </c:pt>
                <c:pt idx="1121">
                  <c:v>-2.5899049102298601E-2</c:v>
                </c:pt>
                <c:pt idx="1122">
                  <c:v>-5.100475167018307E-2</c:v>
                </c:pt>
                <c:pt idx="1123">
                  <c:v>-6.0826788800999336E-2</c:v>
                </c:pt>
                <c:pt idx="1124">
                  <c:v>9.475193864084315E-2</c:v>
                </c:pt>
                <c:pt idx="1125">
                  <c:v>-2.670100693921738E-2</c:v>
                </c:pt>
                <c:pt idx="1126">
                  <c:v>-4.1842255149569879E-2</c:v>
                </c:pt>
                <c:pt idx="1127">
                  <c:v>-7.2185129239295612E-3</c:v>
                </c:pt>
                <c:pt idx="1128">
                  <c:v>-2.7009409779385804E-2</c:v>
                </c:pt>
                <c:pt idx="1129">
                  <c:v>9.9373315726298348E-3</c:v>
                </c:pt>
                <c:pt idx="1130">
                  <c:v>-4.6242655407254953E-2</c:v>
                </c:pt>
                <c:pt idx="1131">
                  <c:v>-8.7893024834744399E-2</c:v>
                </c:pt>
                <c:pt idx="1132">
                  <c:v>-2.3320002176400883E-2</c:v>
                </c:pt>
                <c:pt idx="1133">
                  <c:v>-4.2808862295836671E-2</c:v>
                </c:pt>
                <c:pt idx="1134">
                  <c:v>-4.4972295823134237E-2</c:v>
                </c:pt>
                <c:pt idx="1135">
                  <c:v>-1.1883654872690927E-2</c:v>
                </c:pt>
                <c:pt idx="1136">
                  <c:v>-3.8477014301121333E-2</c:v>
                </c:pt>
                <c:pt idx="1137">
                  <c:v>2.2012832405273945E-3</c:v>
                </c:pt>
                <c:pt idx="1138">
                  <c:v>-8.7116959651863446E-2</c:v>
                </c:pt>
                <c:pt idx="1139">
                  <c:v>-2.6826024043769697E-2</c:v>
                </c:pt>
                <c:pt idx="1140">
                  <c:v>-3.9526307512468568E-3</c:v>
                </c:pt>
                <c:pt idx="1141">
                  <c:v>-4.2633864639839078E-2</c:v>
                </c:pt>
                <c:pt idx="1142">
                  <c:v>6.1186390344531378E-3</c:v>
                </c:pt>
                <c:pt idx="1143">
                  <c:v>-1.079479339471248E-2</c:v>
                </c:pt>
                <c:pt idx="1144">
                  <c:v>-3.6646523996085464E-2</c:v>
                </c:pt>
                <c:pt idx="1145">
                  <c:v>-1.6783157186278902E-2</c:v>
                </c:pt>
                <c:pt idx="1146">
                  <c:v>-4.2128464681978103E-2</c:v>
                </c:pt>
                <c:pt idx="1147">
                  <c:v>-8.3606201243149585E-3</c:v>
                </c:pt>
                <c:pt idx="1148">
                  <c:v>-1.1470883317036801E-2</c:v>
                </c:pt>
                <c:pt idx="1149">
                  <c:v>8.5370136168052124E-3</c:v>
                </c:pt>
                <c:pt idx="1150">
                  <c:v>6.4984350166650856E-2</c:v>
                </c:pt>
                <c:pt idx="1151">
                  <c:v>0.14950217295450807</c:v>
                </c:pt>
                <c:pt idx="1152">
                  <c:v>-1.4887590780803541E-3</c:v>
                </c:pt>
                <c:pt idx="1153">
                  <c:v>1.8392205816097525E-2</c:v>
                </c:pt>
                <c:pt idx="1154">
                  <c:v>-4.5469586908687257E-2</c:v>
                </c:pt>
                <c:pt idx="1155">
                  <c:v>-3.2507993947372867E-2</c:v>
                </c:pt>
                <c:pt idx="1156">
                  <c:v>-3.8268368007242051E-2</c:v>
                </c:pt>
                <c:pt idx="1157">
                  <c:v>-9.5836167486078299E-3</c:v>
                </c:pt>
                <c:pt idx="1158">
                  <c:v>-2.4994260285807153E-2</c:v>
                </c:pt>
                <c:pt idx="1159">
                  <c:v>6.9658820722866013E-2</c:v>
                </c:pt>
                <c:pt idx="1160">
                  <c:v>-2.556301889100137E-2</c:v>
                </c:pt>
                <c:pt idx="1161">
                  <c:v>1.1564731985375293E-2</c:v>
                </c:pt>
                <c:pt idx="1162">
                  <c:v>-2.0650178487460581E-2</c:v>
                </c:pt>
                <c:pt idx="1163">
                  <c:v>4.6346361568991084E-3</c:v>
                </c:pt>
                <c:pt idx="1164">
                  <c:v>-3.197677098293996E-2</c:v>
                </c:pt>
                <c:pt idx="1165">
                  <c:v>-3.0958099176509848E-2</c:v>
                </c:pt>
                <c:pt idx="1166">
                  <c:v>1.4536687867409666E-2</c:v>
                </c:pt>
                <c:pt idx="1167">
                  <c:v>-2.185583841169261E-2</c:v>
                </c:pt>
                <c:pt idx="1168">
                  <c:v>-8.6605436608495096E-2</c:v>
                </c:pt>
                <c:pt idx="1169">
                  <c:v>0.10155083747386821</c:v>
                </c:pt>
                <c:pt idx="1170">
                  <c:v>-9.4606208947240929E-3</c:v>
                </c:pt>
                <c:pt idx="1171">
                  <c:v>-1.949211770857134E-2</c:v>
                </c:pt>
                <c:pt idx="1172">
                  <c:v>-1.3863342949944898E-2</c:v>
                </c:pt>
                <c:pt idx="1173">
                  <c:v>-3.8841556380868551E-2</c:v>
                </c:pt>
                <c:pt idx="1174">
                  <c:v>-2.5138156018965168E-2</c:v>
                </c:pt>
                <c:pt idx="1175">
                  <c:v>2.6135773846418613E-2</c:v>
                </c:pt>
                <c:pt idx="1176">
                  <c:v>-5.176989689154375E-3</c:v>
                </c:pt>
                <c:pt idx="1177">
                  <c:v>-1.5854205618989683E-3</c:v>
                </c:pt>
                <c:pt idx="1178">
                  <c:v>-3.3929201655777841E-2</c:v>
                </c:pt>
                <c:pt idx="1179">
                  <c:v>1.1892203058799853E-2</c:v>
                </c:pt>
                <c:pt idx="1180">
                  <c:v>-2.4572873928107031E-2</c:v>
                </c:pt>
                <c:pt idx="1181">
                  <c:v>1.5774386075275523E-2</c:v>
                </c:pt>
                <c:pt idx="1182">
                  <c:v>-3.2916552151114373E-2</c:v>
                </c:pt>
                <c:pt idx="1183">
                  <c:v>-1.7356521150209783E-3</c:v>
                </c:pt>
                <c:pt idx="1184">
                  <c:v>-1.9623593852055896E-2</c:v>
                </c:pt>
                <c:pt idx="1185">
                  <c:v>-3.6192946055902668E-2</c:v>
                </c:pt>
                <c:pt idx="1186">
                  <c:v>1.4941397287032279E-2</c:v>
                </c:pt>
                <c:pt idx="1187">
                  <c:v>-3.5059395559631258E-2</c:v>
                </c:pt>
                <c:pt idx="1188">
                  <c:v>-3.2796167281822268E-2</c:v>
                </c:pt>
                <c:pt idx="1189">
                  <c:v>-3.8152538633421079E-2</c:v>
                </c:pt>
                <c:pt idx="1190">
                  <c:v>-2.8528908682567185E-2</c:v>
                </c:pt>
                <c:pt idx="1191">
                  <c:v>2.2337983096468086E-2</c:v>
                </c:pt>
                <c:pt idx="1192">
                  <c:v>-1.0125599693077889E-2</c:v>
                </c:pt>
                <c:pt idx="1193">
                  <c:v>-1.2329473487254218E-2</c:v>
                </c:pt>
                <c:pt idx="1194">
                  <c:v>-2.7284935269382856E-2</c:v>
                </c:pt>
                <c:pt idx="1195">
                  <c:v>-2.2523823252164972E-3</c:v>
                </c:pt>
                <c:pt idx="1196">
                  <c:v>-1.2525221303822477E-2</c:v>
                </c:pt>
                <c:pt idx="1197">
                  <c:v>-6.2414776546326808E-2</c:v>
                </c:pt>
                <c:pt idx="1198">
                  <c:v>7.544807465164878E-2</c:v>
                </c:pt>
                <c:pt idx="1199">
                  <c:v>-2.2370646873580122E-2</c:v>
                </c:pt>
                <c:pt idx="1200">
                  <c:v>-9.896713495478146E-3</c:v>
                </c:pt>
                <c:pt idx="1201">
                  <c:v>-2.694851359432095E-2</c:v>
                </c:pt>
                <c:pt idx="1202">
                  <c:v>-8.649586373847877E-2</c:v>
                </c:pt>
                <c:pt idx="1203">
                  <c:v>-2.1894110378410998E-2</c:v>
                </c:pt>
                <c:pt idx="1204">
                  <c:v>-1.522241888047903E-2</c:v>
                </c:pt>
                <c:pt idx="1205">
                  <c:v>-2.0681430995870345E-2</c:v>
                </c:pt>
                <c:pt idx="1206">
                  <c:v>-1.318276967046432E-2</c:v>
                </c:pt>
                <c:pt idx="1207">
                  <c:v>4.0721615311248606E-3</c:v>
                </c:pt>
                <c:pt idx="1208">
                  <c:v>-3.4284813349042695E-2</c:v>
                </c:pt>
                <c:pt idx="1209">
                  <c:v>-1.3214265877256777E-2</c:v>
                </c:pt>
                <c:pt idx="1210">
                  <c:v>-5.824537374873421E-2</c:v>
                </c:pt>
                <c:pt idx="1211">
                  <c:v>-4.0493883198665127E-2</c:v>
                </c:pt>
                <c:pt idx="1212">
                  <c:v>-7.77455199247668E-3</c:v>
                </c:pt>
                <c:pt idx="1213">
                  <c:v>-2.0220527068999277E-2</c:v>
                </c:pt>
                <c:pt idx="1214">
                  <c:v>-3.9024949540028379E-2</c:v>
                </c:pt>
                <c:pt idx="1215">
                  <c:v>7.6761542776605206E-3</c:v>
                </c:pt>
                <c:pt idx="1216">
                  <c:v>-3.7496084106018152E-2</c:v>
                </c:pt>
                <c:pt idx="1217">
                  <c:v>-3.7151472810880798E-2</c:v>
                </c:pt>
                <c:pt idx="1218">
                  <c:v>-1.8705309440852965E-2</c:v>
                </c:pt>
                <c:pt idx="1219">
                  <c:v>-2.4413625034374772E-2</c:v>
                </c:pt>
                <c:pt idx="1220">
                  <c:v>3.9433021955169917E-4</c:v>
                </c:pt>
                <c:pt idx="1221">
                  <c:v>-4.9609970464144643E-2</c:v>
                </c:pt>
                <c:pt idx="1222">
                  <c:v>1.4147085382058652E-2</c:v>
                </c:pt>
                <c:pt idx="1223">
                  <c:v>-6.9762829519555453E-2</c:v>
                </c:pt>
                <c:pt idx="1224">
                  <c:v>-3.8149285548824831E-2</c:v>
                </c:pt>
                <c:pt idx="1225">
                  <c:v>-7.0231182431608674E-3</c:v>
                </c:pt>
                <c:pt idx="1226">
                  <c:v>1.2544924280690513E-2</c:v>
                </c:pt>
                <c:pt idx="1227">
                  <c:v>1.9806692373094185E-2</c:v>
                </c:pt>
                <c:pt idx="1228">
                  <c:v>-5.0215320038628237E-3</c:v>
                </c:pt>
                <c:pt idx="1229">
                  <c:v>-2.3946900569734787E-2</c:v>
                </c:pt>
                <c:pt idx="1230">
                  <c:v>8.2265562075407677E-4</c:v>
                </c:pt>
                <c:pt idx="1231">
                  <c:v>-1.652553042180023E-2</c:v>
                </c:pt>
                <c:pt idx="1232">
                  <c:v>-7.241618760370638E-3</c:v>
                </c:pt>
                <c:pt idx="1233">
                  <c:v>-3.044836481571929E-3</c:v>
                </c:pt>
                <c:pt idx="1234">
                  <c:v>-1.2965022757898372E-2</c:v>
                </c:pt>
                <c:pt idx="1235">
                  <c:v>-6.1307099350628247E-3</c:v>
                </c:pt>
                <c:pt idx="1236">
                  <c:v>-1.4231528451688454E-2</c:v>
                </c:pt>
                <c:pt idx="1237">
                  <c:v>2.6174219165925522E-2</c:v>
                </c:pt>
                <c:pt idx="1238">
                  <c:v>3.8778258555748697E-3</c:v>
                </c:pt>
                <c:pt idx="1239">
                  <c:v>-0.10371801563227692</c:v>
                </c:pt>
                <c:pt idx="1240">
                  <c:v>-4.1813494591861421E-2</c:v>
                </c:pt>
                <c:pt idx="1241">
                  <c:v>-3.6733702488705576E-2</c:v>
                </c:pt>
                <c:pt idx="1242">
                  <c:v>-2.779002476757023E-2</c:v>
                </c:pt>
                <c:pt idx="1243">
                  <c:v>-3.6984577973047668E-2</c:v>
                </c:pt>
                <c:pt idx="1244">
                  <c:v>-6.6603499623511773E-3</c:v>
                </c:pt>
                <c:pt idx="1245">
                  <c:v>9.4558711632457739E-3</c:v>
                </c:pt>
                <c:pt idx="1246">
                  <c:v>1.0439036421468099E-2</c:v>
                </c:pt>
                <c:pt idx="1247">
                  <c:v>-5.8410536162632797E-3</c:v>
                </c:pt>
                <c:pt idx="1248">
                  <c:v>-3.36373232803178E-2</c:v>
                </c:pt>
                <c:pt idx="1249">
                  <c:v>1.1862211567854839E-2</c:v>
                </c:pt>
                <c:pt idx="1250">
                  <c:v>6.8736297605017319E-3</c:v>
                </c:pt>
                <c:pt idx="1251">
                  <c:v>1.8641629401858189E-3</c:v>
                </c:pt>
                <c:pt idx="1252">
                  <c:v>-6.1213199423024701E-2</c:v>
                </c:pt>
                <c:pt idx="1253">
                  <c:v>3.4467905797332886E-3</c:v>
                </c:pt>
                <c:pt idx="1254">
                  <c:v>-4.0813474048748612E-2</c:v>
                </c:pt>
                <c:pt idx="1255">
                  <c:v>2.5205837569659831E-2</c:v>
                </c:pt>
                <c:pt idx="1256">
                  <c:v>-5.0112881374867059E-2</c:v>
                </c:pt>
                <c:pt idx="1257">
                  <c:v>-8.5767538032035032E-2</c:v>
                </c:pt>
                <c:pt idx="1258">
                  <c:v>-1.0486018834827169E-2</c:v>
                </c:pt>
                <c:pt idx="1259">
                  <c:v>-3.2019101971680057E-2</c:v>
                </c:pt>
                <c:pt idx="1260">
                  <c:v>-1.9779095731294084E-2</c:v>
                </c:pt>
                <c:pt idx="1261">
                  <c:v>-2.9697597876912271E-2</c:v>
                </c:pt>
                <c:pt idx="1262">
                  <c:v>2.6407745505124504E-4</c:v>
                </c:pt>
                <c:pt idx="1263">
                  <c:v>-1.0101349860043693E-2</c:v>
                </c:pt>
                <c:pt idx="1264">
                  <c:v>4.063889739817541E-2</c:v>
                </c:pt>
                <c:pt idx="1265">
                  <c:v>-8.039856718277557E-3</c:v>
                </c:pt>
                <c:pt idx="1266">
                  <c:v>-9.2928698323778303E-3</c:v>
                </c:pt>
                <c:pt idx="1267">
                  <c:v>-0.29399596888032309</c:v>
                </c:pt>
                <c:pt idx="1268">
                  <c:v>3.0394948275189702E-2</c:v>
                </c:pt>
                <c:pt idx="1269">
                  <c:v>-1.8116548325346159E-2</c:v>
                </c:pt>
                <c:pt idx="1270">
                  <c:v>-2.3841169098803332E-2</c:v>
                </c:pt>
                <c:pt idx="1271">
                  <c:v>-2.0211731385391455E-2</c:v>
                </c:pt>
                <c:pt idx="1272">
                  <c:v>-1.401196833719557E-2</c:v>
                </c:pt>
                <c:pt idx="1273">
                  <c:v>9.6690470351231122E-4</c:v>
                </c:pt>
                <c:pt idx="1274">
                  <c:v>-1.9249090766479716E-2</c:v>
                </c:pt>
                <c:pt idx="1275">
                  <c:v>4.3414727827668635E-2</c:v>
                </c:pt>
                <c:pt idx="1276">
                  <c:v>6.9261860614546122E-3</c:v>
                </c:pt>
                <c:pt idx="1277">
                  <c:v>2.9056250518497074E-2</c:v>
                </c:pt>
                <c:pt idx="1278">
                  <c:v>-1.4545039621659921E-2</c:v>
                </c:pt>
                <c:pt idx="1279">
                  <c:v>-3.5364115751881704E-2</c:v>
                </c:pt>
                <c:pt idx="1280">
                  <c:v>1.6316370302103242E-2</c:v>
                </c:pt>
                <c:pt idx="1281">
                  <c:v>-5.2350072788296571E-2</c:v>
                </c:pt>
                <c:pt idx="1282">
                  <c:v>-1.7575754278520189E-2</c:v>
                </c:pt>
                <c:pt idx="1283">
                  <c:v>-2.208886056743508E-2</c:v>
                </c:pt>
                <c:pt idx="1284">
                  <c:v>-4.2212978177860259E-2</c:v>
                </c:pt>
                <c:pt idx="1285">
                  <c:v>2.1586394984696868E-2</c:v>
                </c:pt>
                <c:pt idx="1286">
                  <c:v>-4.4518177185196739E-2</c:v>
                </c:pt>
                <c:pt idx="1287">
                  <c:v>-4.7527366930521238E-2</c:v>
                </c:pt>
                <c:pt idx="1288">
                  <c:v>-2.8908179038126539E-2</c:v>
                </c:pt>
                <c:pt idx="1289">
                  <c:v>-1.1894035701487496E-2</c:v>
                </c:pt>
                <c:pt idx="1290">
                  <c:v>-3.4578103169682753E-2</c:v>
                </c:pt>
                <c:pt idx="1291">
                  <c:v>-2.0925278661151753E-2</c:v>
                </c:pt>
                <c:pt idx="1292">
                  <c:v>-2.2315305895729939E-2</c:v>
                </c:pt>
                <c:pt idx="1293">
                  <c:v>6.5661270156291598E-2</c:v>
                </c:pt>
                <c:pt idx="1294">
                  <c:v>-6.057883874625563E-2</c:v>
                </c:pt>
                <c:pt idx="1295">
                  <c:v>-2.6712598567761037E-2</c:v>
                </c:pt>
                <c:pt idx="1296">
                  <c:v>-2.7905840457842557E-2</c:v>
                </c:pt>
                <c:pt idx="1297">
                  <c:v>-1.6035435243546392E-2</c:v>
                </c:pt>
                <c:pt idx="1298">
                  <c:v>-2.5778086085564204E-2</c:v>
                </c:pt>
                <c:pt idx="1299">
                  <c:v>-3.3061990400095671E-2</c:v>
                </c:pt>
                <c:pt idx="1300">
                  <c:v>-9.4136610256590324E-3</c:v>
                </c:pt>
                <c:pt idx="1301">
                  <c:v>-1.882093043314733E-2</c:v>
                </c:pt>
                <c:pt idx="1302">
                  <c:v>-1.0979529002923714E-3</c:v>
                </c:pt>
                <c:pt idx="1303">
                  <c:v>1.6313314496685535E-2</c:v>
                </c:pt>
                <c:pt idx="1304">
                  <c:v>3.7351746142239798E-3</c:v>
                </c:pt>
                <c:pt idx="1305">
                  <c:v>-3.261554371405391E-2</c:v>
                </c:pt>
                <c:pt idx="1306">
                  <c:v>-9.5355131990973781E-3</c:v>
                </c:pt>
                <c:pt idx="1307">
                  <c:v>6.2263128436534781E-2</c:v>
                </c:pt>
                <c:pt idx="1308">
                  <c:v>9.4012942716437155E-3</c:v>
                </c:pt>
                <c:pt idx="1309">
                  <c:v>3.7569771063043732E-3</c:v>
                </c:pt>
                <c:pt idx="1310">
                  <c:v>-2.8074551505206369E-2</c:v>
                </c:pt>
                <c:pt idx="1311">
                  <c:v>-1.9580076609281145E-2</c:v>
                </c:pt>
                <c:pt idx="1312">
                  <c:v>-2.3821313077168144E-2</c:v>
                </c:pt>
                <c:pt idx="1313">
                  <c:v>1.6199687625051275E-3</c:v>
                </c:pt>
                <c:pt idx="1314">
                  <c:v>-5.1110238236293654E-3</c:v>
                </c:pt>
                <c:pt idx="1315">
                  <c:v>-1.9760680883992809E-2</c:v>
                </c:pt>
                <c:pt idx="1316">
                  <c:v>-1.0877216442909135E-2</c:v>
                </c:pt>
                <c:pt idx="1317">
                  <c:v>-2.0296825700994413E-2</c:v>
                </c:pt>
                <c:pt idx="1318">
                  <c:v>4.7699871358657369E-3</c:v>
                </c:pt>
                <c:pt idx="1319">
                  <c:v>-2.0087042445531882E-2</c:v>
                </c:pt>
                <c:pt idx="1320">
                  <c:v>1.4185611618016233E-2</c:v>
                </c:pt>
                <c:pt idx="1321">
                  <c:v>-2.5844309613445592E-2</c:v>
                </c:pt>
                <c:pt idx="1322">
                  <c:v>-2.8063528307986597E-3</c:v>
                </c:pt>
                <c:pt idx="1323">
                  <c:v>6.3823774301202266E-3</c:v>
                </c:pt>
                <c:pt idx="1324">
                  <c:v>5.3084861632151342E-2</c:v>
                </c:pt>
                <c:pt idx="1325">
                  <c:v>2.9288276414641917E-2</c:v>
                </c:pt>
                <c:pt idx="1326">
                  <c:v>-4.4353409253974812E-3</c:v>
                </c:pt>
                <c:pt idx="1327">
                  <c:v>-1.4538908041149081E-3</c:v>
                </c:pt>
                <c:pt idx="1328">
                  <c:v>-2.1679895745894802E-2</c:v>
                </c:pt>
                <c:pt idx="1329">
                  <c:v>1.8612257428083782E-3</c:v>
                </c:pt>
                <c:pt idx="1330">
                  <c:v>1.7689829326043984E-2</c:v>
                </c:pt>
                <c:pt idx="1331">
                  <c:v>-3.520109631195035E-3</c:v>
                </c:pt>
                <c:pt idx="1332">
                  <c:v>-3.3130513346875008E-2</c:v>
                </c:pt>
                <c:pt idx="1333">
                  <c:v>-3.3007372196521443E-3</c:v>
                </c:pt>
                <c:pt idx="1334">
                  <c:v>-4.2986091596695482E-2</c:v>
                </c:pt>
                <c:pt idx="1335">
                  <c:v>9.4018042280646693E-3</c:v>
                </c:pt>
                <c:pt idx="1336">
                  <c:v>-4.4020557909899291E-3</c:v>
                </c:pt>
                <c:pt idx="1337">
                  <c:v>-2.2639144858106332E-2</c:v>
                </c:pt>
                <c:pt idx="1338">
                  <c:v>1.0113095441576002E-2</c:v>
                </c:pt>
                <c:pt idx="1339">
                  <c:v>-2.0613218695842293E-3</c:v>
                </c:pt>
                <c:pt idx="1340">
                  <c:v>-3.520428435957164E-3</c:v>
                </c:pt>
                <c:pt idx="1341">
                  <c:v>-1.3577761605752425E-3</c:v>
                </c:pt>
                <c:pt idx="1342">
                  <c:v>-9.0553464184743593E-4</c:v>
                </c:pt>
                <c:pt idx="1343">
                  <c:v>9.5634232615961733E-4</c:v>
                </c:pt>
                <c:pt idx="1344">
                  <c:v>-9.5164748375316313E-2</c:v>
                </c:pt>
                <c:pt idx="1345">
                  <c:v>-1.7202094459719642E-2</c:v>
                </c:pt>
                <c:pt idx="1346">
                  <c:v>2.3801017889917082E-4</c:v>
                </c:pt>
                <c:pt idx="1347">
                  <c:v>-8.756925001459203E-3</c:v>
                </c:pt>
                <c:pt idx="1348">
                  <c:v>2.1672265494279584E-3</c:v>
                </c:pt>
                <c:pt idx="1349">
                  <c:v>-2.7403489207200953E-3</c:v>
                </c:pt>
                <c:pt idx="1350">
                  <c:v>1.4283459720056022E-2</c:v>
                </c:pt>
                <c:pt idx="1351">
                  <c:v>-7.767998216028772E-3</c:v>
                </c:pt>
                <c:pt idx="1352">
                  <c:v>-2.0436916521809475E-3</c:v>
                </c:pt>
                <c:pt idx="1353">
                  <c:v>-1.2659948656436043E-2</c:v>
                </c:pt>
                <c:pt idx="1354">
                  <c:v>3.3497259767702979E-3</c:v>
                </c:pt>
                <c:pt idx="1355">
                  <c:v>1.0321301175456654E-2</c:v>
                </c:pt>
                <c:pt idx="1356">
                  <c:v>2.836378261221003E-2</c:v>
                </c:pt>
                <c:pt idx="1357">
                  <c:v>-2.2662214962237168E-2</c:v>
                </c:pt>
                <c:pt idx="1358">
                  <c:v>-5.0402022836766043E-2</c:v>
                </c:pt>
                <c:pt idx="1359">
                  <c:v>-1.2020498357162174E-2</c:v>
                </c:pt>
                <c:pt idx="1360">
                  <c:v>2.1414815808290355E-2</c:v>
                </c:pt>
                <c:pt idx="1361">
                  <c:v>1.2691551702353539E-3</c:v>
                </c:pt>
                <c:pt idx="1362">
                  <c:v>-4.432682384539588E-3</c:v>
                </c:pt>
                <c:pt idx="1363">
                  <c:v>-9.6675464039617E-3</c:v>
                </c:pt>
                <c:pt idx="1364">
                  <c:v>-6.9192780539779316E-3</c:v>
                </c:pt>
                <c:pt idx="1365">
                  <c:v>6.8817794344706203E-3</c:v>
                </c:pt>
                <c:pt idx="1366">
                  <c:v>3.1331561270776166E-2</c:v>
                </c:pt>
                <c:pt idx="1367">
                  <c:v>-9.0993567702322906E-3</c:v>
                </c:pt>
                <c:pt idx="1368">
                  <c:v>-1.6961064372414774E-2</c:v>
                </c:pt>
                <c:pt idx="1369">
                  <c:v>-2.4859766366865987E-2</c:v>
                </c:pt>
                <c:pt idx="1370">
                  <c:v>0.10815612502585255</c:v>
                </c:pt>
                <c:pt idx="1371">
                  <c:v>-1.8817669417730647E-2</c:v>
                </c:pt>
                <c:pt idx="1372">
                  <c:v>-7.2433983608642463E-3</c:v>
                </c:pt>
                <c:pt idx="1373">
                  <c:v>-7.938582924808717E-3</c:v>
                </c:pt>
                <c:pt idx="1374">
                  <c:v>3.9932491216196818E-2</c:v>
                </c:pt>
                <c:pt idx="1375">
                  <c:v>-4.8489554495055728E-3</c:v>
                </c:pt>
                <c:pt idx="1376">
                  <c:v>-1.7635196523286073E-2</c:v>
                </c:pt>
                <c:pt idx="1377">
                  <c:v>4.2658135400912116E-2</c:v>
                </c:pt>
                <c:pt idx="1378">
                  <c:v>-3.9207932642901698E-2</c:v>
                </c:pt>
                <c:pt idx="1379">
                  <c:v>5.0156058012407349E-2</c:v>
                </c:pt>
                <c:pt idx="1380">
                  <c:v>2.3677179149990801E-2</c:v>
                </c:pt>
                <c:pt idx="1381">
                  <c:v>2.6528215283601282E-2</c:v>
                </c:pt>
                <c:pt idx="1382">
                  <c:v>-2.7438683312520428E-2</c:v>
                </c:pt>
                <c:pt idx="1383">
                  <c:v>-3.8451626349946151E-2</c:v>
                </c:pt>
                <c:pt idx="1384">
                  <c:v>2.825175261563603E-2</c:v>
                </c:pt>
                <c:pt idx="1385">
                  <c:v>-1.4141263912247326E-2</c:v>
                </c:pt>
                <c:pt idx="1386">
                  <c:v>-4.2287164830111974E-3</c:v>
                </c:pt>
                <c:pt idx="1387">
                  <c:v>-4.426622227554142E-3</c:v>
                </c:pt>
                <c:pt idx="1388">
                  <c:v>1.6936429025786106E-3</c:v>
                </c:pt>
                <c:pt idx="1389">
                  <c:v>1.6603416284740084E-3</c:v>
                </c:pt>
                <c:pt idx="1390">
                  <c:v>-1.474336314674651E-2</c:v>
                </c:pt>
                <c:pt idx="1391">
                  <c:v>-3.1496143319827502E-2</c:v>
                </c:pt>
                <c:pt idx="1392">
                  <c:v>7.0891873605485375E-3</c:v>
                </c:pt>
                <c:pt idx="1393">
                  <c:v>5.8854731062379052E-3</c:v>
                </c:pt>
                <c:pt idx="1394">
                  <c:v>3.6810821722901761E-3</c:v>
                </c:pt>
                <c:pt idx="1395">
                  <c:v>-3.3124516551388886E-2</c:v>
                </c:pt>
                <c:pt idx="1396">
                  <c:v>9.5578101204701876E-3</c:v>
                </c:pt>
                <c:pt idx="1397">
                  <c:v>1.0481233524242127E-2</c:v>
                </c:pt>
                <c:pt idx="1398">
                  <c:v>1.6149138261947676E-2</c:v>
                </c:pt>
                <c:pt idx="1399">
                  <c:v>-2.250666943247993E-2</c:v>
                </c:pt>
                <c:pt idx="1400">
                  <c:v>-3.8251461845271187E-2</c:v>
                </c:pt>
                <c:pt idx="1401">
                  <c:v>-1.641519834894432E-2</c:v>
                </c:pt>
                <c:pt idx="1402">
                  <c:v>4.2897709854424072E-2</c:v>
                </c:pt>
                <c:pt idx="1403">
                  <c:v>2.7426257508143006E-2</c:v>
                </c:pt>
                <c:pt idx="1404">
                  <c:v>1.0682387879218599E-2</c:v>
                </c:pt>
                <c:pt idx="1405">
                  <c:v>-2.1713673766542433E-2</c:v>
                </c:pt>
                <c:pt idx="1406">
                  <c:v>-2.0214882303214361E-4</c:v>
                </c:pt>
                <c:pt idx="1407">
                  <c:v>7.1857802955720253E-3</c:v>
                </c:pt>
                <c:pt idx="1408">
                  <c:v>-7.1280159720240779E-2</c:v>
                </c:pt>
                <c:pt idx="1409">
                  <c:v>-6.4472201711820845E-2</c:v>
                </c:pt>
                <c:pt idx="1410">
                  <c:v>3.2534748126221936E-3</c:v>
                </c:pt>
                <c:pt idx="1411">
                  <c:v>-3.1715058064287288E-2</c:v>
                </c:pt>
                <c:pt idx="1412">
                  <c:v>3.3511706064124763E-2</c:v>
                </c:pt>
                <c:pt idx="1413">
                  <c:v>-1.9477075294357406E-2</c:v>
                </c:pt>
                <c:pt idx="1414">
                  <c:v>3.0891151642397259E-2</c:v>
                </c:pt>
                <c:pt idx="1415">
                  <c:v>-2.3371296213828101E-2</c:v>
                </c:pt>
                <c:pt idx="1416">
                  <c:v>1.0769009201715455E-2</c:v>
                </c:pt>
                <c:pt idx="1417">
                  <c:v>-1.5206530718149982E-2</c:v>
                </c:pt>
                <c:pt idx="1418">
                  <c:v>2.1099756516547288E-2</c:v>
                </c:pt>
                <c:pt idx="1419">
                  <c:v>-3.7964641529552229E-2</c:v>
                </c:pt>
                <c:pt idx="1420">
                  <c:v>8.4678287177930283E-3</c:v>
                </c:pt>
                <c:pt idx="1421">
                  <c:v>7.6528945468658065E-3</c:v>
                </c:pt>
                <c:pt idx="1422">
                  <c:v>4.306799687256424E-2</c:v>
                </c:pt>
                <c:pt idx="1423">
                  <c:v>1.2421260388169514E-2</c:v>
                </c:pt>
                <c:pt idx="1424">
                  <c:v>-1.9192787138412707E-4</c:v>
                </c:pt>
                <c:pt idx="1425">
                  <c:v>4.4323473626554526E-2</c:v>
                </c:pt>
                <c:pt idx="1426">
                  <c:v>-1.6498570001050898E-3</c:v>
                </c:pt>
                <c:pt idx="1427">
                  <c:v>-2.392434997642123E-2</c:v>
                </c:pt>
                <c:pt idx="1428">
                  <c:v>-1.7073133866858728E-3</c:v>
                </c:pt>
                <c:pt idx="1429">
                  <c:v>2.1709277002421413E-2</c:v>
                </c:pt>
                <c:pt idx="1430">
                  <c:v>4.0830244936710905E-2</c:v>
                </c:pt>
                <c:pt idx="1431">
                  <c:v>4.5686956167194474E-2</c:v>
                </c:pt>
                <c:pt idx="1432">
                  <c:v>4.9525375150222461E-3</c:v>
                </c:pt>
                <c:pt idx="1433">
                  <c:v>-3.9883259398127919E-3</c:v>
                </c:pt>
                <c:pt idx="1434">
                  <c:v>-5.2334001192943173E-2</c:v>
                </c:pt>
                <c:pt idx="1435">
                  <c:v>3.1451761481910557E-3</c:v>
                </c:pt>
                <c:pt idx="1436">
                  <c:v>-6.5711536289521019E-2</c:v>
                </c:pt>
                <c:pt idx="1437">
                  <c:v>1.3493271670498718E-2</c:v>
                </c:pt>
                <c:pt idx="1438">
                  <c:v>-5.3529830246164249E-2</c:v>
                </c:pt>
                <c:pt idx="1439">
                  <c:v>-6.9184130536861399E-2</c:v>
                </c:pt>
                <c:pt idx="1440">
                  <c:v>1.5106978187074441E-2</c:v>
                </c:pt>
                <c:pt idx="1441">
                  <c:v>-1.1245084628104453E-2</c:v>
                </c:pt>
                <c:pt idx="1442">
                  <c:v>-2.1935854863229195E-4</c:v>
                </c:pt>
                <c:pt idx="1443">
                  <c:v>5.4113839879032961E-2</c:v>
                </c:pt>
                <c:pt idx="1444">
                  <c:v>3.2487161843382704E-2</c:v>
                </c:pt>
                <c:pt idx="1445">
                  <c:v>-1.0664184079946123E-2</c:v>
                </c:pt>
                <c:pt idx="1446">
                  <c:v>-3.4486609786632629E-3</c:v>
                </c:pt>
                <c:pt idx="1447">
                  <c:v>3.6174789693608584E-3</c:v>
                </c:pt>
                <c:pt idx="1448">
                  <c:v>-3.1319847075285963E-2</c:v>
                </c:pt>
                <c:pt idx="1449">
                  <c:v>-2.8448339870850912E-2</c:v>
                </c:pt>
                <c:pt idx="1450">
                  <c:v>-1.3545522763821585E-2</c:v>
                </c:pt>
                <c:pt idx="1451">
                  <c:v>-4.3660907183742055E-2</c:v>
                </c:pt>
                <c:pt idx="1452">
                  <c:v>-6.6075841777675032E-2</c:v>
                </c:pt>
                <c:pt idx="1453">
                  <c:v>-2.1578220853607603E-2</c:v>
                </c:pt>
                <c:pt idx="1454">
                  <c:v>-5.44930791357877E-2</c:v>
                </c:pt>
                <c:pt idx="1455">
                  <c:v>-2.2112631554170085E-3</c:v>
                </c:pt>
                <c:pt idx="1456">
                  <c:v>-2.2945293484431178E-2</c:v>
                </c:pt>
                <c:pt idx="1457">
                  <c:v>1.4501869488072517E-2</c:v>
                </c:pt>
                <c:pt idx="1458">
                  <c:v>-6.2993274176986164E-2</c:v>
                </c:pt>
                <c:pt idx="1459">
                  <c:v>-4.5639280990835397E-2</c:v>
                </c:pt>
                <c:pt idx="1460">
                  <c:v>-2.5604066982740066E-3</c:v>
                </c:pt>
                <c:pt idx="1461">
                  <c:v>-5.5734478351500104E-2</c:v>
                </c:pt>
                <c:pt idx="1462">
                  <c:v>-1.461910964881773E-2</c:v>
                </c:pt>
                <c:pt idx="1463">
                  <c:v>-1.1647870575659537E-2</c:v>
                </c:pt>
                <c:pt idx="1464">
                  <c:v>-3.4898198162660564E-2</c:v>
                </c:pt>
                <c:pt idx="1465">
                  <c:v>2.269438680791061E-2</c:v>
                </c:pt>
                <c:pt idx="1466">
                  <c:v>3.4167935053878362E-3</c:v>
                </c:pt>
                <c:pt idx="1467">
                  <c:v>-2.9924411834392178E-2</c:v>
                </c:pt>
                <c:pt idx="1468">
                  <c:v>-9.1361403594059712E-2</c:v>
                </c:pt>
                <c:pt idx="1469">
                  <c:v>3.371917995042531E-2</c:v>
                </c:pt>
                <c:pt idx="1470">
                  <c:v>9.6308624133761454E-4</c:v>
                </c:pt>
                <c:pt idx="1471">
                  <c:v>-7.6277955641796638E-2</c:v>
                </c:pt>
                <c:pt idx="1472">
                  <c:v>6.0038670848271802E-2</c:v>
                </c:pt>
                <c:pt idx="1473">
                  <c:v>1.5734926462839787E-2</c:v>
                </c:pt>
                <c:pt idx="1474">
                  <c:v>-0.180756423096435</c:v>
                </c:pt>
                <c:pt idx="1475">
                  <c:v>4.8964590518791679E-2</c:v>
                </c:pt>
                <c:pt idx="1476">
                  <c:v>-4.1721284371749587E-2</c:v>
                </c:pt>
                <c:pt idx="1477">
                  <c:v>4.5077425942942548E-3</c:v>
                </c:pt>
                <c:pt idx="1478">
                  <c:v>2.6862043400804399E-2</c:v>
                </c:pt>
                <c:pt idx="1479">
                  <c:v>-1.4227679343590833E-2</c:v>
                </c:pt>
                <c:pt idx="1480">
                  <c:v>-0.11590392108011482</c:v>
                </c:pt>
                <c:pt idx="1481">
                  <c:v>1.449975681711968E-2</c:v>
                </c:pt>
                <c:pt idx="1482">
                  <c:v>8.7562078163650706E-2</c:v>
                </c:pt>
                <c:pt idx="1483">
                  <c:v>4.5785901935436892E-2</c:v>
                </c:pt>
                <c:pt idx="1484">
                  <c:v>5.5875082305267179E-2</c:v>
                </c:pt>
                <c:pt idx="1485">
                  <c:v>3.2648379210950658E-2</c:v>
                </c:pt>
                <c:pt idx="1486">
                  <c:v>-2.4206928004574028E-2</c:v>
                </c:pt>
                <c:pt idx="1487">
                  <c:v>8.6077515938145863E-3</c:v>
                </c:pt>
                <c:pt idx="1488">
                  <c:v>-5.0281609349208729E-2</c:v>
                </c:pt>
                <c:pt idx="1489">
                  <c:v>3.3058981825897837E-2</c:v>
                </c:pt>
                <c:pt idx="1490">
                  <c:v>-2.6772824657895097E-2</c:v>
                </c:pt>
                <c:pt idx="1491">
                  <c:v>-0.11164370185948864</c:v>
                </c:pt>
                <c:pt idx="1492">
                  <c:v>8.0070417376786551E-2</c:v>
                </c:pt>
                <c:pt idx="1493">
                  <c:v>-1.3399265763700145E-2</c:v>
                </c:pt>
                <c:pt idx="1494">
                  <c:v>-2.0877139986665169E-2</c:v>
                </c:pt>
                <c:pt idx="1495">
                  <c:v>-1.9052965276351332E-2</c:v>
                </c:pt>
                <c:pt idx="1496">
                  <c:v>-1.18857459397252E-2</c:v>
                </c:pt>
                <c:pt idx="1497">
                  <c:v>2.2764495100112827E-2</c:v>
                </c:pt>
                <c:pt idx="1498">
                  <c:v>8.3728395241642519E-3</c:v>
                </c:pt>
                <c:pt idx="1499">
                  <c:v>-3.287875990902759E-2</c:v>
                </c:pt>
                <c:pt idx="1500">
                  <c:v>1.8076029185777234E-2</c:v>
                </c:pt>
                <c:pt idx="1501">
                  <c:v>-4.5521268559443037E-2</c:v>
                </c:pt>
                <c:pt idx="1502">
                  <c:v>-1.867866663887852E-2</c:v>
                </c:pt>
                <c:pt idx="1503">
                  <c:v>1.8855571287846314E-2</c:v>
                </c:pt>
                <c:pt idx="1504">
                  <c:v>-7.1407410470682567E-2</c:v>
                </c:pt>
                <c:pt idx="1505">
                  <c:v>-3.8408368677822109E-2</c:v>
                </c:pt>
                <c:pt idx="1506">
                  <c:v>-1.1876012748919544E-2</c:v>
                </c:pt>
                <c:pt idx="1507">
                  <c:v>-0.14715586768873079</c:v>
                </c:pt>
                <c:pt idx="1508">
                  <c:v>2.4508010496797669E-2</c:v>
                </c:pt>
                <c:pt idx="1509">
                  <c:v>8.4955753262333632E-3</c:v>
                </c:pt>
                <c:pt idx="1510">
                  <c:v>0.1011661339583263</c:v>
                </c:pt>
                <c:pt idx="1511">
                  <c:v>8.3487096620846902E-3</c:v>
                </c:pt>
                <c:pt idx="1512">
                  <c:v>-3.172088766424519E-2</c:v>
                </c:pt>
                <c:pt idx="1513">
                  <c:v>2.1272445575073608E-2</c:v>
                </c:pt>
                <c:pt idx="1514">
                  <c:v>-0.16429300930984711</c:v>
                </c:pt>
                <c:pt idx="1515">
                  <c:v>-1.6323385882285883E-2</c:v>
                </c:pt>
                <c:pt idx="1516">
                  <c:v>2.344971825047195E-2</c:v>
                </c:pt>
                <c:pt idx="1517">
                  <c:v>-1.3370356433310285E-2</c:v>
                </c:pt>
                <c:pt idx="1518">
                  <c:v>-1.7845750070214948E-3</c:v>
                </c:pt>
                <c:pt idx="1519">
                  <c:v>-1.4130320970431728E-3</c:v>
                </c:pt>
                <c:pt idx="1520">
                  <c:v>-9.0254623885203285E-3</c:v>
                </c:pt>
                <c:pt idx="1521">
                  <c:v>1.2608417555120315E-2</c:v>
                </c:pt>
                <c:pt idx="1522">
                  <c:v>0.11682291227148051</c:v>
                </c:pt>
                <c:pt idx="1523">
                  <c:v>-5.1175455466894573E-2</c:v>
                </c:pt>
                <c:pt idx="1524">
                  <c:v>1.4049533648923361E-2</c:v>
                </c:pt>
                <c:pt idx="1525">
                  <c:v>2.1701901221850809E-3</c:v>
                </c:pt>
                <c:pt idx="1526">
                  <c:v>9.5468642097333214E-3</c:v>
                </c:pt>
                <c:pt idx="1527">
                  <c:v>1.6832086525776287E-2</c:v>
                </c:pt>
                <c:pt idx="1528">
                  <c:v>-6.2159271845829277E-2</c:v>
                </c:pt>
                <c:pt idx="1529">
                  <c:v>-1.5008128604537794E-3</c:v>
                </c:pt>
                <c:pt idx="1530">
                  <c:v>3.417239033382926E-2</c:v>
                </c:pt>
                <c:pt idx="1531">
                  <c:v>2.770469751439482E-3</c:v>
                </c:pt>
                <c:pt idx="1532">
                  <c:v>2.9729786285260353E-3</c:v>
                </c:pt>
                <c:pt idx="1533">
                  <c:v>3.7221819680492721E-2</c:v>
                </c:pt>
                <c:pt idx="1534">
                  <c:v>-2.4536350604195088E-2</c:v>
                </c:pt>
                <c:pt idx="1535">
                  <c:v>-1.7103243567332921E-2</c:v>
                </c:pt>
                <c:pt idx="1536">
                  <c:v>1.3528998948908185E-2</c:v>
                </c:pt>
                <c:pt idx="1537">
                  <c:v>-3.2086664373276608E-3</c:v>
                </c:pt>
                <c:pt idx="1538">
                  <c:v>1.5066077148640878E-2</c:v>
                </c:pt>
                <c:pt idx="1539">
                  <c:v>0.15439466399815407</c:v>
                </c:pt>
                <c:pt idx="1540">
                  <c:v>-4.4616563529283983E-2</c:v>
                </c:pt>
                <c:pt idx="1541">
                  <c:v>2.8397074300263975E-4</c:v>
                </c:pt>
                <c:pt idx="1542">
                  <c:v>5.2127896947947727E-3</c:v>
                </c:pt>
                <c:pt idx="1543">
                  <c:v>4.2241198389236186E-2</c:v>
                </c:pt>
                <c:pt idx="1544">
                  <c:v>1.5652742347333549E-3</c:v>
                </c:pt>
                <c:pt idx="1545">
                  <c:v>-3.9199026155333043E-3</c:v>
                </c:pt>
                <c:pt idx="1546">
                  <c:v>-1.7609631047342582E-2</c:v>
                </c:pt>
                <c:pt idx="1547">
                  <c:v>4.312353193101609E-2</c:v>
                </c:pt>
                <c:pt idx="1548">
                  <c:v>2.0567500205436854E-2</c:v>
                </c:pt>
                <c:pt idx="1549">
                  <c:v>1.5544247935344735E-2</c:v>
                </c:pt>
                <c:pt idx="1550">
                  <c:v>1.8038644016998409E-2</c:v>
                </c:pt>
                <c:pt idx="1551">
                  <c:v>1.1019028172122962E-2</c:v>
                </c:pt>
                <c:pt idx="1552">
                  <c:v>1.25308343190496E-2</c:v>
                </c:pt>
                <c:pt idx="1553">
                  <c:v>4.6253671189397237E-2</c:v>
                </c:pt>
                <c:pt idx="1554">
                  <c:v>1.1392797173755829E-2</c:v>
                </c:pt>
                <c:pt idx="1555">
                  <c:v>-1.1886083714962001E-2</c:v>
                </c:pt>
                <c:pt idx="1556">
                  <c:v>4.8021509914844187E-3</c:v>
                </c:pt>
                <c:pt idx="1557">
                  <c:v>-9.2326217168454353E-3</c:v>
                </c:pt>
                <c:pt idx="1558">
                  <c:v>3.3878018677891164E-3</c:v>
                </c:pt>
                <c:pt idx="1559">
                  <c:v>6.5277341446044856E-2</c:v>
                </c:pt>
                <c:pt idx="1560">
                  <c:v>2.262862953962811E-2</c:v>
                </c:pt>
                <c:pt idx="1561">
                  <c:v>3.5644263044117908E-3</c:v>
                </c:pt>
                <c:pt idx="1562">
                  <c:v>0.12175105134134985</c:v>
                </c:pt>
                <c:pt idx="1563">
                  <c:v>-0.19335072797952255</c:v>
                </c:pt>
                <c:pt idx="1564">
                  <c:v>1.7319834317346246E-2</c:v>
                </c:pt>
                <c:pt idx="1565">
                  <c:v>1.5781437212637452E-2</c:v>
                </c:pt>
                <c:pt idx="1566">
                  <c:v>9.674801042775797E-3</c:v>
                </c:pt>
                <c:pt idx="1567">
                  <c:v>1.2342952122030531E-2</c:v>
                </c:pt>
                <c:pt idx="1568">
                  <c:v>-3.7069782062169862E-2</c:v>
                </c:pt>
                <c:pt idx="1569">
                  <c:v>-9.3094032547989709E-3</c:v>
                </c:pt>
                <c:pt idx="1570">
                  <c:v>1.5633034264434693E-2</c:v>
                </c:pt>
                <c:pt idx="1571">
                  <c:v>1.1060440208567694E-2</c:v>
                </c:pt>
                <c:pt idx="1572">
                  <c:v>-6.2688508663432202E-2</c:v>
                </c:pt>
                <c:pt idx="1573">
                  <c:v>7.889872635528785E-3</c:v>
                </c:pt>
                <c:pt idx="1574">
                  <c:v>-2.7076723979684386E-2</c:v>
                </c:pt>
                <c:pt idx="1575">
                  <c:v>-2.2498255958161583E-2</c:v>
                </c:pt>
                <c:pt idx="1576">
                  <c:v>-2.1455997133950817E-2</c:v>
                </c:pt>
                <c:pt idx="1577">
                  <c:v>-1.4986675014343734E-2</c:v>
                </c:pt>
                <c:pt idx="1578">
                  <c:v>-2.8779400967450054E-2</c:v>
                </c:pt>
                <c:pt idx="1579">
                  <c:v>-4.4636579364227505E-2</c:v>
                </c:pt>
                <c:pt idx="1580">
                  <c:v>-4.7214559007894223E-2</c:v>
                </c:pt>
                <c:pt idx="1581">
                  <c:v>-1.9711538618963981E-2</c:v>
                </c:pt>
                <c:pt idx="1582">
                  <c:v>-0.11135000936802865</c:v>
                </c:pt>
                <c:pt idx="1583">
                  <c:v>1.3028398608873889E-2</c:v>
                </c:pt>
                <c:pt idx="1584">
                  <c:v>1.0912498367363585E-2</c:v>
                </c:pt>
                <c:pt idx="1585">
                  <c:v>-1.221793088346014E-2</c:v>
                </c:pt>
                <c:pt idx="1586">
                  <c:v>-2.9391122644523333E-2</c:v>
                </c:pt>
                <c:pt idx="1587">
                  <c:v>-1.020659669635688E-2</c:v>
                </c:pt>
                <c:pt idx="1588">
                  <c:v>6.3682605900526679E-3</c:v>
                </c:pt>
                <c:pt idx="1589">
                  <c:v>3.9897277767305998E-2</c:v>
                </c:pt>
                <c:pt idx="1590">
                  <c:v>0.25575709296606136</c:v>
                </c:pt>
                <c:pt idx="1591">
                  <c:v>-6.9578002037856079E-2</c:v>
                </c:pt>
                <c:pt idx="1592">
                  <c:v>7.7154286275314982E-2</c:v>
                </c:pt>
                <c:pt idx="1593">
                  <c:v>2.0579851840179689E-3</c:v>
                </c:pt>
                <c:pt idx="1594">
                  <c:v>-4.0910559506716064E-2</c:v>
                </c:pt>
                <c:pt idx="1595">
                  <c:v>-1.6853022574840049E-3</c:v>
                </c:pt>
                <c:pt idx="1596">
                  <c:v>9.6774092516811929E-3</c:v>
                </c:pt>
                <c:pt idx="1597">
                  <c:v>6.8256662280029926E-3</c:v>
                </c:pt>
                <c:pt idx="1598">
                  <c:v>-5.0094910886834432E-2</c:v>
                </c:pt>
                <c:pt idx="1599">
                  <c:v>4.9144746360650408E-2</c:v>
                </c:pt>
                <c:pt idx="1600">
                  <c:v>-7.0383236337215535E-2</c:v>
                </c:pt>
                <c:pt idx="1601">
                  <c:v>-5.2146610016586457E-2</c:v>
                </c:pt>
                <c:pt idx="1602">
                  <c:v>-5.2066361284942318E-2</c:v>
                </c:pt>
                <c:pt idx="1603">
                  <c:v>-1.3853546684370496E-2</c:v>
                </c:pt>
                <c:pt idx="1604">
                  <c:v>9.4857876875998198E-3</c:v>
                </c:pt>
                <c:pt idx="1605">
                  <c:v>-5.8830752167342347E-4</c:v>
                </c:pt>
                <c:pt idx="1606">
                  <c:v>-3.286445583865262E-2</c:v>
                </c:pt>
                <c:pt idx="1607">
                  <c:v>-2.0727945496517245E-2</c:v>
                </c:pt>
                <c:pt idx="1608">
                  <c:v>8.9607021648884753E-3</c:v>
                </c:pt>
                <c:pt idx="1609">
                  <c:v>0.46592498079327443</c:v>
                </c:pt>
                <c:pt idx="1610">
                  <c:v>-0.25518275787927847</c:v>
                </c:pt>
                <c:pt idx="1611">
                  <c:v>-3.85377243870451E-2</c:v>
                </c:pt>
                <c:pt idx="1612">
                  <c:v>-8.9451540605968008E-2</c:v>
                </c:pt>
                <c:pt idx="1613">
                  <c:v>-4.1640148195054696E-2</c:v>
                </c:pt>
                <c:pt idx="1614">
                  <c:v>-1.2224666276724895E-2</c:v>
                </c:pt>
                <c:pt idx="1615">
                  <c:v>5.9456984954344004E-2</c:v>
                </c:pt>
                <c:pt idx="1616">
                  <c:v>1.035689478214678E-2</c:v>
                </c:pt>
                <c:pt idx="1617">
                  <c:v>4.5022739651020043E-2</c:v>
                </c:pt>
                <c:pt idx="1618">
                  <c:v>-4.2266055137428361E-3</c:v>
                </c:pt>
                <c:pt idx="1619">
                  <c:v>3.8746310139805618E-2</c:v>
                </c:pt>
                <c:pt idx="1620">
                  <c:v>-6.2032786405622077E-2</c:v>
                </c:pt>
                <c:pt idx="1621">
                  <c:v>-0.16473519399861045</c:v>
                </c:pt>
                <c:pt idx="1622">
                  <c:v>2.8515178350363924E-2</c:v>
                </c:pt>
                <c:pt idx="1623">
                  <c:v>-6.1779259201224469E-3</c:v>
                </c:pt>
                <c:pt idx="1624">
                  <c:v>4.3443772475210571E-2</c:v>
                </c:pt>
                <c:pt idx="1625">
                  <c:v>-2.2970982338211508E-3</c:v>
                </c:pt>
                <c:pt idx="1626">
                  <c:v>2.0748359996961115E-2</c:v>
                </c:pt>
                <c:pt idx="1627">
                  <c:v>0.16259379417592057</c:v>
                </c:pt>
                <c:pt idx="1628">
                  <c:v>9.434264345439633E-3</c:v>
                </c:pt>
                <c:pt idx="1629">
                  <c:v>-4.2008128548510125E-2</c:v>
                </c:pt>
                <c:pt idx="1630">
                  <c:v>-1.8225014743040824E-2</c:v>
                </c:pt>
                <c:pt idx="1631">
                  <c:v>-6.8314769672692635E-2</c:v>
                </c:pt>
                <c:pt idx="1632">
                  <c:v>1.3700793519167552E-3</c:v>
                </c:pt>
                <c:pt idx="1633">
                  <c:v>1.0166467019876735E-3</c:v>
                </c:pt>
                <c:pt idx="1634">
                  <c:v>1.2709262622102105E-2</c:v>
                </c:pt>
                <c:pt idx="1635">
                  <c:v>-0.15349469601304147</c:v>
                </c:pt>
                <c:pt idx="1636">
                  <c:v>1.1317019248568237E-2</c:v>
                </c:pt>
                <c:pt idx="1637">
                  <c:v>-3.3417036072617014E-2</c:v>
                </c:pt>
                <c:pt idx="1638">
                  <c:v>-0.76181955285845615</c:v>
                </c:pt>
                <c:pt idx="1639">
                  <c:v>-4.8570192725051496E-2</c:v>
                </c:pt>
                <c:pt idx="1640">
                  <c:v>7.9479808470341983E-3</c:v>
                </c:pt>
                <c:pt idx="1641">
                  <c:v>-1.0303426179554754E-2</c:v>
                </c:pt>
                <c:pt idx="1642">
                  <c:v>4.9401667491692936E-3</c:v>
                </c:pt>
                <c:pt idx="1643">
                  <c:v>4.2471095611050114E-2</c:v>
                </c:pt>
                <c:pt idx="1644">
                  <c:v>-3.9503546976912988E-2</c:v>
                </c:pt>
                <c:pt idx="1645">
                  <c:v>-8.7428629400426644E-2</c:v>
                </c:pt>
                <c:pt idx="1646">
                  <c:v>3.4916216749925559E-2</c:v>
                </c:pt>
                <c:pt idx="1647">
                  <c:v>-0.11178518961871972</c:v>
                </c:pt>
                <c:pt idx="1648">
                  <c:v>-7.3276661619838673E-2</c:v>
                </c:pt>
                <c:pt idx="1649">
                  <c:v>-4.6958102875622125E-2</c:v>
                </c:pt>
                <c:pt idx="1650">
                  <c:v>-0.10574653053895294</c:v>
                </c:pt>
                <c:pt idx="1651">
                  <c:v>1.5253995518430824E-2</c:v>
                </c:pt>
                <c:pt idx="1652">
                  <c:v>-2.8569201533278618E-2</c:v>
                </c:pt>
                <c:pt idx="1653">
                  <c:v>-7.4910378988934222E-3</c:v>
                </c:pt>
                <c:pt idx="1654">
                  <c:v>1.7208919684186575E-2</c:v>
                </c:pt>
                <c:pt idx="1655">
                  <c:v>-0.62425420718078106</c:v>
                </c:pt>
                <c:pt idx="1656">
                  <c:v>-1.3306690998030323E-2</c:v>
                </c:pt>
                <c:pt idx="1657">
                  <c:v>7.996325048453717E-3</c:v>
                </c:pt>
                <c:pt idx="1658">
                  <c:v>4.9764296651200772E-3</c:v>
                </c:pt>
                <c:pt idx="1659">
                  <c:v>-7.524378098619329E-2</c:v>
                </c:pt>
                <c:pt idx="1660">
                  <c:v>8.7095831453853911E-3</c:v>
                </c:pt>
                <c:pt idx="1661">
                  <c:v>-0.10832022002127223</c:v>
                </c:pt>
                <c:pt idx="1662">
                  <c:v>4.2170508695389165E-3</c:v>
                </c:pt>
                <c:pt idx="1663">
                  <c:v>-1.8756237123566007E-2</c:v>
                </c:pt>
                <c:pt idx="1664">
                  <c:v>1.6527751546067681E-2</c:v>
                </c:pt>
                <c:pt idx="1665">
                  <c:v>-7.2616748923378285E-2</c:v>
                </c:pt>
                <c:pt idx="1666">
                  <c:v>2.7084012791659329E-2</c:v>
                </c:pt>
                <c:pt idx="1667">
                  <c:v>2.3600863093097148E-2</c:v>
                </c:pt>
                <c:pt idx="1668">
                  <c:v>-8.6571205838950921E-2</c:v>
                </c:pt>
                <c:pt idx="1669">
                  <c:v>1.5475422095530274E-2</c:v>
                </c:pt>
                <c:pt idx="1670">
                  <c:v>1.3262853130448083E-2</c:v>
                </c:pt>
                <c:pt idx="1671">
                  <c:v>-4.0433763635645027E-2</c:v>
                </c:pt>
                <c:pt idx="1672">
                  <c:v>-3.4079420781034181E-2</c:v>
                </c:pt>
                <c:pt idx="1673">
                  <c:v>-1.4645565251792265E-2</c:v>
                </c:pt>
                <c:pt idx="1674">
                  <c:v>8.6678341956956881E-3</c:v>
                </c:pt>
                <c:pt idx="1675">
                  <c:v>2.966868389308978E-2</c:v>
                </c:pt>
                <c:pt idx="1676">
                  <c:v>3.4346208047667172E-2</c:v>
                </c:pt>
                <c:pt idx="1677">
                  <c:v>-1.4226284235430658E-2</c:v>
                </c:pt>
                <c:pt idx="1678">
                  <c:v>4.6092248467116237E-2</c:v>
                </c:pt>
                <c:pt idx="1679">
                  <c:v>4.2263062434438455E-2</c:v>
                </c:pt>
                <c:pt idx="1680">
                  <c:v>1.1907606088285451E-2</c:v>
                </c:pt>
                <c:pt idx="1681">
                  <c:v>8.4919542832582157E-2</c:v>
                </c:pt>
                <c:pt idx="1682">
                  <c:v>1.2620979557988786E-2</c:v>
                </c:pt>
                <c:pt idx="1683">
                  <c:v>-1.8458687766427839E-2</c:v>
                </c:pt>
                <c:pt idx="1684">
                  <c:v>-2.3079272246708204E-2</c:v>
                </c:pt>
                <c:pt idx="1685">
                  <c:v>9.9059012236843262E-3</c:v>
                </c:pt>
                <c:pt idx="1686">
                  <c:v>3.8324096792170866E-2</c:v>
                </c:pt>
                <c:pt idx="1687">
                  <c:v>-1.7223007609893409E-2</c:v>
                </c:pt>
                <c:pt idx="1688">
                  <c:v>-1.7706217295202043E-2</c:v>
                </c:pt>
                <c:pt idx="1689">
                  <c:v>-3.9980786900666102E-2</c:v>
                </c:pt>
                <c:pt idx="1690">
                  <c:v>1.7932698432060249E-2</c:v>
                </c:pt>
                <c:pt idx="1691">
                  <c:v>-3.9642749484453321E-3</c:v>
                </c:pt>
                <c:pt idx="1692">
                  <c:v>2.6185418507798919E-2</c:v>
                </c:pt>
                <c:pt idx="1693">
                  <c:v>1.0584524750181483E-2</c:v>
                </c:pt>
                <c:pt idx="1694">
                  <c:v>3.3834210511160985E-2</c:v>
                </c:pt>
                <c:pt idx="1695">
                  <c:v>-2.2099756864191805E-3</c:v>
                </c:pt>
                <c:pt idx="1696">
                  <c:v>0.10187673060436626</c:v>
                </c:pt>
                <c:pt idx="1697">
                  <c:v>-1.135276471610088E-2</c:v>
                </c:pt>
                <c:pt idx="1698">
                  <c:v>-6.8828443084371249E-2</c:v>
                </c:pt>
                <c:pt idx="1699">
                  <c:v>8.100478413541922E-4</c:v>
                </c:pt>
                <c:pt idx="1700">
                  <c:v>1.4348978133571348E-3</c:v>
                </c:pt>
                <c:pt idx="1701">
                  <c:v>1.8732290410272287E-2</c:v>
                </c:pt>
                <c:pt idx="1702">
                  <c:v>-1.7300120057658713E-2</c:v>
                </c:pt>
                <c:pt idx="1703">
                  <c:v>2.3147480552317178E-3</c:v>
                </c:pt>
                <c:pt idx="1704">
                  <c:v>4.3263459760353913E-4</c:v>
                </c:pt>
                <c:pt idx="1705">
                  <c:v>1.0077281922115591E-2</c:v>
                </c:pt>
                <c:pt idx="1706">
                  <c:v>1.1396636101309667E-2</c:v>
                </c:pt>
                <c:pt idx="1707">
                  <c:v>2.3964718646443721E-2</c:v>
                </c:pt>
                <c:pt idx="1708">
                  <c:v>-2.4597617007466765E-2</c:v>
                </c:pt>
                <c:pt idx="1709">
                  <c:v>1.9759332395579532E-2</c:v>
                </c:pt>
                <c:pt idx="1710">
                  <c:v>0.15704116080016411</c:v>
                </c:pt>
                <c:pt idx="1711">
                  <c:v>0.28023580369301387</c:v>
                </c:pt>
                <c:pt idx="1712">
                  <c:v>6.4362686448294459E-2</c:v>
                </c:pt>
                <c:pt idx="1713">
                  <c:v>2.1807467898958544E-2</c:v>
                </c:pt>
                <c:pt idx="1714">
                  <c:v>8.4271319180182408E-2</c:v>
                </c:pt>
                <c:pt idx="1715">
                  <c:v>-1.2803730169854447E-2</c:v>
                </c:pt>
                <c:pt idx="1716">
                  <c:v>4.246179311574636E-3</c:v>
                </c:pt>
                <c:pt idx="1717">
                  <c:v>-6.0036525236915467E-3</c:v>
                </c:pt>
                <c:pt idx="1718">
                  <c:v>-7.7454272178450898E-2</c:v>
                </c:pt>
                <c:pt idx="1719">
                  <c:v>5.8126921640757188E-2</c:v>
                </c:pt>
                <c:pt idx="1720">
                  <c:v>-3.0843887426548412E-2</c:v>
                </c:pt>
                <c:pt idx="1721">
                  <c:v>0.21191704337482087</c:v>
                </c:pt>
                <c:pt idx="1722">
                  <c:v>-5.7638121313057226E-2</c:v>
                </c:pt>
                <c:pt idx="1723">
                  <c:v>-5.4279347291928556E-2</c:v>
                </c:pt>
                <c:pt idx="1724">
                  <c:v>1.9723333704219715E-3</c:v>
                </c:pt>
                <c:pt idx="1725">
                  <c:v>-9.8157224207237256E-2</c:v>
                </c:pt>
                <c:pt idx="1726">
                  <c:v>-1.7134459245033682E-2</c:v>
                </c:pt>
                <c:pt idx="1727">
                  <c:v>-7.2064904071775987E-2</c:v>
                </c:pt>
                <c:pt idx="1728">
                  <c:v>1.0455907549784054E-3</c:v>
                </c:pt>
                <c:pt idx="1729">
                  <c:v>-7.2028879756611569E-2</c:v>
                </c:pt>
                <c:pt idx="1730">
                  <c:v>-3.3627077446667049E-2</c:v>
                </c:pt>
                <c:pt idx="1731">
                  <c:v>3.2640579320669688E-2</c:v>
                </c:pt>
                <c:pt idx="1732">
                  <c:v>2.2212997566275799E-2</c:v>
                </c:pt>
                <c:pt idx="1733">
                  <c:v>2.9146368958900198E-2</c:v>
                </c:pt>
                <c:pt idx="1734">
                  <c:v>-3.6147488349057406E-3</c:v>
                </c:pt>
                <c:pt idx="1735">
                  <c:v>-1.6296524826120051E-2</c:v>
                </c:pt>
                <c:pt idx="1736">
                  <c:v>-2.9417011803008191E-2</c:v>
                </c:pt>
                <c:pt idx="1737">
                  <c:v>1.2668662743668253E-2</c:v>
                </c:pt>
                <c:pt idx="1738">
                  <c:v>-2.1081040467399718E-2</c:v>
                </c:pt>
                <c:pt idx="1739">
                  <c:v>3.6775555448682808E-2</c:v>
                </c:pt>
                <c:pt idx="1740">
                  <c:v>-6.2896299998044213E-3</c:v>
                </c:pt>
                <c:pt idx="1741">
                  <c:v>-3.4924922190028768E-2</c:v>
                </c:pt>
                <c:pt idx="1742">
                  <c:v>2.5404570764975345E-2</c:v>
                </c:pt>
                <c:pt idx="1743">
                  <c:v>-4.2357867603875277E-2</c:v>
                </c:pt>
                <c:pt idx="1744">
                  <c:v>8.3189851618057139E-3</c:v>
                </c:pt>
                <c:pt idx="1745">
                  <c:v>2.2784298118562443E-2</c:v>
                </c:pt>
                <c:pt idx="1746">
                  <c:v>1.4873586014106597E-2</c:v>
                </c:pt>
                <c:pt idx="1747">
                  <c:v>4.3446094946323323E-2</c:v>
                </c:pt>
                <c:pt idx="1748">
                  <c:v>4.3215986012233476E-2</c:v>
                </c:pt>
                <c:pt idx="1749">
                  <c:v>4.0978626439896249E-2</c:v>
                </c:pt>
                <c:pt idx="1750">
                  <c:v>-2.1442533157137785E-2</c:v>
                </c:pt>
                <c:pt idx="1751">
                  <c:v>4.4295144958556729E-2</c:v>
                </c:pt>
                <c:pt idx="1752">
                  <c:v>-2.7524935484401568E-2</c:v>
                </c:pt>
                <c:pt idx="1753">
                  <c:v>5.8405326536957129E-3</c:v>
                </c:pt>
                <c:pt idx="1754">
                  <c:v>-7.7546229761210075E-2</c:v>
                </c:pt>
                <c:pt idx="1755">
                  <c:v>7.8896380444753611E-2</c:v>
                </c:pt>
                <c:pt idx="1756">
                  <c:v>8.5179748243380802E-4</c:v>
                </c:pt>
                <c:pt idx="1757">
                  <c:v>4.8884436852566868E-2</c:v>
                </c:pt>
                <c:pt idx="1758">
                  <c:v>0.10276148854609783</c:v>
                </c:pt>
                <c:pt idx="1759">
                  <c:v>-1.974091578386471E-2</c:v>
                </c:pt>
                <c:pt idx="1760">
                  <c:v>2.312157073124417E-2</c:v>
                </c:pt>
                <c:pt idx="1761">
                  <c:v>8.9657867498100535E-2</c:v>
                </c:pt>
                <c:pt idx="1762">
                  <c:v>-3.7722638766055423E-2</c:v>
                </c:pt>
                <c:pt idx="1763">
                  <c:v>-1.5620293694038358E-3</c:v>
                </c:pt>
                <c:pt idx="1764">
                  <c:v>-8.9842653168622239E-3</c:v>
                </c:pt>
                <c:pt idx="1765">
                  <c:v>-3.756774556348063E-2</c:v>
                </c:pt>
                <c:pt idx="1766">
                  <c:v>0.15325882739089194</c:v>
                </c:pt>
                <c:pt idx="1767">
                  <c:v>-1.6409157088192303E-3</c:v>
                </c:pt>
                <c:pt idx="1768">
                  <c:v>-0.1235766547964133</c:v>
                </c:pt>
                <c:pt idx="1769">
                  <c:v>3.7965800437225111E-2</c:v>
                </c:pt>
                <c:pt idx="1770">
                  <c:v>-2.802282259741859E-2</c:v>
                </c:pt>
                <c:pt idx="1771">
                  <c:v>-4.2236509310673138E-2</c:v>
                </c:pt>
                <c:pt idx="1772">
                  <c:v>-3.7576011823272443E-2</c:v>
                </c:pt>
                <c:pt idx="1773">
                  <c:v>-3.3669286521224362E-2</c:v>
                </c:pt>
                <c:pt idx="1774">
                  <c:v>-6.2217444754225089E-2</c:v>
                </c:pt>
                <c:pt idx="1775">
                  <c:v>-3.3115642488629665E-2</c:v>
                </c:pt>
                <c:pt idx="1776">
                  <c:v>-3.7300587187582869E-2</c:v>
                </c:pt>
                <c:pt idx="1777">
                  <c:v>-2.2360858965911015E-2</c:v>
                </c:pt>
                <c:pt idx="1778">
                  <c:v>1.029641490964508E-2</c:v>
                </c:pt>
                <c:pt idx="1779">
                  <c:v>-4.8636485441129501E-2</c:v>
                </c:pt>
                <c:pt idx="1780">
                  <c:v>-3.3090984859439419E-2</c:v>
                </c:pt>
                <c:pt idx="1781">
                  <c:v>-4.5813026318471048E-2</c:v>
                </c:pt>
                <c:pt idx="1782">
                  <c:v>-5.0534205493811386E-2</c:v>
                </c:pt>
                <c:pt idx="1783">
                  <c:v>-2.2110005707391866E-2</c:v>
                </c:pt>
                <c:pt idx="1784">
                  <c:v>1.2053788606631272E-2</c:v>
                </c:pt>
                <c:pt idx="1785">
                  <c:v>-3.6007174241950497E-2</c:v>
                </c:pt>
                <c:pt idx="1786">
                  <c:v>-7.856105700649893E-2</c:v>
                </c:pt>
                <c:pt idx="1787">
                  <c:v>4.9152377260528368E-4</c:v>
                </c:pt>
                <c:pt idx="1788">
                  <c:v>1.0456875803182568E-3</c:v>
                </c:pt>
                <c:pt idx="1789">
                  <c:v>-1.9736839790836506E-2</c:v>
                </c:pt>
                <c:pt idx="1790">
                  <c:v>-1.664142604408907E-2</c:v>
                </c:pt>
                <c:pt idx="1791">
                  <c:v>-1.9529067859328942E-2</c:v>
                </c:pt>
                <c:pt idx="1792">
                  <c:v>-2.3009944095579793E-3</c:v>
                </c:pt>
                <c:pt idx="1793">
                  <c:v>-0.14306955693930223</c:v>
                </c:pt>
                <c:pt idx="1794">
                  <c:v>2.7760689296912569E-2</c:v>
                </c:pt>
                <c:pt idx="1795">
                  <c:v>0.16006577276193421</c:v>
                </c:pt>
                <c:pt idx="1796">
                  <c:v>-2.9460332157880745E-2</c:v>
                </c:pt>
                <c:pt idx="1797">
                  <c:v>-3.3353077763286238E-3</c:v>
                </c:pt>
                <c:pt idx="1798">
                  <c:v>1.5714023349942308E-2</c:v>
                </c:pt>
                <c:pt idx="1799">
                  <c:v>-3.0527142403342734E-2</c:v>
                </c:pt>
                <c:pt idx="1800">
                  <c:v>-5.3519271609826197E-2</c:v>
                </c:pt>
                <c:pt idx="1801">
                  <c:v>-1.8379872033524834E-2</c:v>
                </c:pt>
                <c:pt idx="1802">
                  <c:v>-2.0620274400255365E-2</c:v>
                </c:pt>
                <c:pt idx="1803">
                  <c:v>-3.6767224731201059E-2</c:v>
                </c:pt>
                <c:pt idx="1804">
                  <c:v>-2.3440161204396695E-2</c:v>
                </c:pt>
                <c:pt idx="1805">
                  <c:v>1.9199424968640182E-2</c:v>
                </c:pt>
                <c:pt idx="1806">
                  <c:v>-2.1946124336183842E-2</c:v>
                </c:pt>
                <c:pt idx="1807">
                  <c:v>2.6974550673902632E-3</c:v>
                </c:pt>
                <c:pt idx="1808">
                  <c:v>8.7617562594535792E-3</c:v>
                </c:pt>
                <c:pt idx="1809">
                  <c:v>-1.8623286919041786E-3</c:v>
                </c:pt>
                <c:pt idx="1810">
                  <c:v>3.0357228406261566E-2</c:v>
                </c:pt>
                <c:pt idx="1811">
                  <c:v>-9.30315083699505E-2</c:v>
                </c:pt>
                <c:pt idx="1812">
                  <c:v>-2.2305372784756954E-2</c:v>
                </c:pt>
                <c:pt idx="1813">
                  <c:v>-2.6655637958509341E-2</c:v>
                </c:pt>
                <c:pt idx="1814">
                  <c:v>-0.16297638057774466</c:v>
                </c:pt>
                <c:pt idx="1815">
                  <c:v>-4.8408557304174434E-2</c:v>
                </c:pt>
                <c:pt idx="1816">
                  <c:v>-0.1125329523524624</c:v>
                </c:pt>
                <c:pt idx="1817">
                  <c:v>-3.5968109976438935E-2</c:v>
                </c:pt>
                <c:pt idx="1818">
                  <c:v>-9.2384194556479518E-2</c:v>
                </c:pt>
                <c:pt idx="1819">
                  <c:v>-2.521187261620075E-2</c:v>
                </c:pt>
                <c:pt idx="1820">
                  <c:v>-2.0366734789918357E-2</c:v>
                </c:pt>
                <c:pt idx="1821">
                  <c:v>-2.5617272214132993E-2</c:v>
                </c:pt>
                <c:pt idx="1822">
                  <c:v>-5.5745620056611683E-2</c:v>
                </c:pt>
                <c:pt idx="1823">
                  <c:v>9.1774248893203569E-3</c:v>
                </c:pt>
                <c:pt idx="1824">
                  <c:v>-7.4121567737577318E-2</c:v>
                </c:pt>
                <c:pt idx="1825">
                  <c:v>-7.1316807098150501E-3</c:v>
                </c:pt>
                <c:pt idx="1826">
                  <c:v>-8.5181399113301498E-2</c:v>
                </c:pt>
                <c:pt idx="1827">
                  <c:v>0.11534528420123084</c:v>
                </c:pt>
                <c:pt idx="1828">
                  <c:v>-4.42175531384656E-2</c:v>
                </c:pt>
                <c:pt idx="1829">
                  <c:v>2.9936440791778811E-2</c:v>
                </c:pt>
                <c:pt idx="1830">
                  <c:v>-1.4213762478593803E-2</c:v>
                </c:pt>
                <c:pt idx="1831">
                  <c:v>-9.0812237824453579E-2</c:v>
                </c:pt>
                <c:pt idx="1832">
                  <c:v>4.7059563513991418E-2</c:v>
                </c:pt>
                <c:pt idx="1833">
                  <c:v>-0.18846643715749778</c:v>
                </c:pt>
                <c:pt idx="1834">
                  <c:v>-6.6362161021327304E-2</c:v>
                </c:pt>
                <c:pt idx="1835">
                  <c:v>-0.15526082259323196</c:v>
                </c:pt>
                <c:pt idx="1836">
                  <c:v>-3.6754378607671646E-2</c:v>
                </c:pt>
                <c:pt idx="1837">
                  <c:v>-3.1296202986613335E-2</c:v>
                </c:pt>
                <c:pt idx="1838">
                  <c:v>-8.4630430447714594E-2</c:v>
                </c:pt>
                <c:pt idx="1839">
                  <c:v>-5.7829885305204262E-2</c:v>
                </c:pt>
                <c:pt idx="1840">
                  <c:v>-4.6988801714434147E-2</c:v>
                </c:pt>
                <c:pt idx="1841">
                  <c:v>0.16550415420182404</c:v>
                </c:pt>
                <c:pt idx="1842">
                  <c:v>-7.5091602558231538E-2</c:v>
                </c:pt>
                <c:pt idx="1843">
                  <c:v>-4.5406492221239606E-3</c:v>
                </c:pt>
                <c:pt idx="1844">
                  <c:v>-2.6277152824356446E-2</c:v>
                </c:pt>
                <c:pt idx="1845">
                  <c:v>-2.6270592163565198E-2</c:v>
                </c:pt>
                <c:pt idx="1846">
                  <c:v>-3.8288338919291759E-2</c:v>
                </c:pt>
                <c:pt idx="1847">
                  <c:v>3.3383560040514591E-2</c:v>
                </c:pt>
                <c:pt idx="1848">
                  <c:v>1.7129302154305456E-2</c:v>
                </c:pt>
                <c:pt idx="1849">
                  <c:v>-2.6317828252522921E-2</c:v>
                </c:pt>
                <c:pt idx="1850">
                  <c:v>-4.279868248335165E-3</c:v>
                </c:pt>
                <c:pt idx="1851">
                  <c:v>2.4773481891228535E-2</c:v>
                </c:pt>
                <c:pt idx="1852">
                  <c:v>-2.6327870895731229E-2</c:v>
                </c:pt>
                <c:pt idx="1853">
                  <c:v>-7.4577753743199637E-3</c:v>
                </c:pt>
                <c:pt idx="1854">
                  <c:v>-1.7877058752000595E-2</c:v>
                </c:pt>
                <c:pt idx="1855">
                  <c:v>5.153929022606106E-3</c:v>
                </c:pt>
                <c:pt idx="1856">
                  <c:v>-5.4231335338302399E-2</c:v>
                </c:pt>
                <c:pt idx="1857">
                  <c:v>-2.8288029848458473E-2</c:v>
                </c:pt>
                <c:pt idx="1858">
                  <c:v>-1.3580664857731711E-2</c:v>
                </c:pt>
                <c:pt idx="1859">
                  <c:v>-3.565140336061591E-2</c:v>
                </c:pt>
                <c:pt idx="1860">
                  <c:v>-1.4260419572363956E-2</c:v>
                </c:pt>
                <c:pt idx="1861">
                  <c:v>-8.3688470992317215E-2</c:v>
                </c:pt>
                <c:pt idx="1862">
                  <c:v>3.9589780612307279E-2</c:v>
                </c:pt>
                <c:pt idx="1863">
                  <c:v>-2.7410937753798909E-2</c:v>
                </c:pt>
                <c:pt idx="1864">
                  <c:v>-7.925095727268525E-3</c:v>
                </c:pt>
                <c:pt idx="1865">
                  <c:v>4.2180339358895112E-2</c:v>
                </c:pt>
                <c:pt idx="1866">
                  <c:v>-6.7893768814497837E-2</c:v>
                </c:pt>
                <c:pt idx="1867">
                  <c:v>-7.2864062082726569E-2</c:v>
                </c:pt>
                <c:pt idx="1868">
                  <c:v>5.4859224661765967E-2</c:v>
                </c:pt>
                <c:pt idx="1869">
                  <c:v>-5.4998934095548971E-2</c:v>
                </c:pt>
                <c:pt idx="1870">
                  <c:v>4.7903326131120468E-3</c:v>
                </c:pt>
                <c:pt idx="1871">
                  <c:v>-0.19884422950738789</c:v>
                </c:pt>
                <c:pt idx="1872">
                  <c:v>2.5251756844956976E-2</c:v>
                </c:pt>
                <c:pt idx="1873">
                  <c:v>1.2941828522797362E-2</c:v>
                </c:pt>
                <c:pt idx="1874">
                  <c:v>-3.2794934814546678E-2</c:v>
                </c:pt>
                <c:pt idx="1875">
                  <c:v>4.2572546133031727E-2</c:v>
                </c:pt>
                <c:pt idx="1876">
                  <c:v>3.5467503678516032E-2</c:v>
                </c:pt>
                <c:pt idx="1877">
                  <c:v>-1.75604139898498E-2</c:v>
                </c:pt>
                <c:pt idx="1878">
                  <c:v>2.0375442719091929E-2</c:v>
                </c:pt>
                <c:pt idx="1879">
                  <c:v>-6.4771782143268841E-2</c:v>
                </c:pt>
                <c:pt idx="1880">
                  <c:v>2.3220306586906804E-2</c:v>
                </c:pt>
                <c:pt idx="1881">
                  <c:v>3.7775477896759363E-2</c:v>
                </c:pt>
                <c:pt idx="1882">
                  <c:v>-3.3606420795402915E-2</c:v>
                </c:pt>
                <c:pt idx="1883">
                  <c:v>4.0016376220920274E-2</c:v>
                </c:pt>
                <c:pt idx="1884">
                  <c:v>1.4777372084000622E-3</c:v>
                </c:pt>
                <c:pt idx="1885">
                  <c:v>-3.0598546383643014E-2</c:v>
                </c:pt>
                <c:pt idx="1886">
                  <c:v>1.8789388689419432E-2</c:v>
                </c:pt>
                <c:pt idx="1887">
                  <c:v>-0.72456659326977757</c:v>
                </c:pt>
                <c:pt idx="1888">
                  <c:v>3.877902951958119E-2</c:v>
                </c:pt>
                <c:pt idx="1889">
                  <c:v>-2.7357615109468787E-2</c:v>
                </c:pt>
                <c:pt idx="1890">
                  <c:v>-3.9231095117852159E-2</c:v>
                </c:pt>
                <c:pt idx="1891">
                  <c:v>-3.4129222952814939E-2</c:v>
                </c:pt>
                <c:pt idx="1892">
                  <c:v>1.5494641384831555E-2</c:v>
                </c:pt>
                <c:pt idx="1893">
                  <c:v>-9.9975298986036253E-3</c:v>
                </c:pt>
                <c:pt idx="1894">
                  <c:v>-4.2780357240726735E-2</c:v>
                </c:pt>
                <c:pt idx="1895">
                  <c:v>-5.4655123820351939E-2</c:v>
                </c:pt>
                <c:pt idx="1896">
                  <c:v>-2.1342401547077731E-2</c:v>
                </c:pt>
                <c:pt idx="1897">
                  <c:v>4.7935566384037318E-3</c:v>
                </c:pt>
                <c:pt idx="1898">
                  <c:v>-4.9098692275887312E-2</c:v>
                </c:pt>
                <c:pt idx="1899">
                  <c:v>-7.009752480508151E-2</c:v>
                </c:pt>
                <c:pt idx="1900">
                  <c:v>-1.7824007901146355E-2</c:v>
                </c:pt>
                <c:pt idx="1901">
                  <c:v>1.0116961844690872E-3</c:v>
                </c:pt>
                <c:pt idx="1902">
                  <c:v>-3.9538685439139278E-2</c:v>
                </c:pt>
                <c:pt idx="1903">
                  <c:v>4.3505525876907696E-2</c:v>
                </c:pt>
                <c:pt idx="1904">
                  <c:v>-1.1132537756728152E-2</c:v>
                </c:pt>
                <c:pt idx="1905">
                  <c:v>5.7790880417373541E-2</c:v>
                </c:pt>
                <c:pt idx="1906">
                  <c:v>1.4728713811456373E-2</c:v>
                </c:pt>
                <c:pt idx="1907">
                  <c:v>2.7826422937084885E-2</c:v>
                </c:pt>
                <c:pt idx="1908">
                  <c:v>-3.4371330501572955E-2</c:v>
                </c:pt>
                <c:pt idx="1909">
                  <c:v>-2.3731806035201503E-2</c:v>
                </c:pt>
                <c:pt idx="1910">
                  <c:v>2.3931406211439722E-2</c:v>
                </c:pt>
                <c:pt idx="1911">
                  <c:v>1.6911431255394158E-2</c:v>
                </c:pt>
                <c:pt idx="1912">
                  <c:v>2.9369260740334167E-2</c:v>
                </c:pt>
                <c:pt idx="1913">
                  <c:v>-0.11094645346795697</c:v>
                </c:pt>
                <c:pt idx="1914">
                  <c:v>-1.7382606041862689E-2</c:v>
                </c:pt>
                <c:pt idx="1915">
                  <c:v>4.0929255675860539E-2</c:v>
                </c:pt>
                <c:pt idx="1916">
                  <c:v>7.4928904024418709E-3</c:v>
                </c:pt>
                <c:pt idx="1917">
                  <c:v>0.16685750562573051</c:v>
                </c:pt>
                <c:pt idx="1918">
                  <c:v>5.0527223442850933E-2</c:v>
                </c:pt>
                <c:pt idx="1919">
                  <c:v>-0.39230558537698457</c:v>
                </c:pt>
                <c:pt idx="1920">
                  <c:v>-7.9205034633645713E-2</c:v>
                </c:pt>
                <c:pt idx="1921">
                  <c:v>6.5898886204871665E-2</c:v>
                </c:pt>
                <c:pt idx="1922">
                  <c:v>-2.4082548346530407E-2</c:v>
                </c:pt>
                <c:pt idx="1923">
                  <c:v>1.543766312162635E-2</c:v>
                </c:pt>
                <c:pt idx="1924">
                  <c:v>0.1472155374447692</c:v>
                </c:pt>
                <c:pt idx="1925">
                  <c:v>-2.0325170425060141E-3</c:v>
                </c:pt>
                <c:pt idx="1926">
                  <c:v>-1.8904015182923124E-2</c:v>
                </c:pt>
                <c:pt idx="1927">
                  <c:v>-6.1446763512256003E-2</c:v>
                </c:pt>
                <c:pt idx="1928">
                  <c:v>-5.813795531531453E-2</c:v>
                </c:pt>
                <c:pt idx="1929">
                  <c:v>2.6344415813887401E-2</c:v>
                </c:pt>
                <c:pt idx="1930">
                  <c:v>-1.3000965998477177E-3</c:v>
                </c:pt>
                <c:pt idx="1931">
                  <c:v>7.0493326967282249E-2</c:v>
                </c:pt>
                <c:pt idx="1932">
                  <c:v>-2.5433084737354197E-2</c:v>
                </c:pt>
                <c:pt idx="1933">
                  <c:v>2.2591921587660661E-2</c:v>
                </c:pt>
                <c:pt idx="1934">
                  <c:v>-5.0391617662864763E-2</c:v>
                </c:pt>
                <c:pt idx="1935">
                  <c:v>-2.7519878435952681E-2</c:v>
                </c:pt>
                <c:pt idx="1936">
                  <c:v>9.7023480435095732E-2</c:v>
                </c:pt>
                <c:pt idx="1937">
                  <c:v>0.15731248413751092</c:v>
                </c:pt>
                <c:pt idx="1938">
                  <c:v>-5.6842637223581132E-4</c:v>
                </c:pt>
                <c:pt idx="1939">
                  <c:v>2.0744927378577034E-2</c:v>
                </c:pt>
                <c:pt idx="1940">
                  <c:v>0.17069709720921278</c:v>
                </c:pt>
                <c:pt idx="1941">
                  <c:v>1.9831174012320915E-2</c:v>
                </c:pt>
                <c:pt idx="1942">
                  <c:v>-7.5133675519119356E-2</c:v>
                </c:pt>
                <c:pt idx="1943">
                  <c:v>-6.9900907175480781E-2</c:v>
                </c:pt>
                <c:pt idx="1944">
                  <c:v>2.6126198815541124E-2</c:v>
                </c:pt>
                <c:pt idx="1945">
                  <c:v>-4.3271456774689895E-2</c:v>
                </c:pt>
                <c:pt idx="1946">
                  <c:v>-0.15519786817044534</c:v>
                </c:pt>
                <c:pt idx="1947">
                  <c:v>2.3236774608602927E-2</c:v>
                </c:pt>
                <c:pt idx="1948">
                  <c:v>8.0128871467251311E-2</c:v>
                </c:pt>
                <c:pt idx="1949">
                  <c:v>5.3236143676922289E-2</c:v>
                </c:pt>
                <c:pt idx="1950">
                  <c:v>-1.3613179829380752E-3</c:v>
                </c:pt>
                <c:pt idx="1951">
                  <c:v>-9.425202532357381E-2</c:v>
                </c:pt>
                <c:pt idx="1952">
                  <c:v>1.2904063016097169E-2</c:v>
                </c:pt>
                <c:pt idx="1953">
                  <c:v>-0.19459336283397349</c:v>
                </c:pt>
                <c:pt idx="1954">
                  <c:v>7.3588933861141968E-5</c:v>
                </c:pt>
                <c:pt idx="1955">
                  <c:v>3.4864283270832304E-2</c:v>
                </c:pt>
                <c:pt idx="1956">
                  <c:v>-2.9314952846779242E-2</c:v>
                </c:pt>
                <c:pt idx="1957">
                  <c:v>-2.1432712429579524E-2</c:v>
                </c:pt>
                <c:pt idx="1958">
                  <c:v>1.1648583623360641E-2</c:v>
                </c:pt>
                <c:pt idx="1959">
                  <c:v>-1.0921050089434418E-2</c:v>
                </c:pt>
                <c:pt idx="1960">
                  <c:v>5.4522149554731218E-2</c:v>
                </c:pt>
                <c:pt idx="1961">
                  <c:v>-2.9196815633647729E-2</c:v>
                </c:pt>
                <c:pt idx="1962">
                  <c:v>-9.9537183994832246E-3</c:v>
                </c:pt>
                <c:pt idx="1963">
                  <c:v>-6.8184213002862343E-2</c:v>
                </c:pt>
                <c:pt idx="1964">
                  <c:v>-0.13179355190685063</c:v>
                </c:pt>
                <c:pt idx="1965">
                  <c:v>-9.0767489405770799E-2</c:v>
                </c:pt>
                <c:pt idx="1966">
                  <c:v>3.8396244199615244E-2</c:v>
                </c:pt>
                <c:pt idx="1967">
                  <c:v>3.0617680780424737E-2</c:v>
                </c:pt>
                <c:pt idx="1968">
                  <c:v>-1.5210136160755625E-2</c:v>
                </c:pt>
                <c:pt idx="1969">
                  <c:v>2.9241590782973639E-2</c:v>
                </c:pt>
                <c:pt idx="1970">
                  <c:v>-2.677941455477062E-2</c:v>
                </c:pt>
                <c:pt idx="1971">
                  <c:v>-1.5660626485575424E-2</c:v>
                </c:pt>
                <c:pt idx="1972">
                  <c:v>5.3541602480090066E-2</c:v>
                </c:pt>
                <c:pt idx="1973">
                  <c:v>-2.9444494331811549E-2</c:v>
                </c:pt>
                <c:pt idx="1974">
                  <c:v>-4.247478121986932E-2</c:v>
                </c:pt>
                <c:pt idx="1975">
                  <c:v>6.4705000825494826E-3</c:v>
                </c:pt>
                <c:pt idx="1976">
                  <c:v>1.5485074050401898E-2</c:v>
                </c:pt>
                <c:pt idx="1977">
                  <c:v>-4.523062484862693E-2</c:v>
                </c:pt>
                <c:pt idx="1978">
                  <c:v>0.10108983521719715</c:v>
                </c:pt>
                <c:pt idx="1979">
                  <c:v>-2.4927743224994959E-2</c:v>
                </c:pt>
                <c:pt idx="1980">
                  <c:v>2.2224137301212775E-2</c:v>
                </c:pt>
                <c:pt idx="1981">
                  <c:v>-3.9939789290610915E-3</c:v>
                </c:pt>
                <c:pt idx="1982">
                  <c:v>0.13086669250919933</c:v>
                </c:pt>
                <c:pt idx="1983">
                  <c:v>-2.1673174082097353E-2</c:v>
                </c:pt>
                <c:pt idx="1984">
                  <c:v>2.0893434831074798E-2</c:v>
                </c:pt>
                <c:pt idx="1985">
                  <c:v>0.25586050166351393</c:v>
                </c:pt>
                <c:pt idx="1986">
                  <c:v>-1.5303974534795402E-2</c:v>
                </c:pt>
                <c:pt idx="1987">
                  <c:v>-5.0637036718393716E-2</c:v>
                </c:pt>
                <c:pt idx="1988">
                  <c:v>-1.9446441871371394E-2</c:v>
                </c:pt>
                <c:pt idx="1989">
                  <c:v>-2.1166245712677421E-2</c:v>
                </c:pt>
                <c:pt idx="1990">
                  <c:v>5.6133342611438646E-2</c:v>
                </c:pt>
                <c:pt idx="1991">
                  <c:v>-9.0586664736733921E-2</c:v>
                </c:pt>
                <c:pt idx="1992">
                  <c:v>-4.0894043126902813E-3</c:v>
                </c:pt>
                <c:pt idx="1993">
                  <c:v>3.5005403465402596E-2</c:v>
                </c:pt>
                <c:pt idx="1994">
                  <c:v>8.3618551637099872E-2</c:v>
                </c:pt>
                <c:pt idx="1995">
                  <c:v>-0.16267052242511193</c:v>
                </c:pt>
                <c:pt idx="1996">
                  <c:v>0.13975685495834467</c:v>
                </c:pt>
                <c:pt idx="1997">
                  <c:v>-3.6111268476687379E-2</c:v>
                </c:pt>
                <c:pt idx="1998">
                  <c:v>3.0342627888597712E-3</c:v>
                </c:pt>
                <c:pt idx="1999">
                  <c:v>-1.5517313227230753E-2</c:v>
                </c:pt>
                <c:pt idx="2000">
                  <c:v>-1.4102519154577215E-2</c:v>
                </c:pt>
                <c:pt idx="2001">
                  <c:v>-2.8899139981977521E-2</c:v>
                </c:pt>
                <c:pt idx="2002">
                  <c:v>-3.8794079155760573E-2</c:v>
                </c:pt>
                <c:pt idx="2003">
                  <c:v>-2.6570916828673866E-2</c:v>
                </c:pt>
                <c:pt idx="2004">
                  <c:v>7.1306388471872997E-2</c:v>
                </c:pt>
                <c:pt idx="2005">
                  <c:v>0.17298014850895255</c:v>
                </c:pt>
                <c:pt idx="2006">
                  <c:v>9.6516267517190932E-3</c:v>
                </c:pt>
                <c:pt idx="2007">
                  <c:v>1.922304040994402E-2</c:v>
                </c:pt>
                <c:pt idx="2008">
                  <c:v>1.8445656505693849E-2</c:v>
                </c:pt>
                <c:pt idx="2009">
                  <c:v>4.9157195549964262E-3</c:v>
                </c:pt>
                <c:pt idx="2010">
                  <c:v>1.9486306464976798E-2</c:v>
                </c:pt>
                <c:pt idx="2011">
                  <c:v>1.0149040647993744E-2</c:v>
                </c:pt>
                <c:pt idx="2012">
                  <c:v>0.12618400232968219</c:v>
                </c:pt>
                <c:pt idx="2013">
                  <c:v>-1.4854889505167071E-2</c:v>
                </c:pt>
                <c:pt idx="2014">
                  <c:v>-1.1783748924691632E-2</c:v>
                </c:pt>
                <c:pt idx="2015">
                  <c:v>2.8419347758031066E-2</c:v>
                </c:pt>
                <c:pt idx="2016">
                  <c:v>-9.9300645127149371E-3</c:v>
                </c:pt>
                <c:pt idx="2017">
                  <c:v>-2.2004688893781862E-2</c:v>
                </c:pt>
                <c:pt idx="2018">
                  <c:v>-9.8550819878224741E-2</c:v>
                </c:pt>
                <c:pt idx="2019">
                  <c:v>3.7162693803997005E-2</c:v>
                </c:pt>
                <c:pt idx="2020">
                  <c:v>-9.6101334462094068E-2</c:v>
                </c:pt>
                <c:pt idx="2021">
                  <c:v>-1.7838510685304107E-2</c:v>
                </c:pt>
                <c:pt idx="2022">
                  <c:v>-2.1101569587739389E-2</c:v>
                </c:pt>
                <c:pt idx="2023">
                  <c:v>-6.7023706926715564E-3</c:v>
                </c:pt>
                <c:pt idx="2024">
                  <c:v>-1.4757992912058902E-2</c:v>
                </c:pt>
                <c:pt idx="2025">
                  <c:v>0.12346428672716379</c:v>
                </c:pt>
                <c:pt idx="2026">
                  <c:v>-1.0690718640909197E-2</c:v>
                </c:pt>
                <c:pt idx="2027">
                  <c:v>-5.4469102316877564E-2</c:v>
                </c:pt>
                <c:pt idx="2028">
                  <c:v>9.9454046540453395E-2</c:v>
                </c:pt>
                <c:pt idx="2029">
                  <c:v>7.6512717937997909E-2</c:v>
                </c:pt>
                <c:pt idx="2030">
                  <c:v>-6.345283302469697E-3</c:v>
                </c:pt>
                <c:pt idx="2031">
                  <c:v>-7.7824305045043965E-3</c:v>
                </c:pt>
                <c:pt idx="2032">
                  <c:v>2.8363252272435826E-2</c:v>
                </c:pt>
                <c:pt idx="2033">
                  <c:v>-8.5652739785577262E-2</c:v>
                </c:pt>
                <c:pt idx="2034">
                  <c:v>1.1621180575979302E-2</c:v>
                </c:pt>
                <c:pt idx="2035">
                  <c:v>4.870722316013832E-2</c:v>
                </c:pt>
                <c:pt idx="2036">
                  <c:v>3.4068771891025952E-2</c:v>
                </c:pt>
                <c:pt idx="2037">
                  <c:v>2.398902989994034E-2</c:v>
                </c:pt>
                <c:pt idx="2038">
                  <c:v>6.3919964835181392E-2</c:v>
                </c:pt>
                <c:pt idx="2039">
                  <c:v>2.3688784254750541E-2</c:v>
                </c:pt>
                <c:pt idx="2040">
                  <c:v>-2.0503687211657531E-2</c:v>
                </c:pt>
                <c:pt idx="2041">
                  <c:v>2.8237598082379422E-2</c:v>
                </c:pt>
                <c:pt idx="2042">
                  <c:v>-2.531841312464151E-2</c:v>
                </c:pt>
                <c:pt idx="2043">
                  <c:v>3.7854838180813762E-3</c:v>
                </c:pt>
                <c:pt idx="2044">
                  <c:v>-1.0290578559833225E-2</c:v>
                </c:pt>
                <c:pt idx="2045">
                  <c:v>4.5332390899842243E-2</c:v>
                </c:pt>
                <c:pt idx="2046">
                  <c:v>-4.1387551499039214E-2</c:v>
                </c:pt>
                <c:pt idx="2047">
                  <c:v>-1.6300571255808097E-2</c:v>
                </c:pt>
                <c:pt idx="2048">
                  <c:v>0.23665217993163704</c:v>
                </c:pt>
                <c:pt idx="2049">
                  <c:v>-2.27100805253262E-2</c:v>
                </c:pt>
                <c:pt idx="2050">
                  <c:v>-1.2387047998415859E-2</c:v>
                </c:pt>
                <c:pt idx="2051">
                  <c:v>4.7193947072228251E-2</c:v>
                </c:pt>
                <c:pt idx="2052">
                  <c:v>2.4209132757324781E-2</c:v>
                </c:pt>
                <c:pt idx="2053">
                  <c:v>-3.0495115220201843E-2</c:v>
                </c:pt>
                <c:pt idx="2054">
                  <c:v>3.9768125229179475E-2</c:v>
                </c:pt>
                <c:pt idx="2055">
                  <c:v>-7.8605252696146863E-2</c:v>
                </c:pt>
                <c:pt idx="2056">
                  <c:v>-0.11314358927243064</c:v>
                </c:pt>
                <c:pt idx="2057">
                  <c:v>-4.2779409152206287E-2</c:v>
                </c:pt>
                <c:pt idx="2058">
                  <c:v>4.50463354540682E-2</c:v>
                </c:pt>
                <c:pt idx="2059">
                  <c:v>-6.6507554023321161E-2</c:v>
                </c:pt>
                <c:pt idx="2060">
                  <c:v>-0.12867902371159221</c:v>
                </c:pt>
                <c:pt idx="2061">
                  <c:v>-0.10707599910850776</c:v>
                </c:pt>
                <c:pt idx="2062">
                  <c:v>-5.8670819809407006E-2</c:v>
                </c:pt>
                <c:pt idx="2063">
                  <c:v>-0.14897450667315346</c:v>
                </c:pt>
                <c:pt idx="2064">
                  <c:v>8.1869927358812801E-3</c:v>
                </c:pt>
                <c:pt idx="2065">
                  <c:v>2.2829542186070917E-2</c:v>
                </c:pt>
                <c:pt idx="2066">
                  <c:v>-8.4178083581358028E-3</c:v>
                </c:pt>
                <c:pt idx="2067">
                  <c:v>-2.2928008472796146E-2</c:v>
                </c:pt>
                <c:pt idx="2068">
                  <c:v>2.4778394816869893E-2</c:v>
                </c:pt>
                <c:pt idx="2069">
                  <c:v>3.9844307170813943E-4</c:v>
                </c:pt>
                <c:pt idx="2070">
                  <c:v>6.1751529480593304E-3</c:v>
                </c:pt>
                <c:pt idx="2071">
                  <c:v>-1.5603313086936778E-2</c:v>
                </c:pt>
                <c:pt idx="2072">
                  <c:v>-1.154192444266507E-2</c:v>
                </c:pt>
                <c:pt idx="2073">
                  <c:v>-1.3656430989227803E-3</c:v>
                </c:pt>
                <c:pt idx="2074">
                  <c:v>9.4114521947679955E-2</c:v>
                </c:pt>
                <c:pt idx="2075">
                  <c:v>2.6372283799112263E-3</c:v>
                </c:pt>
                <c:pt idx="2076">
                  <c:v>-4.0642801971022782E-2</c:v>
                </c:pt>
                <c:pt idx="2077">
                  <c:v>0.12320878139078975</c:v>
                </c:pt>
                <c:pt idx="2078">
                  <c:v>1.4307673369910019E-2</c:v>
                </c:pt>
                <c:pt idx="2079">
                  <c:v>2.658966308183509E-2</c:v>
                </c:pt>
                <c:pt idx="2080">
                  <c:v>6.0206899247805439E-3</c:v>
                </c:pt>
                <c:pt idx="2081">
                  <c:v>-0.49393625545400227</c:v>
                </c:pt>
                <c:pt idx="2082">
                  <c:v>-6.7646557900642681E-2</c:v>
                </c:pt>
                <c:pt idx="2083">
                  <c:v>1.2692400428904337E-2</c:v>
                </c:pt>
                <c:pt idx="2084">
                  <c:v>-0.52194309267428929</c:v>
                </c:pt>
                <c:pt idx="2085">
                  <c:v>3.0035150928959406E-2</c:v>
                </c:pt>
                <c:pt idx="2086">
                  <c:v>-3.2419966409304884E-3</c:v>
                </c:pt>
                <c:pt idx="2087">
                  <c:v>-3.842010678823933E-2</c:v>
                </c:pt>
                <c:pt idx="2088">
                  <c:v>-2.0943218070946575E-2</c:v>
                </c:pt>
                <c:pt idx="2089">
                  <c:v>-4.3672149949287212E-2</c:v>
                </c:pt>
                <c:pt idx="2090">
                  <c:v>5.831428069567221E-2</c:v>
                </c:pt>
                <c:pt idx="2091">
                  <c:v>-7.7897845524999065E-2</c:v>
                </c:pt>
                <c:pt idx="2092">
                  <c:v>-3.7734476049864463E-2</c:v>
                </c:pt>
                <c:pt idx="2093">
                  <c:v>0.1546693959361525</c:v>
                </c:pt>
                <c:pt idx="2094">
                  <c:v>-0.15586454424251284</c:v>
                </c:pt>
                <c:pt idx="2095">
                  <c:v>-4.4852741065234562E-2</c:v>
                </c:pt>
                <c:pt idx="2096">
                  <c:v>1.8625464192705801E-2</c:v>
                </c:pt>
                <c:pt idx="2097">
                  <c:v>-5.7814931109687981E-2</c:v>
                </c:pt>
                <c:pt idx="2098">
                  <c:v>-3.3023577285554218E-2</c:v>
                </c:pt>
                <c:pt idx="2099">
                  <c:v>-5.8458188298774583E-2</c:v>
                </c:pt>
                <c:pt idx="2100">
                  <c:v>-5.8001592183534359E-2</c:v>
                </c:pt>
                <c:pt idx="2101">
                  <c:v>-0.18624339412325952</c:v>
                </c:pt>
                <c:pt idx="2102">
                  <c:v>-0.10778608036032301</c:v>
                </c:pt>
                <c:pt idx="2103">
                  <c:v>-1.8316121855423803E-3</c:v>
                </c:pt>
                <c:pt idx="2104">
                  <c:v>6.701323219056002E-3</c:v>
                </c:pt>
                <c:pt idx="2105">
                  <c:v>-7.6575213516227661E-2</c:v>
                </c:pt>
                <c:pt idx="2106">
                  <c:v>1.8371268498061998E-2</c:v>
                </c:pt>
                <c:pt idx="2107">
                  <c:v>-0.13863123630655766</c:v>
                </c:pt>
                <c:pt idx="2108">
                  <c:v>0.13461833569048931</c:v>
                </c:pt>
                <c:pt idx="2109">
                  <c:v>1.7320218786830335E-3</c:v>
                </c:pt>
                <c:pt idx="2110">
                  <c:v>-2.9045962940460184E-2</c:v>
                </c:pt>
                <c:pt idx="2111">
                  <c:v>2.3660128815090605E-2</c:v>
                </c:pt>
                <c:pt idx="2112">
                  <c:v>3.0559369449015647E-2</c:v>
                </c:pt>
                <c:pt idx="2113">
                  <c:v>-2.605100966308831E-2</c:v>
                </c:pt>
                <c:pt idx="2114">
                  <c:v>-3.5241381869938865E-3</c:v>
                </c:pt>
                <c:pt idx="2115">
                  <c:v>4.6382375569794312E-2</c:v>
                </c:pt>
                <c:pt idx="2116">
                  <c:v>-4.6177622656436122E-3</c:v>
                </c:pt>
                <c:pt idx="2117">
                  <c:v>1.8160269344375399E-2</c:v>
                </c:pt>
                <c:pt idx="2118">
                  <c:v>-4.9711360931378124E-2</c:v>
                </c:pt>
                <c:pt idx="2119">
                  <c:v>1.3008349653235078E-2</c:v>
                </c:pt>
                <c:pt idx="2120">
                  <c:v>-2.9414866690244474E-2</c:v>
                </c:pt>
                <c:pt idx="2121">
                  <c:v>0.14585186921399196</c:v>
                </c:pt>
                <c:pt idx="2122">
                  <c:v>-1.3542301832780891E-2</c:v>
                </c:pt>
                <c:pt idx="2123">
                  <c:v>-9.5951323053297677E-3</c:v>
                </c:pt>
                <c:pt idx="2124">
                  <c:v>-5.0259910264940488E-3</c:v>
                </c:pt>
                <c:pt idx="2125">
                  <c:v>4.6476360758567386E-3</c:v>
                </c:pt>
                <c:pt idx="2126">
                  <c:v>2.2134009315715516E-3</c:v>
                </c:pt>
                <c:pt idx="2127">
                  <c:v>6.1910318339347119E-2</c:v>
                </c:pt>
                <c:pt idx="2128">
                  <c:v>3.7722173195417548E-2</c:v>
                </c:pt>
                <c:pt idx="2129">
                  <c:v>-2.1533708259403456E-2</c:v>
                </c:pt>
                <c:pt idx="2130">
                  <c:v>-8.814789860833061E-3</c:v>
                </c:pt>
                <c:pt idx="2131">
                  <c:v>9.6295873619778538E-2</c:v>
                </c:pt>
                <c:pt idx="2132">
                  <c:v>-2.1070538509827281E-2</c:v>
                </c:pt>
                <c:pt idx="2133">
                  <c:v>-1.0293074571765122E-2</c:v>
                </c:pt>
                <c:pt idx="2134">
                  <c:v>2.3124387122444919E-2</c:v>
                </c:pt>
                <c:pt idx="2135">
                  <c:v>-9.9337542024848392E-3</c:v>
                </c:pt>
                <c:pt idx="2136">
                  <c:v>-6.0700080900385402E-2</c:v>
                </c:pt>
                <c:pt idx="2137">
                  <c:v>4.1129250001812966E-2</c:v>
                </c:pt>
                <c:pt idx="2138">
                  <c:v>3.6288007224325094E-3</c:v>
                </c:pt>
                <c:pt idx="2139">
                  <c:v>2.2791869628537693E-2</c:v>
                </c:pt>
                <c:pt idx="2140">
                  <c:v>-0.38700641617336062</c:v>
                </c:pt>
                <c:pt idx="2141">
                  <c:v>-6.5016285443206612E-3</c:v>
                </c:pt>
                <c:pt idx="2142">
                  <c:v>-5.1907930670025366E-2</c:v>
                </c:pt>
                <c:pt idx="2143">
                  <c:v>-2.7316704724965824E-2</c:v>
                </c:pt>
                <c:pt idx="2144">
                  <c:v>4.7554376658871418E-2</c:v>
                </c:pt>
                <c:pt idx="2145">
                  <c:v>-1.6389141585316729E-2</c:v>
                </c:pt>
                <c:pt idx="2146">
                  <c:v>3.7894721478508024E-2</c:v>
                </c:pt>
                <c:pt idx="2147">
                  <c:v>-0.40045487111026828</c:v>
                </c:pt>
                <c:pt idx="2148">
                  <c:v>-7.4977627157429422E-2</c:v>
                </c:pt>
                <c:pt idx="2149">
                  <c:v>-7.4749482064532169E-3</c:v>
                </c:pt>
                <c:pt idx="2150">
                  <c:v>5.5079112777441937E-2</c:v>
                </c:pt>
                <c:pt idx="2151">
                  <c:v>4.1461510360274519E-2</c:v>
                </c:pt>
                <c:pt idx="2152">
                  <c:v>2.4303448607883752E-2</c:v>
                </c:pt>
                <c:pt idx="2153">
                  <c:v>-4.8650062406098205E-2</c:v>
                </c:pt>
                <c:pt idx="2154">
                  <c:v>1.0475155219433992E-2</c:v>
                </c:pt>
                <c:pt idx="2155">
                  <c:v>4.2037439012402417E-4</c:v>
                </c:pt>
                <c:pt idx="2156">
                  <c:v>-8.3835438047965317E-3</c:v>
                </c:pt>
                <c:pt idx="2157">
                  <c:v>-3.6620310278549714E-2</c:v>
                </c:pt>
                <c:pt idx="2158">
                  <c:v>-1.7079965130800373E-3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2B-4B13-96AE-08DA3982C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3866672"/>
        <c:axId val="1"/>
      </c:scatterChart>
      <c:valAx>
        <c:axId val="873866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738666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0.2781741032370954"/>
                  <c:y val="-0.1498290317876932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data!$E$2:$E$2160</c:f>
              <c:numCache>
                <c:formatCode>General</c:formatCode>
                <c:ptCount val="2159"/>
                <c:pt idx="0">
                  <c:v>7.92472745685786E-3</c:v>
                </c:pt>
                <c:pt idx="1">
                  <c:v>7.8919806491848932E-3</c:v>
                </c:pt>
                <c:pt idx="2">
                  <c:v>7.8595033625627336E-3</c:v>
                </c:pt>
                <c:pt idx="3">
                  <c:v>7.8272922832079671E-3</c:v>
                </c:pt>
                <c:pt idx="4">
                  <c:v>7.795344151439774E-3</c:v>
                </c:pt>
                <c:pt idx="5">
                  <c:v>7.7636557605802615E-3</c:v>
                </c:pt>
                <c:pt idx="6">
                  <c:v>7.7322239558815543E-3</c:v>
                </c:pt>
                <c:pt idx="7">
                  <c:v>7.7010456334788068E-3</c:v>
                </c:pt>
                <c:pt idx="8">
                  <c:v>7.6701177393684499E-3</c:v>
                </c:pt>
                <c:pt idx="9">
                  <c:v>7.6394372684109764E-3</c:v>
                </c:pt>
                <c:pt idx="10">
                  <c:v>7.6090012633575465E-3</c:v>
                </c:pt>
                <c:pt idx="11">
                  <c:v>7.5788068138997779E-3</c:v>
                </c:pt>
                <c:pt idx="12">
                  <c:v>7.5488510557420721E-3</c:v>
                </c:pt>
                <c:pt idx="13">
                  <c:v>7.5191311696958434E-3</c:v>
                </c:pt>
                <c:pt idx="14">
                  <c:v>7.4896443807950745E-3</c:v>
                </c:pt>
                <c:pt idx="15">
                  <c:v>7.4603879574325948E-3</c:v>
                </c:pt>
                <c:pt idx="16">
                  <c:v>7.431359210516515E-3</c:v>
                </c:pt>
                <c:pt idx="17">
                  <c:v>7.4025554926462952E-3</c:v>
                </c:pt>
                <c:pt idx="18">
                  <c:v>7.3739741973078933E-3</c:v>
                </c:pt>
                <c:pt idx="19">
                  <c:v>7.3456127580874787E-3</c:v>
                </c:pt>
                <c:pt idx="20">
                  <c:v>7.3174686479032343E-3</c:v>
                </c:pt>
                <c:pt idx="21">
                  <c:v>7.2895393782547498E-3</c:v>
                </c:pt>
                <c:pt idx="22">
                  <c:v>7.2618224984895216E-3</c:v>
                </c:pt>
                <c:pt idx="23">
                  <c:v>7.2343155950861529E-3</c:v>
                </c:pt>
                <c:pt idx="24">
                  <c:v>7.2070162909537508E-3</c:v>
                </c:pt>
                <c:pt idx="25">
                  <c:v>7.1799222447471583E-3</c:v>
                </c:pt>
                <c:pt idx="26">
                  <c:v>7.1530311501975434E-3</c:v>
                </c:pt>
                <c:pt idx="27">
                  <c:v>7.1263407354580002E-3</c:v>
                </c:pt>
                <c:pt idx="28">
                  <c:v>7.0998487624637334E-3</c:v>
                </c:pt>
                <c:pt idx="29">
                  <c:v>7.0735530263064594E-3</c:v>
                </c:pt>
                <c:pt idx="30">
                  <c:v>7.0474513546226721E-3</c:v>
                </c:pt>
                <c:pt idx="31">
                  <c:v>7.0215416069953837E-3</c:v>
                </c:pt>
                <c:pt idx="32">
                  <c:v>6.9958216743690261E-3</c:v>
                </c:pt>
                <c:pt idx="33">
                  <c:v>6.9702894784771686E-3</c:v>
                </c:pt>
                <c:pt idx="34">
                  <c:v>6.944942971282707E-3</c:v>
                </c:pt>
                <c:pt idx="35">
                  <c:v>6.9197801344302329E-3</c:v>
                </c:pt>
                <c:pt idx="36">
                  <c:v>6.8947989787102688E-3</c:v>
                </c:pt>
                <c:pt idx="37">
                  <c:v>6.8699975435350504E-3</c:v>
                </c:pt>
                <c:pt idx="38">
                  <c:v>6.8453738964256066E-3</c:v>
                </c:pt>
                <c:pt idx="39">
                  <c:v>6.8209261325097997E-3</c:v>
                </c:pt>
                <c:pt idx="40">
                  <c:v>6.796652374031118E-3</c:v>
                </c:pt>
                <c:pt idx="41">
                  <c:v>6.772550769867886E-3</c:v>
                </c:pt>
                <c:pt idx="42">
                  <c:v>6.7486194950627E-3</c:v>
                </c:pt>
                <c:pt idx="43">
                  <c:v>6.7248567503617757E-3</c:v>
                </c:pt>
                <c:pt idx="44">
                  <c:v>6.7012607617640144E-3</c:v>
                </c:pt>
                <c:pt idx="45">
                  <c:v>6.677829780079525E-3</c:v>
                </c:pt>
                <c:pt idx="46">
                  <c:v>6.6545620804973667E-3</c:v>
                </c:pt>
                <c:pt idx="47">
                  <c:v>6.6314559621623061E-3</c:v>
                </c:pt>
                <c:pt idx="48">
                  <c:v>6.6085097477603608E-3</c:v>
                </c:pt>
                <c:pt idx="49">
                  <c:v>6.5857217831129114E-3</c:v>
                </c:pt>
                <c:pt idx="50">
                  <c:v>6.5630904367791898E-3</c:v>
                </c:pt>
                <c:pt idx="51">
                  <c:v>6.5406140996669328E-3</c:v>
                </c:pt>
                <c:pt idx="52">
                  <c:v>6.5182911846510053E-3</c:v>
                </c:pt>
                <c:pt idx="53">
                  <c:v>6.4961201261998103E-3</c:v>
                </c:pt>
                <c:pt idx="54">
                  <c:v>6.4740993800093015E-3</c:v>
                </c:pt>
                <c:pt idx="55">
                  <c:v>6.4522274226444061E-3</c:v>
                </c:pt>
                <c:pt idx="56">
                  <c:v>6.4305027511876904E-3</c:v>
                </c:pt>
                <c:pt idx="57">
                  <c:v>6.4089238828951142E-3</c:v>
                </c:pt>
                <c:pt idx="58">
                  <c:v>6.387489354858676E-3</c:v>
                </c:pt>
                <c:pt idx="59">
                  <c:v>6.3661977236758134E-3</c:v>
                </c:pt>
                <c:pt idx="60">
                  <c:v>6.3450475651253956E-3</c:v>
                </c:pt>
                <c:pt idx="61">
                  <c:v>6.3240374738501469E-3</c:v>
                </c:pt>
                <c:pt idx="62">
                  <c:v>6.3031660630453604E-3</c:v>
                </c:pt>
                <c:pt idx="63">
                  <c:v>6.2824319641537636E-3</c:v>
                </c:pt>
                <c:pt idx="64">
                  <c:v>6.2618338265663749E-3</c:v>
                </c:pt>
                <c:pt idx="65">
                  <c:v>6.2413703173292293E-3</c:v>
                </c:pt>
                <c:pt idx="66">
                  <c:v>6.2210401208558442E-3</c:v>
                </c:pt>
                <c:pt idx="67">
                  <c:v>6.2008419386452738E-3</c:v>
                </c:pt>
                <c:pt idx="68">
                  <c:v>6.180774489005645E-3</c:v>
                </c:pt>
                <c:pt idx="69">
                  <c:v>6.1608365067830463E-3</c:v>
                </c:pt>
                <c:pt idx="70">
                  <c:v>6.1410267430956405E-3</c:v>
                </c:pt>
                <c:pt idx="71">
                  <c:v>6.121343965072897E-3</c:v>
                </c:pt>
                <c:pt idx="72">
                  <c:v>6.1017869555998212E-3</c:v>
                </c:pt>
                <c:pt idx="73">
                  <c:v>6.0823545130660643E-3</c:v>
                </c:pt>
                <c:pt idx="74">
                  <c:v>6.0630454511198225E-3</c:v>
                </c:pt>
                <c:pt idx="75">
                  <c:v>6.0438585984264057E-3</c:v>
                </c:pt>
                <c:pt idx="76">
                  <c:v>6.0247927984313698E-3</c:v>
                </c:pt>
                <c:pt idx="77">
                  <c:v>6.0058469091281257E-3</c:v>
                </c:pt>
                <c:pt idx="78">
                  <c:v>5.9870198028299194E-3</c:v>
                </c:pt>
                <c:pt idx="79">
                  <c:v>5.9683103659460756E-3</c:v>
                </c:pt>
                <c:pt idx="80">
                  <c:v>5.949717498762443E-3</c:v>
                </c:pt>
                <c:pt idx="81">
                  <c:v>5.9312401152259138E-3</c:v>
                </c:pt>
                <c:pt idx="82">
                  <c:v>5.9128771427329543E-3</c:v>
                </c:pt>
                <c:pt idx="83">
                  <c:v>5.8946275219220502E-3</c:v>
                </c:pt>
                <c:pt idx="84">
                  <c:v>5.8764902064699824E-3</c:v>
                </c:pt>
                <c:pt idx="85">
                  <c:v>5.8584641628918535E-3</c:v>
                </c:pt>
                <c:pt idx="86">
                  <c:v>5.8405483703447836E-3</c:v>
                </c:pt>
                <c:pt idx="87">
                  <c:v>5.8227418204351957E-3</c:v>
                </c:pt>
                <c:pt idx="88">
                  <c:v>5.8050435170296172E-3</c:v>
                </c:pt>
                <c:pt idx="89">
                  <c:v>5.7874524760689215E-3</c:v>
                </c:pt>
                <c:pt idx="90">
                  <c:v>5.7699677253859336E-3</c:v>
                </c:pt>
                <c:pt idx="91">
                  <c:v>5.7525883045263376E-3</c:v>
                </c:pt>
                <c:pt idx="92">
                  <c:v>5.7353132645728052E-3</c:v>
                </c:pt>
                <c:pt idx="93">
                  <c:v>5.7181416679722881E-3</c:v>
                </c:pt>
                <c:pt idx="94">
                  <c:v>5.7010725883664005E-3</c:v>
                </c:pt>
                <c:pt idx="95">
                  <c:v>5.6841051104248334E-3</c:v>
                </c:pt>
                <c:pt idx="96">
                  <c:v>5.667238329681734E-3</c:v>
                </c:pt>
                <c:pt idx="97">
                  <c:v>5.6504713523749832E-3</c:v>
                </c:pt>
                <c:pt idx="98">
                  <c:v>5.6338032952883308E-3</c:v>
                </c:pt>
                <c:pt idx="99">
                  <c:v>5.6172332855963071E-3</c:v>
                </c:pt>
                <c:pt idx="100">
                  <c:v>5.6007604607118608E-3</c:v>
                </c:pt>
                <c:pt idx="101">
                  <c:v>5.5843839681366794E-3</c:v>
                </c:pt>
                <c:pt idx="102">
                  <c:v>5.5681029653141222E-3</c:v>
                </c:pt>
                <c:pt idx="103">
                  <c:v>5.551916619484721E-3</c:v>
                </c:pt>
                <c:pt idx="104">
                  <c:v>5.5358241075441853E-3</c:v>
                </c:pt>
                <c:pt idx="105">
                  <c:v>5.5198246159038847E-3</c:v>
                </c:pt>
                <c:pt idx="106">
                  <c:v>5.5039173403537301E-3</c:v>
                </c:pt>
                <c:pt idx="107">
                  <c:v>5.4881014859274255E-3</c:v>
                </c:pt>
                <c:pt idx="108">
                  <c:v>5.4723762667700402E-3</c:v>
                </c:pt>
                <c:pt idx="109">
                  <c:v>5.4567409060078407E-3</c:v>
                </c:pt>
                <c:pt idx="110">
                  <c:v>5.4411946356203531E-3</c:v>
                </c:pt>
                <c:pt idx="111">
                  <c:v>5.4257366963146141E-3</c:v>
                </c:pt>
                <c:pt idx="112">
                  <c:v>5.4103663374015423E-3</c:v>
                </c:pt>
                <c:pt idx="113">
                  <c:v>5.3950828166744189E-3</c:v>
                </c:pt>
                <c:pt idx="114">
                  <c:v>5.3798854002894206E-3</c:v>
                </c:pt>
                <c:pt idx="115">
                  <c:v>5.3647733626481587E-3</c:v>
                </c:pt>
                <c:pt idx="116">
                  <c:v>5.3497459862821969E-3</c:v>
                </c:pt>
                <c:pt idx="117">
                  <c:v>5.3348025617395095E-3</c:v>
                </c:pt>
                <c:pt idx="118">
                  <c:v>5.3199423874728249E-3</c:v>
                </c:pt>
                <c:pt idx="119">
                  <c:v>5.3051647697298452E-3</c:v>
                </c:pt>
                <c:pt idx="120">
                  <c:v>5.2904690224452747E-3</c:v>
                </c:pt>
                <c:pt idx="121">
                  <c:v>5.2758544671346521E-3</c:v>
                </c:pt>
                <c:pt idx="122">
                  <c:v>5.2613204327899288E-3</c:v>
                </c:pt>
                <c:pt idx="123">
                  <c:v>5.2468662557767698E-3</c:v>
                </c:pt>
                <c:pt idx="124">
                  <c:v>5.2324912797335459E-3</c:v>
                </c:pt>
                <c:pt idx="125">
                  <c:v>5.2181948554719786E-3</c:v>
                </c:pt>
                <c:pt idx="126">
                  <c:v>5.2039763408794123E-3</c:v>
                </c:pt>
                <c:pt idx="127">
                  <c:v>5.1898351008226743E-3</c:v>
                </c:pt>
                <c:pt idx="128">
                  <c:v>5.1757705070535074E-3</c:v>
                </c:pt>
                <c:pt idx="129">
                  <c:v>5.1617819381155252E-3</c:v>
                </c:pt>
                <c:pt idx="130">
                  <c:v>5.1478687792526805E-3</c:v>
                </c:pt>
                <c:pt idx="131">
                  <c:v>5.1340304223192051E-3</c:v>
                </c:pt>
                <c:pt idx="132">
                  <c:v>5.1202662656910031E-3</c:v>
                </c:pt>
                <c:pt idx="133">
                  <c:v>5.1065757141784598E-3</c:v>
                </c:pt>
                <c:pt idx="134">
                  <c:v>5.0929581789406512E-3</c:v>
                </c:pt>
                <c:pt idx="135">
                  <c:v>5.0794130774009152E-3</c:v>
                </c:pt>
                <c:pt idx="136">
                  <c:v>5.0659398331637778E-3</c:v>
                </c:pt>
                <c:pt idx="137">
                  <c:v>5.0525378759331855E-3</c:v>
                </c:pt>
                <c:pt idx="138">
                  <c:v>5.0392066414320421E-3</c:v>
                </c:pt>
                <c:pt idx="139">
                  <c:v>5.025945571323011E-3</c:v>
                </c:pt>
                <c:pt idx="140">
                  <c:v>5.0127541131305617E-3</c:v>
                </c:pt>
                <c:pt idx="141">
                  <c:v>4.9996317201642521E-3</c:v>
                </c:pt>
                <c:pt idx="142">
                  <c:v>4.9865778514431962E-3</c:v>
                </c:pt>
                <c:pt idx="143">
                  <c:v>4.9735919716217296E-3</c:v>
                </c:pt>
                <c:pt idx="144">
                  <c:v>4.9606735509162194E-3</c:v>
                </c:pt>
                <c:pt idx="145">
                  <c:v>4.9478220650330165E-3</c:v>
                </c:pt>
                <c:pt idx="146">
                  <c:v>4.9350369950975298E-3</c:v>
                </c:pt>
                <c:pt idx="147">
                  <c:v>4.9223178275843923E-3</c:v>
                </c:pt>
                <c:pt idx="148">
                  <c:v>4.9096640542487004E-3</c:v>
                </c:pt>
                <c:pt idx="149">
                  <c:v>4.8970751720583188E-3</c:v>
                </c:pt>
                <c:pt idx="150">
                  <c:v>4.8845506831272237E-3</c:v>
                </c:pt>
                <c:pt idx="151">
                  <c:v>4.8720900946498573E-3</c:v>
                </c:pt>
                <c:pt idx="152">
                  <c:v>4.8596929188364987E-3</c:v>
                </c:pt>
                <c:pt idx="153">
                  <c:v>4.8473586728496046E-3</c:v>
                </c:pt>
                <c:pt idx="154">
                  <c:v>4.8350868787411247E-3</c:v>
                </c:pt>
                <c:pt idx="155">
                  <c:v>4.822877063390768E-3</c:v>
                </c:pt>
                <c:pt idx="156">
                  <c:v>4.8107287584452001E-3</c:v>
                </c:pt>
                <c:pt idx="157">
                  <c:v>4.7986415002581511E-3</c:v>
                </c:pt>
                <c:pt idx="158">
                  <c:v>4.7866148298314386E-3</c:v>
                </c:pt>
                <c:pt idx="159">
                  <c:v>4.7746482927568615E-3</c:v>
                </c:pt>
                <c:pt idx="160">
                  <c:v>4.7627414391589636E-3</c:v>
                </c:pt>
                <c:pt idx="161">
                  <c:v>4.7508938236386668E-3</c:v>
                </c:pt>
                <c:pt idx="162">
                  <c:v>4.7391050052177286E-3</c:v>
                </c:pt>
                <c:pt idx="163">
                  <c:v>4.7273745472840205E-3</c:v>
                </c:pt>
                <c:pt idx="164">
                  <c:v>4.7157020175376402E-3</c:v>
                </c:pt>
                <c:pt idx="165">
                  <c:v>4.7040869879377938E-3</c:v>
                </c:pt>
                <c:pt idx="166">
                  <c:v>4.6925290346504769E-3</c:v>
                </c:pt>
                <c:pt idx="167">
                  <c:v>4.6810277379969213E-3</c:v>
                </c:pt>
                <c:pt idx="168">
                  <c:v>4.6695826824027977E-3</c:v>
                </c:pt>
                <c:pt idx="169">
                  <c:v>4.6581934563481569E-3</c:v>
                </c:pt>
                <c:pt idx="170">
                  <c:v>4.6468596523181116E-3</c:v>
                </c:pt>
                <c:pt idx="171">
                  <c:v>4.6355808667542337E-3</c:v>
                </c:pt>
                <c:pt idx="172">
                  <c:v>4.6243567000066443E-3</c:v>
                </c:pt>
                <c:pt idx="173">
                  <c:v>4.6131867562868214E-3</c:v>
                </c:pt>
                <c:pt idx="174">
                  <c:v>4.6020706436210711E-3</c:v>
                </c:pt>
                <c:pt idx="175">
                  <c:v>4.5910079738046734E-3</c:v>
                </c:pt>
                <c:pt idx="176">
                  <c:v>4.5799983623567003E-3</c:v>
                </c:pt>
                <c:pt idx="177">
                  <c:v>4.5690414284754654E-3</c:v>
                </c:pt>
                <c:pt idx="178">
                  <c:v>4.5581367949946161E-3</c:v>
                </c:pt>
                <c:pt idx="179">
                  <c:v>4.5472840883398671E-3</c:v>
                </c:pt>
                <c:pt idx="180">
                  <c:v>4.5364829384863282E-3</c:v>
                </c:pt>
                <c:pt idx="181">
                  <c:v>4.525732978916455E-3</c:v>
                </c:pt>
                <c:pt idx="182">
                  <c:v>4.5150338465785918E-3</c:v>
                </c:pt>
                <c:pt idx="183">
                  <c:v>4.5043851818460951E-3</c:v>
                </c:pt>
                <c:pt idx="184">
                  <c:v>4.4937866284770452E-3</c:v>
                </c:pt>
                <c:pt idx="185">
                  <c:v>4.4832378335745169E-3</c:v>
                </c:pt>
                <c:pt idx="186">
                  <c:v>4.472738447547411E-3</c:v>
                </c:pt>
                <c:pt idx="187">
                  <c:v>4.4622881240718327E-3</c:v>
                </c:pt>
                <c:pt idx="188">
                  <c:v>4.4518865200530167E-3</c:v>
                </c:pt>
                <c:pt idx="189">
                  <c:v>4.4415332955877775E-3</c:v>
                </c:pt>
                <c:pt idx="190">
                  <c:v>4.4312281139274809E-3</c:v>
                </c:pt>
                <c:pt idx="191">
                  <c:v>4.4209706414415377E-3</c:v>
                </c:pt>
                <c:pt idx="192">
                  <c:v>4.4107605475813957E-3</c:v>
                </c:pt>
                <c:pt idx="193">
                  <c:v>4.400597504845033E-3</c:v>
                </c:pt>
                <c:pt idx="194">
                  <c:v>4.3904811887419404E-3</c:v>
                </c:pt>
                <c:pt idx="195">
                  <c:v>4.3804112777585877E-3</c:v>
                </c:pt>
                <c:pt idx="196">
                  <c:v>4.370387453324358E-3</c:v>
                </c:pt>
                <c:pt idx="197">
                  <c:v>4.3604093997779547E-3</c:v>
                </c:pt>
                <c:pt idx="198">
                  <c:v>4.3504768043342691E-3</c:v>
                </c:pt>
                <c:pt idx="199">
                  <c:v>4.3405893570516909E-3</c:v>
                </c:pt>
                <c:pt idx="200">
                  <c:v>4.3307467507998727E-3</c:v>
                </c:pt>
                <c:pt idx="201">
                  <c:v>4.320948681227928E-3</c:v>
                </c:pt>
                <c:pt idx="202">
                  <c:v>4.3111948467330569E-3</c:v>
                </c:pt>
                <c:pt idx="203">
                  <c:v>4.3014849484296035E-3</c:v>
                </c:pt>
                <c:pt idx="204">
                  <c:v>4.2918186901185268E-3</c:v>
                </c:pt>
                <c:pt idx="205">
                  <c:v>4.2821957782572737E-3</c:v>
                </c:pt>
                <c:pt idx="206">
                  <c:v>4.2726159219300761E-3</c:v>
                </c:pt>
                <c:pt idx="207">
                  <c:v>4.2630788328186257E-3</c:v>
                </c:pt>
                <c:pt idx="208">
                  <c:v>4.2535842251731496E-3</c:v>
                </c:pt>
                <c:pt idx="209">
                  <c:v>4.2441318157838762E-3</c:v>
                </c:pt>
                <c:pt idx="210">
                  <c:v>4.2347213239528701E-3</c:v>
                </c:pt>
                <c:pt idx="211">
                  <c:v>4.2253524714662488E-3</c:v>
                </c:pt>
                <c:pt idx="212">
                  <c:v>4.2160249825667646E-3</c:v>
                </c:pt>
                <c:pt idx="213">
                  <c:v>4.2067385839267496E-3</c:v>
                </c:pt>
                <c:pt idx="214">
                  <c:v>4.1974930046214153E-3</c:v>
                </c:pt>
                <c:pt idx="215">
                  <c:v>4.1882879761025093E-3</c:v>
                </c:pt>
                <c:pt idx="216">
                  <c:v>4.1791232321723073E-3</c:v>
                </c:pt>
                <c:pt idx="217">
                  <c:v>4.1699985089579568E-3</c:v>
                </c:pt>
                <c:pt idx="218">
                  <c:v>4.1609135448861523E-3</c:v>
                </c:pt>
                <c:pt idx="219">
                  <c:v>4.1518680806581403E-3</c:v>
                </c:pt>
                <c:pt idx="220">
                  <c:v>4.1428618592250421E-3</c:v>
                </c:pt>
                <c:pt idx="221">
                  <c:v>4.1338946257635156E-3</c:v>
                </c:pt>
                <c:pt idx="222">
                  <c:v>4.1249661276517155E-3</c:v>
                </c:pt>
                <c:pt idx="223">
                  <c:v>4.1160761144455691E-3</c:v>
                </c:pt>
                <c:pt idx="224">
                  <c:v>4.1072243378553639E-3</c:v>
                </c:pt>
                <c:pt idx="225">
                  <c:v>4.0984105517226279E-3</c:v>
                </c:pt>
                <c:pt idx="226">
                  <c:v>4.0896345119973108E-3</c:v>
                </c:pt>
                <c:pt idx="227">
                  <c:v>4.0808959767152653E-3</c:v>
                </c:pt>
                <c:pt idx="228">
                  <c:v>4.0721947059760002E-3</c:v>
                </c:pt>
                <c:pt idx="229">
                  <c:v>4.0635304619207318E-3</c:v>
                </c:pt>
                <c:pt idx="230">
                  <c:v>4.0549030087107096E-3</c:v>
                </c:pt>
                <c:pt idx="231">
                  <c:v>4.0463121125058144E-3</c:v>
                </c:pt>
                <c:pt idx="232">
                  <c:v>4.0377575414434338E-3</c:v>
                </c:pt>
                <c:pt idx="233">
                  <c:v>4.0292390656176038E-3</c:v>
                </c:pt>
                <c:pt idx="234">
                  <c:v>4.0207564570584088E-3</c:v>
                </c:pt>
                <c:pt idx="235">
                  <c:v>4.0123094897116475E-3</c:v>
                </c:pt>
                <c:pt idx="236">
                  <c:v>4.0038979394187504E-3</c:v>
                </c:pt>
                <c:pt idx="237">
                  <c:v>3.9955215838969544E-3</c:v>
                </c:pt>
                <c:pt idx="238">
                  <c:v>3.9871802027197168E-3</c:v>
                </c:pt>
                <c:pt idx="239">
                  <c:v>3.9788735772973835E-3</c:v>
                </c:pt>
                <c:pt idx="240">
                  <c:v>3.9706014908580962E-3</c:v>
                </c:pt>
                <c:pt idx="241">
                  <c:v>3.96236372842893E-3</c:v>
                </c:pt>
                <c:pt idx="242">
                  <c:v>3.9541600768172756E-3</c:v>
                </c:pt>
                <c:pt idx="243">
                  <c:v>3.9459903245924466E-3</c:v>
                </c:pt>
                <c:pt idx="244">
                  <c:v>3.9378542620675137E-3</c:v>
                </c:pt>
                <c:pt idx="245">
                  <c:v>3.9297516812813668E-3</c:v>
                </c:pt>
                <c:pt idx="246">
                  <c:v>3.9216823759809947E-3</c:v>
                </c:pt>
                <c:pt idx="247">
                  <c:v>3.9136461416039835E-3</c:v>
                </c:pt>
                <c:pt idx="248">
                  <c:v>3.9056427752612358E-3</c:v>
                </c:pt>
                <c:pt idx="249">
                  <c:v>3.897672075719887E-3</c:v>
                </c:pt>
                <c:pt idx="250">
                  <c:v>3.8897338433864447E-3</c:v>
                </c:pt>
                <c:pt idx="251">
                  <c:v>3.8818278802901307E-3</c:v>
                </c:pt>
                <c:pt idx="252">
                  <c:v>3.873953990066418E-3</c:v>
                </c:pt>
                <c:pt idx="253">
                  <c:v>3.8661119779407772E-3</c:v>
                </c:pt>
                <c:pt idx="254">
                  <c:v>3.8583016507126146E-3</c:v>
                </c:pt>
                <c:pt idx="255">
                  <c:v>3.8505228167394034E-3</c:v>
                </c:pt>
                <c:pt idx="256">
                  <c:v>3.8427752859210144E-3</c:v>
                </c:pt>
                <c:pt idx="257">
                  <c:v>3.8350588696842249E-3</c:v>
                </c:pt>
                <c:pt idx="258">
                  <c:v>3.8273733809674232E-3</c:v>
                </c:pt>
                <c:pt idx="259">
                  <c:v>3.8197186342054882E-3</c:v>
                </c:pt>
                <c:pt idx="260">
                  <c:v>3.8120944453148582E-3</c:v>
                </c:pt>
                <c:pt idx="261">
                  <c:v>3.8045006316787732E-3</c:v>
                </c:pt>
                <c:pt idx="262">
                  <c:v>3.7969370121326922E-3</c:v>
                </c:pt>
                <c:pt idx="263">
                  <c:v>3.7894034069498889E-3</c:v>
                </c:pt>
                <c:pt idx="264">
                  <c:v>3.7818996378272164E-3</c:v>
                </c:pt>
                <c:pt idx="265">
                  <c:v>3.774425527871036E-3</c:v>
                </c:pt>
                <c:pt idx="266">
                  <c:v>3.7669809015833215E-3</c:v>
                </c:pt>
                <c:pt idx="267">
                  <c:v>3.7595655848479217E-3</c:v>
                </c:pt>
                <c:pt idx="268">
                  <c:v>3.7521794049169828E-3</c:v>
                </c:pt>
                <c:pt idx="269">
                  <c:v>3.7448221903975372E-3</c:v>
                </c:pt>
                <c:pt idx="270">
                  <c:v>3.7374937712382475E-3</c:v>
                </c:pt>
                <c:pt idx="271">
                  <c:v>3.7301939787162974E-3</c:v>
                </c:pt>
                <c:pt idx="272">
                  <c:v>3.7229226454244526E-3</c:v>
                </c:pt>
                <c:pt idx="273">
                  <c:v>3.7156796052582575E-3</c:v>
                </c:pt>
                <c:pt idx="274">
                  <c:v>3.7084646934033871E-3</c:v>
                </c:pt>
                <c:pt idx="275">
                  <c:v>3.7012777463231476E-3</c:v>
                </c:pt>
                <c:pt idx="276">
                  <c:v>3.694118601746121E-3</c:v>
                </c:pt>
                <c:pt idx="277">
                  <c:v>3.6869870986539466E-3</c:v>
                </c:pt>
                <c:pt idx="278">
                  <c:v>3.6798830772692566E-3</c:v>
                </c:pt>
                <c:pt idx="279">
                  <c:v>3.6728063790437394E-3</c:v>
                </c:pt>
                <c:pt idx="280">
                  <c:v>3.6657568466463425E-3</c:v>
                </c:pt>
                <c:pt idx="281">
                  <c:v>3.6587343239516171E-3</c:v>
                </c:pt>
                <c:pt idx="282">
                  <c:v>3.6517386560281921E-3</c:v>
                </c:pt>
                <c:pt idx="283">
                  <c:v>3.6447696891273749E-3</c:v>
                </c:pt>
                <c:pt idx="284">
                  <c:v>3.6378272706718939E-3</c:v>
                </c:pt>
                <c:pt idx="285">
                  <c:v>3.6309112492447608E-3</c:v>
                </c:pt>
                <c:pt idx="286">
                  <c:v>3.6240214745782619E-3</c:v>
                </c:pt>
                <c:pt idx="287">
                  <c:v>3.6171577975430765E-3</c:v>
                </c:pt>
                <c:pt idx="288">
                  <c:v>3.6103200701375127E-3</c:v>
                </c:pt>
                <c:pt idx="289">
                  <c:v>3.6035081454768754E-3</c:v>
                </c:pt>
                <c:pt idx="290">
                  <c:v>3.5967218777829455E-3</c:v>
                </c:pt>
                <c:pt idx="291">
                  <c:v>3.5899611223735792E-3</c:v>
                </c:pt>
                <c:pt idx="292">
                  <c:v>3.5832257356524281E-3</c:v>
                </c:pt>
                <c:pt idx="293">
                  <c:v>3.5765155750987717E-3</c:v>
                </c:pt>
                <c:pt idx="294">
                  <c:v>3.5698304992574661E-3</c:v>
                </c:pt>
                <c:pt idx="295">
                  <c:v>3.5631703677290001E-3</c:v>
                </c:pt>
                <c:pt idx="296">
                  <c:v>3.5565350411596725E-3</c:v>
                </c:pt>
                <c:pt idx="297">
                  <c:v>3.5499243812318667E-3</c:v>
                </c:pt>
                <c:pt idx="298">
                  <c:v>3.5433382506544417E-3</c:v>
                </c:pt>
                <c:pt idx="299">
                  <c:v>3.5367765131532297E-3</c:v>
                </c:pt>
                <c:pt idx="300">
                  <c:v>3.5302390334616346E-3</c:v>
                </c:pt>
                <c:pt idx="301">
                  <c:v>3.523725677311336E-3</c:v>
                </c:pt>
                <c:pt idx="302">
                  <c:v>3.5172363114231013E-3</c:v>
                </c:pt>
                <c:pt idx="303">
                  <c:v>3.5107708034976919E-3</c:v>
                </c:pt>
                <c:pt idx="304">
                  <c:v>3.5043290222068701E-3</c:v>
                </c:pt>
                <c:pt idx="305">
                  <c:v>3.497910837184513E-3</c:v>
                </c:pt>
                <c:pt idx="306">
                  <c:v>3.4915161190178143E-3</c:v>
                </c:pt>
                <c:pt idx="307">
                  <c:v>3.4851447392385843E-3</c:v>
                </c:pt>
                <c:pt idx="308">
                  <c:v>3.4787965703146524E-3</c:v>
                </c:pt>
                <c:pt idx="309">
                  <c:v>3.4724714856413535E-3</c:v>
                </c:pt>
                <c:pt idx="310">
                  <c:v>3.4661693595331115E-3</c:v>
                </c:pt>
                <c:pt idx="311">
                  <c:v>3.4598900672151165E-3</c:v>
                </c:pt>
                <c:pt idx="312">
                  <c:v>3.4536334848150893E-3</c:v>
                </c:pt>
                <c:pt idx="313">
                  <c:v>3.4473994893551344E-3</c:v>
                </c:pt>
                <c:pt idx="314">
                  <c:v>3.4411879587436835E-3</c:v>
                </c:pt>
                <c:pt idx="315">
                  <c:v>3.4349987717675252E-3</c:v>
                </c:pt>
                <c:pt idx="316">
                  <c:v>3.4288318080839216E-3</c:v>
                </c:pt>
                <c:pt idx="317">
                  <c:v>3.4226869482128033E-3</c:v>
                </c:pt>
                <c:pt idx="318">
                  <c:v>3.4165640735290591E-3</c:v>
                </c:pt>
                <c:pt idx="319">
                  <c:v>3.4104630662548999E-3</c:v>
                </c:pt>
                <c:pt idx="320">
                  <c:v>3.4043838094523064E-3</c:v>
                </c:pt>
                <c:pt idx="321">
                  <c:v>3.398326187015559E-3</c:v>
                </c:pt>
                <c:pt idx="322">
                  <c:v>3.3922900836638437E-3</c:v>
                </c:pt>
                <c:pt idx="323">
                  <c:v>3.386275384933943E-3</c:v>
                </c:pt>
                <c:pt idx="324">
                  <c:v>3.3802819771729985E-3</c:v>
                </c:pt>
                <c:pt idx="325">
                  <c:v>3.37430974753135E-3</c:v>
                </c:pt>
                <c:pt idx="326">
                  <c:v>3.3683585839554566E-3</c:v>
                </c:pt>
                <c:pt idx="327">
                  <c:v>3.3624283751808879E-3</c:v>
                </c:pt>
                <c:pt idx="328">
                  <c:v>3.3565190107253851E-3</c:v>
                </c:pt>
                <c:pt idx="329">
                  <c:v>3.3506303808820072E-3</c:v>
                </c:pt>
                <c:pt idx="330">
                  <c:v>3.3447623767123369E-3</c:v>
                </c:pt>
                <c:pt idx="331">
                  <c:v>3.3389148900397625E-3</c:v>
                </c:pt>
                <c:pt idx="332">
                  <c:v>3.3330878134428341E-3</c:v>
                </c:pt>
                <c:pt idx="333">
                  <c:v>3.3272810402486834E-3</c:v>
                </c:pt>
                <c:pt idx="334">
                  <c:v>3.3214944645265118E-3</c:v>
                </c:pt>
                <c:pt idx="335">
                  <c:v>3.315727981081153E-3</c:v>
                </c:pt>
                <c:pt idx="336">
                  <c:v>3.3099814854466972E-3</c:v>
                </c:pt>
                <c:pt idx="337">
                  <c:v>3.3042548738801804E-3</c:v>
                </c:pt>
                <c:pt idx="338">
                  <c:v>3.2985480433553437E-3</c:v>
                </c:pt>
                <c:pt idx="339">
                  <c:v>3.2928608915564557E-3</c:v>
                </c:pt>
                <c:pt idx="340">
                  <c:v>3.2871933168721933E-3</c:v>
                </c:pt>
                <c:pt idx="341">
                  <c:v>3.2815452183895949E-3</c:v>
                </c:pt>
                <c:pt idx="342">
                  <c:v>3.2759164958880691E-3</c:v>
                </c:pt>
                <c:pt idx="343">
                  <c:v>3.2703070498334664E-3</c:v>
                </c:pt>
                <c:pt idx="344">
                  <c:v>3.2647167813722121E-3</c:v>
                </c:pt>
                <c:pt idx="345">
                  <c:v>3.2591455923255026E-3</c:v>
                </c:pt>
                <c:pt idx="346">
                  <c:v>3.2535933851835508E-3</c:v>
                </c:pt>
                <c:pt idx="347">
                  <c:v>3.2480600630999052E-3</c:v>
                </c:pt>
                <c:pt idx="348">
                  <c:v>3.2425455298858135E-3</c:v>
                </c:pt>
                <c:pt idx="349">
                  <c:v>3.2370496900046507E-3</c:v>
                </c:pt>
                <c:pt idx="350">
                  <c:v>3.231572448566403E-3</c:v>
                </c:pt>
                <c:pt idx="351">
                  <c:v>3.226113711322203E-3</c:v>
                </c:pt>
                <c:pt idx="352">
                  <c:v>3.2206733846589274E-3</c:v>
                </c:pt>
                <c:pt idx="353">
                  <c:v>3.2152513755938452E-3</c:v>
                </c:pt>
                <c:pt idx="354">
                  <c:v>3.2098475917693181E-3</c:v>
                </c:pt>
                <c:pt idx="355">
                  <c:v>3.2044619414475571E-3</c:v>
                </c:pt>
                <c:pt idx="356">
                  <c:v>3.1990943335054338E-3</c:v>
                </c:pt>
                <c:pt idx="357">
                  <c:v>3.193744677429338E-3</c:v>
                </c:pt>
                <c:pt idx="358">
                  <c:v>3.1884128833100903E-3</c:v>
                </c:pt>
                <c:pt idx="359">
                  <c:v>3.1830988618379067E-3</c:v>
                </c:pt>
                <c:pt idx="360">
                  <c:v>3.1778025242974114E-3</c:v>
                </c:pt>
                <c:pt idx="361">
                  <c:v>3.1725237825626978E-3</c:v>
                </c:pt>
                <c:pt idx="362">
                  <c:v>3.1672625490924444E-3</c:v>
                </c:pt>
                <c:pt idx="363">
                  <c:v>3.1620187369250734E-3</c:v>
                </c:pt>
                <c:pt idx="364">
                  <c:v>3.1567922596739575E-3</c:v>
                </c:pt>
                <c:pt idx="365">
                  <c:v>3.1515830315226802E-3</c:v>
                </c:pt>
                <c:pt idx="366">
                  <c:v>3.1463909672203366E-3</c:v>
                </c:pt>
                <c:pt idx="367">
                  <c:v>3.1412159820768818E-3</c:v>
                </c:pt>
                <c:pt idx="368">
                  <c:v>3.136057991958529E-3</c:v>
                </c:pt>
                <c:pt idx="369">
                  <c:v>3.1309169132831874E-3</c:v>
                </c:pt>
                <c:pt idx="370">
                  <c:v>3.1257926630159482E-3</c:v>
                </c:pt>
                <c:pt idx="371">
                  <c:v>3.1206851586646146E-3</c:v>
                </c:pt>
                <c:pt idx="372">
                  <c:v>3.1155943182752761E-3</c:v>
                </c:pt>
                <c:pt idx="373">
                  <c:v>3.1105200604279221E-3</c:v>
                </c:pt>
                <c:pt idx="374">
                  <c:v>3.1054623042321042E-3</c:v>
                </c:pt>
                <c:pt idx="375">
                  <c:v>3.1004209693226369E-3</c:v>
                </c:pt>
                <c:pt idx="376">
                  <c:v>3.0953959758553392E-3</c:v>
                </c:pt>
                <c:pt idx="377">
                  <c:v>3.0903872445028225E-3</c:v>
                </c:pt>
                <c:pt idx="378">
                  <c:v>3.0853946964503141E-3</c:v>
                </c:pt>
                <c:pt idx="379">
                  <c:v>3.0804182533915232E-3</c:v>
                </c:pt>
                <c:pt idx="380">
                  <c:v>3.0754578375245477E-3</c:v>
                </c:pt>
                <c:pt idx="381">
                  <c:v>3.0705133715478203E-3</c:v>
                </c:pt>
                <c:pt idx="382">
                  <c:v>3.0655847786560898E-3</c:v>
                </c:pt>
                <c:pt idx="383">
                  <c:v>3.0606719825364485E-3</c:v>
                </c:pt>
                <c:pt idx="384">
                  <c:v>3.0557749073643905E-3</c:v>
                </c:pt>
                <c:pt idx="385">
                  <c:v>3.0508934777999106E-3</c:v>
                </c:pt>
                <c:pt idx="386">
                  <c:v>3.0460276189836427E-3</c:v>
                </c:pt>
                <c:pt idx="387">
                  <c:v>3.0411772565330322E-3</c:v>
                </c:pt>
                <c:pt idx="388">
                  <c:v>3.0363423165385437E-3</c:v>
                </c:pt>
                <c:pt idx="389">
                  <c:v>3.0315227255599112E-3</c:v>
                </c:pt>
                <c:pt idx="390">
                  <c:v>3.0267184106224157E-3</c:v>
                </c:pt>
                <c:pt idx="391">
                  <c:v>3.0219292992132028E-3</c:v>
                </c:pt>
                <c:pt idx="392">
                  <c:v>3.0171553192776365E-3</c:v>
                </c:pt>
                <c:pt idx="393">
                  <c:v>3.0123963992156849E-3</c:v>
                </c:pt>
                <c:pt idx="394">
                  <c:v>3.0076524678783372E-3</c:v>
                </c:pt>
                <c:pt idx="395">
                  <c:v>3.0029234545640628E-3</c:v>
                </c:pt>
                <c:pt idx="396">
                  <c:v>2.9982092890152973E-3</c:v>
                </c:pt>
                <c:pt idx="397">
                  <c:v>2.9935099014149597E-3</c:v>
                </c:pt>
                <c:pt idx="398">
                  <c:v>2.988825222383011E-3</c:v>
                </c:pt>
                <c:pt idx="399">
                  <c:v>2.9841551829730378E-3</c:v>
                </c:pt>
                <c:pt idx="400">
                  <c:v>2.9794997146688675E-3</c:v>
                </c:pt>
                <c:pt idx="401">
                  <c:v>2.9748587493812215E-3</c:v>
                </c:pt>
                <c:pt idx="402">
                  <c:v>2.9702322194443925E-3</c:v>
                </c:pt>
                <c:pt idx="403">
                  <c:v>2.9656200576129569E-3</c:v>
                </c:pt>
                <c:pt idx="404">
                  <c:v>2.9610221970585182E-3</c:v>
                </c:pt>
                <c:pt idx="405">
                  <c:v>2.9564385713664772E-3</c:v>
                </c:pt>
                <c:pt idx="406">
                  <c:v>2.9518691145328352E-3</c:v>
                </c:pt>
                <c:pt idx="407">
                  <c:v>2.9473137609610251E-3</c:v>
                </c:pt>
                <c:pt idx="408">
                  <c:v>2.9427724454587742E-3</c:v>
                </c:pt>
                <c:pt idx="409">
                  <c:v>2.9382451032349912E-3</c:v>
                </c:pt>
                <c:pt idx="410">
                  <c:v>2.9337316698966887E-3</c:v>
                </c:pt>
                <c:pt idx="411">
                  <c:v>2.9292320814459268E-3</c:v>
                </c:pt>
                <c:pt idx="412">
                  <c:v>2.9247462742767907E-3</c:v>
                </c:pt>
                <c:pt idx="413">
                  <c:v>2.9202741851723918E-3</c:v>
                </c:pt>
                <c:pt idx="414">
                  <c:v>2.9158157513018996E-3</c:v>
                </c:pt>
                <c:pt idx="415">
                  <c:v>2.9113709102175978E-3</c:v>
                </c:pt>
                <c:pt idx="416">
                  <c:v>2.9069395998519696E-3</c:v>
                </c:pt>
                <c:pt idx="417">
                  <c:v>2.9025217585148086E-3</c:v>
                </c:pt>
                <c:pt idx="418">
                  <c:v>2.898117324890355E-3</c:v>
                </c:pt>
                <c:pt idx="419">
                  <c:v>2.8937262380344607E-3</c:v>
                </c:pt>
                <c:pt idx="420">
                  <c:v>2.8893484373717763E-3</c:v>
                </c:pt>
                <c:pt idx="421">
                  <c:v>2.8849838626929668E-3</c:v>
                </c:pt>
                <c:pt idx="422">
                  <c:v>2.8806324541519519E-3</c:v>
                </c:pt>
                <c:pt idx="423">
                  <c:v>2.8762941522631688E-3</c:v>
                </c:pt>
                <c:pt idx="424">
                  <c:v>2.8719688978988633E-3</c:v>
                </c:pt>
                <c:pt idx="425">
                  <c:v>2.8676566322864026E-3</c:v>
                </c:pt>
                <c:pt idx="426">
                  <c:v>2.8633572970056136E-3</c:v>
                </c:pt>
                <c:pt idx="427">
                  <c:v>2.859070833986144E-3</c:v>
                </c:pt>
                <c:pt idx="428">
                  <c:v>2.854797185504849E-3</c:v>
                </c:pt>
                <c:pt idx="429">
                  <c:v>2.8505362941832002E-3</c:v>
                </c:pt>
                <c:pt idx="430">
                  <c:v>2.8462881029847156E-3</c:v>
                </c:pt>
                <c:pt idx="431">
                  <c:v>2.8420525552124167E-3</c:v>
                </c:pt>
                <c:pt idx="432">
                  <c:v>2.8378295945063066E-3</c:v>
                </c:pt>
                <c:pt idx="433">
                  <c:v>2.833619164840867E-3</c:v>
                </c:pt>
                <c:pt idx="434">
                  <c:v>2.8294212105225841E-3</c:v>
                </c:pt>
                <c:pt idx="435">
                  <c:v>2.8252356761874916E-3</c:v>
                </c:pt>
                <c:pt idx="436">
                  <c:v>2.8210625067987358E-3</c:v>
                </c:pt>
                <c:pt idx="437">
                  <c:v>2.8169016476441654E-3</c:v>
                </c:pt>
                <c:pt idx="438">
                  <c:v>2.8127530443339387E-3</c:v>
                </c:pt>
                <c:pt idx="439">
                  <c:v>2.8086166427981536E-3</c:v>
                </c:pt>
                <c:pt idx="440">
                  <c:v>2.8044923892844996E-3</c:v>
                </c:pt>
                <c:pt idx="441">
                  <c:v>2.8003802303559304E-3</c:v>
                </c:pt>
                <c:pt idx="442">
                  <c:v>2.7962801128883518E-3</c:v>
                </c:pt>
                <c:pt idx="443">
                  <c:v>2.7921919840683397E-3</c:v>
                </c:pt>
                <c:pt idx="444">
                  <c:v>2.7881157913908672E-3</c:v>
                </c:pt>
                <c:pt idx="445">
                  <c:v>2.7840514826570611E-3</c:v>
                </c:pt>
                <c:pt idx="446">
                  <c:v>2.7799990059719712E-3</c:v>
                </c:pt>
                <c:pt idx="447">
                  <c:v>2.7759583097423605E-3</c:v>
                </c:pt>
                <c:pt idx="448">
                  <c:v>2.7719293426745196E-3</c:v>
                </c:pt>
                <c:pt idx="449">
                  <c:v>2.7679120537720927E-3</c:v>
                </c:pt>
                <c:pt idx="450">
                  <c:v>2.7639063923339279E-3</c:v>
                </c:pt>
                <c:pt idx="451">
                  <c:v>2.7599123079519424E-3</c:v>
                </c:pt>
                <c:pt idx="452">
                  <c:v>2.7559297505090103E-3</c:v>
                </c:pt>
                <c:pt idx="453">
                  <c:v>2.7519586701768651E-3</c:v>
                </c:pt>
                <c:pt idx="454">
                  <c:v>2.7479990174140204E-3</c:v>
                </c:pt>
                <c:pt idx="455">
                  <c:v>2.7440507429637127E-3</c:v>
                </c:pt>
                <c:pt idx="456">
                  <c:v>2.7401137978518568E-3</c:v>
                </c:pt>
                <c:pt idx="457">
                  <c:v>2.7361881333850201E-3</c:v>
                </c:pt>
                <c:pt idx="458">
                  <c:v>2.7322737011484179E-3</c:v>
                </c:pt>
                <c:pt idx="459">
                  <c:v>2.7283704530039203E-3</c:v>
                </c:pt>
                <c:pt idx="460">
                  <c:v>2.7244783410880803E-3</c:v>
                </c:pt>
                <c:pt idx="461">
                  <c:v>2.7205973178101766E-3</c:v>
                </c:pt>
                <c:pt idx="462">
                  <c:v>2.7167273358502764E-3</c:v>
                </c:pt>
                <c:pt idx="463">
                  <c:v>2.712868348157307E-3</c:v>
                </c:pt>
                <c:pt idx="464">
                  <c:v>2.7090203079471547E-3</c:v>
                </c:pt>
                <c:pt idx="465">
                  <c:v>2.7051831687007711E-3</c:v>
                </c:pt>
                <c:pt idx="466">
                  <c:v>2.7013568841622974E-3</c:v>
                </c:pt>
                <c:pt idx="467">
                  <c:v>2.6975414083372094E-3</c:v>
                </c:pt>
                <c:pt idx="468">
                  <c:v>2.6937366954904716E-3</c:v>
                </c:pt>
                <c:pt idx="469">
                  <c:v>2.6899427001447103E-3</c:v>
                </c:pt>
                <c:pt idx="470">
                  <c:v>2.6861593770784024E-3</c:v>
                </c:pt>
                <c:pt idx="471">
                  <c:v>2.6823866813240793E-3</c:v>
                </c:pt>
                <c:pt idx="472">
                  <c:v>2.6786245681665417E-3</c:v>
                </c:pt>
                <c:pt idx="473">
                  <c:v>2.6748729931410985E-3</c:v>
                </c:pt>
                <c:pt idx="474">
                  <c:v>2.6711319120318105E-3</c:v>
                </c:pt>
                <c:pt idx="475">
                  <c:v>2.6674012808697548E-3</c:v>
                </c:pt>
                <c:pt idx="476">
                  <c:v>2.6636810559313028E-3</c:v>
                </c:pt>
                <c:pt idx="477">
                  <c:v>2.6599711937364125E-3</c:v>
                </c:pt>
                <c:pt idx="478">
                  <c:v>2.6562716510469321E-3</c:v>
                </c:pt>
                <c:pt idx="479">
                  <c:v>2.6525823848649226E-3</c:v>
                </c:pt>
                <c:pt idx="480">
                  <c:v>2.6489033524309904E-3</c:v>
                </c:pt>
                <c:pt idx="481">
                  <c:v>2.6452345112226374E-3</c:v>
                </c:pt>
                <c:pt idx="482">
                  <c:v>2.6415758189526194E-3</c:v>
                </c:pt>
                <c:pt idx="483">
                  <c:v>2.6379272335673261E-3</c:v>
                </c:pt>
                <c:pt idx="484">
                  <c:v>2.6342887132451641E-3</c:v>
                </c:pt>
                <c:pt idx="485">
                  <c:v>2.6306602163949644E-3</c:v>
                </c:pt>
                <c:pt idx="486">
                  <c:v>2.6270417016543935E-3</c:v>
                </c:pt>
                <c:pt idx="487">
                  <c:v>2.6234331278883849E-3</c:v>
                </c:pt>
                <c:pt idx="488">
                  <c:v>2.6198344541875774E-3</c:v>
                </c:pt>
                <c:pt idx="489">
                  <c:v>2.616245639866773E-3</c:v>
                </c:pt>
                <c:pt idx="490">
                  <c:v>2.6126666444633985E-3</c:v>
                </c:pt>
                <c:pt idx="491">
                  <c:v>2.6090974277359893E-3</c:v>
                </c:pt>
                <c:pt idx="492">
                  <c:v>2.6055379496626799E-3</c:v>
                </c:pt>
                <c:pt idx="493">
                  <c:v>2.6019881704397061E-3</c:v>
                </c:pt>
                <c:pt idx="494">
                  <c:v>2.5984480504799238E-3</c:v>
                </c:pt>
                <c:pt idx="495">
                  <c:v>2.5949175504113371E-3</c:v>
                </c:pt>
                <c:pt idx="496">
                  <c:v>2.5913966310756368E-3</c:v>
                </c:pt>
                <c:pt idx="497">
                  <c:v>2.5878852535267537E-3</c:v>
                </c:pt>
                <c:pt idx="498">
                  <c:v>2.5843833790294242E-3</c:v>
                </c:pt>
                <c:pt idx="499">
                  <c:v>2.5808909690577626E-3</c:v>
                </c:pt>
                <c:pt idx="500">
                  <c:v>2.5774079852938516E-3</c:v>
                </c:pt>
                <c:pt idx="501">
                  <c:v>2.5739343896263403E-3</c:v>
                </c:pt>
                <c:pt idx="502">
                  <c:v>2.5704701441490499E-3</c:v>
                </c:pt>
                <c:pt idx="503">
                  <c:v>2.5670152111596026E-3</c:v>
                </c:pt>
                <c:pt idx="504">
                  <c:v>2.5635695531580462E-3</c:v>
                </c:pt>
                <c:pt idx="505">
                  <c:v>2.5601331328455016E-3</c:v>
                </c:pt>
                <c:pt idx="506">
                  <c:v>2.5567059131228168E-3</c:v>
                </c:pt>
                <c:pt idx="507">
                  <c:v>2.5532878570892299E-3</c:v>
                </c:pt>
                <c:pt idx="508">
                  <c:v>2.549878928041047E-3</c:v>
                </c:pt>
                <c:pt idx="509">
                  <c:v>2.5464790894703256E-3</c:v>
                </c:pt>
                <c:pt idx="510">
                  <c:v>2.543088305063574E-3</c:v>
                </c:pt>
                <c:pt idx="511">
                  <c:v>2.5397065387004576E-3</c:v>
                </c:pt>
                <c:pt idx="512">
                  <c:v>2.5363337544525152E-3</c:v>
                </c:pt>
                <c:pt idx="513">
                  <c:v>2.5329699165818889E-3</c:v>
                </c:pt>
                <c:pt idx="514">
                  <c:v>2.5296149895400583E-3</c:v>
                </c:pt>
                <c:pt idx="515">
                  <c:v>2.5262689379665928E-3</c:v>
                </c:pt>
                <c:pt idx="516">
                  <c:v>2.5229317266879051E-3</c:v>
                </c:pt>
                <c:pt idx="517">
                  <c:v>2.519603320716021E-3</c:v>
                </c:pt>
                <c:pt idx="518">
                  <c:v>2.5162836852473569E-3</c:v>
                </c:pt>
                <c:pt idx="519">
                  <c:v>2.5129727856615055E-3</c:v>
                </c:pt>
                <c:pt idx="520">
                  <c:v>2.5096705875200316E-3</c:v>
                </c:pt>
                <c:pt idx="521">
                  <c:v>2.5063770565652808E-3</c:v>
                </c:pt>
                <c:pt idx="522">
                  <c:v>2.5030921587191929E-3</c:v>
                </c:pt>
                <c:pt idx="523">
                  <c:v>2.499815860082126E-3</c:v>
                </c:pt>
                <c:pt idx="524">
                  <c:v>2.4965481269316916E-3</c:v>
                </c:pt>
                <c:pt idx="525">
                  <c:v>2.4932889257215981E-3</c:v>
                </c:pt>
                <c:pt idx="526">
                  <c:v>2.4900382230805011E-3</c:v>
                </c:pt>
                <c:pt idx="527">
                  <c:v>2.4867959858108648E-3</c:v>
                </c:pt>
                <c:pt idx="528">
                  <c:v>2.4835621808878337E-3</c:v>
                </c:pt>
                <c:pt idx="529">
                  <c:v>2.4803367754581097E-3</c:v>
                </c:pt>
                <c:pt idx="530">
                  <c:v>2.4771197368388381E-3</c:v>
                </c:pt>
                <c:pt idx="531">
                  <c:v>2.4739110325165082E-3</c:v>
                </c:pt>
                <c:pt idx="532">
                  <c:v>2.4707106301458531E-3</c:v>
                </c:pt>
                <c:pt idx="533">
                  <c:v>2.4675184975487649E-3</c:v>
                </c:pt>
                <c:pt idx="534">
                  <c:v>2.4643346027132186E-3</c:v>
                </c:pt>
                <c:pt idx="535">
                  <c:v>2.4611589137921962E-3</c:v>
                </c:pt>
                <c:pt idx="536">
                  <c:v>2.4579913991026308E-3</c:v>
                </c:pt>
                <c:pt idx="537">
                  <c:v>2.4548320271243502E-3</c:v>
                </c:pt>
                <c:pt idx="538">
                  <c:v>2.45168076649903E-3</c:v>
                </c:pt>
                <c:pt idx="539">
                  <c:v>2.4485375860291594E-3</c:v>
                </c:pt>
                <c:pt idx="540">
                  <c:v>2.4454024546770093E-3</c:v>
                </c:pt>
                <c:pt idx="541">
                  <c:v>2.4422753415636119E-3</c:v>
                </c:pt>
                <c:pt idx="542">
                  <c:v>2.439156215967745E-3</c:v>
                </c:pt>
                <c:pt idx="543">
                  <c:v>2.4360450473249287E-3</c:v>
                </c:pt>
                <c:pt idx="544">
                  <c:v>2.432941805226426E-3</c:v>
                </c:pt>
                <c:pt idx="545">
                  <c:v>2.4298464594182494E-3</c:v>
                </c:pt>
                <c:pt idx="546">
                  <c:v>2.426758979800183E-3</c:v>
                </c:pt>
                <c:pt idx="547">
                  <c:v>2.4236793364248023E-3</c:v>
                </c:pt>
                <c:pt idx="548">
                  <c:v>2.4206074994965071E-3</c:v>
                </c:pt>
                <c:pt idx="549">
                  <c:v>2.4175434393705624E-3</c:v>
                </c:pt>
                <c:pt idx="550">
                  <c:v>2.4144871265521419E-3</c:v>
                </c:pt>
                <c:pt idx="551">
                  <c:v>2.411438531695384E-3</c:v>
                </c:pt>
                <c:pt idx="552">
                  <c:v>2.4083976256024518E-3</c:v>
                </c:pt>
                <c:pt idx="553">
                  <c:v>2.4053643792226E-3</c:v>
                </c:pt>
                <c:pt idx="554">
                  <c:v>2.4023387636512503E-3</c:v>
                </c:pt>
                <c:pt idx="555">
                  <c:v>2.3993207501290755E-3</c:v>
                </c:pt>
                <c:pt idx="556">
                  <c:v>2.3963103100410844E-3</c:v>
                </c:pt>
                <c:pt idx="557">
                  <c:v>2.3933074149157193E-3</c:v>
                </c:pt>
                <c:pt idx="558">
                  <c:v>2.3903120364239601E-3</c:v>
                </c:pt>
                <c:pt idx="559">
                  <c:v>2.3873241463784308E-3</c:v>
                </c:pt>
                <c:pt idx="560">
                  <c:v>2.3843437167325146E-3</c:v>
                </c:pt>
                <c:pt idx="561">
                  <c:v>2.3813707195794818E-3</c:v>
                </c:pt>
                <c:pt idx="562">
                  <c:v>2.3784051271516123E-3</c:v>
                </c:pt>
                <c:pt idx="563">
                  <c:v>2.3754469118193334E-3</c:v>
                </c:pt>
                <c:pt idx="564">
                  <c:v>2.3724960460903654E-3</c:v>
                </c:pt>
                <c:pt idx="565">
                  <c:v>2.3695525026088643E-3</c:v>
                </c:pt>
                <c:pt idx="566">
                  <c:v>2.3666162541545778E-3</c:v>
                </c:pt>
                <c:pt idx="567">
                  <c:v>2.3636872736420103E-3</c:v>
                </c:pt>
                <c:pt idx="568">
                  <c:v>2.3607655341195848E-3</c:v>
                </c:pt>
                <c:pt idx="569">
                  <c:v>2.3578510087688201E-3</c:v>
                </c:pt>
                <c:pt idx="570">
                  <c:v>2.3549436709035072E-3</c:v>
                </c:pt>
                <c:pt idx="571">
                  <c:v>2.3520434939688969E-3</c:v>
                </c:pt>
                <c:pt idx="572">
                  <c:v>2.349150451540891E-3</c:v>
                </c:pt>
                <c:pt idx="573">
                  <c:v>2.3462645173252385E-3</c:v>
                </c:pt>
                <c:pt idx="574">
                  <c:v>2.3433856651567417E-3</c:v>
                </c:pt>
                <c:pt idx="575">
                  <c:v>2.3405138689984607E-3</c:v>
                </c:pt>
                <c:pt idx="576">
                  <c:v>2.3376491029409355E-3</c:v>
                </c:pt>
                <c:pt idx="577">
                  <c:v>2.3347913412013989E-3</c:v>
                </c:pt>
                <c:pt idx="578">
                  <c:v>2.3319405581230085E-3</c:v>
                </c:pt>
                <c:pt idx="579">
                  <c:v>2.3290967281740784E-3</c:v>
                </c:pt>
                <c:pt idx="580">
                  <c:v>2.3262598259473134E-3</c:v>
                </c:pt>
                <c:pt idx="581">
                  <c:v>2.3234298261590558E-3</c:v>
                </c:pt>
                <c:pt idx="582">
                  <c:v>2.3206067036485351E-3</c:v>
                </c:pt>
                <c:pt idx="583">
                  <c:v>2.3177904333771169E-3</c:v>
                </c:pt>
                <c:pt idx="584">
                  <c:v>2.3149809904275684E-3</c:v>
                </c:pt>
                <c:pt idx="585">
                  <c:v>2.3121783500033221E-3</c:v>
                </c:pt>
                <c:pt idx="586">
                  <c:v>2.309382487427744E-3</c:v>
                </c:pt>
                <c:pt idx="587">
                  <c:v>2.3065933781434107E-3</c:v>
                </c:pt>
                <c:pt idx="588">
                  <c:v>2.3038109977113921E-3</c:v>
                </c:pt>
                <c:pt idx="589">
                  <c:v>2.3010353218105356E-3</c:v>
                </c:pt>
                <c:pt idx="590">
                  <c:v>2.2982663262367557E-3</c:v>
                </c:pt>
                <c:pt idx="591">
                  <c:v>2.2955039869023367E-3</c:v>
                </c:pt>
                <c:pt idx="592">
                  <c:v>2.2927482798352273E-3</c:v>
                </c:pt>
                <c:pt idx="593">
                  <c:v>2.2899991811783501E-3</c:v>
                </c:pt>
                <c:pt idx="594">
                  <c:v>2.2872566671889153E-3</c:v>
                </c:pt>
                <c:pt idx="595">
                  <c:v>2.2845207142377327E-3</c:v>
                </c:pt>
                <c:pt idx="596">
                  <c:v>2.2817912988085352E-3</c:v>
                </c:pt>
                <c:pt idx="597">
                  <c:v>2.2790683974973081E-3</c:v>
                </c:pt>
                <c:pt idx="598">
                  <c:v>2.2763519870116142E-3</c:v>
                </c:pt>
                <c:pt idx="599">
                  <c:v>2.2736420441699335E-3</c:v>
                </c:pt>
                <c:pt idx="600">
                  <c:v>2.2709385459010038E-3</c:v>
                </c:pt>
                <c:pt idx="601">
                  <c:v>2.2682414692431641E-3</c:v>
                </c:pt>
                <c:pt idx="602">
                  <c:v>2.2655507913437061E-3</c:v>
                </c:pt>
                <c:pt idx="603">
                  <c:v>2.2628664894582275E-3</c:v>
                </c:pt>
                <c:pt idx="604">
                  <c:v>2.2601885409499933E-3</c:v>
                </c:pt>
                <c:pt idx="605">
                  <c:v>2.2575169232892959E-3</c:v>
                </c:pt>
                <c:pt idx="606">
                  <c:v>2.2548516140528268E-3</c:v>
                </c:pt>
                <c:pt idx="607">
                  <c:v>2.2521925909230476E-3</c:v>
                </c:pt>
                <c:pt idx="608">
                  <c:v>2.2495398316875665E-3</c:v>
                </c:pt>
                <c:pt idx="609">
                  <c:v>2.2468933142385226E-3</c:v>
                </c:pt>
                <c:pt idx="610">
                  <c:v>2.2442530165719676E-3</c:v>
                </c:pt>
                <c:pt idx="611">
                  <c:v>2.2416189167872584E-3</c:v>
                </c:pt>
                <c:pt idx="612">
                  <c:v>2.2389909930864526E-3</c:v>
                </c:pt>
                <c:pt idx="613">
                  <c:v>2.2363692237737055E-3</c:v>
                </c:pt>
                <c:pt idx="614">
                  <c:v>2.2337535872546713E-3</c:v>
                </c:pt>
                <c:pt idx="615">
                  <c:v>2.2311440620359163E-3</c:v>
                </c:pt>
                <c:pt idx="616">
                  <c:v>2.2285406267243224E-3</c:v>
                </c:pt>
                <c:pt idx="617">
                  <c:v>2.2259432600265083E-3</c:v>
                </c:pt>
                <c:pt idx="618">
                  <c:v>2.2233519407482472E-3</c:v>
                </c:pt>
                <c:pt idx="619">
                  <c:v>2.2207666477938887E-3</c:v>
                </c:pt>
                <c:pt idx="620">
                  <c:v>2.2181873601657886E-3</c:v>
                </c:pt>
                <c:pt idx="621">
                  <c:v>2.2156140569637404E-3</c:v>
                </c:pt>
                <c:pt idx="622">
                  <c:v>2.2130467173844082E-3</c:v>
                </c:pt>
                <c:pt idx="623">
                  <c:v>2.2104853207207688E-3</c:v>
                </c:pt>
                <c:pt idx="624">
                  <c:v>2.2079298463615542E-3</c:v>
                </c:pt>
                <c:pt idx="625">
                  <c:v>2.2053802737906979E-3</c:v>
                </c:pt>
                <c:pt idx="626">
                  <c:v>2.2028365825867867E-3</c:v>
                </c:pt>
                <c:pt idx="627">
                  <c:v>2.2002987524225165E-3</c:v>
                </c:pt>
                <c:pt idx="628">
                  <c:v>2.1977667630641478E-3</c:v>
                </c:pt>
                <c:pt idx="629">
                  <c:v>2.1952405943709702E-3</c:v>
                </c:pt>
                <c:pt idx="630">
                  <c:v>2.1927202262947694E-3</c:v>
                </c:pt>
                <c:pt idx="631">
                  <c:v>2.1902056388792938E-3</c:v>
                </c:pt>
                <c:pt idx="632">
                  <c:v>2.1876968122597298E-3</c:v>
                </c:pt>
                <c:pt idx="633">
                  <c:v>2.185193726662179E-3</c:v>
                </c:pt>
                <c:pt idx="634">
                  <c:v>2.1826963624031362E-3</c:v>
                </c:pt>
                <c:pt idx="635">
                  <c:v>2.1802046998889773E-3</c:v>
                </c:pt>
                <c:pt idx="636">
                  <c:v>2.1777187196154436E-3</c:v>
                </c:pt>
                <c:pt idx="637">
                  <c:v>2.1752384021671346E-3</c:v>
                </c:pt>
                <c:pt idx="638">
                  <c:v>2.1727637282170013E-3</c:v>
                </c:pt>
                <c:pt idx="639">
                  <c:v>2.1702946785258454E-3</c:v>
                </c:pt>
                <c:pt idx="640">
                  <c:v>2.167831233941821E-3</c:v>
                </c:pt>
                <c:pt idx="641">
                  <c:v>2.1653733753999363E-3</c:v>
                </c:pt>
                <c:pt idx="642">
                  <c:v>2.1629210839215676E-3</c:v>
                </c:pt>
                <c:pt idx="643">
                  <c:v>2.160474340613964E-3</c:v>
                </c:pt>
                <c:pt idx="644">
                  <c:v>2.1580331266697673E-3</c:v>
                </c:pt>
                <c:pt idx="645">
                  <c:v>2.1555974233665284E-3</c:v>
                </c:pt>
                <c:pt idx="646">
                  <c:v>2.153167212066228E-3</c:v>
                </c:pt>
                <c:pt idx="647">
                  <c:v>2.1507424742148017E-3</c:v>
                </c:pt>
                <c:pt idx="648">
                  <c:v>2.1483231913416697E-3</c:v>
                </c:pt>
                <c:pt idx="649">
                  <c:v>2.1459093450592634E-3</c:v>
                </c:pt>
                <c:pt idx="650">
                  <c:v>2.1435009170625635E-3</c:v>
                </c:pt>
                <c:pt idx="651">
                  <c:v>2.1410978891286368E-3</c:v>
                </c:pt>
                <c:pt idx="652">
                  <c:v>2.1387002431161751E-3</c:v>
                </c:pt>
                <c:pt idx="653">
                  <c:v>2.1363079609650381E-3</c:v>
                </c:pt>
                <c:pt idx="654">
                  <c:v>2.1339210246958036E-3</c:v>
                </c:pt>
                <c:pt idx="655">
                  <c:v>2.1315394164093129E-3</c:v>
                </c:pt>
                <c:pt idx="656">
                  <c:v>2.1291631182862253E-3</c:v>
                </c:pt>
                <c:pt idx="657">
                  <c:v>2.1267921125865748E-3</c:v>
                </c:pt>
                <c:pt idx="658">
                  <c:v>2.1244263816493263E-3</c:v>
                </c:pt>
                <c:pt idx="659">
                  <c:v>2.1220659078919381E-3</c:v>
                </c:pt>
                <c:pt idx="660">
                  <c:v>2.119710673809927E-3</c:v>
                </c:pt>
                <c:pt idx="661">
                  <c:v>2.117360661976435E-3</c:v>
                </c:pt>
                <c:pt idx="662">
                  <c:v>2.1150158550417987E-3</c:v>
                </c:pt>
                <c:pt idx="663">
                  <c:v>2.1126762357331244E-3</c:v>
                </c:pt>
                <c:pt idx="664">
                  <c:v>2.1103417868538611E-3</c:v>
                </c:pt>
                <c:pt idx="665">
                  <c:v>2.1080124912833823E-3</c:v>
                </c:pt>
                <c:pt idx="666">
                  <c:v>2.1056883319765648E-3</c:v>
                </c:pt>
                <c:pt idx="667">
                  <c:v>2.1033692919633748E-3</c:v>
                </c:pt>
                <c:pt idx="668">
                  <c:v>2.1010553543484535E-3</c:v>
                </c:pt>
                <c:pt idx="669">
                  <c:v>2.0987465023107076E-3</c:v>
                </c:pt>
                <c:pt idx="670">
                  <c:v>2.0964427191029027E-3</c:v>
                </c:pt>
                <c:pt idx="671">
                  <c:v>2.0941439880512547E-3</c:v>
                </c:pt>
                <c:pt idx="672">
                  <c:v>2.091850292555032E-3</c:v>
                </c:pt>
                <c:pt idx="673">
                  <c:v>2.0895616160861536E-3</c:v>
                </c:pt>
                <c:pt idx="674">
                  <c:v>2.0872779421887912E-3</c:v>
                </c:pt>
                <c:pt idx="675">
                  <c:v>2.0849992544789784E-3</c:v>
                </c:pt>
                <c:pt idx="676">
                  <c:v>2.082725536644214E-3</c:v>
                </c:pt>
                <c:pt idx="677">
                  <c:v>2.0804567724430761E-3</c:v>
                </c:pt>
                <c:pt idx="678">
                  <c:v>2.078192945704836E-3</c:v>
                </c:pt>
                <c:pt idx="679">
                  <c:v>2.0759340403290701E-3</c:v>
                </c:pt>
                <c:pt idx="680">
                  <c:v>2.0736800402852812E-3</c:v>
                </c:pt>
                <c:pt idx="681">
                  <c:v>2.071430929612521E-3</c:v>
                </c:pt>
                <c:pt idx="682">
                  <c:v>2.0691866924190082E-3</c:v>
                </c:pt>
                <c:pt idx="683">
                  <c:v>2.0669473128817578E-3</c:v>
                </c:pt>
                <c:pt idx="684">
                  <c:v>2.0647127752462099E-3</c:v>
                </c:pt>
                <c:pt idx="685">
                  <c:v>2.0624830638258577E-3</c:v>
                </c:pt>
                <c:pt idx="686">
                  <c:v>2.0602581630018812E-3</c:v>
                </c:pt>
                <c:pt idx="687">
                  <c:v>2.0580380572227846E-3</c:v>
                </c:pt>
                <c:pt idx="688">
                  <c:v>2.0558227310040304E-3</c:v>
                </c:pt>
                <c:pt idx="689">
                  <c:v>2.053612168927682E-3</c:v>
                </c:pt>
                <c:pt idx="690">
                  <c:v>2.0514063556420453E-3</c:v>
                </c:pt>
                <c:pt idx="691">
                  <c:v>2.049205275861314E-3</c:v>
                </c:pt>
                <c:pt idx="692">
                  <c:v>2.0470089143652137E-3</c:v>
                </c:pt>
                <c:pt idx="693">
                  <c:v>2.0448172559986554E-3</c:v>
                </c:pt>
                <c:pt idx="694">
                  <c:v>2.0426302856713843E-3</c:v>
                </c:pt>
                <c:pt idx="695">
                  <c:v>2.0404479883576326E-3</c:v>
                </c:pt>
                <c:pt idx="696">
                  <c:v>2.0382703490957783E-3</c:v>
                </c:pt>
                <c:pt idx="697">
                  <c:v>2.0360973529880001E-3</c:v>
                </c:pt>
                <c:pt idx="698">
                  <c:v>2.0339289851999407E-3</c:v>
                </c:pt>
                <c:pt idx="699">
                  <c:v>2.0317652309603659E-3</c:v>
                </c:pt>
                <c:pt idx="700">
                  <c:v>2.0296060755608334E-3</c:v>
                </c:pt>
                <c:pt idx="701">
                  <c:v>2.0274515043553548E-3</c:v>
                </c:pt>
                <c:pt idx="702">
                  <c:v>2.0253015027600681E-3</c:v>
                </c:pt>
                <c:pt idx="703">
                  <c:v>2.0231560562529072E-3</c:v>
                </c:pt>
                <c:pt idx="704">
                  <c:v>2.0210151503732739E-3</c:v>
                </c:pt>
                <c:pt idx="705">
                  <c:v>2.0188787707217169E-3</c:v>
                </c:pt>
                <c:pt idx="706">
                  <c:v>2.0167469029596032E-3</c:v>
                </c:pt>
                <c:pt idx="707">
                  <c:v>2.0146195328088019E-3</c:v>
                </c:pt>
                <c:pt idx="708">
                  <c:v>2.0124966460513638E-3</c:v>
                </c:pt>
                <c:pt idx="709">
                  <c:v>2.0103782285292044E-3</c:v>
                </c:pt>
                <c:pt idx="710">
                  <c:v>2.0082642661437898E-3</c:v>
                </c:pt>
                <c:pt idx="711">
                  <c:v>2.0061547448558237E-3</c:v>
                </c:pt>
                <c:pt idx="712">
                  <c:v>2.0040496506849364E-3</c:v>
                </c:pt>
                <c:pt idx="713">
                  <c:v>2.0019489697093752E-3</c:v>
                </c:pt>
                <c:pt idx="714">
                  <c:v>1.9998526880657006E-3</c:v>
                </c:pt>
                <c:pt idx="715">
                  <c:v>1.9977607919484772E-3</c:v>
                </c:pt>
                <c:pt idx="716">
                  <c:v>1.9956732676099731E-3</c:v>
                </c:pt>
                <c:pt idx="717">
                  <c:v>1.9935901013598584E-3</c:v>
                </c:pt>
                <c:pt idx="718">
                  <c:v>1.9915112795649056E-3</c:v>
                </c:pt>
                <c:pt idx="719">
                  <c:v>1.9894367886486917E-3</c:v>
                </c:pt>
                <c:pt idx="720">
                  <c:v>1.9873666150913051E-3</c:v>
                </c:pt>
                <c:pt idx="721">
                  <c:v>1.9853007454290481E-3</c:v>
                </c:pt>
                <c:pt idx="722">
                  <c:v>1.9832391662541475E-3</c:v>
                </c:pt>
                <c:pt idx="723">
                  <c:v>1.981181864214465E-3</c:v>
                </c:pt>
                <c:pt idx="724">
                  <c:v>1.9791288260132068E-3</c:v>
                </c:pt>
                <c:pt idx="725">
                  <c:v>1.9770800384086378E-3</c:v>
                </c:pt>
                <c:pt idx="726">
                  <c:v>1.9750354882137997E-3</c:v>
                </c:pt>
                <c:pt idx="727">
                  <c:v>1.9729951622962233E-3</c:v>
                </c:pt>
                <c:pt idx="728">
                  <c:v>1.9709590475776514E-3</c:v>
                </c:pt>
                <c:pt idx="729">
                  <c:v>1.9689271310337569E-3</c:v>
                </c:pt>
                <c:pt idx="730">
                  <c:v>1.9668993996938664E-3</c:v>
                </c:pt>
                <c:pt idx="731">
                  <c:v>1.9648758406406834E-3</c:v>
                </c:pt>
                <c:pt idx="732">
                  <c:v>1.9628564410100143E-3</c:v>
                </c:pt>
                <c:pt idx="733">
                  <c:v>1.9608411879904974E-3</c:v>
                </c:pt>
                <c:pt idx="734">
                  <c:v>1.9588300688233272E-3</c:v>
                </c:pt>
                <c:pt idx="735">
                  <c:v>1.9568230708019918E-3</c:v>
                </c:pt>
                <c:pt idx="736">
                  <c:v>1.9548201812720004E-3</c:v>
                </c:pt>
                <c:pt idx="737">
                  <c:v>1.9528213876306179E-3</c:v>
                </c:pt>
                <c:pt idx="738">
                  <c:v>1.9508266773266029E-3</c:v>
                </c:pt>
                <c:pt idx="739">
                  <c:v>1.9488360378599435E-3</c:v>
                </c:pt>
                <c:pt idx="740">
                  <c:v>1.9468494567815944E-3</c:v>
                </c:pt>
                <c:pt idx="741">
                  <c:v>1.9448669216932224E-3</c:v>
                </c:pt>
                <c:pt idx="742">
                  <c:v>1.9428884202469423E-3</c:v>
                </c:pt>
                <c:pt idx="743">
                  <c:v>1.9409139401450654E-3</c:v>
                </c:pt>
                <c:pt idx="744">
                  <c:v>1.9389434691398418E-3</c:v>
                </c:pt>
                <c:pt idx="745">
                  <c:v>1.936976995033209E-3</c:v>
                </c:pt>
                <c:pt idx="746">
                  <c:v>1.9350145056765391E-3</c:v>
                </c:pt>
                <c:pt idx="747">
                  <c:v>1.9330559889703886E-3</c:v>
                </c:pt>
                <c:pt idx="748">
                  <c:v>1.9311014328642511E-3</c:v>
                </c:pt>
                <c:pt idx="749">
                  <c:v>1.9291508253563073E-3</c:v>
                </c:pt>
                <c:pt idx="750">
                  <c:v>1.9272041544931829E-3</c:v>
                </c:pt>
                <c:pt idx="751">
                  <c:v>1.9252614083697017E-3</c:v>
                </c:pt>
                <c:pt idx="752">
                  <c:v>1.9233225751286447E-3</c:v>
                </c:pt>
                <c:pt idx="753">
                  <c:v>1.9213876429605072E-3</c:v>
                </c:pt>
                <c:pt idx="754">
                  <c:v>1.9194566001032606E-3</c:v>
                </c:pt>
                <c:pt idx="755">
                  <c:v>1.9175294348421125E-3</c:v>
                </c:pt>
                <c:pt idx="756">
                  <c:v>1.915606135509272E-3</c:v>
                </c:pt>
                <c:pt idx="757">
                  <c:v>1.9136866904837116E-3</c:v>
                </c:pt>
                <c:pt idx="758">
                  <c:v>1.9117710881909351E-3</c:v>
                </c:pt>
                <c:pt idx="759">
                  <c:v>1.9098593171027441E-3</c:v>
                </c:pt>
                <c:pt idx="760">
                  <c:v>1.9079513657370075E-3</c:v>
                </c:pt>
                <c:pt idx="761">
                  <c:v>1.9060472226574291E-3</c:v>
                </c:pt>
                <c:pt idx="762">
                  <c:v>1.9041468764733243E-3</c:v>
                </c:pt>
                <c:pt idx="763">
                  <c:v>1.9022503158393866E-3</c:v>
                </c:pt>
                <c:pt idx="764">
                  <c:v>1.9003575294554668E-3</c:v>
                </c:pt>
                <c:pt idx="765">
                  <c:v>1.8984685060663461E-3</c:v>
                </c:pt>
                <c:pt idx="766">
                  <c:v>1.8965832344615139E-3</c:v>
                </c:pt>
                <c:pt idx="767">
                  <c:v>1.8947017034749445E-3</c:v>
                </c:pt>
                <c:pt idx="768">
                  <c:v>1.8928239019848805E-3</c:v>
                </c:pt>
                <c:pt idx="769">
                  <c:v>1.8909498189136082E-3</c:v>
                </c:pt>
                <c:pt idx="770">
                  <c:v>1.8890794432272445E-3</c:v>
                </c:pt>
                <c:pt idx="771">
                  <c:v>1.887212763935518E-3</c:v>
                </c:pt>
                <c:pt idx="772">
                  <c:v>1.8853497700915542E-3</c:v>
                </c:pt>
                <c:pt idx="773">
                  <c:v>1.8834904507916608E-3</c:v>
                </c:pt>
                <c:pt idx="774">
                  <c:v>1.8816347951751177E-3</c:v>
                </c:pt>
                <c:pt idx="775">
                  <c:v>1.8797827924239608E-3</c:v>
                </c:pt>
                <c:pt idx="776">
                  <c:v>1.8779344317627769E-3</c:v>
                </c:pt>
                <c:pt idx="777">
                  <c:v>1.8760897024584914E-3</c:v>
                </c:pt>
                <c:pt idx="778">
                  <c:v>1.874248593820161E-3</c:v>
                </c:pt>
                <c:pt idx="779">
                  <c:v>1.8724110951987686E-3</c:v>
                </c:pt>
                <c:pt idx="780">
                  <c:v>1.8705771959870168E-3</c:v>
                </c:pt>
                <c:pt idx="781">
                  <c:v>1.8687468856191237E-3</c:v>
                </c:pt>
                <c:pt idx="782">
                  <c:v>1.86692015357062E-3</c:v>
                </c:pt>
                <c:pt idx="783">
                  <c:v>1.8650969893581487E-3</c:v>
                </c:pt>
                <c:pt idx="784">
                  <c:v>1.8632773825392626E-3</c:v>
                </c:pt>
                <c:pt idx="785">
                  <c:v>1.8614613227122263E-3</c:v>
                </c:pt>
                <c:pt idx="786">
                  <c:v>1.859648799515817E-3</c:v>
                </c:pt>
                <c:pt idx="787">
                  <c:v>1.8578398026291288E-3</c:v>
                </c:pt>
                <c:pt idx="788">
                  <c:v>1.856034321771374E-3</c:v>
                </c:pt>
                <c:pt idx="789">
                  <c:v>1.8542323467016935E-3</c:v>
                </c:pt>
                <c:pt idx="790">
                  <c:v>1.8524338672189565E-3</c:v>
                </c:pt>
                <c:pt idx="791">
                  <c:v>1.8506388731615738E-3</c:v>
                </c:pt>
                <c:pt idx="792">
                  <c:v>1.848847354407303E-3</c:v>
                </c:pt>
                <c:pt idx="793">
                  <c:v>1.8470593008730605E-3</c:v>
                </c:pt>
                <c:pt idx="794">
                  <c:v>1.8452747025147285E-3</c:v>
                </c:pt>
                <c:pt idx="795">
                  <c:v>1.8434935493269733E-3</c:v>
                </c:pt>
                <c:pt idx="796">
                  <c:v>1.8417158313430513E-3</c:v>
                </c:pt>
                <c:pt idx="797">
                  <c:v>1.8399415386346283E-3</c:v>
                </c:pt>
                <c:pt idx="798">
                  <c:v>1.8381706613115919E-3</c:v>
                </c:pt>
                <c:pt idx="799">
                  <c:v>1.8364031895218697E-3</c:v>
                </c:pt>
                <c:pt idx="800">
                  <c:v>1.8346391134512431E-3</c:v>
                </c:pt>
                <c:pt idx="801">
                  <c:v>1.8328784233231712E-3</c:v>
                </c:pt>
                <c:pt idx="802">
                  <c:v>1.8311211093986043E-3</c:v>
                </c:pt>
                <c:pt idx="803">
                  <c:v>1.8293671619758086E-3</c:v>
                </c:pt>
                <c:pt idx="804">
                  <c:v>1.8276165713901858E-3</c:v>
                </c:pt>
                <c:pt idx="805">
                  <c:v>1.8258693280140961E-3</c:v>
                </c:pt>
                <c:pt idx="806">
                  <c:v>1.8241254222566802E-3</c:v>
                </c:pt>
                <c:pt idx="807">
                  <c:v>1.8223848445636875E-3</c:v>
                </c:pt>
                <c:pt idx="808">
                  <c:v>1.8206475854172968E-3</c:v>
                </c:pt>
                <c:pt idx="809">
                  <c:v>1.818913635335947E-3</c:v>
                </c:pt>
                <c:pt idx="810">
                  <c:v>1.8171829848741619E-3</c:v>
                </c:pt>
                <c:pt idx="811">
                  <c:v>1.8154556246223804E-3</c:v>
                </c:pt>
                <c:pt idx="812">
                  <c:v>1.8137315452067845E-3</c:v>
                </c:pt>
                <c:pt idx="813">
                  <c:v>1.812010737289131E-3</c:v>
                </c:pt>
                <c:pt idx="814">
                  <c:v>1.8102931915665824E-3</c:v>
                </c:pt>
                <c:pt idx="815">
                  <c:v>1.8085788987715382E-3</c:v>
                </c:pt>
                <c:pt idx="816">
                  <c:v>1.8068678496714705E-3</c:v>
                </c:pt>
                <c:pt idx="817">
                  <c:v>1.8051600350687564E-3</c:v>
                </c:pt>
                <c:pt idx="818">
                  <c:v>1.8034554458005137E-3</c:v>
                </c:pt>
                <c:pt idx="819">
                  <c:v>1.8017540727384377E-3</c:v>
                </c:pt>
                <c:pt idx="820">
                  <c:v>1.8000559067886375E-3</c:v>
                </c:pt>
                <c:pt idx="821">
                  <c:v>1.7983609388914727E-3</c:v>
                </c:pt>
                <c:pt idx="822">
                  <c:v>1.7966691600213964E-3</c:v>
                </c:pt>
                <c:pt idx="823">
                  <c:v>1.7949805611867896E-3</c:v>
                </c:pt>
                <c:pt idx="824">
                  <c:v>1.7932951334298068E-3</c:v>
                </c:pt>
                <c:pt idx="825">
                  <c:v>1.791612867826214E-3</c:v>
                </c:pt>
                <c:pt idx="826">
                  <c:v>1.7899337554852337E-3</c:v>
                </c:pt>
                <c:pt idx="827">
                  <c:v>1.7882577875493859E-3</c:v>
                </c:pt>
                <c:pt idx="828">
                  <c:v>1.7865849551943352E-3</c:v>
                </c:pt>
                <c:pt idx="829">
                  <c:v>1.784915249628733E-3</c:v>
                </c:pt>
                <c:pt idx="830">
                  <c:v>1.7832486620940656E-3</c:v>
                </c:pt>
                <c:pt idx="831">
                  <c:v>1.7815851838645E-3</c:v>
                </c:pt>
                <c:pt idx="832">
                  <c:v>1.779924806246733E-3</c:v>
                </c:pt>
                <c:pt idx="833">
                  <c:v>1.7782675205798362E-3</c:v>
                </c:pt>
                <c:pt idx="834">
                  <c:v>1.776613318235111E-3</c:v>
                </c:pt>
                <c:pt idx="835">
                  <c:v>1.7749621906159333E-3</c:v>
                </c:pt>
                <c:pt idx="836">
                  <c:v>1.7733141291576084E-3</c:v>
                </c:pt>
                <c:pt idx="837">
                  <c:v>1.7716691253272208E-3</c:v>
                </c:pt>
                <c:pt idx="838">
                  <c:v>1.7700271706234886E-3</c:v>
                </c:pt>
                <c:pt idx="839">
                  <c:v>1.7683882565766149E-3</c:v>
                </c:pt>
                <c:pt idx="840">
                  <c:v>1.7667523747481447E-3</c:v>
                </c:pt>
                <c:pt idx="841">
                  <c:v>1.7651195167308173E-3</c:v>
                </c:pt>
                <c:pt idx="842">
                  <c:v>1.763489674148425E-3</c:v>
                </c:pt>
                <c:pt idx="843">
                  <c:v>1.761862838655668E-3</c:v>
                </c:pt>
                <c:pt idx="844">
                  <c:v>1.7602390019380131E-3</c:v>
                </c:pt>
                <c:pt idx="845">
                  <c:v>1.7586181557115506E-3</c:v>
                </c:pt>
                <c:pt idx="846">
                  <c:v>1.7570002917228556E-3</c:v>
                </c:pt>
                <c:pt idx="847">
                  <c:v>1.7553854017488459E-3</c:v>
                </c:pt>
                <c:pt idx="848">
                  <c:v>1.7537734775966427E-3</c:v>
                </c:pt>
                <c:pt idx="849">
                  <c:v>1.752164511103435E-3</c:v>
                </c:pt>
                <c:pt idx="850">
                  <c:v>1.7505584941363375E-3</c:v>
                </c:pt>
                <c:pt idx="851">
                  <c:v>1.7489554185922565E-3</c:v>
                </c:pt>
                <c:pt idx="852">
                  <c:v>1.7473552763977531E-3</c:v>
                </c:pt>
                <c:pt idx="853">
                  <c:v>1.7457580595089072E-3</c:v>
                </c:pt>
                <c:pt idx="854">
                  <c:v>1.7441637599111817E-3</c:v>
                </c:pt>
                <c:pt idx="855">
                  <c:v>1.7425723696192922E-3</c:v>
                </c:pt>
                <c:pt idx="856">
                  <c:v>1.7409838806770686E-3</c:v>
                </c:pt>
                <c:pt idx="857">
                  <c:v>1.7393982851573262E-3</c:v>
                </c:pt>
                <c:pt idx="858">
                  <c:v>1.7378155751617327E-3</c:v>
                </c:pt>
                <c:pt idx="859">
                  <c:v>1.7362357428206767E-3</c:v>
                </c:pt>
                <c:pt idx="860">
                  <c:v>1.7346587802931372E-3</c:v>
                </c:pt>
                <c:pt idx="861">
                  <c:v>1.7330846797665557E-3</c:v>
                </c:pt>
                <c:pt idx="862">
                  <c:v>1.7315134334567038E-3</c:v>
                </c:pt>
                <c:pt idx="863">
                  <c:v>1.7299450336075582E-3</c:v>
                </c:pt>
                <c:pt idx="864">
                  <c:v>1.7283794724911711E-3</c:v>
                </c:pt>
                <c:pt idx="865">
                  <c:v>1.7268167424075447E-3</c:v>
                </c:pt>
                <c:pt idx="866">
                  <c:v>1.7252568356845024E-3</c:v>
                </c:pt>
                <c:pt idx="867">
                  <c:v>1.7236997446775672E-3</c:v>
                </c:pt>
                <c:pt idx="868">
                  <c:v>1.7221454617698325E-3</c:v>
                </c:pt>
                <c:pt idx="869">
                  <c:v>1.7205939793718417E-3</c:v>
                </c:pt>
                <c:pt idx="870">
                  <c:v>1.7190452899214618E-3</c:v>
                </c:pt>
                <c:pt idx="871">
                  <c:v>1.7174993858837626E-3</c:v>
                </c:pt>
                <c:pt idx="872">
                  <c:v>1.7159562597508931E-3</c:v>
                </c:pt>
                <c:pt idx="873">
                  <c:v>1.7144159040419608E-3</c:v>
                </c:pt>
                <c:pt idx="874">
                  <c:v>1.7128783113029098E-3</c:v>
                </c:pt>
                <c:pt idx="875">
                  <c:v>1.7113434741064016E-3</c:v>
                </c:pt>
                <c:pt idx="876">
                  <c:v>1.7098113850516957E-3</c:v>
                </c:pt>
                <c:pt idx="877">
                  <c:v>1.7082820367645296E-3</c:v>
                </c:pt>
                <c:pt idx="878">
                  <c:v>1.706755421897001E-3</c:v>
                </c:pt>
                <c:pt idx="879">
                  <c:v>1.7052315331274499E-3</c:v>
                </c:pt>
                <c:pt idx="880">
                  <c:v>1.7037103631603429E-3</c:v>
                </c:pt>
                <c:pt idx="881">
                  <c:v>1.7021919047261532E-3</c:v>
                </c:pt>
                <c:pt idx="882">
                  <c:v>1.7006761505812505E-3</c:v>
                </c:pt>
                <c:pt idx="883">
                  <c:v>1.6991630935077795E-3</c:v>
                </c:pt>
                <c:pt idx="884">
                  <c:v>1.6976527263135503E-3</c:v>
                </c:pt>
                <c:pt idx="885">
                  <c:v>1.6961450418319219E-3</c:v>
                </c:pt>
                <c:pt idx="886">
                  <c:v>1.6946400329216898E-3</c:v>
                </c:pt>
                <c:pt idx="887">
                  <c:v>1.6931376924669715E-3</c:v>
                </c:pt>
                <c:pt idx="888">
                  <c:v>1.6916380133770986E-3</c:v>
                </c:pt>
                <c:pt idx="889">
                  <c:v>1.6901409885864993E-3</c:v>
                </c:pt>
                <c:pt idx="890">
                  <c:v>1.6886466110545926E-3</c:v>
                </c:pt>
                <c:pt idx="891">
                  <c:v>1.687154873765675E-3</c:v>
                </c:pt>
                <c:pt idx="892">
                  <c:v>1.6856657697288124E-3</c:v>
                </c:pt>
                <c:pt idx="893">
                  <c:v>1.6841792919777283E-3</c:v>
                </c:pt>
                <c:pt idx="894">
                  <c:v>1.6826954335706999E-3</c:v>
                </c:pt>
                <c:pt idx="895">
                  <c:v>1.6812141875904439E-3</c:v>
                </c:pt>
                <c:pt idx="896">
                  <c:v>1.6797355471440142E-3</c:v>
                </c:pt>
                <c:pt idx="897">
                  <c:v>1.6782595053626925E-3</c:v>
                </c:pt>
                <c:pt idx="898">
                  <c:v>1.6767860554018827E-3</c:v>
                </c:pt>
                <c:pt idx="899">
                  <c:v>1.6753151904410036E-3</c:v>
                </c:pt>
                <c:pt idx="900">
                  <c:v>1.6738469036833869E-3</c:v>
                </c:pt>
                <c:pt idx="901">
                  <c:v>1.6723811883561685E-3</c:v>
                </c:pt>
                <c:pt idx="902">
                  <c:v>1.6709180377101874E-3</c:v>
                </c:pt>
                <c:pt idx="903">
                  <c:v>1.6694574450198812E-3</c:v>
                </c:pt>
                <c:pt idx="904">
                  <c:v>1.6679994035831826E-3</c:v>
                </c:pt>
                <c:pt idx="905">
                  <c:v>1.6665439067214171E-3</c:v>
                </c:pt>
                <c:pt idx="906">
                  <c:v>1.6650909477792016E-3</c:v>
                </c:pt>
                <c:pt idx="907">
                  <c:v>1.6636405201243417E-3</c:v>
                </c:pt>
                <c:pt idx="908">
                  <c:v>1.6621926171477323E-3</c:v>
                </c:pt>
                <c:pt idx="909">
                  <c:v>1.6607472322632559E-3</c:v>
                </c:pt>
                <c:pt idx="910">
                  <c:v>1.6593043589076839E-3</c:v>
                </c:pt>
                <c:pt idx="911">
                  <c:v>1.6578639905405765E-3</c:v>
                </c:pt>
                <c:pt idx="912">
                  <c:v>1.656426120644184E-3</c:v>
                </c:pt>
                <c:pt idx="913">
                  <c:v>1.6549907427233486E-3</c:v>
                </c:pt>
                <c:pt idx="914">
                  <c:v>1.6535578503054061E-3</c:v>
                </c:pt>
                <c:pt idx="915">
                  <c:v>1.6521274369400902E-3</c:v>
                </c:pt>
                <c:pt idx="916">
                  <c:v>1.6506994961994332E-3</c:v>
                </c:pt>
                <c:pt idx="917">
                  <c:v>1.6492740216776719E-3</c:v>
                </c:pt>
                <c:pt idx="918">
                  <c:v>1.647851006991151E-3</c:v>
                </c:pt>
                <c:pt idx="919">
                  <c:v>1.6464304457782279E-3</c:v>
                </c:pt>
                <c:pt idx="920">
                  <c:v>1.6450123316991765E-3</c:v>
                </c:pt>
                <c:pt idx="921">
                  <c:v>1.6435966584360967E-3</c:v>
                </c:pt>
                <c:pt idx="922">
                  <c:v>1.6421834196928154E-3</c:v>
                </c:pt>
                <c:pt idx="923">
                  <c:v>1.6407726091947974E-3</c:v>
                </c:pt>
                <c:pt idx="924">
                  <c:v>1.6393642206890507E-3</c:v>
                </c:pt>
                <c:pt idx="925">
                  <c:v>1.6379582479440346E-3</c:v>
                </c:pt>
                <c:pt idx="926">
                  <c:v>1.6365546847495664E-3</c:v>
                </c:pt>
                <c:pt idx="927">
                  <c:v>1.6351535249167332E-3</c:v>
                </c:pt>
                <c:pt idx="928">
                  <c:v>1.6337547622777967E-3</c:v>
                </c:pt>
                <c:pt idx="929">
                  <c:v>1.6323583906861061E-3</c:v>
                </c:pt>
                <c:pt idx="930">
                  <c:v>1.630964404016007E-3</c:v>
                </c:pt>
                <c:pt idx="931">
                  <c:v>1.6295727961627513E-3</c:v>
                </c:pt>
                <c:pt idx="932">
                  <c:v>1.6281835610424075E-3</c:v>
                </c:pt>
                <c:pt idx="933">
                  <c:v>1.6267966925917754E-3</c:v>
                </c:pt>
                <c:pt idx="934">
                  <c:v>1.625412184768293E-3</c:v>
                </c:pt>
                <c:pt idx="935">
                  <c:v>1.6240300315499526E-3</c:v>
                </c:pt>
                <c:pt idx="936">
                  <c:v>1.6226502269352117E-3</c:v>
                </c:pt>
                <c:pt idx="937">
                  <c:v>1.6212727649429068E-3</c:v>
                </c:pt>
                <c:pt idx="938">
                  <c:v>1.6198976396121663E-3</c:v>
                </c:pt>
                <c:pt idx="939">
                  <c:v>1.6185248450023254E-3</c:v>
                </c:pt>
                <c:pt idx="940">
                  <c:v>1.6171543751928403E-3</c:v>
                </c:pt>
                <c:pt idx="941">
                  <c:v>1.6157862242832015E-3</c:v>
                </c:pt>
                <c:pt idx="942">
                  <c:v>1.6144203863928523E-3</c:v>
                </c:pt>
                <c:pt idx="943">
                  <c:v>1.6130568556611015E-3</c:v>
                </c:pt>
                <c:pt idx="944">
                  <c:v>1.6116956262470414E-3</c:v>
                </c:pt>
                <c:pt idx="945">
                  <c:v>1.6103366923294637E-3</c:v>
                </c:pt>
                <c:pt idx="946">
                  <c:v>1.6089800481067771E-3</c:v>
                </c:pt>
                <c:pt idx="947">
                  <c:v>1.6076256877969226E-3</c:v>
                </c:pt>
                <c:pt idx="948">
                  <c:v>1.6062736056372954E-3</c:v>
                </c:pt>
                <c:pt idx="949">
                  <c:v>1.604923795884659E-3</c:v>
                </c:pt>
                <c:pt idx="950">
                  <c:v>1.6035762528150664E-3</c:v>
                </c:pt>
                <c:pt idx="951">
                  <c:v>1.6022309707237785E-3</c:v>
                </c:pt>
                <c:pt idx="952">
                  <c:v>1.6008879439251839E-3</c:v>
                </c:pt>
                <c:pt idx="953">
                  <c:v>1.5995471667527169E-3</c:v>
                </c:pt>
                <c:pt idx="954">
                  <c:v>1.5982086335587819E-3</c:v>
                </c:pt>
                <c:pt idx="955">
                  <c:v>1.596872338714669E-3</c:v>
                </c:pt>
                <c:pt idx="956">
                  <c:v>1.5955382766104796E-3</c:v>
                </c:pt>
                <c:pt idx="957">
                  <c:v>1.5942064416550451E-3</c:v>
                </c:pt>
                <c:pt idx="958">
                  <c:v>1.5928768282758503E-3</c:v>
                </c:pt>
                <c:pt idx="959">
                  <c:v>1.5915494309189533E-3</c:v>
                </c:pt>
                <c:pt idx="960">
                  <c:v>1.5902242440489129E-3</c:v>
                </c:pt>
                <c:pt idx="961">
                  <c:v>1.5889012621487057E-3</c:v>
                </c:pt>
                <c:pt idx="962">
                  <c:v>1.5875804797196543E-3</c:v>
                </c:pt>
                <c:pt idx="963">
                  <c:v>1.5862618912813489E-3</c:v>
                </c:pt>
                <c:pt idx="964">
                  <c:v>1.5849454913715721E-3</c:v>
                </c:pt>
                <c:pt idx="965">
                  <c:v>1.5836312745462222E-3</c:v>
                </c:pt>
                <c:pt idx="966">
                  <c:v>1.5823192353792413E-3</c:v>
                </c:pt>
                <c:pt idx="967">
                  <c:v>1.5810093684625367E-3</c:v>
                </c:pt>
                <c:pt idx="968">
                  <c:v>1.5797016684059092E-3</c:v>
                </c:pt>
                <c:pt idx="969">
                  <c:v>1.5783961298369788E-3</c:v>
                </c:pt>
                <c:pt idx="970">
                  <c:v>1.57709274740111E-3</c:v>
                </c:pt>
                <c:pt idx="971">
                  <c:v>1.5757915157613401E-3</c:v>
                </c:pt>
                <c:pt idx="972">
                  <c:v>1.5744924295983051E-3</c:v>
                </c:pt>
                <c:pt idx="973">
                  <c:v>1.5731954836101683E-3</c:v>
                </c:pt>
                <c:pt idx="974">
                  <c:v>1.5719006725125467E-3</c:v>
                </c:pt>
                <c:pt idx="975">
                  <c:v>1.5706079910384409E-3</c:v>
                </c:pt>
                <c:pt idx="976">
                  <c:v>1.5693174339381627E-3</c:v>
                </c:pt>
                <c:pt idx="977">
                  <c:v>1.5680289959792645E-3</c:v>
                </c:pt>
                <c:pt idx="978">
                  <c:v>1.5667426719464677E-3</c:v>
                </c:pt>
                <c:pt idx="979">
                  <c:v>1.5654584566415937E-3</c:v>
                </c:pt>
                <c:pt idx="980">
                  <c:v>1.5641763448834922E-3</c:v>
                </c:pt>
                <c:pt idx="981">
                  <c:v>1.5628963315079741E-3</c:v>
                </c:pt>
                <c:pt idx="982">
                  <c:v>1.5616184113677386E-3</c:v>
                </c:pt>
                <c:pt idx="983">
                  <c:v>1.5603425793323073E-3</c:v>
                </c:pt>
                <c:pt idx="984">
                  <c:v>1.5590688302879543E-3</c:v>
                </c:pt>
                <c:pt idx="985">
                  <c:v>1.5577971591376381E-3</c:v>
                </c:pt>
                <c:pt idx="986">
                  <c:v>1.5565275608009324E-3</c:v>
                </c:pt>
                <c:pt idx="987">
                  <c:v>1.555260030213961E-3</c:v>
                </c:pt>
                <c:pt idx="988">
                  <c:v>1.553994562329328E-3</c:v>
                </c:pt>
                <c:pt idx="989">
                  <c:v>1.5527311521160521E-3</c:v>
                </c:pt>
                <c:pt idx="990">
                  <c:v>1.5514697945594998E-3</c:v>
                </c:pt>
                <c:pt idx="991">
                  <c:v>1.5502104846613185E-3</c:v>
                </c:pt>
                <c:pt idx="992">
                  <c:v>1.5489532174393706E-3</c:v>
                </c:pt>
                <c:pt idx="993">
                  <c:v>1.5476979879276696E-3</c:v>
                </c:pt>
                <c:pt idx="994">
                  <c:v>1.5464447911763112E-3</c:v>
                </c:pt>
                <c:pt idx="995">
                  <c:v>1.5451936222514112E-3</c:v>
                </c:pt>
                <c:pt idx="996">
                  <c:v>1.5439444762350397E-3</c:v>
                </c:pt>
                <c:pt idx="997">
                  <c:v>1.542697348225157E-3</c:v>
                </c:pt>
                <c:pt idx="998">
                  <c:v>1.5414522333355482E-3</c:v>
                </c:pt>
                <c:pt idx="999">
                  <c:v>1.5402091266957616E-3</c:v>
                </c:pt>
                <c:pt idx="1000">
                  <c:v>1.5389680234510429E-3</c:v>
                </c:pt>
                <c:pt idx="1001">
                  <c:v>1.5377289187622739E-3</c:v>
                </c:pt>
                <c:pt idx="1002">
                  <c:v>1.5364918078059084E-3</c:v>
                </c:pt>
                <c:pt idx="1003">
                  <c:v>1.5352566857739101E-3</c:v>
                </c:pt>
                <c:pt idx="1004">
                  <c:v>1.53402354787369E-3</c:v>
                </c:pt>
                <c:pt idx="1005">
                  <c:v>1.5327923893280449E-3</c:v>
                </c:pt>
                <c:pt idx="1006">
                  <c:v>1.5315632053750957E-3</c:v>
                </c:pt>
                <c:pt idx="1007">
                  <c:v>1.5303359912682243E-3</c:v>
                </c:pt>
                <c:pt idx="1008">
                  <c:v>1.5291107422760162E-3</c:v>
                </c:pt>
                <c:pt idx="1009">
                  <c:v>1.5278874536821952E-3</c:v>
                </c:pt>
                <c:pt idx="1010">
                  <c:v>1.5266661207855668E-3</c:v>
                </c:pt>
                <c:pt idx="1011">
                  <c:v>1.5254467388999553E-3</c:v>
                </c:pt>
                <c:pt idx="1012">
                  <c:v>1.5242293033541456E-3</c:v>
                </c:pt>
                <c:pt idx="1013">
                  <c:v>1.5230138094918214E-3</c:v>
                </c:pt>
                <c:pt idx="1014">
                  <c:v>1.5218002526715094E-3</c:v>
                </c:pt>
                <c:pt idx="1015">
                  <c:v>1.5205886282665161E-3</c:v>
                </c:pt>
                <c:pt idx="1016">
                  <c:v>1.519378931664872E-3</c:v>
                </c:pt>
                <c:pt idx="1017">
                  <c:v>1.5181711582692718E-3</c:v>
                </c:pt>
                <c:pt idx="1018">
                  <c:v>1.5169653034970169E-3</c:v>
                </c:pt>
                <c:pt idx="1019">
                  <c:v>1.5157613627799556E-3</c:v>
                </c:pt>
                <c:pt idx="1020">
                  <c:v>1.5145593315644284E-3</c:v>
                </c:pt>
                <c:pt idx="1021">
                  <c:v>1.5133592053112079E-3</c:v>
                </c:pt>
                <c:pt idx="1022">
                  <c:v>1.5121609794954427E-3</c:v>
                </c:pt>
                <c:pt idx="1023">
                  <c:v>1.5109646496066014E-3</c:v>
                </c:pt>
                <c:pt idx="1024">
                  <c:v>1.5097702111484146E-3</c:v>
                </c:pt>
                <c:pt idx="1025">
                  <c:v>1.5085776596388183E-3</c:v>
                </c:pt>
                <c:pt idx="1026">
                  <c:v>1.5073869906099008E-3</c:v>
                </c:pt>
                <c:pt idx="1027">
                  <c:v>1.5061981996078424E-3</c:v>
                </c:pt>
                <c:pt idx="1028">
                  <c:v>1.5050112821928638E-3</c:v>
                </c:pt>
                <c:pt idx="1029">
                  <c:v>1.5038262339391686E-3</c:v>
                </c:pt>
                <c:pt idx="1030">
                  <c:v>1.5026430504348892E-3</c:v>
                </c:pt>
                <c:pt idx="1031">
                  <c:v>1.5014617272820314E-3</c:v>
                </c:pt>
                <c:pt idx="1032">
                  <c:v>1.5002822600964213E-3</c:v>
                </c:pt>
                <c:pt idx="1033">
                  <c:v>1.4991046445076487E-3</c:v>
                </c:pt>
                <c:pt idx="1034">
                  <c:v>1.4979288761590151E-3</c:v>
                </c:pt>
                <c:pt idx="1035">
                  <c:v>1.4967549507074799E-3</c:v>
                </c:pt>
                <c:pt idx="1036">
                  <c:v>1.4955828638236054E-3</c:v>
                </c:pt>
                <c:pt idx="1037">
                  <c:v>1.4944126111915055E-3</c:v>
                </c:pt>
                <c:pt idx="1038">
                  <c:v>1.4932441885087914E-3</c:v>
                </c:pt>
                <c:pt idx="1039">
                  <c:v>1.4920775914865189E-3</c:v>
                </c:pt>
                <c:pt idx="1040">
                  <c:v>1.4909128158491366E-3</c:v>
                </c:pt>
                <c:pt idx="1041">
                  <c:v>1.4897498573344338E-3</c:v>
                </c:pt>
                <c:pt idx="1042">
                  <c:v>1.4885887116934872E-3</c:v>
                </c:pt>
                <c:pt idx="1043">
                  <c:v>1.4874293746906108E-3</c:v>
                </c:pt>
                <c:pt idx="1044">
                  <c:v>1.4862718421033028E-3</c:v>
                </c:pt>
                <c:pt idx="1045">
                  <c:v>1.4851161097221963E-3</c:v>
                </c:pt>
                <c:pt idx="1046">
                  <c:v>1.4839621733510053E-3</c:v>
                </c:pt>
                <c:pt idx="1047">
                  <c:v>1.4828100288064785E-3</c:v>
                </c:pt>
                <c:pt idx="1048">
                  <c:v>1.481659671918343E-3</c:v>
                </c:pt>
                <c:pt idx="1049">
                  <c:v>1.4805110985292591E-3</c:v>
                </c:pt>
                <c:pt idx="1050">
                  <c:v>1.479364304494767E-3</c:v>
                </c:pt>
                <c:pt idx="1051">
                  <c:v>1.4782192856832386E-3</c:v>
                </c:pt>
                <c:pt idx="1052">
                  <c:v>1.4770760379758268E-3</c:v>
                </c:pt>
                <c:pt idx="1053">
                  <c:v>1.4759345572664176E-3</c:v>
                </c:pt>
                <c:pt idx="1054">
                  <c:v>1.4747948394615786E-3</c:v>
                </c:pt>
                <c:pt idx="1055">
                  <c:v>1.4736568804805126E-3</c:v>
                </c:pt>
                <c:pt idx="1056">
                  <c:v>1.472520676255007E-3</c:v>
                </c:pt>
                <c:pt idx="1057">
                  <c:v>1.4713862227293871E-3</c:v>
                </c:pt>
                <c:pt idx="1058">
                  <c:v>1.4702535158604649E-3</c:v>
                </c:pt>
                <c:pt idx="1059">
                  <c:v>1.4691225516174956E-3</c:v>
                </c:pt>
                <c:pt idx="1060">
                  <c:v>1.4679933259821247E-3</c:v>
                </c:pt>
                <c:pt idx="1061">
                  <c:v>1.4668658349483443E-3</c:v>
                </c:pt>
                <c:pt idx="1062">
                  <c:v>1.4657400745224437E-3</c:v>
                </c:pt>
                <c:pt idx="1063">
                  <c:v>1.4646160407229634E-3</c:v>
                </c:pt>
                <c:pt idx="1064">
                  <c:v>1.4634937295806467E-3</c:v>
                </c:pt>
                <c:pt idx="1065">
                  <c:v>1.4623731371383954E-3</c:v>
                </c:pt>
                <c:pt idx="1066">
                  <c:v>1.4612542594512198E-3</c:v>
                </c:pt>
                <c:pt idx="1067">
                  <c:v>1.4601370925861959E-3</c:v>
                </c:pt>
                <c:pt idx="1068">
                  <c:v>1.4590216326224174E-3</c:v>
                </c:pt>
                <c:pt idx="1069">
                  <c:v>1.4579078756509498E-3</c:v>
                </c:pt>
                <c:pt idx="1070">
                  <c:v>1.4567958177747857E-3</c:v>
                </c:pt>
                <c:pt idx="1071">
                  <c:v>1.4556854551087989E-3</c:v>
                </c:pt>
                <c:pt idx="1072">
                  <c:v>1.4545767837796987E-3</c:v>
                </c:pt>
                <c:pt idx="1073">
                  <c:v>1.4534697999259848E-3</c:v>
                </c:pt>
                <c:pt idx="1074">
                  <c:v>1.4523644996979044E-3</c:v>
                </c:pt>
                <c:pt idx="1075">
                  <c:v>1.4512608792574043E-3</c:v>
                </c:pt>
                <c:pt idx="1076">
                  <c:v>1.4501589347780898E-3</c:v>
                </c:pt>
                <c:pt idx="1077">
                  <c:v>1.4490586624451775E-3</c:v>
                </c:pt>
                <c:pt idx="1078">
                  <c:v>1.4479600584554543E-3</c:v>
                </c:pt>
                <c:pt idx="1079">
                  <c:v>1.4468631190172304E-3</c:v>
                </c:pt>
                <c:pt idx="1080">
                  <c:v>1.4457678403502984E-3</c:v>
                </c:pt>
                <c:pt idx="1081">
                  <c:v>1.4446742186858881E-3</c:v>
                </c:pt>
                <c:pt idx="1082">
                  <c:v>1.4435822502666244E-3</c:v>
                </c:pt>
                <c:pt idx="1083">
                  <c:v>1.4424919313464834E-3</c:v>
                </c:pt>
                <c:pt idx="1084">
                  <c:v>1.4414032581907504E-3</c:v>
                </c:pt>
                <c:pt idx="1085">
                  <c:v>1.4403162270759759E-3</c:v>
                </c:pt>
                <c:pt idx="1086">
                  <c:v>1.4392308342899354E-3</c:v>
                </c:pt>
                <c:pt idx="1087">
                  <c:v>1.4381470761315844E-3</c:v>
                </c:pt>
                <c:pt idx="1088">
                  <c:v>1.437064948911019E-3</c:v>
                </c:pt>
                <c:pt idx="1089">
                  <c:v>1.4359844489494316E-3</c:v>
                </c:pt>
                <c:pt idx="1090">
                  <c:v>1.4349055725790716E-3</c:v>
                </c:pt>
                <c:pt idx="1091">
                  <c:v>1.4338283161432013E-3</c:v>
                </c:pt>
                <c:pt idx="1092">
                  <c:v>1.4327526759960573E-3</c:v>
                </c:pt>
                <c:pt idx="1093">
                  <c:v>1.4316786485028068E-3</c:v>
                </c:pt>
                <c:pt idx="1094">
                  <c:v>1.4306062300395088E-3</c:v>
                </c:pt>
                <c:pt idx="1095">
                  <c:v>1.429535416993072E-3</c:v>
                </c:pt>
                <c:pt idx="1096">
                  <c:v>1.4284662057612147E-3</c:v>
                </c:pt>
                <c:pt idx="1097">
                  <c:v>1.4273985927524245E-3</c:v>
                </c:pt>
                <c:pt idx="1098">
                  <c:v>1.4263325743859182E-3</c:v>
                </c:pt>
                <c:pt idx="1099">
                  <c:v>1.4252681470916001E-3</c:v>
                </c:pt>
                <c:pt idx="1100">
                  <c:v>1.4242053073100255E-3</c:v>
                </c:pt>
                <c:pt idx="1101">
                  <c:v>1.4231440514923578E-3</c:v>
                </c:pt>
                <c:pt idx="1102">
                  <c:v>1.4220843761003307E-3</c:v>
                </c:pt>
                <c:pt idx="1103">
                  <c:v>1.4210262776062083E-3</c:v>
                </c:pt>
                <c:pt idx="1104">
                  <c:v>1.4199697524927466E-3</c:v>
                </c:pt>
                <c:pt idx="1105">
                  <c:v>1.4189147972531533E-3</c:v>
                </c:pt>
                <c:pt idx="1106">
                  <c:v>1.4178614083910498E-3</c:v>
                </c:pt>
                <c:pt idx="1107">
                  <c:v>1.4168095824204335E-3</c:v>
                </c:pt>
                <c:pt idx="1108">
                  <c:v>1.415759315865637E-3</c:v>
                </c:pt>
                <c:pt idx="1109">
                  <c:v>1.4147106052612921E-3</c:v>
                </c:pt>
                <c:pt idx="1110">
                  <c:v>1.4136634471522901E-3</c:v>
                </c:pt>
                <c:pt idx="1111">
                  <c:v>1.4126178380937458E-3</c:v>
                </c:pt>
                <c:pt idx="1112">
                  <c:v>1.4115737746509564E-3</c:v>
                </c:pt>
                <c:pt idx="1113">
                  <c:v>1.4105312533993679E-3</c:v>
                </c:pt>
                <c:pt idx="1114">
                  <c:v>1.4094902709245345E-3</c:v>
                </c:pt>
                <c:pt idx="1115">
                  <c:v>1.4084508238220827E-3</c:v>
                </c:pt>
                <c:pt idx="1116">
                  <c:v>1.4074129086976744E-3</c:v>
                </c:pt>
                <c:pt idx="1117">
                  <c:v>1.4063765221669694E-3</c:v>
                </c:pt>
                <c:pt idx="1118">
                  <c:v>1.405341660855588E-3</c:v>
                </c:pt>
                <c:pt idx="1119">
                  <c:v>1.4043083213990768E-3</c:v>
                </c:pt>
                <c:pt idx="1120">
                  <c:v>1.4032765004428687E-3</c:v>
                </c:pt>
                <c:pt idx="1121">
                  <c:v>1.4022461946422498E-3</c:v>
                </c:pt>
                <c:pt idx="1122">
                  <c:v>1.4012174006623214E-3</c:v>
                </c:pt>
                <c:pt idx="1123">
                  <c:v>1.4001901151779652E-3</c:v>
                </c:pt>
                <c:pt idx="1124">
                  <c:v>1.3991643348738052E-3</c:v>
                </c:pt>
                <c:pt idx="1125">
                  <c:v>1.3981400564441759E-3</c:v>
                </c:pt>
                <c:pt idx="1126">
                  <c:v>1.3971172765930829E-3</c:v>
                </c:pt>
                <c:pt idx="1127">
                  <c:v>1.3960959920341698E-3</c:v>
                </c:pt>
                <c:pt idx="1128">
                  <c:v>1.3950761994906823E-3</c:v>
                </c:pt>
                <c:pt idx="1129">
                  <c:v>1.3940578956954336E-3</c:v>
                </c:pt>
                <c:pt idx="1130">
                  <c:v>1.3930410773907687E-3</c:v>
                </c:pt>
                <c:pt idx="1131">
                  <c:v>1.3920257413285305E-3</c:v>
                </c:pt>
                <c:pt idx="1132">
                  <c:v>1.391011884270025E-3</c:v>
                </c:pt>
                <c:pt idx="1133">
                  <c:v>1.3899995029859856E-3</c:v>
                </c:pt>
                <c:pt idx="1134">
                  <c:v>1.3889885942565412E-3</c:v>
                </c:pt>
                <c:pt idx="1135">
                  <c:v>1.3879791548711802E-3</c:v>
                </c:pt>
                <c:pt idx="1136">
                  <c:v>1.3869711816287176E-3</c:v>
                </c:pt>
                <c:pt idx="1137">
                  <c:v>1.3859646713372598E-3</c:v>
                </c:pt>
                <c:pt idx="1138">
                  <c:v>1.3849596208141729E-3</c:v>
                </c:pt>
                <c:pt idx="1139">
                  <c:v>1.3839560268860463E-3</c:v>
                </c:pt>
                <c:pt idx="1140">
                  <c:v>1.3829538863886636E-3</c:v>
                </c:pt>
                <c:pt idx="1141">
                  <c:v>1.381953196166964E-3</c:v>
                </c:pt>
                <c:pt idx="1142">
                  <c:v>1.3809539530750137E-3</c:v>
                </c:pt>
                <c:pt idx="1143">
                  <c:v>1.3799561539759712E-3</c:v>
                </c:pt>
                <c:pt idx="1144">
                  <c:v>1.3789597957420538E-3</c:v>
                </c:pt>
                <c:pt idx="1145">
                  <c:v>1.3779648752545051E-3</c:v>
                </c:pt>
                <c:pt idx="1146">
                  <c:v>1.3769713894035648E-3</c:v>
                </c:pt>
                <c:pt idx="1147">
                  <c:v>1.3759793350884325E-3</c:v>
                </c:pt>
                <c:pt idx="1148">
                  <c:v>1.3749887092172385E-3</c:v>
                </c:pt>
                <c:pt idx="1149">
                  <c:v>1.3739995087070102E-3</c:v>
                </c:pt>
                <c:pt idx="1150">
                  <c:v>1.3730117304836407E-3</c:v>
                </c:pt>
                <c:pt idx="1151">
                  <c:v>1.3720253714818564E-3</c:v>
                </c:pt>
                <c:pt idx="1152">
                  <c:v>1.3710404286451862E-3</c:v>
                </c:pt>
                <c:pt idx="1153">
                  <c:v>1.3700568989259284E-3</c:v>
                </c:pt>
                <c:pt idx="1154">
                  <c:v>1.3690747792851213E-3</c:v>
                </c:pt>
                <c:pt idx="1155">
                  <c:v>1.3680940666925101E-3</c:v>
                </c:pt>
                <c:pt idx="1156">
                  <c:v>1.3671147581265171E-3</c:v>
                </c:pt>
                <c:pt idx="1157">
                  <c:v>1.3661368505742089E-3</c:v>
                </c:pt>
                <c:pt idx="1158">
                  <c:v>1.3651603410312684E-3</c:v>
                </c:pt>
                <c:pt idx="1159">
                  <c:v>1.3641852265019602E-3</c:v>
                </c:pt>
                <c:pt idx="1160">
                  <c:v>1.3632115039991038E-3</c:v>
                </c:pt>
                <c:pt idx="1161">
                  <c:v>1.3622391705440402E-3</c:v>
                </c:pt>
                <c:pt idx="1162">
                  <c:v>1.3612682231666031E-3</c:v>
                </c:pt>
                <c:pt idx="1163">
                  <c:v>1.3602986589050883E-3</c:v>
                </c:pt>
                <c:pt idx="1164">
                  <c:v>1.3593304748062236E-3</c:v>
                </c:pt>
                <c:pt idx="1165">
                  <c:v>1.3583636679251382E-3</c:v>
                </c:pt>
                <c:pt idx="1166">
                  <c:v>1.3573982353253335E-3</c:v>
                </c:pt>
                <c:pt idx="1167">
                  <c:v>1.3564341740786535E-3</c:v>
                </c:pt>
                <c:pt idx="1168">
                  <c:v>1.3554714812652549E-3</c:v>
                </c:pt>
                <c:pt idx="1169">
                  <c:v>1.3545101539735773E-3</c:v>
                </c:pt>
                <c:pt idx="1170">
                  <c:v>1.3535501893003148E-3</c:v>
                </c:pt>
                <c:pt idx="1171">
                  <c:v>1.3525915843503856E-3</c:v>
                </c:pt>
                <c:pt idx="1172">
                  <c:v>1.3516343362369031E-3</c:v>
                </c:pt>
                <c:pt idx="1173">
                  <c:v>1.3506784420811487E-3</c:v>
                </c:pt>
                <c:pt idx="1174">
                  <c:v>1.3497238990125401E-3</c:v>
                </c:pt>
                <c:pt idx="1175">
                  <c:v>1.3487707041686047E-3</c:v>
                </c:pt>
                <c:pt idx="1176">
                  <c:v>1.34781885469495E-3</c:v>
                </c:pt>
                <c:pt idx="1177">
                  <c:v>1.3468683477452358E-3</c:v>
                </c:pt>
                <c:pt idx="1178">
                  <c:v>1.3459191804811445E-3</c:v>
                </c:pt>
                <c:pt idx="1179">
                  <c:v>1.3449713500723551E-3</c:v>
                </c:pt>
                <c:pt idx="1180">
                  <c:v>1.3440248536965124E-3</c:v>
                </c:pt>
                <c:pt idx="1181">
                  <c:v>1.3430796885392012E-3</c:v>
                </c:pt>
                <c:pt idx="1182">
                  <c:v>1.3421358517939172E-3</c:v>
                </c:pt>
                <c:pt idx="1183">
                  <c:v>1.3411933406620397E-3</c:v>
                </c:pt>
                <c:pt idx="1184">
                  <c:v>1.3402521523528028E-3</c:v>
                </c:pt>
                <c:pt idx="1185">
                  <c:v>1.3393122840832709E-3</c:v>
                </c:pt>
                <c:pt idx="1186">
                  <c:v>1.3383737330783072E-3</c:v>
                </c:pt>
                <c:pt idx="1187">
                  <c:v>1.3374364965705492E-3</c:v>
                </c:pt>
                <c:pt idx="1188">
                  <c:v>1.3365005718003807E-3</c:v>
                </c:pt>
                <c:pt idx="1189">
                  <c:v>1.3355659560159053E-3</c:v>
                </c:pt>
                <c:pt idx="1190">
                  <c:v>1.334632646472917E-3</c:v>
                </c:pt>
                <c:pt idx="1191">
                  <c:v>1.3337006404348774E-3</c:v>
                </c:pt>
                <c:pt idx="1192">
                  <c:v>1.332769935172885E-3</c:v>
                </c:pt>
                <c:pt idx="1193">
                  <c:v>1.3318405279656514E-3</c:v>
                </c:pt>
                <c:pt idx="1194">
                  <c:v>1.3309124160994733E-3</c:v>
                </c:pt>
                <c:pt idx="1195">
                  <c:v>1.3299855968682062E-3</c:v>
                </c:pt>
                <c:pt idx="1196">
                  <c:v>1.3290600675732389E-3</c:v>
                </c:pt>
                <c:pt idx="1197">
                  <c:v>1.328135825523466E-3</c:v>
                </c:pt>
                <c:pt idx="1198">
                  <c:v>1.3272128680352636E-3</c:v>
                </c:pt>
                <c:pt idx="1199">
                  <c:v>1.3262911924324613E-3</c:v>
                </c:pt>
                <c:pt idx="1200">
                  <c:v>1.325370796046318E-3</c:v>
                </c:pt>
                <c:pt idx="1201">
                  <c:v>1.3244516762154952E-3</c:v>
                </c:pt>
                <c:pt idx="1202">
                  <c:v>1.323533830286032E-3</c:v>
                </c:pt>
                <c:pt idx="1203">
                  <c:v>1.3226172556113187E-3</c:v>
                </c:pt>
                <c:pt idx="1204">
                  <c:v>1.3217019495520722E-3</c:v>
                </c:pt>
                <c:pt idx="1205">
                  <c:v>1.3207879094763097E-3</c:v>
                </c:pt>
                <c:pt idx="1206">
                  <c:v>1.3198751327593258E-3</c:v>
                </c:pt>
                <c:pt idx="1207">
                  <c:v>1.318963616783663E-3</c:v>
                </c:pt>
                <c:pt idx="1208">
                  <c:v>1.3180533589390918E-3</c:v>
                </c:pt>
                <c:pt idx="1209">
                  <c:v>1.3171443566225821E-3</c:v>
                </c:pt>
                <c:pt idx="1210">
                  <c:v>1.31623660723828E-3</c:v>
                </c:pt>
                <c:pt idx="1211">
                  <c:v>1.3153301081974822E-3</c:v>
                </c:pt>
                <c:pt idx="1212">
                  <c:v>1.3144248569186127E-3</c:v>
                </c:pt>
                <c:pt idx="1213">
                  <c:v>1.3135208508271968E-3</c:v>
                </c:pt>
                <c:pt idx="1214">
                  <c:v>1.3126180873558378E-3</c:v>
                </c:pt>
                <c:pt idx="1215">
                  <c:v>1.3117165639441924E-3</c:v>
                </c:pt>
                <c:pt idx="1216">
                  <c:v>1.3108162780389461E-3</c:v>
                </c:pt>
                <c:pt idx="1217">
                  <c:v>1.3099172270937887E-3</c:v>
                </c:pt>
                <c:pt idx="1218">
                  <c:v>1.309019408569393E-3</c:v>
                </c:pt>
                <c:pt idx="1219">
                  <c:v>1.3081228199333865E-3</c:v>
                </c:pt>
                <c:pt idx="1220">
                  <c:v>1.3072274586603315E-3</c:v>
                </c:pt>
                <c:pt idx="1221">
                  <c:v>1.3063333222316992E-3</c:v>
                </c:pt>
                <c:pt idx="1222">
                  <c:v>1.3054404081358469E-3</c:v>
                </c:pt>
                <c:pt idx="1223">
                  <c:v>1.3045487138679947E-3</c:v>
                </c:pt>
                <c:pt idx="1224">
                  <c:v>1.3036582369302008E-3</c:v>
                </c:pt>
                <c:pt idx="1225">
                  <c:v>1.3027689748313399E-3</c:v>
                </c:pt>
                <c:pt idx="1226">
                  <c:v>1.3018809250870786E-3</c:v>
                </c:pt>
                <c:pt idx="1227">
                  <c:v>1.3009940852198531E-3</c:v>
                </c:pt>
                <c:pt idx="1228">
                  <c:v>1.3001084527588455E-3</c:v>
                </c:pt>
                <c:pt idx="1229">
                  <c:v>1.2992240252399619E-3</c:v>
                </c:pt>
                <c:pt idx="1230">
                  <c:v>1.2983408002058083E-3</c:v>
                </c:pt>
                <c:pt idx="1231">
                  <c:v>1.2974587752056686E-3</c:v>
                </c:pt>
                <c:pt idx="1232">
                  <c:v>1.2965779477954814E-3</c:v>
                </c:pt>
                <c:pt idx="1233">
                  <c:v>1.2956983155378184E-3</c:v>
                </c:pt>
                <c:pt idx="1234">
                  <c:v>1.2948198760018605E-3</c:v>
                </c:pt>
                <c:pt idx="1235">
                  <c:v>1.2939426267633768E-3</c:v>
                </c:pt>
                <c:pt idx="1236">
                  <c:v>1.2930665654047014E-3</c:v>
                </c:pt>
                <c:pt idx="1237">
                  <c:v>1.2921916895147121E-3</c:v>
                </c:pt>
                <c:pt idx="1238">
                  <c:v>1.2913179966888059E-3</c:v>
                </c:pt>
                <c:pt idx="1239">
                  <c:v>1.2904454845288813E-3</c:v>
                </c:pt>
                <c:pt idx="1240">
                  <c:v>1.2895741506433113E-3</c:v>
                </c:pt>
                <c:pt idx="1241">
                  <c:v>1.2887039926469258E-3</c:v>
                </c:pt>
                <c:pt idx="1242">
                  <c:v>1.2878350081609873E-3</c:v>
                </c:pt>
                <c:pt idx="1243">
                  <c:v>1.2869671948131701E-3</c:v>
                </c:pt>
                <c:pt idx="1244">
                  <c:v>1.2861005502375381E-3</c:v>
                </c:pt>
                <c:pt idx="1245">
                  <c:v>1.285235072074525E-3</c:v>
                </c:pt>
                <c:pt idx="1246">
                  <c:v>1.2843707579709106E-3</c:v>
                </c:pt>
                <c:pt idx="1247">
                  <c:v>1.2835076055798013E-3</c:v>
                </c:pt>
                <c:pt idx="1248">
                  <c:v>1.2826456125606073E-3</c:v>
                </c:pt>
                <c:pt idx="1249">
                  <c:v>1.2817847765790231E-3</c:v>
                </c:pt>
                <c:pt idx="1250">
                  <c:v>1.2809250953070047E-3</c:v>
                </c:pt>
                <c:pt idx="1251">
                  <c:v>1.2800665664227508E-3</c:v>
                </c:pt>
                <c:pt idx="1252">
                  <c:v>1.2792091876106793E-3</c:v>
                </c:pt>
                <c:pt idx="1253">
                  <c:v>1.2783529565614084E-3</c:v>
                </c:pt>
                <c:pt idx="1254">
                  <c:v>1.2774978709717353E-3</c:v>
                </c:pt>
                <c:pt idx="1255">
                  <c:v>1.2766439285446149E-3</c:v>
                </c:pt>
                <c:pt idx="1256">
                  <c:v>1.2757911269891411E-3</c:v>
                </c:pt>
                <c:pt idx="1257">
                  <c:v>1.2749394640205235E-3</c:v>
                </c:pt>
                <c:pt idx="1258">
                  <c:v>1.2740889373600696E-3</c:v>
                </c:pt>
                <c:pt idx="1259">
                  <c:v>1.2732395447351628E-3</c:v>
                </c:pt>
                <c:pt idx="1260">
                  <c:v>1.2723912838792433E-3</c:v>
                </c:pt>
                <c:pt idx="1261">
                  <c:v>1.271544152531787E-3</c:v>
                </c:pt>
                <c:pt idx="1262">
                  <c:v>1.2706981484382862E-3</c:v>
                </c:pt>
                <c:pt idx="1263">
                  <c:v>1.2698532693502288E-3</c:v>
                </c:pt>
                <c:pt idx="1264">
                  <c:v>1.2690095130250792E-3</c:v>
                </c:pt>
                <c:pt idx="1265">
                  <c:v>1.2681668772262576E-3</c:v>
                </c:pt>
                <c:pt idx="1266">
                  <c:v>1.2673253597231217E-3</c:v>
                </c:pt>
                <c:pt idx="1267">
                  <c:v>1.2664849582909444E-3</c:v>
                </c:pt>
                <c:pt idx="1268">
                  <c:v>1.2656456707108973E-3</c:v>
                </c:pt>
                <c:pt idx="1269">
                  <c:v>1.2648074947700292E-3</c:v>
                </c:pt>
                <c:pt idx="1270">
                  <c:v>1.2639704282612471E-3</c:v>
                </c:pt>
                <c:pt idx="1271">
                  <c:v>1.2631344689832964E-3</c:v>
                </c:pt>
                <c:pt idx="1272">
                  <c:v>1.262299614740743E-3</c:v>
                </c:pt>
                <c:pt idx="1273">
                  <c:v>1.2614658633439526E-3</c:v>
                </c:pt>
                <c:pt idx="1274">
                  <c:v>1.260633212609072E-3</c:v>
                </c:pt>
                <c:pt idx="1275">
                  <c:v>1.2598016603580105E-3</c:v>
                </c:pt>
                <c:pt idx="1276">
                  <c:v>1.2589712044184208E-3</c:v>
                </c:pt>
                <c:pt idx="1277">
                  <c:v>1.2581418426236785E-3</c:v>
                </c:pt>
                <c:pt idx="1278">
                  <c:v>1.2573135728128665E-3</c:v>
                </c:pt>
                <c:pt idx="1279">
                  <c:v>1.2564863928307528E-3</c:v>
                </c:pt>
                <c:pt idx="1280">
                  <c:v>1.2556603005277739E-3</c:v>
                </c:pt>
                <c:pt idx="1281">
                  <c:v>1.2548352937600158E-3</c:v>
                </c:pt>
                <c:pt idx="1282">
                  <c:v>1.2540113703891952E-3</c:v>
                </c:pt>
                <c:pt idx="1283">
                  <c:v>1.2531885282826404E-3</c:v>
                </c:pt>
                <c:pt idx="1284">
                  <c:v>1.252366765313275E-3</c:v>
                </c:pt>
                <c:pt idx="1285">
                  <c:v>1.2515460793595965E-3</c:v>
                </c:pt>
                <c:pt idx="1286">
                  <c:v>1.2507264683056609E-3</c:v>
                </c:pt>
                <c:pt idx="1287">
                  <c:v>1.249907930041063E-3</c:v>
                </c:pt>
                <c:pt idx="1288">
                  <c:v>1.2490904624609183E-3</c:v>
                </c:pt>
                <c:pt idx="1289">
                  <c:v>1.2482740634658458E-3</c:v>
                </c:pt>
                <c:pt idx="1290">
                  <c:v>1.2474587309619493E-3</c:v>
                </c:pt>
                <c:pt idx="1291">
                  <c:v>1.246644462860799E-3</c:v>
                </c:pt>
                <c:pt idx="1292">
                  <c:v>1.2458312570794157E-3</c:v>
                </c:pt>
                <c:pt idx="1293">
                  <c:v>1.2450191115402505E-3</c:v>
                </c:pt>
                <c:pt idx="1294">
                  <c:v>1.2442080241711689E-3</c:v>
                </c:pt>
                <c:pt idx="1295">
                  <c:v>1.2433979929054324E-3</c:v>
                </c:pt>
                <c:pt idx="1296">
                  <c:v>1.2425890156816813E-3</c:v>
                </c:pt>
                <c:pt idx="1297">
                  <c:v>1.2417810904439169E-3</c:v>
                </c:pt>
                <c:pt idx="1298">
                  <c:v>1.240974215141484E-3</c:v>
                </c:pt>
                <c:pt idx="1299">
                  <c:v>1.2401683877290549E-3</c:v>
                </c:pt>
                <c:pt idx="1300">
                  <c:v>1.2393636061666087E-3</c:v>
                </c:pt>
                <c:pt idx="1301">
                  <c:v>1.238559868419419E-3</c:v>
                </c:pt>
                <c:pt idx="1302">
                  <c:v>1.2377571724580326E-3</c:v>
                </c:pt>
                <c:pt idx="1303">
                  <c:v>1.2369555162582541E-3</c:v>
                </c:pt>
                <c:pt idx="1304">
                  <c:v>1.2361548978011287E-3</c:v>
                </c:pt>
                <c:pt idx="1305">
                  <c:v>1.2353553150729266E-3</c:v>
                </c:pt>
                <c:pt idx="1306">
                  <c:v>1.2345567660651223E-3</c:v>
                </c:pt>
                <c:pt idx="1307">
                  <c:v>1.2337592487743825E-3</c:v>
                </c:pt>
                <c:pt idx="1308">
                  <c:v>1.2329627612025463E-3</c:v>
                </c:pt>
                <c:pt idx="1309">
                  <c:v>1.2321673013566093E-3</c:v>
                </c:pt>
                <c:pt idx="1310">
                  <c:v>1.2313728672487068E-3</c:v>
                </c:pt>
                <c:pt idx="1311">
                  <c:v>1.2305794568960981E-3</c:v>
                </c:pt>
                <c:pt idx="1312">
                  <c:v>1.2297870683211488E-3</c:v>
                </c:pt>
                <c:pt idx="1313">
                  <c:v>1.2289956995513154E-3</c:v>
                </c:pt>
                <c:pt idx="1314">
                  <c:v>1.2282053486191281E-3</c:v>
                </c:pt>
                <c:pt idx="1315">
                  <c:v>1.2274160135621751E-3</c:v>
                </c:pt>
                <c:pt idx="1316">
                  <c:v>1.2266276924230855E-3</c:v>
                </c:pt>
                <c:pt idx="1317">
                  <c:v>1.225840383249515E-3</c:v>
                </c:pt>
                <c:pt idx="1318">
                  <c:v>1.2250540840941272E-3</c:v>
                </c:pt>
                <c:pt idx="1319">
                  <c:v>1.2242687930145797E-3</c:v>
                </c:pt>
                <c:pt idx="1320">
                  <c:v>1.223484508073507E-3</c:v>
                </c:pt>
                <c:pt idx="1321">
                  <c:v>1.2227012273385047E-3</c:v>
                </c:pt>
                <c:pt idx="1322">
                  <c:v>1.2219189488821139E-3</c:v>
                </c:pt>
                <c:pt idx="1323">
                  <c:v>1.2211376707818059E-3</c:v>
                </c:pt>
                <c:pt idx="1324">
                  <c:v>1.2203573911199644E-3</c:v>
                </c:pt>
                <c:pt idx="1325">
                  <c:v>1.2195781079838725E-3</c:v>
                </c:pt>
                <c:pt idx="1326">
                  <c:v>1.2187998194656952E-3</c:v>
                </c:pt>
                <c:pt idx="1327">
                  <c:v>1.2180225236624643E-3</c:v>
                </c:pt>
                <c:pt idx="1328">
                  <c:v>1.2172462186760638E-3</c:v>
                </c:pt>
                <c:pt idx="1329">
                  <c:v>1.216470902613213E-3</c:v>
                </c:pt>
                <c:pt idx="1330">
                  <c:v>1.2156965735854515E-3</c:v>
                </c:pt>
                <c:pt idx="1331">
                  <c:v>1.2149232297091247E-3</c:v>
                </c:pt>
                <c:pt idx="1332">
                  <c:v>1.2141508691053684E-3</c:v>
                </c:pt>
                <c:pt idx="1333">
                  <c:v>1.2133794899000915E-3</c:v>
                </c:pt>
                <c:pt idx="1334">
                  <c:v>1.2126090902239645E-3</c:v>
                </c:pt>
                <c:pt idx="1335">
                  <c:v>1.2118396682124011E-3</c:v>
                </c:pt>
                <c:pt idx="1336">
                  <c:v>1.211071222005545E-3</c:v>
                </c:pt>
                <c:pt idx="1337">
                  <c:v>1.2103037497482535E-3</c:v>
                </c:pt>
                <c:pt idx="1338">
                  <c:v>1.2095372495900853E-3</c:v>
                </c:pt>
                <c:pt idx="1339">
                  <c:v>1.2087717196852812E-3</c:v>
                </c:pt>
                <c:pt idx="1340">
                  <c:v>1.2080071581927541E-3</c:v>
                </c:pt>
                <c:pt idx="1341">
                  <c:v>1.207243563276071E-3</c:v>
                </c:pt>
                <c:pt idx="1342">
                  <c:v>1.2064809331034394E-3</c:v>
                </c:pt>
                <c:pt idx="1343">
                  <c:v>1.205719265847692E-3</c:v>
                </c:pt>
                <c:pt idx="1344">
                  <c:v>1.204958559686274E-3</c:v>
                </c:pt>
                <c:pt idx="1345">
                  <c:v>1.2041988128012259E-3</c:v>
                </c:pt>
                <c:pt idx="1346">
                  <c:v>1.2034400233791708E-3</c:v>
                </c:pt>
                <c:pt idx="1347">
                  <c:v>1.2026821896113E-3</c:v>
                </c:pt>
                <c:pt idx="1348">
                  <c:v>1.2019253096933571E-3</c:v>
                </c:pt>
                <c:pt idx="1349">
                  <c:v>1.2011693818256251E-3</c:v>
                </c:pt>
                <c:pt idx="1350">
                  <c:v>1.2004144042129128E-3</c:v>
                </c:pt>
                <c:pt idx="1351">
                  <c:v>1.1996603750645378E-3</c:v>
                </c:pt>
                <c:pt idx="1352">
                  <c:v>1.1989072925943152E-3</c:v>
                </c:pt>
                <c:pt idx="1353">
                  <c:v>1.1981551550205422E-3</c:v>
                </c:pt>
                <c:pt idx="1354">
                  <c:v>1.1974039605659838E-3</c:v>
                </c:pt>
                <c:pt idx="1355">
                  <c:v>1.1966537074578597E-3</c:v>
                </c:pt>
                <c:pt idx="1356">
                  <c:v>1.1959043939278298E-3</c:v>
                </c:pt>
                <c:pt idx="1357">
                  <c:v>1.1951560182119801E-3</c:v>
                </c:pt>
                <c:pt idx="1358">
                  <c:v>1.1944085785508094E-3</c:v>
                </c:pt>
                <c:pt idx="1359">
                  <c:v>1.1936620731892154E-3</c:v>
                </c:pt>
                <c:pt idx="1360">
                  <c:v>1.1929165003764799E-3</c:v>
                </c:pt>
                <c:pt idx="1361">
                  <c:v>1.1921718583662573E-3</c:v>
                </c:pt>
                <c:pt idx="1362">
                  <c:v>1.1914281454165592E-3</c:v>
                </c:pt>
                <c:pt idx="1363">
                  <c:v>1.1906853597897409E-3</c:v>
                </c:pt>
                <c:pt idx="1364">
                  <c:v>1.1899434997524885E-3</c:v>
                </c:pt>
                <c:pt idx="1365">
                  <c:v>1.1892025635758061E-3</c:v>
                </c:pt>
                <c:pt idx="1366">
                  <c:v>1.1884625495349995E-3</c:v>
                </c:pt>
                <c:pt idx="1367">
                  <c:v>1.1877234559096667E-3</c:v>
                </c:pt>
                <c:pt idx="1368">
                  <c:v>1.1869852809836821E-3</c:v>
                </c:pt>
                <c:pt idx="1369">
                  <c:v>1.1862480230451827E-3</c:v>
                </c:pt>
                <c:pt idx="1370">
                  <c:v>1.1855116803865574E-3</c:v>
                </c:pt>
                <c:pt idx="1371">
                  <c:v>1.1847762513044321E-3</c:v>
                </c:pt>
                <c:pt idx="1372">
                  <c:v>1.1840417340996555E-3</c:v>
                </c:pt>
                <c:pt idx="1373">
                  <c:v>1.1833081270772889E-3</c:v>
                </c:pt>
                <c:pt idx="1374">
                  <c:v>1.182575428546591E-3</c:v>
                </c:pt>
                <c:pt idx="1375">
                  <c:v>1.1818436368210051E-3</c:v>
                </c:pt>
                <c:pt idx="1376">
                  <c:v>1.1811127502181472E-3</c:v>
                </c:pt>
                <c:pt idx="1377">
                  <c:v>1.1803827670597924E-3</c:v>
                </c:pt>
                <c:pt idx="1378">
                  <c:v>1.1796536856718619E-3</c:v>
                </c:pt>
                <c:pt idx="1379">
                  <c:v>1.17892550438441E-3</c:v>
                </c:pt>
                <c:pt idx="1380">
                  <c:v>1.1781982215316128E-3</c:v>
                </c:pt>
                <c:pt idx="1381">
                  <c:v>1.1774718354517536E-3</c:v>
                </c:pt>
                <c:pt idx="1382">
                  <c:v>1.1767463444872113E-3</c:v>
                </c:pt>
                <c:pt idx="1383">
                  <c:v>1.1760217469844484E-3</c:v>
                </c:pt>
                <c:pt idx="1384">
                  <c:v>1.1752980412939964E-3</c:v>
                </c:pt>
                <c:pt idx="1385">
                  <c:v>1.1745752257704455E-3</c:v>
                </c:pt>
                <c:pt idx="1386">
                  <c:v>1.1738532987724305E-3</c:v>
                </c:pt>
                <c:pt idx="1387">
                  <c:v>1.1731322586626192E-3</c:v>
                </c:pt>
                <c:pt idx="1388">
                  <c:v>1.1724121038077006E-3</c:v>
                </c:pt>
                <c:pt idx="1389">
                  <c:v>1.1716928325783708E-3</c:v>
                </c:pt>
                <c:pt idx="1390">
                  <c:v>1.1709744433493221E-3</c:v>
                </c:pt>
                <c:pt idx="1391">
                  <c:v>1.1702569344992303E-3</c:v>
                </c:pt>
                <c:pt idx="1392">
                  <c:v>1.1695403044107437E-3</c:v>
                </c:pt>
                <c:pt idx="1393">
                  <c:v>1.1688245514704678E-3</c:v>
                </c:pt>
                <c:pt idx="1394">
                  <c:v>1.1681096740689565E-3</c:v>
                </c:pt>
                <c:pt idx="1395">
                  <c:v>1.1673956706006994E-3</c:v>
                </c:pt>
                <c:pt idx="1396">
                  <c:v>1.1666825394641078E-3</c:v>
                </c:pt>
                <c:pt idx="1397">
                  <c:v>1.1659702790615043E-3</c:v>
                </c:pt>
                <c:pt idx="1398">
                  <c:v>1.165258887799112E-3</c:v>
                </c:pt>
                <c:pt idx="1399">
                  <c:v>1.1645483640870392E-3</c:v>
                </c:pt>
                <c:pt idx="1400">
                  <c:v>1.1638387063392713E-3</c:v>
                </c:pt>
                <c:pt idx="1401">
                  <c:v>1.1631299129736567E-3</c:v>
                </c:pt>
                <c:pt idx="1402">
                  <c:v>1.1624219824118956E-3</c:v>
                </c:pt>
                <c:pt idx="1403">
                  <c:v>1.1617149130795279E-3</c:v>
                </c:pt>
                <c:pt idx="1404">
                  <c:v>1.1610087034059236E-3</c:v>
                </c:pt>
                <c:pt idx="1405">
                  <c:v>1.1603033518242675E-3</c:v>
                </c:pt>
                <c:pt idx="1406">
                  <c:v>1.1595988567715508E-3</c:v>
                </c:pt>
                <c:pt idx="1407">
                  <c:v>1.1588952166885584E-3</c:v>
                </c:pt>
                <c:pt idx="1408">
                  <c:v>1.1581924300198571E-3</c:v>
                </c:pt>
                <c:pt idx="1409">
                  <c:v>1.1574904952137842E-3</c:v>
                </c:pt>
                <c:pt idx="1410">
                  <c:v>1.1567894107224375E-3</c:v>
                </c:pt>
                <c:pt idx="1411">
                  <c:v>1.1560891750016611E-3</c:v>
                </c:pt>
                <c:pt idx="1412">
                  <c:v>1.155389786511037E-3</c:v>
                </c:pt>
                <c:pt idx="1413">
                  <c:v>1.154691243713872E-3</c:v>
                </c:pt>
                <c:pt idx="1414">
                  <c:v>1.1539935450771868E-3</c:v>
                </c:pt>
                <c:pt idx="1415">
                  <c:v>1.1532966890717053E-3</c:v>
                </c:pt>
                <c:pt idx="1416">
                  <c:v>1.1526006741718433E-3</c:v>
                </c:pt>
                <c:pt idx="1417">
                  <c:v>1.1519054988556961E-3</c:v>
                </c:pt>
                <c:pt idx="1418">
                  <c:v>1.1512111616050296E-3</c:v>
                </c:pt>
                <c:pt idx="1419">
                  <c:v>1.1505176609052678E-3</c:v>
                </c:pt>
                <c:pt idx="1420">
                  <c:v>1.1498249952454811E-3</c:v>
                </c:pt>
                <c:pt idx="1421">
                  <c:v>1.1491331631183778E-3</c:v>
                </c:pt>
                <c:pt idx="1422">
                  <c:v>1.1484421630202912E-3</c:v>
                </c:pt>
                <c:pt idx="1423">
                  <c:v>1.1477519934511684E-3</c:v>
                </c:pt>
                <c:pt idx="1424">
                  <c:v>1.1470626529145609E-3</c:v>
                </c:pt>
                <c:pt idx="1425">
                  <c:v>1.1463741399176137E-3</c:v>
                </c:pt>
                <c:pt idx="1426">
                  <c:v>1.1456864529710523E-3</c:v>
                </c:pt>
                <c:pt idx="1427">
                  <c:v>1.1449995905891751E-3</c:v>
                </c:pt>
                <c:pt idx="1428">
                  <c:v>1.1443135512898409E-3</c:v>
                </c:pt>
                <c:pt idx="1429">
                  <c:v>1.1436283335944577E-3</c:v>
                </c:pt>
                <c:pt idx="1430">
                  <c:v>1.1429439360279737E-3</c:v>
                </c:pt>
                <c:pt idx="1431">
                  <c:v>1.1422603571188664E-3</c:v>
                </c:pt>
                <c:pt idx="1432">
                  <c:v>1.1415775953991299E-3</c:v>
                </c:pt>
                <c:pt idx="1433">
                  <c:v>1.1408956494042676E-3</c:v>
                </c:pt>
                <c:pt idx="1434">
                  <c:v>1.1402145176732802E-3</c:v>
                </c:pt>
                <c:pt idx="1435">
                  <c:v>1.139534198748654E-3</c:v>
                </c:pt>
                <c:pt idx="1436">
                  <c:v>1.138854691176353E-3</c:v>
                </c:pt>
                <c:pt idx="1437">
                  <c:v>1.1381759935058071E-3</c:v>
                </c:pt>
                <c:pt idx="1438">
                  <c:v>1.1374981042899012E-3</c:v>
                </c:pt>
                <c:pt idx="1439">
                  <c:v>1.1368210220849668E-3</c:v>
                </c:pt>
                <c:pt idx="1440">
                  <c:v>1.1361447454507701E-3</c:v>
                </c:pt>
                <c:pt idx="1441">
                  <c:v>1.1354692729505019E-3</c:v>
                </c:pt>
                <c:pt idx="1442">
                  <c:v>1.1347946031507689E-3</c:v>
                </c:pt>
                <c:pt idx="1443">
                  <c:v>1.1341207346215821E-3</c:v>
                </c:pt>
                <c:pt idx="1444">
                  <c:v>1.1334476659363467E-3</c:v>
                </c:pt>
                <c:pt idx="1445">
                  <c:v>1.1327753956718531E-3</c:v>
                </c:pt>
                <c:pt idx="1446">
                  <c:v>1.1321039224082658E-3</c:v>
                </c:pt>
                <c:pt idx="1447">
                  <c:v>1.1314332447291138E-3</c:v>
                </c:pt>
                <c:pt idx="1448">
                  <c:v>1.1307633612212813E-3</c:v>
                </c:pt>
                <c:pt idx="1449">
                  <c:v>1.1300942704749967E-3</c:v>
                </c:pt>
                <c:pt idx="1450">
                  <c:v>1.1294259710838228E-3</c:v>
                </c:pt>
                <c:pt idx="1451">
                  <c:v>1.128758461644648E-3</c:v>
                </c:pt>
                <c:pt idx="1452">
                  <c:v>1.1280917407576754E-3</c:v>
                </c:pt>
                <c:pt idx="1453">
                  <c:v>1.1274258070264134E-3</c:v>
                </c:pt>
                <c:pt idx="1454">
                  <c:v>1.1267606590576662E-3</c:v>
                </c:pt>
                <c:pt idx="1455">
                  <c:v>1.1260962954615238E-3</c:v>
                </c:pt>
                <c:pt idx="1456">
                  <c:v>1.1254327148513519E-3</c:v>
                </c:pt>
                <c:pt idx="1457">
                  <c:v>1.1247699158437833E-3</c:v>
                </c:pt>
                <c:pt idx="1458">
                  <c:v>1.1241078970587078E-3</c:v>
                </c:pt>
                <c:pt idx="1459">
                  <c:v>1.1234466571192613E-3</c:v>
                </c:pt>
                <c:pt idx="1460">
                  <c:v>1.1227861946518189E-3</c:v>
                </c:pt>
                <c:pt idx="1461">
                  <c:v>1.1221265082859838E-3</c:v>
                </c:pt>
                <c:pt idx="1462">
                  <c:v>1.1214675966545768E-3</c:v>
                </c:pt>
                <c:pt idx="1463">
                  <c:v>1.1208094583936292E-3</c:v>
                </c:pt>
                <c:pt idx="1464">
                  <c:v>1.1201520921423722E-3</c:v>
                </c:pt>
                <c:pt idx="1465">
                  <c:v>1.1194954965432263E-3</c:v>
                </c:pt>
                <c:pt idx="1466">
                  <c:v>1.118839670241795E-3</c:v>
                </c:pt>
                <c:pt idx="1467">
                  <c:v>1.1181846118868527E-3</c:v>
                </c:pt>
                <c:pt idx="1468">
                  <c:v>1.1175303201303361E-3</c:v>
                </c:pt>
                <c:pt idx="1469">
                  <c:v>1.1168767936273357E-3</c:v>
                </c:pt>
                <c:pt idx="1470">
                  <c:v>1.1162240310360865E-3</c:v>
                </c:pt>
                <c:pt idx="1471">
                  <c:v>1.1155720310179582E-3</c:v>
                </c:pt>
                <c:pt idx="1472">
                  <c:v>1.1149207922374455E-3</c:v>
                </c:pt>
                <c:pt idx="1473">
                  <c:v>1.1142703133621612E-3</c:v>
                </c:pt>
                <c:pt idx="1474">
                  <c:v>1.1136205930628246E-3</c:v>
                </c:pt>
                <c:pt idx="1475">
                  <c:v>1.1129716300132542E-3</c:v>
                </c:pt>
                <c:pt idx="1476">
                  <c:v>1.1123234228903578E-3</c:v>
                </c:pt>
                <c:pt idx="1477">
                  <c:v>1.1116759703741236E-3</c:v>
                </c:pt>
                <c:pt idx="1478">
                  <c:v>1.1110292711476114E-3</c:v>
                </c:pt>
                <c:pt idx="1479">
                  <c:v>1.1103833238969444E-3</c:v>
                </c:pt>
                <c:pt idx="1480">
                  <c:v>1.1097381273112981E-3</c:v>
                </c:pt>
                <c:pt idx="1481">
                  <c:v>1.1090936800828943E-3</c:v>
                </c:pt>
                <c:pt idx="1482">
                  <c:v>1.1084499809069902E-3</c:v>
                </c:pt>
                <c:pt idx="1483">
                  <c:v>1.1078070284818702E-3</c:v>
                </c:pt>
                <c:pt idx="1484">
                  <c:v>1.1071648215088372E-3</c:v>
                </c:pt>
                <c:pt idx="1485">
                  <c:v>1.1065233586922041E-3</c:v>
                </c:pt>
                <c:pt idx="1486">
                  <c:v>1.1058826387392844E-3</c:v>
                </c:pt>
                <c:pt idx="1487">
                  <c:v>1.1052426603603844E-3</c:v>
                </c:pt>
                <c:pt idx="1488">
                  <c:v>1.1046034222687937E-3</c:v>
                </c:pt>
                <c:pt idx="1489">
                  <c:v>1.1039649231807771E-3</c:v>
                </c:pt>
                <c:pt idx="1490">
                  <c:v>1.1033271618155656E-3</c:v>
                </c:pt>
                <c:pt idx="1491">
                  <c:v>1.1026901368953489E-3</c:v>
                </c:pt>
                <c:pt idx="1492">
                  <c:v>1.1020538471452649E-3</c:v>
                </c:pt>
                <c:pt idx="1493">
                  <c:v>1.1014182912933933E-3</c:v>
                </c:pt>
                <c:pt idx="1494">
                  <c:v>1.1007834680707459E-3</c:v>
                </c:pt>
                <c:pt idx="1495">
                  <c:v>1.1001493762112582E-3</c:v>
                </c:pt>
                <c:pt idx="1496">
                  <c:v>1.0995160144517812E-3</c:v>
                </c:pt>
                <c:pt idx="1497">
                  <c:v>1.0988833815320739E-3</c:v>
                </c:pt>
                <c:pt idx="1498">
                  <c:v>1.0982514761947925E-3</c:v>
                </c:pt>
                <c:pt idx="1499">
                  <c:v>1.0976202971854851E-3</c:v>
                </c:pt>
                <c:pt idx="1500">
                  <c:v>1.0969898432525815E-3</c:v>
                </c:pt>
                <c:pt idx="1501">
                  <c:v>1.0963601131473847E-3</c:v>
                </c:pt>
                <c:pt idx="1502">
                  <c:v>1.0957311056240644E-3</c:v>
                </c:pt>
                <c:pt idx="1503">
                  <c:v>1.0951028194396469E-3</c:v>
                </c:pt>
                <c:pt idx="1504">
                  <c:v>1.094475253354008E-3</c:v>
                </c:pt>
                <c:pt idx="1505">
                  <c:v>1.0938484061298649E-3</c:v>
                </c:pt>
                <c:pt idx="1506">
                  <c:v>1.0932222765327672E-3</c:v>
                </c:pt>
                <c:pt idx="1507">
                  <c:v>1.0925968633310895E-3</c:v>
                </c:pt>
                <c:pt idx="1508">
                  <c:v>1.0919721652960228E-3</c:v>
                </c:pt>
                <c:pt idx="1509">
                  <c:v>1.0913481812015681E-3</c:v>
                </c:pt>
                <c:pt idx="1510">
                  <c:v>1.0907249098245256E-3</c:v>
                </c:pt>
                <c:pt idx="1511">
                  <c:v>1.0901023499444887E-3</c:v>
                </c:pt>
                <c:pt idx="1512">
                  <c:v>1.0894805003438359E-3</c:v>
                </c:pt>
                <c:pt idx="1513">
                  <c:v>1.0888593598077218E-3</c:v>
                </c:pt>
                <c:pt idx="1514">
                  <c:v>1.0882389271240707E-3</c:v>
                </c:pt>
                <c:pt idx="1515">
                  <c:v>1.0876192010835673E-3</c:v>
                </c:pt>
                <c:pt idx="1516">
                  <c:v>1.0870001804796495E-3</c:v>
                </c:pt>
                <c:pt idx="1517">
                  <c:v>1.0863818641085007E-3</c:v>
                </c:pt>
                <c:pt idx="1518">
                  <c:v>1.0857642507690417E-3</c:v>
                </c:pt>
                <c:pt idx="1519">
                  <c:v>1.0851473392629227E-3</c:v>
                </c:pt>
                <c:pt idx="1520">
                  <c:v>1.0845311283945167E-3</c:v>
                </c:pt>
                <c:pt idx="1521">
                  <c:v>1.0839156169709105E-3</c:v>
                </c:pt>
                <c:pt idx="1522">
                  <c:v>1.0833008038018969E-3</c:v>
                </c:pt>
                <c:pt idx="1523">
                  <c:v>1.0826866876999682E-3</c:v>
                </c:pt>
                <c:pt idx="1524">
                  <c:v>1.0820732674803085E-3</c:v>
                </c:pt>
                <c:pt idx="1525">
                  <c:v>1.0814605419607838E-3</c:v>
                </c:pt>
                <c:pt idx="1526">
                  <c:v>1.0808485099619378E-3</c:v>
                </c:pt>
                <c:pt idx="1527">
                  <c:v>1.080237170306982E-3</c:v>
                </c:pt>
                <c:pt idx="1528">
                  <c:v>1.0796265218217887E-3</c:v>
                </c:pt>
                <c:pt idx="1529">
                  <c:v>1.0790165633348836E-3</c:v>
                </c:pt>
                <c:pt idx="1530">
                  <c:v>1.0784072936774389E-3</c:v>
                </c:pt>
                <c:pt idx="1531">
                  <c:v>1.0777987116832642E-3</c:v>
                </c:pt>
                <c:pt idx="1532">
                  <c:v>1.077190816188801E-3</c:v>
                </c:pt>
                <c:pt idx="1533">
                  <c:v>1.076583606033114E-3</c:v>
                </c:pt>
                <c:pt idx="1534">
                  <c:v>1.075977080057884E-3</c:v>
                </c:pt>
                <c:pt idx="1535">
                  <c:v>1.0753712371074009E-3</c:v>
                </c:pt>
                <c:pt idx="1536">
                  <c:v>1.0747660760285561E-3</c:v>
                </c:pt>
                <c:pt idx="1537">
                  <c:v>1.0741615956708348E-3</c:v>
                </c:pt>
                <c:pt idx="1538">
                  <c:v>1.0735577948863093E-3</c:v>
                </c:pt>
                <c:pt idx="1539">
                  <c:v>1.0729546725296317E-3</c:v>
                </c:pt>
                <c:pt idx="1540">
                  <c:v>1.0723522274580261E-3</c:v>
                </c:pt>
                <c:pt idx="1541">
                  <c:v>1.0717504585312817E-3</c:v>
                </c:pt>
                <c:pt idx="1542">
                  <c:v>1.0711493646117466E-3</c:v>
                </c:pt>
                <c:pt idx="1543">
                  <c:v>1.0705489445643184E-3</c:v>
                </c:pt>
                <c:pt idx="1544">
                  <c:v>1.0699491972564394E-3</c:v>
                </c:pt>
                <c:pt idx="1545">
                  <c:v>1.0693501215580875E-3</c:v>
                </c:pt>
                <c:pt idx="1546">
                  <c:v>1.0687517163417706E-3</c:v>
                </c:pt>
                <c:pt idx="1547">
                  <c:v>1.068153980482519E-3</c:v>
                </c:pt>
                <c:pt idx="1548">
                  <c:v>1.0675569128578784E-3</c:v>
                </c:pt>
                <c:pt idx="1549">
                  <c:v>1.0669605123479018E-3</c:v>
                </c:pt>
                <c:pt idx="1550">
                  <c:v>1.0663647778351448E-3</c:v>
                </c:pt>
                <c:pt idx="1551">
                  <c:v>1.0657697082046564E-3</c:v>
                </c:pt>
                <c:pt idx="1552">
                  <c:v>1.0651753023439732E-3</c:v>
                </c:pt>
                <c:pt idx="1553">
                  <c:v>1.0645815591431127E-3</c:v>
                </c:pt>
                <c:pt idx="1554">
                  <c:v>1.063988477494565E-3</c:v>
                </c:pt>
                <c:pt idx="1555">
                  <c:v>1.0633960562932874E-3</c:v>
                </c:pt>
                <c:pt idx="1556">
                  <c:v>1.0628042944366967E-3</c:v>
                </c:pt>
                <c:pt idx="1557">
                  <c:v>1.0622131908246631E-3</c:v>
                </c:pt>
                <c:pt idx="1558">
                  <c:v>1.0616227443595021E-3</c:v>
                </c:pt>
                <c:pt idx="1559">
                  <c:v>1.061032953945969E-3</c:v>
                </c:pt>
                <c:pt idx="1560">
                  <c:v>1.0604438184912517E-3</c:v>
                </c:pt>
                <c:pt idx="1561">
                  <c:v>1.0598553369049635E-3</c:v>
                </c:pt>
                <c:pt idx="1562">
                  <c:v>1.059267508099137E-3</c:v>
                </c:pt>
                <c:pt idx="1563">
                  <c:v>1.0586803309882175E-3</c:v>
                </c:pt>
                <c:pt idx="1564">
                  <c:v>1.058093804489055E-3</c:v>
                </c:pt>
                <c:pt idx="1565">
                  <c:v>1.0575079275208993E-3</c:v>
                </c:pt>
                <c:pt idx="1566">
                  <c:v>1.0569226990053925E-3</c:v>
                </c:pt>
                <c:pt idx="1567">
                  <c:v>1.0563381178665622E-3</c:v>
                </c:pt>
                <c:pt idx="1568">
                  <c:v>1.0557541830308148E-3</c:v>
                </c:pt>
                <c:pt idx="1569">
                  <c:v>1.0551708934269306E-3</c:v>
                </c:pt>
                <c:pt idx="1570">
                  <c:v>1.0545882479860542E-3</c:v>
                </c:pt>
                <c:pt idx="1571">
                  <c:v>1.0540062456416911E-3</c:v>
                </c:pt>
                <c:pt idx="1572">
                  <c:v>1.0534248853296989E-3</c:v>
                </c:pt>
                <c:pt idx="1573">
                  <c:v>1.0528441659882824E-3</c:v>
                </c:pt>
                <c:pt idx="1574">
                  <c:v>1.0522640865579856E-3</c:v>
                </c:pt>
                <c:pt idx="1575">
                  <c:v>1.0516846459816874E-3</c:v>
                </c:pt>
                <c:pt idx="1576">
                  <c:v>1.0511058432045924E-3</c:v>
                </c:pt>
                <c:pt idx="1577">
                  <c:v>1.0505276771742267E-3</c:v>
                </c:pt>
                <c:pt idx="1578">
                  <c:v>1.0499501468404313E-3</c:v>
                </c:pt>
                <c:pt idx="1579">
                  <c:v>1.0493732511553538E-3</c:v>
                </c:pt>
                <c:pt idx="1580">
                  <c:v>1.0487969890734454E-3</c:v>
                </c:pt>
                <c:pt idx="1581">
                  <c:v>1.0482213595514513E-3</c:v>
                </c:pt>
                <c:pt idx="1582">
                  <c:v>1.047646361548406E-3</c:v>
                </c:pt>
                <c:pt idx="1583">
                  <c:v>1.0470719940256273E-3</c:v>
                </c:pt>
                <c:pt idx="1584">
                  <c:v>1.0464982559467092E-3</c:v>
                </c:pt>
                <c:pt idx="1585">
                  <c:v>1.045925146277516E-3</c:v>
                </c:pt>
                <c:pt idx="1586">
                  <c:v>1.0453526639861764E-3</c:v>
                </c:pt>
                <c:pt idx="1587">
                  <c:v>1.0447808080430768E-3</c:v>
                </c:pt>
                <c:pt idx="1588">
                  <c:v>1.0442095774208552E-3</c:v>
                </c:pt>
                <c:pt idx="1589">
                  <c:v>1.0436389710943956E-3</c:v>
                </c:pt>
                <c:pt idx="1590">
                  <c:v>1.0430689880408215E-3</c:v>
                </c:pt>
                <c:pt idx="1591">
                  <c:v>1.0424996272394892E-3</c:v>
                </c:pt>
                <c:pt idx="1592">
                  <c:v>1.0419308876719825E-3</c:v>
                </c:pt>
                <c:pt idx="1593">
                  <c:v>1.041362768322107E-3</c:v>
                </c:pt>
                <c:pt idx="1594">
                  <c:v>1.0407952681758825E-3</c:v>
                </c:pt>
                <c:pt idx="1595">
                  <c:v>1.0402283862215381E-3</c:v>
                </c:pt>
                <c:pt idx="1596">
                  <c:v>1.0396621214495071E-3</c:v>
                </c:pt>
                <c:pt idx="1597">
                  <c:v>1.039096472852418E-3</c:v>
                </c:pt>
                <c:pt idx="1598">
                  <c:v>1.0385314394250919E-3</c:v>
                </c:pt>
                <c:pt idx="1599">
                  <c:v>1.0379670201645351E-3</c:v>
                </c:pt>
                <c:pt idx="1600">
                  <c:v>1.0374032140699318E-3</c:v>
                </c:pt>
                <c:pt idx="1601">
                  <c:v>1.0368400201426406E-3</c:v>
                </c:pt>
                <c:pt idx="1602">
                  <c:v>1.036277437386188E-3</c:v>
                </c:pt>
                <c:pt idx="1603">
                  <c:v>1.0357154648062605E-3</c:v>
                </c:pt>
                <c:pt idx="1604">
                  <c:v>1.0351541014107014E-3</c:v>
                </c:pt>
                <c:pt idx="1605">
                  <c:v>1.0345933462095041E-3</c:v>
                </c:pt>
                <c:pt idx="1606">
                  <c:v>1.0340331982148046E-3</c:v>
                </c:pt>
                <c:pt idx="1607">
                  <c:v>1.0334736564408789E-3</c:v>
                </c:pt>
                <c:pt idx="1608">
                  <c:v>1.0329147199041344E-3</c:v>
                </c:pt>
                <c:pt idx="1609">
                  <c:v>1.032356387623105E-3</c:v>
                </c:pt>
                <c:pt idx="1610">
                  <c:v>1.0317986586184465E-3</c:v>
                </c:pt>
                <c:pt idx="1611">
                  <c:v>1.0312415319129289E-3</c:v>
                </c:pt>
                <c:pt idx="1612">
                  <c:v>1.0306850065314324E-3</c:v>
                </c:pt>
                <c:pt idx="1613">
                  <c:v>1.0301290815009406E-3</c:v>
                </c:pt>
                <c:pt idx="1614">
                  <c:v>1.029573755850536E-3</c:v>
                </c:pt>
                <c:pt idx="1615">
                  <c:v>1.0290190286113923E-3</c:v>
                </c:pt>
                <c:pt idx="1616">
                  <c:v>1.0284648988167712E-3</c:v>
                </c:pt>
                <c:pt idx="1617">
                  <c:v>1.0279113655020152E-3</c:v>
                </c:pt>
                <c:pt idx="1618">
                  <c:v>1.0273584277045423E-3</c:v>
                </c:pt>
                <c:pt idx="1619">
                  <c:v>1.026806084463841E-3</c:v>
                </c:pt>
                <c:pt idx="1620">
                  <c:v>1.0262543348214638E-3</c:v>
                </c:pt>
                <c:pt idx="1621">
                  <c:v>1.0257031778210227E-3</c:v>
                </c:pt>
                <c:pt idx="1622">
                  <c:v>1.0251526125081825E-3</c:v>
                </c:pt>
                <c:pt idx="1623">
                  <c:v>1.024602637930657E-3</c:v>
                </c:pt>
                <c:pt idx="1624">
                  <c:v>1.0240532531382005E-3</c:v>
                </c:pt>
                <c:pt idx="1625">
                  <c:v>1.0235044571826068E-3</c:v>
                </c:pt>
                <c:pt idx="1626">
                  <c:v>1.0229562491176991E-3</c:v>
                </c:pt>
                <c:pt idx="1627">
                  <c:v>1.0224086279993277E-3</c:v>
                </c:pt>
                <c:pt idx="1628">
                  <c:v>1.0218615928853634E-3</c:v>
                </c:pt>
                <c:pt idx="1629">
                  <c:v>1.0213151428356921E-3</c:v>
                </c:pt>
                <c:pt idx="1630">
                  <c:v>1.0207692769122097E-3</c:v>
                </c:pt>
                <c:pt idx="1631">
                  <c:v>1.0202239941788163E-3</c:v>
                </c:pt>
                <c:pt idx="1632">
                  <c:v>1.0196792937014118E-3</c:v>
                </c:pt>
                <c:pt idx="1633">
                  <c:v>1.0191351745478892E-3</c:v>
                </c:pt>
                <c:pt idx="1634">
                  <c:v>1.0185916357881302E-3</c:v>
                </c:pt>
                <c:pt idx="1635">
                  <c:v>1.0180486764940001E-3</c:v>
                </c:pt>
                <c:pt idx="1636">
                  <c:v>1.0175062957393417E-3</c:v>
                </c:pt>
                <c:pt idx="1637">
                  <c:v>1.0169644925999703E-3</c:v>
                </c:pt>
                <c:pt idx="1638">
                  <c:v>1.0164232661536692E-3</c:v>
                </c:pt>
                <c:pt idx="1639">
                  <c:v>1.0158826154801829E-3</c:v>
                </c:pt>
                <c:pt idx="1640">
                  <c:v>1.0153425396612144E-3</c:v>
                </c:pt>
                <c:pt idx="1641">
                  <c:v>1.0148030377804167E-3</c:v>
                </c:pt>
                <c:pt idx="1642">
                  <c:v>1.0142641089233905E-3</c:v>
                </c:pt>
                <c:pt idx="1643">
                  <c:v>1.0137257521776774E-3</c:v>
                </c:pt>
                <c:pt idx="1644">
                  <c:v>1.0131879666327556E-3</c:v>
                </c:pt>
                <c:pt idx="1645">
                  <c:v>1.0126507513800341E-3</c:v>
                </c:pt>
                <c:pt idx="1646">
                  <c:v>1.012114105512848E-3</c:v>
                </c:pt>
                <c:pt idx="1647">
                  <c:v>1.0115780281264536E-3</c:v>
                </c:pt>
                <c:pt idx="1648">
                  <c:v>1.0110425183180224E-3</c:v>
                </c:pt>
                <c:pt idx="1649">
                  <c:v>1.0105075751866369E-3</c:v>
                </c:pt>
                <c:pt idx="1650">
                  <c:v>1.0099731978332864E-3</c:v>
                </c:pt>
                <c:pt idx="1651">
                  <c:v>1.0094393853608585E-3</c:v>
                </c:pt>
                <c:pt idx="1652">
                  <c:v>1.0089061368741385E-3</c:v>
                </c:pt>
                <c:pt idx="1653">
                  <c:v>1.0083734514798016E-3</c:v>
                </c:pt>
                <c:pt idx="1654">
                  <c:v>1.0078413282864087E-3</c:v>
                </c:pt>
                <c:pt idx="1655">
                  <c:v>1.0073097664044009E-3</c:v>
                </c:pt>
                <c:pt idx="1656">
                  <c:v>1.0067787649460961E-3</c:v>
                </c:pt>
                <c:pt idx="1657">
                  <c:v>1.0062483230256819E-3</c:v>
                </c:pt>
                <c:pt idx="1658">
                  <c:v>1.0057184397592124E-3</c:v>
                </c:pt>
                <c:pt idx="1659">
                  <c:v>1.0051891142646022E-3</c:v>
                </c:pt>
                <c:pt idx="1660">
                  <c:v>1.0046603456616225E-3</c:v>
                </c:pt>
                <c:pt idx="1661">
                  <c:v>1.0041321330718949E-3</c:v>
                </c:pt>
                <c:pt idx="1662">
                  <c:v>1.0036044756188882E-3</c:v>
                </c:pt>
                <c:pt idx="1663">
                  <c:v>1.0030773724279119E-3</c:v>
                </c:pt>
                <c:pt idx="1664">
                  <c:v>1.0025508226261125E-3</c:v>
                </c:pt>
                <c:pt idx="1665">
                  <c:v>1.0020248253424682E-3</c:v>
                </c:pt>
                <c:pt idx="1666">
                  <c:v>1.0014993797077842E-3</c:v>
                </c:pt>
                <c:pt idx="1667">
                  <c:v>1.0009744848546876E-3</c:v>
                </c:pt>
                <c:pt idx="1668">
                  <c:v>1.0004501399176241E-3</c:v>
                </c:pt>
                <c:pt idx="1669">
                  <c:v>9.9992634403285032E-4</c:v>
                </c:pt>
                <c:pt idx="1670">
                  <c:v>9.9940309633843229E-4</c:v>
                </c:pt>
                <c:pt idx="1671">
                  <c:v>9.9888039597423859E-4</c:v>
                </c:pt>
                <c:pt idx="1672">
                  <c:v>9.9835824208193628E-4</c:v>
                </c:pt>
                <c:pt idx="1673">
                  <c:v>9.9783663380498657E-4</c:v>
                </c:pt>
                <c:pt idx="1674">
                  <c:v>9.9731557028863937E-4</c:v>
                </c:pt>
                <c:pt idx="1675">
                  <c:v>9.9679505067992919E-4</c:v>
                </c:pt>
                <c:pt idx="1676">
                  <c:v>9.9627507412767039E-4</c:v>
                </c:pt>
                <c:pt idx="1677">
                  <c:v>9.9575563978245279E-4</c:v>
                </c:pt>
                <c:pt idx="1678">
                  <c:v>9.9523674679663585E-4</c:v>
                </c:pt>
                <c:pt idx="1679">
                  <c:v>9.9471839432434587E-4</c:v>
                </c:pt>
                <c:pt idx="1680">
                  <c:v>9.9420058152147029E-4</c:v>
                </c:pt>
                <c:pt idx="1681">
                  <c:v>9.9368330754565255E-4</c:v>
                </c:pt>
                <c:pt idx="1682">
                  <c:v>9.9316657155628903E-4</c:v>
                </c:pt>
                <c:pt idx="1683">
                  <c:v>9.9265037271452404E-4</c:v>
                </c:pt>
                <c:pt idx="1684">
                  <c:v>9.9213471018324379E-4</c:v>
                </c:pt>
                <c:pt idx="1685">
                  <c:v>9.9161958312707376E-4</c:v>
                </c:pt>
                <c:pt idx="1686">
                  <c:v>9.9110499071237371E-4</c:v>
                </c:pt>
                <c:pt idx="1687">
                  <c:v>9.905909321072325E-4</c:v>
                </c:pt>
                <c:pt idx="1688">
                  <c:v>9.9007740648146395E-4</c:v>
                </c:pt>
                <c:pt idx="1689">
                  <c:v>9.8956441300660338E-4</c:v>
                </c:pt>
                <c:pt idx="1690">
                  <c:v>9.8905195085590065E-4</c:v>
                </c:pt>
                <c:pt idx="1691">
                  <c:v>9.885400192043189E-4</c:v>
                </c:pt>
                <c:pt idx="1692">
                  <c:v>9.8802861722852779E-4</c:v>
                </c:pt>
                <c:pt idx="1693">
                  <c:v>9.8751774410689983E-4</c:v>
                </c:pt>
                <c:pt idx="1694">
                  <c:v>9.8700739901950605E-4</c:v>
                </c:pt>
                <c:pt idx="1695">
                  <c:v>9.8649758114811165E-4</c:v>
                </c:pt>
                <c:pt idx="1696">
                  <c:v>9.8598828967617143E-4</c:v>
                </c:pt>
                <c:pt idx="1697">
                  <c:v>9.8547952378882572E-4</c:v>
                </c:pt>
                <c:pt idx="1698">
                  <c:v>9.8497128267289557E-4</c:v>
                </c:pt>
                <c:pt idx="1699">
                  <c:v>9.8446356551687843E-4</c:v>
                </c:pt>
                <c:pt idx="1700">
                  <c:v>9.8395637151094486E-4</c:v>
                </c:pt>
                <c:pt idx="1701">
                  <c:v>9.8344969984693318E-4</c:v>
                </c:pt>
                <c:pt idx="1702">
                  <c:v>9.8294354971834486E-4</c:v>
                </c:pt>
                <c:pt idx="1703">
                  <c:v>9.824379203203417E-4</c:v>
                </c:pt>
                <c:pt idx="1704">
                  <c:v>9.8193281084974003E-4</c:v>
                </c:pt>
                <c:pt idx="1705">
                  <c:v>9.8142822050500717E-4</c:v>
                </c:pt>
                <c:pt idx="1706">
                  <c:v>9.8092414848625778E-4</c:v>
                </c:pt>
                <c:pt idx="1707">
                  <c:v>9.8042059399524868E-4</c:v>
                </c:pt>
                <c:pt idx="1708">
                  <c:v>9.7991755623537424E-4</c:v>
                </c:pt>
                <c:pt idx="1709">
                  <c:v>9.794150344116636E-4</c:v>
                </c:pt>
                <c:pt idx="1710">
                  <c:v>9.789130277307761E-4</c:v>
                </c:pt>
                <c:pt idx="1711">
                  <c:v>9.7841153540099588E-4</c:v>
                </c:pt>
                <c:pt idx="1712">
                  <c:v>9.7791055663222948E-4</c:v>
                </c:pt>
                <c:pt idx="1713">
                  <c:v>9.7741009063600018E-4</c:v>
                </c:pt>
                <c:pt idx="1714">
                  <c:v>9.7691013662544457E-4</c:v>
                </c:pt>
                <c:pt idx="1715">
                  <c:v>9.7641069381530895E-4</c:v>
                </c:pt>
                <c:pt idx="1716">
                  <c:v>9.7591176142194404E-4</c:v>
                </c:pt>
                <c:pt idx="1717">
                  <c:v>9.7541333866330146E-4</c:v>
                </c:pt>
                <c:pt idx="1718">
                  <c:v>9.7491542475892999E-4</c:v>
                </c:pt>
                <c:pt idx="1719">
                  <c:v>9.7441801892997175E-4</c:v>
                </c:pt>
                <c:pt idx="1720">
                  <c:v>9.7392112039915569E-4</c:v>
                </c:pt>
                <c:pt idx="1721">
                  <c:v>9.7342472839079719E-4</c:v>
                </c:pt>
                <c:pt idx="1722">
                  <c:v>9.7292884213079172E-4</c:v>
                </c:pt>
                <c:pt idx="1723">
                  <c:v>9.7243346084661118E-4</c:v>
                </c:pt>
                <c:pt idx="1724">
                  <c:v>9.7193858376729979E-4</c:v>
                </c:pt>
                <c:pt idx="1725">
                  <c:v>9.7144421012347116E-4</c:v>
                </c:pt>
                <c:pt idx="1726">
                  <c:v>9.7095033914730252E-4</c:v>
                </c:pt>
                <c:pt idx="1727">
                  <c:v>9.7045697007253269E-4</c:v>
                </c:pt>
                <c:pt idx="1728">
                  <c:v>9.699641021344563E-4</c:v>
                </c:pt>
                <c:pt idx="1729">
                  <c:v>9.6947173456992091E-4</c:v>
                </c:pt>
                <c:pt idx="1730">
                  <c:v>9.6897986661732317E-4</c:v>
                </c:pt>
                <c:pt idx="1731">
                  <c:v>9.6848849751660451E-4</c:v>
                </c:pt>
                <c:pt idx="1732">
                  <c:v>9.67997626509247E-4</c:v>
                </c:pt>
                <c:pt idx="1733">
                  <c:v>9.6750725283826957E-4</c:v>
                </c:pt>
                <c:pt idx="1734">
                  <c:v>9.6701737574822499E-4</c:v>
                </c:pt>
                <c:pt idx="1735">
                  <c:v>9.6652799448519429E-4</c:v>
                </c:pt>
                <c:pt idx="1736">
                  <c:v>9.6603910829678508E-4</c:v>
                </c:pt>
                <c:pt idx="1737">
                  <c:v>9.6555071643212556E-4</c:v>
                </c:pt>
                <c:pt idx="1738">
                  <c:v>9.6506281814186159E-4</c:v>
                </c:pt>
                <c:pt idx="1739">
                  <c:v>9.6457541267815365E-4</c:v>
                </c:pt>
                <c:pt idx="1740">
                  <c:v>9.6408849929467157E-4</c:v>
                </c:pt>
                <c:pt idx="1741">
                  <c:v>9.6360207724659143E-4</c:v>
                </c:pt>
                <c:pt idx="1742">
                  <c:v>9.6311614579059203E-4</c:v>
                </c:pt>
                <c:pt idx="1743">
                  <c:v>9.6263070418485086E-4</c:v>
                </c:pt>
                <c:pt idx="1744">
                  <c:v>9.6214575168903998E-4</c:v>
                </c:pt>
                <c:pt idx="1745">
                  <c:v>9.6166128756432234E-4</c:v>
                </c:pt>
                <c:pt idx="1746">
                  <c:v>9.6117731107334895E-4</c:v>
                </c:pt>
                <c:pt idx="1747">
                  <c:v>9.606938214802536E-4</c:v>
                </c:pt>
                <c:pt idx="1748">
                  <c:v>9.6021081805065074E-4</c:v>
                </c:pt>
                <c:pt idx="1749">
                  <c:v>9.5972830005163032E-4</c:v>
                </c:pt>
                <c:pt idx="1750">
                  <c:v>9.5924626675175499E-4</c:v>
                </c:pt>
                <c:pt idx="1751">
                  <c:v>9.5876471742105623E-4</c:v>
                </c:pt>
                <c:pt idx="1752">
                  <c:v>9.5828365133103087E-4</c:v>
                </c:pt>
                <c:pt idx="1753">
                  <c:v>9.5780306775463601E-4</c:v>
                </c:pt>
                <c:pt idx="1754">
                  <c:v>9.5732296596628779E-4</c:v>
                </c:pt>
                <c:pt idx="1755">
                  <c:v>9.568433452418558E-4</c:v>
                </c:pt>
                <c:pt idx="1756">
                  <c:v>9.5636420485866022E-4</c:v>
                </c:pt>
                <c:pt idx="1757">
                  <c:v>9.5588554409546753E-4</c:v>
                </c:pt>
                <c:pt idx="1758">
                  <c:v>9.5540736223248838E-4</c:v>
                </c:pt>
                <c:pt idx="1759">
                  <c:v>9.5492965855137205E-4</c:v>
                </c:pt>
                <c:pt idx="1760">
                  <c:v>9.5445243233520448E-4</c:v>
                </c:pt>
                <c:pt idx="1761">
                  <c:v>9.5397568286850374E-4</c:v>
                </c:pt>
                <c:pt idx="1762">
                  <c:v>9.5349940943721624E-4</c:v>
                </c:pt>
                <c:pt idx="1763">
                  <c:v>9.5302361132871454E-4</c:v>
                </c:pt>
                <c:pt idx="1764">
                  <c:v>9.5254828783179258E-4</c:v>
                </c:pt>
                <c:pt idx="1765">
                  <c:v>9.5207343823666213E-4</c:v>
                </c:pt>
                <c:pt idx="1766">
                  <c:v>9.5159906183494973E-4</c:v>
                </c:pt>
                <c:pt idx="1767">
                  <c:v>9.5112515791969331E-4</c:v>
                </c:pt>
                <c:pt idx="1768">
                  <c:v>9.5065172578533803E-4</c:v>
                </c:pt>
                <c:pt idx="1769">
                  <c:v>9.5017876472773338E-4</c:v>
                </c:pt>
                <c:pt idx="1770">
                  <c:v>9.4970627404412943E-4</c:v>
                </c:pt>
                <c:pt idx="1771">
                  <c:v>9.4923425303317305E-4</c:v>
                </c:pt>
                <c:pt idx="1772">
                  <c:v>9.4876270099490526E-4</c:v>
                </c:pt>
                <c:pt idx="1773">
                  <c:v>9.4829161723075693E-4</c:v>
                </c:pt>
                <c:pt idx="1774">
                  <c:v>9.4782100104354552E-4</c:v>
                </c:pt>
                <c:pt idx="1775">
                  <c:v>9.4735085173747223E-4</c:v>
                </c:pt>
                <c:pt idx="1776">
                  <c:v>9.4688116861811806E-4</c:v>
                </c:pt>
                <c:pt idx="1777">
                  <c:v>9.4641195099244026E-4</c:v>
                </c:pt>
                <c:pt idx="1778">
                  <c:v>9.459431981687687E-4</c:v>
                </c:pt>
                <c:pt idx="1779">
                  <c:v>9.454749094568041E-4</c:v>
                </c:pt>
                <c:pt idx="1780">
                  <c:v>9.450070841676121E-4</c:v>
                </c:pt>
                <c:pt idx="1781">
                  <c:v>9.4453972161362225E-4</c:v>
                </c:pt>
                <c:pt idx="1782">
                  <c:v>9.4407282110862305E-4</c:v>
                </c:pt>
                <c:pt idx="1783">
                  <c:v>9.4360638196775901E-4</c:v>
                </c:pt>
                <c:pt idx="1784">
                  <c:v>9.4314040350752782E-4</c:v>
                </c:pt>
                <c:pt idx="1785">
                  <c:v>9.4267488504577712E-4</c:v>
                </c:pt>
                <c:pt idx="1786">
                  <c:v>9.4220982590169919E-4</c:v>
                </c:pt>
                <c:pt idx="1787">
                  <c:v>9.4174522539583038E-4</c:v>
                </c:pt>
                <c:pt idx="1788">
                  <c:v>9.4128108285004646E-4</c:v>
                </c:pt>
                <c:pt idx="1789">
                  <c:v>9.4081739758755884E-4</c:v>
                </c:pt>
                <c:pt idx="1790">
                  <c:v>9.4035416893291195E-4</c:v>
                </c:pt>
                <c:pt idx="1791">
                  <c:v>9.3989139621198042E-4</c:v>
                </c:pt>
                <c:pt idx="1792">
                  <c:v>9.3942907875196467E-4</c:v>
                </c:pt>
                <c:pt idx="1793">
                  <c:v>9.3896721588138847E-4</c:v>
                </c:pt>
                <c:pt idx="1794">
                  <c:v>9.3850580693009551E-4</c:v>
                </c:pt>
                <c:pt idx="1795">
                  <c:v>9.3804485122924569E-4</c:v>
                </c:pt>
                <c:pt idx="1796">
                  <c:v>9.3758434811131266E-4</c:v>
                </c:pt>
                <c:pt idx="1797">
                  <c:v>9.3712429691008051E-4</c:v>
                </c:pt>
                <c:pt idx="1798">
                  <c:v>9.3666469696063973E-4</c:v>
                </c:pt>
                <c:pt idx="1799">
                  <c:v>9.3620554759938431E-4</c:v>
                </c:pt>
                <c:pt idx="1800">
                  <c:v>9.3574684816400994E-4</c:v>
                </c:pt>
                <c:pt idx="1801">
                  <c:v>9.3528859799350838E-4</c:v>
                </c:pt>
                <c:pt idx="1802">
                  <c:v>9.3483079642816646E-4</c:v>
                </c:pt>
                <c:pt idx="1803">
                  <c:v>9.3437344280956187E-4</c:v>
                </c:pt>
                <c:pt idx="1804">
                  <c:v>9.3391653648055943E-4</c:v>
                </c:pt>
                <c:pt idx="1805">
                  <c:v>9.3346007678530999E-4</c:v>
                </c:pt>
                <c:pt idx="1806">
                  <c:v>9.33004063069245E-4</c:v>
                </c:pt>
                <c:pt idx="1807">
                  <c:v>9.3254849467907434E-4</c:v>
                </c:pt>
                <c:pt idx="1808">
                  <c:v>9.3209337096278376E-4</c:v>
                </c:pt>
                <c:pt idx="1809">
                  <c:v>9.3163869126963131E-4</c:v>
                </c:pt>
                <c:pt idx="1810">
                  <c:v>9.3118445495014347E-4</c:v>
                </c:pt>
                <c:pt idx="1811">
                  <c:v>9.3073066135611316E-4</c:v>
                </c:pt>
                <c:pt idx="1812">
                  <c:v>9.3027730984059629E-4</c:v>
                </c:pt>
                <c:pt idx="1813">
                  <c:v>9.2982439975790852E-4</c:v>
                </c:pt>
                <c:pt idx="1814">
                  <c:v>9.2937193046362251E-4</c:v>
                </c:pt>
                <c:pt idx="1815">
                  <c:v>9.2891990131456438E-4</c:v>
                </c:pt>
                <c:pt idx="1816">
                  <c:v>9.2846831166881099E-4</c:v>
                </c:pt>
                <c:pt idx="1817">
                  <c:v>9.2801716088568699E-4</c:v>
                </c:pt>
                <c:pt idx="1818">
                  <c:v>9.2756644832576226E-4</c:v>
                </c:pt>
                <c:pt idx="1819">
                  <c:v>9.2711617335084677E-4</c:v>
                </c:pt>
                <c:pt idx="1820">
                  <c:v>9.2666633532399029E-4</c:v>
                </c:pt>
                <c:pt idx="1821">
                  <c:v>9.2621693360947824E-4</c:v>
                </c:pt>
                <c:pt idx="1822">
                  <c:v>9.2576796757282815E-4</c:v>
                </c:pt>
                <c:pt idx="1823">
                  <c:v>9.253194365807869E-4</c:v>
                </c:pt>
                <c:pt idx="1824">
                  <c:v>9.2487134000132892E-4</c:v>
                </c:pt>
                <c:pt idx="1825">
                  <c:v>9.2442367720365151E-4</c:v>
                </c:pt>
                <c:pt idx="1826">
                  <c:v>9.2397644755817332E-4</c:v>
                </c:pt>
                <c:pt idx="1827">
                  <c:v>9.2352965043653024E-4</c:v>
                </c:pt>
                <c:pt idx="1828">
                  <c:v>9.2308328521157289E-4</c:v>
                </c:pt>
                <c:pt idx="1829">
                  <c:v>9.2263735125736426E-4</c:v>
                </c:pt>
                <c:pt idx="1830">
                  <c:v>9.2219184794917631E-4</c:v>
                </c:pt>
                <c:pt idx="1831">
                  <c:v>9.2174677466348666E-4</c:v>
                </c:pt>
                <c:pt idx="1832">
                  <c:v>9.2130213077797594E-4</c:v>
                </c:pt>
                <c:pt idx="1833">
                  <c:v>9.2085791567152566E-4</c:v>
                </c:pt>
                <c:pt idx="1834">
                  <c:v>9.2041412872421395E-4</c:v>
                </c:pt>
                <c:pt idx="1835">
                  <c:v>9.1997076931731416E-4</c:v>
                </c:pt>
                <c:pt idx="1836">
                  <c:v>9.1952783683329055E-4</c:v>
                </c:pt>
                <c:pt idx="1837">
                  <c:v>9.1908533065579597E-4</c:v>
                </c:pt>
                <c:pt idx="1838">
                  <c:v>9.1864325016967016E-4</c:v>
                </c:pt>
                <c:pt idx="1839">
                  <c:v>9.1820159476093484E-4</c:v>
                </c:pt>
                <c:pt idx="1840">
                  <c:v>9.1776036381679201E-4</c:v>
                </c:pt>
                <c:pt idx="1841">
                  <c:v>9.1731955672562154E-4</c:v>
                </c:pt>
                <c:pt idx="1842">
                  <c:v>9.1687917287697749E-4</c:v>
                </c:pt>
                <c:pt idx="1843">
                  <c:v>9.1643921166158562E-4</c:v>
                </c:pt>
                <c:pt idx="1844">
                  <c:v>9.1599967247134014E-4</c:v>
                </c:pt>
                <c:pt idx="1845">
                  <c:v>9.1556055469930217E-4</c:v>
                </c:pt>
                <c:pt idx="1846">
                  <c:v>9.1512185773969532E-4</c:v>
                </c:pt>
                <c:pt idx="1847">
                  <c:v>9.1468358098790428E-4</c:v>
                </c:pt>
                <c:pt idx="1848">
                  <c:v>9.1424572384047123E-4</c:v>
                </c:pt>
                <c:pt idx="1849">
                  <c:v>9.1380828569509291E-4</c:v>
                </c:pt>
                <c:pt idx="1850">
                  <c:v>9.1337126595061879E-4</c:v>
                </c:pt>
                <c:pt idx="1851">
                  <c:v>9.1293466400704803E-4</c:v>
                </c:pt>
                <c:pt idx="1852">
                  <c:v>9.1249847926552525E-4</c:v>
                </c:pt>
                <c:pt idx="1853">
                  <c:v>9.1206271112834008E-4</c:v>
                </c:pt>
                <c:pt idx="1854">
                  <c:v>9.1162735899892329E-4</c:v>
                </c:pt>
                <c:pt idx="1855">
                  <c:v>9.1119242228184373E-4</c:v>
                </c:pt>
                <c:pt idx="1856">
                  <c:v>9.1075790038280596E-4</c:v>
                </c:pt>
                <c:pt idx="1857">
                  <c:v>9.1032379270864839E-4</c:v>
                </c:pt>
                <c:pt idx="1858">
                  <c:v>9.0989009866733874E-4</c:v>
                </c:pt>
                <c:pt idx="1859">
                  <c:v>9.0945681766797348E-4</c:v>
                </c:pt>
                <c:pt idx="1860">
                  <c:v>9.090239491207732E-4</c:v>
                </c:pt>
                <c:pt idx="1861">
                  <c:v>9.0859149243708096E-4</c:v>
                </c:pt>
                <c:pt idx="1862">
                  <c:v>9.0815944702936E-4</c:v>
                </c:pt>
                <c:pt idx="1863">
                  <c:v>9.077278123111902E-4</c:v>
                </c:pt>
                <c:pt idx="1864">
                  <c:v>9.0729658769726567E-4</c:v>
                </c:pt>
                <c:pt idx="1865">
                  <c:v>9.0686577260339226E-4</c:v>
                </c:pt>
                <c:pt idx="1866">
                  <c:v>9.0643536644648517E-4</c:v>
                </c:pt>
                <c:pt idx="1867">
                  <c:v>9.0600536864456549E-4</c:v>
                </c:pt>
                <c:pt idx="1868">
                  <c:v>9.0557577861675878E-4</c:v>
                </c:pt>
                <c:pt idx="1869">
                  <c:v>9.051465957832912E-4</c:v>
                </c:pt>
                <c:pt idx="1870">
                  <c:v>9.047178195654875E-4</c:v>
                </c:pt>
                <c:pt idx="1871">
                  <c:v>9.0428944938576912E-4</c:v>
                </c:pt>
                <c:pt idx="1872">
                  <c:v>9.0386148466765003E-4</c:v>
                </c:pt>
                <c:pt idx="1873">
                  <c:v>9.0343392483573527E-4</c:v>
                </c:pt>
                <c:pt idx="1874">
                  <c:v>9.0300676931571826E-4</c:v>
                </c:pt>
                <c:pt idx="1875">
                  <c:v>9.0258001753437819E-4</c:v>
                </c:pt>
                <c:pt idx="1876">
                  <c:v>9.021536689195769E-4</c:v>
                </c:pt>
                <c:pt idx="1877">
                  <c:v>9.0172772290025686E-4</c:v>
                </c:pt>
                <c:pt idx="1878">
                  <c:v>9.0130217890643902E-4</c:v>
                </c:pt>
                <c:pt idx="1879">
                  <c:v>9.0087703636921885E-4</c:v>
                </c:pt>
                <c:pt idx="1880">
                  <c:v>9.0045229472076574E-4</c:v>
                </c:pt>
                <c:pt idx="1881">
                  <c:v>9.0002795339431875E-4</c:v>
                </c:pt>
                <c:pt idx="1882">
                  <c:v>8.9960401182418467E-4</c:v>
                </c:pt>
                <c:pt idx="1883">
                  <c:v>8.9918046944573637E-4</c:v>
                </c:pt>
                <c:pt idx="1884">
                  <c:v>8.9875732569540915E-4</c:v>
                </c:pt>
                <c:pt idx="1885">
                  <c:v>8.983345800106982E-4</c:v>
                </c:pt>
                <c:pt idx="1886">
                  <c:v>8.9791223183015702E-4</c:v>
                </c:pt>
                <c:pt idx="1887">
                  <c:v>8.9749028059339479E-4</c:v>
                </c:pt>
                <c:pt idx="1888">
                  <c:v>8.9706872574107303E-4</c:v>
                </c:pt>
                <c:pt idx="1889">
                  <c:v>8.9664756671490339E-4</c:v>
                </c:pt>
                <c:pt idx="1890">
                  <c:v>8.962268029576463E-4</c:v>
                </c:pt>
                <c:pt idx="1891">
                  <c:v>8.9580643391310702E-4</c:v>
                </c:pt>
                <c:pt idx="1892">
                  <c:v>8.9538645902613424E-4</c:v>
                </c:pt>
                <c:pt idx="1893">
                  <c:v>8.9496687774261684E-4</c:v>
                </c:pt>
                <c:pt idx="1894">
                  <c:v>8.9454768950948205E-4</c:v>
                </c:pt>
                <c:pt idx="1895">
                  <c:v>8.9412889377469293E-4</c:v>
                </c:pt>
                <c:pt idx="1896">
                  <c:v>8.9371048998724569E-4</c:v>
                </c:pt>
                <c:pt idx="1897">
                  <c:v>8.9329247759716761E-4</c:v>
                </c:pt>
                <c:pt idx="1898">
                  <c:v>8.9287485605551379E-4</c:v>
                </c:pt>
                <c:pt idx="1899">
                  <c:v>8.9245762481436652E-4</c:v>
                </c:pt>
                <c:pt idx="1900">
                  <c:v>8.9204078332683046E-4</c:v>
                </c:pt>
                <c:pt idx="1901">
                  <c:v>8.9162433104703282E-4</c:v>
                </c:pt>
                <c:pt idx="1902">
                  <c:v>8.9120826743011874E-4</c:v>
                </c:pt>
                <c:pt idx="1903">
                  <c:v>8.9079259193225002E-4</c:v>
                </c:pt>
                <c:pt idx="1904">
                  <c:v>8.9037730401060318E-4</c:v>
                </c:pt>
                <c:pt idx="1905">
                  <c:v>8.899624031233665E-4</c:v>
                </c:pt>
                <c:pt idx="1906">
                  <c:v>8.8954788872973648E-4</c:v>
                </c:pt>
                <c:pt idx="1907">
                  <c:v>8.8913376028991811E-4</c:v>
                </c:pt>
                <c:pt idx="1908">
                  <c:v>8.8872001726512061E-4</c:v>
                </c:pt>
                <c:pt idx="1909">
                  <c:v>8.8830665911755551E-4</c:v>
                </c:pt>
                <c:pt idx="1910">
                  <c:v>8.8789368531043433E-4</c:v>
                </c:pt>
                <c:pt idx="1911">
                  <c:v>8.8748109530796667E-4</c:v>
                </c:pt>
                <c:pt idx="1912">
                  <c:v>8.8706888857535725E-4</c:v>
                </c:pt>
                <c:pt idx="1913">
                  <c:v>8.8665706457880422E-4</c:v>
                </c:pt>
                <c:pt idx="1914">
                  <c:v>8.8624562278549627E-4</c:v>
                </c:pt>
                <c:pt idx="1915">
                  <c:v>8.8583456266361042E-4</c:v>
                </c:pt>
                <c:pt idx="1916">
                  <c:v>8.8542388368231058E-4</c:v>
                </c:pt>
                <c:pt idx="1917">
                  <c:v>8.8501358531174431E-4</c:v>
                </c:pt>
                <c:pt idx="1918">
                  <c:v>8.846036670230404E-4</c:v>
                </c:pt>
                <c:pt idx="1919">
                  <c:v>8.8419412828830743E-4</c:v>
                </c:pt>
                <c:pt idx="1920">
                  <c:v>8.8378496858063126E-4</c:v>
                </c:pt>
                <c:pt idx="1921">
                  <c:v>8.8337618737407237E-4</c:v>
                </c:pt>
                <c:pt idx="1922">
                  <c:v>8.8296778414366354E-4</c:v>
                </c:pt>
                <c:pt idx="1923">
                  <c:v>8.8255975836540866E-4</c:v>
                </c:pt>
                <c:pt idx="1924">
                  <c:v>8.8215210951627905E-4</c:v>
                </c:pt>
                <c:pt idx="1925">
                  <c:v>8.8174483707421252E-4</c:v>
                </c:pt>
                <c:pt idx="1926">
                  <c:v>8.8133794051811006E-4</c:v>
                </c:pt>
                <c:pt idx="1927">
                  <c:v>8.8093141932783401E-4</c:v>
                </c:pt>
                <c:pt idx="1928">
                  <c:v>8.8052527298420659E-4</c:v>
                </c:pt>
                <c:pt idx="1929">
                  <c:v>8.8011950096900657E-4</c:v>
                </c:pt>
                <c:pt idx="1930">
                  <c:v>8.7971410276496741E-4</c:v>
                </c:pt>
                <c:pt idx="1931">
                  <c:v>8.7930907785577531E-4</c:v>
                </c:pt>
                <c:pt idx="1932">
                  <c:v>8.7890442572606726E-4</c:v>
                </c:pt>
                <c:pt idx="1933">
                  <c:v>8.785001458614278E-4</c:v>
                </c:pt>
                <c:pt idx="1934">
                  <c:v>8.7809623774838812E-4</c:v>
                </c:pt>
                <c:pt idx="1935">
                  <c:v>8.7769270087442296E-4</c:v>
                </c:pt>
                <c:pt idx="1936">
                  <c:v>8.7728953472794862E-4</c:v>
                </c:pt>
                <c:pt idx="1937">
                  <c:v>8.7688673879832135E-4</c:v>
                </c:pt>
                <c:pt idx="1938">
                  <c:v>8.7648431257583497E-4</c:v>
                </c:pt>
                <c:pt idx="1939">
                  <c:v>8.7608225555171752E-4</c:v>
                </c:pt>
                <c:pt idx="1940">
                  <c:v>8.7568056721813118E-4</c:v>
                </c:pt>
                <c:pt idx="1941">
                  <c:v>8.7527924706816873E-4</c:v>
                </c:pt>
                <c:pt idx="1942">
                  <c:v>8.7487829459585178E-4</c:v>
                </c:pt>
                <c:pt idx="1943">
                  <c:v>8.7447770929612826E-4</c:v>
                </c:pt>
                <c:pt idx="1944">
                  <c:v>8.7407749066487149E-4</c:v>
                </c:pt>
                <c:pt idx="1945">
                  <c:v>8.7367763819887656E-4</c:v>
                </c:pt>
                <c:pt idx="1946">
                  <c:v>8.7327815139585929E-4</c:v>
                </c:pt>
                <c:pt idx="1947">
                  <c:v>8.7287902975445358E-4</c:v>
                </c:pt>
                <c:pt idx="1948">
                  <c:v>8.7248027277420928E-4</c:v>
                </c:pt>
                <c:pt idx="1949">
                  <c:v>8.7208187995559084E-4</c:v>
                </c:pt>
                <c:pt idx="1950">
                  <c:v>8.7168385079997447E-4</c:v>
                </c:pt>
                <c:pt idx="1951">
                  <c:v>8.7128618480964608E-4</c:v>
                </c:pt>
                <c:pt idx="1952">
                  <c:v>8.7088888148779942E-4</c:v>
                </c:pt>
                <c:pt idx="1953">
                  <c:v>8.7049194033853429E-4</c:v>
                </c:pt>
                <c:pt idx="1954">
                  <c:v>8.7009536086685396E-4</c:v>
                </c:pt>
                <c:pt idx="1955">
                  <c:v>8.696991425786631E-4</c:v>
                </c:pt>
                <c:pt idx="1956">
                  <c:v>8.6930328498076661E-4</c:v>
                </c:pt>
                <c:pt idx="1957">
                  <c:v>8.6890778758086634E-4</c:v>
                </c:pt>
                <c:pt idx="1958">
                  <c:v>8.6851264988755989E-4</c:v>
                </c:pt>
                <c:pt idx="1959">
                  <c:v>8.6811787141033837E-4</c:v>
                </c:pt>
                <c:pt idx="1960">
                  <c:v>8.6772345165958391E-4</c:v>
                </c:pt>
                <c:pt idx="1961">
                  <c:v>8.6732939014656861E-4</c:v>
                </c:pt>
                <c:pt idx="1962">
                  <c:v>8.669356863834517E-4</c:v>
                </c:pt>
                <c:pt idx="1963">
                  <c:v>8.6654233988327787E-4</c:v>
                </c:pt>
                <c:pt idx="1964">
                  <c:v>8.6614935015997467E-4</c:v>
                </c:pt>
                <c:pt idx="1965">
                  <c:v>8.6575671672835188E-4</c:v>
                </c:pt>
                <c:pt idx="1966">
                  <c:v>8.6536443910409789E-4</c:v>
                </c:pt>
                <c:pt idx="1967">
                  <c:v>8.6497251680377912E-4</c:v>
                </c:pt>
                <c:pt idx="1968">
                  <c:v>8.6458094934483678E-4</c:v>
                </c:pt>
                <c:pt idx="1969">
                  <c:v>8.6418973624558556E-4</c:v>
                </c:pt>
                <c:pt idx="1970">
                  <c:v>8.6379887702521204E-4</c:v>
                </c:pt>
                <c:pt idx="1971">
                  <c:v>8.6340837120377233E-4</c:v>
                </c:pt>
                <c:pt idx="1972">
                  <c:v>8.6301821830218894E-4</c:v>
                </c:pt>
                <c:pt idx="1973">
                  <c:v>8.6262841784225119E-4</c:v>
                </c:pt>
                <c:pt idx="1974">
                  <c:v>8.6223896934661142E-4</c:v>
                </c:pt>
                <c:pt idx="1975">
                  <c:v>8.618498723387836E-4</c:v>
                </c:pt>
                <c:pt idx="1976">
                  <c:v>8.6146112634314124E-4</c:v>
                </c:pt>
                <c:pt idx="1977">
                  <c:v>8.6107273088491623E-4</c:v>
                </c:pt>
                <c:pt idx="1978">
                  <c:v>8.6068468549019565E-4</c:v>
                </c:pt>
                <c:pt idx="1979">
                  <c:v>8.6029698968592087E-4</c:v>
                </c:pt>
                <c:pt idx="1980">
                  <c:v>8.5990964299988495E-4</c:v>
                </c:pt>
                <c:pt idx="1981">
                  <c:v>8.5952264496073091E-4</c:v>
                </c:pt>
                <c:pt idx="1982">
                  <c:v>8.5913599509795046E-4</c:v>
                </c:pt>
                <c:pt idx="1983">
                  <c:v>8.587496929418813E-4</c:v>
                </c:pt>
                <c:pt idx="1984">
                  <c:v>8.5836373802370531E-4</c:v>
                </c:pt>
                <c:pt idx="1985">
                  <c:v>8.5797812987544657E-4</c:v>
                </c:pt>
                <c:pt idx="1986">
                  <c:v>8.575928680299705E-4</c:v>
                </c:pt>
                <c:pt idx="1987">
                  <c:v>8.5720795202098041E-4</c:v>
                </c:pt>
                <c:pt idx="1988">
                  <c:v>8.5682338138301669E-4</c:v>
                </c:pt>
                <c:pt idx="1989">
                  <c:v>8.564391556514549E-4</c:v>
                </c:pt>
                <c:pt idx="1990">
                  <c:v>8.5605527436250297E-4</c:v>
                </c:pt>
                <c:pt idx="1991">
                  <c:v>8.5567173705320082E-4</c:v>
                </c:pt>
                <c:pt idx="1992">
                  <c:v>8.5528854326141714E-4</c:v>
                </c:pt>
                <c:pt idx="1993">
                  <c:v>8.5490569252584785E-4</c:v>
                </c:pt>
                <c:pt idx="1994">
                  <c:v>8.5452318438601518E-4</c:v>
                </c:pt>
                <c:pt idx="1995">
                  <c:v>8.5414101838226478E-4</c:v>
                </c:pt>
                <c:pt idx="1996">
                  <c:v>8.5375919405576413E-4</c:v>
                </c:pt>
                <c:pt idx="1997">
                  <c:v>8.5337771094850048E-4</c:v>
                </c:pt>
                <c:pt idx="1998">
                  <c:v>8.529965686032802E-4</c:v>
                </c:pt>
                <c:pt idx="1999">
                  <c:v>8.5261576656372497E-4</c:v>
                </c:pt>
                <c:pt idx="2000">
                  <c:v>8.5223530437427233E-4</c:v>
                </c:pt>
                <c:pt idx="2001">
                  <c:v>8.5185518158017147E-4</c:v>
                </c:pt>
                <c:pt idx="2002">
                  <c:v>8.5147539772748287E-4</c:v>
                </c:pt>
                <c:pt idx="2003">
                  <c:v>8.5109595236307659E-4</c:v>
                </c:pt>
                <c:pt idx="2004">
                  <c:v>8.5071684503463E-4</c:v>
                </c:pt>
                <c:pt idx="2005">
                  <c:v>8.5033807529062526E-4</c:v>
                </c:pt>
                <c:pt idx="2006">
                  <c:v>8.4995964268034889E-4</c:v>
                </c:pt>
                <c:pt idx="2007">
                  <c:v>8.4958154675388974E-4</c:v>
                </c:pt>
                <c:pt idx="2008">
                  <c:v>8.4920378706213626E-4</c:v>
                </c:pt>
                <c:pt idx="2009">
                  <c:v>8.4882636315677517E-4</c:v>
                </c:pt>
                <c:pt idx="2010">
                  <c:v>8.4844927459029064E-4</c:v>
                </c:pt>
                <c:pt idx="2011">
                  <c:v>8.4807252091596093E-4</c:v>
                </c:pt>
                <c:pt idx="2012">
                  <c:v>8.4769610168785811E-4</c:v>
                </c:pt>
                <c:pt idx="2013">
                  <c:v>8.4732001646084488E-4</c:v>
                </c:pt>
                <c:pt idx="2014">
                  <c:v>8.4694426479057388E-4</c:v>
                </c:pt>
                <c:pt idx="2015">
                  <c:v>8.4656884623348575E-4</c:v>
                </c:pt>
                <c:pt idx="2016">
                  <c:v>8.4619376034680729E-4</c:v>
                </c:pt>
                <c:pt idx="2017">
                  <c:v>8.4581900668854928E-4</c:v>
                </c:pt>
                <c:pt idx="2018">
                  <c:v>8.4544458481750507E-4</c:v>
                </c:pt>
                <c:pt idx="2019">
                  <c:v>8.4507049429324963E-4</c:v>
                </c:pt>
                <c:pt idx="2020">
                  <c:v>8.4469673467613637E-4</c:v>
                </c:pt>
                <c:pt idx="2021">
                  <c:v>8.4432330552729629E-4</c:v>
                </c:pt>
                <c:pt idx="2022">
                  <c:v>8.4395020640863649E-4</c:v>
                </c:pt>
                <c:pt idx="2023">
                  <c:v>8.435774368828375E-4</c:v>
                </c:pt>
                <c:pt idx="2024">
                  <c:v>8.4320499651335291E-4</c:v>
                </c:pt>
                <c:pt idx="2025">
                  <c:v>8.428328848644062E-4</c:v>
                </c:pt>
                <c:pt idx="2026">
                  <c:v>8.4246110150098998E-4</c:v>
                </c:pt>
                <c:pt idx="2027">
                  <c:v>8.4208964598886415E-4</c:v>
                </c:pt>
                <c:pt idx="2028">
                  <c:v>8.4171851789455448E-4</c:v>
                </c:pt>
                <c:pt idx="2029">
                  <c:v>8.4134771678534993E-4</c:v>
                </c:pt>
                <c:pt idx="2030">
                  <c:v>8.4097724222930163E-4</c:v>
                </c:pt>
                <c:pt idx="2031">
                  <c:v>8.4060709379522197E-4</c:v>
                </c:pt>
                <c:pt idx="2032">
                  <c:v>8.4023727105268103E-4</c:v>
                </c:pt>
                <c:pt idx="2033">
                  <c:v>8.3986777357200712E-4</c:v>
                </c:pt>
                <c:pt idx="2034">
                  <c:v>8.3949860092428325E-4</c:v>
                </c:pt>
                <c:pt idx="2035">
                  <c:v>8.3912975268134627E-4</c:v>
                </c:pt>
                <c:pt idx="2036">
                  <c:v>8.3876122841578568E-4</c:v>
                </c:pt>
                <c:pt idx="2037">
                  <c:v>8.3839302770094136E-4</c:v>
                </c:pt>
                <c:pt idx="2038">
                  <c:v>8.3802515011090141E-4</c:v>
                </c:pt>
                <c:pt idx="2039">
                  <c:v>8.376575952205018E-4</c:v>
                </c:pt>
                <c:pt idx="2040">
                  <c:v>8.372903626053241E-4</c:v>
                </c:pt>
                <c:pt idx="2041">
                  <c:v>8.3692345184169345E-4</c:v>
                </c:pt>
                <c:pt idx="2042">
                  <c:v>8.3655686250667721E-4</c:v>
                </c:pt>
                <c:pt idx="2043">
                  <c:v>8.3619059417808423E-4</c:v>
                </c:pt>
                <c:pt idx="2044">
                  <c:v>8.3582464643446128E-4</c:v>
                </c:pt>
                <c:pt idx="2045">
                  <c:v>8.3545901885509369E-4</c:v>
                </c:pt>
                <c:pt idx="2046">
                  <c:v>8.3509371102000196E-4</c:v>
                </c:pt>
                <c:pt idx="2047">
                  <c:v>8.3472872250994062E-4</c:v>
                </c:pt>
                <c:pt idx="2048">
                  <c:v>8.3436405290639756E-4</c:v>
                </c:pt>
                <c:pt idx="2049">
                  <c:v>8.3399970179159129E-4</c:v>
                </c:pt>
                <c:pt idx="2050">
                  <c:v>8.3363566874846979E-4</c:v>
                </c:pt>
                <c:pt idx="2051">
                  <c:v>8.3327195336070853E-4</c:v>
                </c:pt>
                <c:pt idx="2052">
                  <c:v>8.3290855521271005E-4</c:v>
                </c:pt>
                <c:pt idx="2053">
                  <c:v>8.3254547388960081E-4</c:v>
                </c:pt>
                <c:pt idx="2054">
                  <c:v>8.3218270897723054E-4</c:v>
                </c:pt>
                <c:pt idx="2055">
                  <c:v>8.3182026006217084E-4</c:v>
                </c:pt>
                <c:pt idx="2056">
                  <c:v>8.3145812673171267E-4</c:v>
                </c:pt>
                <c:pt idx="2057">
                  <c:v>8.3109630857386614E-4</c:v>
                </c:pt>
                <c:pt idx="2058">
                  <c:v>8.3073480517735726E-4</c:v>
                </c:pt>
                <c:pt idx="2059">
                  <c:v>8.3037361613162795E-4</c:v>
                </c:pt>
                <c:pt idx="2060">
                  <c:v>8.3001274102683352E-4</c:v>
                </c:pt>
                <c:pt idx="2061">
                  <c:v>8.2965217945384193E-4</c:v>
                </c:pt>
                <c:pt idx="2062">
                  <c:v>8.2929193100423119E-4</c:v>
                </c:pt>
                <c:pt idx="2063">
                  <c:v>8.2893199527028826E-4</c:v>
                </c:pt>
                <c:pt idx="2064">
                  <c:v>8.2857237184500831E-4</c:v>
                </c:pt>
                <c:pt idx="2065">
                  <c:v>8.28213060322092E-4</c:v>
                </c:pt>
                <c:pt idx="2066">
                  <c:v>8.2785406029594461E-4</c:v>
                </c:pt>
                <c:pt idx="2067">
                  <c:v>8.274953713616743E-4</c:v>
                </c:pt>
                <c:pt idx="2068">
                  <c:v>8.2713699311509062E-4</c:v>
                </c:pt>
                <c:pt idx="2069">
                  <c:v>8.2677892515270305E-4</c:v>
                </c:pt>
                <c:pt idx="2070">
                  <c:v>8.2642116707171978E-4</c:v>
                </c:pt>
                <c:pt idx="2071">
                  <c:v>8.260637184700451E-4</c:v>
                </c:pt>
                <c:pt idx="2072">
                  <c:v>8.2570657894627932E-4</c:v>
                </c:pt>
                <c:pt idx="2073">
                  <c:v>8.2534974809971658E-4</c:v>
                </c:pt>
                <c:pt idx="2074">
                  <c:v>8.2499322553034309E-4</c:v>
                </c:pt>
                <c:pt idx="2075">
                  <c:v>8.2463701083883593E-4</c:v>
                </c:pt>
                <c:pt idx="2076">
                  <c:v>8.2428110362656203E-4</c:v>
                </c:pt>
                <c:pt idx="2077">
                  <c:v>8.2392550349557551E-4</c:v>
                </c:pt>
                <c:pt idx="2078">
                  <c:v>8.2357021004861764E-4</c:v>
                </c:pt>
                <c:pt idx="2079">
                  <c:v>8.2321522288911393E-4</c:v>
                </c:pt>
                <c:pt idx="2080">
                  <c:v>8.2286054162117371E-4</c:v>
                </c:pt>
                <c:pt idx="2081">
                  <c:v>8.2250616584958827E-4</c:v>
                </c:pt>
                <c:pt idx="2082">
                  <c:v>8.2215209517982955E-4</c:v>
                </c:pt>
                <c:pt idx="2083">
                  <c:v>8.2179832921804833E-4</c:v>
                </c:pt>
                <c:pt idx="2084">
                  <c:v>8.2144486757107277E-4</c:v>
                </c:pt>
                <c:pt idx="2085">
                  <c:v>8.210917098464077E-4</c:v>
                </c:pt>
                <c:pt idx="2086">
                  <c:v>8.2073885565223212E-4</c:v>
                </c:pt>
                <c:pt idx="2087">
                  <c:v>8.2038630459739872E-4</c:v>
                </c:pt>
                <c:pt idx="2088">
                  <c:v>8.2003405629143167E-4</c:v>
                </c:pt>
                <c:pt idx="2089">
                  <c:v>8.1968211034452536E-4</c:v>
                </c:pt>
                <c:pt idx="2090">
                  <c:v>8.1933046636754371E-4</c:v>
                </c:pt>
                <c:pt idx="2091">
                  <c:v>8.1897912397201728E-4</c:v>
                </c:pt>
                <c:pt idx="2092">
                  <c:v>8.1862808277014323E-4</c:v>
                </c:pt>
                <c:pt idx="2093">
                  <c:v>8.1827734237478321E-4</c:v>
                </c:pt>
                <c:pt idx="2094">
                  <c:v>8.1792690239946219E-4</c:v>
                </c:pt>
                <c:pt idx="2095">
                  <c:v>8.1757676245836661E-4</c:v>
                </c:pt>
                <c:pt idx="2096">
                  <c:v>8.1722692216634318E-4</c:v>
                </c:pt>
                <c:pt idx="2097">
                  <c:v>8.1687738113889836E-4</c:v>
                </c:pt>
                <c:pt idx="2098">
                  <c:v>8.1652813899219499E-4</c:v>
                </c:pt>
                <c:pt idx="2099">
                  <c:v>8.1617919534305303E-4</c:v>
                </c:pt>
                <c:pt idx="2100">
                  <c:v>8.1583054980894677E-4</c:v>
                </c:pt>
                <c:pt idx="2101">
                  <c:v>8.154822020080035E-4</c:v>
                </c:pt>
                <c:pt idx="2102">
                  <c:v>8.15134151559003E-4</c:v>
                </c:pt>
                <c:pt idx="2103">
                  <c:v>8.1478639808137566E-4</c:v>
                </c:pt>
                <c:pt idx="2104">
                  <c:v>8.1443894119520013E-4</c:v>
                </c:pt>
                <c:pt idx="2105">
                  <c:v>8.1409178052120374E-4</c:v>
                </c:pt>
                <c:pt idx="2106">
                  <c:v>8.137449156807602E-4</c:v>
                </c:pt>
                <c:pt idx="2107">
                  <c:v>8.133983462958877E-4</c:v>
                </c:pt>
                <c:pt idx="2108">
                  <c:v>8.130520719892482E-4</c:v>
                </c:pt>
                <c:pt idx="2109">
                  <c:v>8.1270609238414651E-4</c:v>
                </c:pt>
                <c:pt idx="2110">
                  <c:v>8.1236040710452742E-4</c:v>
                </c:pt>
                <c:pt idx="2111">
                  <c:v>8.1201501577497629E-4</c:v>
                </c:pt>
                <c:pt idx="2112">
                  <c:v>8.1166991802071587E-4</c:v>
                </c:pt>
                <c:pt idx="2113">
                  <c:v>8.1132511346760586E-4</c:v>
                </c:pt>
                <c:pt idx="2114">
                  <c:v>8.1098060174214178E-4</c:v>
                </c:pt>
                <c:pt idx="2115">
                  <c:v>8.1063638247145338E-4</c:v>
                </c:pt>
                <c:pt idx="2116">
                  <c:v>8.1029245528330259E-4</c:v>
                </c:pt>
                <c:pt idx="2117">
                  <c:v>8.0994881980608316E-4</c:v>
                </c:pt>
                <c:pt idx="2118">
                  <c:v>8.0960547566881914E-4</c:v>
                </c:pt>
                <c:pt idx="2119">
                  <c:v>8.0926242250116268E-4</c:v>
                </c:pt>
                <c:pt idx="2120">
                  <c:v>8.0891965993339435E-4</c:v>
                </c:pt>
                <c:pt idx="2121">
                  <c:v>8.0857718759642016E-4</c:v>
                </c:pt>
                <c:pt idx="2122">
                  <c:v>8.0823500512177066E-4</c:v>
                </c:pt>
                <c:pt idx="2123">
                  <c:v>8.0789311214160076E-4</c:v>
                </c:pt>
                <c:pt idx="2124">
                  <c:v>8.0755150828868685E-4</c:v>
                </c:pt>
                <c:pt idx="2125">
                  <c:v>8.0721019319642613E-4</c:v>
                </c:pt>
                <c:pt idx="2126">
                  <c:v>8.0686916649883565E-4</c:v>
                </c:pt>
                <c:pt idx="2127">
                  <c:v>8.0652842783055076E-4</c:v>
                </c:pt>
                <c:pt idx="2128">
                  <c:v>8.061879768268233E-4</c:v>
                </c:pt>
                <c:pt idx="2129">
                  <c:v>8.0584781312352072E-4</c:v>
                </c:pt>
                <c:pt idx="2130">
                  <c:v>8.0550793635712542E-4</c:v>
                </c:pt>
                <c:pt idx="2131">
                  <c:v>8.0516834616473185E-4</c:v>
                </c:pt>
                <c:pt idx="2132">
                  <c:v>8.0482904218404723E-4</c:v>
                </c:pt>
                <c:pt idx="2133">
                  <c:v>8.0449002405338856E-4</c:v>
                </c:pt>
                <c:pt idx="2134">
                  <c:v>8.041512914116817E-4</c:v>
                </c:pt>
                <c:pt idx="2135">
                  <c:v>8.0381284389846131E-4</c:v>
                </c:pt>
                <c:pt idx="2136">
                  <c:v>8.034746811538681E-4</c:v>
                </c:pt>
                <c:pt idx="2137">
                  <c:v>8.0313680281864769E-4</c:v>
                </c:pt>
                <c:pt idx="2138">
                  <c:v>8.0279920853415054E-4</c:v>
                </c:pt>
                <c:pt idx="2139">
                  <c:v>8.0246189794232951E-4</c:v>
                </c:pt>
                <c:pt idx="2140">
                  <c:v>8.0212487068573887E-4</c:v>
                </c:pt>
                <c:pt idx="2141">
                  <c:v>8.0178812640753321E-4</c:v>
                </c:pt>
                <c:pt idx="2142">
                  <c:v>8.0145166475146634E-4</c:v>
                </c:pt>
                <c:pt idx="2143">
                  <c:v>8.0111548536188927E-4</c:v>
                </c:pt>
                <c:pt idx="2144">
                  <c:v>8.007795878837502E-4</c:v>
                </c:pt>
                <c:pt idx="2145">
                  <c:v>8.0044397196259197E-4</c:v>
                </c:pt>
                <c:pt idx="2146">
                  <c:v>8.001086372445514E-4</c:v>
                </c:pt>
                <c:pt idx="2147">
                  <c:v>7.9977358337635844E-4</c:v>
                </c:pt>
                <c:pt idx="2148">
                  <c:v>7.9943881000533448E-4</c:v>
                </c:pt>
                <c:pt idx="2149">
                  <c:v>7.9910431677939094E-4</c:v>
                </c:pt>
                <c:pt idx="2150">
                  <c:v>7.9877010334702806E-4</c:v>
                </c:pt>
                <c:pt idx="2151">
                  <c:v>7.984361693573345E-4</c:v>
                </c:pt>
                <c:pt idx="2152">
                  <c:v>7.98102514459985E-4</c:v>
                </c:pt>
                <c:pt idx="2153">
                  <c:v>7.977691383052398E-4</c:v>
                </c:pt>
                <c:pt idx="2154">
                  <c:v>7.9743604054394331E-4</c:v>
                </c:pt>
                <c:pt idx="2155">
                  <c:v>7.9710322082752257E-4</c:v>
                </c:pt>
                <c:pt idx="2156">
                  <c:v>7.9677067880798674E-4</c:v>
                </c:pt>
                <c:pt idx="2157">
                  <c:v>7.9643841413792513E-4</c:v>
                </c:pt>
                <c:pt idx="2158">
                  <c:v>7.9610642647050614E-4</c:v>
                </c:pt>
              </c:numCache>
            </c:numRef>
          </c:xVal>
          <c:yVal>
            <c:numRef>
              <c:f>data!$F$2:$F$2160</c:f>
              <c:numCache>
                <c:formatCode>General</c:formatCode>
                <c:ptCount val="2159"/>
                <c:pt idx="0">
                  <c:v>-1.739667300281364E-2</c:v>
                </c:pt>
                <c:pt idx="1">
                  <c:v>5.7362082215864238E-2</c:v>
                </c:pt>
                <c:pt idx="2">
                  <c:v>-1.4323525401689716E-2</c:v>
                </c:pt>
                <c:pt idx="3">
                  <c:v>-5.254239123422208E-2</c:v>
                </c:pt>
                <c:pt idx="4">
                  <c:v>4.9746349171829359E-2</c:v>
                </c:pt>
                <c:pt idx="5">
                  <c:v>2.1383800204585642E-2</c:v>
                </c:pt>
                <c:pt idx="6">
                  <c:v>-2.4522163141340769E-2</c:v>
                </c:pt>
                <c:pt idx="7">
                  <c:v>4.840080053477832E-2</c:v>
                </c:pt>
                <c:pt idx="8">
                  <c:v>-1.8862604691402558E-2</c:v>
                </c:pt>
                <c:pt idx="9">
                  <c:v>2.9702672291661885E-2</c:v>
                </c:pt>
                <c:pt idx="10">
                  <c:v>-5.256308908734425E-2</c:v>
                </c:pt>
                <c:pt idx="11">
                  <c:v>-7.9652999124499944E-3</c:v>
                </c:pt>
                <c:pt idx="12">
                  <c:v>9.0530009070578631E-3</c:v>
                </c:pt>
                <c:pt idx="13">
                  <c:v>3.2947478872461288E-3</c:v>
                </c:pt>
                <c:pt idx="14">
                  <c:v>1.7057043634367789E-3</c:v>
                </c:pt>
                <c:pt idx="15">
                  <c:v>7.8697655691924592E-2</c:v>
                </c:pt>
                <c:pt idx="16">
                  <c:v>1.6029863753797928</c:v>
                </c:pt>
                <c:pt idx="17">
                  <c:v>-7.5855679378656988E-3</c:v>
                </c:pt>
                <c:pt idx="18">
                  <c:v>-3.6177450140839257E-2</c:v>
                </c:pt>
                <c:pt idx="19">
                  <c:v>-0.12010757129050222</c:v>
                </c:pt>
                <c:pt idx="20">
                  <c:v>-3.7990851034973246E-3</c:v>
                </c:pt>
                <c:pt idx="21">
                  <c:v>1.0042382862157168E-2</c:v>
                </c:pt>
                <c:pt idx="22">
                  <c:v>-3.9928494433875007E-2</c:v>
                </c:pt>
                <c:pt idx="23">
                  <c:v>1.60528409274736E-2</c:v>
                </c:pt>
                <c:pt idx="24">
                  <c:v>-4.5157721488757387E-2</c:v>
                </c:pt>
                <c:pt idx="25">
                  <c:v>5.0494034747924329E-3</c:v>
                </c:pt>
                <c:pt idx="26">
                  <c:v>-5.5418297190439253E-2</c:v>
                </c:pt>
                <c:pt idx="27">
                  <c:v>7.8751064890580265E-3</c:v>
                </c:pt>
                <c:pt idx="28">
                  <c:v>-1.7495470974745327E-3</c:v>
                </c:pt>
                <c:pt idx="29">
                  <c:v>-1.1707629897034992E-2</c:v>
                </c:pt>
                <c:pt idx="30">
                  <c:v>-5.5301812699384729E-2</c:v>
                </c:pt>
                <c:pt idx="31">
                  <c:v>6.6720315160050989E-2</c:v>
                </c:pt>
                <c:pt idx="32">
                  <c:v>-2.2638816111433167E-2</c:v>
                </c:pt>
                <c:pt idx="33">
                  <c:v>-2.0398974190419066E-2</c:v>
                </c:pt>
                <c:pt idx="34">
                  <c:v>-4.9555045811781927E-3</c:v>
                </c:pt>
                <c:pt idx="35">
                  <c:v>1.8845626454876526E-2</c:v>
                </c:pt>
                <c:pt idx="36">
                  <c:v>-1.7313886961621922E-2</c:v>
                </c:pt>
                <c:pt idx="37">
                  <c:v>-1.7347056935922027E-2</c:v>
                </c:pt>
                <c:pt idx="38">
                  <c:v>3.3841710086332834E-2</c:v>
                </c:pt>
                <c:pt idx="39">
                  <c:v>3.8926429665486914E-2</c:v>
                </c:pt>
                <c:pt idx="40">
                  <c:v>-2.5542673792816179E-2</c:v>
                </c:pt>
                <c:pt idx="41">
                  <c:v>-8.8900349162959136E-2</c:v>
                </c:pt>
                <c:pt idx="42">
                  <c:v>-1.5206947032988803E-2</c:v>
                </c:pt>
                <c:pt idx="43">
                  <c:v>-6.3426129289222088E-2</c:v>
                </c:pt>
                <c:pt idx="44">
                  <c:v>-4.9376880367524259E-2</c:v>
                </c:pt>
                <c:pt idx="45">
                  <c:v>4.8978308530041384E-2</c:v>
                </c:pt>
                <c:pt idx="46">
                  <c:v>-1.768050155751132E-2</c:v>
                </c:pt>
                <c:pt idx="47">
                  <c:v>-4.2380992808939144E-2</c:v>
                </c:pt>
                <c:pt idx="48">
                  <c:v>9.9594774914402398E-2</c:v>
                </c:pt>
                <c:pt idx="49">
                  <c:v>2.4911920115806195E-2</c:v>
                </c:pt>
                <c:pt idx="50">
                  <c:v>-2.9736632475330952E-3</c:v>
                </c:pt>
                <c:pt idx="51">
                  <c:v>-1.8259446203942629E-2</c:v>
                </c:pt>
                <c:pt idx="52">
                  <c:v>-3.1384851068823405E-3</c:v>
                </c:pt>
                <c:pt idx="53">
                  <c:v>-8.1548808971522863E-3</c:v>
                </c:pt>
                <c:pt idx="54">
                  <c:v>-1.9284523704891272E-2</c:v>
                </c:pt>
                <c:pt idx="55">
                  <c:v>4.0361437617464852E-3</c:v>
                </c:pt>
                <c:pt idx="56">
                  <c:v>5.0365673231466825E-2</c:v>
                </c:pt>
                <c:pt idx="57">
                  <c:v>7.1145869272083362E-3</c:v>
                </c:pt>
                <c:pt idx="58">
                  <c:v>5.19848768202157E-2</c:v>
                </c:pt>
                <c:pt idx="59">
                  <c:v>3.46356067448182E-2</c:v>
                </c:pt>
                <c:pt idx="60">
                  <c:v>-4.1014476074443314E-2</c:v>
                </c:pt>
                <c:pt idx="61">
                  <c:v>-5.8103365693120586E-3</c:v>
                </c:pt>
                <c:pt idx="62">
                  <c:v>-2.247927223694544E-2</c:v>
                </c:pt>
                <c:pt idx="63">
                  <c:v>-1.1554735558814389E-2</c:v>
                </c:pt>
                <c:pt idx="64">
                  <c:v>-4.4565793481636869E-2</c:v>
                </c:pt>
                <c:pt idx="65">
                  <c:v>-2.1837775707789091E-2</c:v>
                </c:pt>
                <c:pt idx="66">
                  <c:v>-3.7047020917991086E-2</c:v>
                </c:pt>
                <c:pt idx="67">
                  <c:v>4.3808988213569029E-3</c:v>
                </c:pt>
                <c:pt idx="68">
                  <c:v>-1.6329589760964599E-2</c:v>
                </c:pt>
                <c:pt idx="69">
                  <c:v>-5.9666830243740213E-2</c:v>
                </c:pt>
                <c:pt idx="70">
                  <c:v>0.12852508320378275</c:v>
                </c:pt>
                <c:pt idx="71">
                  <c:v>-0.14883080161284512</c:v>
                </c:pt>
                <c:pt idx="72">
                  <c:v>1.0753344694125975E-2</c:v>
                </c:pt>
                <c:pt idx="73">
                  <c:v>-1.8680418584867541E-2</c:v>
                </c:pt>
                <c:pt idx="74">
                  <c:v>-3.4979309344763156E-2</c:v>
                </c:pt>
                <c:pt idx="75">
                  <c:v>-2.5832246907637874E-2</c:v>
                </c:pt>
                <c:pt idx="76">
                  <c:v>0.10491615757174254</c:v>
                </c:pt>
                <c:pt idx="77">
                  <c:v>-1.9723769076476508E-2</c:v>
                </c:pt>
                <c:pt idx="78">
                  <c:v>-1.5271877141822149E-2</c:v>
                </c:pt>
                <c:pt idx="79">
                  <c:v>9.4164742108930367E-3</c:v>
                </c:pt>
                <c:pt idx="80">
                  <c:v>0.27262487888199816</c:v>
                </c:pt>
                <c:pt idx="81">
                  <c:v>-4.7202849438187942E-2</c:v>
                </c:pt>
                <c:pt idx="82">
                  <c:v>-3.5007848314558064E-3</c:v>
                </c:pt>
                <c:pt idx="83">
                  <c:v>-2.4949062556350834E-2</c:v>
                </c:pt>
                <c:pt idx="84">
                  <c:v>3.2624627610285971E-2</c:v>
                </c:pt>
                <c:pt idx="85">
                  <c:v>-4.3401667107925727E-3</c:v>
                </c:pt>
                <c:pt idx="86">
                  <c:v>-1.6914490104197627E-2</c:v>
                </c:pt>
                <c:pt idx="87">
                  <c:v>-2.9100792209863927E-3</c:v>
                </c:pt>
                <c:pt idx="88">
                  <c:v>-9.3118835209630366E-3</c:v>
                </c:pt>
                <c:pt idx="89">
                  <c:v>1.0603117670375141E-2</c:v>
                </c:pt>
                <c:pt idx="90">
                  <c:v>-1.6770865969580516E-2</c:v>
                </c:pt>
                <c:pt idx="91">
                  <c:v>-5.7145289796213278E-2</c:v>
                </c:pt>
                <c:pt idx="92">
                  <c:v>1.0796617637184919E-2</c:v>
                </c:pt>
                <c:pt idx="93">
                  <c:v>0.22138514267442544</c:v>
                </c:pt>
                <c:pt idx="94">
                  <c:v>9.8925130327628084E-3</c:v>
                </c:pt>
                <c:pt idx="95">
                  <c:v>4.615413344670403E-3</c:v>
                </c:pt>
                <c:pt idx="96">
                  <c:v>3.8226931779240719E-2</c:v>
                </c:pt>
                <c:pt idx="97">
                  <c:v>-9.7780472636638978E-3</c:v>
                </c:pt>
                <c:pt idx="98">
                  <c:v>3.9213281639934205E-2</c:v>
                </c:pt>
                <c:pt idx="99">
                  <c:v>-0.43329364011820465</c:v>
                </c:pt>
                <c:pt idx="100">
                  <c:v>2.8277817507075673E-2</c:v>
                </c:pt>
                <c:pt idx="101">
                  <c:v>-8.4453973646479146E-3</c:v>
                </c:pt>
                <c:pt idx="102">
                  <c:v>-0.49543391383843743</c:v>
                </c:pt>
                <c:pt idx="103">
                  <c:v>-3.606260736642225E-2</c:v>
                </c:pt>
                <c:pt idx="104">
                  <c:v>-3.354236205953022E-2</c:v>
                </c:pt>
                <c:pt idx="105">
                  <c:v>4.4404749603124752E-2</c:v>
                </c:pt>
                <c:pt idx="106">
                  <c:v>-2.2955217739733091E-2</c:v>
                </c:pt>
                <c:pt idx="107">
                  <c:v>-3.2383604076291414E-2</c:v>
                </c:pt>
                <c:pt idx="108">
                  <c:v>3.5818241278030225E-3</c:v>
                </c:pt>
                <c:pt idx="109">
                  <c:v>-3.9599838653260767E-3</c:v>
                </c:pt>
                <c:pt idx="110">
                  <c:v>0.2476241118012861</c:v>
                </c:pt>
                <c:pt idx="111">
                  <c:v>0.52554397151313947</c:v>
                </c:pt>
                <c:pt idx="112">
                  <c:v>-1.8293792937551186E-2</c:v>
                </c:pt>
                <c:pt idx="113">
                  <c:v>-1.8392111660113945E-2</c:v>
                </c:pt>
                <c:pt idx="114">
                  <c:v>7.1795876244511989E-2</c:v>
                </c:pt>
                <c:pt idx="115">
                  <c:v>1.6833013562587755E-2</c:v>
                </c:pt>
                <c:pt idx="116">
                  <c:v>-6.5309736334421961E-3</c:v>
                </c:pt>
                <c:pt idx="117">
                  <c:v>-1.3957514748311504E-2</c:v>
                </c:pt>
                <c:pt idx="118">
                  <c:v>3.4235779395646072E-2</c:v>
                </c:pt>
                <c:pt idx="119">
                  <c:v>1.6319109091423277E-2</c:v>
                </c:pt>
                <c:pt idx="120">
                  <c:v>1.6612444469602951E-2</c:v>
                </c:pt>
                <c:pt idx="121">
                  <c:v>3.2664175770562943E-2</c:v>
                </c:pt>
                <c:pt idx="122">
                  <c:v>1.1074981233393904E-2</c:v>
                </c:pt>
                <c:pt idx="123">
                  <c:v>-9.6005644033925461E-2</c:v>
                </c:pt>
                <c:pt idx="124">
                  <c:v>-9.5131096149100744E-2</c:v>
                </c:pt>
                <c:pt idx="125">
                  <c:v>-2.7006770823657655E-2</c:v>
                </c:pt>
                <c:pt idx="126">
                  <c:v>2.6663595446620978E-2</c:v>
                </c:pt>
                <c:pt idx="127">
                  <c:v>-1.7271119920917372E-2</c:v>
                </c:pt>
                <c:pt idx="128">
                  <c:v>3.59861282383582E-2</c:v>
                </c:pt>
                <c:pt idx="129">
                  <c:v>-1.3446649675962643E-2</c:v>
                </c:pt>
                <c:pt idx="130">
                  <c:v>6.4077230497364315E-2</c:v>
                </c:pt>
                <c:pt idx="131">
                  <c:v>2.051813906266918E-2</c:v>
                </c:pt>
                <c:pt idx="132">
                  <c:v>3.3805563534968727E-3</c:v>
                </c:pt>
                <c:pt idx="133">
                  <c:v>-5.7487317523136329E-2</c:v>
                </c:pt>
                <c:pt idx="134">
                  <c:v>5.2508576392304759E-2</c:v>
                </c:pt>
                <c:pt idx="135">
                  <c:v>0.12945068533522869</c:v>
                </c:pt>
                <c:pt idx="136">
                  <c:v>-8.5317534824528043E-2</c:v>
                </c:pt>
                <c:pt idx="137">
                  <c:v>-1.1541380655710998E-3</c:v>
                </c:pt>
                <c:pt idx="138">
                  <c:v>7.5878363872304453E-3</c:v>
                </c:pt>
                <c:pt idx="139">
                  <c:v>1.5578400163571586E-2</c:v>
                </c:pt>
                <c:pt idx="140">
                  <c:v>2.1469772215023507E-2</c:v>
                </c:pt>
                <c:pt idx="141">
                  <c:v>9.9942990478473201E-2</c:v>
                </c:pt>
                <c:pt idx="142">
                  <c:v>3.6557548246261777E-2</c:v>
                </c:pt>
                <c:pt idx="143">
                  <c:v>1.6254357570668277E-2</c:v>
                </c:pt>
                <c:pt idx="144">
                  <c:v>3.7832581744192358E-2</c:v>
                </c:pt>
                <c:pt idx="145">
                  <c:v>-4.9682503800864398E-2</c:v>
                </c:pt>
                <c:pt idx="146">
                  <c:v>3.1919251866580643E-2</c:v>
                </c:pt>
                <c:pt idx="147">
                  <c:v>1.7321241868947474E-2</c:v>
                </c:pt>
                <c:pt idx="148">
                  <c:v>-2.9039977910531024E-2</c:v>
                </c:pt>
                <c:pt idx="149">
                  <c:v>-1.1775257503082708E-3</c:v>
                </c:pt>
                <c:pt idx="150">
                  <c:v>2.5126798517701748E-2</c:v>
                </c:pt>
                <c:pt idx="151">
                  <c:v>3.1466700757471815E-2</c:v>
                </c:pt>
                <c:pt idx="152">
                  <c:v>1.3225342807988122E-2</c:v>
                </c:pt>
                <c:pt idx="153">
                  <c:v>-2.1391536641752959E-2</c:v>
                </c:pt>
                <c:pt idx="154">
                  <c:v>0.11247564328503176</c:v>
                </c:pt>
                <c:pt idx="155">
                  <c:v>2.6932481513937831E-2</c:v>
                </c:pt>
                <c:pt idx="156">
                  <c:v>1.1040184517991066E-2</c:v>
                </c:pt>
                <c:pt idx="157">
                  <c:v>3.5758147326564037E-2</c:v>
                </c:pt>
                <c:pt idx="158">
                  <c:v>3.1219882134919486E-2</c:v>
                </c:pt>
                <c:pt idx="159">
                  <c:v>3.8373586917850775E-3</c:v>
                </c:pt>
                <c:pt idx="160">
                  <c:v>1.1791380179193282E-2</c:v>
                </c:pt>
                <c:pt idx="161">
                  <c:v>3.1579057509160983E-3</c:v>
                </c:pt>
                <c:pt idx="162">
                  <c:v>1.1240472566607972E-2</c:v>
                </c:pt>
                <c:pt idx="163">
                  <c:v>1.7084740900072559E-2</c:v>
                </c:pt>
                <c:pt idx="164">
                  <c:v>-4.1620578298702041E-2</c:v>
                </c:pt>
                <c:pt idx="165">
                  <c:v>4.7753060980435753E-2</c:v>
                </c:pt>
                <c:pt idx="166">
                  <c:v>8.5030505111125129E-2</c:v>
                </c:pt>
                <c:pt idx="167">
                  <c:v>-0.15544828499540683</c:v>
                </c:pt>
                <c:pt idx="168">
                  <c:v>-3.416243155606169E-2</c:v>
                </c:pt>
                <c:pt idx="169">
                  <c:v>2.8367101027552761E-2</c:v>
                </c:pt>
                <c:pt idx="170">
                  <c:v>-2.5584350154813685E-2</c:v>
                </c:pt>
                <c:pt idx="171">
                  <c:v>2.6803076293539282E-2</c:v>
                </c:pt>
                <c:pt idx="172">
                  <c:v>9.2174193246790416E-3</c:v>
                </c:pt>
                <c:pt idx="173">
                  <c:v>1.6923317142776333E-2</c:v>
                </c:pt>
                <c:pt idx="174">
                  <c:v>-6.6342369350961255E-3</c:v>
                </c:pt>
                <c:pt idx="175">
                  <c:v>5.3810678906077304E-2</c:v>
                </c:pt>
                <c:pt idx="176">
                  <c:v>3.829190461762693E-2</c:v>
                </c:pt>
                <c:pt idx="177">
                  <c:v>3.3497990916451781E-2</c:v>
                </c:pt>
                <c:pt idx="178">
                  <c:v>1.0616776198069278E-2</c:v>
                </c:pt>
                <c:pt idx="179">
                  <c:v>3.279325366042727E-2</c:v>
                </c:pt>
                <c:pt idx="180">
                  <c:v>3.9901957434387444E-2</c:v>
                </c:pt>
                <c:pt idx="181">
                  <c:v>6.7243880306724055E-2</c:v>
                </c:pt>
                <c:pt idx="182">
                  <c:v>-2.1261129049207451E-2</c:v>
                </c:pt>
                <c:pt idx="183">
                  <c:v>-3.4372279923497451E-3</c:v>
                </c:pt>
                <c:pt idx="184">
                  <c:v>4.2625903623612529E-2</c:v>
                </c:pt>
                <c:pt idx="185">
                  <c:v>-3.9359424508984837E-2</c:v>
                </c:pt>
                <c:pt idx="186">
                  <c:v>1.0324703761370886E-2</c:v>
                </c:pt>
                <c:pt idx="187">
                  <c:v>7.6883234607916552E-3</c:v>
                </c:pt>
                <c:pt idx="188">
                  <c:v>-4.2960990739066233E-3</c:v>
                </c:pt>
                <c:pt idx="189">
                  <c:v>-2.9445377844186691E-2</c:v>
                </c:pt>
                <c:pt idx="190">
                  <c:v>-8.0046935223642389E-3</c:v>
                </c:pt>
                <c:pt idx="191">
                  <c:v>9.2006189820014409E-3</c:v>
                </c:pt>
                <c:pt idx="192">
                  <c:v>4.8863840955119683E-2</c:v>
                </c:pt>
                <c:pt idx="193">
                  <c:v>-4.5780228725404291E-2</c:v>
                </c:pt>
                <c:pt idx="194">
                  <c:v>-3.7952215164246156E-2</c:v>
                </c:pt>
                <c:pt idx="195">
                  <c:v>-9.2545957375065775E-3</c:v>
                </c:pt>
                <c:pt idx="196">
                  <c:v>-9.2197504593828517E-3</c:v>
                </c:pt>
                <c:pt idx="197">
                  <c:v>-0.15981469990540656</c:v>
                </c:pt>
                <c:pt idx="198">
                  <c:v>-1.0672417195131378E-2</c:v>
                </c:pt>
                <c:pt idx="199">
                  <c:v>-2.6037428601888062E-2</c:v>
                </c:pt>
                <c:pt idx="200">
                  <c:v>-4.7871239265879807E-2</c:v>
                </c:pt>
                <c:pt idx="201">
                  <c:v>1.2052463155424416E-2</c:v>
                </c:pt>
                <c:pt idx="202">
                  <c:v>-1.8088674839734153E-2</c:v>
                </c:pt>
                <c:pt idx="203">
                  <c:v>-1.1295705248650713E-2</c:v>
                </c:pt>
                <c:pt idx="204">
                  <c:v>0.20545179035270159</c:v>
                </c:pt>
                <c:pt idx="205">
                  <c:v>-2.9447248506815247E-4</c:v>
                </c:pt>
                <c:pt idx="206">
                  <c:v>2.1372247728805988E-2</c:v>
                </c:pt>
                <c:pt idx="207">
                  <c:v>-7.2664968048781489E-2</c:v>
                </c:pt>
                <c:pt idx="208">
                  <c:v>-1.314918228745191E-3</c:v>
                </c:pt>
                <c:pt idx="209">
                  <c:v>1.6092212393589282E-3</c:v>
                </c:pt>
                <c:pt idx="210">
                  <c:v>6.6887419364783499E-2</c:v>
                </c:pt>
                <c:pt idx="211">
                  <c:v>1.1736928886650009E-2</c:v>
                </c:pt>
                <c:pt idx="212">
                  <c:v>1.5905009374032213E-2</c:v>
                </c:pt>
                <c:pt idx="213">
                  <c:v>-2.2103558126266559E-2</c:v>
                </c:pt>
                <c:pt idx="214">
                  <c:v>-3.6667254078529492E-4</c:v>
                </c:pt>
                <c:pt idx="215">
                  <c:v>-1.5910599157537453E-3</c:v>
                </c:pt>
                <c:pt idx="216">
                  <c:v>-5.5515822803535713E-3</c:v>
                </c:pt>
                <c:pt idx="217">
                  <c:v>6.3447150815976712E-3</c:v>
                </c:pt>
                <c:pt idx="218">
                  <c:v>9.3654935492638001E-3</c:v>
                </c:pt>
                <c:pt idx="219">
                  <c:v>1.2188228399924053E-2</c:v>
                </c:pt>
                <c:pt idx="220">
                  <c:v>-1.955567318181434E-2</c:v>
                </c:pt>
                <c:pt idx="221">
                  <c:v>2.274706708628285E-3</c:v>
                </c:pt>
                <c:pt idx="222">
                  <c:v>1.6652548744846309E-2</c:v>
                </c:pt>
                <c:pt idx="223">
                  <c:v>1.2895565133991803E-2</c:v>
                </c:pt>
                <c:pt idx="224">
                  <c:v>-9.2839905272878616E-3</c:v>
                </c:pt>
                <c:pt idx="225">
                  <c:v>7.5989642643108377E-3</c:v>
                </c:pt>
                <c:pt idx="226">
                  <c:v>9.6569602212936215E-3</c:v>
                </c:pt>
                <c:pt idx="227">
                  <c:v>1.4163771343870587E-2</c:v>
                </c:pt>
                <c:pt idx="228">
                  <c:v>-9.6118478818410166E-3</c:v>
                </c:pt>
                <c:pt idx="229">
                  <c:v>8.5433161036242537E-3</c:v>
                </c:pt>
                <c:pt idx="230">
                  <c:v>7.0068520042474609E-3</c:v>
                </c:pt>
                <c:pt idx="231">
                  <c:v>2.6519031247316969E-3</c:v>
                </c:pt>
                <c:pt idx="232">
                  <c:v>7.986949529518313E-3</c:v>
                </c:pt>
                <c:pt idx="233">
                  <c:v>-1.1332876939092941E-5</c:v>
                </c:pt>
                <c:pt idx="234">
                  <c:v>1.3510735733545293E-2</c:v>
                </c:pt>
                <c:pt idx="235">
                  <c:v>5.3035510713485244E-3</c:v>
                </c:pt>
                <c:pt idx="236">
                  <c:v>-4.7338662927986427E-3</c:v>
                </c:pt>
                <c:pt idx="237">
                  <c:v>6.9101518165357867E-3</c:v>
                </c:pt>
                <c:pt idx="238">
                  <c:v>1.730074242374266E-2</c:v>
                </c:pt>
                <c:pt idx="239">
                  <c:v>4.0916048418933549E-3</c:v>
                </c:pt>
                <c:pt idx="240">
                  <c:v>1.1232386155385224E-2</c:v>
                </c:pt>
                <c:pt idx="241">
                  <c:v>1.3653598441635094E-2</c:v>
                </c:pt>
                <c:pt idx="242">
                  <c:v>8.2443629555504251E-3</c:v>
                </c:pt>
                <c:pt idx="243">
                  <c:v>1.1145100876798474E-2</c:v>
                </c:pt>
                <c:pt idx="244">
                  <c:v>2.0788797258386203E-2</c:v>
                </c:pt>
                <c:pt idx="245">
                  <c:v>9.3219112049037055E-3</c:v>
                </c:pt>
                <c:pt idx="246">
                  <c:v>8.872067123756917E-3</c:v>
                </c:pt>
                <c:pt idx="247">
                  <c:v>1.2015746921736025E-3</c:v>
                </c:pt>
                <c:pt idx="248">
                  <c:v>3.4182343586082273E-3</c:v>
                </c:pt>
                <c:pt idx="249">
                  <c:v>1.3279945546301833E-2</c:v>
                </c:pt>
                <c:pt idx="250">
                  <c:v>1.8226965765007497E-3</c:v>
                </c:pt>
                <c:pt idx="251">
                  <c:v>6.081849852454674E-3</c:v>
                </c:pt>
                <c:pt idx="252">
                  <c:v>5.8663991992755678E-3</c:v>
                </c:pt>
                <c:pt idx="253">
                  <c:v>-1.0198620198969079E-2</c:v>
                </c:pt>
                <c:pt idx="254">
                  <c:v>-4.1190636922870194E-3</c:v>
                </c:pt>
                <c:pt idx="255">
                  <c:v>2.3047226680899405E-3</c:v>
                </c:pt>
                <c:pt idx="256">
                  <c:v>8.1155318372644336E-3</c:v>
                </c:pt>
                <c:pt idx="257">
                  <c:v>-9.1936013223740064E-5</c:v>
                </c:pt>
                <c:pt idx="258">
                  <c:v>4.0630066114649465E-3</c:v>
                </c:pt>
                <c:pt idx="259">
                  <c:v>3.6901459145088269E-3</c:v>
                </c:pt>
                <c:pt idx="260">
                  <c:v>4.025869426882784E-3</c:v>
                </c:pt>
                <c:pt idx="261">
                  <c:v>6.8081381016998899E-3</c:v>
                </c:pt>
                <c:pt idx="262">
                  <c:v>3.9821616457470926E-3</c:v>
                </c:pt>
                <c:pt idx="263">
                  <c:v>1.1165247863201815E-2</c:v>
                </c:pt>
                <c:pt idx="264">
                  <c:v>-5.2860648384283641E-3</c:v>
                </c:pt>
                <c:pt idx="265">
                  <c:v>1.667895420217683E-2</c:v>
                </c:pt>
                <c:pt idx="266">
                  <c:v>1.8043658008237203E-2</c:v>
                </c:pt>
                <c:pt idx="267">
                  <c:v>8.9769286575906802E-3</c:v>
                </c:pt>
                <c:pt idx="268">
                  <c:v>1.5945531137568112E-2</c:v>
                </c:pt>
                <c:pt idx="269">
                  <c:v>1.2407979727652452E-2</c:v>
                </c:pt>
                <c:pt idx="270">
                  <c:v>-3.4250962587914729E-3</c:v>
                </c:pt>
                <c:pt idx="271">
                  <c:v>4.0717006229930089E-3</c:v>
                </c:pt>
                <c:pt idx="272">
                  <c:v>-1.0497122122469379E-3</c:v>
                </c:pt>
                <c:pt idx="273">
                  <c:v>4.3775248054798398E-3</c:v>
                </c:pt>
                <c:pt idx="274">
                  <c:v>1.5857924072490672E-2</c:v>
                </c:pt>
                <c:pt idx="275">
                  <c:v>1.3811163983781604E-2</c:v>
                </c:pt>
                <c:pt idx="276">
                  <c:v>1.8234404107846554E-2</c:v>
                </c:pt>
                <c:pt idx="277">
                  <c:v>5.2137840687781819E-3</c:v>
                </c:pt>
                <c:pt idx="278">
                  <c:v>9.021857779885423E-3</c:v>
                </c:pt>
                <c:pt idx="279">
                  <c:v>6.2171609490237114E-3</c:v>
                </c:pt>
                <c:pt idx="280">
                  <c:v>6.7473326143457999E-4</c:v>
                </c:pt>
                <c:pt idx="281">
                  <c:v>1.449071314086651E-2</c:v>
                </c:pt>
                <c:pt idx="282">
                  <c:v>8.0717534667167062E-3</c:v>
                </c:pt>
                <c:pt idx="283">
                  <c:v>1.241438708674489E-2</c:v>
                </c:pt>
                <c:pt idx="284">
                  <c:v>-3.054111250755429E-3</c:v>
                </c:pt>
                <c:pt idx="285">
                  <c:v>2.1025347383204707E-2</c:v>
                </c:pt>
                <c:pt idx="286">
                  <c:v>7.2366844444226065E-3</c:v>
                </c:pt>
                <c:pt idx="287">
                  <c:v>1.318225041704961E-2</c:v>
                </c:pt>
                <c:pt idx="288">
                  <c:v>1.044667403436678E-2</c:v>
                </c:pt>
                <c:pt idx="289">
                  <c:v>1.4627646950293401E-2</c:v>
                </c:pt>
                <c:pt idx="290">
                  <c:v>-4.0269225509645332E-3</c:v>
                </c:pt>
                <c:pt idx="291">
                  <c:v>5.2852490663913912E-3</c:v>
                </c:pt>
                <c:pt idx="292">
                  <c:v>8.6248424955818418E-3</c:v>
                </c:pt>
                <c:pt idx="293">
                  <c:v>1.7045612961038046E-2</c:v>
                </c:pt>
                <c:pt idx="294">
                  <c:v>1.6110475702378141E-2</c:v>
                </c:pt>
                <c:pt idx="295">
                  <c:v>9.5750678028077123E-3</c:v>
                </c:pt>
                <c:pt idx="296">
                  <c:v>-4.1081915920486139E-3</c:v>
                </c:pt>
                <c:pt idx="297">
                  <c:v>1.1514091986338739E-2</c:v>
                </c:pt>
                <c:pt idx="298">
                  <c:v>1.4139806667153065E-2</c:v>
                </c:pt>
                <c:pt idx="299">
                  <c:v>1.8430104130616579E-2</c:v>
                </c:pt>
                <c:pt idx="300">
                  <c:v>9.3739376133716162E-3</c:v>
                </c:pt>
                <c:pt idx="301">
                  <c:v>6.3311222150564455E-3</c:v>
                </c:pt>
                <c:pt idx="302">
                  <c:v>1.1196626113030329E-2</c:v>
                </c:pt>
                <c:pt idx="303">
                  <c:v>9.7715588075364141E-3</c:v>
                </c:pt>
                <c:pt idx="304">
                  <c:v>1.6184232501404203E-2</c:v>
                </c:pt>
                <c:pt idx="305">
                  <c:v>1.8481370526029057E-3</c:v>
                </c:pt>
                <c:pt idx="306">
                  <c:v>8.1987364016352128E-3</c:v>
                </c:pt>
                <c:pt idx="307">
                  <c:v>8.8714724555878175E-3</c:v>
                </c:pt>
                <c:pt idx="308">
                  <c:v>1.6424256414578137E-2</c:v>
                </c:pt>
                <c:pt idx="309">
                  <c:v>2.0692566074708138E-2</c:v>
                </c:pt>
                <c:pt idx="310">
                  <c:v>1.454905936096389E-2</c:v>
                </c:pt>
                <c:pt idx="311">
                  <c:v>1.3134844774070255E-2</c:v>
                </c:pt>
                <c:pt idx="312">
                  <c:v>1.6269697026045683E-2</c:v>
                </c:pt>
                <c:pt idx="313">
                  <c:v>1.3897293275513561E-2</c:v>
                </c:pt>
                <c:pt idx="314">
                  <c:v>1.4395640470060156E-3</c:v>
                </c:pt>
                <c:pt idx="315">
                  <c:v>1.3002669946535374E-2</c:v>
                </c:pt>
                <c:pt idx="316">
                  <c:v>1.3208703611679612E-2</c:v>
                </c:pt>
                <c:pt idx="317">
                  <c:v>-1.1387208060558379E-3</c:v>
                </c:pt>
                <c:pt idx="318">
                  <c:v>1.4572974278426224E-2</c:v>
                </c:pt>
                <c:pt idx="319">
                  <c:v>1.9484984137761632E-2</c:v>
                </c:pt>
                <c:pt idx="320">
                  <c:v>1.3855047736842539E-2</c:v>
                </c:pt>
                <c:pt idx="321">
                  <c:v>1.2358146521115875E-2</c:v>
                </c:pt>
                <c:pt idx="322">
                  <c:v>1.1110575575533937E-2</c:v>
                </c:pt>
                <c:pt idx="323">
                  <c:v>1.5526186916386679E-2</c:v>
                </c:pt>
                <c:pt idx="324">
                  <c:v>1.5334648966419173E-2</c:v>
                </c:pt>
                <c:pt idx="325">
                  <c:v>2.1060489589018887E-2</c:v>
                </c:pt>
                <c:pt idx="326">
                  <c:v>1.4828932314517606E-2</c:v>
                </c:pt>
                <c:pt idx="327">
                  <c:v>7.6768317131055757E-3</c:v>
                </c:pt>
                <c:pt idx="328">
                  <c:v>6.8549235160970893E-3</c:v>
                </c:pt>
                <c:pt idx="329">
                  <c:v>8.6508824429793931E-3</c:v>
                </c:pt>
                <c:pt idx="330">
                  <c:v>2.0430868181013792E-2</c:v>
                </c:pt>
                <c:pt idx="331">
                  <c:v>1.1919597484132773E-2</c:v>
                </c:pt>
                <c:pt idx="332">
                  <c:v>-2.1848738941003865E-3</c:v>
                </c:pt>
                <c:pt idx="333">
                  <c:v>7.7824391829171401E-3</c:v>
                </c:pt>
                <c:pt idx="334">
                  <c:v>1.1541036926480869E-2</c:v>
                </c:pt>
                <c:pt idx="335">
                  <c:v>7.7794202699392181E-3</c:v>
                </c:pt>
                <c:pt idx="336">
                  <c:v>4.5746562903212964E-3</c:v>
                </c:pt>
                <c:pt idx="337">
                  <c:v>7.9868422841056011E-3</c:v>
                </c:pt>
                <c:pt idx="338">
                  <c:v>1.0150596713503294E-2</c:v>
                </c:pt>
                <c:pt idx="339">
                  <c:v>1.1460233381473412E-2</c:v>
                </c:pt>
                <c:pt idx="340">
                  <c:v>4.813787312863054E-3</c:v>
                </c:pt>
                <c:pt idx="341">
                  <c:v>1.4533082643997573E-2</c:v>
                </c:pt>
                <c:pt idx="342">
                  <c:v>7.8447814171299403E-3</c:v>
                </c:pt>
                <c:pt idx="343">
                  <c:v>1.9383384529423876E-2</c:v>
                </c:pt>
                <c:pt idx="344">
                  <c:v>9.5891373436097042E-3</c:v>
                </c:pt>
                <c:pt idx="345">
                  <c:v>1.228405746388987E-2</c:v>
                </c:pt>
                <c:pt idx="346">
                  <c:v>8.8868165026104364E-3</c:v>
                </c:pt>
                <c:pt idx="347">
                  <c:v>1.2118343400719451E-2</c:v>
                </c:pt>
                <c:pt idx="348">
                  <c:v>1.8393333461577972E-2</c:v>
                </c:pt>
                <c:pt idx="349">
                  <c:v>1.6335797900481515E-2</c:v>
                </c:pt>
                <c:pt idx="350">
                  <c:v>1.2758543603795802E-2</c:v>
                </c:pt>
                <c:pt idx="351">
                  <c:v>4.6095241756812884E-3</c:v>
                </c:pt>
                <c:pt idx="352">
                  <c:v>1.1401965256766775E-2</c:v>
                </c:pt>
                <c:pt idx="353">
                  <c:v>9.1680279521169587E-3</c:v>
                </c:pt>
                <c:pt idx="354">
                  <c:v>1.3341324216883022E-2</c:v>
                </c:pt>
                <c:pt idx="355">
                  <c:v>1.6520475442051603E-2</c:v>
                </c:pt>
                <c:pt idx="356">
                  <c:v>1.4130260357420424E-2</c:v>
                </c:pt>
                <c:pt idx="357">
                  <c:v>1.6006663467221457E-2</c:v>
                </c:pt>
                <c:pt idx="358">
                  <c:v>1.0453079396194364E-2</c:v>
                </c:pt>
                <c:pt idx="359">
                  <c:v>2.1495822509688439E-2</c:v>
                </c:pt>
                <c:pt idx="360">
                  <c:v>1.2227148027318722E-2</c:v>
                </c:pt>
                <c:pt idx="361">
                  <c:v>1.4820165536197536E-2</c:v>
                </c:pt>
                <c:pt idx="362">
                  <c:v>1.9011252550789979E-2</c:v>
                </c:pt>
                <c:pt idx="363">
                  <c:v>1.3980765894053334E-2</c:v>
                </c:pt>
                <c:pt idx="364">
                  <c:v>2.0467492470607421E-2</c:v>
                </c:pt>
                <c:pt idx="365">
                  <c:v>2.3692681882676991E-2</c:v>
                </c:pt>
                <c:pt idx="366">
                  <c:v>1.3258685179530482E-2</c:v>
                </c:pt>
                <c:pt idx="367">
                  <c:v>7.2265683334789407E-3</c:v>
                </c:pt>
                <c:pt idx="368">
                  <c:v>2.5459322170830297E-2</c:v>
                </c:pt>
                <c:pt idx="369">
                  <c:v>2.2933384680383216E-2</c:v>
                </c:pt>
                <c:pt idx="370">
                  <c:v>1.9846032464471537E-2</c:v>
                </c:pt>
                <c:pt idx="371">
                  <c:v>1.1049319879829989E-2</c:v>
                </c:pt>
                <c:pt idx="372">
                  <c:v>1.7966525114796628E-2</c:v>
                </c:pt>
                <c:pt idx="373">
                  <c:v>1.0521522263406094E-2</c:v>
                </c:pt>
                <c:pt idx="374">
                  <c:v>2.057389750389373E-2</c:v>
                </c:pt>
                <c:pt idx="375">
                  <c:v>1.4456270499868158E-2</c:v>
                </c:pt>
                <c:pt idx="376">
                  <c:v>2.3510010736432829E-2</c:v>
                </c:pt>
                <c:pt idx="377">
                  <c:v>1.9383433535493554E-2</c:v>
                </c:pt>
                <c:pt idx="378">
                  <c:v>1.7612711627081955E-2</c:v>
                </c:pt>
                <c:pt idx="379">
                  <c:v>2.1722309754464309E-2</c:v>
                </c:pt>
                <c:pt idx="380">
                  <c:v>2.1010142112057057E-2</c:v>
                </c:pt>
                <c:pt idx="381">
                  <c:v>2.4605929815183083E-2</c:v>
                </c:pt>
                <c:pt idx="382">
                  <c:v>2.0536638027519257E-2</c:v>
                </c:pt>
                <c:pt idx="383">
                  <c:v>1.9529304270400644E-2</c:v>
                </c:pt>
                <c:pt idx="384">
                  <c:v>8.2004089122722657E-3</c:v>
                </c:pt>
                <c:pt idx="385">
                  <c:v>1.3786002515626344E-2</c:v>
                </c:pt>
                <c:pt idx="386">
                  <c:v>1.4450875351921752E-2</c:v>
                </c:pt>
                <c:pt idx="387">
                  <c:v>2.0865438141467779E-2</c:v>
                </c:pt>
                <c:pt idx="388">
                  <c:v>1.1486486611449589E-2</c:v>
                </c:pt>
                <c:pt idx="389">
                  <c:v>9.5636432476763622E-3</c:v>
                </c:pt>
                <c:pt idx="390">
                  <c:v>6.1900485341658965E-3</c:v>
                </c:pt>
                <c:pt idx="391">
                  <c:v>8.7254471543235738E-3</c:v>
                </c:pt>
                <c:pt idx="392">
                  <c:v>7.6695146999396762E-3</c:v>
                </c:pt>
                <c:pt idx="393">
                  <c:v>1.1671412899150408E-2</c:v>
                </c:pt>
                <c:pt idx="394">
                  <c:v>7.1520119248880028E-3</c:v>
                </c:pt>
                <c:pt idx="395">
                  <c:v>1.0867416609211306E-2</c:v>
                </c:pt>
                <c:pt idx="396">
                  <c:v>1.0470013626828367E-2</c:v>
                </c:pt>
                <c:pt idx="397">
                  <c:v>1.3624858076825739E-2</c:v>
                </c:pt>
                <c:pt idx="398">
                  <c:v>4.7241223159477028E-3</c:v>
                </c:pt>
                <c:pt idx="399">
                  <c:v>1.0655567011673564E-2</c:v>
                </c:pt>
                <c:pt idx="400">
                  <c:v>2.3700617488297028E-2</c:v>
                </c:pt>
                <c:pt idx="401">
                  <c:v>3.7367039993375897E-3</c:v>
                </c:pt>
                <c:pt idx="402">
                  <c:v>1.0998663273608799E-2</c:v>
                </c:pt>
                <c:pt idx="403">
                  <c:v>1.2637235923908609E-2</c:v>
                </c:pt>
                <c:pt idx="404">
                  <c:v>7.2309006994653851E-3</c:v>
                </c:pt>
                <c:pt idx="405">
                  <c:v>1.547073726323013E-2</c:v>
                </c:pt>
                <c:pt idx="406">
                  <c:v>7.5264098729825677E-3</c:v>
                </c:pt>
                <c:pt idx="407">
                  <c:v>9.1679164835718596E-3</c:v>
                </c:pt>
                <c:pt idx="408">
                  <c:v>1.0266831217257823E-3</c:v>
                </c:pt>
                <c:pt idx="409">
                  <c:v>2.2764683042861248E-3</c:v>
                </c:pt>
                <c:pt idx="410">
                  <c:v>-3.0863052413838631E-3</c:v>
                </c:pt>
                <c:pt idx="411">
                  <c:v>1.2011105737962661E-2</c:v>
                </c:pt>
                <c:pt idx="412">
                  <c:v>1.7977220821581534E-3</c:v>
                </c:pt>
                <c:pt idx="413">
                  <c:v>9.7084008651233192E-3</c:v>
                </c:pt>
                <c:pt idx="414">
                  <c:v>4.4299604102684105E-3</c:v>
                </c:pt>
                <c:pt idx="415">
                  <c:v>2.9256898926001357E-3</c:v>
                </c:pt>
                <c:pt idx="416">
                  <c:v>3.2337045419225758E-3</c:v>
                </c:pt>
                <c:pt idx="417">
                  <c:v>1.5876069009240618E-2</c:v>
                </c:pt>
                <c:pt idx="418">
                  <c:v>1.5088838915304338E-2</c:v>
                </c:pt>
                <c:pt idx="419">
                  <c:v>6.1025733798265678E-3</c:v>
                </c:pt>
                <c:pt idx="420">
                  <c:v>2.0194885761510178E-3</c:v>
                </c:pt>
                <c:pt idx="421">
                  <c:v>-1.4966336214251512E-3</c:v>
                </c:pt>
                <c:pt idx="422">
                  <c:v>1.2516800443209325E-2</c:v>
                </c:pt>
                <c:pt idx="423">
                  <c:v>1.0182535659493216E-2</c:v>
                </c:pt>
                <c:pt idx="424">
                  <c:v>9.5486993887866928E-3</c:v>
                </c:pt>
                <c:pt idx="425">
                  <c:v>1.8093519178198386E-3</c:v>
                </c:pt>
                <c:pt idx="426">
                  <c:v>-5.1375301084068629E-3</c:v>
                </c:pt>
                <c:pt idx="427">
                  <c:v>2.6604901141624674E-3</c:v>
                </c:pt>
                <c:pt idx="428">
                  <c:v>-3.6717096252158027E-3</c:v>
                </c:pt>
                <c:pt idx="429">
                  <c:v>3.3105982066549511E-3</c:v>
                </c:pt>
                <c:pt idx="430">
                  <c:v>4.1364048350305514E-3</c:v>
                </c:pt>
                <c:pt idx="431">
                  <c:v>5.9240099291373877E-3</c:v>
                </c:pt>
                <c:pt idx="432">
                  <c:v>8.8078580392160558E-3</c:v>
                </c:pt>
                <c:pt idx="433">
                  <c:v>1.1294847005549532E-2</c:v>
                </c:pt>
                <c:pt idx="434">
                  <c:v>8.5310594577661485E-3</c:v>
                </c:pt>
                <c:pt idx="435">
                  <c:v>5.3407082420060389E-3</c:v>
                </c:pt>
                <c:pt idx="436">
                  <c:v>1.5436496987428286E-3</c:v>
                </c:pt>
                <c:pt idx="437">
                  <c:v>3.1365699607858219E-2</c:v>
                </c:pt>
                <c:pt idx="438">
                  <c:v>3.9565534610186475E-3</c:v>
                </c:pt>
                <c:pt idx="439">
                  <c:v>5.1741421296493733E-3</c:v>
                </c:pt>
                <c:pt idx="440">
                  <c:v>1.3936510565484528E-2</c:v>
                </c:pt>
                <c:pt idx="441">
                  <c:v>-8.9260088010234186E-3</c:v>
                </c:pt>
                <c:pt idx="442">
                  <c:v>6.2203809431806362E-3</c:v>
                </c:pt>
                <c:pt idx="443">
                  <c:v>1.4901119592711756E-2</c:v>
                </c:pt>
                <c:pt idx="444">
                  <c:v>5.9475465858685869E-3</c:v>
                </c:pt>
                <c:pt idx="445">
                  <c:v>1.8332827306821961E-3</c:v>
                </c:pt>
                <c:pt idx="446">
                  <c:v>1.489858640916731E-2</c:v>
                </c:pt>
                <c:pt idx="447">
                  <c:v>1.3308851945097743E-2</c:v>
                </c:pt>
                <c:pt idx="448">
                  <c:v>1.386174951073083E-2</c:v>
                </c:pt>
                <c:pt idx="449">
                  <c:v>5.3830546103670546E-3</c:v>
                </c:pt>
                <c:pt idx="450">
                  <c:v>1.2693894420306074E-2</c:v>
                </c:pt>
                <c:pt idx="451">
                  <c:v>9.0562277934130644E-3</c:v>
                </c:pt>
                <c:pt idx="452">
                  <c:v>6.6405382968231863E-3</c:v>
                </c:pt>
                <c:pt idx="453">
                  <c:v>3.6883855739629542E-3</c:v>
                </c:pt>
                <c:pt idx="454">
                  <c:v>-3.1160497042403467E-3</c:v>
                </c:pt>
                <c:pt idx="455">
                  <c:v>4.9163254130026057E-4</c:v>
                </c:pt>
                <c:pt idx="456">
                  <c:v>8.8245792341570452E-3</c:v>
                </c:pt>
                <c:pt idx="457">
                  <c:v>1.0117331365881018E-3</c:v>
                </c:pt>
                <c:pt idx="458">
                  <c:v>-4.0897215327962144E-3</c:v>
                </c:pt>
                <c:pt idx="459">
                  <c:v>1.2142883910943852E-2</c:v>
                </c:pt>
                <c:pt idx="460">
                  <c:v>4.6218698183724182E-3</c:v>
                </c:pt>
                <c:pt idx="461">
                  <c:v>-2.8775624199518018E-3</c:v>
                </c:pt>
                <c:pt idx="462">
                  <c:v>6.2332411355977184E-3</c:v>
                </c:pt>
                <c:pt idx="463">
                  <c:v>7.2480390170718669E-3</c:v>
                </c:pt>
                <c:pt idx="464">
                  <c:v>1.0235808306758394E-2</c:v>
                </c:pt>
                <c:pt idx="465">
                  <c:v>1.0251843633206092E-2</c:v>
                </c:pt>
                <c:pt idx="466">
                  <c:v>1.8020970154006555E-3</c:v>
                </c:pt>
                <c:pt idx="467">
                  <c:v>-5.2878244072046433E-3</c:v>
                </c:pt>
                <c:pt idx="468">
                  <c:v>2.6870568798051159E-4</c:v>
                </c:pt>
                <c:pt idx="469">
                  <c:v>2.2183406124877698E-2</c:v>
                </c:pt>
                <c:pt idx="470">
                  <c:v>1.8439167702113954E-4</c:v>
                </c:pt>
                <c:pt idx="471">
                  <c:v>8.6608266634189066E-3</c:v>
                </c:pt>
                <c:pt idx="472">
                  <c:v>3.9391095516018394E-3</c:v>
                </c:pt>
                <c:pt idx="473">
                  <c:v>1.0391939764917762E-2</c:v>
                </c:pt>
                <c:pt idx="474">
                  <c:v>4.7548419038443979E-3</c:v>
                </c:pt>
                <c:pt idx="475">
                  <c:v>-3.4507803017920263E-4</c:v>
                </c:pt>
                <c:pt idx="476">
                  <c:v>-4.5606495448360907E-4</c:v>
                </c:pt>
                <c:pt idx="477">
                  <c:v>1.2427439566081467E-2</c:v>
                </c:pt>
                <c:pt idx="478">
                  <c:v>3.2975426934961007E-2</c:v>
                </c:pt>
                <c:pt idx="479">
                  <c:v>1.9502466958186679E-2</c:v>
                </c:pt>
                <c:pt idx="480">
                  <c:v>7.9735682528359556E-3</c:v>
                </c:pt>
                <c:pt idx="481">
                  <c:v>-3.3970408618173298E-3</c:v>
                </c:pt>
                <c:pt idx="482">
                  <c:v>9.8825109030627918E-3</c:v>
                </c:pt>
                <c:pt idx="483">
                  <c:v>1.0807852312423476E-2</c:v>
                </c:pt>
                <c:pt idx="484">
                  <c:v>2.5829479210556783E-3</c:v>
                </c:pt>
                <c:pt idx="485">
                  <c:v>7.6304609126740079E-3</c:v>
                </c:pt>
                <c:pt idx="486">
                  <c:v>-6.6469240526989938E-4</c:v>
                </c:pt>
                <c:pt idx="487">
                  <c:v>-6.7769478478712369E-3</c:v>
                </c:pt>
                <c:pt idx="488">
                  <c:v>1.2728088270246502E-3</c:v>
                </c:pt>
                <c:pt idx="489">
                  <c:v>2.2915201328477255E-3</c:v>
                </c:pt>
                <c:pt idx="490">
                  <c:v>1.8017224024309332E-3</c:v>
                </c:pt>
                <c:pt idx="491">
                  <c:v>-9.1217374395421522E-3</c:v>
                </c:pt>
                <c:pt idx="492">
                  <c:v>-9.9013749599675821E-3</c:v>
                </c:pt>
                <c:pt idx="493">
                  <c:v>4.0397823500086128E-3</c:v>
                </c:pt>
                <c:pt idx="494">
                  <c:v>-1.9358436010360883E-3</c:v>
                </c:pt>
                <c:pt idx="495">
                  <c:v>-3.4419758619793519E-3</c:v>
                </c:pt>
                <c:pt idx="496">
                  <c:v>-3.9637369736299075E-4</c:v>
                </c:pt>
                <c:pt idx="497">
                  <c:v>8.709859216631817E-3</c:v>
                </c:pt>
                <c:pt idx="498">
                  <c:v>-3.0746749405144262E-3</c:v>
                </c:pt>
                <c:pt idx="499">
                  <c:v>4.5543235608576866E-3</c:v>
                </c:pt>
                <c:pt idx="500">
                  <c:v>-3.8562001338495844E-3</c:v>
                </c:pt>
                <c:pt idx="501">
                  <c:v>-1.1511810801421749E-2</c:v>
                </c:pt>
                <c:pt idx="502">
                  <c:v>3.1913735778792508E-2</c:v>
                </c:pt>
                <c:pt idx="503">
                  <c:v>-6.7346907161925399E-3</c:v>
                </c:pt>
                <c:pt idx="504">
                  <c:v>7.0001143860519638E-3</c:v>
                </c:pt>
                <c:pt idx="505">
                  <c:v>7.1026081622124013E-3</c:v>
                </c:pt>
                <c:pt idx="506">
                  <c:v>-1.8364338136972053E-2</c:v>
                </c:pt>
                <c:pt idx="507">
                  <c:v>2.5122345037536689E-3</c:v>
                </c:pt>
                <c:pt idx="508">
                  <c:v>1.9726607659388929E-2</c:v>
                </c:pt>
                <c:pt idx="509">
                  <c:v>-1.0718950350439585E-2</c:v>
                </c:pt>
                <c:pt idx="510">
                  <c:v>1.652743909043081E-2</c:v>
                </c:pt>
                <c:pt idx="511">
                  <c:v>3.1250587795939012E-3</c:v>
                </c:pt>
                <c:pt idx="512">
                  <c:v>9.0966257519627385E-4</c:v>
                </c:pt>
                <c:pt idx="513">
                  <c:v>-8.5144155235990365E-3</c:v>
                </c:pt>
                <c:pt idx="514">
                  <c:v>2.7087235619823024E-3</c:v>
                </c:pt>
                <c:pt idx="515">
                  <c:v>8.837851598421648E-3</c:v>
                </c:pt>
                <c:pt idx="516">
                  <c:v>3.85350760528273E-2</c:v>
                </c:pt>
                <c:pt idx="517">
                  <c:v>1.0900832593188392E-2</c:v>
                </c:pt>
                <c:pt idx="518">
                  <c:v>-3.2543881661365033E-5</c:v>
                </c:pt>
                <c:pt idx="519">
                  <c:v>5.2203298512824518E-3</c:v>
                </c:pt>
                <c:pt idx="520">
                  <c:v>2.2237815978297984E-3</c:v>
                </c:pt>
                <c:pt idx="521">
                  <c:v>-3.109286441342599E-4</c:v>
                </c:pt>
                <c:pt idx="522">
                  <c:v>3.5860729695902987E-3</c:v>
                </c:pt>
                <c:pt idx="523">
                  <c:v>1.6315394570891376E-2</c:v>
                </c:pt>
                <c:pt idx="524">
                  <c:v>1.811558717106436E-2</c:v>
                </c:pt>
                <c:pt idx="525">
                  <c:v>5.0962215677067746E-3</c:v>
                </c:pt>
                <c:pt idx="526">
                  <c:v>2.0039595009799942E-2</c:v>
                </c:pt>
                <c:pt idx="527">
                  <c:v>2.3427713985461888E-2</c:v>
                </c:pt>
                <c:pt idx="528">
                  <c:v>2.2683739400959618E-2</c:v>
                </c:pt>
                <c:pt idx="529">
                  <c:v>2.5281512023783322E-3</c:v>
                </c:pt>
                <c:pt idx="530">
                  <c:v>-3.11306234151264E-3</c:v>
                </c:pt>
                <c:pt idx="531">
                  <c:v>7.4927134478389428E-3</c:v>
                </c:pt>
                <c:pt idx="532">
                  <c:v>6.0419810474267978E-3</c:v>
                </c:pt>
                <c:pt idx="533">
                  <c:v>1.4837446583284281E-2</c:v>
                </c:pt>
                <c:pt idx="534">
                  <c:v>3.5716078732391122E-3</c:v>
                </c:pt>
                <c:pt idx="535">
                  <c:v>1.0802547229348512E-2</c:v>
                </c:pt>
                <c:pt idx="536">
                  <c:v>1.353152698060118E-2</c:v>
                </c:pt>
                <c:pt idx="537">
                  <c:v>1.3855988420218318E-2</c:v>
                </c:pt>
                <c:pt idx="538">
                  <c:v>1.5725433891802438E-2</c:v>
                </c:pt>
                <c:pt idx="539">
                  <c:v>2.3557705832085704E-2</c:v>
                </c:pt>
                <c:pt idx="540">
                  <c:v>8.6445679748159497E-4</c:v>
                </c:pt>
                <c:pt idx="541">
                  <c:v>5.3860546451352364E-3</c:v>
                </c:pt>
                <c:pt idx="542">
                  <c:v>1.6511344297512498E-2</c:v>
                </c:pt>
                <c:pt idx="543">
                  <c:v>2.124197730624941E-2</c:v>
                </c:pt>
                <c:pt idx="544">
                  <c:v>5.1105716958408341E-3</c:v>
                </c:pt>
                <c:pt idx="545">
                  <c:v>5.6271111528075615E-3</c:v>
                </c:pt>
                <c:pt idx="546">
                  <c:v>1.5199316179550644E-2</c:v>
                </c:pt>
                <c:pt idx="547">
                  <c:v>2.0864616246836682E-2</c:v>
                </c:pt>
                <c:pt idx="548">
                  <c:v>3.6938767529242453E-2</c:v>
                </c:pt>
                <c:pt idx="549">
                  <c:v>1.1091367336781111E-2</c:v>
                </c:pt>
                <c:pt idx="550">
                  <c:v>1.5691860485817933E-2</c:v>
                </c:pt>
                <c:pt idx="551">
                  <c:v>6.8560031557809206E-3</c:v>
                </c:pt>
                <c:pt idx="552">
                  <c:v>1.172719418577255E-2</c:v>
                </c:pt>
                <c:pt idx="553">
                  <c:v>2.0708435009948688E-2</c:v>
                </c:pt>
                <c:pt idx="554">
                  <c:v>1.4879455799176756E-3</c:v>
                </c:pt>
                <c:pt idx="555">
                  <c:v>9.9615173664016603E-3</c:v>
                </c:pt>
                <c:pt idx="556">
                  <c:v>4.6028672442809991E-3</c:v>
                </c:pt>
                <c:pt idx="557">
                  <c:v>-6.8099725188032773E-3</c:v>
                </c:pt>
                <c:pt idx="558">
                  <c:v>1.5860544947391225E-2</c:v>
                </c:pt>
                <c:pt idx="559">
                  <c:v>-5.0368970944027749E-3</c:v>
                </c:pt>
                <c:pt idx="560">
                  <c:v>1.1346599303322434E-2</c:v>
                </c:pt>
                <c:pt idx="561">
                  <c:v>1.0285924441724856E-2</c:v>
                </c:pt>
                <c:pt idx="562">
                  <c:v>7.5936061250366548E-3</c:v>
                </c:pt>
                <c:pt idx="563">
                  <c:v>2.5694730464204358E-2</c:v>
                </c:pt>
                <c:pt idx="564">
                  <c:v>2.4275998981502296E-2</c:v>
                </c:pt>
                <c:pt idx="565">
                  <c:v>2.1507223650408702E-2</c:v>
                </c:pt>
                <c:pt idx="566">
                  <c:v>1.3967086946477685E-2</c:v>
                </c:pt>
                <c:pt idx="567">
                  <c:v>1.802355386919682E-2</c:v>
                </c:pt>
                <c:pt idx="568">
                  <c:v>1.2363706829241095E-2</c:v>
                </c:pt>
                <c:pt idx="569">
                  <c:v>1.0958576004919458E-2</c:v>
                </c:pt>
                <c:pt idx="570">
                  <c:v>6.4363942997509626E-3</c:v>
                </c:pt>
                <c:pt idx="571">
                  <c:v>3.1151670244283461E-2</c:v>
                </c:pt>
                <c:pt idx="572">
                  <c:v>1.5779298613930331E-2</c:v>
                </c:pt>
                <c:pt idx="573">
                  <c:v>2.5346743889524577E-2</c:v>
                </c:pt>
                <c:pt idx="574">
                  <c:v>2.4520017593104407E-2</c:v>
                </c:pt>
                <c:pt idx="575">
                  <c:v>2.4558119426972058E-2</c:v>
                </c:pt>
                <c:pt idx="576">
                  <c:v>1.6686186909989725E-2</c:v>
                </c:pt>
                <c:pt idx="577">
                  <c:v>1.2510673178758777E-2</c:v>
                </c:pt>
                <c:pt idx="578">
                  <c:v>1.4907685836703941E-2</c:v>
                </c:pt>
                <c:pt idx="579">
                  <c:v>2.7534362919637609E-2</c:v>
                </c:pt>
                <c:pt idx="580">
                  <c:v>1.2077921028809406E-2</c:v>
                </c:pt>
                <c:pt idx="581">
                  <c:v>1.4825634936736859E-2</c:v>
                </c:pt>
                <c:pt idx="582">
                  <c:v>2.3605469550672782E-2</c:v>
                </c:pt>
                <c:pt idx="583">
                  <c:v>1.7153981200327666E-2</c:v>
                </c:pt>
                <c:pt idx="584">
                  <c:v>2.3579142203297071E-2</c:v>
                </c:pt>
                <c:pt idx="585">
                  <c:v>2.3079240025365086E-2</c:v>
                </c:pt>
                <c:pt idx="586">
                  <c:v>1.0183909440548918E-2</c:v>
                </c:pt>
                <c:pt idx="587">
                  <c:v>1.9571048921524385E-2</c:v>
                </c:pt>
                <c:pt idx="588">
                  <c:v>5.0659388664484007E-3</c:v>
                </c:pt>
                <c:pt idx="589">
                  <c:v>2.2221053630529092E-2</c:v>
                </c:pt>
                <c:pt idx="590">
                  <c:v>1.7446009493745685E-2</c:v>
                </c:pt>
                <c:pt idx="591">
                  <c:v>1.7894821103697757E-2</c:v>
                </c:pt>
                <c:pt idx="592">
                  <c:v>2.0093451573973405E-2</c:v>
                </c:pt>
                <c:pt idx="593">
                  <c:v>1.0034214175607001E-2</c:v>
                </c:pt>
                <c:pt idx="594">
                  <c:v>9.7007271670860873E-3</c:v>
                </c:pt>
                <c:pt idx="595">
                  <c:v>1.4302004383655725E-2</c:v>
                </c:pt>
                <c:pt idx="596">
                  <c:v>6.5962668125254132E-3</c:v>
                </c:pt>
                <c:pt idx="597">
                  <c:v>1.5583528059571548E-2</c:v>
                </c:pt>
                <c:pt idx="598">
                  <c:v>6.221746172720137E-3</c:v>
                </c:pt>
                <c:pt idx="599">
                  <c:v>2.0889102950223345E-3</c:v>
                </c:pt>
                <c:pt idx="600">
                  <c:v>1.9164164719533475E-2</c:v>
                </c:pt>
                <c:pt idx="601">
                  <c:v>8.1858619283583251E-3</c:v>
                </c:pt>
                <c:pt idx="602">
                  <c:v>1.399743779656543E-2</c:v>
                </c:pt>
                <c:pt idx="603">
                  <c:v>1.3416195302104967E-2</c:v>
                </c:pt>
                <c:pt idx="604">
                  <c:v>-5.480902705306114E-3</c:v>
                </c:pt>
                <c:pt idx="605">
                  <c:v>1.2947857544010533E-2</c:v>
                </c:pt>
                <c:pt idx="606">
                  <c:v>1.7821914402518638E-2</c:v>
                </c:pt>
                <c:pt idx="607">
                  <c:v>-2.0848748745952929E-3</c:v>
                </c:pt>
                <c:pt idx="608">
                  <c:v>9.3329656560716262E-3</c:v>
                </c:pt>
                <c:pt idx="609">
                  <c:v>1.5783186371872759E-2</c:v>
                </c:pt>
                <c:pt idx="610">
                  <c:v>7.6262488072570394E-3</c:v>
                </c:pt>
                <c:pt idx="611">
                  <c:v>1.300041895207266E-2</c:v>
                </c:pt>
                <c:pt idx="612">
                  <c:v>2.6692571927738142E-3</c:v>
                </c:pt>
                <c:pt idx="613">
                  <c:v>1.8650701075193503E-2</c:v>
                </c:pt>
                <c:pt idx="614">
                  <c:v>1.6082526869297349E-2</c:v>
                </c:pt>
                <c:pt idx="615">
                  <c:v>2.8483285473077262E-2</c:v>
                </c:pt>
                <c:pt idx="616">
                  <c:v>1.039386730944232E-2</c:v>
                </c:pt>
                <c:pt idx="617">
                  <c:v>1.8582834900604375E-2</c:v>
                </c:pt>
                <c:pt idx="618">
                  <c:v>1.2532061693225469E-2</c:v>
                </c:pt>
                <c:pt idx="619">
                  <c:v>-4.3135460697722733E-4</c:v>
                </c:pt>
                <c:pt idx="620">
                  <c:v>2.5252041917896508E-2</c:v>
                </c:pt>
                <c:pt idx="621">
                  <c:v>1.1063423615207792E-2</c:v>
                </c:pt>
                <c:pt idx="622">
                  <c:v>1.1854978570162688E-2</c:v>
                </c:pt>
                <c:pt idx="623">
                  <c:v>1.4608263490520752E-2</c:v>
                </c:pt>
                <c:pt idx="624">
                  <c:v>1.1265360560222098E-2</c:v>
                </c:pt>
                <c:pt idx="625">
                  <c:v>1.3499553347264815E-2</c:v>
                </c:pt>
                <c:pt idx="626">
                  <c:v>1.4408750608647054E-2</c:v>
                </c:pt>
                <c:pt idx="627">
                  <c:v>9.536550750469797E-3</c:v>
                </c:pt>
                <c:pt idx="628">
                  <c:v>1.862041932260769E-2</c:v>
                </c:pt>
                <c:pt idx="629">
                  <c:v>1.9577845600439334E-2</c:v>
                </c:pt>
                <c:pt idx="630">
                  <c:v>1.9376708379924137E-2</c:v>
                </c:pt>
                <c:pt idx="631">
                  <c:v>1.2163874676421785E-2</c:v>
                </c:pt>
                <c:pt idx="632">
                  <c:v>5.2098172771711327E-3</c:v>
                </c:pt>
                <c:pt idx="633">
                  <c:v>1.6966276836585897E-2</c:v>
                </c:pt>
                <c:pt idx="634">
                  <c:v>1.3960212699121847E-2</c:v>
                </c:pt>
                <c:pt idx="635">
                  <c:v>1.6900017118137121E-2</c:v>
                </c:pt>
                <c:pt idx="636">
                  <c:v>2.419763855495121E-2</c:v>
                </c:pt>
                <c:pt idx="637">
                  <c:v>3.0151295609601315E-2</c:v>
                </c:pt>
                <c:pt idx="638">
                  <c:v>2.4040035213152497E-2</c:v>
                </c:pt>
                <c:pt idx="639">
                  <c:v>2.0999600336114786E-2</c:v>
                </c:pt>
                <c:pt idx="640">
                  <c:v>1.9764468578907089E-2</c:v>
                </c:pt>
                <c:pt idx="641">
                  <c:v>2.5782912163788221E-2</c:v>
                </c:pt>
                <c:pt idx="642">
                  <c:v>2.4299784621322512E-2</c:v>
                </c:pt>
                <c:pt idx="643">
                  <c:v>1.9015405625543848E-2</c:v>
                </c:pt>
                <c:pt idx="644">
                  <c:v>1.2721329547382407E-2</c:v>
                </c:pt>
                <c:pt idx="645">
                  <c:v>1.0295042454297847E-2</c:v>
                </c:pt>
                <c:pt idx="646">
                  <c:v>-1.0897330248457765E-2</c:v>
                </c:pt>
                <c:pt idx="647">
                  <c:v>4.5662906087120233E-3</c:v>
                </c:pt>
                <c:pt idx="648">
                  <c:v>8.9038816870701219E-3</c:v>
                </c:pt>
                <c:pt idx="649">
                  <c:v>2.0576920141901805E-2</c:v>
                </c:pt>
                <c:pt idx="650">
                  <c:v>1.5384762944918745E-2</c:v>
                </c:pt>
                <c:pt idx="651">
                  <c:v>3.1087292873928304E-2</c:v>
                </c:pt>
                <c:pt idx="652">
                  <c:v>-4.647748667682609E-3</c:v>
                </c:pt>
                <c:pt idx="653">
                  <c:v>8.4145235496377452E-3</c:v>
                </c:pt>
                <c:pt idx="654">
                  <c:v>3.0553479024626563E-2</c:v>
                </c:pt>
                <c:pt idx="655">
                  <c:v>6.8750214782934152E-2</c:v>
                </c:pt>
                <c:pt idx="656">
                  <c:v>1.9572404253708892E-2</c:v>
                </c:pt>
                <c:pt idx="657">
                  <c:v>3.186504748403559E-2</c:v>
                </c:pt>
                <c:pt idx="658">
                  <c:v>5.1820250583899753E-2</c:v>
                </c:pt>
                <c:pt idx="659">
                  <c:v>2.4072631270060076E-2</c:v>
                </c:pt>
                <c:pt idx="660">
                  <c:v>6.9588132725823702E-3</c:v>
                </c:pt>
                <c:pt idx="661">
                  <c:v>1.6506059372000413E-2</c:v>
                </c:pt>
                <c:pt idx="662">
                  <c:v>2.0561306801617236E-2</c:v>
                </c:pt>
                <c:pt idx="663">
                  <c:v>2.1095810283488878E-2</c:v>
                </c:pt>
                <c:pt idx="664">
                  <c:v>-2.9955601298927572E-2</c:v>
                </c:pt>
                <c:pt idx="665">
                  <c:v>3.4348768147069289E-2</c:v>
                </c:pt>
                <c:pt idx="666">
                  <c:v>3.8776289760988375E-2</c:v>
                </c:pt>
                <c:pt idx="667">
                  <c:v>-1.5721134905706879E-2</c:v>
                </c:pt>
                <c:pt idx="668">
                  <c:v>3.4383324748332979E-2</c:v>
                </c:pt>
                <c:pt idx="669">
                  <c:v>4.6601484986056659E-2</c:v>
                </c:pt>
                <c:pt idx="670">
                  <c:v>4.2606082550905484E-2</c:v>
                </c:pt>
                <c:pt idx="671">
                  <c:v>2.8002284327295922E-2</c:v>
                </c:pt>
                <c:pt idx="672">
                  <c:v>0.14627753148105571</c:v>
                </c:pt>
                <c:pt idx="673">
                  <c:v>2.652107993549753E-2</c:v>
                </c:pt>
                <c:pt idx="674">
                  <c:v>9.9265957749258543E-3</c:v>
                </c:pt>
                <c:pt idx="675">
                  <c:v>3.1837376868803668E-2</c:v>
                </c:pt>
                <c:pt idx="676">
                  <c:v>-6.6017329888954897E-3</c:v>
                </c:pt>
                <c:pt idx="677">
                  <c:v>2.9657347250243653E-2</c:v>
                </c:pt>
                <c:pt idx="678">
                  <c:v>-4.3806055703249476E-2</c:v>
                </c:pt>
                <c:pt idx="679">
                  <c:v>2.8252008697920654E-2</c:v>
                </c:pt>
                <c:pt idx="680">
                  <c:v>4.4205478856236574E-2</c:v>
                </c:pt>
                <c:pt idx="681">
                  <c:v>1.8445979737320185E-2</c:v>
                </c:pt>
                <c:pt idx="682">
                  <c:v>1.21231965972887E-2</c:v>
                </c:pt>
                <c:pt idx="683">
                  <c:v>-1.2050522284175575E-2</c:v>
                </c:pt>
                <c:pt idx="684">
                  <c:v>5.1793871943765217E-2</c:v>
                </c:pt>
                <c:pt idx="685">
                  <c:v>4.8075660881009572E-3</c:v>
                </c:pt>
                <c:pt idx="686">
                  <c:v>-8.4586650946642875E-3</c:v>
                </c:pt>
                <c:pt idx="687">
                  <c:v>4.1725628624007666E-2</c:v>
                </c:pt>
                <c:pt idx="688">
                  <c:v>-1.1322862507606843E-3</c:v>
                </c:pt>
                <c:pt idx="689">
                  <c:v>1.693640649922418E-2</c:v>
                </c:pt>
                <c:pt idx="690">
                  <c:v>1.2427322848702448E-2</c:v>
                </c:pt>
                <c:pt idx="691">
                  <c:v>1.5888535847687187E-2</c:v>
                </c:pt>
                <c:pt idx="692">
                  <c:v>5.9966421751632984E-2</c:v>
                </c:pt>
                <c:pt idx="693">
                  <c:v>1.0718993320129665E-2</c:v>
                </c:pt>
                <c:pt idx="694">
                  <c:v>4.6298747156224743E-2</c:v>
                </c:pt>
                <c:pt idx="695">
                  <c:v>2.004488677324115E-2</c:v>
                </c:pt>
                <c:pt idx="696">
                  <c:v>1.4681142720575728E-3</c:v>
                </c:pt>
                <c:pt idx="697">
                  <c:v>3.6369815633037365E-2</c:v>
                </c:pt>
                <c:pt idx="698">
                  <c:v>2.1097082003592199E-2</c:v>
                </c:pt>
                <c:pt idx="699">
                  <c:v>-9.6885795142651245E-3</c:v>
                </c:pt>
                <c:pt idx="700">
                  <c:v>1.6829690041546323E-2</c:v>
                </c:pt>
                <c:pt idx="701">
                  <c:v>-2.1757845154749239E-2</c:v>
                </c:pt>
                <c:pt idx="702">
                  <c:v>-4.3565838328874611E-3</c:v>
                </c:pt>
                <c:pt idx="703">
                  <c:v>7.1838739516980393E-3</c:v>
                </c:pt>
                <c:pt idx="704">
                  <c:v>2.1899866774052913E-2</c:v>
                </c:pt>
                <c:pt idx="705">
                  <c:v>1.9548861913693115E-2</c:v>
                </c:pt>
                <c:pt idx="706">
                  <c:v>3.1722952999309877E-2</c:v>
                </c:pt>
                <c:pt idx="707">
                  <c:v>1.0539361033127708E-2</c:v>
                </c:pt>
                <c:pt idx="708">
                  <c:v>2.5799147366461453E-2</c:v>
                </c:pt>
                <c:pt idx="709">
                  <c:v>1.1092097683758479E-3</c:v>
                </c:pt>
                <c:pt idx="710">
                  <c:v>-2.7143382257248057E-2</c:v>
                </c:pt>
                <c:pt idx="711">
                  <c:v>-2.8151863969582054E-3</c:v>
                </c:pt>
                <c:pt idx="712">
                  <c:v>-2.840332974533992E-2</c:v>
                </c:pt>
                <c:pt idx="713">
                  <c:v>-1.0976900092584854E-2</c:v>
                </c:pt>
                <c:pt idx="714">
                  <c:v>8.6676867825285289E-3</c:v>
                </c:pt>
                <c:pt idx="715">
                  <c:v>3.5156765286133429E-3</c:v>
                </c:pt>
                <c:pt idx="716">
                  <c:v>2.6146836938689286E-2</c:v>
                </c:pt>
                <c:pt idx="717">
                  <c:v>3.261544962776329E-2</c:v>
                </c:pt>
                <c:pt idx="718">
                  <c:v>2.5455219812976257E-2</c:v>
                </c:pt>
                <c:pt idx="719">
                  <c:v>4.6828255889655083E-4</c:v>
                </c:pt>
                <c:pt idx="720">
                  <c:v>5.7772644756801876E-2</c:v>
                </c:pt>
                <c:pt idx="721">
                  <c:v>2.8918600184499725E-3</c:v>
                </c:pt>
                <c:pt idx="722">
                  <c:v>2.6463348334636611E-2</c:v>
                </c:pt>
                <c:pt idx="723">
                  <c:v>-1.0754260062094893E-2</c:v>
                </c:pt>
                <c:pt idx="724">
                  <c:v>9.7181369952728056E-3</c:v>
                </c:pt>
                <c:pt idx="725">
                  <c:v>-8.2033189562867575E-3</c:v>
                </c:pt>
                <c:pt idx="726">
                  <c:v>-1.830626843180207E-2</c:v>
                </c:pt>
                <c:pt idx="727">
                  <c:v>4.6871755222303631E-3</c:v>
                </c:pt>
                <c:pt idx="728">
                  <c:v>-1.403176877674495E-2</c:v>
                </c:pt>
                <c:pt idx="729">
                  <c:v>-2.2588067194975289E-2</c:v>
                </c:pt>
                <c:pt idx="730">
                  <c:v>1.4844919763607698E-2</c:v>
                </c:pt>
                <c:pt idx="731">
                  <c:v>-7.4096337061806839E-3</c:v>
                </c:pt>
                <c:pt idx="732">
                  <c:v>-1.04077687423589E-2</c:v>
                </c:pt>
                <c:pt idx="733">
                  <c:v>-3.2149391474304073E-3</c:v>
                </c:pt>
                <c:pt idx="734">
                  <c:v>3.5077450535007967E-3</c:v>
                </c:pt>
                <c:pt idx="735">
                  <c:v>3.7705241624994348E-2</c:v>
                </c:pt>
                <c:pt idx="736">
                  <c:v>-5.8335473028949284E-3</c:v>
                </c:pt>
                <c:pt idx="737">
                  <c:v>-2.2796030667054767E-2</c:v>
                </c:pt>
                <c:pt idx="738">
                  <c:v>-2.9343338764142375E-3</c:v>
                </c:pt>
                <c:pt idx="739">
                  <c:v>-1.477400334189429E-2</c:v>
                </c:pt>
                <c:pt idx="740">
                  <c:v>1.038724849383763E-2</c:v>
                </c:pt>
                <c:pt idx="741">
                  <c:v>-2.5007584445360616E-2</c:v>
                </c:pt>
                <c:pt idx="742">
                  <c:v>-5.3008961111956987E-3</c:v>
                </c:pt>
                <c:pt idx="743">
                  <c:v>1.4785451207586196E-2</c:v>
                </c:pt>
                <c:pt idx="744">
                  <c:v>2.677350609185369E-2</c:v>
                </c:pt>
                <c:pt idx="745">
                  <c:v>2.7838330611409789E-2</c:v>
                </c:pt>
                <c:pt idx="746">
                  <c:v>4.7424401592904182E-3</c:v>
                </c:pt>
                <c:pt idx="747">
                  <c:v>-3.6577552852047258E-2</c:v>
                </c:pt>
                <c:pt idx="748">
                  <c:v>2.3179043987933461E-2</c:v>
                </c:pt>
                <c:pt idx="749">
                  <c:v>-7.5927184898195194E-2</c:v>
                </c:pt>
                <c:pt idx="750">
                  <c:v>2.5020158248693588E-4</c:v>
                </c:pt>
                <c:pt idx="751">
                  <c:v>-5.761614024348845E-3</c:v>
                </c:pt>
                <c:pt idx="752">
                  <c:v>3.0300565008938584E-2</c:v>
                </c:pt>
                <c:pt idx="753">
                  <c:v>-6.1999478591026273E-2</c:v>
                </c:pt>
                <c:pt idx="754">
                  <c:v>2.0617056104120131E-2</c:v>
                </c:pt>
                <c:pt idx="755">
                  <c:v>-8.6772487365199755E-3</c:v>
                </c:pt>
                <c:pt idx="756">
                  <c:v>-5.0047082399814015E-2</c:v>
                </c:pt>
                <c:pt idx="757">
                  <c:v>-2.8316283923310686E-2</c:v>
                </c:pt>
                <c:pt idx="758">
                  <c:v>2.8757015091634098E-3</c:v>
                </c:pt>
                <c:pt idx="759">
                  <c:v>-5.3518595531459434E-2</c:v>
                </c:pt>
                <c:pt idx="760">
                  <c:v>9.3864042263053899E-4</c:v>
                </c:pt>
                <c:pt idx="761">
                  <c:v>4.8699768287333051E-2</c:v>
                </c:pt>
                <c:pt idx="762">
                  <c:v>-2.6590985897434537E-2</c:v>
                </c:pt>
                <c:pt idx="763">
                  <c:v>2.8270919261417414E-2</c:v>
                </c:pt>
                <c:pt idx="764">
                  <c:v>4.640528126219054E-2</c:v>
                </c:pt>
                <c:pt idx="765">
                  <c:v>7.273941083951606E-3</c:v>
                </c:pt>
                <c:pt idx="766">
                  <c:v>2.7798000636651707E-2</c:v>
                </c:pt>
                <c:pt idx="767">
                  <c:v>-1.8551360726109849E-2</c:v>
                </c:pt>
                <c:pt idx="768">
                  <c:v>1.5412441844650781E-2</c:v>
                </c:pt>
                <c:pt idx="769">
                  <c:v>-6.8577325912523024E-2</c:v>
                </c:pt>
                <c:pt idx="770">
                  <c:v>2.39459454398398E-2</c:v>
                </c:pt>
                <c:pt idx="771">
                  <c:v>-1.7437985708219535E-2</c:v>
                </c:pt>
                <c:pt idx="772">
                  <c:v>-2.2773858827403282E-2</c:v>
                </c:pt>
                <c:pt idx="773">
                  <c:v>-1.1089410646607354E-2</c:v>
                </c:pt>
                <c:pt idx="774">
                  <c:v>0.13419430981258626</c:v>
                </c:pt>
                <c:pt idx="775">
                  <c:v>2.2785337958715967E-2</c:v>
                </c:pt>
                <c:pt idx="776">
                  <c:v>6.3137093447765455E-2</c:v>
                </c:pt>
                <c:pt idx="777">
                  <c:v>-9.5252154716127749E-3</c:v>
                </c:pt>
                <c:pt idx="778">
                  <c:v>-4.8102749705263058E-3</c:v>
                </c:pt>
                <c:pt idx="779">
                  <c:v>-0.11144020554356961</c:v>
                </c:pt>
                <c:pt idx="780">
                  <c:v>1.1151532270239036E-2</c:v>
                </c:pt>
                <c:pt idx="781">
                  <c:v>-9.5166146536849031E-2</c:v>
                </c:pt>
                <c:pt idx="782">
                  <c:v>2.6144718517291558E-2</c:v>
                </c:pt>
                <c:pt idx="783">
                  <c:v>2.6576059443779931E-4</c:v>
                </c:pt>
                <c:pt idx="784">
                  <c:v>2.037771034959197E-2</c:v>
                </c:pt>
                <c:pt idx="785">
                  <c:v>-7.496744129167723E-3</c:v>
                </c:pt>
                <c:pt idx="786">
                  <c:v>-0.19600851343694553</c:v>
                </c:pt>
                <c:pt idx="787">
                  <c:v>4.8060679789091662E-2</c:v>
                </c:pt>
                <c:pt idx="788">
                  <c:v>-2.294459812575244E-2</c:v>
                </c:pt>
                <c:pt idx="789">
                  <c:v>9.1576752364872865E-2</c:v>
                </c:pt>
                <c:pt idx="790">
                  <c:v>-4.1810814304506158E-3</c:v>
                </c:pt>
                <c:pt idx="791">
                  <c:v>-6.7489607703255849E-2</c:v>
                </c:pt>
                <c:pt idx="792">
                  <c:v>-3.2305117371632448E-2</c:v>
                </c:pt>
                <c:pt idx="793">
                  <c:v>-1.3956103608501417E-2</c:v>
                </c:pt>
                <c:pt idx="794">
                  <c:v>-4.1342460146746592E-2</c:v>
                </c:pt>
                <c:pt idx="795">
                  <c:v>6.208325016267234E-2</c:v>
                </c:pt>
                <c:pt idx="796">
                  <c:v>-4.6746406258825E-2</c:v>
                </c:pt>
                <c:pt idx="797">
                  <c:v>-2.6319243629045398E-2</c:v>
                </c:pt>
                <c:pt idx="798">
                  <c:v>-1.1015777852013976E-2</c:v>
                </c:pt>
                <c:pt idx="799">
                  <c:v>0.17829470836801325</c:v>
                </c:pt>
                <c:pt idx="800">
                  <c:v>-8.2120522055989686E-2</c:v>
                </c:pt>
                <c:pt idx="801">
                  <c:v>5.9425800757955935E-2</c:v>
                </c:pt>
                <c:pt idx="802">
                  <c:v>-1.1399989259714962E-3</c:v>
                </c:pt>
                <c:pt idx="803">
                  <c:v>3.0461223436790908E-2</c:v>
                </c:pt>
                <c:pt idx="804">
                  <c:v>-7.8082304252732174E-2</c:v>
                </c:pt>
                <c:pt idx="805">
                  <c:v>-3.9144834833747595E-2</c:v>
                </c:pt>
                <c:pt idx="806">
                  <c:v>-1.673460091399688E-2</c:v>
                </c:pt>
                <c:pt idx="807">
                  <c:v>1.7041325801268385E-2</c:v>
                </c:pt>
                <c:pt idx="808">
                  <c:v>2.0226189725273711E-2</c:v>
                </c:pt>
                <c:pt idx="809">
                  <c:v>4.1157163193816175E-2</c:v>
                </c:pt>
                <c:pt idx="810">
                  <c:v>6.7186955169087218E-3</c:v>
                </c:pt>
                <c:pt idx="811">
                  <c:v>8.380167949707297E-2</c:v>
                </c:pt>
                <c:pt idx="812">
                  <c:v>-7.9080434297009145E-2</c:v>
                </c:pt>
                <c:pt idx="813">
                  <c:v>2.6761779837921926E-2</c:v>
                </c:pt>
                <c:pt idx="814">
                  <c:v>-1.8517774609032418E-3</c:v>
                </c:pt>
                <c:pt idx="815">
                  <c:v>-1.8676447766974184E-2</c:v>
                </c:pt>
                <c:pt idx="816">
                  <c:v>-1.8603108590295448E-2</c:v>
                </c:pt>
                <c:pt idx="817">
                  <c:v>-2.9179906872769387E-2</c:v>
                </c:pt>
                <c:pt idx="818">
                  <c:v>-4.3060329808417855E-2</c:v>
                </c:pt>
                <c:pt idx="819">
                  <c:v>-2.6586294053862168E-2</c:v>
                </c:pt>
                <c:pt idx="820">
                  <c:v>-2.2453214334033324E-2</c:v>
                </c:pt>
                <c:pt idx="821">
                  <c:v>-3.1674271843519716E-2</c:v>
                </c:pt>
                <c:pt idx="822">
                  <c:v>1.1357588657016617E-2</c:v>
                </c:pt>
                <c:pt idx="823">
                  <c:v>-5.6112835587046266E-2</c:v>
                </c:pt>
                <c:pt idx="824">
                  <c:v>1.9050672199634997E-2</c:v>
                </c:pt>
                <c:pt idx="825">
                  <c:v>-2.1062122059669827E-2</c:v>
                </c:pt>
                <c:pt idx="826">
                  <c:v>1.0689835747770708E-2</c:v>
                </c:pt>
                <c:pt idx="827">
                  <c:v>-2.9294084615448957E-2</c:v>
                </c:pt>
                <c:pt idx="828">
                  <c:v>7.4700481898527973E-2</c:v>
                </c:pt>
                <c:pt idx="829">
                  <c:v>-5.864398695240846E-2</c:v>
                </c:pt>
                <c:pt idx="830">
                  <c:v>5.7917202205888717E-2</c:v>
                </c:pt>
                <c:pt idx="831">
                  <c:v>-3.0397056603877915E-2</c:v>
                </c:pt>
                <c:pt idx="832">
                  <c:v>9.5685184639866847E-2</c:v>
                </c:pt>
                <c:pt idx="833">
                  <c:v>3.694083330036116E-3</c:v>
                </c:pt>
                <c:pt idx="834">
                  <c:v>5.6197030674098349E-2</c:v>
                </c:pt>
                <c:pt idx="835">
                  <c:v>3.8305525436497727E-2</c:v>
                </c:pt>
                <c:pt idx="836">
                  <c:v>-4.6503464310649134E-3</c:v>
                </c:pt>
                <c:pt idx="837">
                  <c:v>-3.049992994545906E-2</c:v>
                </c:pt>
                <c:pt idx="838">
                  <c:v>4.9717134587783554E-2</c:v>
                </c:pt>
                <c:pt idx="839">
                  <c:v>-2.57838167692039E-2</c:v>
                </c:pt>
                <c:pt idx="840">
                  <c:v>-5.1436826660582989E-2</c:v>
                </c:pt>
                <c:pt idx="841">
                  <c:v>2.5628948185156052E-2</c:v>
                </c:pt>
                <c:pt idx="842">
                  <c:v>-1.5203901783752657E-2</c:v>
                </c:pt>
                <c:pt idx="843">
                  <c:v>-1.3070048238467602E-2</c:v>
                </c:pt>
                <c:pt idx="844">
                  <c:v>-0.10967747495286131</c:v>
                </c:pt>
                <c:pt idx="845">
                  <c:v>0.10863535790887173</c:v>
                </c:pt>
                <c:pt idx="846">
                  <c:v>0.1043806950169277</c:v>
                </c:pt>
                <c:pt idx="847">
                  <c:v>-0.15725750431126193</c:v>
                </c:pt>
                <c:pt idx="848">
                  <c:v>4.9188236460211025E-2</c:v>
                </c:pt>
                <c:pt idx="849">
                  <c:v>-7.5701189580525366E-2</c:v>
                </c:pt>
                <c:pt idx="850">
                  <c:v>1.9891376004663099E-2</c:v>
                </c:pt>
                <c:pt idx="851">
                  <c:v>-9.8698606838186209E-3</c:v>
                </c:pt>
                <c:pt idx="852">
                  <c:v>6.1281165154186716E-3</c:v>
                </c:pt>
                <c:pt idx="853">
                  <c:v>-0.21390125135328245</c:v>
                </c:pt>
                <c:pt idx="854">
                  <c:v>3.4086621425692694E-2</c:v>
                </c:pt>
                <c:pt idx="855">
                  <c:v>-1.223917351232183E-2</c:v>
                </c:pt>
                <c:pt idx="856">
                  <c:v>-4.1229151887434493E-2</c:v>
                </c:pt>
                <c:pt idx="857">
                  <c:v>3.3944143759128798E-2</c:v>
                </c:pt>
                <c:pt idx="858">
                  <c:v>-7.5079646399216562E-2</c:v>
                </c:pt>
                <c:pt idx="859">
                  <c:v>1.6978445259248024E-2</c:v>
                </c:pt>
                <c:pt idx="860">
                  <c:v>-2.6224762552753529E-2</c:v>
                </c:pt>
                <c:pt idx="861">
                  <c:v>-6.2045990347952516E-2</c:v>
                </c:pt>
                <c:pt idx="862">
                  <c:v>2.5485088139397317E-3</c:v>
                </c:pt>
                <c:pt idx="863">
                  <c:v>1.235890460729106E-2</c:v>
                </c:pt>
                <c:pt idx="864">
                  <c:v>-8.7433867764330417E-2</c:v>
                </c:pt>
                <c:pt idx="865">
                  <c:v>-4.7303909649808957E-3</c:v>
                </c:pt>
                <c:pt idx="866">
                  <c:v>-3.4201458711050084E-2</c:v>
                </c:pt>
                <c:pt idx="867">
                  <c:v>1.8763097799191619E-2</c:v>
                </c:pt>
                <c:pt idx="868">
                  <c:v>-0.38080963572811399</c:v>
                </c:pt>
                <c:pt idx="869">
                  <c:v>-1.340446401122343E-2</c:v>
                </c:pt>
                <c:pt idx="870">
                  <c:v>0.14988668728186444</c:v>
                </c:pt>
                <c:pt idx="871">
                  <c:v>-2.6735855591695924E-2</c:v>
                </c:pt>
                <c:pt idx="872">
                  <c:v>-3.1907756014737859E-2</c:v>
                </c:pt>
                <c:pt idx="873">
                  <c:v>-5.0490667107928884E-2</c:v>
                </c:pt>
                <c:pt idx="874">
                  <c:v>-9.3640139407262221E-2</c:v>
                </c:pt>
                <c:pt idx="875">
                  <c:v>-1.1658215624540558E-2</c:v>
                </c:pt>
                <c:pt idx="876">
                  <c:v>-4.2455622783627821E-2</c:v>
                </c:pt>
                <c:pt idx="877">
                  <c:v>-2.2955310023109597E-2</c:v>
                </c:pt>
                <c:pt idx="878">
                  <c:v>6.7657141756738745E-2</c:v>
                </c:pt>
                <c:pt idx="879">
                  <c:v>4.9982903091393451E-2</c:v>
                </c:pt>
                <c:pt idx="880">
                  <c:v>-2.4636109818721781E-2</c:v>
                </c:pt>
                <c:pt idx="881">
                  <c:v>7.0510359226155173E-2</c:v>
                </c:pt>
                <c:pt idx="882">
                  <c:v>6.0274767420982624E-2</c:v>
                </c:pt>
                <c:pt idx="883">
                  <c:v>3.160634470578224E-2</c:v>
                </c:pt>
                <c:pt idx="884">
                  <c:v>0.10613893384642879</c:v>
                </c:pt>
                <c:pt idx="885">
                  <c:v>3.3385660819224179E-2</c:v>
                </c:pt>
                <c:pt idx="886">
                  <c:v>-1.9859943936060123E-2</c:v>
                </c:pt>
                <c:pt idx="887">
                  <c:v>0.5136252202979158</c:v>
                </c:pt>
                <c:pt idx="888">
                  <c:v>8.9087309942279133E-2</c:v>
                </c:pt>
                <c:pt idx="889">
                  <c:v>4.0150146189899323E-2</c:v>
                </c:pt>
                <c:pt idx="890">
                  <c:v>1.0104609918893729E-2</c:v>
                </c:pt>
                <c:pt idx="891">
                  <c:v>-4.1172369399436288E-3</c:v>
                </c:pt>
                <c:pt idx="892">
                  <c:v>7.776148275388238E-2</c:v>
                </c:pt>
                <c:pt idx="893">
                  <c:v>-6.7583909735853378E-3</c:v>
                </c:pt>
                <c:pt idx="894">
                  <c:v>1.8839313998544507E-2</c:v>
                </c:pt>
                <c:pt idx="895">
                  <c:v>-2.4669768557773617E-2</c:v>
                </c:pt>
                <c:pt idx="896">
                  <c:v>-5.1269274905166501E-2</c:v>
                </c:pt>
                <c:pt idx="897">
                  <c:v>2.1148246732127875E-2</c:v>
                </c:pt>
                <c:pt idx="898">
                  <c:v>-1.5334979987798585E-2</c:v>
                </c:pt>
                <c:pt idx="899">
                  <c:v>8.1039200165851283E-2</c:v>
                </c:pt>
                <c:pt idx="900">
                  <c:v>-9.650557576495352E-3</c:v>
                </c:pt>
                <c:pt idx="901">
                  <c:v>1.2722748681164056E-2</c:v>
                </c:pt>
                <c:pt idx="902">
                  <c:v>-5.1378431998666603E-2</c:v>
                </c:pt>
                <c:pt idx="903">
                  <c:v>-6.5425838115679202E-2</c:v>
                </c:pt>
                <c:pt idx="904">
                  <c:v>5.845306843589864E-2</c:v>
                </c:pt>
                <c:pt idx="905">
                  <c:v>2.0023449447139397E-2</c:v>
                </c:pt>
                <c:pt idx="906">
                  <c:v>-6.5549024186072419E-2</c:v>
                </c:pt>
                <c:pt idx="907">
                  <c:v>-2.5964561835654373E-2</c:v>
                </c:pt>
                <c:pt idx="908">
                  <c:v>2.8265993611116799E-2</c:v>
                </c:pt>
                <c:pt idx="909">
                  <c:v>2.2360472050320435E-2</c:v>
                </c:pt>
                <c:pt idx="910">
                  <c:v>-2.3878379840298631E-2</c:v>
                </c:pt>
                <c:pt idx="911">
                  <c:v>-3.8549432988851922E-3</c:v>
                </c:pt>
                <c:pt idx="912">
                  <c:v>-8.6070973060969794E-2</c:v>
                </c:pt>
                <c:pt idx="913">
                  <c:v>-8.1430461931757694E-2</c:v>
                </c:pt>
                <c:pt idx="914">
                  <c:v>3.3680438166348955E-2</c:v>
                </c:pt>
                <c:pt idx="915">
                  <c:v>0.21473719588039322</c:v>
                </c:pt>
                <c:pt idx="916">
                  <c:v>-2.2967645972027682E-2</c:v>
                </c:pt>
                <c:pt idx="917">
                  <c:v>1.7821121737901631E-2</c:v>
                </c:pt>
                <c:pt idx="918">
                  <c:v>-0.10149771433075359</c:v>
                </c:pt>
                <c:pt idx="919">
                  <c:v>-4.2096390074109646E-2</c:v>
                </c:pt>
                <c:pt idx="920">
                  <c:v>-4.2267071244413791E-2</c:v>
                </c:pt>
                <c:pt idx="921">
                  <c:v>1.5092419087480461E-2</c:v>
                </c:pt>
                <c:pt idx="922">
                  <c:v>2.0025753319356739E-2</c:v>
                </c:pt>
                <c:pt idx="923">
                  <c:v>-2.9729278545664411E-2</c:v>
                </c:pt>
                <c:pt idx="924">
                  <c:v>-7.9324866748644973E-2</c:v>
                </c:pt>
                <c:pt idx="925">
                  <c:v>6.797250806242866E-2</c:v>
                </c:pt>
                <c:pt idx="926">
                  <c:v>-7.2199499622062208E-2</c:v>
                </c:pt>
                <c:pt idx="927">
                  <c:v>0.10113233595591924</c:v>
                </c:pt>
                <c:pt idx="928">
                  <c:v>8.8497680350198005E-2</c:v>
                </c:pt>
                <c:pt idx="929">
                  <c:v>0.16900991727763129</c:v>
                </c:pt>
                <c:pt idx="930">
                  <c:v>-1.43361496238228E-2</c:v>
                </c:pt>
                <c:pt idx="931">
                  <c:v>-8.1326831404675864E-2</c:v>
                </c:pt>
                <c:pt idx="932">
                  <c:v>1.9015650447958964E-2</c:v>
                </c:pt>
                <c:pt idx="933">
                  <c:v>2.0521866794091986E-2</c:v>
                </c:pt>
                <c:pt idx="934">
                  <c:v>1.6723289616430194E-2</c:v>
                </c:pt>
                <c:pt idx="935">
                  <c:v>-6.1046493956983354E-3</c:v>
                </c:pt>
                <c:pt idx="936">
                  <c:v>-5.5008086325594018E-3</c:v>
                </c:pt>
                <c:pt idx="937">
                  <c:v>3.527814721153219E-2</c:v>
                </c:pt>
                <c:pt idx="938">
                  <c:v>-6.8168453551173777E-2</c:v>
                </c:pt>
                <c:pt idx="939">
                  <c:v>1.3994356693747836E-2</c:v>
                </c:pt>
                <c:pt idx="940">
                  <c:v>2.3526359265725733E-2</c:v>
                </c:pt>
                <c:pt idx="941">
                  <c:v>6.8502751267691562E-3</c:v>
                </c:pt>
                <c:pt idx="942">
                  <c:v>-4.3731164873797565E-2</c:v>
                </c:pt>
                <c:pt idx="943">
                  <c:v>1.3919043196392216E-2</c:v>
                </c:pt>
                <c:pt idx="944">
                  <c:v>-1.7848600075252904E-2</c:v>
                </c:pt>
                <c:pt idx="945">
                  <c:v>-3.5256022126076272E-2</c:v>
                </c:pt>
                <c:pt idx="946">
                  <c:v>-7.0556706740109623E-2</c:v>
                </c:pt>
                <c:pt idx="947">
                  <c:v>-0.22644939594580471</c:v>
                </c:pt>
                <c:pt idx="948">
                  <c:v>7.2384721517148684E-2</c:v>
                </c:pt>
                <c:pt idx="949">
                  <c:v>5.0482232468870708E-2</c:v>
                </c:pt>
                <c:pt idx="950">
                  <c:v>9.4642132214475719E-2</c:v>
                </c:pt>
                <c:pt idx="951">
                  <c:v>-3.5625839275443274E-4</c:v>
                </c:pt>
                <c:pt idx="952">
                  <c:v>-9.8142674527255669E-2</c:v>
                </c:pt>
                <c:pt idx="953">
                  <c:v>3.487814291200797E-2</c:v>
                </c:pt>
                <c:pt idx="954">
                  <c:v>-1.1330352823242433E-2</c:v>
                </c:pt>
                <c:pt idx="955">
                  <c:v>-3.3983540933634544E-2</c:v>
                </c:pt>
                <c:pt idx="956">
                  <c:v>5.6481218842098016E-2</c:v>
                </c:pt>
                <c:pt idx="957">
                  <c:v>6.6831412988049852E-3</c:v>
                </c:pt>
                <c:pt idx="958">
                  <c:v>5.2863838617155032E-2</c:v>
                </c:pt>
                <c:pt idx="959">
                  <c:v>-1.9520911105219127E-2</c:v>
                </c:pt>
                <c:pt idx="960">
                  <c:v>-4.8887644266566076E-2</c:v>
                </c:pt>
                <c:pt idx="961">
                  <c:v>-2.8546671411074781E-2</c:v>
                </c:pt>
                <c:pt idx="962">
                  <c:v>-0.10372582255315772</c:v>
                </c:pt>
                <c:pt idx="963">
                  <c:v>-5.1353415777409261E-2</c:v>
                </c:pt>
                <c:pt idx="964">
                  <c:v>-0.11203746332724129</c:v>
                </c:pt>
                <c:pt idx="965">
                  <c:v>-3.877254069752431E-2</c:v>
                </c:pt>
                <c:pt idx="966">
                  <c:v>3.178162006861264E-2</c:v>
                </c:pt>
                <c:pt idx="967">
                  <c:v>-3.1240555159704145E-2</c:v>
                </c:pt>
                <c:pt idx="968">
                  <c:v>-2.605308450231612E-2</c:v>
                </c:pt>
                <c:pt idx="969">
                  <c:v>-0.19765784704300143</c:v>
                </c:pt>
                <c:pt idx="970">
                  <c:v>-1.7703077996368197E-2</c:v>
                </c:pt>
                <c:pt idx="971">
                  <c:v>-0.12403835592280227</c:v>
                </c:pt>
                <c:pt idx="972">
                  <c:v>-0.11927915230159777</c:v>
                </c:pt>
                <c:pt idx="973">
                  <c:v>3.3775538747398835E-3</c:v>
                </c:pt>
                <c:pt idx="974">
                  <c:v>-6.0072277240947915E-2</c:v>
                </c:pt>
                <c:pt idx="975">
                  <c:v>-2.6394310160102723E-3</c:v>
                </c:pt>
                <c:pt idx="976">
                  <c:v>2.5781641079793104E-2</c:v>
                </c:pt>
                <c:pt idx="977">
                  <c:v>-6.2606766678197007E-2</c:v>
                </c:pt>
                <c:pt idx="978">
                  <c:v>5.9633253351063738E-2</c:v>
                </c:pt>
                <c:pt idx="979">
                  <c:v>-0.29916257010394048</c:v>
                </c:pt>
                <c:pt idx="980">
                  <c:v>-6.8709963419122444E-2</c:v>
                </c:pt>
                <c:pt idx="981">
                  <c:v>-4.7731952011195386E-2</c:v>
                </c:pt>
                <c:pt idx="982">
                  <c:v>-2.3732552939283228E-2</c:v>
                </c:pt>
                <c:pt idx="983">
                  <c:v>-3.2933489969834515E-2</c:v>
                </c:pt>
                <c:pt idx="984">
                  <c:v>-1.8309026662985107E-2</c:v>
                </c:pt>
                <c:pt idx="985">
                  <c:v>3.6460238307018224E-3</c:v>
                </c:pt>
                <c:pt idx="986">
                  <c:v>8.3454326349619759E-2</c:v>
                </c:pt>
                <c:pt idx="987">
                  <c:v>-0.10599559485315656</c:v>
                </c:pt>
                <c:pt idx="988">
                  <c:v>-1.209187088811251E-2</c:v>
                </c:pt>
                <c:pt idx="989">
                  <c:v>4.9108843732614767E-2</c:v>
                </c:pt>
                <c:pt idx="990">
                  <c:v>7.6663004154715201E-3</c:v>
                </c:pt>
                <c:pt idx="991">
                  <c:v>4.4897612607421918E-3</c:v>
                </c:pt>
                <c:pt idx="992">
                  <c:v>4.3844631613877409E-2</c:v>
                </c:pt>
                <c:pt idx="993">
                  <c:v>4.2852328549008341E-2</c:v>
                </c:pt>
                <c:pt idx="994">
                  <c:v>7.3802150670821562E-2</c:v>
                </c:pt>
                <c:pt idx="995">
                  <c:v>0.28621853303107841</c:v>
                </c:pt>
                <c:pt idx="996">
                  <c:v>-9.5838191008861318E-2</c:v>
                </c:pt>
                <c:pt idx="997">
                  <c:v>7.3681981754015191E-2</c:v>
                </c:pt>
                <c:pt idx="998">
                  <c:v>2.5183298258118696E-2</c:v>
                </c:pt>
                <c:pt idx="999">
                  <c:v>0.30332629640762571</c:v>
                </c:pt>
                <c:pt idx="1000">
                  <c:v>2.408424262616032E-2</c:v>
                </c:pt>
                <c:pt idx="1001">
                  <c:v>6.4921328617452673E-2</c:v>
                </c:pt>
                <c:pt idx="1002">
                  <c:v>1.1933992162252985E-2</c:v>
                </c:pt>
                <c:pt idx="1003">
                  <c:v>-8.7012207028907378E-3</c:v>
                </c:pt>
                <c:pt idx="1004">
                  <c:v>-1.9231044855535895E-2</c:v>
                </c:pt>
                <c:pt idx="1005">
                  <c:v>-0.23987870829285615</c:v>
                </c:pt>
                <c:pt idx="1006">
                  <c:v>-8.8736318457938374E-4</c:v>
                </c:pt>
                <c:pt idx="1007">
                  <c:v>1.9814054802040987E-2</c:v>
                </c:pt>
                <c:pt idx="1008">
                  <c:v>-4.4619530142851985E-2</c:v>
                </c:pt>
                <c:pt idx="1009">
                  <c:v>-1.3487073558326641E-2</c:v>
                </c:pt>
                <c:pt idx="1010">
                  <c:v>-6.4852848351408102E-2</c:v>
                </c:pt>
                <c:pt idx="1011">
                  <c:v>-2.3166289902096379E-4</c:v>
                </c:pt>
                <c:pt idx="1012">
                  <c:v>-6.5408580269560784E-2</c:v>
                </c:pt>
                <c:pt idx="1013">
                  <c:v>-9.5402825577638628E-2</c:v>
                </c:pt>
                <c:pt idx="1014">
                  <c:v>3.8417608585105664E-2</c:v>
                </c:pt>
                <c:pt idx="1015">
                  <c:v>-5.7851189296814771E-2</c:v>
                </c:pt>
                <c:pt idx="1016">
                  <c:v>5.8612428619128659E-2</c:v>
                </c:pt>
                <c:pt idx="1017">
                  <c:v>7.1518105637984844E-2</c:v>
                </c:pt>
                <c:pt idx="1018">
                  <c:v>3.6743444805179881E-2</c:v>
                </c:pt>
                <c:pt idx="1019">
                  <c:v>-3.6737340855068536E-4</c:v>
                </c:pt>
                <c:pt idx="1020">
                  <c:v>3.4536670198831103E-2</c:v>
                </c:pt>
                <c:pt idx="1021">
                  <c:v>0.16348228474171492</c:v>
                </c:pt>
                <c:pt idx="1022">
                  <c:v>-7.8333021402513137E-2</c:v>
                </c:pt>
                <c:pt idx="1023">
                  <c:v>3.5931558657827365E-3</c:v>
                </c:pt>
                <c:pt idx="1024">
                  <c:v>3.9129260203230619E-2</c:v>
                </c:pt>
                <c:pt idx="1025">
                  <c:v>4.3325184933952765E-3</c:v>
                </c:pt>
                <c:pt idx="1026">
                  <c:v>-2.380892783939641E-3</c:v>
                </c:pt>
                <c:pt idx="1027">
                  <c:v>-4.8446189192138202E-2</c:v>
                </c:pt>
                <c:pt idx="1028">
                  <c:v>-1.9649245254918235E-2</c:v>
                </c:pt>
                <c:pt idx="1029">
                  <c:v>-4.8414574758872932E-2</c:v>
                </c:pt>
                <c:pt idx="1030">
                  <c:v>-1.052176042999515E-2</c:v>
                </c:pt>
                <c:pt idx="1031">
                  <c:v>-2.8815053668866161E-2</c:v>
                </c:pt>
                <c:pt idx="1032">
                  <c:v>4.3230230922315233E-2</c:v>
                </c:pt>
                <c:pt idx="1033">
                  <c:v>-9.415701446896467E-2</c:v>
                </c:pt>
                <c:pt idx="1034">
                  <c:v>-0.19827481448536149</c:v>
                </c:pt>
                <c:pt idx="1035">
                  <c:v>-2.0912162750189877E-2</c:v>
                </c:pt>
                <c:pt idx="1036">
                  <c:v>-1.8294806233258836E-2</c:v>
                </c:pt>
                <c:pt idx="1037">
                  <c:v>-4.2400757533014651E-2</c:v>
                </c:pt>
                <c:pt idx="1038">
                  <c:v>-7.6744613633085948E-2</c:v>
                </c:pt>
                <c:pt idx="1039">
                  <c:v>6.2130173811731394E-2</c:v>
                </c:pt>
                <c:pt idx="1040">
                  <c:v>-1.9315408613051612E-2</c:v>
                </c:pt>
                <c:pt idx="1041">
                  <c:v>-1.6902854470527275E-2</c:v>
                </c:pt>
                <c:pt idx="1042">
                  <c:v>-5.4903579149834056E-2</c:v>
                </c:pt>
                <c:pt idx="1043">
                  <c:v>-4.0394735279737307E-3</c:v>
                </c:pt>
                <c:pt idx="1044">
                  <c:v>3.9067229309630636E-2</c:v>
                </c:pt>
                <c:pt idx="1045">
                  <c:v>-7.6326176323615297E-2</c:v>
                </c:pt>
                <c:pt idx="1046">
                  <c:v>-2.7104616757005758E-2</c:v>
                </c:pt>
                <c:pt idx="1047">
                  <c:v>-3.917330363673821E-2</c:v>
                </c:pt>
                <c:pt idx="1048">
                  <c:v>-6.3708243696857826E-3</c:v>
                </c:pt>
                <c:pt idx="1049">
                  <c:v>-3.0401367995571381E-2</c:v>
                </c:pt>
                <c:pt idx="1050">
                  <c:v>1.3212623351226796E-2</c:v>
                </c:pt>
                <c:pt idx="1051">
                  <c:v>-0.21842478990429587</c:v>
                </c:pt>
                <c:pt idx="1052">
                  <c:v>-1.8159683784892118E-3</c:v>
                </c:pt>
                <c:pt idx="1053">
                  <c:v>-1.6262027165066934E-2</c:v>
                </c:pt>
                <c:pt idx="1054">
                  <c:v>5.1996083304510554E-2</c:v>
                </c:pt>
                <c:pt idx="1055">
                  <c:v>-0.10207233767475521</c:v>
                </c:pt>
                <c:pt idx="1056">
                  <c:v>4.8570386043512499E-2</c:v>
                </c:pt>
                <c:pt idx="1057">
                  <c:v>9.013910675153388E-3</c:v>
                </c:pt>
                <c:pt idx="1058">
                  <c:v>2.6061816508291775E-2</c:v>
                </c:pt>
                <c:pt idx="1059">
                  <c:v>-1.005161778618143E-2</c:v>
                </c:pt>
                <c:pt idx="1060">
                  <c:v>-1.1982447733171489E-2</c:v>
                </c:pt>
                <c:pt idx="1061">
                  <c:v>-1.1718556064077477E-3</c:v>
                </c:pt>
                <c:pt idx="1062">
                  <c:v>-3.7568455764384091E-2</c:v>
                </c:pt>
                <c:pt idx="1063">
                  <c:v>-6.2804794186485782E-2</c:v>
                </c:pt>
                <c:pt idx="1064">
                  <c:v>-2.6637611167560672E-2</c:v>
                </c:pt>
                <c:pt idx="1065">
                  <c:v>6.6301233667319034E-2</c:v>
                </c:pt>
                <c:pt idx="1066">
                  <c:v>-1.4630057466424259E-2</c:v>
                </c:pt>
                <c:pt idx="1067">
                  <c:v>-4.26114991985381E-3</c:v>
                </c:pt>
                <c:pt idx="1068">
                  <c:v>2.6626767077065704E-2</c:v>
                </c:pt>
                <c:pt idx="1069">
                  <c:v>-1.8328414261402672E-3</c:v>
                </c:pt>
                <c:pt idx="1070">
                  <c:v>7.0010788402258828E-2</c:v>
                </c:pt>
                <c:pt idx="1071">
                  <c:v>4.4826006662514906E-2</c:v>
                </c:pt>
                <c:pt idx="1072">
                  <c:v>-1.9299457842870088E-3</c:v>
                </c:pt>
                <c:pt idx="1073">
                  <c:v>8.4178430920515794E-3</c:v>
                </c:pt>
                <c:pt idx="1074">
                  <c:v>1.7053833614735694E-2</c:v>
                </c:pt>
                <c:pt idx="1075">
                  <c:v>-1.411056542776703E-2</c:v>
                </c:pt>
                <c:pt idx="1076">
                  <c:v>-7.9686435834037367E-2</c:v>
                </c:pt>
                <c:pt idx="1077">
                  <c:v>6.0289694352900325E-2</c:v>
                </c:pt>
                <c:pt idx="1078">
                  <c:v>-2.83186836890542E-2</c:v>
                </c:pt>
                <c:pt idx="1079">
                  <c:v>-1.2725791182225976E-2</c:v>
                </c:pt>
                <c:pt idx="1080">
                  <c:v>5.7357572148529637E-3</c:v>
                </c:pt>
                <c:pt idx="1081">
                  <c:v>-2.897994502488822E-2</c:v>
                </c:pt>
                <c:pt idx="1082">
                  <c:v>-9.8844293586430893E-3</c:v>
                </c:pt>
                <c:pt idx="1083">
                  <c:v>2.0641878050912405E-2</c:v>
                </c:pt>
                <c:pt idx="1084">
                  <c:v>5.2596086935095829E-3</c:v>
                </c:pt>
                <c:pt idx="1085">
                  <c:v>3.2996341840492903E-2</c:v>
                </c:pt>
                <c:pt idx="1086">
                  <c:v>4.5776436438062423E-2</c:v>
                </c:pt>
                <c:pt idx="1087">
                  <c:v>0.1766394820684816</c:v>
                </c:pt>
                <c:pt idx="1088">
                  <c:v>-1.416709736146886E-2</c:v>
                </c:pt>
                <c:pt idx="1089">
                  <c:v>3.3396248660157349E-2</c:v>
                </c:pt>
                <c:pt idx="1090">
                  <c:v>-5.207856390093548E-3</c:v>
                </c:pt>
                <c:pt idx="1091">
                  <c:v>3.9059680978252756E-2</c:v>
                </c:pt>
                <c:pt idx="1092">
                  <c:v>2.8609138436286524E-2</c:v>
                </c:pt>
                <c:pt idx="1093">
                  <c:v>2.7232852506027836E-2</c:v>
                </c:pt>
                <c:pt idx="1094">
                  <c:v>2.5931193827704101E-2</c:v>
                </c:pt>
                <c:pt idx="1095">
                  <c:v>-3.8043585534213879E-2</c:v>
                </c:pt>
                <c:pt idx="1096">
                  <c:v>-9.0531281838678052E-3</c:v>
                </c:pt>
                <c:pt idx="1097">
                  <c:v>4.6766251787504876E-2</c:v>
                </c:pt>
                <c:pt idx="1098">
                  <c:v>1.2387539747584317E-2</c:v>
                </c:pt>
                <c:pt idx="1099">
                  <c:v>3.0359598173994432E-2</c:v>
                </c:pt>
                <c:pt idx="1100">
                  <c:v>1.6220891670534223E-2</c:v>
                </c:pt>
                <c:pt idx="1101">
                  <c:v>1.8134258518404087E-2</c:v>
                </c:pt>
                <c:pt idx="1102">
                  <c:v>0.12758135042111701</c:v>
                </c:pt>
                <c:pt idx="1103">
                  <c:v>1.7478809890052936E-2</c:v>
                </c:pt>
                <c:pt idx="1104">
                  <c:v>3.0508972248693714E-2</c:v>
                </c:pt>
                <c:pt idx="1105">
                  <c:v>1.2818581282190412E-3</c:v>
                </c:pt>
                <c:pt idx="1106">
                  <c:v>3.0144325572455458E-2</c:v>
                </c:pt>
                <c:pt idx="1107">
                  <c:v>4.1036172274824319E-2</c:v>
                </c:pt>
                <c:pt idx="1108">
                  <c:v>6.1728217519000587E-2</c:v>
                </c:pt>
                <c:pt idx="1109">
                  <c:v>-1.0475570010336948E-2</c:v>
                </c:pt>
                <c:pt idx="1110">
                  <c:v>4.1167590165566689E-2</c:v>
                </c:pt>
                <c:pt idx="1111">
                  <c:v>6.6007707676549237E-3</c:v>
                </c:pt>
                <c:pt idx="1112">
                  <c:v>5.2529990696488747E-2</c:v>
                </c:pt>
                <c:pt idx="1113">
                  <c:v>-6.2984086671822023E-2</c:v>
                </c:pt>
                <c:pt idx="1114">
                  <c:v>-4.7411927922314861E-3</c:v>
                </c:pt>
                <c:pt idx="1115">
                  <c:v>3.0978878540527592E-3</c:v>
                </c:pt>
                <c:pt idx="1116">
                  <c:v>3.2726725963367627E-2</c:v>
                </c:pt>
                <c:pt idx="1117">
                  <c:v>-7.5647097564365768E-3</c:v>
                </c:pt>
                <c:pt idx="1118">
                  <c:v>6.3888655392842802E-2</c:v>
                </c:pt>
                <c:pt idx="1119">
                  <c:v>2.4054166897017327E-2</c:v>
                </c:pt>
                <c:pt idx="1120">
                  <c:v>1.3007374314318991E-2</c:v>
                </c:pt>
                <c:pt idx="1121">
                  <c:v>2.1580873865306036E-2</c:v>
                </c:pt>
                <c:pt idx="1122">
                  <c:v>6.0569571206062741E-3</c:v>
                </c:pt>
                <c:pt idx="1123">
                  <c:v>4.6959999301962013E-2</c:v>
                </c:pt>
                <c:pt idx="1124">
                  <c:v>4.8520637962661761E-2</c:v>
                </c:pt>
                <c:pt idx="1125">
                  <c:v>2.3345864966890225E-2</c:v>
                </c:pt>
                <c:pt idx="1126">
                  <c:v>2.4302946422199323E-2</c:v>
                </c:pt>
                <c:pt idx="1127">
                  <c:v>3.4687495021476167E-2</c:v>
                </c:pt>
                <c:pt idx="1128">
                  <c:v>4.7634925952027264E-2</c:v>
                </c:pt>
                <c:pt idx="1129">
                  <c:v>1.9099269578474E-2</c:v>
                </c:pt>
                <c:pt idx="1130">
                  <c:v>3.1115343297480825E-2</c:v>
                </c:pt>
                <c:pt idx="1131">
                  <c:v>6.7557420289447917E-2</c:v>
                </c:pt>
                <c:pt idx="1132">
                  <c:v>5.1811343857930826E-2</c:v>
                </c:pt>
                <c:pt idx="1133">
                  <c:v>4.0298805554708217E-2</c:v>
                </c:pt>
                <c:pt idx="1134">
                  <c:v>1.3380234581911104E-2</c:v>
                </c:pt>
                <c:pt idx="1135">
                  <c:v>1.6020020186712797E-2</c:v>
                </c:pt>
                <c:pt idx="1136">
                  <c:v>2.4773956433129249E-3</c:v>
                </c:pt>
                <c:pt idx="1137">
                  <c:v>1.1482854823371188E-2</c:v>
                </c:pt>
                <c:pt idx="1138">
                  <c:v>2.7754223970883569E-2</c:v>
                </c:pt>
                <c:pt idx="1139">
                  <c:v>9.4648324941281406E-2</c:v>
                </c:pt>
                <c:pt idx="1140">
                  <c:v>6.9589449688941644E-3</c:v>
                </c:pt>
                <c:pt idx="1141">
                  <c:v>-2.2498891678317985E-2</c:v>
                </c:pt>
                <c:pt idx="1142">
                  <c:v>6.2733369094882349E-2</c:v>
                </c:pt>
                <c:pt idx="1143">
                  <c:v>-6.4177045719952894E-3</c:v>
                </c:pt>
                <c:pt idx="1144">
                  <c:v>2.2180974832140238E-2</c:v>
                </c:pt>
                <c:pt idx="1145">
                  <c:v>9.6324359820362821E-3</c:v>
                </c:pt>
                <c:pt idx="1146">
                  <c:v>-1.1468784036754305E-2</c:v>
                </c:pt>
                <c:pt idx="1147">
                  <c:v>1.3152496326546656E-2</c:v>
                </c:pt>
                <c:pt idx="1148">
                  <c:v>2.6318622776712555E-2</c:v>
                </c:pt>
                <c:pt idx="1149">
                  <c:v>2.9387261190490692E-3</c:v>
                </c:pt>
                <c:pt idx="1150">
                  <c:v>6.0143462598977133E-2</c:v>
                </c:pt>
                <c:pt idx="1151">
                  <c:v>-6.7412209452818422E-2</c:v>
                </c:pt>
                <c:pt idx="1152">
                  <c:v>1.5854249515261636E-2</c:v>
                </c:pt>
                <c:pt idx="1153">
                  <c:v>1.8743493030601105E-2</c:v>
                </c:pt>
                <c:pt idx="1154">
                  <c:v>5.3666450368031757E-4</c:v>
                </c:pt>
                <c:pt idx="1155">
                  <c:v>4.3185760736335344E-2</c:v>
                </c:pt>
                <c:pt idx="1156">
                  <c:v>1.0621544057229853E-2</c:v>
                </c:pt>
                <c:pt idx="1157">
                  <c:v>-9.3343721507737091E-4</c:v>
                </c:pt>
                <c:pt idx="1158">
                  <c:v>2.3232099126658374E-2</c:v>
                </c:pt>
                <c:pt idx="1159">
                  <c:v>0.1018507640559593</c:v>
                </c:pt>
                <c:pt idx="1160">
                  <c:v>7.2198857779044402E-3</c:v>
                </c:pt>
                <c:pt idx="1161">
                  <c:v>7.677889542135137E-2</c:v>
                </c:pt>
                <c:pt idx="1162">
                  <c:v>-1.5755231504998725E-2</c:v>
                </c:pt>
                <c:pt idx="1163">
                  <c:v>-4.3429562320370499E-2</c:v>
                </c:pt>
                <c:pt idx="1164">
                  <c:v>1.1970175801498404E-2</c:v>
                </c:pt>
                <c:pt idx="1165">
                  <c:v>1.5459060853705487E-2</c:v>
                </c:pt>
                <c:pt idx="1166">
                  <c:v>-6.1992123188467065E-2</c:v>
                </c:pt>
                <c:pt idx="1167">
                  <c:v>3.6659994455009847E-3</c:v>
                </c:pt>
                <c:pt idx="1168">
                  <c:v>9.5565023718517189E-2</c:v>
                </c:pt>
                <c:pt idx="1169">
                  <c:v>6.1941710358111503E-2</c:v>
                </c:pt>
                <c:pt idx="1170">
                  <c:v>1.0607065359585187E-2</c:v>
                </c:pt>
                <c:pt idx="1171">
                  <c:v>2.3357782089000793E-3</c:v>
                </c:pt>
                <c:pt idx="1172">
                  <c:v>-6.9046737593680435E-2</c:v>
                </c:pt>
                <c:pt idx="1173">
                  <c:v>-1.7264249758669494E-2</c:v>
                </c:pt>
                <c:pt idx="1174">
                  <c:v>-2.6122513982199643E-3</c:v>
                </c:pt>
                <c:pt idx="1175">
                  <c:v>3.8518896974810805E-2</c:v>
                </c:pt>
                <c:pt idx="1176">
                  <c:v>1.5881235196818336E-2</c:v>
                </c:pt>
                <c:pt idx="1177">
                  <c:v>1.6699741976810303E-2</c:v>
                </c:pt>
                <c:pt idx="1178">
                  <c:v>2.9312037572855713E-3</c:v>
                </c:pt>
                <c:pt idx="1179">
                  <c:v>8.272788508715366E-2</c:v>
                </c:pt>
                <c:pt idx="1180">
                  <c:v>1.3633836804377934E-2</c:v>
                </c:pt>
                <c:pt idx="1181">
                  <c:v>-1.9325705813257665E-2</c:v>
                </c:pt>
                <c:pt idx="1182">
                  <c:v>-5.8118903027242191E-3</c:v>
                </c:pt>
                <c:pt idx="1183">
                  <c:v>4.7061318408786371E-2</c:v>
                </c:pt>
                <c:pt idx="1184">
                  <c:v>1.868769366435534E-2</c:v>
                </c:pt>
                <c:pt idx="1185">
                  <c:v>-6.6667492729110458E-3</c:v>
                </c:pt>
                <c:pt idx="1186">
                  <c:v>-1.0525249487399007E-2</c:v>
                </c:pt>
                <c:pt idx="1187">
                  <c:v>5.6332158325968548E-3</c:v>
                </c:pt>
                <c:pt idx="1188">
                  <c:v>5.9248228472125776E-2</c:v>
                </c:pt>
                <c:pt idx="1189">
                  <c:v>8.9026718591076887E-3</c:v>
                </c:pt>
                <c:pt idx="1190">
                  <c:v>4.9941437695140783E-2</c:v>
                </c:pt>
                <c:pt idx="1191">
                  <c:v>5.0971861220562631E-2</c:v>
                </c:pt>
                <c:pt idx="1192">
                  <c:v>3.2800168495321184E-2</c:v>
                </c:pt>
                <c:pt idx="1193">
                  <c:v>2.5359286714806196E-3</c:v>
                </c:pt>
                <c:pt idx="1194">
                  <c:v>2.4557217467651417E-2</c:v>
                </c:pt>
                <c:pt idx="1195">
                  <c:v>5.9677899333512308E-3</c:v>
                </c:pt>
                <c:pt idx="1196">
                  <c:v>-2.0838806585316345E-2</c:v>
                </c:pt>
                <c:pt idx="1197">
                  <c:v>-1.9689287003982949E-2</c:v>
                </c:pt>
                <c:pt idx="1198">
                  <c:v>-1.826170982396951E-5</c:v>
                </c:pt>
                <c:pt idx="1199">
                  <c:v>-2.2027816663341996E-3</c:v>
                </c:pt>
                <c:pt idx="1200">
                  <c:v>3.0102053576330584E-2</c:v>
                </c:pt>
                <c:pt idx="1201">
                  <c:v>1.7906730919837806E-2</c:v>
                </c:pt>
                <c:pt idx="1202">
                  <c:v>-5.3791944697909359E-4</c:v>
                </c:pt>
                <c:pt idx="1203">
                  <c:v>7.2543000639916384E-3</c:v>
                </c:pt>
                <c:pt idx="1204">
                  <c:v>-1.1986427266043593E-2</c:v>
                </c:pt>
                <c:pt idx="1205">
                  <c:v>1.565235314419516E-2</c:v>
                </c:pt>
                <c:pt idx="1206">
                  <c:v>1.5683617769347725E-2</c:v>
                </c:pt>
                <c:pt idx="1207">
                  <c:v>9.7577549383029826E-3</c:v>
                </c:pt>
                <c:pt idx="1208">
                  <c:v>3.5332410920115534E-2</c:v>
                </c:pt>
                <c:pt idx="1209">
                  <c:v>-2.5199028237456013E-3</c:v>
                </c:pt>
                <c:pt idx="1210">
                  <c:v>-2.586540942097567E-2</c:v>
                </c:pt>
                <c:pt idx="1211">
                  <c:v>5.1763659898683777E-2</c:v>
                </c:pt>
                <c:pt idx="1212">
                  <c:v>3.0282332329518182E-2</c:v>
                </c:pt>
                <c:pt idx="1213">
                  <c:v>3.2784017310543777E-2</c:v>
                </c:pt>
                <c:pt idx="1214">
                  <c:v>4.5742241686666393E-2</c:v>
                </c:pt>
                <c:pt idx="1215">
                  <c:v>3.4605710958084186E-2</c:v>
                </c:pt>
                <c:pt idx="1216">
                  <c:v>1.7080875196645359E-2</c:v>
                </c:pt>
                <c:pt idx="1217">
                  <c:v>2.2522830729171803E-2</c:v>
                </c:pt>
                <c:pt idx="1218">
                  <c:v>-4.8973686116837896E-3</c:v>
                </c:pt>
                <c:pt idx="1219">
                  <c:v>9.6938118503509894E-3</c:v>
                </c:pt>
                <c:pt idx="1220">
                  <c:v>9.5172458995459366E-3</c:v>
                </c:pt>
                <c:pt idx="1221">
                  <c:v>2.787825852226042E-4</c:v>
                </c:pt>
                <c:pt idx="1222">
                  <c:v>1.2642073494218271E-2</c:v>
                </c:pt>
                <c:pt idx="1223">
                  <c:v>4.6302557151576794E-2</c:v>
                </c:pt>
                <c:pt idx="1224">
                  <c:v>4.4742867607892103E-2</c:v>
                </c:pt>
                <c:pt idx="1225">
                  <c:v>-1.1228975254665954E-2</c:v>
                </c:pt>
                <c:pt idx="1226">
                  <c:v>1.5505909347351056E-2</c:v>
                </c:pt>
                <c:pt idx="1227">
                  <c:v>7.0895133514647823E-2</c:v>
                </c:pt>
                <c:pt idx="1228">
                  <c:v>1.3475249891165716E-2</c:v>
                </c:pt>
                <c:pt idx="1229">
                  <c:v>4.1434566400219593E-3</c:v>
                </c:pt>
                <c:pt idx="1230">
                  <c:v>1.9500339776069422E-2</c:v>
                </c:pt>
                <c:pt idx="1231">
                  <c:v>4.0149144654482979E-2</c:v>
                </c:pt>
                <c:pt idx="1232">
                  <c:v>3.5084933474001476E-2</c:v>
                </c:pt>
                <c:pt idx="1233">
                  <c:v>2.641214397281515E-2</c:v>
                </c:pt>
                <c:pt idx="1234">
                  <c:v>1.5000245808075508E-2</c:v>
                </c:pt>
                <c:pt idx="1235">
                  <c:v>3.1359029181332647E-2</c:v>
                </c:pt>
                <c:pt idx="1236">
                  <c:v>-1.0261205810237583E-2</c:v>
                </c:pt>
                <c:pt idx="1237">
                  <c:v>6.4439845450786404E-2</c:v>
                </c:pt>
                <c:pt idx="1238">
                  <c:v>-3.896559982538237E-2</c:v>
                </c:pt>
                <c:pt idx="1239">
                  <c:v>2.6130201528605405E-2</c:v>
                </c:pt>
                <c:pt idx="1240">
                  <c:v>8.7526938008847706E-3</c:v>
                </c:pt>
                <c:pt idx="1241">
                  <c:v>1.4490855342728849E-2</c:v>
                </c:pt>
                <c:pt idx="1242">
                  <c:v>6.8516947231047079E-2</c:v>
                </c:pt>
                <c:pt idx="1243">
                  <c:v>-6.0357183344763978E-3</c:v>
                </c:pt>
                <c:pt idx="1244">
                  <c:v>9.2707763686829439E-2</c:v>
                </c:pt>
                <c:pt idx="1245">
                  <c:v>-3.6032423590383073E-3</c:v>
                </c:pt>
                <c:pt idx="1246">
                  <c:v>5.6925825901273184E-3</c:v>
                </c:pt>
                <c:pt idx="1247">
                  <c:v>3.9098524025666638E-2</c:v>
                </c:pt>
                <c:pt idx="1248">
                  <c:v>-6.3002536309264053E-3</c:v>
                </c:pt>
                <c:pt idx="1249">
                  <c:v>1.7497552527510336E-3</c:v>
                </c:pt>
                <c:pt idx="1250">
                  <c:v>-1.8712812144904519E-3</c:v>
                </c:pt>
                <c:pt idx="1251">
                  <c:v>2.1404505939659414E-2</c:v>
                </c:pt>
                <c:pt idx="1252">
                  <c:v>1.0271047684691023E-2</c:v>
                </c:pt>
                <c:pt idx="1253">
                  <c:v>3.3137629300633104E-2</c:v>
                </c:pt>
                <c:pt idx="1254">
                  <c:v>1.4102812799595958E-2</c:v>
                </c:pt>
                <c:pt idx="1255">
                  <c:v>7.5462481062018694E-2</c:v>
                </c:pt>
                <c:pt idx="1256">
                  <c:v>1.1120955746513346E-2</c:v>
                </c:pt>
                <c:pt idx="1257">
                  <c:v>7.1877512685200304E-2</c:v>
                </c:pt>
                <c:pt idx="1258">
                  <c:v>4.3275399000154924E-2</c:v>
                </c:pt>
                <c:pt idx="1259">
                  <c:v>1.5724749608469094E-2</c:v>
                </c:pt>
                <c:pt idx="1260">
                  <c:v>2.8810695373559601E-2</c:v>
                </c:pt>
                <c:pt idx="1261">
                  <c:v>2.0228248695122044E-2</c:v>
                </c:pt>
                <c:pt idx="1262">
                  <c:v>0.16981450334567297</c:v>
                </c:pt>
                <c:pt idx="1263">
                  <c:v>1.2482016335768859E-2</c:v>
                </c:pt>
                <c:pt idx="1264">
                  <c:v>1.9508158961234187E-2</c:v>
                </c:pt>
                <c:pt idx="1265">
                  <c:v>1.4337336412849641E-2</c:v>
                </c:pt>
                <c:pt idx="1266">
                  <c:v>6.2982158303357553E-3</c:v>
                </c:pt>
                <c:pt idx="1267">
                  <c:v>-0.24455109245459922</c:v>
                </c:pt>
                <c:pt idx="1268">
                  <c:v>-8.0091154080432232E-3</c:v>
                </c:pt>
                <c:pt idx="1269">
                  <c:v>1.4262123406192893E-2</c:v>
                </c:pt>
                <c:pt idx="1270">
                  <c:v>1.8196804133915286E-2</c:v>
                </c:pt>
                <c:pt idx="1271">
                  <c:v>2.2430242141156232E-2</c:v>
                </c:pt>
                <c:pt idx="1272">
                  <c:v>1.6116438661038845E-2</c:v>
                </c:pt>
                <c:pt idx="1273">
                  <c:v>1.7014284857502122E-2</c:v>
                </c:pt>
                <c:pt idx="1274">
                  <c:v>1.0907605890643806E-2</c:v>
                </c:pt>
                <c:pt idx="1275">
                  <c:v>1.8090569356058045E-2</c:v>
                </c:pt>
                <c:pt idx="1276">
                  <c:v>-7.7985098054480046E-3</c:v>
                </c:pt>
                <c:pt idx="1277">
                  <c:v>0.10010778061382933</c:v>
                </c:pt>
                <c:pt idx="1278">
                  <c:v>4.3682688036348852E-2</c:v>
                </c:pt>
                <c:pt idx="1279">
                  <c:v>4.8724697757085933E-2</c:v>
                </c:pt>
                <c:pt idx="1280">
                  <c:v>-9.0398637686406899E-4</c:v>
                </c:pt>
                <c:pt idx="1281">
                  <c:v>2.4254491837354522E-2</c:v>
                </c:pt>
                <c:pt idx="1282">
                  <c:v>2.8270859312723773E-2</c:v>
                </c:pt>
                <c:pt idx="1283">
                  <c:v>2.0879351580657738E-2</c:v>
                </c:pt>
                <c:pt idx="1284">
                  <c:v>2.3569245535634536E-2</c:v>
                </c:pt>
                <c:pt idx="1285">
                  <c:v>-2.720538016665015E-2</c:v>
                </c:pt>
                <c:pt idx="1286">
                  <c:v>2.2386699602295022E-2</c:v>
                </c:pt>
                <c:pt idx="1287">
                  <c:v>5.1419639212907292E-2</c:v>
                </c:pt>
                <c:pt idx="1288">
                  <c:v>5.8712697785392965E-3</c:v>
                </c:pt>
                <c:pt idx="1289">
                  <c:v>2.8125771200647281E-2</c:v>
                </c:pt>
                <c:pt idx="1290">
                  <c:v>2.5122418752606589E-2</c:v>
                </c:pt>
                <c:pt idx="1291">
                  <c:v>-4.1999502732436417E-4</c:v>
                </c:pt>
                <c:pt idx="1292">
                  <c:v>3.1110532135126068E-3</c:v>
                </c:pt>
                <c:pt idx="1293">
                  <c:v>-4.8997754308868748E-2</c:v>
                </c:pt>
                <c:pt idx="1294">
                  <c:v>3.2761654769455646E-2</c:v>
                </c:pt>
                <c:pt idx="1295">
                  <c:v>3.6224994036037107E-2</c:v>
                </c:pt>
                <c:pt idx="1296">
                  <c:v>6.1627220575713824E-3</c:v>
                </c:pt>
                <c:pt idx="1297">
                  <c:v>2.2876495145624787E-2</c:v>
                </c:pt>
                <c:pt idx="1298">
                  <c:v>3.4536309692635575E-2</c:v>
                </c:pt>
                <c:pt idx="1299">
                  <c:v>1.6902176109947757E-2</c:v>
                </c:pt>
                <c:pt idx="1300">
                  <c:v>3.4210243250239913E-2</c:v>
                </c:pt>
                <c:pt idx="1301">
                  <c:v>3.9002952718748103E-2</c:v>
                </c:pt>
                <c:pt idx="1302">
                  <c:v>2.2617076493473217E-2</c:v>
                </c:pt>
                <c:pt idx="1303">
                  <c:v>0.20270621365785119</c:v>
                </c:pt>
                <c:pt idx="1304">
                  <c:v>1.6656184639667081E-2</c:v>
                </c:pt>
                <c:pt idx="1305">
                  <c:v>4.6364596895313729E-3</c:v>
                </c:pt>
                <c:pt idx="1306">
                  <c:v>9.0649159420560177E-2</c:v>
                </c:pt>
                <c:pt idx="1307">
                  <c:v>6.821746345700784E-3</c:v>
                </c:pt>
                <c:pt idx="1308">
                  <c:v>3.3227201873478204E-2</c:v>
                </c:pt>
                <c:pt idx="1309">
                  <c:v>5.2080660043727382E-3</c:v>
                </c:pt>
                <c:pt idx="1310">
                  <c:v>1.8327579918417456E-3</c:v>
                </c:pt>
                <c:pt idx="1311">
                  <c:v>2.2439712619986306E-2</c:v>
                </c:pt>
                <c:pt idx="1312">
                  <c:v>1.170675776493867E-2</c:v>
                </c:pt>
                <c:pt idx="1313">
                  <c:v>-2.6981890682720435E-3</c:v>
                </c:pt>
                <c:pt idx="1314">
                  <c:v>2.0626512594588663E-2</c:v>
                </c:pt>
                <c:pt idx="1315">
                  <c:v>3.1102717352945047E-2</c:v>
                </c:pt>
                <c:pt idx="1316">
                  <c:v>1.9166985912274347E-2</c:v>
                </c:pt>
                <c:pt idx="1317">
                  <c:v>-2.6308789862617626E-2</c:v>
                </c:pt>
                <c:pt idx="1318">
                  <c:v>-2.1523172952003801E-3</c:v>
                </c:pt>
                <c:pt idx="1319">
                  <c:v>2.7785750755236751E-3</c:v>
                </c:pt>
                <c:pt idx="1320">
                  <c:v>2.7068665847850309E-2</c:v>
                </c:pt>
                <c:pt idx="1321">
                  <c:v>-2.2866847719402545E-3</c:v>
                </c:pt>
                <c:pt idx="1322">
                  <c:v>1.63348888742554E-2</c:v>
                </c:pt>
                <c:pt idx="1323">
                  <c:v>2.2507292777722582E-3</c:v>
                </c:pt>
                <c:pt idx="1324">
                  <c:v>-2.1920904680776247E-3</c:v>
                </c:pt>
                <c:pt idx="1325">
                  <c:v>1.2607006139525605E-2</c:v>
                </c:pt>
                <c:pt idx="1326">
                  <c:v>1.9051280981175898E-2</c:v>
                </c:pt>
                <c:pt idx="1327">
                  <c:v>1.8515954363163495E-3</c:v>
                </c:pt>
                <c:pt idx="1328">
                  <c:v>-9.9645817504011216E-4</c:v>
                </c:pt>
                <c:pt idx="1329">
                  <c:v>2.1554811379307877E-2</c:v>
                </c:pt>
                <c:pt idx="1330">
                  <c:v>-7.0076626087315986E-3</c:v>
                </c:pt>
                <c:pt idx="1331">
                  <c:v>4.86570224604473E-2</c:v>
                </c:pt>
                <c:pt idx="1332">
                  <c:v>-1.039117934077427E-2</c:v>
                </c:pt>
                <c:pt idx="1333">
                  <c:v>2.2583448905741321E-2</c:v>
                </c:pt>
                <c:pt idx="1334">
                  <c:v>3.1126367000745499E-2</c:v>
                </c:pt>
                <c:pt idx="1335">
                  <c:v>3.0876459878331243E-3</c:v>
                </c:pt>
                <c:pt idx="1336">
                  <c:v>8.4185138460250747E-2</c:v>
                </c:pt>
                <c:pt idx="1337">
                  <c:v>1.4772007087561437E-2</c:v>
                </c:pt>
                <c:pt idx="1338">
                  <c:v>6.0665436433470169E-3</c:v>
                </c:pt>
                <c:pt idx="1339">
                  <c:v>2.3456812887315873E-3</c:v>
                </c:pt>
                <c:pt idx="1340">
                  <c:v>6.0452754018224348E-3</c:v>
                </c:pt>
                <c:pt idx="1341">
                  <c:v>2.3695463347010982E-2</c:v>
                </c:pt>
                <c:pt idx="1342">
                  <c:v>2.2300088812007932E-2</c:v>
                </c:pt>
                <c:pt idx="1343">
                  <c:v>3.9775884673965943E-2</c:v>
                </c:pt>
                <c:pt idx="1344">
                  <c:v>3.4094357921994965E-2</c:v>
                </c:pt>
                <c:pt idx="1345">
                  <c:v>7.7529904270351949E-3</c:v>
                </c:pt>
                <c:pt idx="1346">
                  <c:v>1.7445572416932124E-2</c:v>
                </c:pt>
                <c:pt idx="1347">
                  <c:v>1.1168367838240155E-2</c:v>
                </c:pt>
                <c:pt idx="1348">
                  <c:v>8.6618999208534948E-3</c:v>
                </c:pt>
                <c:pt idx="1349">
                  <c:v>1.1828247769132581E-2</c:v>
                </c:pt>
                <c:pt idx="1350">
                  <c:v>2.22643378488071E-2</c:v>
                </c:pt>
                <c:pt idx="1351">
                  <c:v>1.3703116453728834E-2</c:v>
                </c:pt>
                <c:pt idx="1352">
                  <c:v>1.6554502505508596E-2</c:v>
                </c:pt>
                <c:pt idx="1353">
                  <c:v>1.004511916402058E-2</c:v>
                </c:pt>
                <c:pt idx="1354">
                  <c:v>3.0201837289665395E-2</c:v>
                </c:pt>
                <c:pt idx="1355">
                  <c:v>1.6136454565310328E-2</c:v>
                </c:pt>
                <c:pt idx="1356">
                  <c:v>1.2919571270983305E-2</c:v>
                </c:pt>
                <c:pt idx="1357">
                  <c:v>-3.6475550124190018E-3</c:v>
                </c:pt>
                <c:pt idx="1358">
                  <c:v>4.14018754628733E-2</c:v>
                </c:pt>
                <c:pt idx="1359">
                  <c:v>2.1615088641286112E-2</c:v>
                </c:pt>
                <c:pt idx="1360">
                  <c:v>5.28110608861843E-2</c:v>
                </c:pt>
                <c:pt idx="1361">
                  <c:v>1.9284473218652384E-2</c:v>
                </c:pt>
                <c:pt idx="1362">
                  <c:v>-2.7262914796610541E-2</c:v>
                </c:pt>
                <c:pt idx="1363">
                  <c:v>4.9492618812302155E-3</c:v>
                </c:pt>
                <c:pt idx="1364">
                  <c:v>2.0901221715131695E-2</c:v>
                </c:pt>
                <c:pt idx="1365">
                  <c:v>-7.322590677529677E-4</c:v>
                </c:pt>
                <c:pt idx="1366">
                  <c:v>4.5452011684085393E-2</c:v>
                </c:pt>
                <c:pt idx="1367">
                  <c:v>1.8286374485339454E-2</c:v>
                </c:pt>
                <c:pt idx="1368">
                  <c:v>3.5465335184324709E-2</c:v>
                </c:pt>
                <c:pt idx="1369">
                  <c:v>7.6957256001641938E-2</c:v>
                </c:pt>
                <c:pt idx="1370">
                  <c:v>8.2532462349055633E-2</c:v>
                </c:pt>
                <c:pt idx="1371">
                  <c:v>-9.4246297868495008E-3</c:v>
                </c:pt>
                <c:pt idx="1372">
                  <c:v>1.3037686366638325E-2</c:v>
                </c:pt>
                <c:pt idx="1373">
                  <c:v>-1.4903808977608398E-2</c:v>
                </c:pt>
                <c:pt idx="1374">
                  <c:v>3.675222340080047E-2</c:v>
                </c:pt>
                <c:pt idx="1375">
                  <c:v>-2.0886491455857331E-2</c:v>
                </c:pt>
                <c:pt idx="1376">
                  <c:v>5.2779862729466373E-2</c:v>
                </c:pt>
                <c:pt idx="1377">
                  <c:v>-5.9121938963676091E-3</c:v>
                </c:pt>
                <c:pt idx="1378">
                  <c:v>1.3766464423664667E-2</c:v>
                </c:pt>
                <c:pt idx="1379">
                  <c:v>-1.9463439808361037E-2</c:v>
                </c:pt>
                <c:pt idx="1380">
                  <c:v>4.0244280964034936E-2</c:v>
                </c:pt>
                <c:pt idx="1381">
                  <c:v>7.1033525773346717E-3</c:v>
                </c:pt>
                <c:pt idx="1382">
                  <c:v>2.2693622220405177E-2</c:v>
                </c:pt>
                <c:pt idx="1383">
                  <c:v>2.7179710640936445E-3</c:v>
                </c:pt>
                <c:pt idx="1384">
                  <c:v>2.0758699630209369E-2</c:v>
                </c:pt>
                <c:pt idx="1385">
                  <c:v>5.6889280701764569E-3</c:v>
                </c:pt>
                <c:pt idx="1386">
                  <c:v>1.2334864266422082E-2</c:v>
                </c:pt>
                <c:pt idx="1387">
                  <c:v>2.3858968505060578E-2</c:v>
                </c:pt>
                <c:pt idx="1388">
                  <c:v>5.4829730286944729E-4</c:v>
                </c:pt>
                <c:pt idx="1389">
                  <c:v>1.6356457170655429E-2</c:v>
                </c:pt>
                <c:pt idx="1390">
                  <c:v>-3.4688948551940226E-4</c:v>
                </c:pt>
                <c:pt idx="1391">
                  <c:v>5.8644658760788088E-2</c:v>
                </c:pt>
                <c:pt idx="1392">
                  <c:v>-3.8510107944485926E-3</c:v>
                </c:pt>
                <c:pt idx="1393">
                  <c:v>8.0923569578323067E-3</c:v>
                </c:pt>
                <c:pt idx="1394">
                  <c:v>-1.0756771651513515E-2</c:v>
                </c:pt>
                <c:pt idx="1395">
                  <c:v>-5.7133014946807855E-3</c:v>
                </c:pt>
                <c:pt idx="1396">
                  <c:v>4.2192442646256746E-2</c:v>
                </c:pt>
                <c:pt idx="1397">
                  <c:v>4.0225077566180675E-3</c:v>
                </c:pt>
                <c:pt idx="1398">
                  <c:v>7.3645507183378988E-3</c:v>
                </c:pt>
                <c:pt idx="1399">
                  <c:v>-2.7557497748676111E-2</c:v>
                </c:pt>
                <c:pt idx="1400">
                  <c:v>-1.4201336156843708E-4</c:v>
                </c:pt>
                <c:pt idx="1401">
                  <c:v>2.7038120336582244E-2</c:v>
                </c:pt>
                <c:pt idx="1402">
                  <c:v>-4.8184173959531909E-2</c:v>
                </c:pt>
                <c:pt idx="1403">
                  <c:v>7.5025853075548592E-3</c:v>
                </c:pt>
                <c:pt idx="1404">
                  <c:v>-1.6655987364063499E-2</c:v>
                </c:pt>
                <c:pt idx="1405">
                  <c:v>-1.1223610298348648E-2</c:v>
                </c:pt>
                <c:pt idx="1406">
                  <c:v>-1.5585447184723442E-2</c:v>
                </c:pt>
                <c:pt idx="1407">
                  <c:v>2.8425517875907615E-2</c:v>
                </c:pt>
                <c:pt idx="1408">
                  <c:v>-2.5155491888253265E-2</c:v>
                </c:pt>
                <c:pt idx="1409">
                  <c:v>3.3390200510042697E-2</c:v>
                </c:pt>
                <c:pt idx="1410">
                  <c:v>2.2528381607456107E-4</c:v>
                </c:pt>
                <c:pt idx="1411">
                  <c:v>1.8214491702332285E-3</c:v>
                </c:pt>
                <c:pt idx="1412">
                  <c:v>-8.9763513669603081E-3</c:v>
                </c:pt>
                <c:pt idx="1413">
                  <c:v>-1.6355102977154794E-2</c:v>
                </c:pt>
                <c:pt idx="1414">
                  <c:v>7.7788227567820575E-3</c:v>
                </c:pt>
                <c:pt idx="1415">
                  <c:v>1.6315006798741798E-2</c:v>
                </c:pt>
                <c:pt idx="1416">
                  <c:v>-4.3001684467897112E-3</c:v>
                </c:pt>
                <c:pt idx="1417">
                  <c:v>7.7019065220572764E-3</c:v>
                </c:pt>
                <c:pt idx="1418">
                  <c:v>1.2012818848257781E-2</c:v>
                </c:pt>
                <c:pt idx="1419">
                  <c:v>-2.3651706226348431E-2</c:v>
                </c:pt>
                <c:pt idx="1420">
                  <c:v>1.4561762500199218E-2</c:v>
                </c:pt>
                <c:pt idx="1421">
                  <c:v>-1.1274242583027573E-2</c:v>
                </c:pt>
                <c:pt idx="1422">
                  <c:v>4.3224736108010586E-2</c:v>
                </c:pt>
                <c:pt idx="1423">
                  <c:v>-1.2071380483966854E-2</c:v>
                </c:pt>
                <c:pt idx="1424">
                  <c:v>-3.5305464171756534E-2</c:v>
                </c:pt>
                <c:pt idx="1425">
                  <c:v>1.2382075936937059E-2</c:v>
                </c:pt>
                <c:pt idx="1426">
                  <c:v>1.4634854170538082E-3</c:v>
                </c:pt>
                <c:pt idx="1427">
                  <c:v>-2.7087359405447795E-2</c:v>
                </c:pt>
                <c:pt idx="1428">
                  <c:v>2.4538745301893688E-2</c:v>
                </c:pt>
                <c:pt idx="1429">
                  <c:v>-4.0255260922350137E-3</c:v>
                </c:pt>
                <c:pt idx="1430">
                  <c:v>1.6940714603085479E-3</c:v>
                </c:pt>
                <c:pt idx="1431">
                  <c:v>9.3200793910846423E-3</c:v>
                </c:pt>
                <c:pt idx="1432">
                  <c:v>2.6838093384350527E-2</c:v>
                </c:pt>
                <c:pt idx="1433">
                  <c:v>8.6118824124533973E-3</c:v>
                </c:pt>
                <c:pt idx="1434">
                  <c:v>2.1765322802410739E-2</c:v>
                </c:pt>
                <c:pt idx="1435">
                  <c:v>3.8187404367300601E-2</c:v>
                </c:pt>
                <c:pt idx="1436">
                  <c:v>-1.093608032126093E-2</c:v>
                </c:pt>
                <c:pt idx="1437">
                  <c:v>-2.8450408562689714E-2</c:v>
                </c:pt>
                <c:pt idx="1438">
                  <c:v>-2.7887897469014412E-3</c:v>
                </c:pt>
                <c:pt idx="1439">
                  <c:v>-2.3220390861886361E-2</c:v>
                </c:pt>
                <c:pt idx="1440">
                  <c:v>2.1492119541519607E-2</c:v>
                </c:pt>
                <c:pt idx="1441">
                  <c:v>5.8096702666322322E-3</c:v>
                </c:pt>
                <c:pt idx="1442">
                  <c:v>-1.9308543846291118E-2</c:v>
                </c:pt>
                <c:pt idx="1443">
                  <c:v>5.7605620319550313E-2</c:v>
                </c:pt>
                <c:pt idx="1444">
                  <c:v>-1.1280734418373914E-2</c:v>
                </c:pt>
                <c:pt idx="1445">
                  <c:v>-3.8043008815696104E-2</c:v>
                </c:pt>
                <c:pt idx="1446">
                  <c:v>1.5204881255538653E-2</c:v>
                </c:pt>
                <c:pt idx="1447">
                  <c:v>1.5013789063925724E-2</c:v>
                </c:pt>
                <c:pt idx="1448">
                  <c:v>-1.9065572725214728E-2</c:v>
                </c:pt>
                <c:pt idx="1449">
                  <c:v>3.5633698645301717E-3</c:v>
                </c:pt>
                <c:pt idx="1450">
                  <c:v>-8.0184728555694525E-3</c:v>
                </c:pt>
                <c:pt idx="1451">
                  <c:v>-1.2310614753959191E-3</c:v>
                </c:pt>
                <c:pt idx="1452">
                  <c:v>-2.3154864005135854E-2</c:v>
                </c:pt>
                <c:pt idx="1453">
                  <c:v>-3.5447097352709997E-2</c:v>
                </c:pt>
                <c:pt idx="1454">
                  <c:v>-1.1610444242511701E-2</c:v>
                </c:pt>
                <c:pt idx="1455">
                  <c:v>-1.7472550867952741E-2</c:v>
                </c:pt>
                <c:pt idx="1456">
                  <c:v>-6.7138337495587464E-3</c:v>
                </c:pt>
                <c:pt idx="1457">
                  <c:v>-1.3849929989541931E-2</c:v>
                </c:pt>
                <c:pt idx="1458">
                  <c:v>-3.083355309693055E-2</c:v>
                </c:pt>
                <c:pt idx="1459">
                  <c:v>4.5784643152105287E-2</c:v>
                </c:pt>
                <c:pt idx="1460">
                  <c:v>-8.6182568781997919E-3</c:v>
                </c:pt>
                <c:pt idx="1461">
                  <c:v>-9.8913553099989789E-3</c:v>
                </c:pt>
                <c:pt idx="1462">
                  <c:v>1.5912091999973867E-2</c:v>
                </c:pt>
                <c:pt idx="1463">
                  <c:v>-2.9426435945446024E-2</c:v>
                </c:pt>
                <c:pt idx="1464">
                  <c:v>-1.7289477279271621E-2</c:v>
                </c:pt>
                <c:pt idx="1465">
                  <c:v>-3.241201693598654E-2</c:v>
                </c:pt>
                <c:pt idx="1466">
                  <c:v>1.245068366578226E-2</c:v>
                </c:pt>
                <c:pt idx="1467">
                  <c:v>1.5478331837111798E-2</c:v>
                </c:pt>
                <c:pt idx="1468">
                  <c:v>-0.15443218905008935</c:v>
                </c:pt>
                <c:pt idx="1469">
                  <c:v>5.0703606673681838E-2</c:v>
                </c:pt>
                <c:pt idx="1470">
                  <c:v>-1.2778670187089815E-2</c:v>
                </c:pt>
                <c:pt idx="1471">
                  <c:v>1.1427990699278618E-2</c:v>
                </c:pt>
                <c:pt idx="1472">
                  <c:v>-2.5389578272953631E-2</c:v>
                </c:pt>
                <c:pt idx="1473">
                  <c:v>2.4387215285426807E-2</c:v>
                </c:pt>
                <c:pt idx="1474">
                  <c:v>-1.4015698549198496E-2</c:v>
                </c:pt>
                <c:pt idx="1475">
                  <c:v>3.0549081476642943E-2</c:v>
                </c:pt>
                <c:pt idx="1476">
                  <c:v>-0.11523836078662136</c:v>
                </c:pt>
                <c:pt idx="1477">
                  <c:v>-2.5511336087785202E-2</c:v>
                </c:pt>
                <c:pt idx="1478">
                  <c:v>2.9743391369741853E-2</c:v>
                </c:pt>
                <c:pt idx="1479">
                  <c:v>1.4546335256600193E-2</c:v>
                </c:pt>
                <c:pt idx="1480">
                  <c:v>-2.4498198855418523E-2</c:v>
                </c:pt>
                <c:pt idx="1481">
                  <c:v>-1.2902859150650552E-2</c:v>
                </c:pt>
                <c:pt idx="1482">
                  <c:v>-2.7144640982051268E-2</c:v>
                </c:pt>
                <c:pt idx="1483">
                  <c:v>1.5806852804275441E-2</c:v>
                </c:pt>
                <c:pt idx="1484">
                  <c:v>1.0486409550496503E-2</c:v>
                </c:pt>
                <c:pt idx="1485">
                  <c:v>1.7895532153565312E-3</c:v>
                </c:pt>
                <c:pt idx="1486">
                  <c:v>-4.7019193368676181E-2</c:v>
                </c:pt>
                <c:pt idx="1487">
                  <c:v>-2.7072443386199289E-2</c:v>
                </c:pt>
                <c:pt idx="1488">
                  <c:v>-8.7537687122023575E-2</c:v>
                </c:pt>
                <c:pt idx="1489">
                  <c:v>-1.1580643381565251E-2</c:v>
                </c:pt>
                <c:pt idx="1490">
                  <c:v>-4.0881874615176617E-2</c:v>
                </c:pt>
                <c:pt idx="1491">
                  <c:v>-9.1117584587622549E-2</c:v>
                </c:pt>
                <c:pt idx="1492">
                  <c:v>2.9774320157303309E-2</c:v>
                </c:pt>
                <c:pt idx="1493">
                  <c:v>2.516021883625592E-2</c:v>
                </c:pt>
                <c:pt idx="1494">
                  <c:v>-1.5925379882464981E-4</c:v>
                </c:pt>
                <c:pt idx="1495">
                  <c:v>-1.317285319789256E-2</c:v>
                </c:pt>
                <c:pt idx="1496">
                  <c:v>1.8425933125869261E-2</c:v>
                </c:pt>
                <c:pt idx="1497">
                  <c:v>-3.3904284974961604E-2</c:v>
                </c:pt>
                <c:pt idx="1498">
                  <c:v>-2.918762083010076E-2</c:v>
                </c:pt>
                <c:pt idx="1499">
                  <c:v>-7.1415442614527151E-3</c:v>
                </c:pt>
                <c:pt idx="1500">
                  <c:v>-8.3240736751439365E-2</c:v>
                </c:pt>
                <c:pt idx="1501">
                  <c:v>-3.8386830077134268E-2</c:v>
                </c:pt>
                <c:pt idx="1502">
                  <c:v>-3.5891042128203987E-2</c:v>
                </c:pt>
                <c:pt idx="1503">
                  <c:v>1.6853901251605644E-2</c:v>
                </c:pt>
                <c:pt idx="1504">
                  <c:v>-0.10580171294221909</c:v>
                </c:pt>
                <c:pt idx="1505">
                  <c:v>-1.4074409185024464E-2</c:v>
                </c:pt>
                <c:pt idx="1506">
                  <c:v>-3.6111487850003808E-2</c:v>
                </c:pt>
                <c:pt idx="1507">
                  <c:v>-1.5890312204024242E-2</c:v>
                </c:pt>
                <c:pt idx="1508">
                  <c:v>-4.7320723035471947E-2</c:v>
                </c:pt>
                <c:pt idx="1509">
                  <c:v>-5.3801218620017972E-2</c:v>
                </c:pt>
                <c:pt idx="1510">
                  <c:v>-8.728357813191949E-2</c:v>
                </c:pt>
                <c:pt idx="1511">
                  <c:v>-3.4854021000234124E-2</c:v>
                </c:pt>
                <c:pt idx="1512">
                  <c:v>-4.0562266918675533E-3</c:v>
                </c:pt>
                <c:pt idx="1513">
                  <c:v>-0.15828038727454688</c:v>
                </c:pt>
                <c:pt idx="1514">
                  <c:v>-9.4259334856505186E-2</c:v>
                </c:pt>
                <c:pt idx="1515">
                  <c:v>-4.9145418491391236E-2</c:v>
                </c:pt>
                <c:pt idx="1516">
                  <c:v>-1.4342426781101409E-2</c:v>
                </c:pt>
                <c:pt idx="1517">
                  <c:v>-1.5053393929602938E-2</c:v>
                </c:pt>
                <c:pt idx="1518">
                  <c:v>-3.4360551107161942E-2</c:v>
                </c:pt>
                <c:pt idx="1519">
                  <c:v>-4.8230903281192269E-2</c:v>
                </c:pt>
                <c:pt idx="1520">
                  <c:v>2.5632633807621086E-3</c:v>
                </c:pt>
                <c:pt idx="1521">
                  <c:v>-9.1568773301924825E-2</c:v>
                </c:pt>
                <c:pt idx="1522">
                  <c:v>-2.070017201866298E-2</c:v>
                </c:pt>
                <c:pt idx="1523">
                  <c:v>-3.0313204789800142E-3</c:v>
                </c:pt>
                <c:pt idx="1524">
                  <c:v>-7.7714494352414051E-3</c:v>
                </c:pt>
                <c:pt idx="1525">
                  <c:v>-2.8193417812101312E-2</c:v>
                </c:pt>
                <c:pt idx="1526">
                  <c:v>5.6788079365543923E-3</c:v>
                </c:pt>
                <c:pt idx="1527">
                  <c:v>0.10857366215257459</c:v>
                </c:pt>
                <c:pt idx="1528">
                  <c:v>-3.1512744527972514E-3</c:v>
                </c:pt>
                <c:pt idx="1529">
                  <c:v>-3.9885644105770203E-4</c:v>
                </c:pt>
                <c:pt idx="1530">
                  <c:v>-4.4568494897709497E-2</c:v>
                </c:pt>
                <c:pt idx="1531">
                  <c:v>3.8960327828753796E-4</c:v>
                </c:pt>
                <c:pt idx="1532">
                  <c:v>2.0674536652680878E-2</c:v>
                </c:pt>
                <c:pt idx="1533">
                  <c:v>-5.42444729137896E-4</c:v>
                </c:pt>
                <c:pt idx="1534">
                  <c:v>1.3035307122253497E-2</c:v>
                </c:pt>
                <c:pt idx="1535">
                  <c:v>-3.2484016591066402E-2</c:v>
                </c:pt>
                <c:pt idx="1536">
                  <c:v>-3.4628185877701535E-2</c:v>
                </c:pt>
                <c:pt idx="1537">
                  <c:v>-1.5840233104930421E-2</c:v>
                </c:pt>
                <c:pt idx="1538">
                  <c:v>1.6697148968650651E-2</c:v>
                </c:pt>
                <c:pt idx="1539">
                  <c:v>7.4416222331933846E-2</c:v>
                </c:pt>
                <c:pt idx="1540">
                  <c:v>2.5861176469593431E-3</c:v>
                </c:pt>
                <c:pt idx="1541">
                  <c:v>-2.8732916602243678E-3</c:v>
                </c:pt>
                <c:pt idx="1542">
                  <c:v>6.579898165084562E-2</c:v>
                </c:pt>
                <c:pt idx="1543">
                  <c:v>0.16258276701675492</c:v>
                </c:pt>
                <c:pt idx="1544">
                  <c:v>9.5112071408392489E-3</c:v>
                </c:pt>
                <c:pt idx="1545">
                  <c:v>-7.8838532848529118E-3</c:v>
                </c:pt>
                <c:pt idx="1546">
                  <c:v>4.048280593234773E-2</c:v>
                </c:pt>
                <c:pt idx="1547">
                  <c:v>5.6962654503848784E-2</c:v>
                </c:pt>
                <c:pt idx="1548">
                  <c:v>1.9999976317881048E-3</c:v>
                </c:pt>
                <c:pt idx="1549">
                  <c:v>1.3023622805619185E-2</c:v>
                </c:pt>
                <c:pt idx="1550">
                  <c:v>6.7012758662142E-2</c:v>
                </c:pt>
                <c:pt idx="1551">
                  <c:v>9.9069665499827465E-3</c:v>
                </c:pt>
                <c:pt idx="1552">
                  <c:v>5.7324229819879511E-3</c:v>
                </c:pt>
                <c:pt idx="1553">
                  <c:v>-0.13367010608336413</c:v>
                </c:pt>
                <c:pt idx="1554">
                  <c:v>2.7893711915722649E-2</c:v>
                </c:pt>
                <c:pt idx="1555">
                  <c:v>1.900667317384927E-2</c:v>
                </c:pt>
                <c:pt idx="1556">
                  <c:v>3.7850821444449317E-3</c:v>
                </c:pt>
                <c:pt idx="1557">
                  <c:v>-5.2954442548846618E-2</c:v>
                </c:pt>
                <c:pt idx="1558">
                  <c:v>-6.5149185707290194E-3</c:v>
                </c:pt>
                <c:pt idx="1559">
                  <c:v>-8.2672472187243669E-3</c:v>
                </c:pt>
                <c:pt idx="1560">
                  <c:v>2.6632821056388964E-3</c:v>
                </c:pt>
                <c:pt idx="1561">
                  <c:v>1.0152417027095132E-2</c:v>
                </c:pt>
                <c:pt idx="1562">
                  <c:v>-1.713228976474495E-3</c:v>
                </c:pt>
                <c:pt idx="1563">
                  <c:v>0.26624967585842368</c:v>
                </c:pt>
                <c:pt idx="1564">
                  <c:v>1.4917400849630537E-2</c:v>
                </c:pt>
                <c:pt idx="1565">
                  <c:v>1.740663513047291E-2</c:v>
                </c:pt>
                <c:pt idx="1566">
                  <c:v>3.2795590029157093E-2</c:v>
                </c:pt>
                <c:pt idx="1567">
                  <c:v>6.1756518610489093E-2</c:v>
                </c:pt>
                <c:pt idx="1568">
                  <c:v>-1.6533941108422604E-2</c:v>
                </c:pt>
                <c:pt idx="1569">
                  <c:v>3.9353058808518103E-2</c:v>
                </c:pt>
                <c:pt idx="1570">
                  <c:v>-2.9651754634068623E-2</c:v>
                </c:pt>
                <c:pt idx="1571">
                  <c:v>7.9033919578273583E-3</c:v>
                </c:pt>
                <c:pt idx="1572">
                  <c:v>3.3721923106965014E-2</c:v>
                </c:pt>
                <c:pt idx="1573">
                  <c:v>-7.8384075104048656E-2</c:v>
                </c:pt>
                <c:pt idx="1574">
                  <c:v>2.824914420855594E-2</c:v>
                </c:pt>
                <c:pt idx="1575">
                  <c:v>4.1595600524365464E-2</c:v>
                </c:pt>
                <c:pt idx="1576">
                  <c:v>9.7187816823709732E-3</c:v>
                </c:pt>
                <c:pt idx="1577">
                  <c:v>2.7866771756353811E-2</c:v>
                </c:pt>
                <c:pt idx="1578">
                  <c:v>-1.8882011812072903E-2</c:v>
                </c:pt>
                <c:pt idx="1579">
                  <c:v>-3.7444059204033542E-2</c:v>
                </c:pt>
                <c:pt idx="1580">
                  <c:v>-2.2968477725699581E-2</c:v>
                </c:pt>
                <c:pt idx="1581">
                  <c:v>4.3198146277900751E-3</c:v>
                </c:pt>
                <c:pt idx="1582">
                  <c:v>5.8157885582995728E-2</c:v>
                </c:pt>
                <c:pt idx="1583">
                  <c:v>0.14590684115549318</c:v>
                </c:pt>
                <c:pt idx="1584">
                  <c:v>3.7666528665841409E-3</c:v>
                </c:pt>
                <c:pt idx="1585">
                  <c:v>5.0026527054756513E-2</c:v>
                </c:pt>
                <c:pt idx="1586">
                  <c:v>6.7733171166231718E-2</c:v>
                </c:pt>
                <c:pt idx="1587">
                  <c:v>-3.2321575607896953E-2</c:v>
                </c:pt>
                <c:pt idx="1588">
                  <c:v>1.609903056811229E-2</c:v>
                </c:pt>
                <c:pt idx="1589">
                  <c:v>-4.9709035361556377E-3</c:v>
                </c:pt>
                <c:pt idx="1590">
                  <c:v>0.14469237042895938</c:v>
                </c:pt>
                <c:pt idx="1591">
                  <c:v>-2.2946910739510089E-2</c:v>
                </c:pt>
                <c:pt idx="1592">
                  <c:v>-3.801167273021158E-3</c:v>
                </c:pt>
                <c:pt idx="1593">
                  <c:v>9.2281973043977408E-2</c:v>
                </c:pt>
                <c:pt idx="1594">
                  <c:v>4.422581059798876E-2</c:v>
                </c:pt>
                <c:pt idx="1595">
                  <c:v>1.1221012015259655E-2</c:v>
                </c:pt>
                <c:pt idx="1596">
                  <c:v>1.6768753853352442E-2</c:v>
                </c:pt>
                <c:pt idx="1597">
                  <c:v>5.891107746441944E-2</c:v>
                </c:pt>
                <c:pt idx="1598">
                  <c:v>-3.7280659477523542E-2</c:v>
                </c:pt>
                <c:pt idx="1599">
                  <c:v>0.13520889170544248</c:v>
                </c:pt>
                <c:pt idx="1600">
                  <c:v>4.4122942350925246E-2</c:v>
                </c:pt>
                <c:pt idx="1601">
                  <c:v>-5.8619572586235118E-2</c:v>
                </c:pt>
                <c:pt idx="1602">
                  <c:v>-8.1483982249872123E-3</c:v>
                </c:pt>
                <c:pt idx="1603">
                  <c:v>-7.1254469529789281E-3</c:v>
                </c:pt>
                <c:pt idx="1604">
                  <c:v>-3.0469328658252283E-2</c:v>
                </c:pt>
                <c:pt idx="1605">
                  <c:v>6.6465648130585248E-3</c:v>
                </c:pt>
                <c:pt idx="1606">
                  <c:v>-2.1261936783924441E-5</c:v>
                </c:pt>
                <c:pt idx="1607">
                  <c:v>3.2266859653835064E-2</c:v>
                </c:pt>
                <c:pt idx="1608">
                  <c:v>3.6639156306842941E-3</c:v>
                </c:pt>
                <c:pt idx="1609">
                  <c:v>3.3682218976983607</c:v>
                </c:pt>
                <c:pt idx="1610">
                  <c:v>3.6795220921185486E-2</c:v>
                </c:pt>
                <c:pt idx="1611">
                  <c:v>4.2462095174100246E-2</c:v>
                </c:pt>
                <c:pt idx="1612">
                  <c:v>7.342741791240821E-3</c:v>
                </c:pt>
                <c:pt idx="1613">
                  <c:v>9.235764635059809E-3</c:v>
                </c:pt>
                <c:pt idx="1614">
                  <c:v>-4.4260806467014274E-3</c:v>
                </c:pt>
                <c:pt idx="1615">
                  <c:v>-1.628828785485537E-3</c:v>
                </c:pt>
                <c:pt idx="1616">
                  <c:v>2.6659141954343452E-2</c:v>
                </c:pt>
                <c:pt idx="1617">
                  <c:v>5.8298236935661841E-3</c:v>
                </c:pt>
                <c:pt idx="1618">
                  <c:v>7.1190452950462946E-2</c:v>
                </c:pt>
                <c:pt idx="1619">
                  <c:v>3.4706792491451463E-2</c:v>
                </c:pt>
                <c:pt idx="1620">
                  <c:v>6.0602079946206311E-2</c:v>
                </c:pt>
                <c:pt idx="1621">
                  <c:v>4.5460271490670716E-2</c:v>
                </c:pt>
                <c:pt idx="1622">
                  <c:v>3.6185533202854579E-2</c:v>
                </c:pt>
                <c:pt idx="1623">
                  <c:v>1.8500983266769626E-2</c:v>
                </c:pt>
                <c:pt idx="1624">
                  <c:v>-1.2361264982249738E-2</c:v>
                </c:pt>
                <c:pt idx="1625">
                  <c:v>-3.176849138022983E-2</c:v>
                </c:pt>
                <c:pt idx="1626">
                  <c:v>-2.0265926621837065E-2</c:v>
                </c:pt>
                <c:pt idx="1627">
                  <c:v>4.1514783053418262E-2</c:v>
                </c:pt>
                <c:pt idx="1628">
                  <c:v>-1.2728364073277182E-2</c:v>
                </c:pt>
                <c:pt idx="1629">
                  <c:v>6.2270494419193356E-2</c:v>
                </c:pt>
                <c:pt idx="1630">
                  <c:v>4.1181244004443861E-2</c:v>
                </c:pt>
                <c:pt idx="1631">
                  <c:v>1.7721730696606504E-3</c:v>
                </c:pt>
                <c:pt idx="1632">
                  <c:v>1.7428022302776545E-2</c:v>
                </c:pt>
                <c:pt idx="1633">
                  <c:v>4.0753470717052168E-2</c:v>
                </c:pt>
                <c:pt idx="1634">
                  <c:v>-1.0662946042032238E-2</c:v>
                </c:pt>
                <c:pt idx="1635">
                  <c:v>-0.10222884320498213</c:v>
                </c:pt>
                <c:pt idx="1636">
                  <c:v>-1.040943974767636E-2</c:v>
                </c:pt>
                <c:pt idx="1637">
                  <c:v>1.2755707517525519E-2</c:v>
                </c:pt>
                <c:pt idx="1638">
                  <c:v>-2.6037348872616269E-2</c:v>
                </c:pt>
                <c:pt idx="1639">
                  <c:v>3.572930513500272E-2</c:v>
                </c:pt>
                <c:pt idx="1640">
                  <c:v>-1.4332821962444412E-3</c:v>
                </c:pt>
                <c:pt idx="1641">
                  <c:v>4.8862871744319103E-3</c:v>
                </c:pt>
                <c:pt idx="1642">
                  <c:v>-2.7217767321675478E-2</c:v>
                </c:pt>
                <c:pt idx="1643">
                  <c:v>1.1161061941816293E-2</c:v>
                </c:pt>
                <c:pt idx="1644">
                  <c:v>-9.147853453872079E-2</c:v>
                </c:pt>
                <c:pt idx="1645">
                  <c:v>-6.5315701642077034E-2</c:v>
                </c:pt>
                <c:pt idx="1646">
                  <c:v>-3.6552116417618387E-2</c:v>
                </c:pt>
                <c:pt idx="1647">
                  <c:v>5.8242556150052286E-3</c:v>
                </c:pt>
                <c:pt idx="1648">
                  <c:v>5.9558879030881355E-2</c:v>
                </c:pt>
                <c:pt idx="1649">
                  <c:v>-2.5296798834308576E-2</c:v>
                </c:pt>
                <c:pt idx="1650">
                  <c:v>-4.0789277647663109E-2</c:v>
                </c:pt>
                <c:pt idx="1651">
                  <c:v>-5.0746664783842153E-3</c:v>
                </c:pt>
                <c:pt idx="1652">
                  <c:v>5.2525541773857369E-2</c:v>
                </c:pt>
                <c:pt idx="1653">
                  <c:v>2.2236240297099575E-2</c:v>
                </c:pt>
                <c:pt idx="1654">
                  <c:v>9.3944929400716679E-2</c:v>
                </c:pt>
                <c:pt idx="1655">
                  <c:v>1.9497842841030883</c:v>
                </c:pt>
                <c:pt idx="1656">
                  <c:v>-0.12150592642391495</c:v>
                </c:pt>
                <c:pt idx="1657">
                  <c:v>5.0053186376438297E-2</c:v>
                </c:pt>
                <c:pt idx="1658">
                  <c:v>1.2632456694670925E-2</c:v>
                </c:pt>
                <c:pt idx="1659">
                  <c:v>-8.4325910588211369E-3</c:v>
                </c:pt>
                <c:pt idx="1660">
                  <c:v>-1.5521958922442658E-2</c:v>
                </c:pt>
                <c:pt idx="1661">
                  <c:v>-3.916256836254188E-2</c:v>
                </c:pt>
                <c:pt idx="1662">
                  <c:v>5.1217225703858664E-2</c:v>
                </c:pt>
                <c:pt idx="1663">
                  <c:v>-2.3739044286065717E-2</c:v>
                </c:pt>
                <c:pt idx="1664">
                  <c:v>-1.077132800003105E-3</c:v>
                </c:pt>
                <c:pt idx="1665">
                  <c:v>5.8583179718858437E-2</c:v>
                </c:pt>
                <c:pt idx="1666">
                  <c:v>2.8271788972598171E-2</c:v>
                </c:pt>
                <c:pt idx="1667">
                  <c:v>5.5131618262823499E-2</c:v>
                </c:pt>
                <c:pt idx="1668">
                  <c:v>6.4208046497197996E-2</c:v>
                </c:pt>
                <c:pt idx="1669">
                  <c:v>-1.5393390605873199E-2</c:v>
                </c:pt>
                <c:pt idx="1670">
                  <c:v>1.8626021012959355E-2</c:v>
                </c:pt>
                <c:pt idx="1671">
                  <c:v>-6.2325785904688631E-2</c:v>
                </c:pt>
                <c:pt idx="1672">
                  <c:v>-1.6458653644052884E-2</c:v>
                </c:pt>
                <c:pt idx="1673">
                  <c:v>2.2940748153159409E-2</c:v>
                </c:pt>
                <c:pt idx="1674">
                  <c:v>1.041657038468051E-2</c:v>
                </c:pt>
                <c:pt idx="1675">
                  <c:v>3.2708441537040396E-2</c:v>
                </c:pt>
                <c:pt idx="1676">
                  <c:v>-1.6199519180295219E-2</c:v>
                </c:pt>
                <c:pt idx="1677">
                  <c:v>1.8626543664949692E-3</c:v>
                </c:pt>
                <c:pt idx="1678">
                  <c:v>2.0167193323993915E-2</c:v>
                </c:pt>
                <c:pt idx="1679">
                  <c:v>-0.14499033224403399</c:v>
                </c:pt>
                <c:pt idx="1680">
                  <c:v>-6.0398941148199013E-2</c:v>
                </c:pt>
                <c:pt idx="1681">
                  <c:v>2.6406927011365842E-2</c:v>
                </c:pt>
                <c:pt idx="1682">
                  <c:v>-6.8394470777153178E-5</c:v>
                </c:pt>
                <c:pt idx="1683">
                  <c:v>-1.431130905497827E-3</c:v>
                </c:pt>
                <c:pt idx="1684">
                  <c:v>-5.6958622982405283E-2</c:v>
                </c:pt>
                <c:pt idx="1685">
                  <c:v>-1.2902643984324875E-3</c:v>
                </c:pt>
                <c:pt idx="1686">
                  <c:v>5.4745973384966597E-2</c:v>
                </c:pt>
                <c:pt idx="1687">
                  <c:v>-0.20166130130347798</c:v>
                </c:pt>
                <c:pt idx="1688">
                  <c:v>-0.10759188505749118</c:v>
                </c:pt>
                <c:pt idx="1689">
                  <c:v>2.0541191619074309E-2</c:v>
                </c:pt>
                <c:pt idx="1690">
                  <c:v>-4.9395399660517557E-3</c:v>
                </c:pt>
                <c:pt idx="1691">
                  <c:v>3.3078559609002869E-2</c:v>
                </c:pt>
                <c:pt idx="1692">
                  <c:v>5.0333845466028933E-2</c:v>
                </c:pt>
                <c:pt idx="1693">
                  <c:v>-8.8808878651752969E-4</c:v>
                </c:pt>
                <c:pt idx="1694">
                  <c:v>-7.7018349085802009E-3</c:v>
                </c:pt>
                <c:pt idx="1695">
                  <c:v>4.6564741012215395E-2</c:v>
                </c:pt>
                <c:pt idx="1696">
                  <c:v>4.4772348641978947E-3</c:v>
                </c:pt>
                <c:pt idx="1697">
                  <c:v>5.1344667703318726E-2</c:v>
                </c:pt>
                <c:pt idx="1698">
                  <c:v>-1.0562317304743087E-2</c:v>
                </c:pt>
                <c:pt idx="1699">
                  <c:v>1.4816181807884839E-3</c:v>
                </c:pt>
                <c:pt idx="1700">
                  <c:v>4.4281560360098567E-2</c:v>
                </c:pt>
                <c:pt idx="1701">
                  <c:v>-3.3292020404073669E-2</c:v>
                </c:pt>
                <c:pt idx="1702">
                  <c:v>1.8946294861923136E-2</c:v>
                </c:pt>
                <c:pt idx="1703">
                  <c:v>-0.11822231694258989</c:v>
                </c:pt>
                <c:pt idx="1704">
                  <c:v>-2.9196829694188256E-2</c:v>
                </c:pt>
                <c:pt idx="1705">
                  <c:v>-3.0526321305885569E-2</c:v>
                </c:pt>
                <c:pt idx="1706">
                  <c:v>2.8905007747999836E-2</c:v>
                </c:pt>
                <c:pt idx="1707">
                  <c:v>1.051509083224393E-2</c:v>
                </c:pt>
                <c:pt idx="1708">
                  <c:v>5.2329780907478848E-2</c:v>
                </c:pt>
                <c:pt idx="1709">
                  <c:v>4.9425542641610511E-2</c:v>
                </c:pt>
                <c:pt idx="1710">
                  <c:v>6.117118475860351E-2</c:v>
                </c:pt>
                <c:pt idx="1711">
                  <c:v>-1.7633491927312256E-2</c:v>
                </c:pt>
                <c:pt idx="1712">
                  <c:v>-5.6171497306712476E-3</c:v>
                </c:pt>
                <c:pt idx="1713">
                  <c:v>-1.1808304182985558E-3</c:v>
                </c:pt>
                <c:pt idx="1714">
                  <c:v>8.8944243182830937E-2</c:v>
                </c:pt>
                <c:pt idx="1715">
                  <c:v>-2.4385815267581042E-2</c:v>
                </c:pt>
                <c:pt idx="1716">
                  <c:v>-3.8799990417553512E-2</c:v>
                </c:pt>
                <c:pt idx="1717">
                  <c:v>1.7997048886325617E-3</c:v>
                </c:pt>
                <c:pt idx="1718">
                  <c:v>2.3470915920600379E-2</c:v>
                </c:pt>
                <c:pt idx="1719">
                  <c:v>3.2684236860526738E-3</c:v>
                </c:pt>
                <c:pt idx="1720">
                  <c:v>5.8487282769088995E-2</c:v>
                </c:pt>
                <c:pt idx="1721">
                  <c:v>-0.30713362708819653</c:v>
                </c:pt>
                <c:pt idx="1722">
                  <c:v>-6.0099897966378567E-3</c:v>
                </c:pt>
                <c:pt idx="1723">
                  <c:v>6.4598927002108173E-3</c:v>
                </c:pt>
                <c:pt idx="1724">
                  <c:v>6.2393485971429491E-2</c:v>
                </c:pt>
                <c:pt idx="1725">
                  <c:v>-3.8319869183416087E-2</c:v>
                </c:pt>
                <c:pt idx="1726">
                  <c:v>-2.4733669296618389E-2</c:v>
                </c:pt>
                <c:pt idx="1727">
                  <c:v>-4.2993933792004396E-3</c:v>
                </c:pt>
                <c:pt idx="1728">
                  <c:v>8.7147199959233378E-3</c:v>
                </c:pt>
                <c:pt idx="1729">
                  <c:v>-3.5977624066994576E-2</c:v>
                </c:pt>
                <c:pt idx="1730">
                  <c:v>3.537204323879108E-3</c:v>
                </c:pt>
                <c:pt idx="1731">
                  <c:v>5.0187065656848391E-2</c:v>
                </c:pt>
                <c:pt idx="1732">
                  <c:v>5.2259853336984324E-2</c:v>
                </c:pt>
                <c:pt idx="1733">
                  <c:v>1.3773084300019141E-2</c:v>
                </c:pt>
                <c:pt idx="1734">
                  <c:v>2.0806028299699436E-2</c:v>
                </c:pt>
                <c:pt idx="1735">
                  <c:v>5.4376387996367993E-3</c:v>
                </c:pt>
                <c:pt idx="1736">
                  <c:v>5.2523043725403576E-2</c:v>
                </c:pt>
                <c:pt idx="1737">
                  <c:v>-1.9821825115632252E-2</c:v>
                </c:pt>
                <c:pt idx="1738">
                  <c:v>-2.5924200444223743E-2</c:v>
                </c:pt>
                <c:pt idx="1739">
                  <c:v>-4.36773834168597E-2</c:v>
                </c:pt>
                <c:pt idx="1740">
                  <c:v>7.5488796327941407E-2</c:v>
                </c:pt>
                <c:pt idx="1741">
                  <c:v>2.697186884360581E-2</c:v>
                </c:pt>
                <c:pt idx="1742">
                  <c:v>-1.2870867401805828E-2</c:v>
                </c:pt>
                <c:pt idx="1743">
                  <c:v>-6.519351181675534E-2</c:v>
                </c:pt>
                <c:pt idx="1744">
                  <c:v>1.4457144208425093E-2</c:v>
                </c:pt>
                <c:pt idx="1745">
                  <c:v>0.1218738242245317</c:v>
                </c:pt>
                <c:pt idx="1746">
                  <c:v>4.351732882113845E-2</c:v>
                </c:pt>
                <c:pt idx="1747">
                  <c:v>-5.8346054278426762E-2</c:v>
                </c:pt>
                <c:pt idx="1748">
                  <c:v>-7.6362109719864416E-2</c:v>
                </c:pt>
                <c:pt idx="1749">
                  <c:v>1.2768136194424028E-2</c:v>
                </c:pt>
                <c:pt idx="1750">
                  <c:v>1.2623312347678915E-2</c:v>
                </c:pt>
                <c:pt idx="1751">
                  <c:v>-4.8026774978417158E-3</c:v>
                </c:pt>
                <c:pt idx="1752">
                  <c:v>-1.6363333992356795E-2</c:v>
                </c:pt>
                <c:pt idx="1753">
                  <c:v>5.5275219666995119E-2</c:v>
                </c:pt>
                <c:pt idx="1754">
                  <c:v>3.7016761629721832E-2</c:v>
                </c:pt>
                <c:pt idx="1755">
                  <c:v>-3.5519622638231489E-2</c:v>
                </c:pt>
                <c:pt idx="1756">
                  <c:v>5.613269295290433E-2</c:v>
                </c:pt>
                <c:pt idx="1757">
                  <c:v>-4.4797242035444967E-2</c:v>
                </c:pt>
                <c:pt idx="1758">
                  <c:v>-0.22214182009125227</c:v>
                </c:pt>
                <c:pt idx="1759">
                  <c:v>-3.5843900270626165E-2</c:v>
                </c:pt>
                <c:pt idx="1760">
                  <c:v>9.2955640616039337E-2</c:v>
                </c:pt>
                <c:pt idx="1761">
                  <c:v>5.2053169494515002E-2</c:v>
                </c:pt>
                <c:pt idx="1762">
                  <c:v>2.4003826601688419E-3</c:v>
                </c:pt>
                <c:pt idx="1763">
                  <c:v>2.5782942246213268E-2</c:v>
                </c:pt>
                <c:pt idx="1764">
                  <c:v>-2.7724039851264475E-2</c:v>
                </c:pt>
                <c:pt idx="1765">
                  <c:v>4.4985933910428051E-2</c:v>
                </c:pt>
                <c:pt idx="1766">
                  <c:v>-0.27691473790066562</c:v>
                </c:pt>
                <c:pt idx="1767">
                  <c:v>3.1087598146929754E-2</c:v>
                </c:pt>
                <c:pt idx="1768">
                  <c:v>8.5591068600230774E-2</c:v>
                </c:pt>
                <c:pt idx="1769">
                  <c:v>-6.1259948634111765E-2</c:v>
                </c:pt>
                <c:pt idx="1770">
                  <c:v>3.6287798208927101E-2</c:v>
                </c:pt>
                <c:pt idx="1771">
                  <c:v>2.5937039607225768E-2</c:v>
                </c:pt>
                <c:pt idx="1772">
                  <c:v>3.3231446136011554E-2</c:v>
                </c:pt>
                <c:pt idx="1773">
                  <c:v>4.3050579623933757E-2</c:v>
                </c:pt>
                <c:pt idx="1774">
                  <c:v>3.1629582360491515E-2</c:v>
                </c:pt>
                <c:pt idx="1775">
                  <c:v>3.5393168757480428E-2</c:v>
                </c:pt>
                <c:pt idx="1776">
                  <c:v>1.2744459356651652E-2</c:v>
                </c:pt>
                <c:pt idx="1777">
                  <c:v>4.8829046420260119E-2</c:v>
                </c:pt>
                <c:pt idx="1778">
                  <c:v>6.3948102859182579E-2</c:v>
                </c:pt>
                <c:pt idx="1779">
                  <c:v>2.1722533992916706E-2</c:v>
                </c:pt>
                <c:pt idx="1780">
                  <c:v>3.6176263687027095E-2</c:v>
                </c:pt>
                <c:pt idx="1781">
                  <c:v>6.7451766698497862E-3</c:v>
                </c:pt>
                <c:pt idx="1782">
                  <c:v>3.2989918443348677E-2</c:v>
                </c:pt>
                <c:pt idx="1783">
                  <c:v>8.739083628273284E-3</c:v>
                </c:pt>
                <c:pt idx="1784">
                  <c:v>2.3345186725915894E-2</c:v>
                </c:pt>
                <c:pt idx="1785">
                  <c:v>-9.4420429170131489E-3</c:v>
                </c:pt>
                <c:pt idx="1786">
                  <c:v>8.6635726370614466E-3</c:v>
                </c:pt>
                <c:pt idx="1787">
                  <c:v>2.6774285176890199E-2</c:v>
                </c:pt>
                <c:pt idx="1788">
                  <c:v>8.7648068776215657E-2</c:v>
                </c:pt>
                <c:pt idx="1789">
                  <c:v>2.9889779716563706E-2</c:v>
                </c:pt>
                <c:pt idx="1790">
                  <c:v>-1.3111165811682498E-2</c:v>
                </c:pt>
                <c:pt idx="1791">
                  <c:v>3.0296894438306677E-2</c:v>
                </c:pt>
                <c:pt idx="1792">
                  <c:v>1.8645117335380421E-2</c:v>
                </c:pt>
                <c:pt idx="1793">
                  <c:v>-2.8294097118255482E-2</c:v>
                </c:pt>
                <c:pt idx="1794">
                  <c:v>1.3762657917323094E-2</c:v>
                </c:pt>
                <c:pt idx="1795">
                  <c:v>0.13791205339452017</c:v>
                </c:pt>
                <c:pt idx="1796">
                  <c:v>1.7780190621578741E-2</c:v>
                </c:pt>
                <c:pt idx="1797">
                  <c:v>-6.9755110472159345E-3</c:v>
                </c:pt>
                <c:pt idx="1798">
                  <c:v>0.11906162264038778</c:v>
                </c:pt>
                <c:pt idx="1799">
                  <c:v>-2.1270927497802112E-4</c:v>
                </c:pt>
                <c:pt idx="1800">
                  <c:v>1.7031363749204081E-2</c:v>
                </c:pt>
                <c:pt idx="1801">
                  <c:v>2.6066653073026309E-2</c:v>
                </c:pt>
                <c:pt idx="1802">
                  <c:v>7.4497854729975062E-3</c:v>
                </c:pt>
                <c:pt idx="1803">
                  <c:v>6.0960603410923402E-2</c:v>
                </c:pt>
                <c:pt idx="1804">
                  <c:v>1.7180683027698214E-2</c:v>
                </c:pt>
                <c:pt idx="1805">
                  <c:v>6.2324764541993177E-3</c:v>
                </c:pt>
                <c:pt idx="1806">
                  <c:v>2.1108291782234435E-2</c:v>
                </c:pt>
                <c:pt idx="1807">
                  <c:v>2.787381301203027E-2</c:v>
                </c:pt>
                <c:pt idx="1808">
                  <c:v>1.2478870397850334E-2</c:v>
                </c:pt>
                <c:pt idx="1809">
                  <c:v>-1.6668452448936284E-2</c:v>
                </c:pt>
                <c:pt idx="1810">
                  <c:v>3.4065341087258234E-2</c:v>
                </c:pt>
                <c:pt idx="1811">
                  <c:v>0.10187720078243764</c:v>
                </c:pt>
                <c:pt idx="1812">
                  <c:v>4.1365562917789547E-2</c:v>
                </c:pt>
                <c:pt idx="1813">
                  <c:v>3.3960004532721952E-2</c:v>
                </c:pt>
                <c:pt idx="1814">
                  <c:v>7.8121575031693934E-3</c:v>
                </c:pt>
                <c:pt idx="1815">
                  <c:v>0.1172171011354822</c:v>
                </c:pt>
                <c:pt idx="1816">
                  <c:v>0.15850056447805896</c:v>
                </c:pt>
                <c:pt idx="1817">
                  <c:v>-1.0478265994200502E-2</c:v>
                </c:pt>
                <c:pt idx="1818">
                  <c:v>-3.8990933032218879E-2</c:v>
                </c:pt>
                <c:pt idx="1819">
                  <c:v>1.6434964017453531E-2</c:v>
                </c:pt>
                <c:pt idx="1820">
                  <c:v>2.6112797785210577E-3</c:v>
                </c:pt>
                <c:pt idx="1821">
                  <c:v>5.512288142315783E-3</c:v>
                </c:pt>
                <c:pt idx="1822">
                  <c:v>-2.8377128073211227E-2</c:v>
                </c:pt>
                <c:pt idx="1823">
                  <c:v>-5.3797457247746178E-2</c:v>
                </c:pt>
                <c:pt idx="1824">
                  <c:v>9.4065699467175967E-2</c:v>
                </c:pt>
                <c:pt idx="1825">
                  <c:v>-4.7700806339764021E-3</c:v>
                </c:pt>
                <c:pt idx="1826">
                  <c:v>-3.5053065312685747E-2</c:v>
                </c:pt>
                <c:pt idx="1827">
                  <c:v>4.1394255251733361E-2</c:v>
                </c:pt>
                <c:pt idx="1828">
                  <c:v>1.4803580529432904E-2</c:v>
                </c:pt>
                <c:pt idx="1829">
                  <c:v>-1.1857966451853467E-2</c:v>
                </c:pt>
                <c:pt idx="1830">
                  <c:v>-0.1007951180320026</c:v>
                </c:pt>
                <c:pt idx="1831">
                  <c:v>1.4810826750704338E-2</c:v>
                </c:pt>
                <c:pt idx="1832">
                  <c:v>2.3391086658190237E-2</c:v>
                </c:pt>
                <c:pt idx="1833">
                  <c:v>3.4378773651275091E-2</c:v>
                </c:pt>
                <c:pt idx="1834">
                  <c:v>-1.9838430883236492E-2</c:v>
                </c:pt>
                <c:pt idx="1835">
                  <c:v>-3.7933741523288177E-2</c:v>
                </c:pt>
                <c:pt idx="1836">
                  <c:v>2.6426972363384454E-2</c:v>
                </c:pt>
                <c:pt idx="1837">
                  <c:v>2.0174368494248432E-2</c:v>
                </c:pt>
                <c:pt idx="1838">
                  <c:v>1.2779308166628513E-2</c:v>
                </c:pt>
                <c:pt idx="1839">
                  <c:v>4.1335825824451592E-3</c:v>
                </c:pt>
                <c:pt idx="1840">
                  <c:v>-3.2241209993574396E-2</c:v>
                </c:pt>
                <c:pt idx="1841">
                  <c:v>-7.002373744269462E-2</c:v>
                </c:pt>
                <c:pt idx="1842">
                  <c:v>-1.2907552487703639E-2</c:v>
                </c:pt>
                <c:pt idx="1843">
                  <c:v>6.5848800688503462E-2</c:v>
                </c:pt>
                <c:pt idx="1844">
                  <c:v>-2.5346153597776026E-2</c:v>
                </c:pt>
                <c:pt idx="1845">
                  <c:v>1.6694414119909823E-2</c:v>
                </c:pt>
                <c:pt idx="1846">
                  <c:v>-2.2921905586024777E-2</c:v>
                </c:pt>
                <c:pt idx="1847">
                  <c:v>2.1229362638750891E-2</c:v>
                </c:pt>
                <c:pt idx="1848">
                  <c:v>5.7698623228035664E-2</c:v>
                </c:pt>
                <c:pt idx="1849">
                  <c:v>9.4932314357442239E-4</c:v>
                </c:pt>
                <c:pt idx="1850">
                  <c:v>4.4694619635057879E-2</c:v>
                </c:pt>
                <c:pt idx="1851">
                  <c:v>6.4508581599045087E-2</c:v>
                </c:pt>
                <c:pt idx="1852">
                  <c:v>-4.6182956381161919E-2</c:v>
                </c:pt>
                <c:pt idx="1853">
                  <c:v>-4.770969757268733E-2</c:v>
                </c:pt>
                <c:pt idx="1854">
                  <c:v>-7.5463601986291651E-2</c:v>
                </c:pt>
                <c:pt idx="1855">
                  <c:v>-1.7678295069547437E-2</c:v>
                </c:pt>
                <c:pt idx="1856">
                  <c:v>-5.293820835533649E-2</c:v>
                </c:pt>
                <c:pt idx="1857">
                  <c:v>-7.0265779097649361E-3</c:v>
                </c:pt>
                <c:pt idx="1858">
                  <c:v>-1.8777457116272336E-2</c:v>
                </c:pt>
                <c:pt idx="1859">
                  <c:v>-1.7561989066174094E-2</c:v>
                </c:pt>
                <c:pt idx="1860">
                  <c:v>-1.453327310689074E-2</c:v>
                </c:pt>
                <c:pt idx="1861">
                  <c:v>-6.4621897307023543E-2</c:v>
                </c:pt>
                <c:pt idx="1862">
                  <c:v>-4.9523495864968889E-2</c:v>
                </c:pt>
                <c:pt idx="1863">
                  <c:v>-3.9992294947251133E-3</c:v>
                </c:pt>
                <c:pt idx="1864">
                  <c:v>-1.5479838374302548E-2</c:v>
                </c:pt>
                <c:pt idx="1865">
                  <c:v>-9.2467264588431922E-2</c:v>
                </c:pt>
                <c:pt idx="1866">
                  <c:v>-9.0886336484843039E-2</c:v>
                </c:pt>
                <c:pt idx="1867">
                  <c:v>3.9048484352190653E-2</c:v>
                </c:pt>
                <c:pt idx="1868">
                  <c:v>-1.4858449709228373E-2</c:v>
                </c:pt>
                <c:pt idx="1869">
                  <c:v>-3.4108214316480236E-2</c:v>
                </c:pt>
                <c:pt idx="1870">
                  <c:v>5.4722526906986882E-2</c:v>
                </c:pt>
                <c:pt idx="1871">
                  <c:v>-0.15805352884976939</c:v>
                </c:pt>
                <c:pt idx="1872">
                  <c:v>-2.7583487521682951E-2</c:v>
                </c:pt>
                <c:pt idx="1873">
                  <c:v>1.8712950292382093E-2</c:v>
                </c:pt>
                <c:pt idx="1874">
                  <c:v>-1.4029329869365635E-2</c:v>
                </c:pt>
                <c:pt idx="1875">
                  <c:v>-8.1397483009656574E-2</c:v>
                </c:pt>
                <c:pt idx="1876">
                  <c:v>-4.28549705374935E-2</c:v>
                </c:pt>
                <c:pt idx="1877">
                  <c:v>-2.9162046356738389E-2</c:v>
                </c:pt>
                <c:pt idx="1878">
                  <c:v>1.8884982758755897E-3</c:v>
                </c:pt>
                <c:pt idx="1879">
                  <c:v>0.12711757701182408</c:v>
                </c:pt>
                <c:pt idx="1880">
                  <c:v>-4.0733587903982217E-3</c:v>
                </c:pt>
                <c:pt idx="1881">
                  <c:v>-2.254247462332962E-2</c:v>
                </c:pt>
                <c:pt idx="1882">
                  <c:v>-4.9996746930218222E-3</c:v>
                </c:pt>
                <c:pt idx="1883">
                  <c:v>7.2414764805819848E-2</c:v>
                </c:pt>
                <c:pt idx="1884">
                  <c:v>-3.2726110581166319E-2</c:v>
                </c:pt>
                <c:pt idx="1885">
                  <c:v>-2.6655476532591912E-2</c:v>
                </c:pt>
                <c:pt idx="1886">
                  <c:v>-3.3917318104953208E-2</c:v>
                </c:pt>
                <c:pt idx="1887">
                  <c:v>0.54442213993389055</c:v>
                </c:pt>
                <c:pt idx="1888">
                  <c:v>-2.7911088790698212E-2</c:v>
                </c:pt>
                <c:pt idx="1889">
                  <c:v>-3.8895614759260257E-3</c:v>
                </c:pt>
                <c:pt idx="1890">
                  <c:v>-7.0419833784198346E-2</c:v>
                </c:pt>
                <c:pt idx="1891">
                  <c:v>7.0324279028122827E-2</c:v>
                </c:pt>
                <c:pt idx="1892">
                  <c:v>6.3922331509540338E-3</c:v>
                </c:pt>
                <c:pt idx="1893">
                  <c:v>-7.225517401026841E-3</c:v>
                </c:pt>
                <c:pt idx="1894">
                  <c:v>-8.3610691292964376E-2</c:v>
                </c:pt>
                <c:pt idx="1895">
                  <c:v>-4.8554215158039938E-4</c:v>
                </c:pt>
                <c:pt idx="1896">
                  <c:v>-2.4604384831158836E-2</c:v>
                </c:pt>
                <c:pt idx="1897">
                  <c:v>-3.0212193883071697E-2</c:v>
                </c:pt>
                <c:pt idx="1898">
                  <c:v>-3.2704235505765691E-2</c:v>
                </c:pt>
                <c:pt idx="1899">
                  <c:v>-4.0231458934910362E-2</c:v>
                </c:pt>
                <c:pt idx="1900">
                  <c:v>2.0360160347626926E-3</c:v>
                </c:pt>
                <c:pt idx="1901">
                  <c:v>2.2833900417793766E-2</c:v>
                </c:pt>
                <c:pt idx="1902">
                  <c:v>-5.4070821001414894E-3</c:v>
                </c:pt>
                <c:pt idx="1903">
                  <c:v>1.7981199562196208E-3</c:v>
                </c:pt>
                <c:pt idx="1904">
                  <c:v>-5.0810982743886172E-2</c:v>
                </c:pt>
                <c:pt idx="1905">
                  <c:v>4.4815313930541174E-2</c:v>
                </c:pt>
                <c:pt idx="1906">
                  <c:v>-4.95603290162017E-2</c:v>
                </c:pt>
                <c:pt idx="1907">
                  <c:v>-4.3646772386698313E-2</c:v>
                </c:pt>
                <c:pt idx="1908">
                  <c:v>1.5629668734862583E-2</c:v>
                </c:pt>
                <c:pt idx="1909">
                  <c:v>-4.9371708424854027E-2</c:v>
                </c:pt>
                <c:pt idx="1910">
                  <c:v>-4.070530630014469E-2</c:v>
                </c:pt>
                <c:pt idx="1911">
                  <c:v>-2.4324012069678196E-2</c:v>
                </c:pt>
                <c:pt idx="1912">
                  <c:v>1.2993838244898265E-2</c:v>
                </c:pt>
                <c:pt idx="1913">
                  <c:v>-6.305602898379184E-2</c:v>
                </c:pt>
                <c:pt idx="1914">
                  <c:v>-5.5095502258012434E-3</c:v>
                </c:pt>
                <c:pt idx="1915">
                  <c:v>-2.634400341841673E-2</c:v>
                </c:pt>
                <c:pt idx="1916">
                  <c:v>2.1669758301196228E-2</c:v>
                </c:pt>
                <c:pt idx="1917">
                  <c:v>-0.15526426384932135</c:v>
                </c:pt>
                <c:pt idx="1918">
                  <c:v>-2.107990647620334E-2</c:v>
                </c:pt>
                <c:pt idx="1919">
                  <c:v>0.13113139824143968</c:v>
                </c:pt>
                <c:pt idx="1920">
                  <c:v>-0.15322489168498998</c:v>
                </c:pt>
                <c:pt idx="1921">
                  <c:v>-6.6228721251674116E-2</c:v>
                </c:pt>
                <c:pt idx="1922">
                  <c:v>6.9436405241858359E-2</c:v>
                </c:pt>
                <c:pt idx="1923">
                  <c:v>2.9876017462724283E-3</c:v>
                </c:pt>
                <c:pt idx="1924">
                  <c:v>5.9958118905402334E-2</c:v>
                </c:pt>
                <c:pt idx="1925">
                  <c:v>1.2155682995948698E-2</c:v>
                </c:pt>
                <c:pt idx="1926">
                  <c:v>1.4635397855979188E-2</c:v>
                </c:pt>
                <c:pt idx="1927">
                  <c:v>-4.5551070725957737E-2</c:v>
                </c:pt>
                <c:pt idx="1928">
                  <c:v>0.11213262654076489</c:v>
                </c:pt>
                <c:pt idx="1929">
                  <c:v>1.4272876757406445E-2</c:v>
                </c:pt>
                <c:pt idx="1930">
                  <c:v>5.4785122569372458E-2</c:v>
                </c:pt>
                <c:pt idx="1931">
                  <c:v>2.0550759385821505E-2</c:v>
                </c:pt>
                <c:pt idx="1932">
                  <c:v>1.2054150977460873E-3</c:v>
                </c:pt>
                <c:pt idx="1933">
                  <c:v>-4.81044701561142E-3</c:v>
                </c:pt>
                <c:pt idx="1934">
                  <c:v>-1.3011271191972401E-2</c:v>
                </c:pt>
                <c:pt idx="1935">
                  <c:v>1.6716462412863602E-2</c:v>
                </c:pt>
                <c:pt idx="1936">
                  <c:v>6.7160060565316732E-2</c:v>
                </c:pt>
                <c:pt idx="1937">
                  <c:v>1.0023137949784083E-2</c:v>
                </c:pt>
                <c:pt idx="1938">
                  <c:v>-8.8081249123970733E-3</c:v>
                </c:pt>
                <c:pt idx="1939">
                  <c:v>2.0642780959144263E-2</c:v>
                </c:pt>
                <c:pt idx="1940">
                  <c:v>-0.14704613287412374</c:v>
                </c:pt>
                <c:pt idx="1941">
                  <c:v>2.8691974775024012E-2</c:v>
                </c:pt>
                <c:pt idx="1942">
                  <c:v>2.7942201254754131E-2</c:v>
                </c:pt>
                <c:pt idx="1943">
                  <c:v>-4.9459864484684438E-2</c:v>
                </c:pt>
                <c:pt idx="1944">
                  <c:v>-1.4462669912920475E-2</c:v>
                </c:pt>
                <c:pt idx="1945">
                  <c:v>5.7962617029036066E-2</c:v>
                </c:pt>
                <c:pt idx="1946">
                  <c:v>-0.2422160412999545</c:v>
                </c:pt>
                <c:pt idx="1947">
                  <c:v>0.10839799140841426</c:v>
                </c:pt>
                <c:pt idx="1948">
                  <c:v>-6.3809275448940732E-3</c:v>
                </c:pt>
                <c:pt idx="1949">
                  <c:v>2.6439025946428538E-2</c:v>
                </c:pt>
                <c:pt idx="1950">
                  <c:v>3.7422377663936683E-2</c:v>
                </c:pt>
                <c:pt idx="1951">
                  <c:v>2.2215774981271932E-2</c:v>
                </c:pt>
                <c:pt idx="1952">
                  <c:v>7.4119505727287038E-2</c:v>
                </c:pt>
                <c:pt idx="1953">
                  <c:v>1.4213531671069295E-2</c:v>
                </c:pt>
                <c:pt idx="1954">
                  <c:v>2.4640604291544896E-2</c:v>
                </c:pt>
                <c:pt idx="1955">
                  <c:v>-5.4759954608446036E-2</c:v>
                </c:pt>
                <c:pt idx="1956">
                  <c:v>0.12940902207768884</c:v>
                </c:pt>
                <c:pt idx="1957">
                  <c:v>1.5823398492112888E-2</c:v>
                </c:pt>
                <c:pt idx="1958">
                  <c:v>1.7270571885716676E-2</c:v>
                </c:pt>
                <c:pt idx="1959">
                  <c:v>3.741832299757638E-2</c:v>
                </c:pt>
                <c:pt idx="1960">
                  <c:v>1.5860343513999561E-2</c:v>
                </c:pt>
                <c:pt idx="1961">
                  <c:v>8.630632368693221E-2</c:v>
                </c:pt>
                <c:pt idx="1962">
                  <c:v>-2.578551577224783E-2</c:v>
                </c:pt>
                <c:pt idx="1963">
                  <c:v>-0.18986075709791084</c:v>
                </c:pt>
                <c:pt idx="1964">
                  <c:v>3.1657928336587246E-2</c:v>
                </c:pt>
                <c:pt idx="1965">
                  <c:v>-1.1668641499695848E-2</c:v>
                </c:pt>
                <c:pt idx="1966">
                  <c:v>2.4087156632410484E-2</c:v>
                </c:pt>
                <c:pt idx="1967">
                  <c:v>2.615636544744181E-2</c:v>
                </c:pt>
                <c:pt idx="1968">
                  <c:v>-1.9832600082151389E-2</c:v>
                </c:pt>
                <c:pt idx="1969">
                  <c:v>0.10307731074204675</c:v>
                </c:pt>
                <c:pt idx="1970">
                  <c:v>-5.1166771069171661E-3</c:v>
                </c:pt>
                <c:pt idx="1971">
                  <c:v>-1.9773353201569133E-2</c:v>
                </c:pt>
                <c:pt idx="1972">
                  <c:v>5.5024076558547401E-2</c:v>
                </c:pt>
                <c:pt idx="1973">
                  <c:v>-2.2710261640855153E-2</c:v>
                </c:pt>
                <c:pt idx="1974">
                  <c:v>4.6962502891003347E-3</c:v>
                </c:pt>
                <c:pt idx="1975">
                  <c:v>-4.1868469822734424E-3</c:v>
                </c:pt>
                <c:pt idx="1976">
                  <c:v>4.8336419170681565E-2</c:v>
                </c:pt>
                <c:pt idx="1977">
                  <c:v>5.8486642365880456E-2</c:v>
                </c:pt>
                <c:pt idx="1978">
                  <c:v>-6.9999038080577322E-2</c:v>
                </c:pt>
                <c:pt idx="1979">
                  <c:v>-1.0819638221907657E-2</c:v>
                </c:pt>
                <c:pt idx="1980">
                  <c:v>1.0064719190462361E-2</c:v>
                </c:pt>
                <c:pt idx="1981">
                  <c:v>1.2265152308446688E-2</c:v>
                </c:pt>
                <c:pt idx="1982">
                  <c:v>0.26622502076128929</c:v>
                </c:pt>
                <c:pt idx="1983">
                  <c:v>3.2045511860604316E-2</c:v>
                </c:pt>
                <c:pt idx="1984">
                  <c:v>1.7857955158217804E-3</c:v>
                </c:pt>
                <c:pt idx="1985">
                  <c:v>-0.25159568119877646</c:v>
                </c:pt>
                <c:pt idx="1986">
                  <c:v>6.08384430530284E-3</c:v>
                </c:pt>
                <c:pt idx="1987">
                  <c:v>-4.6236202891660548E-2</c:v>
                </c:pt>
                <c:pt idx="1988">
                  <c:v>3.5608689724735992E-2</c:v>
                </c:pt>
                <c:pt idx="1989">
                  <c:v>-0.22222043490829896</c:v>
                </c:pt>
                <c:pt idx="1990">
                  <c:v>1.2001630429262465E-2</c:v>
                </c:pt>
                <c:pt idx="1991">
                  <c:v>-5.1257671904280391E-2</c:v>
                </c:pt>
                <c:pt idx="1992">
                  <c:v>9.5482169345187412E-2</c:v>
                </c:pt>
                <c:pt idx="1993">
                  <c:v>3.3675260550630658E-2</c:v>
                </c:pt>
                <c:pt idx="1994">
                  <c:v>-1.7690271491176589E-2</c:v>
                </c:pt>
                <c:pt idx="1995">
                  <c:v>3.797958370534997E-2</c:v>
                </c:pt>
                <c:pt idx="1996">
                  <c:v>0.28619028397651053</c:v>
                </c:pt>
                <c:pt idx="1997">
                  <c:v>0.10440697572421981</c:v>
                </c:pt>
                <c:pt idx="1998">
                  <c:v>-2.6821439019597364E-2</c:v>
                </c:pt>
                <c:pt idx="1999">
                  <c:v>-7.8466002634109647E-2</c:v>
                </c:pt>
                <c:pt idx="2000">
                  <c:v>-6.4470902545715062E-3</c:v>
                </c:pt>
                <c:pt idx="2001">
                  <c:v>-1.0243246366478101E-2</c:v>
                </c:pt>
                <c:pt idx="2002">
                  <c:v>-4.4839520420545613E-2</c:v>
                </c:pt>
                <c:pt idx="2003">
                  <c:v>2.2894015440172919E-2</c:v>
                </c:pt>
                <c:pt idx="2004">
                  <c:v>2.5085618398574196E-3</c:v>
                </c:pt>
                <c:pt idx="2005">
                  <c:v>2.5888722516146542E-2</c:v>
                </c:pt>
                <c:pt idx="2006">
                  <c:v>1.3423439885004634E-2</c:v>
                </c:pt>
                <c:pt idx="2007">
                  <c:v>-2.3556997391277434E-2</c:v>
                </c:pt>
                <c:pt idx="2008">
                  <c:v>4.2444526382858824E-2</c:v>
                </c:pt>
                <c:pt idx="2009">
                  <c:v>2.8524578407637956E-2</c:v>
                </c:pt>
                <c:pt idx="2010">
                  <c:v>8.7565161265277525E-2</c:v>
                </c:pt>
                <c:pt idx="2011">
                  <c:v>9.2615127098551078E-4</c:v>
                </c:pt>
                <c:pt idx="2012">
                  <c:v>5.9964761602829431E-2</c:v>
                </c:pt>
                <c:pt idx="2013">
                  <c:v>2.2540372965070901E-2</c:v>
                </c:pt>
                <c:pt idx="2014">
                  <c:v>8.4730948313333609E-2</c:v>
                </c:pt>
                <c:pt idx="2015">
                  <c:v>-1.9826550975257633E-2</c:v>
                </c:pt>
                <c:pt idx="2016">
                  <c:v>6.0183250756656896E-3</c:v>
                </c:pt>
                <c:pt idx="2017">
                  <c:v>-3.9955723464708763E-2</c:v>
                </c:pt>
                <c:pt idx="2018">
                  <c:v>-3.8338252407909765E-2</c:v>
                </c:pt>
                <c:pt idx="2019">
                  <c:v>3.1248296824397292E-2</c:v>
                </c:pt>
                <c:pt idx="2020">
                  <c:v>4.0893013633047752E-3</c:v>
                </c:pt>
                <c:pt idx="2021">
                  <c:v>-2.3970444513430264E-2</c:v>
                </c:pt>
                <c:pt idx="2022">
                  <c:v>1.9572372701673318E-2</c:v>
                </c:pt>
                <c:pt idx="2023">
                  <c:v>-3.2463331025293848E-2</c:v>
                </c:pt>
                <c:pt idx="2024">
                  <c:v>0.2218076993871741</c:v>
                </c:pt>
                <c:pt idx="2025">
                  <c:v>-0.15554523187261104</c:v>
                </c:pt>
                <c:pt idx="2026">
                  <c:v>-1.82516945418812E-3</c:v>
                </c:pt>
                <c:pt idx="2027">
                  <c:v>2.052597941470808E-2</c:v>
                </c:pt>
                <c:pt idx="2028">
                  <c:v>8.0380940805346163E-2</c:v>
                </c:pt>
                <c:pt idx="2029">
                  <c:v>9.9507346561087659E-2</c:v>
                </c:pt>
                <c:pt idx="2030">
                  <c:v>3.9078548663532185E-2</c:v>
                </c:pt>
                <c:pt idx="2031">
                  <c:v>2.6540332633414779E-2</c:v>
                </c:pt>
                <c:pt idx="2032">
                  <c:v>6.784771426701916E-2</c:v>
                </c:pt>
                <c:pt idx="2033">
                  <c:v>1.6838346275812349E-2</c:v>
                </c:pt>
                <c:pt idx="2034">
                  <c:v>4.4046197878342387E-2</c:v>
                </c:pt>
                <c:pt idx="2035">
                  <c:v>5.1256284812744732E-2</c:v>
                </c:pt>
                <c:pt idx="2036">
                  <c:v>-5.7476887691075368E-2</c:v>
                </c:pt>
                <c:pt idx="2037">
                  <c:v>1.0224529838603004E-2</c:v>
                </c:pt>
                <c:pt idx="2038">
                  <c:v>5.416498926339277E-2</c:v>
                </c:pt>
                <c:pt idx="2039">
                  <c:v>2.8784221111560232E-2</c:v>
                </c:pt>
                <c:pt idx="2040">
                  <c:v>-5.4804478424028046E-2</c:v>
                </c:pt>
                <c:pt idx="2041">
                  <c:v>-9.7207974460822837E-3</c:v>
                </c:pt>
                <c:pt idx="2042">
                  <c:v>-2.7065546273409041E-2</c:v>
                </c:pt>
                <c:pt idx="2043">
                  <c:v>5.4037039966981677E-3</c:v>
                </c:pt>
                <c:pt idx="2044">
                  <c:v>0.12771264190783105</c:v>
                </c:pt>
                <c:pt idx="2045">
                  <c:v>-3.2790455025883264E-2</c:v>
                </c:pt>
                <c:pt idx="2046">
                  <c:v>1.9642675870453274E-2</c:v>
                </c:pt>
                <c:pt idx="2047">
                  <c:v>7.0738367588593837E-2</c:v>
                </c:pt>
                <c:pt idx="2048">
                  <c:v>0.24377283755543935</c:v>
                </c:pt>
                <c:pt idx="2049">
                  <c:v>-2.3488680772816167E-2</c:v>
                </c:pt>
                <c:pt idx="2050">
                  <c:v>2.0282555159564369E-2</c:v>
                </c:pt>
                <c:pt idx="2051">
                  <c:v>5.1710194468649689E-2</c:v>
                </c:pt>
                <c:pt idx="2052">
                  <c:v>-0.11809402905013493</c:v>
                </c:pt>
                <c:pt idx="2053">
                  <c:v>2.7615175211694865E-2</c:v>
                </c:pt>
                <c:pt idx="2054">
                  <c:v>0.13830093976612534</c:v>
                </c:pt>
                <c:pt idx="2055">
                  <c:v>1.790571565414599E-2</c:v>
                </c:pt>
                <c:pt idx="2056">
                  <c:v>-1.6865931052092456E-2</c:v>
                </c:pt>
                <c:pt idx="2057">
                  <c:v>-9.093398526872902E-3</c:v>
                </c:pt>
                <c:pt idx="2058">
                  <c:v>6.1125188183248289E-2</c:v>
                </c:pt>
                <c:pt idx="2059">
                  <c:v>2.4520912069995538E-4</c:v>
                </c:pt>
                <c:pt idx="2060">
                  <c:v>-0.17170342644333456</c:v>
                </c:pt>
                <c:pt idx="2061">
                  <c:v>-0.13161916627610393</c:v>
                </c:pt>
                <c:pt idx="2062">
                  <c:v>-1.4423604057616432E-2</c:v>
                </c:pt>
                <c:pt idx="2063">
                  <c:v>-0.22740700396126368</c:v>
                </c:pt>
                <c:pt idx="2064">
                  <c:v>2.1840113998067411E-2</c:v>
                </c:pt>
                <c:pt idx="2065">
                  <c:v>3.6213503644830246E-2</c:v>
                </c:pt>
                <c:pt idx="2066">
                  <c:v>1.7647427649727899E-3</c:v>
                </c:pt>
                <c:pt idx="2067">
                  <c:v>-1.6537968542940519E-2</c:v>
                </c:pt>
                <c:pt idx="2068">
                  <c:v>2.1772445548576547E-2</c:v>
                </c:pt>
                <c:pt idx="2069">
                  <c:v>1.1070923523089001E-2</c:v>
                </c:pt>
                <c:pt idx="2070">
                  <c:v>4.3648026765666495E-2</c:v>
                </c:pt>
                <c:pt idx="2071">
                  <c:v>-3.9679185480630041E-4</c:v>
                </c:pt>
                <c:pt idx="2072">
                  <c:v>-6.016369912381251E-3</c:v>
                </c:pt>
                <c:pt idx="2073">
                  <c:v>1.5041894752402897E-2</c:v>
                </c:pt>
                <c:pt idx="2074">
                  <c:v>-5.4688028404133913E-2</c:v>
                </c:pt>
                <c:pt idx="2075">
                  <c:v>-2.4544549615277505E-2</c:v>
                </c:pt>
                <c:pt idx="2076">
                  <c:v>5.910111325775888E-2</c:v>
                </c:pt>
                <c:pt idx="2077">
                  <c:v>3.0563476288194044E-2</c:v>
                </c:pt>
                <c:pt idx="2078">
                  <c:v>-5.2899620622536931E-3</c:v>
                </c:pt>
                <c:pt idx="2079">
                  <c:v>2.8988559085784616E-2</c:v>
                </c:pt>
                <c:pt idx="2080">
                  <c:v>2.9609939073283638E-2</c:v>
                </c:pt>
                <c:pt idx="2081">
                  <c:v>0.50334009338546348</c:v>
                </c:pt>
                <c:pt idx="2082">
                  <c:v>-5.8341692468928751E-2</c:v>
                </c:pt>
                <c:pt idx="2083">
                  <c:v>1.9802666863538522E-2</c:v>
                </c:pt>
                <c:pt idx="2084">
                  <c:v>-0.73636624233587911</c:v>
                </c:pt>
                <c:pt idx="2085">
                  <c:v>-1.4884503045432935E-3</c:v>
                </c:pt>
                <c:pt idx="2086">
                  <c:v>-2.8731946831494895E-2</c:v>
                </c:pt>
                <c:pt idx="2087">
                  <c:v>-3.5034734450071083E-2</c:v>
                </c:pt>
                <c:pt idx="2088">
                  <c:v>6.1135843566288732E-3</c:v>
                </c:pt>
                <c:pt idx="2089">
                  <c:v>6.9429611514621709E-2</c:v>
                </c:pt>
                <c:pt idx="2090">
                  <c:v>6.5163587738826426E-2</c:v>
                </c:pt>
                <c:pt idx="2091">
                  <c:v>4.6205664104614186E-2</c:v>
                </c:pt>
                <c:pt idx="2092">
                  <c:v>-0.2363466805628881</c:v>
                </c:pt>
                <c:pt idx="2093">
                  <c:v>4.8613432267245613E-2</c:v>
                </c:pt>
                <c:pt idx="2094">
                  <c:v>-2.2906101002128622E-2</c:v>
                </c:pt>
                <c:pt idx="2095">
                  <c:v>6.8049415760409362E-2</c:v>
                </c:pt>
                <c:pt idx="2096">
                  <c:v>-5.2749244152752589E-2</c:v>
                </c:pt>
                <c:pt idx="2097">
                  <c:v>8.457716291404592E-3</c:v>
                </c:pt>
                <c:pt idx="2098">
                  <c:v>5.6194719891157867E-3</c:v>
                </c:pt>
                <c:pt idx="2099">
                  <c:v>0.11001737380738275</c:v>
                </c:pt>
                <c:pt idx="2100">
                  <c:v>0.19854867998625739</c:v>
                </c:pt>
                <c:pt idx="2101">
                  <c:v>3.5244778624913049E-2</c:v>
                </c:pt>
                <c:pt idx="2102">
                  <c:v>0.13782216701407018</c:v>
                </c:pt>
                <c:pt idx="2103">
                  <c:v>-1.7625817841939621E-2</c:v>
                </c:pt>
                <c:pt idx="2104">
                  <c:v>2.6997738023145416E-2</c:v>
                </c:pt>
                <c:pt idx="2105">
                  <c:v>2.226846675777578E-2</c:v>
                </c:pt>
                <c:pt idx="2106">
                  <c:v>-3.3363473920342841E-2</c:v>
                </c:pt>
                <c:pt idx="2107">
                  <c:v>-8.0635595476581806E-3</c:v>
                </c:pt>
                <c:pt idx="2108">
                  <c:v>-1.8524612011505775E-2</c:v>
                </c:pt>
                <c:pt idx="2109">
                  <c:v>-8.0274018118457191E-2</c:v>
                </c:pt>
                <c:pt idx="2110">
                  <c:v>-4.8158187286701931E-2</c:v>
                </c:pt>
                <c:pt idx="2111">
                  <c:v>-3.0942958394957649E-2</c:v>
                </c:pt>
                <c:pt idx="2112">
                  <c:v>3.5384623827632175E-2</c:v>
                </c:pt>
                <c:pt idx="2113">
                  <c:v>4.785767305361549E-2</c:v>
                </c:pt>
                <c:pt idx="2114">
                  <c:v>1.1074086095142231E-2</c:v>
                </c:pt>
                <c:pt idx="2115">
                  <c:v>4.578985874164751E-2</c:v>
                </c:pt>
                <c:pt idx="2116">
                  <c:v>-5.7309068388609559E-2</c:v>
                </c:pt>
                <c:pt idx="2117">
                  <c:v>1.7254782698831069E-2</c:v>
                </c:pt>
                <c:pt idx="2118">
                  <c:v>-1.0169663105150148E-2</c:v>
                </c:pt>
                <c:pt idx="2119">
                  <c:v>9.9389634793413562E-2</c:v>
                </c:pt>
                <c:pt idx="2120">
                  <c:v>-3.8546537669849563E-2</c:v>
                </c:pt>
                <c:pt idx="2121">
                  <c:v>0.27419888626315231</c:v>
                </c:pt>
                <c:pt idx="2122">
                  <c:v>2.1006096325768588E-2</c:v>
                </c:pt>
                <c:pt idx="2123">
                  <c:v>6.5903819887903198E-2</c:v>
                </c:pt>
                <c:pt idx="2124">
                  <c:v>6.7952445377914119E-3</c:v>
                </c:pt>
                <c:pt idx="2125">
                  <c:v>3.4085392771841611E-2</c:v>
                </c:pt>
                <c:pt idx="2126">
                  <c:v>1.4953994011241763E-2</c:v>
                </c:pt>
                <c:pt idx="2127">
                  <c:v>9.8248692689070043E-3</c:v>
                </c:pt>
                <c:pt idx="2128">
                  <c:v>3.4747626811291989E-2</c:v>
                </c:pt>
                <c:pt idx="2129">
                  <c:v>4.6075511746444427E-3</c:v>
                </c:pt>
                <c:pt idx="2130">
                  <c:v>2.8187768312718683E-2</c:v>
                </c:pt>
                <c:pt idx="2131">
                  <c:v>9.1027292140003994E-3</c:v>
                </c:pt>
                <c:pt idx="2132">
                  <c:v>-5.8185354124734925E-3</c:v>
                </c:pt>
                <c:pt idx="2133">
                  <c:v>-8.9265015607390932E-2</c:v>
                </c:pt>
                <c:pt idx="2134">
                  <c:v>1.1959991146585433E-2</c:v>
                </c:pt>
                <c:pt idx="2135">
                  <c:v>4.4588006397744667E-3</c:v>
                </c:pt>
                <c:pt idx="2136">
                  <c:v>2.3231629767141316E-2</c:v>
                </c:pt>
                <c:pt idx="2137">
                  <c:v>-3.5270991244682005E-2</c:v>
                </c:pt>
                <c:pt idx="2138">
                  <c:v>0.13506414931982724</c:v>
                </c:pt>
                <c:pt idx="2139">
                  <c:v>3.1837192975236656E-2</c:v>
                </c:pt>
                <c:pt idx="2140">
                  <c:v>0.198584097313216</c:v>
                </c:pt>
                <c:pt idx="2141">
                  <c:v>6.9121093662667162E-3</c:v>
                </c:pt>
                <c:pt idx="2142">
                  <c:v>5.229731187056702E-2</c:v>
                </c:pt>
                <c:pt idx="2143">
                  <c:v>3.5561070255798619E-2</c:v>
                </c:pt>
                <c:pt idx="2144">
                  <c:v>-4.2548278396997369E-3</c:v>
                </c:pt>
                <c:pt idx="2145">
                  <c:v>2.4745899404671976E-4</c:v>
                </c:pt>
                <c:pt idx="2146">
                  <c:v>-1.6402076436974788E-2</c:v>
                </c:pt>
                <c:pt idx="2147">
                  <c:v>-0.35040888827024125</c:v>
                </c:pt>
                <c:pt idx="2148">
                  <c:v>3.3715359945386547E-2</c:v>
                </c:pt>
                <c:pt idx="2149">
                  <c:v>4.9428329964174803E-2</c:v>
                </c:pt>
                <c:pt idx="2150">
                  <c:v>0.13999472183336403</c:v>
                </c:pt>
                <c:pt idx="2151">
                  <c:v>-7.8833203113348529E-3</c:v>
                </c:pt>
                <c:pt idx="2152">
                  <c:v>3.4576171354663857E-2</c:v>
                </c:pt>
                <c:pt idx="2153">
                  <c:v>3.5085119107571928E-2</c:v>
                </c:pt>
                <c:pt idx="2154">
                  <c:v>-5.2333284769314425E-2</c:v>
                </c:pt>
                <c:pt idx="2155">
                  <c:v>-5.0743205455933962E-4</c:v>
                </c:pt>
                <c:pt idx="2156">
                  <c:v>2.4238245136860209E-2</c:v>
                </c:pt>
                <c:pt idx="2157">
                  <c:v>-7.5366393334570334E-2</c:v>
                </c:pt>
                <c:pt idx="2158">
                  <c:v>5.4487459310582555E-2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49-475D-9F2E-DE6403ACF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5085664"/>
        <c:axId val="1"/>
      </c:scatterChart>
      <c:valAx>
        <c:axId val="1055085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50856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E0D99-4DE2-48A3-9A40-A36CB1B9F4D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2021/03/26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8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AF22-34CE-4495-8DD0-7EAF30BB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1B860-ED1A-436D-B1E4-F162E947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模塊的正確性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 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scipy.fftpack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用幾個頻率固定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波組合，在傅立葉轉換回去</a:t>
            </a:r>
            <a:endParaRPr lang="en-US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簡單迴歸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強制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過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原點簡單迴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歸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用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的迴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歸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u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6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Example1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DD2162-F0A7-458A-A78C-D87B005A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zh-TW" altLang="en-US" dirty="0"/>
              <a:t>創造兩組電壓資料</a:t>
            </a:r>
          </a:p>
        </p:txBody>
      </p:sp>
    </p:spTree>
    <p:extLst>
      <p:ext uri="{BB962C8B-B14F-4D97-AF65-F5344CB8AC3E}">
        <p14:creationId xmlns:p14="http://schemas.microsoft.com/office/powerpoint/2010/main" val="16839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:25000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:5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:GS-20DX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3F5D0-1481-47D1-A049-45CF29F2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9" y="1812708"/>
            <a:ext cx="1308431" cy="4758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037A19-9F39-4D71-AA87-CE1D0869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1811980"/>
            <a:ext cx="1021080" cy="47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BF6B3-D424-4862-9A54-A7BBC9C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D5FB8B-6566-44C7-B62F-569A9B94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C20AB1-4A26-4BF7-9383-714F8F049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FF0979D-8FE6-4323-A8FD-E274589C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15601"/>
              </p:ext>
            </p:extLst>
          </p:nvPr>
        </p:nvGraphicFramePr>
        <p:xfrm>
          <a:off x="579850" y="2614305"/>
          <a:ext cx="4715072" cy="284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AEB64AE-B817-4841-831C-5BC88AE62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36325"/>
              </p:ext>
            </p:extLst>
          </p:nvPr>
        </p:nvGraphicFramePr>
        <p:xfrm>
          <a:off x="6249764" y="2579949"/>
          <a:ext cx="4715072" cy="294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85012CA7-9520-4A5F-868C-368C4741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438" y="5678377"/>
            <a:ext cx="3831537" cy="4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4A80B-CCBA-4E86-952C-F6D88A8D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GS-20DX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7093F-BA67-42B7-A268-78A38583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3573" y="2291224"/>
            <a:ext cx="5504209" cy="31545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77E4C-C05C-4AAD-96AA-872DF206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81147"/>
            <a:ext cx="4424318" cy="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2021/03/31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3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508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TW" sz="28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修改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假設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代測儀器所收到各頻率的波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都乘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倍</a:t>
            </a:r>
            <a:endParaRPr lang="en-US" altLang="zh-TW" sz="2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多一個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參數的迴歸方法</a:t>
            </a:r>
            <a:endParaRPr lang="en-US" altLang="zh-TW" sz="2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28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分析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實驗數據</a:t>
            </a:r>
            <a:endParaRPr lang="en-US" altLang="zh-TW" sz="2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噪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訊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(5min)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、敲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擊</a:t>
            </a:r>
            <a:r>
              <a:rPr lang="en-US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(2min)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分組看看迴歸的好壞</a:t>
            </a:r>
            <a:endParaRPr lang="en-US" altLang="zh-TW" sz="28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8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各頻率的波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都乘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倍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28" y="2409567"/>
            <a:ext cx="3712018" cy="33925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BF93AA-B548-4559-BDB7-A03B0C275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24" y="2409567"/>
            <a:ext cx="3684037" cy="33925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6" y="2409567"/>
            <a:ext cx="3798202" cy="33925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0" y="2409566"/>
            <a:ext cx="3805285" cy="33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數學上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30329" y="1853474"/>
            <a:ext cx="11585718" cy="3392570"/>
            <a:chOff x="230329" y="1887052"/>
            <a:chExt cx="11585718" cy="3392570"/>
          </a:xfrm>
        </p:grpSpPr>
        <p:grpSp>
          <p:nvGrpSpPr>
            <p:cNvPr id="12" name="群組 11"/>
            <p:cNvGrpSpPr/>
            <p:nvPr/>
          </p:nvGrpSpPr>
          <p:grpSpPr>
            <a:xfrm>
              <a:off x="230329" y="1887052"/>
              <a:ext cx="11585718" cy="3392570"/>
              <a:chOff x="360958" y="2409566"/>
              <a:chExt cx="11585718" cy="3392570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B2E23155-CFE0-4736-BE42-03F770347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0471" y="2409566"/>
                <a:ext cx="3712018" cy="3392569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DBF93AA-B548-4559-BDB7-A03B0C275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2639" y="2409567"/>
                <a:ext cx="3684037" cy="3392569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958" y="2409566"/>
                <a:ext cx="3805285" cy="339256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1814285" y="3280229"/>
                    <a:ext cx="1554528" cy="380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4285" y="3280229"/>
                    <a:ext cx="1554528" cy="3808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1709145" y="4731587"/>
                    <a:ext cx="1959254" cy="380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145" y="4731587"/>
                    <a:ext cx="1959254" cy="3808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5696899" y="4731587"/>
                    <a:ext cx="1584343" cy="380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899" y="4731587"/>
                    <a:ext cx="1584343" cy="3808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8510462" y="4172108"/>
                  <a:ext cx="3305585" cy="835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</a:p>
                <a:p>
                  <a:endParaRPr lang="zh-TW" altLang="en-US" dirty="0"/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462" y="4172108"/>
                  <a:ext cx="3305585" cy="8355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30329" y="5470334"/>
                <a:ext cx="4891211" cy="621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9" y="5470334"/>
                <a:ext cx="4891211" cy="6219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382842" y="5402408"/>
                <a:ext cx="3989361" cy="714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842" y="5402408"/>
                <a:ext cx="3989361" cy="7142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5566270" y="5614945"/>
            <a:ext cx="1584343" cy="33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84" y="130238"/>
            <a:ext cx="2029751" cy="14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速度型地震儀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4702C2-BBD3-4DF9-869B-1717F1C6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6" y="2414126"/>
            <a:ext cx="2486179" cy="31807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6D879D-61E5-468F-81D9-DD558275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55" y="2903566"/>
            <a:ext cx="1541470" cy="1784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電壓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𝐺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TW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zh-TW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常數跟磁鐵強度和線圈緊密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有關</a:t>
                </a:r>
                <a:endParaRPr lang="en-US" altLang="zh-TW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電流所產生磁場跟磁鐵的作用力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式合併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  <a:blipFill>
                <a:blip r:embed="rId4"/>
                <a:stretch>
                  <a:fillRect l="-900" t="-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𝐾𝑧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2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歸方式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/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速度型地震儀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響應函數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𝑖h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現在</a:t>
                </a:r>
                <a:r>
                  <a:rPr lang="zh-TW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*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TW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未知</a:t>
                </a:r>
                <a:endPara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:r>
                  <a:rPr lang="zh-TW" altLang="zh-TW" sz="1800" b="1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兩邊取倒數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分成實數部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虛數部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簡單迴歸</a:t>
                </a:r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強制過原點簡單迴歸</a:t>
                </a:r>
                <a:endParaRPr lang="en-US" altLang="zh-TW" kern="100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zh-TW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A4F50EC-04C9-4947-B3AE-CC3939E1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t="28706" r="39306" b="55000"/>
          <a:stretch/>
        </p:blipFill>
        <p:spPr>
          <a:xfrm>
            <a:off x="7998628" y="4594105"/>
            <a:ext cx="2917022" cy="11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分析實驗數據 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噪訊、垂直</a:t>
            </a:r>
            <a:r>
              <a:rPr lang="zh-TW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敲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設置</a:t>
            </a:r>
            <a:r>
              <a:rPr lang="en-US" altLang="zh-TW" dirty="0" smtClean="0"/>
              <a:t>(G1</a:t>
            </a:r>
            <a:r>
              <a:rPr lang="zh-TW" altLang="en-US" dirty="0" smtClean="0"/>
              <a:t>當成正確儀器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9" y="3188116"/>
            <a:ext cx="8812822" cy="2830785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4423723" y="2926735"/>
            <a:ext cx="185348" cy="1037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78152" y="2280404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雜訊</a:t>
            </a:r>
            <a:r>
              <a:rPr lang="en-US" altLang="zh-TW" dirty="0" smtClean="0"/>
              <a:t>(5min)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十秒敲</a:t>
            </a:r>
            <a:r>
              <a:rPr lang="zh-TW" altLang="en-US" dirty="0" smtClean="0"/>
              <a:t>一次</a:t>
            </a:r>
            <a:r>
              <a:rPr lang="zh-TW" altLang="en-US" dirty="0"/>
              <a:t>共</a:t>
            </a:r>
            <a:r>
              <a:rPr lang="en-US" altLang="zh-TW" dirty="0" smtClean="0"/>
              <a:t>2min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垂直敲擊</a:t>
            </a:r>
            <a:r>
              <a:rPr lang="en-US" altLang="zh-TW" dirty="0" smtClean="0"/>
              <a:t>12</a:t>
            </a:r>
            <a:r>
              <a:rPr lang="zh-TW" altLang="en-US" dirty="0" smtClean="0"/>
              <a:t>次</a:t>
            </a:r>
            <a:r>
              <a:rPr lang="en-US" altLang="zh-TW" dirty="0" smtClean="0"/>
              <a:t>(Z</a:t>
            </a:r>
            <a:r>
              <a:rPr lang="zh-TW" altLang="en-US" dirty="0" smtClean="0"/>
              <a:t>方向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全部</a:t>
            </a:r>
            <a:r>
              <a:rPr lang="en-US" altLang="zh-TW" dirty="0" smtClean="0"/>
              <a:t>2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32" y="1880781"/>
            <a:ext cx="5659340" cy="40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31" y="2372404"/>
            <a:ext cx="3933372" cy="29328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2412698"/>
            <a:ext cx="3410857" cy="29324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063" y="2412698"/>
            <a:ext cx="3753964" cy="293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358537" y="1957934"/>
                <a:ext cx="6097836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7" y="1957934"/>
                <a:ext cx="6097836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6942465" y="1987710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65" y="1987710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395152"/>
              </p:ext>
            </p:extLst>
          </p:nvPr>
        </p:nvGraphicFramePr>
        <p:xfrm>
          <a:off x="618030" y="2750573"/>
          <a:ext cx="4540623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203321"/>
              </p:ext>
            </p:extLst>
          </p:nvPr>
        </p:nvGraphicFramePr>
        <p:xfrm>
          <a:off x="6126480" y="2678259"/>
          <a:ext cx="4540623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132" y="5662301"/>
            <a:ext cx="3729752" cy="3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垂直</a:t>
            </a:r>
            <a:r>
              <a:rPr lang="zh-TW" altLang="en-US" dirty="0" smtClean="0"/>
              <a:t>敲擊</a:t>
            </a:r>
            <a:r>
              <a:rPr lang="en-US" altLang="zh-TW" dirty="0"/>
              <a:t>1</a:t>
            </a:r>
            <a:r>
              <a:rPr lang="zh-TW" altLang="en-US" dirty="0" smtClean="0"/>
              <a:t>次</a:t>
            </a:r>
            <a:r>
              <a:rPr lang="en-US" altLang="zh-TW" dirty="0"/>
              <a:t>(Z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只分析前面</a:t>
            </a:r>
            <a:r>
              <a:rPr lang="en-US" altLang="zh-TW" dirty="0" smtClean="0"/>
              <a:t>12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45" y="1845734"/>
            <a:ext cx="5753669" cy="42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790" y="2082601"/>
            <a:ext cx="3843026" cy="32866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01"/>
            <a:ext cx="3940790" cy="32866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816" y="2082602"/>
            <a:ext cx="3940790" cy="3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244922"/>
              </p:ext>
            </p:extLst>
          </p:nvPr>
        </p:nvGraphicFramePr>
        <p:xfrm>
          <a:off x="660400" y="26143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278056"/>
              </p:ext>
            </p:extLst>
          </p:nvPr>
        </p:nvGraphicFramePr>
        <p:xfrm>
          <a:off x="6335486" y="25331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538" y="5672965"/>
            <a:ext cx="37819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噪訊</a:t>
            </a:r>
            <a:r>
              <a:rPr lang="en-US" altLang="zh-TW" dirty="0" smtClean="0"/>
              <a:t>(Z</a:t>
            </a:r>
            <a:r>
              <a:rPr lang="zh-TW" altLang="en-US" dirty="0" smtClean="0"/>
              <a:t>方向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響應函數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1842291"/>
            <a:ext cx="6520722" cy="1126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G: </a:t>
                </a:r>
                <a:r>
                  <a:rPr lang="zh-TW" altLang="en-US" dirty="0" smtClean="0"/>
                  <a:t>敏感係數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線圈密度、磁鐵強度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自然頻率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h</a:t>
                </a:r>
                <a:r>
                  <a:rPr lang="en-US" altLang="zh-TW" dirty="0" smtClean="0"/>
                  <a:t>: </a:t>
                </a:r>
                <a:r>
                  <a:rPr lang="zh-TW" altLang="en-US" dirty="0"/>
                  <a:t>阻尼</a:t>
                </a:r>
                <a:r>
                  <a:rPr lang="zh-TW" altLang="en-US" dirty="0" smtClean="0"/>
                  <a:t>常數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blipFill>
                <a:blip r:embed="rId3"/>
                <a:stretch>
                  <a:fillRect l="-1178" t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92" y="265894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8063787" y="2836476"/>
            <a:ext cx="3983398" cy="2177827"/>
            <a:chOff x="7763984" y="2449080"/>
            <a:chExt cx="3983398" cy="2177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  <a:blipFill>
                  <a:blip r:embed="rId5"/>
                  <a:stretch>
                    <a:fillRect t="-85938" r="-15206" b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  <a:blipFill>
                  <a:blip r:embed="rId6"/>
                  <a:stretch>
                    <a:fillRect t="-87302" r="-11069" b="-10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7763984" y="24490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響應函數的意義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求地聲儀參數 </a:t>
            </a:r>
          </a:p>
        </p:txBody>
      </p:sp>
    </p:spTree>
    <p:extLst>
      <p:ext uri="{BB962C8B-B14F-4D97-AF65-F5344CB8AC3E}">
        <p14:creationId xmlns:p14="http://schemas.microsoft.com/office/powerpoint/2010/main" val="4136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ABCEB-47B3-444F-B47D-06D66893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假設狀況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7D08B-9A47-48B4-A0C0-820BE6C3F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3"/>
          <a:stretch/>
        </p:blipFill>
        <p:spPr>
          <a:xfrm>
            <a:off x="1422400" y="2184400"/>
            <a:ext cx="5199621" cy="3372583"/>
          </a:xfrm>
          <a:prstGeom prst="rect">
            <a:avLst/>
          </a:prstGeom>
        </p:spPr>
      </p:pic>
      <p:pic>
        <p:nvPicPr>
          <p:cNvPr id="5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F18279AE-59F1-492B-A3EF-50101E42E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518161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E1C35E5B-5744-475B-B015-0689882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826297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8741264-5962-49B8-A0A0-808F3523D0B2}"/>
              </a:ext>
            </a:extLst>
          </p:cNvPr>
          <p:cNvSpPr txBox="1"/>
          <p:nvPr/>
        </p:nvSpPr>
        <p:spPr>
          <a:xfrm>
            <a:off x="6795246" y="476286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en-US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有一個參數正確的儀器</a:t>
            </a:r>
            <a:endParaRPr lang="en-US" altLang="zh-TW" sz="20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TW" altLang="en-US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兩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個儀器的地表震動速度訊號完全一樣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C875-4444-4098-9391-994965E3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</a:t>
            </a:r>
            <a:r>
              <a:rPr lang="zh-TW" altLang="en-US" dirty="0" smtClean="0"/>
              <a:t>事</a:t>
            </a:r>
            <a:r>
              <a:rPr lang="en-US" altLang="zh-TW" dirty="0" smtClean="0"/>
              <a:t>(FFT)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91BDB7-CA7E-474D-B1F5-21894EA9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8" y="2101642"/>
            <a:ext cx="4295897" cy="3125265"/>
          </a:xfrm>
        </p:spPr>
      </p:pic>
      <p:pic>
        <p:nvPicPr>
          <p:cNvPr id="9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02337926-42E4-43C7-AD79-4B647803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20" y="2686785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6BE07189-2E56-45D7-A690-CC4ADB55A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19" y="4051702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03164-F53E-4735-BC01-742F8D346E3B}"/>
              </a:ext>
            </a:extLst>
          </p:cNvPr>
          <p:cNvSpPr txBox="1"/>
          <p:nvPr/>
        </p:nvSpPr>
        <p:spPr>
          <a:xfrm>
            <a:off x="213360" y="2398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參數正確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C330BB-77A4-4959-A47F-B9D31DA97C82}"/>
              </a:ext>
            </a:extLst>
          </p:cNvPr>
          <p:cNvSpPr txBox="1"/>
          <p:nvPr/>
        </p:nvSpPr>
        <p:spPr>
          <a:xfrm>
            <a:off x="218955" y="3784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待測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8357" y="559118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622" r="-16216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可代不同頻率、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是振幅大小、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是相位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頻率可得不同振幅和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相位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  <a:blipFill>
                <a:blip r:embed="rId5"/>
                <a:stretch>
                  <a:fillRect l="-800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86" y="3057892"/>
            <a:ext cx="3260328" cy="29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9844B-A749-4EFD-8BD4-DE9BEFD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99" y="109637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131133-BCC1-43C4-9E91-1FA01981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DBF93AA-B548-4559-BDB7-A03B0C275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D87E82-F284-4F2B-B1EF-7BDB8E6DE2DB}"/>
              </a:ext>
            </a:extLst>
          </p:cNvPr>
          <p:cNvSpPr txBox="1"/>
          <p:nvPr/>
        </p:nvSpPr>
        <p:spPr>
          <a:xfrm>
            <a:off x="1790700" y="198778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V(W)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06C6ED-176F-451E-8FCD-536BF831E4F9}"/>
              </a:ext>
            </a:extLst>
          </p:cNvPr>
          <p:cNvSpPr txBox="1"/>
          <p:nvPr/>
        </p:nvSpPr>
        <p:spPr>
          <a:xfrm>
            <a:off x="9855913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T(W)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B431B3-793B-46DC-ACEE-307786D64FD0}"/>
              </a:ext>
            </a:extLst>
          </p:cNvPr>
          <p:cNvSpPr txBox="1"/>
          <p:nvPr/>
        </p:nvSpPr>
        <p:spPr>
          <a:xfrm>
            <a:off x="5974810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E(W)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74810" y="3177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81880" y="4576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855913" y="3205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0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D8797-CBE8-4D21-8996-4CE9803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  <a:r>
              <a:rPr lang="en-US" altLang="zh-TW" dirty="0"/>
              <a:t>(</a:t>
            </a:r>
            <a:r>
              <a:rPr lang="zh-TW" altLang="en-US" dirty="0"/>
              <a:t>迴歸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/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速度型地震儀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響應函數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𝑖h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現在</a:t>
                </a:r>
                <a:r>
                  <a:rPr lang="zh-TW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TW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未知</a:t>
                </a:r>
                <a:endPara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:r>
                  <a:rPr lang="zh-TW" altLang="zh-TW" sz="1800" b="1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兩邊取倒數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分成實數部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虛數部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簡單迴歸</a:t>
                </a:r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強制過原點簡單迴歸</a:t>
                </a:r>
                <a:endParaRPr lang="en-US" altLang="zh-TW" kern="100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zh-TW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A4F50EC-04C9-4947-B3AE-CC3939E1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t="28706" r="39306" b="55000"/>
          <a:stretch/>
        </p:blipFill>
        <p:spPr>
          <a:xfrm>
            <a:off x="6713720" y="4521534"/>
            <a:ext cx="2917022" cy="11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6D30-0002-495B-BB95-FCB6A372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22"/>
            <a:ext cx="10058400" cy="1450757"/>
          </a:xfrm>
        </p:spPr>
        <p:txBody>
          <a:bodyPr/>
          <a:lstStyle/>
          <a:p>
            <a:r>
              <a:rPr lang="zh-TW" altLang="en-US" dirty="0"/>
              <a:t>要告訴程式的東西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AEE2C-26AA-466F-931B-01981E2F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時間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00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</TotalTime>
  <Words>527</Words>
  <Application>Microsoft Office PowerPoint</Application>
  <PresentationFormat>寬螢幕</PresentationFormat>
  <Paragraphs>129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標楷體</vt:lpstr>
      <vt:lpstr>Calibri</vt:lpstr>
      <vt:lpstr>Calibri Light</vt:lpstr>
      <vt:lpstr>Cambria Math</vt:lpstr>
      <vt:lpstr>Times New Roman</vt:lpstr>
      <vt:lpstr>Wingdings</vt:lpstr>
      <vt:lpstr>回顧</vt:lpstr>
      <vt:lpstr>2021/03/26 </vt:lpstr>
      <vt:lpstr>速度型地震儀</vt:lpstr>
      <vt:lpstr>響應函數</vt:lpstr>
      <vt:lpstr>求地聲儀參數 </vt:lpstr>
      <vt:lpstr>假設狀況</vt:lpstr>
      <vt:lpstr>程式做的事(FFT)</vt:lpstr>
      <vt:lpstr>程式做的事</vt:lpstr>
      <vt:lpstr>程式做的事(迴歸)</vt:lpstr>
      <vt:lpstr>要告訴程式的東西</vt:lpstr>
      <vt:lpstr>其他</vt:lpstr>
      <vt:lpstr>Example1 </vt:lpstr>
      <vt:lpstr>原始電壓時域圖</vt:lpstr>
      <vt:lpstr>做出來的六個圖</vt:lpstr>
      <vt:lpstr>迴歸得到的儀器參數</vt:lpstr>
      <vt:lpstr>比較GS-20DX參數</vt:lpstr>
      <vt:lpstr>2021/03/31 </vt:lpstr>
      <vt:lpstr>內容</vt:lpstr>
      <vt:lpstr>各頻率的波: 都乘n倍</vt:lpstr>
      <vt:lpstr>數學上</vt:lpstr>
      <vt:lpstr>迴歸方式(一樣)</vt:lpstr>
      <vt:lpstr>分析實驗數據 </vt:lpstr>
      <vt:lpstr>設置(G1當成正確儀器)</vt:lpstr>
      <vt:lpstr>垂直敲擊12次(Z方向)</vt:lpstr>
      <vt:lpstr>PowerPoint 簡報</vt:lpstr>
      <vt:lpstr>迴歸得到的儀器參數</vt:lpstr>
      <vt:lpstr>垂直敲擊1次(Z方向)</vt:lpstr>
      <vt:lpstr>PowerPoint 簡報</vt:lpstr>
      <vt:lpstr>迴歸得到的儀器參數</vt:lpstr>
      <vt:lpstr>噪訊(Z方向)</vt:lpstr>
      <vt:lpstr>迴歸得到的儀器參數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求地聲儀參數 </dc:title>
  <dc:creator>ShihLin Chen</dc:creator>
  <cp:lastModifiedBy>KFlab19</cp:lastModifiedBy>
  <cp:revision>46</cp:revision>
  <dcterms:created xsi:type="dcterms:W3CDTF">2021-03-21T06:47:12Z</dcterms:created>
  <dcterms:modified xsi:type="dcterms:W3CDTF">2021-03-30T12:26:55Z</dcterms:modified>
</cp:coreProperties>
</file>